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79EF2-1529-48F6-B371-BD52D11B330C}" type="datetimeFigureOut">
              <a:rPr lang="fr-FR" smtClean="0"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A81C7-7C1C-49E5-A273-338BFC36D54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7704" y="1052736"/>
            <a:ext cx="216024" cy="504056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123728" y="3068960"/>
            <a:ext cx="6696744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 rot="5400000">
            <a:off x="8388424" y="3501008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 rot="5400000">
            <a:off x="8532440" y="3573016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411760" y="314096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203848" y="314096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995936" y="314096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860032" y="314096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508104" y="314096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228184" y="314096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6876256" y="314096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123728" y="1556792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267744" y="1628800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123728" y="2492896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67744" y="2564904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123728" y="3717032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267744" y="3789040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123728" y="4581128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267744" y="4653136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123728" y="5517232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2267744" y="5589240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259632" y="5517232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403648" y="5589240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259632" y="4509120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403648" y="458112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259632" y="3429000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403648" y="350100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9139084">
            <a:off x="1899048" y="806826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 rot="19139084">
            <a:off x="2043064" y="878834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 rot="2707377">
            <a:off x="2608923" y="5715052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7596336" y="314096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 rot="5400000">
            <a:off x="8388424" y="2636912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 rot="5400000">
            <a:off x="8532440" y="2708920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 rot="16200000">
            <a:off x="4067944" y="2636912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 rot="16200000">
            <a:off x="4211960" y="2708920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 rot="16200000">
            <a:off x="5940152" y="2636912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 rot="16200000">
            <a:off x="6084168" y="2708920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 rot="16200000">
            <a:off x="5076056" y="3501008"/>
            <a:ext cx="64807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 rot="16200000">
            <a:off x="5220072" y="3573016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7" name="Image 46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348880"/>
            <a:ext cx="285750" cy="361950"/>
          </a:xfrm>
          <a:prstGeom prst="rect">
            <a:avLst/>
          </a:prstGeom>
        </p:spPr>
      </p:pic>
      <p:pic>
        <p:nvPicPr>
          <p:cNvPr id="48" name="Image 47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348880"/>
            <a:ext cx="285750" cy="361950"/>
          </a:xfrm>
          <a:prstGeom prst="rect">
            <a:avLst/>
          </a:prstGeom>
        </p:spPr>
      </p:pic>
      <p:pic>
        <p:nvPicPr>
          <p:cNvPr id="49" name="Image 48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852936"/>
            <a:ext cx="285750" cy="361950"/>
          </a:xfrm>
          <a:prstGeom prst="rect">
            <a:avLst/>
          </a:prstGeom>
        </p:spPr>
      </p:pic>
      <p:pic>
        <p:nvPicPr>
          <p:cNvPr id="50" name="Image 49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852936"/>
            <a:ext cx="285750" cy="361950"/>
          </a:xfrm>
          <a:prstGeom prst="rect">
            <a:avLst/>
          </a:prstGeom>
        </p:spPr>
      </p:pic>
      <p:pic>
        <p:nvPicPr>
          <p:cNvPr id="51" name="Image 50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852936"/>
            <a:ext cx="285750" cy="361950"/>
          </a:xfrm>
          <a:prstGeom prst="rect">
            <a:avLst/>
          </a:prstGeom>
        </p:spPr>
      </p:pic>
      <p:pic>
        <p:nvPicPr>
          <p:cNvPr id="52" name="Image 51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852936"/>
            <a:ext cx="285750" cy="361950"/>
          </a:xfrm>
          <a:prstGeom prst="rect">
            <a:avLst/>
          </a:prstGeom>
        </p:spPr>
      </p:pic>
      <p:pic>
        <p:nvPicPr>
          <p:cNvPr id="53" name="Image 52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285750" cy="361950"/>
          </a:xfrm>
          <a:prstGeom prst="rect">
            <a:avLst/>
          </a:prstGeom>
        </p:spPr>
      </p:pic>
      <p:pic>
        <p:nvPicPr>
          <p:cNvPr id="54" name="Image 53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412776"/>
            <a:ext cx="285750" cy="361950"/>
          </a:xfrm>
          <a:prstGeom prst="rect">
            <a:avLst/>
          </a:prstGeom>
        </p:spPr>
      </p:pic>
      <p:pic>
        <p:nvPicPr>
          <p:cNvPr id="55" name="Image 54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412776"/>
            <a:ext cx="285750" cy="361950"/>
          </a:xfrm>
          <a:prstGeom prst="rect">
            <a:avLst/>
          </a:prstGeom>
        </p:spPr>
      </p:pic>
      <p:pic>
        <p:nvPicPr>
          <p:cNvPr id="56" name="Image 55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412776"/>
            <a:ext cx="285750" cy="361950"/>
          </a:xfrm>
          <a:prstGeom prst="rect">
            <a:avLst/>
          </a:prstGeom>
        </p:spPr>
      </p:pic>
      <p:pic>
        <p:nvPicPr>
          <p:cNvPr id="57" name="Image 56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916832"/>
            <a:ext cx="285750" cy="361950"/>
          </a:xfrm>
          <a:prstGeom prst="rect">
            <a:avLst/>
          </a:prstGeom>
        </p:spPr>
      </p:pic>
      <p:pic>
        <p:nvPicPr>
          <p:cNvPr id="58" name="Image 57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916832"/>
            <a:ext cx="285750" cy="361950"/>
          </a:xfrm>
          <a:prstGeom prst="rect">
            <a:avLst/>
          </a:prstGeom>
        </p:spPr>
      </p:pic>
      <p:pic>
        <p:nvPicPr>
          <p:cNvPr id="59" name="Image 58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916832"/>
            <a:ext cx="285750" cy="361950"/>
          </a:xfrm>
          <a:prstGeom prst="rect">
            <a:avLst/>
          </a:prstGeom>
        </p:spPr>
      </p:pic>
      <p:pic>
        <p:nvPicPr>
          <p:cNvPr id="60" name="Image 59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16832"/>
            <a:ext cx="285750" cy="361950"/>
          </a:xfrm>
          <a:prstGeom prst="rect">
            <a:avLst/>
          </a:prstGeom>
        </p:spPr>
      </p:pic>
      <p:pic>
        <p:nvPicPr>
          <p:cNvPr id="61" name="Image 60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32656"/>
            <a:ext cx="285750" cy="361950"/>
          </a:xfrm>
          <a:prstGeom prst="rect">
            <a:avLst/>
          </a:prstGeom>
        </p:spPr>
      </p:pic>
      <p:pic>
        <p:nvPicPr>
          <p:cNvPr id="62" name="Image 61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32656"/>
            <a:ext cx="285750" cy="361950"/>
          </a:xfrm>
          <a:prstGeom prst="rect">
            <a:avLst/>
          </a:prstGeom>
        </p:spPr>
      </p:pic>
      <p:pic>
        <p:nvPicPr>
          <p:cNvPr id="63" name="Image 62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32656"/>
            <a:ext cx="285750" cy="361950"/>
          </a:xfrm>
          <a:prstGeom prst="rect">
            <a:avLst/>
          </a:prstGeom>
        </p:spPr>
      </p:pic>
      <p:pic>
        <p:nvPicPr>
          <p:cNvPr id="64" name="Image 63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32656"/>
            <a:ext cx="285750" cy="361950"/>
          </a:xfrm>
          <a:prstGeom prst="rect">
            <a:avLst/>
          </a:prstGeom>
        </p:spPr>
      </p:pic>
      <p:pic>
        <p:nvPicPr>
          <p:cNvPr id="65" name="Image 64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836712"/>
            <a:ext cx="285750" cy="361950"/>
          </a:xfrm>
          <a:prstGeom prst="rect">
            <a:avLst/>
          </a:prstGeom>
        </p:spPr>
      </p:pic>
      <p:pic>
        <p:nvPicPr>
          <p:cNvPr id="66" name="Image 65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836712"/>
            <a:ext cx="285750" cy="361950"/>
          </a:xfrm>
          <a:prstGeom prst="rect">
            <a:avLst/>
          </a:prstGeom>
        </p:spPr>
      </p:pic>
      <p:pic>
        <p:nvPicPr>
          <p:cNvPr id="67" name="Image 66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836712"/>
            <a:ext cx="285750" cy="361950"/>
          </a:xfrm>
          <a:prstGeom prst="rect">
            <a:avLst/>
          </a:prstGeom>
        </p:spPr>
      </p:pic>
      <p:pic>
        <p:nvPicPr>
          <p:cNvPr id="68" name="Image 67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836712"/>
            <a:ext cx="285750" cy="361950"/>
          </a:xfrm>
          <a:prstGeom prst="rect">
            <a:avLst/>
          </a:prstGeom>
        </p:spPr>
      </p:pic>
      <p:pic>
        <p:nvPicPr>
          <p:cNvPr id="69" name="Image 68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32656"/>
            <a:ext cx="285750" cy="361950"/>
          </a:xfrm>
          <a:prstGeom prst="rect">
            <a:avLst/>
          </a:prstGeom>
        </p:spPr>
      </p:pic>
      <p:pic>
        <p:nvPicPr>
          <p:cNvPr id="70" name="Image 69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332656"/>
            <a:ext cx="285750" cy="361950"/>
          </a:xfrm>
          <a:prstGeom prst="rect">
            <a:avLst/>
          </a:prstGeom>
        </p:spPr>
      </p:pic>
      <p:pic>
        <p:nvPicPr>
          <p:cNvPr id="71" name="Image 70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332656"/>
            <a:ext cx="285750" cy="361950"/>
          </a:xfrm>
          <a:prstGeom prst="rect">
            <a:avLst/>
          </a:prstGeom>
        </p:spPr>
      </p:pic>
      <p:pic>
        <p:nvPicPr>
          <p:cNvPr id="72" name="Image 71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332656"/>
            <a:ext cx="285750" cy="361950"/>
          </a:xfrm>
          <a:prstGeom prst="rect">
            <a:avLst/>
          </a:prstGeom>
        </p:spPr>
      </p:pic>
      <p:pic>
        <p:nvPicPr>
          <p:cNvPr id="73" name="Image 72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836712"/>
            <a:ext cx="285750" cy="361950"/>
          </a:xfrm>
          <a:prstGeom prst="rect">
            <a:avLst/>
          </a:prstGeom>
        </p:spPr>
      </p:pic>
      <p:pic>
        <p:nvPicPr>
          <p:cNvPr id="74" name="Image 73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836712"/>
            <a:ext cx="285750" cy="361950"/>
          </a:xfrm>
          <a:prstGeom prst="rect">
            <a:avLst/>
          </a:prstGeom>
        </p:spPr>
      </p:pic>
      <p:pic>
        <p:nvPicPr>
          <p:cNvPr id="75" name="Image 74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836712"/>
            <a:ext cx="285750" cy="361950"/>
          </a:xfrm>
          <a:prstGeom prst="rect">
            <a:avLst/>
          </a:prstGeom>
        </p:spPr>
      </p:pic>
      <p:pic>
        <p:nvPicPr>
          <p:cNvPr id="76" name="Image 75" descr="arb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836712"/>
            <a:ext cx="285750" cy="361950"/>
          </a:xfrm>
          <a:prstGeom prst="rect">
            <a:avLst/>
          </a:prstGeom>
        </p:spPr>
      </p:pic>
      <p:pic>
        <p:nvPicPr>
          <p:cNvPr id="77" name="Image 76" descr="entre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6237312"/>
            <a:ext cx="990600" cy="504825"/>
          </a:xfrm>
          <a:prstGeom prst="rect">
            <a:avLst/>
          </a:prstGeom>
        </p:spPr>
      </p:pic>
      <p:pic>
        <p:nvPicPr>
          <p:cNvPr id="78" name="Image 77" descr="mais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1772816"/>
            <a:ext cx="552450" cy="542925"/>
          </a:xfrm>
          <a:prstGeom prst="rect">
            <a:avLst/>
          </a:prstGeom>
        </p:spPr>
      </p:pic>
      <p:pic>
        <p:nvPicPr>
          <p:cNvPr id="80" name="Image 79" descr="villag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1700808"/>
            <a:ext cx="1352550" cy="1295400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7956376" y="692696"/>
            <a:ext cx="7200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7524328" y="1412776"/>
            <a:ext cx="14804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800000"/>
                </a:solidFill>
              </a:rPr>
              <a:t>LES APPRENANTS</a:t>
            </a:r>
            <a:endParaRPr lang="fr-FR" sz="1400" b="1" dirty="0">
              <a:solidFill>
                <a:srgbClr val="80000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172400" y="3140968"/>
            <a:ext cx="360040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467544" y="116632"/>
            <a:ext cx="7200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>
            <a:off x="179512" y="908720"/>
            <a:ext cx="1329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HEBERGEMENT</a:t>
            </a:r>
            <a:endParaRPr lang="fr-FR" sz="1400" b="1" dirty="0"/>
          </a:p>
        </p:txBody>
      </p:sp>
      <p:sp>
        <p:nvSpPr>
          <p:cNvPr id="86" name="ZoneTexte 85"/>
          <p:cNvSpPr txBox="1"/>
          <p:nvPr/>
        </p:nvSpPr>
        <p:spPr>
          <a:xfrm>
            <a:off x="0" y="2348880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  <a:latin typeface="Calibri"/>
              </a:rPr>
              <a:t>← </a:t>
            </a:r>
            <a:r>
              <a:rPr lang="fr-FR" sz="2800" b="1" dirty="0" smtClean="0">
                <a:solidFill>
                  <a:srgbClr val="C00000"/>
                </a:solidFill>
              </a:rPr>
              <a:t>N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347864" y="188640"/>
            <a:ext cx="7200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3347864" y="1484784"/>
            <a:ext cx="72008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9" name="Image 88" descr="maison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39752" y="1988840"/>
            <a:ext cx="428625" cy="390525"/>
          </a:xfrm>
          <a:prstGeom prst="rect">
            <a:avLst/>
          </a:prstGeom>
        </p:spPr>
      </p:pic>
      <p:pic>
        <p:nvPicPr>
          <p:cNvPr id="90" name="Image 89" descr="livr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43808" y="2348880"/>
            <a:ext cx="504825" cy="390525"/>
          </a:xfrm>
          <a:prstGeom prst="rect">
            <a:avLst/>
          </a:prstGeom>
        </p:spPr>
      </p:pic>
      <p:sp>
        <p:nvSpPr>
          <p:cNvPr id="91" name="ZoneTexte 90"/>
          <p:cNvSpPr txBox="1"/>
          <p:nvPr/>
        </p:nvSpPr>
        <p:spPr>
          <a:xfrm>
            <a:off x="2339752" y="2708920"/>
            <a:ext cx="1447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BIBLIOTHEQUE</a:t>
            </a:r>
            <a:endParaRPr lang="fr-FR" sz="1600" b="1" dirty="0"/>
          </a:p>
        </p:txBody>
      </p:sp>
      <p:sp>
        <p:nvSpPr>
          <p:cNvPr id="92" name="ZoneTexte 91"/>
          <p:cNvSpPr txBox="1"/>
          <p:nvPr/>
        </p:nvSpPr>
        <p:spPr>
          <a:xfrm>
            <a:off x="2843808" y="2060848"/>
            <a:ext cx="1523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ADMINISTRATION</a:t>
            </a:r>
            <a:endParaRPr lang="fr-FR" sz="1400" b="1" dirty="0"/>
          </a:p>
        </p:txBody>
      </p:sp>
      <p:sp>
        <p:nvSpPr>
          <p:cNvPr id="93" name="ZoneTexte 92"/>
          <p:cNvSpPr txBox="1"/>
          <p:nvPr/>
        </p:nvSpPr>
        <p:spPr>
          <a:xfrm>
            <a:off x="3059832" y="908720"/>
            <a:ext cx="1204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PRODUCTION</a:t>
            </a:r>
          </a:p>
          <a:p>
            <a:pPr algn="ctr"/>
            <a:r>
              <a:rPr lang="fr-FR" sz="1400" b="1" dirty="0" smtClean="0"/>
              <a:t>AGRICOLE</a:t>
            </a:r>
            <a:endParaRPr lang="fr-FR" sz="1400" b="1" dirty="0"/>
          </a:p>
        </p:txBody>
      </p:sp>
      <p:pic>
        <p:nvPicPr>
          <p:cNvPr id="94" name="Image 93" descr="couverts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71800" y="4005064"/>
            <a:ext cx="428625" cy="333375"/>
          </a:xfrm>
          <a:prstGeom prst="rect">
            <a:avLst/>
          </a:prstGeom>
        </p:spPr>
      </p:pic>
      <p:pic>
        <p:nvPicPr>
          <p:cNvPr id="95" name="Image 94" descr="couverts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563888" y="6237312"/>
            <a:ext cx="428625" cy="333375"/>
          </a:xfrm>
          <a:prstGeom prst="rect">
            <a:avLst/>
          </a:prstGeom>
        </p:spPr>
      </p:pic>
      <p:sp>
        <p:nvSpPr>
          <p:cNvPr id="96" name="Rectangle 95"/>
          <p:cNvSpPr/>
          <p:nvPr/>
        </p:nvSpPr>
        <p:spPr>
          <a:xfrm>
            <a:off x="3851920" y="4365104"/>
            <a:ext cx="7200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5940152" y="4365104"/>
            <a:ext cx="7200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7812360" y="4293096"/>
            <a:ext cx="7200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6300192" y="5661248"/>
            <a:ext cx="7200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4427984" y="5589240"/>
            <a:ext cx="72008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4229881" y="6165304"/>
            <a:ext cx="1169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RESTAURANT</a:t>
            </a:r>
          </a:p>
          <a:p>
            <a:pPr algn="ctr"/>
            <a:r>
              <a:rPr lang="fr-FR" sz="1400" b="1" dirty="0" smtClean="0"/>
              <a:t>AFRICAIN</a:t>
            </a:r>
            <a:endParaRPr lang="fr-FR" sz="1400" b="1" dirty="0"/>
          </a:p>
        </p:txBody>
      </p:sp>
      <p:sp>
        <p:nvSpPr>
          <p:cNvPr id="102" name="ZoneTexte 101"/>
          <p:cNvSpPr txBox="1"/>
          <p:nvPr/>
        </p:nvSpPr>
        <p:spPr>
          <a:xfrm>
            <a:off x="6084168" y="6381328"/>
            <a:ext cx="1224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800000"/>
                </a:solidFill>
              </a:rPr>
              <a:t>PISCICULTURE</a:t>
            </a:r>
            <a:endParaRPr lang="fr-FR" sz="1400" b="1" dirty="0">
              <a:solidFill>
                <a:srgbClr val="80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779912" y="3429000"/>
            <a:ext cx="72008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ZoneTexte 103"/>
          <p:cNvSpPr txBox="1"/>
          <p:nvPr/>
        </p:nvSpPr>
        <p:spPr>
          <a:xfrm>
            <a:off x="3563888" y="4005064"/>
            <a:ext cx="1169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800000"/>
                </a:solidFill>
              </a:rPr>
              <a:t>RESTAURANT</a:t>
            </a:r>
            <a:endParaRPr lang="fr-FR" sz="1400" b="1" dirty="0">
              <a:solidFill>
                <a:srgbClr val="800000"/>
              </a:solidFill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3635896" y="5085184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400" b="1" dirty="0" smtClean="0">
                <a:solidFill>
                  <a:srgbClr val="800000"/>
                </a:solidFill>
              </a:rPr>
              <a:t> BOUTIQUE</a:t>
            </a:r>
            <a:endParaRPr lang="fr-FR" sz="1400" b="1" dirty="0">
              <a:solidFill>
                <a:srgbClr val="800000"/>
              </a:solidFill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5436096" y="5085184"/>
            <a:ext cx="1618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TRANSFORMATION</a:t>
            </a:r>
            <a:endParaRPr lang="fr-FR" sz="1400" b="1" dirty="0"/>
          </a:p>
        </p:txBody>
      </p:sp>
      <p:sp>
        <p:nvSpPr>
          <p:cNvPr id="107" name="ZoneTexte 106"/>
          <p:cNvSpPr txBox="1"/>
          <p:nvPr/>
        </p:nvSpPr>
        <p:spPr>
          <a:xfrm>
            <a:off x="7452320" y="5085184"/>
            <a:ext cx="1472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AGRO INDUSTRIE</a:t>
            </a:r>
            <a:endParaRPr lang="fr-FR" sz="1400" b="1" dirty="0"/>
          </a:p>
        </p:txBody>
      </p:sp>
      <p:sp>
        <p:nvSpPr>
          <p:cNvPr id="108" name="Rectangle 107"/>
          <p:cNvSpPr/>
          <p:nvPr/>
        </p:nvSpPr>
        <p:spPr>
          <a:xfrm>
            <a:off x="395536" y="5445224"/>
            <a:ext cx="7200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ZoneTexte 108"/>
          <p:cNvSpPr txBox="1"/>
          <p:nvPr/>
        </p:nvSpPr>
        <p:spPr>
          <a:xfrm>
            <a:off x="179512" y="6165304"/>
            <a:ext cx="1126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MECANIQUE</a:t>
            </a:r>
            <a:endParaRPr lang="fr-FR" sz="1400" b="1" dirty="0"/>
          </a:p>
        </p:txBody>
      </p:sp>
      <p:sp>
        <p:nvSpPr>
          <p:cNvPr id="110" name="Rectangle 109"/>
          <p:cNvSpPr/>
          <p:nvPr/>
        </p:nvSpPr>
        <p:spPr>
          <a:xfrm>
            <a:off x="395536" y="4365104"/>
            <a:ext cx="72008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ZoneTexte 110"/>
          <p:cNvSpPr txBox="1"/>
          <p:nvPr/>
        </p:nvSpPr>
        <p:spPr>
          <a:xfrm>
            <a:off x="179512" y="3429000"/>
            <a:ext cx="1100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@</a:t>
            </a:r>
          </a:p>
          <a:p>
            <a:pPr algn="ctr"/>
            <a:r>
              <a:rPr lang="fr-FR" sz="1400" b="1" dirty="0" smtClean="0"/>
              <a:t>INTERNET</a:t>
            </a:r>
          </a:p>
          <a:p>
            <a:pPr algn="ctr"/>
            <a:endParaRPr lang="fr-FR" sz="1400" b="1" dirty="0" smtClean="0"/>
          </a:p>
          <a:p>
            <a:pPr algn="ctr"/>
            <a:r>
              <a:rPr lang="fr-FR" sz="1400" b="1" dirty="0" smtClean="0"/>
              <a:t>TELECENTRE</a:t>
            </a:r>
            <a:endParaRPr lang="fr-FR" sz="1400" b="1" dirty="0"/>
          </a:p>
        </p:txBody>
      </p:sp>
      <p:pic>
        <p:nvPicPr>
          <p:cNvPr id="112" name="Image 111" descr="flech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76256" y="4149080"/>
            <a:ext cx="600075" cy="819150"/>
          </a:xfrm>
          <a:prstGeom prst="rect">
            <a:avLst/>
          </a:prstGeom>
        </p:spPr>
      </p:pic>
      <p:pic>
        <p:nvPicPr>
          <p:cNvPr id="113" name="Image 112" descr="parking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259632" y="5157192"/>
            <a:ext cx="285750" cy="295275"/>
          </a:xfrm>
          <a:prstGeom prst="rect">
            <a:avLst/>
          </a:prstGeom>
        </p:spPr>
      </p:pic>
      <p:pic>
        <p:nvPicPr>
          <p:cNvPr id="114" name="Image 113" descr="parking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923928" y="2420888"/>
            <a:ext cx="285750" cy="2952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LISAN</dc:creator>
  <cp:lastModifiedBy>LISAN</cp:lastModifiedBy>
  <cp:revision>7</cp:revision>
  <dcterms:created xsi:type="dcterms:W3CDTF">2014-04-02T09:33:21Z</dcterms:created>
  <dcterms:modified xsi:type="dcterms:W3CDTF">2014-04-02T10:17:00Z</dcterms:modified>
</cp:coreProperties>
</file>