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B8F7-8E38-4336-AE71-8E904EF9EBC6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BE78-53D3-4110-A8E8-734BB054C3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196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B8F7-8E38-4336-AE71-8E904EF9EBC6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BE78-53D3-4110-A8E8-734BB054C3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772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B8F7-8E38-4336-AE71-8E904EF9EBC6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BE78-53D3-4110-A8E8-734BB054C3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610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B8F7-8E38-4336-AE71-8E904EF9EBC6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BE78-53D3-4110-A8E8-734BB054C3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217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B8F7-8E38-4336-AE71-8E904EF9EBC6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BE78-53D3-4110-A8E8-734BB054C3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320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B8F7-8E38-4336-AE71-8E904EF9EBC6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BE78-53D3-4110-A8E8-734BB054C3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7511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B8F7-8E38-4336-AE71-8E904EF9EBC6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BE78-53D3-4110-A8E8-734BB054C3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251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B8F7-8E38-4336-AE71-8E904EF9EBC6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BE78-53D3-4110-A8E8-734BB054C3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6402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B8F7-8E38-4336-AE71-8E904EF9EBC6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BE78-53D3-4110-A8E8-734BB054C3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410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B8F7-8E38-4336-AE71-8E904EF9EBC6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BE78-53D3-4110-A8E8-734BB054C3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463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B8F7-8E38-4336-AE71-8E904EF9EBC6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BE78-53D3-4110-A8E8-734BB054C3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6348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5B8F7-8E38-4336-AE71-8E904EF9EBC6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5BE78-53D3-4110-A8E8-734BB054C3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499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683568" y="980728"/>
            <a:ext cx="2448272" cy="10441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Industrie </a:t>
            </a:r>
          </a:p>
          <a:p>
            <a:pPr algn="ctr"/>
            <a:r>
              <a:rPr lang="fr-FR" dirty="0" smtClean="0"/>
              <a:t>transformation</a:t>
            </a: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3851920" y="908720"/>
            <a:ext cx="2448272" cy="10441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</a:t>
            </a:r>
            <a:r>
              <a:rPr lang="fr-FR" dirty="0" smtClean="0"/>
              <a:t>ommerce distribution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2411760" y="2276872"/>
            <a:ext cx="2448272" cy="10441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</a:t>
            </a:r>
            <a:r>
              <a:rPr lang="fr-FR" dirty="0" smtClean="0"/>
              <a:t>griculture production</a:t>
            </a:r>
            <a:endParaRPr lang="fr-FR" dirty="0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3252018" y="1433634"/>
            <a:ext cx="504056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V="1">
            <a:off x="4860032" y="2039780"/>
            <a:ext cx="468052" cy="396043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2123728" y="2039779"/>
            <a:ext cx="432048" cy="39604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19656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SFR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LISAN, Benjamin (ext.)</dc:creator>
  <cp:lastModifiedBy>LISAN, Benjamin (ext.)</cp:lastModifiedBy>
  <cp:revision>1</cp:revision>
  <dcterms:created xsi:type="dcterms:W3CDTF">2014-01-29T13:28:34Z</dcterms:created>
  <dcterms:modified xsi:type="dcterms:W3CDTF">2014-01-29T13:31:57Z</dcterms:modified>
</cp:coreProperties>
</file>