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B3E-1F85-43CB-8224-81C43A075C6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160-1464-4146-9F8B-C7F3AF33F1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B3E-1F85-43CB-8224-81C43A075C6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160-1464-4146-9F8B-C7F3AF33F1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B3E-1F85-43CB-8224-81C43A075C6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160-1464-4146-9F8B-C7F3AF33F1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B3E-1F85-43CB-8224-81C43A075C6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160-1464-4146-9F8B-C7F3AF33F1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B3E-1F85-43CB-8224-81C43A075C6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160-1464-4146-9F8B-C7F3AF33F1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B3E-1F85-43CB-8224-81C43A075C6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160-1464-4146-9F8B-C7F3AF33F1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B3E-1F85-43CB-8224-81C43A075C6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160-1464-4146-9F8B-C7F3AF33F1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B3E-1F85-43CB-8224-81C43A075C6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160-1464-4146-9F8B-C7F3AF33F1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B3E-1F85-43CB-8224-81C43A075C6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160-1464-4146-9F8B-C7F3AF33F1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B3E-1F85-43CB-8224-81C43A075C6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160-1464-4146-9F8B-C7F3AF33F1C5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9B3E-1F85-43CB-8224-81C43A075C6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F39160-1464-4146-9F8B-C7F3AF33F1C5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4F39160-1464-4146-9F8B-C7F3AF33F1C5}" type="slidenum">
              <a:rPr lang="en-US" smtClean="0"/>
              <a:t>‹N°›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6F29B3E-1F85-43CB-8224-81C43A075C65}" type="datetimeFigureOut">
              <a:rPr lang="en-US" smtClean="0"/>
              <a:t>4/5/2016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rinimf.com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Mainframe – Control-M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www.srinimf.com</a:t>
            </a:r>
          </a:p>
        </p:txBody>
      </p:sp>
    </p:spTree>
    <p:extLst>
      <p:ext uri="{BB962C8B-B14F-4D97-AF65-F5344CB8AC3E}">
        <p14:creationId xmlns:p14="http://schemas.microsoft.com/office/powerpoint/2010/main" val="2908101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it have a Control-M Agent</a:t>
            </a:r>
          </a:p>
          <a:p>
            <a:r>
              <a:rPr lang="en-US" dirty="0"/>
              <a:t>Is it a Production or a </a:t>
            </a:r>
            <a:r>
              <a:rPr lang="en-US" dirty="0" err="1"/>
              <a:t>Uat</a:t>
            </a:r>
            <a:r>
              <a:rPr lang="en-US" dirty="0"/>
              <a:t> agent</a:t>
            </a:r>
          </a:p>
        </p:txBody>
      </p:sp>
    </p:spTree>
    <p:extLst>
      <p:ext uri="{BB962C8B-B14F-4D97-AF65-F5344CB8AC3E}">
        <p14:creationId xmlns:p14="http://schemas.microsoft.com/office/powerpoint/2010/main" val="948660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execute it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754" y="1418153"/>
            <a:ext cx="7058025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48200" y="6352280"/>
            <a:ext cx="2436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is needed to run the job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4958" y="6360597"/>
            <a:ext cx="4284042" cy="36933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Which user login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048000" y="3505200"/>
            <a:ext cx="1143000" cy="30317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93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the user login have access right to run the job.</a:t>
            </a:r>
          </a:p>
        </p:txBody>
      </p:sp>
    </p:spTree>
    <p:extLst>
      <p:ext uri="{BB962C8B-B14F-4D97-AF65-F5344CB8AC3E}">
        <p14:creationId xmlns:p14="http://schemas.microsoft.com/office/powerpoint/2010/main" val="1509677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: Date &amp; time Scheduling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Specific days of the month/week/period</a:t>
            </a:r>
          </a:p>
          <a:p>
            <a:r>
              <a:rPr lang="en-US" dirty="0"/>
              <a:t>Automatic holiday processing</a:t>
            </a:r>
          </a:p>
          <a:p>
            <a:r>
              <a:rPr lang="en-US" dirty="0"/>
              <a:t>The nth workday</a:t>
            </a:r>
          </a:p>
          <a:p>
            <a:r>
              <a:rPr lang="en-US" dirty="0"/>
              <a:t>Time window</a:t>
            </a:r>
          </a:p>
          <a:p>
            <a:r>
              <a:rPr lang="en-US" dirty="0"/>
              <a:t>The nth last workday</a:t>
            </a:r>
          </a:p>
          <a:p>
            <a:r>
              <a:rPr lang="en-US" b="1" dirty="0"/>
              <a:t>When</a:t>
            </a:r>
          </a:p>
          <a:p>
            <a:r>
              <a:rPr lang="en-US" dirty="0"/>
              <a:t>Job can be executed in several times in cyclic mode</a:t>
            </a:r>
          </a:p>
          <a:p>
            <a:r>
              <a:rPr lang="en-US" dirty="0"/>
              <a:t>with </a:t>
            </a:r>
            <a:r>
              <a:rPr lang="en-US" dirty="0" err="1"/>
              <a:t>personnal</a:t>
            </a:r>
            <a:r>
              <a:rPr lang="en-US" dirty="0"/>
              <a:t> interval</a:t>
            </a:r>
          </a:p>
        </p:txBody>
      </p:sp>
    </p:spTree>
    <p:extLst>
      <p:ext uri="{BB962C8B-B14F-4D97-AF65-F5344CB8AC3E}">
        <p14:creationId xmlns:p14="http://schemas.microsoft.com/office/powerpoint/2010/main" val="4088824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: Selecting a Date</a:t>
            </a:r>
            <a:br>
              <a:rPr lang="en-US" dirty="0"/>
            </a:br>
            <a:r>
              <a:rPr lang="en-US" b="1" dirty="0"/>
              <a:t>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315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8092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: Calendars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85862"/>
            <a:ext cx="7315199" cy="513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5060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: Complex Dates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7421563" cy="48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34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a Flag sent in PREREQUISITE CONDITIONS BOX under Enterprise </a:t>
            </a:r>
            <a:r>
              <a:rPr lang="en-US" dirty="0" err="1"/>
              <a:t>ControlStation</a:t>
            </a:r>
            <a:endParaRPr lang="en-US" dirty="0"/>
          </a:p>
          <a:p>
            <a:r>
              <a:rPr lang="en-US" dirty="0"/>
              <a:t>A condition depends to the ODAT (Control-M </a:t>
            </a:r>
            <a:r>
              <a:rPr lang="en-US" dirty="0" err="1"/>
              <a:t>Systeme</a:t>
            </a:r>
            <a:r>
              <a:rPr lang="en-US" dirty="0"/>
              <a:t> Date)</a:t>
            </a:r>
          </a:p>
          <a:p>
            <a:r>
              <a:rPr lang="en-US" dirty="0"/>
              <a:t>This Flag can be expected by one or several other jobs.</a:t>
            </a:r>
          </a:p>
          <a:p>
            <a:r>
              <a:rPr lang="en-US" dirty="0"/>
              <a:t>It is not a « </a:t>
            </a:r>
            <a:r>
              <a:rPr lang="en-US" dirty="0" err="1"/>
              <a:t>goto</a:t>
            </a:r>
            <a:r>
              <a:rPr lang="en-US" dirty="0"/>
              <a:t> » command</a:t>
            </a:r>
          </a:p>
        </p:txBody>
      </p:sp>
    </p:spTree>
    <p:extLst>
      <p:ext uri="{BB962C8B-B14F-4D97-AF65-F5344CB8AC3E}">
        <p14:creationId xmlns:p14="http://schemas.microsoft.com/office/powerpoint/2010/main" val="1199431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Contd…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238999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9397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Process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696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60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3999"/>
            <a:ext cx="7335448" cy="472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782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Dependencies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75438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2504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Cross-platform automation flow</a:t>
            </a:r>
          </a:p>
          <a:p>
            <a:r>
              <a:rPr lang="en-US" dirty="0"/>
              <a:t>No need for manual intervention</a:t>
            </a:r>
          </a:p>
          <a:p>
            <a:r>
              <a:rPr lang="en-US" dirty="0"/>
              <a:t>Create a Business Process View</a:t>
            </a:r>
          </a:p>
          <a:p>
            <a:r>
              <a:rPr lang="en-US" dirty="0"/>
              <a:t>Create a Focal Point of Control</a:t>
            </a:r>
          </a:p>
        </p:txBody>
      </p:sp>
    </p:spTree>
    <p:extLst>
      <p:ext uri="{BB962C8B-B14F-4D97-AF65-F5344CB8AC3E}">
        <p14:creationId xmlns:p14="http://schemas.microsoft.com/office/powerpoint/2010/main" val="4286562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Contd…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7532914" cy="5040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24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096962"/>
          </a:xfrm>
        </p:spPr>
        <p:txBody>
          <a:bodyPr/>
          <a:lstStyle/>
          <a:p>
            <a:r>
              <a:rPr lang="en-US" dirty="0"/>
              <a:t>Resource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1371600"/>
          </a:xfrm>
        </p:spPr>
        <p:txBody>
          <a:bodyPr/>
          <a:lstStyle/>
          <a:p>
            <a:r>
              <a:rPr lang="en-US" dirty="0"/>
              <a:t>Prevents resource contentions between jobs</a:t>
            </a:r>
          </a:p>
          <a:p>
            <a:r>
              <a:rPr lang="en-US" dirty="0"/>
              <a:t>Provides workload balancing</a:t>
            </a:r>
          </a:p>
          <a:p>
            <a:r>
              <a:rPr lang="en-US" dirty="0"/>
              <a:t>Eliminates contention bottlenecks</a:t>
            </a:r>
          </a:p>
        </p:txBody>
      </p:sp>
    </p:spTree>
    <p:extLst>
      <p:ext uri="{BB962C8B-B14F-4D97-AF65-F5344CB8AC3E}">
        <p14:creationId xmlns:p14="http://schemas.microsoft.com/office/powerpoint/2010/main" val="3612476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Contd…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7696200" cy="497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89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 Capture Standard OUTPUT in Sysout</a:t>
            </a:r>
          </a:p>
          <a:p>
            <a:r>
              <a:rPr lang="en-US" dirty="0"/>
              <a:t>Sysout contain and Error Code will be tested</a:t>
            </a:r>
          </a:p>
          <a:p>
            <a:r>
              <a:rPr lang="en-US" dirty="0"/>
              <a:t>Shout Message can be sent to User Mail, Distribution</a:t>
            </a:r>
          </a:p>
          <a:p>
            <a:r>
              <a:rPr lang="en-US" dirty="0"/>
              <a:t>List, Console ...</a:t>
            </a:r>
          </a:p>
          <a:p>
            <a:r>
              <a:rPr lang="en-US" dirty="0"/>
              <a:t>Rerun Facility</a:t>
            </a:r>
          </a:p>
          <a:p>
            <a:pPr marL="0" indent="0">
              <a:buNone/>
            </a:pPr>
            <a:r>
              <a:rPr lang="en-US" dirty="0"/>
              <a:t>Runs same job « n » times</a:t>
            </a:r>
          </a:p>
          <a:p>
            <a:pPr marL="0" indent="0">
              <a:buNone/>
            </a:pPr>
            <a:r>
              <a:rPr lang="en-US" dirty="0"/>
              <a:t>Runs another job</a:t>
            </a:r>
          </a:p>
          <a:p>
            <a:pPr marL="0" indent="0">
              <a:buNone/>
            </a:pPr>
            <a:r>
              <a:rPr lang="en-US" dirty="0"/>
              <a:t>Stop a Cyclic Job</a:t>
            </a:r>
          </a:p>
          <a:p>
            <a:r>
              <a:rPr lang="en-US" b="1" dirty="0"/>
              <a:t>Results Control</a:t>
            </a:r>
          </a:p>
          <a:p>
            <a:r>
              <a:rPr lang="en-US" dirty="0"/>
              <a:t>Sysout contain and Error Code will be tested</a:t>
            </a:r>
          </a:p>
        </p:txBody>
      </p:sp>
    </p:spTree>
    <p:extLst>
      <p:ext uri="{BB962C8B-B14F-4D97-AF65-F5344CB8AC3E}">
        <p14:creationId xmlns:p14="http://schemas.microsoft.com/office/powerpoint/2010/main" val="18048765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Scheduling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6629400" cy="5084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76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792162"/>
          </a:xfrm>
        </p:spPr>
        <p:txBody>
          <a:bodyPr/>
          <a:lstStyle/>
          <a:p>
            <a:r>
              <a:rPr lang="en-US" dirty="0"/>
              <a:t>Schedule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97844"/>
            <a:ext cx="5943600" cy="20263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be executed, a job should be up to plan.</a:t>
            </a:r>
          </a:p>
          <a:p>
            <a:r>
              <a:rPr lang="en-US" dirty="0"/>
              <a:t>A plan is a period of 24 hours</a:t>
            </a:r>
          </a:p>
          <a:p>
            <a:r>
              <a:rPr lang="en-US" dirty="0"/>
              <a:t>The plan begins at 7:00 AM (for that example)</a:t>
            </a:r>
          </a:p>
          <a:p>
            <a:r>
              <a:rPr lang="en-US" dirty="0"/>
              <a:t>The plan stops at 6h59 AM the following day</a:t>
            </a:r>
          </a:p>
          <a:p>
            <a:r>
              <a:rPr lang="en-US" dirty="0"/>
              <a:t>The Control-M System Date isn’t a System Date</a:t>
            </a:r>
          </a:p>
        </p:txBody>
      </p:sp>
    </p:spTree>
    <p:extLst>
      <p:ext uri="{BB962C8B-B14F-4D97-AF65-F5344CB8AC3E}">
        <p14:creationId xmlns:p14="http://schemas.microsoft.com/office/powerpoint/2010/main" val="4153507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Contd…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543800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1159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Scheduling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49625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76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Control-M Agent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under Windows NT/200, Unix, </a:t>
            </a:r>
            <a:r>
              <a:rPr lang="en-US" dirty="0" err="1"/>
              <a:t>etc</a:t>
            </a:r>
            <a:r>
              <a:rPr lang="en-US" dirty="0"/>
              <a:t> …</a:t>
            </a:r>
          </a:p>
          <a:p>
            <a:r>
              <a:rPr lang="en-US" dirty="0"/>
              <a:t>Receive order from Control-M Server</a:t>
            </a:r>
          </a:p>
          <a:p>
            <a:r>
              <a:rPr lang="en-US" dirty="0"/>
              <a:t>Submit, monitor, control and manage jobs</a:t>
            </a:r>
          </a:p>
          <a:p>
            <a:r>
              <a:rPr lang="en-US" dirty="0"/>
              <a:t>Send result to Control-M Server</a:t>
            </a:r>
          </a:p>
        </p:txBody>
      </p:sp>
    </p:spTree>
    <p:extLst>
      <p:ext uri="{BB962C8B-B14F-4D97-AF65-F5344CB8AC3E}">
        <p14:creationId xmlns:p14="http://schemas.microsoft.com/office/powerpoint/2010/main" val="34938042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162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38400" cy="792162"/>
          </a:xfrm>
        </p:spPr>
        <p:txBody>
          <a:bodyPr/>
          <a:lstStyle/>
          <a:p>
            <a:r>
              <a:rPr lang="en-US" dirty="0"/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1143435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Problems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575" y="1676400"/>
            <a:ext cx="5038725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0268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Problems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524625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12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Recovery Process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1300163"/>
            <a:ext cx="6772275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45554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CONTROL-M is capable of detecting errors and react</a:t>
            </a:r>
          </a:p>
          <a:p>
            <a:r>
              <a:rPr lang="en-US" dirty="0"/>
              <a:t>to them dynamically</a:t>
            </a:r>
          </a:p>
          <a:p>
            <a:r>
              <a:rPr lang="en-US" dirty="0"/>
              <a:t>Analyze contents of the Job Log</a:t>
            </a:r>
          </a:p>
          <a:p>
            <a:r>
              <a:rPr lang="en-US" dirty="0"/>
              <a:t> Match Line of statement with statement </a:t>
            </a:r>
            <a:r>
              <a:rPr lang="en-US" dirty="0" err="1"/>
              <a:t>ouput</a:t>
            </a:r>
            <a:r>
              <a:rPr lang="en-US" dirty="0"/>
              <a:t> and</a:t>
            </a:r>
          </a:p>
          <a:p>
            <a:r>
              <a:rPr lang="en-US" dirty="0"/>
              <a:t>errors (contain of </a:t>
            </a:r>
            <a:r>
              <a:rPr lang="en-US" dirty="0" err="1"/>
              <a:t>sysout</a:t>
            </a:r>
            <a:r>
              <a:rPr lang="en-US" dirty="0"/>
              <a:t>)</a:t>
            </a:r>
          </a:p>
          <a:p>
            <a:r>
              <a:rPr lang="en-US" dirty="0"/>
              <a:t>Actions :</a:t>
            </a:r>
          </a:p>
          <a:p>
            <a:pPr marL="0" indent="0">
              <a:buNone/>
            </a:pPr>
            <a:r>
              <a:rPr lang="en-US" dirty="0"/>
              <a:t>Set completion status to Ok or NOTOK</a:t>
            </a:r>
          </a:p>
          <a:p>
            <a:pPr marL="0" indent="0">
              <a:buNone/>
            </a:pPr>
            <a:r>
              <a:rPr lang="en-US" dirty="0"/>
              <a:t>Set a parameter value (counter)</a:t>
            </a:r>
          </a:p>
          <a:p>
            <a:pPr marL="0" indent="0">
              <a:buNone/>
            </a:pPr>
            <a:r>
              <a:rPr lang="en-US" dirty="0"/>
              <a:t>Create or delete a condition</a:t>
            </a:r>
          </a:p>
          <a:p>
            <a:pPr marL="0" indent="0">
              <a:buNone/>
            </a:pPr>
            <a:r>
              <a:rPr lang="en-US" dirty="0"/>
              <a:t>Force a job to run</a:t>
            </a:r>
          </a:p>
          <a:p>
            <a:pPr marL="0" indent="0">
              <a:buNone/>
            </a:pPr>
            <a:r>
              <a:rPr lang="en-US" dirty="0"/>
              <a:t>Notify a user or console message</a:t>
            </a:r>
          </a:p>
          <a:p>
            <a:pPr marL="0" indent="0">
              <a:buNone/>
            </a:pPr>
            <a:r>
              <a:rPr lang="en-US" dirty="0"/>
              <a:t>Rerun the job</a:t>
            </a:r>
          </a:p>
          <a:p>
            <a:pPr marL="0" indent="0">
              <a:buNone/>
            </a:pPr>
            <a:r>
              <a:rPr lang="en-US" dirty="0"/>
              <a:t>Stop Cyclic</a:t>
            </a:r>
          </a:p>
        </p:txBody>
      </p:sp>
    </p:spTree>
    <p:extLst>
      <p:ext uri="{BB962C8B-B14F-4D97-AF65-F5344CB8AC3E}">
        <p14:creationId xmlns:p14="http://schemas.microsoft.com/office/powerpoint/2010/main" val="13358741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Logs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676399"/>
            <a:ext cx="7805145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6697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Sysout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1685925"/>
            <a:ext cx="6200775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97720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on UNIX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3" y="1409700"/>
            <a:ext cx="559117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2167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Analysis - NT/2000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866900"/>
            <a:ext cx="64579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6144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messages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543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09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Control-M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the engine of Control-M</a:t>
            </a:r>
          </a:p>
          <a:p>
            <a:r>
              <a:rPr lang="en-US" dirty="0"/>
              <a:t>Contain all calendars</a:t>
            </a:r>
          </a:p>
          <a:p>
            <a:r>
              <a:rPr lang="en-US" dirty="0"/>
              <a:t>Contain all job definitions</a:t>
            </a:r>
          </a:p>
          <a:p>
            <a:r>
              <a:rPr lang="en-US" dirty="0"/>
              <a:t>Activate and Control the « up to plan »</a:t>
            </a:r>
          </a:p>
        </p:txBody>
      </p:sp>
    </p:spTree>
    <p:extLst>
      <p:ext uri="{BB962C8B-B14F-4D97-AF65-F5344CB8AC3E}">
        <p14:creationId xmlns:p14="http://schemas.microsoft.com/office/powerpoint/2010/main" val="19510598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For the Control-M Diagram</a:t>
            </a:r>
          </a:p>
          <a:p>
            <a:pPr marL="0" indent="0">
              <a:buNone/>
            </a:pPr>
            <a:r>
              <a:rPr lang="en-US" dirty="0"/>
              <a:t>A Organization Chart of the treatments</a:t>
            </a:r>
          </a:p>
          <a:p>
            <a:pPr marL="0" indent="0">
              <a:buNone/>
            </a:pPr>
            <a:r>
              <a:rPr lang="en-US" dirty="0"/>
              <a:t>An Application Architecture Diagram</a:t>
            </a:r>
          </a:p>
          <a:p>
            <a:r>
              <a:rPr lang="en-US" dirty="0">
                <a:solidFill>
                  <a:srgbClr val="FF0000"/>
                </a:solidFill>
              </a:rPr>
              <a:t>For Each Job Definitions</a:t>
            </a:r>
          </a:p>
          <a:p>
            <a:pPr marL="0" indent="0">
              <a:buNone/>
            </a:pPr>
            <a:r>
              <a:rPr lang="en-US" dirty="0"/>
              <a:t>Command Line or Executable</a:t>
            </a:r>
          </a:p>
          <a:p>
            <a:pPr marL="0" indent="0">
              <a:buNone/>
            </a:pPr>
            <a:r>
              <a:rPr lang="en-US" dirty="0"/>
              <a:t>User Login</a:t>
            </a:r>
          </a:p>
          <a:p>
            <a:pPr marL="0" indent="0">
              <a:buNone/>
            </a:pPr>
            <a:r>
              <a:rPr lang="en-US" dirty="0"/>
              <a:t>Scheduling Criteria (Date, Time, Calendar...)</a:t>
            </a:r>
          </a:p>
          <a:p>
            <a:pPr marL="0" indent="0">
              <a:buNone/>
            </a:pPr>
            <a:r>
              <a:rPr lang="en-US" dirty="0"/>
              <a:t>Error code and Error Message Received and To be</a:t>
            </a:r>
          </a:p>
          <a:p>
            <a:pPr marL="0" indent="0">
              <a:buNone/>
            </a:pPr>
            <a:r>
              <a:rPr lang="en-US" dirty="0"/>
              <a:t>Sent</a:t>
            </a:r>
          </a:p>
          <a:p>
            <a:pPr marL="0" indent="0">
              <a:buNone/>
            </a:pPr>
            <a:r>
              <a:rPr lang="en-US" dirty="0"/>
              <a:t>Actions List, Order for each error</a:t>
            </a:r>
          </a:p>
        </p:txBody>
      </p:sp>
    </p:spTree>
    <p:extLst>
      <p:ext uri="{BB962C8B-B14F-4D97-AF65-F5344CB8AC3E}">
        <p14:creationId xmlns:p14="http://schemas.microsoft.com/office/powerpoint/2010/main" val="32712805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295435"/>
            <a:ext cx="49530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Thank You</a:t>
            </a:r>
          </a:p>
          <a:p>
            <a:pPr algn="ctr"/>
            <a:r>
              <a:rPr lang="en-US" sz="3600" dirty="0">
                <a:hlinkClick r:id="rId2"/>
              </a:rPr>
              <a:t>www.srinimf.com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138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Focal point of control</a:t>
            </a:r>
          </a:p>
          <a:p>
            <a:r>
              <a:rPr lang="en-US" dirty="0"/>
              <a:t>Responsible for cross-platform dependencies</a:t>
            </a:r>
          </a:p>
          <a:p>
            <a:r>
              <a:rPr lang="en-US" dirty="0"/>
              <a:t>Standard GUI for all the Production platforms</a:t>
            </a:r>
          </a:p>
          <a:p>
            <a:r>
              <a:rPr lang="en-US" dirty="0"/>
              <a:t>Give graphic tools to develop jobs</a:t>
            </a:r>
          </a:p>
        </p:txBody>
      </p:sp>
    </p:spTree>
    <p:extLst>
      <p:ext uri="{BB962C8B-B14F-4D97-AF65-F5344CB8AC3E}">
        <p14:creationId xmlns:p14="http://schemas.microsoft.com/office/powerpoint/2010/main" val="22526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?</a:t>
            </a:r>
          </a:p>
          <a:p>
            <a:r>
              <a:rPr lang="en-US" dirty="0"/>
              <a:t>Where ?</a:t>
            </a:r>
          </a:p>
          <a:p>
            <a:r>
              <a:rPr lang="en-US" dirty="0"/>
              <a:t>When ?</a:t>
            </a:r>
          </a:p>
          <a:p>
            <a:r>
              <a:rPr lang="en-US" dirty="0"/>
              <a:t>Resource Requirements</a:t>
            </a:r>
          </a:p>
          <a:p>
            <a:r>
              <a:rPr lang="en-US" dirty="0"/>
              <a:t>Flow Control ?</a:t>
            </a:r>
          </a:p>
          <a:p>
            <a:r>
              <a:rPr lang="en-US" dirty="0"/>
              <a:t>Results Control</a:t>
            </a:r>
          </a:p>
        </p:txBody>
      </p:sp>
    </p:spTree>
    <p:extLst>
      <p:ext uri="{BB962C8B-B14F-4D97-AF65-F5344CB8AC3E}">
        <p14:creationId xmlns:p14="http://schemas.microsoft.com/office/powerpoint/2010/main" val="2569018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Unix shell scripts</a:t>
            </a:r>
          </a:p>
          <a:p>
            <a:pPr marL="0" indent="0">
              <a:buNone/>
            </a:pPr>
            <a:r>
              <a:rPr lang="en-US" dirty="0"/>
              <a:t>/export/home/hipfeed/interfaces/scripts/ft_process.pl</a:t>
            </a:r>
          </a:p>
          <a:p>
            <a:r>
              <a:rPr lang="en-US" dirty="0"/>
              <a:t>NT Batch Files (.bat .</a:t>
            </a:r>
            <a:r>
              <a:rPr lang="en-US" dirty="0" err="1"/>
              <a:t>cmd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d:\prod\Ctm\Copy_Logs\del_logs.cmd</a:t>
            </a:r>
          </a:p>
          <a:p>
            <a:r>
              <a:rPr lang="en-US" dirty="0"/>
              <a:t>Executable</a:t>
            </a:r>
          </a:p>
          <a:p>
            <a:r>
              <a:rPr lang="en-US" dirty="0"/>
              <a:t>Operator Commands</a:t>
            </a:r>
          </a:p>
        </p:txBody>
      </p:sp>
    </p:spTree>
    <p:extLst>
      <p:ext uri="{BB962C8B-B14F-4D97-AF65-F5344CB8AC3E}">
        <p14:creationId xmlns:p14="http://schemas.microsoft.com/office/powerpoint/2010/main" val="968999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Contd…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05000"/>
            <a:ext cx="61946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5181600"/>
            <a:ext cx="22098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Execute Command</a:t>
            </a:r>
          </a:p>
          <a:p>
            <a:r>
              <a:rPr lang="en-US" b="1" dirty="0" err="1"/>
              <a:t>ls</a:t>
            </a:r>
            <a:r>
              <a:rPr lang="en-US" b="1" dirty="0"/>
              <a:t> -l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362200" y="4343400"/>
            <a:ext cx="1676400" cy="1161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21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we run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447800"/>
            <a:ext cx="6019800" cy="4319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1916" y="6019800"/>
            <a:ext cx="242989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/>
              <a:t>Which server do we use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048000" y="3429000"/>
            <a:ext cx="3048000" cy="2775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739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150</TotalTime>
  <Words>576</Words>
  <Application>Microsoft Office PowerPoint</Application>
  <PresentationFormat>Affichage à l'écran (4:3)</PresentationFormat>
  <Paragraphs>132</Paragraphs>
  <Slides>41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5" baseType="lpstr">
      <vt:lpstr>Arial</vt:lpstr>
      <vt:lpstr>Calibri</vt:lpstr>
      <vt:lpstr>Cambria</vt:lpstr>
      <vt:lpstr>Adjacency</vt:lpstr>
      <vt:lpstr>Mainframe – Control-M</vt:lpstr>
      <vt:lpstr>Architecture</vt:lpstr>
      <vt:lpstr>Control-M Agent</vt:lpstr>
      <vt:lpstr>Control-M Server</vt:lpstr>
      <vt:lpstr>Enterprise Management</vt:lpstr>
      <vt:lpstr>Job Definitions</vt:lpstr>
      <vt:lpstr>What do we schedule</vt:lpstr>
      <vt:lpstr>Contd…</vt:lpstr>
      <vt:lpstr>Where do we run</vt:lpstr>
      <vt:lpstr>Contd…</vt:lpstr>
      <vt:lpstr>Who can execute it</vt:lpstr>
      <vt:lpstr>Contd…</vt:lpstr>
      <vt:lpstr>When : Date &amp; time Scheduling Criteria</vt:lpstr>
      <vt:lpstr>When : Selecting a Date  </vt:lpstr>
      <vt:lpstr>When : Calendars</vt:lpstr>
      <vt:lpstr>When : Complex Dates</vt:lpstr>
      <vt:lpstr>What is a condition</vt:lpstr>
      <vt:lpstr>Contd…</vt:lpstr>
      <vt:lpstr>Condition Process</vt:lpstr>
      <vt:lpstr>Complex Dependencies</vt:lpstr>
      <vt:lpstr>Benefits</vt:lpstr>
      <vt:lpstr>Contd…</vt:lpstr>
      <vt:lpstr>Resource Requirement</vt:lpstr>
      <vt:lpstr>Contd…</vt:lpstr>
      <vt:lpstr>Results Control</vt:lpstr>
      <vt:lpstr>Dynamic Scheduling</vt:lpstr>
      <vt:lpstr>Schedule PLAN</vt:lpstr>
      <vt:lpstr>Contd…</vt:lpstr>
      <vt:lpstr>Dynamic Scheduling</vt:lpstr>
      <vt:lpstr>Problem</vt:lpstr>
      <vt:lpstr>Other Problems</vt:lpstr>
      <vt:lpstr>Many Problems</vt:lpstr>
      <vt:lpstr>Error Recovery Process</vt:lpstr>
      <vt:lpstr>Results Analysis</vt:lpstr>
      <vt:lpstr>Logs</vt:lpstr>
      <vt:lpstr>Job Sysout</vt:lpstr>
      <vt:lpstr>Analysis on UNIX</vt:lpstr>
      <vt:lpstr>Result Analysis - NT/2000</vt:lpstr>
      <vt:lpstr>Error messages</vt:lpstr>
      <vt:lpstr>What do we need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Mainframe – Control-M</dc:title>
  <dc:creator>copmuter</dc:creator>
  <cp:lastModifiedBy>Benjamin LISAN</cp:lastModifiedBy>
  <cp:revision>20</cp:revision>
  <dcterms:created xsi:type="dcterms:W3CDTF">2014-06-26T05:32:55Z</dcterms:created>
  <dcterms:modified xsi:type="dcterms:W3CDTF">2016-04-05T14:57:07Z</dcterms:modified>
</cp:coreProperties>
</file>