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19.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20.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21.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notesSlides/notesSlide22.xml" ContentType="application/vnd.openxmlformats-officedocument.presentationml.notesSlide+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notesSlides/notesSlide23.xml" ContentType="application/vnd.openxmlformats-officedocument.presentationml.notesSlide+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notesSlides/notesSlide24.xml" ContentType="application/vnd.openxmlformats-officedocument.presentationml.notesSlide+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notesSlides/notesSlide25.xml" ContentType="application/vnd.openxmlformats-officedocument.presentationml.notesSlide+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notesSlides/notesSlide26.xml" ContentType="application/vnd.openxmlformats-officedocument.presentationml.notesSlide+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804" r:id="rId1"/>
    <p:sldMasterId id="2147483857" r:id="rId2"/>
    <p:sldMasterId id="2147483860" r:id="rId3"/>
    <p:sldMasterId id="2147483895" r:id="rId4"/>
  </p:sldMasterIdLst>
  <p:notesMasterIdLst>
    <p:notesMasterId r:id="rId64"/>
  </p:notesMasterIdLst>
  <p:handoutMasterIdLst>
    <p:handoutMasterId r:id="rId65"/>
  </p:handoutMasterIdLst>
  <p:sldIdLst>
    <p:sldId id="667" r:id="rId5"/>
    <p:sldId id="668" r:id="rId6"/>
    <p:sldId id="669" r:id="rId7"/>
    <p:sldId id="572" r:id="rId8"/>
    <p:sldId id="576" r:id="rId9"/>
    <p:sldId id="571" r:id="rId10"/>
    <p:sldId id="660" r:id="rId11"/>
    <p:sldId id="578" r:id="rId12"/>
    <p:sldId id="663" r:id="rId13"/>
    <p:sldId id="651" r:id="rId14"/>
    <p:sldId id="607" r:id="rId15"/>
    <p:sldId id="627" r:id="rId16"/>
    <p:sldId id="628" r:id="rId17"/>
    <p:sldId id="625" r:id="rId18"/>
    <p:sldId id="626" r:id="rId19"/>
    <p:sldId id="629" r:id="rId20"/>
    <p:sldId id="621" r:id="rId21"/>
    <p:sldId id="622" r:id="rId22"/>
    <p:sldId id="623" r:id="rId23"/>
    <p:sldId id="630" r:id="rId24"/>
    <p:sldId id="608" r:id="rId25"/>
    <p:sldId id="569" r:id="rId26"/>
    <p:sldId id="583" r:id="rId27"/>
    <p:sldId id="581" r:id="rId28"/>
    <p:sldId id="606" r:id="rId29"/>
    <p:sldId id="585" r:id="rId30"/>
    <p:sldId id="586" r:id="rId31"/>
    <p:sldId id="587" r:id="rId32"/>
    <p:sldId id="615" r:id="rId33"/>
    <p:sldId id="613" r:id="rId34"/>
    <p:sldId id="588" r:id="rId35"/>
    <p:sldId id="612" r:id="rId36"/>
    <p:sldId id="589" r:id="rId37"/>
    <p:sldId id="611" r:id="rId38"/>
    <p:sldId id="609" r:id="rId39"/>
    <p:sldId id="594" r:id="rId40"/>
    <p:sldId id="641" r:id="rId41"/>
    <p:sldId id="648" r:id="rId42"/>
    <p:sldId id="647" r:id="rId43"/>
    <p:sldId id="649" r:id="rId44"/>
    <p:sldId id="650" r:id="rId45"/>
    <p:sldId id="603" r:id="rId46"/>
    <p:sldId id="610" r:id="rId47"/>
    <p:sldId id="618" r:id="rId48"/>
    <p:sldId id="619" r:id="rId49"/>
    <p:sldId id="600" r:id="rId50"/>
    <p:sldId id="620" r:id="rId51"/>
    <p:sldId id="646" r:id="rId52"/>
    <p:sldId id="605" r:id="rId53"/>
    <p:sldId id="645" r:id="rId54"/>
    <p:sldId id="632" r:id="rId55"/>
    <p:sldId id="601" r:id="rId56"/>
    <p:sldId id="664" r:id="rId57"/>
    <p:sldId id="631" r:id="rId58"/>
    <p:sldId id="665" r:id="rId59"/>
    <p:sldId id="658" r:id="rId60"/>
    <p:sldId id="672" r:id="rId61"/>
    <p:sldId id="670" r:id="rId62"/>
    <p:sldId id="666" r:id="rId63"/>
  </p:sldIdLst>
  <p:sldSz cx="9144000" cy="5143500" type="screen16x9"/>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083">
          <p15:clr>
            <a:srgbClr val="A4A3A4"/>
          </p15:clr>
        </p15:guide>
        <p15:guide id="2" orient="horz" pos="743">
          <p15:clr>
            <a:srgbClr val="A4A3A4"/>
          </p15:clr>
        </p15:guide>
        <p15:guide id="3" orient="horz" pos="893">
          <p15:clr>
            <a:srgbClr val="A4A3A4"/>
          </p15:clr>
        </p15:guide>
        <p15:guide id="4" orient="horz" pos="438">
          <p15:clr>
            <a:srgbClr val="A4A3A4"/>
          </p15:clr>
        </p15:guide>
        <p15:guide id="5" orient="horz" pos="1671">
          <p15:clr>
            <a:srgbClr val="A4A3A4"/>
          </p15:clr>
        </p15:guide>
        <p15:guide id="6" orient="horz" pos="2236">
          <p15:clr>
            <a:srgbClr val="A4A3A4"/>
          </p15:clr>
        </p15:guide>
        <p15:guide id="7" orient="horz" pos="146">
          <p15:clr>
            <a:srgbClr val="A4A3A4"/>
          </p15:clr>
        </p15:guide>
        <p15:guide id="8" orient="horz" pos="2443">
          <p15:clr>
            <a:srgbClr val="A4A3A4"/>
          </p15:clr>
        </p15:guide>
        <p15:guide id="9" pos="1794">
          <p15:clr>
            <a:srgbClr val="A4A3A4"/>
          </p15:clr>
        </p15:guide>
        <p15:guide id="10" pos="2736">
          <p15:clr>
            <a:srgbClr val="A4A3A4"/>
          </p15:clr>
        </p15:guide>
        <p15:guide id="11" pos="202">
          <p15:clr>
            <a:srgbClr val="A4A3A4"/>
          </p15:clr>
        </p15:guide>
        <p15:guide id="12" pos="5322">
          <p15:clr>
            <a:srgbClr val="A4A3A4"/>
          </p15:clr>
        </p15:guide>
        <p15:guide id="13" pos="5625">
          <p15:clr>
            <a:srgbClr val="A4A3A4"/>
          </p15:clr>
        </p15:guide>
        <p15:guide id="14" pos="2878">
          <p15:clr>
            <a:srgbClr val="A4A3A4"/>
          </p15:clr>
        </p15:guide>
        <p15:guide id="15" pos="3555">
          <p15:clr>
            <a:srgbClr val="A4A3A4"/>
          </p15:clr>
        </p15:guide>
        <p15:guide id="16" pos="1965">
          <p15:clr>
            <a:srgbClr val="A4A3A4"/>
          </p15:clr>
        </p15:guide>
        <p15:guide id="17" pos="3723">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7121"/>
    <a:srgbClr val="5789C1"/>
    <a:srgbClr val="F6F6FE"/>
    <a:srgbClr val="386FB3"/>
    <a:srgbClr val="E7EFF7"/>
    <a:srgbClr val="E7E7E7"/>
    <a:srgbClr val="6AADFF"/>
    <a:srgbClr val="ACB1B7"/>
    <a:srgbClr val="635D56"/>
    <a:srgbClr val="9AA7B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550" autoAdjust="0"/>
    <p:restoredTop sz="79487" autoAdjust="0"/>
  </p:normalViewPr>
  <p:slideViewPr>
    <p:cSldViewPr snapToGrid="0">
      <p:cViewPr>
        <p:scale>
          <a:sx n="105" d="100"/>
          <a:sy n="105" d="100"/>
        </p:scale>
        <p:origin x="-1932" y="-828"/>
      </p:cViewPr>
      <p:guideLst>
        <p:guide orient="horz" pos="3083"/>
        <p:guide orient="horz" pos="743"/>
        <p:guide orient="horz" pos="893"/>
        <p:guide orient="horz" pos="438"/>
        <p:guide orient="horz" pos="1671"/>
        <p:guide orient="horz" pos="2236"/>
        <p:guide orient="horz" pos="146"/>
        <p:guide orient="horz" pos="2443"/>
        <p:guide pos="1794"/>
        <p:guide pos="2736"/>
        <p:guide pos="202"/>
        <p:guide pos="5322"/>
        <p:guide pos="5625"/>
        <p:guide pos="2878"/>
        <p:guide pos="3555"/>
        <p:guide pos="1965"/>
        <p:guide pos="3723"/>
      </p:guideLst>
    </p:cSldViewPr>
  </p:slideViewPr>
  <p:outlineViewPr>
    <p:cViewPr>
      <p:scale>
        <a:sx n="33" d="100"/>
        <a:sy n="33" d="100"/>
      </p:scale>
      <p:origin x="0" y="19848"/>
    </p:cViewPr>
  </p:outlineViewPr>
  <p:notesTextViewPr>
    <p:cViewPr>
      <p:scale>
        <a:sx n="100" d="100"/>
        <a:sy n="100" d="100"/>
      </p:scale>
      <p:origin x="0" y="0"/>
    </p:cViewPr>
  </p:notesTextViewPr>
  <p:sorterViewPr>
    <p:cViewPr>
      <p:scale>
        <a:sx n="74" d="100"/>
        <a:sy n="74" d="100"/>
      </p:scale>
      <p:origin x="0" y="-2814"/>
    </p:cViewPr>
  </p:sorterViewPr>
  <p:notesViewPr>
    <p:cSldViewPr snapToGrid="0" snapToObjects="1" showGuides="1">
      <p:cViewPr varScale="1">
        <p:scale>
          <a:sx n="67" d="100"/>
          <a:sy n="67" d="100"/>
        </p:scale>
        <p:origin x="-3168" y="-8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49F9B8-5C70-468D-BB31-0B36051D7E06}" type="doc">
      <dgm:prSet loTypeId="urn:microsoft.com/office/officeart/2005/8/layout/pyramid2" loCatId="list" qsTypeId="urn:microsoft.com/office/officeart/2005/8/quickstyle/simple1" qsCatId="simple" csTypeId="urn:microsoft.com/office/officeart/2005/8/colors/accent1_2" csCatId="accent1" phldr="1"/>
      <dgm:spPr/>
    </dgm:pt>
    <dgm:pt modelId="{D1C40F29-3F88-4E47-B3DF-539BC7B1938F}">
      <dgm:prSet phldrT="[Text]"/>
      <dgm:spPr/>
      <dgm:t>
        <a:bodyPr/>
        <a:lstStyle/>
        <a:p>
          <a:pPr algn="l"/>
          <a:r>
            <a:rPr lang="en-US" noProof="0" dirty="0" smtClean="0"/>
            <a:t>Use Case</a:t>
          </a:r>
          <a:endParaRPr lang="en-US" noProof="0" dirty="0"/>
        </a:p>
      </dgm:t>
    </dgm:pt>
    <dgm:pt modelId="{2D56AC77-31EC-4FBC-B38E-B469B86CB5AB}" type="parTrans" cxnId="{19EFB459-118B-41EF-A8E4-CB4EE3DCF33F}">
      <dgm:prSet/>
      <dgm:spPr/>
      <dgm:t>
        <a:bodyPr/>
        <a:lstStyle/>
        <a:p>
          <a:endParaRPr lang="en-US"/>
        </a:p>
      </dgm:t>
    </dgm:pt>
    <dgm:pt modelId="{83E8C299-3832-445B-98B5-C29DE7464032}" type="sibTrans" cxnId="{19EFB459-118B-41EF-A8E4-CB4EE3DCF33F}">
      <dgm:prSet/>
      <dgm:spPr/>
      <dgm:t>
        <a:bodyPr/>
        <a:lstStyle/>
        <a:p>
          <a:endParaRPr lang="en-US"/>
        </a:p>
      </dgm:t>
    </dgm:pt>
    <dgm:pt modelId="{DC821B9C-2BB3-490E-89D3-E3083452C841}">
      <dgm:prSet phldrT="[Text]"/>
      <dgm:spPr/>
      <dgm:t>
        <a:bodyPr/>
        <a:lstStyle/>
        <a:p>
          <a:pPr algn="l"/>
          <a:r>
            <a:rPr lang="en-US" noProof="0" dirty="0" smtClean="0"/>
            <a:t>Role concept</a:t>
          </a:r>
          <a:endParaRPr lang="en-US" noProof="0" dirty="0"/>
        </a:p>
      </dgm:t>
    </dgm:pt>
    <dgm:pt modelId="{CA8F33BF-4EC2-41D5-949E-57937B34B57D}" type="parTrans" cxnId="{9F073515-2AF0-402E-9D99-81B0DB442BFE}">
      <dgm:prSet/>
      <dgm:spPr/>
      <dgm:t>
        <a:bodyPr/>
        <a:lstStyle/>
        <a:p>
          <a:endParaRPr lang="en-US"/>
        </a:p>
      </dgm:t>
    </dgm:pt>
    <dgm:pt modelId="{1ED48393-DA42-4A23-B5AF-6D809BB14FEA}" type="sibTrans" cxnId="{9F073515-2AF0-402E-9D99-81B0DB442BFE}">
      <dgm:prSet/>
      <dgm:spPr/>
      <dgm:t>
        <a:bodyPr/>
        <a:lstStyle/>
        <a:p>
          <a:endParaRPr lang="en-US"/>
        </a:p>
      </dgm:t>
    </dgm:pt>
    <dgm:pt modelId="{73910B56-9AA7-48D9-8B27-EDD7238E745D}">
      <dgm:prSet phldrT="[Text]"/>
      <dgm:spPr/>
      <dgm:t>
        <a:bodyPr/>
        <a:lstStyle/>
        <a:p>
          <a:pPr algn="l"/>
          <a:r>
            <a:rPr lang="en-US" noProof="0" dirty="0" smtClean="0"/>
            <a:t>Findings and experiences</a:t>
          </a:r>
          <a:endParaRPr lang="en-US" noProof="0" dirty="0"/>
        </a:p>
      </dgm:t>
    </dgm:pt>
    <dgm:pt modelId="{0BCFE4F7-99F7-4710-9C9B-3B872E793968}" type="parTrans" cxnId="{C639ABBE-1787-49DB-8069-A616382A3A51}">
      <dgm:prSet/>
      <dgm:spPr/>
      <dgm:t>
        <a:bodyPr/>
        <a:lstStyle/>
        <a:p>
          <a:endParaRPr lang="en-US"/>
        </a:p>
      </dgm:t>
    </dgm:pt>
    <dgm:pt modelId="{5F9701B0-FC7A-44A1-9FEA-EFC0755BD9B0}" type="sibTrans" cxnId="{C639ABBE-1787-49DB-8069-A616382A3A51}">
      <dgm:prSet/>
      <dgm:spPr/>
      <dgm:t>
        <a:bodyPr/>
        <a:lstStyle/>
        <a:p>
          <a:endParaRPr lang="en-US"/>
        </a:p>
      </dgm:t>
    </dgm:pt>
    <dgm:pt modelId="{F8F25E29-EEE9-4D00-9D39-ACE82FB1B3B5}" type="pres">
      <dgm:prSet presAssocID="{F449F9B8-5C70-468D-BB31-0B36051D7E06}" presName="compositeShape" presStyleCnt="0">
        <dgm:presLayoutVars>
          <dgm:dir/>
          <dgm:resizeHandles/>
        </dgm:presLayoutVars>
      </dgm:prSet>
      <dgm:spPr/>
    </dgm:pt>
    <dgm:pt modelId="{DE9E3159-2029-4885-9F96-E6B394CD46E0}" type="pres">
      <dgm:prSet presAssocID="{F449F9B8-5C70-468D-BB31-0B36051D7E06}" presName="pyramid" presStyleLbl="node1" presStyleIdx="0" presStyleCnt="1" custLinFactNeighborX="-54000"/>
      <dgm:spPr/>
    </dgm:pt>
    <dgm:pt modelId="{35D0412D-622B-45EA-9725-48B7D1190A6D}" type="pres">
      <dgm:prSet presAssocID="{F449F9B8-5C70-468D-BB31-0B36051D7E06}" presName="theList" presStyleCnt="0"/>
      <dgm:spPr/>
    </dgm:pt>
    <dgm:pt modelId="{0573FAEF-A99F-4607-B857-40F4394854C5}" type="pres">
      <dgm:prSet presAssocID="{D1C40F29-3F88-4E47-B3DF-539BC7B1938F}" presName="aNode" presStyleLbl="fgAcc1" presStyleIdx="0" presStyleCnt="3" custScaleX="193555">
        <dgm:presLayoutVars>
          <dgm:bulletEnabled val="1"/>
        </dgm:presLayoutVars>
      </dgm:prSet>
      <dgm:spPr/>
      <dgm:t>
        <a:bodyPr/>
        <a:lstStyle/>
        <a:p>
          <a:endParaRPr lang="en-US"/>
        </a:p>
      </dgm:t>
    </dgm:pt>
    <dgm:pt modelId="{F01A03E6-7603-4104-82ED-6AB5B4BAB0DD}" type="pres">
      <dgm:prSet presAssocID="{D1C40F29-3F88-4E47-B3DF-539BC7B1938F}" presName="aSpace" presStyleCnt="0"/>
      <dgm:spPr/>
    </dgm:pt>
    <dgm:pt modelId="{63422A85-49F4-4724-A75D-DFB532058B3D}" type="pres">
      <dgm:prSet presAssocID="{DC821B9C-2BB3-490E-89D3-E3083452C841}" presName="aNode" presStyleLbl="fgAcc1" presStyleIdx="1" presStyleCnt="3" custScaleX="193555">
        <dgm:presLayoutVars>
          <dgm:bulletEnabled val="1"/>
        </dgm:presLayoutVars>
      </dgm:prSet>
      <dgm:spPr/>
      <dgm:t>
        <a:bodyPr/>
        <a:lstStyle/>
        <a:p>
          <a:endParaRPr lang="en-US"/>
        </a:p>
      </dgm:t>
    </dgm:pt>
    <dgm:pt modelId="{78ED31E3-3554-4385-9271-631E873BF851}" type="pres">
      <dgm:prSet presAssocID="{DC821B9C-2BB3-490E-89D3-E3083452C841}" presName="aSpace" presStyleCnt="0"/>
      <dgm:spPr/>
    </dgm:pt>
    <dgm:pt modelId="{E51F06F7-16B7-4C19-9065-D71EC632FAC4}" type="pres">
      <dgm:prSet presAssocID="{73910B56-9AA7-48D9-8B27-EDD7238E745D}" presName="aNode" presStyleLbl="fgAcc1" presStyleIdx="2" presStyleCnt="3" custScaleX="193555">
        <dgm:presLayoutVars>
          <dgm:bulletEnabled val="1"/>
        </dgm:presLayoutVars>
      </dgm:prSet>
      <dgm:spPr/>
      <dgm:t>
        <a:bodyPr/>
        <a:lstStyle/>
        <a:p>
          <a:endParaRPr lang="en-US"/>
        </a:p>
      </dgm:t>
    </dgm:pt>
    <dgm:pt modelId="{8C466DD9-441B-405B-8546-E85E0020E89D}" type="pres">
      <dgm:prSet presAssocID="{73910B56-9AA7-48D9-8B27-EDD7238E745D}" presName="aSpace" presStyleCnt="0"/>
      <dgm:spPr/>
    </dgm:pt>
  </dgm:ptLst>
  <dgm:cxnLst>
    <dgm:cxn modelId="{31534C50-265C-48E8-A78D-689F25DE0824}" type="presOf" srcId="{F449F9B8-5C70-468D-BB31-0B36051D7E06}" destId="{F8F25E29-EEE9-4D00-9D39-ACE82FB1B3B5}" srcOrd="0" destOrd="0" presId="urn:microsoft.com/office/officeart/2005/8/layout/pyramid2"/>
    <dgm:cxn modelId="{2A3CC4D3-AE37-4FC0-AEC9-607CC899244A}" type="presOf" srcId="{D1C40F29-3F88-4E47-B3DF-539BC7B1938F}" destId="{0573FAEF-A99F-4607-B857-40F4394854C5}" srcOrd="0" destOrd="0" presId="urn:microsoft.com/office/officeart/2005/8/layout/pyramid2"/>
    <dgm:cxn modelId="{9F073515-2AF0-402E-9D99-81B0DB442BFE}" srcId="{F449F9B8-5C70-468D-BB31-0B36051D7E06}" destId="{DC821B9C-2BB3-490E-89D3-E3083452C841}" srcOrd="1" destOrd="0" parTransId="{CA8F33BF-4EC2-41D5-949E-57937B34B57D}" sibTransId="{1ED48393-DA42-4A23-B5AF-6D809BB14FEA}"/>
    <dgm:cxn modelId="{19EFB459-118B-41EF-A8E4-CB4EE3DCF33F}" srcId="{F449F9B8-5C70-468D-BB31-0B36051D7E06}" destId="{D1C40F29-3F88-4E47-B3DF-539BC7B1938F}" srcOrd="0" destOrd="0" parTransId="{2D56AC77-31EC-4FBC-B38E-B469B86CB5AB}" sibTransId="{83E8C299-3832-445B-98B5-C29DE7464032}"/>
    <dgm:cxn modelId="{DDB7B189-D35F-46DC-9EFC-E42AC0603447}" type="presOf" srcId="{DC821B9C-2BB3-490E-89D3-E3083452C841}" destId="{63422A85-49F4-4724-A75D-DFB532058B3D}" srcOrd="0" destOrd="0" presId="urn:microsoft.com/office/officeart/2005/8/layout/pyramid2"/>
    <dgm:cxn modelId="{C639ABBE-1787-49DB-8069-A616382A3A51}" srcId="{F449F9B8-5C70-468D-BB31-0B36051D7E06}" destId="{73910B56-9AA7-48D9-8B27-EDD7238E745D}" srcOrd="2" destOrd="0" parTransId="{0BCFE4F7-99F7-4710-9C9B-3B872E793968}" sibTransId="{5F9701B0-FC7A-44A1-9FEA-EFC0755BD9B0}"/>
    <dgm:cxn modelId="{7E31F0EB-53D8-4FC1-B0D6-C0F07EF4305A}" type="presOf" srcId="{73910B56-9AA7-48D9-8B27-EDD7238E745D}" destId="{E51F06F7-16B7-4C19-9065-D71EC632FAC4}" srcOrd="0" destOrd="0" presId="urn:microsoft.com/office/officeart/2005/8/layout/pyramid2"/>
    <dgm:cxn modelId="{186F3B74-B3C8-4DDA-95EE-21AED32DEC31}" type="presParOf" srcId="{F8F25E29-EEE9-4D00-9D39-ACE82FB1B3B5}" destId="{DE9E3159-2029-4885-9F96-E6B394CD46E0}" srcOrd="0" destOrd="0" presId="urn:microsoft.com/office/officeart/2005/8/layout/pyramid2"/>
    <dgm:cxn modelId="{4AF954DE-FBB0-42D4-B8E2-922F7F7591D9}" type="presParOf" srcId="{F8F25E29-EEE9-4D00-9D39-ACE82FB1B3B5}" destId="{35D0412D-622B-45EA-9725-48B7D1190A6D}" srcOrd="1" destOrd="0" presId="urn:microsoft.com/office/officeart/2005/8/layout/pyramid2"/>
    <dgm:cxn modelId="{796B517B-51CF-40AF-BBA1-DCB1737B9C9D}" type="presParOf" srcId="{35D0412D-622B-45EA-9725-48B7D1190A6D}" destId="{0573FAEF-A99F-4607-B857-40F4394854C5}" srcOrd="0" destOrd="0" presId="urn:microsoft.com/office/officeart/2005/8/layout/pyramid2"/>
    <dgm:cxn modelId="{A99F4748-D46D-46A4-90DC-FF72E078619D}" type="presParOf" srcId="{35D0412D-622B-45EA-9725-48B7D1190A6D}" destId="{F01A03E6-7603-4104-82ED-6AB5B4BAB0DD}" srcOrd="1" destOrd="0" presId="urn:microsoft.com/office/officeart/2005/8/layout/pyramid2"/>
    <dgm:cxn modelId="{B389A696-B6BD-4CB9-A962-1ADEDEB0CBB6}" type="presParOf" srcId="{35D0412D-622B-45EA-9725-48B7D1190A6D}" destId="{63422A85-49F4-4724-A75D-DFB532058B3D}" srcOrd="2" destOrd="0" presId="urn:microsoft.com/office/officeart/2005/8/layout/pyramid2"/>
    <dgm:cxn modelId="{2940CA63-2C4E-4C10-A6E9-62EE24BDC2E6}" type="presParOf" srcId="{35D0412D-622B-45EA-9725-48B7D1190A6D}" destId="{78ED31E3-3554-4385-9271-631E873BF851}" srcOrd="3" destOrd="0" presId="urn:microsoft.com/office/officeart/2005/8/layout/pyramid2"/>
    <dgm:cxn modelId="{03CC4650-CCCD-4ABA-A52C-EDA2F9715053}" type="presParOf" srcId="{35D0412D-622B-45EA-9725-48B7D1190A6D}" destId="{E51F06F7-16B7-4C19-9065-D71EC632FAC4}" srcOrd="4" destOrd="0" presId="urn:microsoft.com/office/officeart/2005/8/layout/pyramid2"/>
    <dgm:cxn modelId="{53C44259-E634-4082-A0ED-70647ABD5243}" type="presParOf" srcId="{35D0412D-622B-45EA-9725-48B7D1190A6D}" destId="{8C466DD9-441B-405B-8546-E85E0020E89D}"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solidFill>
        <a:ln>
          <a:solidFill>
            <a:schemeClr val="accent2"/>
          </a:solidFill>
        </a:ln>
      </dgm:spPr>
      <dgm:t>
        <a:bodyPr/>
        <a:lstStyle/>
        <a:p>
          <a:r>
            <a:rPr lang="en-US" sz="1200" dirty="0" smtClean="0"/>
            <a:t>1. Create design</a:t>
          </a:r>
          <a:endParaRPr lang="en-US" sz="120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026A838B-501F-4D79-BE87-2EA5065DF1DF}">
      <dgm:prSet phldrT="[Text]" custT="1"/>
      <dgm:spPr>
        <a:solidFill>
          <a:srgbClr val="00B050">
            <a:alpha val="20000"/>
          </a:srgbClr>
        </a:solidFill>
      </dgm:spPr>
      <dgm:t>
        <a:bodyPr/>
        <a:lstStyle/>
        <a:p>
          <a:r>
            <a:rPr lang="en-US" sz="1200" dirty="0" smtClean="0"/>
            <a:t>3. Create  order</a:t>
          </a:r>
          <a:endParaRPr lang="en-US" sz="1200" dirty="0"/>
        </a:p>
      </dgm:t>
    </dgm:pt>
    <dgm:pt modelId="{62C7F318-1128-4702-AC14-22FBF455D78C}" type="parTrans" cxnId="{93BAE5A0-CD2B-4916-AAC2-4F2BF774C0EB}">
      <dgm:prSet/>
      <dgm:spPr/>
      <dgm:t>
        <a:bodyPr/>
        <a:lstStyle/>
        <a:p>
          <a:endParaRPr lang="en-US" sz="1100"/>
        </a:p>
      </dgm:t>
    </dgm:pt>
    <dgm:pt modelId="{F12F7244-1408-4481-BC6B-3F2C28B05340}" type="sibTrans" cxnId="{93BAE5A0-CD2B-4916-AAC2-4F2BF774C0EB}">
      <dgm:prSet/>
      <dgm:spPr/>
      <dgm:t>
        <a:bodyPr/>
        <a:lstStyle/>
        <a:p>
          <a:endParaRPr lang="en-US" sz="1100"/>
        </a:p>
      </dgm:t>
    </dgm:pt>
    <dgm:pt modelId="{0CA12982-B9B1-48C2-9F1C-480CE09FF75E}">
      <dgm:prSet phldrT="[Text]" custT="1"/>
      <dgm:spPr>
        <a:solidFill>
          <a:srgbClr val="7030A0">
            <a:alpha val="20000"/>
          </a:srgbClr>
        </a:solidFill>
      </dgm:spPr>
      <dgm:t>
        <a:bodyPr/>
        <a:lstStyle/>
        <a:p>
          <a:r>
            <a:rPr lang="en-US" sz="1200" dirty="0" smtClean="0"/>
            <a:t>4. Manage order</a:t>
          </a:r>
          <a:endParaRPr lang="en-US" sz="1200" dirty="0"/>
        </a:p>
      </dgm:t>
    </dgm:pt>
    <dgm:pt modelId="{3AD019FB-4EF7-4A0A-B08C-C8F461026F21}" type="parTrans" cxnId="{55D6069C-9900-43CB-AA2A-08D31893D38E}">
      <dgm:prSet/>
      <dgm:spPr/>
      <dgm:t>
        <a:bodyPr/>
        <a:lstStyle/>
        <a:p>
          <a:endParaRPr lang="en-US" sz="1100"/>
        </a:p>
      </dgm:t>
    </dgm:pt>
    <dgm:pt modelId="{7BE9D137-4806-4CB0-A1E3-9DCCA5444D34}" type="sibTrans" cxnId="{55D6069C-9900-43CB-AA2A-08D31893D38E}">
      <dgm:prSet/>
      <dgm:spPr/>
      <dgm:t>
        <a:bodyPr/>
        <a:lstStyle/>
        <a:p>
          <a:endParaRPr lang="en-US" sz="1100"/>
        </a:p>
      </dgm:t>
    </dgm:pt>
    <dgm:pt modelId="{0704682C-F752-4645-8D9B-A817DA1DFA6C}">
      <dgm:prSet custT="1"/>
      <dgm:spPr>
        <a:solidFill>
          <a:srgbClr val="FFC000">
            <a:alpha val="20000"/>
          </a:srgbClr>
        </a:solidFill>
      </dgm:spPr>
      <dgm:t>
        <a:bodyPr/>
        <a:lstStyle/>
        <a:p>
          <a:r>
            <a:rPr lang="en-US" sz="1200" dirty="0" smtClean="0"/>
            <a:t>2. Create offering</a:t>
          </a:r>
          <a:endParaRPr lang="en-US" sz="1200" dirty="0"/>
        </a:p>
      </dgm:t>
    </dgm:pt>
    <dgm:pt modelId="{12D7CCF0-1158-40D3-B42F-9A7722410DAF}" type="parTrans" cxnId="{9A5D78CA-D860-4893-88EF-1701DEC0DC62}">
      <dgm:prSet/>
      <dgm:spPr/>
      <dgm:t>
        <a:bodyPr/>
        <a:lstStyle/>
        <a:p>
          <a:endParaRPr lang="en-US" sz="1100"/>
        </a:p>
      </dgm:t>
    </dgm:pt>
    <dgm:pt modelId="{64C8B3A2-C8AF-46F5-B638-AEE68C69B9EB}" type="sibTrans" cxnId="{9A5D78CA-D860-4893-88EF-1701DEC0DC62}">
      <dgm:prSet/>
      <dgm:spPr/>
      <dgm:t>
        <a:bodyPr/>
        <a:lstStyle/>
        <a:p>
          <a:endParaRPr lang="en-US" sz="110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rgbClr val="CBDDF0">
            <a:alpha val="25098"/>
          </a:srgbClr>
        </a:solidFill>
      </dgm:spPr>
      <dgm:t>
        <a:bodyPr/>
        <a:lstStyle/>
        <a:p>
          <a:endParaRPr lang="en-US"/>
        </a:p>
      </dgm:t>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4">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2EAA8666-88A3-43FC-8080-544584AE31A3}" type="pres">
      <dgm:prSet presAssocID="{0704682C-F752-4645-8D9B-A817DA1DFA6C}" presName="textNode" presStyleLbl="node1" presStyleIdx="1" presStyleCnt="4">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4">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pt>
    <dgm:pt modelId="{2AEFE299-B965-4C82-BECB-B0FDDCAFAF6F}" type="pres">
      <dgm:prSet presAssocID="{0CA12982-B9B1-48C2-9F1C-480CE09FF75E}" presName="textNode" presStyleLbl="node1" presStyleIdx="3" presStyleCnt="4">
        <dgm:presLayoutVars>
          <dgm:bulletEnabled val="1"/>
        </dgm:presLayoutVars>
      </dgm:prSet>
      <dgm:spPr/>
      <dgm:t>
        <a:bodyPr/>
        <a:lstStyle/>
        <a:p>
          <a:endParaRPr lang="en-US"/>
        </a:p>
      </dgm:t>
    </dgm:pt>
  </dgm:ptLst>
  <dgm:cxnLst>
    <dgm:cxn modelId="{93BAE5A0-CD2B-4916-AAC2-4F2BF774C0EB}" srcId="{E545E899-6408-4262-A324-3A81456EB339}" destId="{026A838B-501F-4D79-BE87-2EA5065DF1DF}" srcOrd="2" destOrd="0" parTransId="{62C7F318-1128-4702-AC14-22FBF455D78C}" sibTransId="{F12F7244-1408-4481-BC6B-3F2C28B05340}"/>
    <dgm:cxn modelId="{9A5D78CA-D860-4893-88EF-1701DEC0DC62}" srcId="{E545E899-6408-4262-A324-3A81456EB339}" destId="{0704682C-F752-4645-8D9B-A817DA1DFA6C}" srcOrd="1" destOrd="0" parTransId="{12D7CCF0-1158-40D3-B42F-9A7722410DAF}" sibTransId="{64C8B3A2-C8AF-46F5-B638-AEE68C69B9EB}"/>
    <dgm:cxn modelId="{AF682658-C9F6-4A4D-9004-67D3F8ED8319}" srcId="{E545E899-6408-4262-A324-3A81456EB339}" destId="{D181C1C4-2678-4FE4-88B2-2FE880A44B04}" srcOrd="0" destOrd="0" parTransId="{85FE889D-F94D-43AD-9E0D-EA3B38636418}" sibTransId="{916BD71F-5FBD-4FA4-A14D-3EDA714ACDE3}"/>
    <dgm:cxn modelId="{55D6069C-9900-43CB-AA2A-08D31893D38E}" srcId="{E545E899-6408-4262-A324-3A81456EB339}" destId="{0CA12982-B9B1-48C2-9F1C-480CE09FF75E}" srcOrd="3" destOrd="0" parTransId="{3AD019FB-4EF7-4A0A-B08C-C8F461026F21}" sibTransId="{7BE9D137-4806-4CB0-A1E3-9DCCA5444D34}"/>
    <dgm:cxn modelId="{22E538B5-BD08-4188-96A2-BFD62204936E}" type="presOf" srcId="{E545E899-6408-4262-A324-3A81456EB339}" destId="{4DA544FD-0B66-4103-9E14-1C9B89CDD4D3}" srcOrd="0" destOrd="0" presId="urn:microsoft.com/office/officeart/2005/8/layout/hProcess9"/>
    <dgm:cxn modelId="{C506E56A-2163-4859-9FEC-338E53195B54}" type="presOf" srcId="{D181C1C4-2678-4FE4-88B2-2FE880A44B04}" destId="{F87996CF-2BB6-46FD-9176-55654DFD4D4D}" srcOrd="0" destOrd="0" presId="urn:microsoft.com/office/officeart/2005/8/layout/hProcess9"/>
    <dgm:cxn modelId="{A3DDE3D9-C3C0-43C5-8F4D-A72D87E4D94F}" type="presOf" srcId="{0704682C-F752-4645-8D9B-A817DA1DFA6C}" destId="{2EAA8666-88A3-43FC-8080-544584AE31A3}" srcOrd="0" destOrd="0" presId="urn:microsoft.com/office/officeart/2005/8/layout/hProcess9"/>
    <dgm:cxn modelId="{A3016DB1-FCEE-4C5D-A2F3-13FC2574D238}" type="presOf" srcId="{026A838B-501F-4D79-BE87-2EA5065DF1DF}" destId="{8EE272F5-0D10-4CAC-85EA-BB7EF6A3F265}" srcOrd="0" destOrd="0" presId="urn:microsoft.com/office/officeart/2005/8/layout/hProcess9"/>
    <dgm:cxn modelId="{319F0495-5D9A-419C-A492-B1F12A27DB51}" type="presOf" srcId="{0CA12982-B9B1-48C2-9F1C-480CE09FF75E}" destId="{2AEFE299-B965-4C82-BECB-B0FDDCAFAF6F}" srcOrd="0" destOrd="0" presId="urn:microsoft.com/office/officeart/2005/8/layout/hProcess9"/>
    <dgm:cxn modelId="{F9D172B4-15BE-41EB-88E3-B6C5D9642E52}" type="presParOf" srcId="{4DA544FD-0B66-4103-9E14-1C9B89CDD4D3}" destId="{E78C0A1F-7F2B-4888-AC44-F0F3170EA650}" srcOrd="0" destOrd="0" presId="urn:microsoft.com/office/officeart/2005/8/layout/hProcess9"/>
    <dgm:cxn modelId="{EF66C364-149F-4760-814A-8D6A35D2D24F}" type="presParOf" srcId="{4DA544FD-0B66-4103-9E14-1C9B89CDD4D3}" destId="{FDC47ACF-D4C0-4B03-9347-18EA897545E1}" srcOrd="1" destOrd="0" presId="urn:microsoft.com/office/officeart/2005/8/layout/hProcess9"/>
    <dgm:cxn modelId="{12AD9762-D736-4142-96C6-893734731010}" type="presParOf" srcId="{FDC47ACF-D4C0-4B03-9347-18EA897545E1}" destId="{F87996CF-2BB6-46FD-9176-55654DFD4D4D}" srcOrd="0" destOrd="0" presId="urn:microsoft.com/office/officeart/2005/8/layout/hProcess9"/>
    <dgm:cxn modelId="{E5803356-8F24-4570-B0CF-6ACC57A18FCC}" type="presParOf" srcId="{FDC47ACF-D4C0-4B03-9347-18EA897545E1}" destId="{39C0B1F7-83C0-4A20-BCC5-DD69F3BA91F9}" srcOrd="1" destOrd="0" presId="urn:microsoft.com/office/officeart/2005/8/layout/hProcess9"/>
    <dgm:cxn modelId="{F43E947F-EE5D-479E-9E4E-BA090B34951E}" type="presParOf" srcId="{FDC47ACF-D4C0-4B03-9347-18EA897545E1}" destId="{2EAA8666-88A3-43FC-8080-544584AE31A3}" srcOrd="2" destOrd="0" presId="urn:microsoft.com/office/officeart/2005/8/layout/hProcess9"/>
    <dgm:cxn modelId="{AA8B9DC1-16CD-41E8-BF36-028586A9644E}" type="presParOf" srcId="{FDC47ACF-D4C0-4B03-9347-18EA897545E1}" destId="{568E5263-EF95-4C06-B3E4-84018E0A560A}" srcOrd="3" destOrd="0" presId="urn:microsoft.com/office/officeart/2005/8/layout/hProcess9"/>
    <dgm:cxn modelId="{9CBF0ABB-0AC0-4951-B264-4D2195E70B3E}" type="presParOf" srcId="{FDC47ACF-D4C0-4B03-9347-18EA897545E1}" destId="{8EE272F5-0D10-4CAC-85EA-BB7EF6A3F265}" srcOrd="4" destOrd="0" presId="urn:microsoft.com/office/officeart/2005/8/layout/hProcess9"/>
    <dgm:cxn modelId="{6D33A6C2-2936-4E63-8A9A-DE44D7C8099B}" type="presParOf" srcId="{FDC47ACF-D4C0-4B03-9347-18EA897545E1}" destId="{51DD4F7E-916B-421C-9841-71D572CD5BF3}" srcOrd="5" destOrd="0" presId="urn:microsoft.com/office/officeart/2005/8/layout/hProcess9"/>
    <dgm:cxn modelId="{B28EBDD2-3DBF-4A6D-B66C-F4C91F3B2B03}" type="presParOf" srcId="{FDC47ACF-D4C0-4B03-9347-18EA897545E1}" destId="{2AEFE299-B965-4C82-BECB-B0FDDCAFAF6F}" srcOrd="6"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solidFill>
      </dgm:spPr>
      <dgm:t>
        <a:bodyPr/>
        <a:lstStyle/>
        <a:p>
          <a:r>
            <a:rPr lang="en-US" sz="2000" dirty="0" smtClean="0"/>
            <a:t>A. Define Service</a:t>
          </a:r>
          <a:endParaRPr lang="en-US" sz="2000" dirty="0"/>
        </a:p>
      </dgm:t>
    </dgm:pt>
    <dgm:pt modelId="{85FE889D-F94D-43AD-9E0D-EA3B38636418}" type="parTrans" cxnId="{AF682658-C9F6-4A4D-9004-67D3F8ED8319}">
      <dgm:prSet/>
      <dgm:spPr/>
      <dgm:t>
        <a:bodyPr/>
        <a:lstStyle/>
        <a:p>
          <a:endParaRPr lang="en-US"/>
        </a:p>
      </dgm:t>
    </dgm:pt>
    <dgm:pt modelId="{916BD71F-5FBD-4FA4-A14D-3EDA714ACDE3}" type="sibTrans" cxnId="{AF682658-C9F6-4A4D-9004-67D3F8ED8319}">
      <dgm:prSet/>
      <dgm:spPr/>
      <dgm:t>
        <a:bodyPr/>
        <a:lstStyle/>
        <a:p>
          <a:endParaRPr lang="en-US"/>
        </a:p>
      </dgm:t>
    </dgm:pt>
    <dgm:pt modelId="{026A838B-501F-4D79-BE87-2EA5065DF1DF}">
      <dgm:prSet phldrT="[Text]" custT="1"/>
      <dgm:spPr>
        <a:solidFill>
          <a:schemeClr val="accent1">
            <a:lumMod val="40000"/>
            <a:lumOff val="60000"/>
          </a:schemeClr>
        </a:solidFill>
      </dgm:spPr>
      <dgm:t>
        <a:bodyPr/>
        <a:lstStyle/>
        <a:p>
          <a:r>
            <a:rPr lang="en-US" sz="2000" dirty="0" smtClean="0">
              <a:solidFill>
                <a:schemeClr val="tx1"/>
              </a:solidFill>
            </a:rPr>
            <a:t>C. Service-Baum </a:t>
          </a:r>
          <a:r>
            <a:rPr lang="en-US" sz="2000" dirty="0" err="1" smtClean="0">
              <a:solidFill>
                <a:schemeClr val="tx1"/>
              </a:solidFill>
            </a:rPr>
            <a:t>erstellen</a:t>
          </a:r>
          <a:endParaRPr lang="en-US" sz="2000" dirty="0">
            <a:solidFill>
              <a:schemeClr val="tx1"/>
            </a:solidFill>
          </a:endParaRPr>
        </a:p>
      </dgm:t>
    </dgm:pt>
    <dgm:pt modelId="{62C7F318-1128-4702-AC14-22FBF455D78C}" type="parTrans" cxnId="{93BAE5A0-CD2B-4916-AAC2-4F2BF774C0EB}">
      <dgm:prSet/>
      <dgm:spPr/>
      <dgm:t>
        <a:bodyPr/>
        <a:lstStyle/>
        <a:p>
          <a:endParaRPr lang="en-US"/>
        </a:p>
      </dgm:t>
    </dgm:pt>
    <dgm:pt modelId="{F12F7244-1408-4481-BC6B-3F2C28B05340}" type="sibTrans" cxnId="{93BAE5A0-CD2B-4916-AAC2-4F2BF774C0EB}">
      <dgm:prSet/>
      <dgm:spPr/>
      <dgm:t>
        <a:bodyPr/>
        <a:lstStyle/>
        <a:p>
          <a:endParaRPr lang="en-US"/>
        </a:p>
      </dgm:t>
    </dgm:pt>
    <dgm:pt modelId="{0CA12982-B9B1-48C2-9F1C-480CE09FF75E}">
      <dgm:prSet phldrT="[Text]" custT="1"/>
      <dgm:spPr>
        <a:solidFill>
          <a:schemeClr val="accent1">
            <a:lumMod val="20000"/>
            <a:lumOff val="80000"/>
          </a:schemeClr>
        </a:solidFill>
      </dgm:spPr>
      <dgm:t>
        <a:bodyPr/>
        <a:lstStyle/>
        <a:p>
          <a:r>
            <a:rPr lang="en-US" sz="2000" dirty="0" smtClean="0">
              <a:solidFill>
                <a:schemeClr val="tx1"/>
              </a:solidFill>
            </a:rPr>
            <a:t>D. Manage orders</a:t>
          </a:r>
          <a:endParaRPr lang="en-US" sz="2000" dirty="0">
            <a:solidFill>
              <a:schemeClr val="tx1"/>
            </a:solidFill>
          </a:endParaRPr>
        </a:p>
      </dgm:t>
    </dgm:pt>
    <dgm:pt modelId="{3AD019FB-4EF7-4A0A-B08C-C8F461026F21}" type="parTrans" cxnId="{55D6069C-9900-43CB-AA2A-08D31893D38E}">
      <dgm:prSet/>
      <dgm:spPr/>
      <dgm:t>
        <a:bodyPr/>
        <a:lstStyle/>
        <a:p>
          <a:endParaRPr lang="en-US"/>
        </a:p>
      </dgm:t>
    </dgm:pt>
    <dgm:pt modelId="{7BE9D137-4806-4CB0-A1E3-9DCCA5444D34}" type="sibTrans" cxnId="{55D6069C-9900-43CB-AA2A-08D31893D38E}">
      <dgm:prSet/>
      <dgm:spPr/>
      <dgm:t>
        <a:bodyPr/>
        <a:lstStyle/>
        <a:p>
          <a:endParaRPr lang="en-US"/>
        </a:p>
      </dgm:t>
    </dgm:pt>
    <dgm:pt modelId="{0704682C-F752-4645-8D9B-A817DA1DFA6C}">
      <dgm:prSet custT="1"/>
      <dgm:spPr>
        <a:solidFill>
          <a:schemeClr val="accent1">
            <a:lumMod val="60000"/>
            <a:lumOff val="40000"/>
          </a:schemeClr>
        </a:solidFill>
      </dgm:spPr>
      <dgm:t>
        <a:bodyPr/>
        <a:lstStyle/>
        <a:p>
          <a:r>
            <a:rPr lang="en-US" sz="2000" dirty="0" smtClean="0"/>
            <a:t>B. </a:t>
          </a:r>
          <a:r>
            <a:rPr lang="en-US" sz="2000" dirty="0" err="1" smtClean="0"/>
            <a:t>Ressourcen</a:t>
          </a:r>
          <a:r>
            <a:rPr lang="en-US" sz="2000" dirty="0" smtClean="0"/>
            <a:t> </a:t>
          </a:r>
          <a:r>
            <a:rPr lang="en-US" sz="2000" dirty="0" err="1" smtClean="0"/>
            <a:t>prüfen</a:t>
          </a:r>
          <a:endParaRPr lang="en-US" sz="2000" dirty="0"/>
        </a:p>
      </dgm:t>
    </dgm:pt>
    <dgm:pt modelId="{12D7CCF0-1158-40D3-B42F-9A7722410DAF}" type="parTrans" cxnId="{9A5D78CA-D860-4893-88EF-1701DEC0DC62}">
      <dgm:prSet/>
      <dgm:spPr/>
      <dgm:t>
        <a:bodyPr/>
        <a:lstStyle/>
        <a:p>
          <a:endParaRPr lang="en-US"/>
        </a:p>
      </dgm:t>
    </dgm:pt>
    <dgm:pt modelId="{64C8B3A2-C8AF-46F5-B638-AEE68C69B9EB}" type="sibTrans" cxnId="{9A5D78CA-D860-4893-88EF-1701DEC0DC62}">
      <dgm:prSet/>
      <dgm:spPr/>
      <dgm:t>
        <a:bodyPr/>
        <a:lstStyle/>
        <a:p>
          <a:endParaRPr lang="en-US"/>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4">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2EAA8666-88A3-43FC-8080-544584AE31A3}" type="pres">
      <dgm:prSet presAssocID="{0704682C-F752-4645-8D9B-A817DA1DFA6C}" presName="textNode" presStyleLbl="node1" presStyleIdx="1" presStyleCnt="4">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4">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pt>
    <dgm:pt modelId="{2AEFE299-B965-4C82-BECB-B0FDDCAFAF6F}" type="pres">
      <dgm:prSet presAssocID="{0CA12982-B9B1-48C2-9F1C-480CE09FF75E}" presName="textNode" presStyleLbl="node1" presStyleIdx="3" presStyleCnt="4">
        <dgm:presLayoutVars>
          <dgm:bulletEnabled val="1"/>
        </dgm:presLayoutVars>
      </dgm:prSet>
      <dgm:spPr/>
      <dgm:t>
        <a:bodyPr/>
        <a:lstStyle/>
        <a:p>
          <a:endParaRPr lang="en-US"/>
        </a:p>
      </dgm:t>
    </dgm:pt>
  </dgm:ptLst>
  <dgm:cxnLst>
    <dgm:cxn modelId="{091D6A41-6F98-4A0E-BDB1-C724B192ED92}" type="presOf" srcId="{D181C1C4-2678-4FE4-88B2-2FE880A44B04}" destId="{F87996CF-2BB6-46FD-9176-55654DFD4D4D}" srcOrd="0" destOrd="0" presId="urn:microsoft.com/office/officeart/2005/8/layout/hProcess9"/>
    <dgm:cxn modelId="{55D6069C-9900-43CB-AA2A-08D31893D38E}" srcId="{E545E899-6408-4262-A324-3A81456EB339}" destId="{0CA12982-B9B1-48C2-9F1C-480CE09FF75E}" srcOrd="3" destOrd="0" parTransId="{3AD019FB-4EF7-4A0A-B08C-C8F461026F21}" sibTransId="{7BE9D137-4806-4CB0-A1E3-9DCCA5444D34}"/>
    <dgm:cxn modelId="{F6C466D8-FCE3-4311-AA70-B6417214115B}" type="presOf" srcId="{0CA12982-B9B1-48C2-9F1C-480CE09FF75E}" destId="{2AEFE299-B965-4C82-BECB-B0FDDCAFAF6F}" srcOrd="0" destOrd="0" presId="urn:microsoft.com/office/officeart/2005/8/layout/hProcess9"/>
    <dgm:cxn modelId="{3D319591-CBE2-4B9E-B69A-A939AEAF561A}" type="presOf" srcId="{026A838B-501F-4D79-BE87-2EA5065DF1DF}" destId="{8EE272F5-0D10-4CAC-85EA-BB7EF6A3F265}" srcOrd="0" destOrd="0" presId="urn:microsoft.com/office/officeart/2005/8/layout/hProcess9"/>
    <dgm:cxn modelId="{9A5D78CA-D860-4893-88EF-1701DEC0DC62}" srcId="{E545E899-6408-4262-A324-3A81456EB339}" destId="{0704682C-F752-4645-8D9B-A817DA1DFA6C}" srcOrd="1" destOrd="0" parTransId="{12D7CCF0-1158-40D3-B42F-9A7722410DAF}" sibTransId="{64C8B3A2-C8AF-46F5-B638-AEE68C69B9EB}"/>
    <dgm:cxn modelId="{9997D97F-4178-433B-813A-A7E2F716D8BE}" type="presOf" srcId="{0704682C-F752-4645-8D9B-A817DA1DFA6C}" destId="{2EAA8666-88A3-43FC-8080-544584AE31A3}" srcOrd="0" destOrd="0" presId="urn:microsoft.com/office/officeart/2005/8/layout/hProcess9"/>
    <dgm:cxn modelId="{93BAE5A0-CD2B-4916-AAC2-4F2BF774C0EB}" srcId="{E545E899-6408-4262-A324-3A81456EB339}" destId="{026A838B-501F-4D79-BE87-2EA5065DF1DF}" srcOrd="2" destOrd="0" parTransId="{62C7F318-1128-4702-AC14-22FBF455D78C}" sibTransId="{F12F7244-1408-4481-BC6B-3F2C28B05340}"/>
    <dgm:cxn modelId="{AF682658-C9F6-4A4D-9004-67D3F8ED8319}" srcId="{E545E899-6408-4262-A324-3A81456EB339}" destId="{D181C1C4-2678-4FE4-88B2-2FE880A44B04}" srcOrd="0" destOrd="0" parTransId="{85FE889D-F94D-43AD-9E0D-EA3B38636418}" sibTransId="{916BD71F-5FBD-4FA4-A14D-3EDA714ACDE3}"/>
    <dgm:cxn modelId="{6E563726-3802-4D1B-A1A3-63A0E20FD372}" type="presOf" srcId="{E545E899-6408-4262-A324-3A81456EB339}" destId="{4DA544FD-0B66-4103-9E14-1C9B89CDD4D3}" srcOrd="0" destOrd="0" presId="urn:microsoft.com/office/officeart/2005/8/layout/hProcess9"/>
    <dgm:cxn modelId="{02C04EB6-CF3D-48CA-9ACF-25E6F3A7EECB}" type="presParOf" srcId="{4DA544FD-0B66-4103-9E14-1C9B89CDD4D3}" destId="{E78C0A1F-7F2B-4888-AC44-F0F3170EA650}" srcOrd="0" destOrd="0" presId="urn:microsoft.com/office/officeart/2005/8/layout/hProcess9"/>
    <dgm:cxn modelId="{3DAA2229-8533-4618-8DB9-C7BB3E5C2491}" type="presParOf" srcId="{4DA544FD-0B66-4103-9E14-1C9B89CDD4D3}" destId="{FDC47ACF-D4C0-4B03-9347-18EA897545E1}" srcOrd="1" destOrd="0" presId="urn:microsoft.com/office/officeart/2005/8/layout/hProcess9"/>
    <dgm:cxn modelId="{66E5639D-E851-49DB-8402-03F7A6F7E8C8}" type="presParOf" srcId="{FDC47ACF-D4C0-4B03-9347-18EA897545E1}" destId="{F87996CF-2BB6-46FD-9176-55654DFD4D4D}" srcOrd="0" destOrd="0" presId="urn:microsoft.com/office/officeart/2005/8/layout/hProcess9"/>
    <dgm:cxn modelId="{90F14E60-E8AA-403E-86C4-F9BD19322DD0}" type="presParOf" srcId="{FDC47ACF-D4C0-4B03-9347-18EA897545E1}" destId="{39C0B1F7-83C0-4A20-BCC5-DD69F3BA91F9}" srcOrd="1" destOrd="0" presId="urn:microsoft.com/office/officeart/2005/8/layout/hProcess9"/>
    <dgm:cxn modelId="{3F18A1D3-D8BE-4311-9488-603A789E04C2}" type="presParOf" srcId="{FDC47ACF-D4C0-4B03-9347-18EA897545E1}" destId="{2EAA8666-88A3-43FC-8080-544584AE31A3}" srcOrd="2" destOrd="0" presId="urn:microsoft.com/office/officeart/2005/8/layout/hProcess9"/>
    <dgm:cxn modelId="{D30BCF5A-AD6D-49D0-AD65-BE63312A226F}" type="presParOf" srcId="{FDC47ACF-D4C0-4B03-9347-18EA897545E1}" destId="{568E5263-EF95-4C06-B3E4-84018E0A560A}" srcOrd="3" destOrd="0" presId="urn:microsoft.com/office/officeart/2005/8/layout/hProcess9"/>
    <dgm:cxn modelId="{B6B4469F-A96D-458B-B545-8B4B983A9D13}" type="presParOf" srcId="{FDC47ACF-D4C0-4B03-9347-18EA897545E1}" destId="{8EE272F5-0D10-4CAC-85EA-BB7EF6A3F265}" srcOrd="4" destOrd="0" presId="urn:microsoft.com/office/officeart/2005/8/layout/hProcess9"/>
    <dgm:cxn modelId="{EF5EC169-6253-4991-94DA-90E068E45486}" type="presParOf" srcId="{FDC47ACF-D4C0-4B03-9347-18EA897545E1}" destId="{51DD4F7E-916B-421C-9841-71D572CD5BF3}" srcOrd="5" destOrd="0" presId="urn:microsoft.com/office/officeart/2005/8/layout/hProcess9"/>
    <dgm:cxn modelId="{CE9D763B-96A0-438E-84DC-B6E1C75C10C8}" type="presParOf" srcId="{FDC47ACF-D4C0-4B03-9347-18EA897545E1}" destId="{2AEFE299-B965-4C82-BECB-B0FDDCAFAF6F}"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solidFill>
      </dgm:spPr>
      <dgm:t>
        <a:bodyPr/>
        <a:lstStyle/>
        <a:p>
          <a:r>
            <a:rPr lang="en-US" sz="1200" dirty="0" smtClean="0"/>
            <a:t>1. Create design</a:t>
          </a:r>
          <a:endParaRPr lang="en-US" sz="120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026A838B-501F-4D79-BE87-2EA5065DF1DF}">
      <dgm:prSet phldrT="[Text]" custT="1"/>
      <dgm:spPr>
        <a:solidFill>
          <a:srgbClr val="00B050">
            <a:alpha val="20000"/>
          </a:srgbClr>
        </a:solidFill>
      </dgm:spPr>
      <dgm:t>
        <a:bodyPr/>
        <a:lstStyle/>
        <a:p>
          <a:r>
            <a:rPr lang="en-US" sz="1200" dirty="0" smtClean="0"/>
            <a:t>3. Create  order</a:t>
          </a:r>
          <a:endParaRPr lang="en-US" sz="1200" dirty="0"/>
        </a:p>
      </dgm:t>
    </dgm:pt>
    <dgm:pt modelId="{62C7F318-1128-4702-AC14-22FBF455D78C}" type="parTrans" cxnId="{93BAE5A0-CD2B-4916-AAC2-4F2BF774C0EB}">
      <dgm:prSet/>
      <dgm:spPr/>
      <dgm:t>
        <a:bodyPr/>
        <a:lstStyle/>
        <a:p>
          <a:endParaRPr lang="en-US" sz="1100"/>
        </a:p>
      </dgm:t>
    </dgm:pt>
    <dgm:pt modelId="{F12F7244-1408-4481-BC6B-3F2C28B05340}" type="sibTrans" cxnId="{93BAE5A0-CD2B-4916-AAC2-4F2BF774C0EB}">
      <dgm:prSet/>
      <dgm:spPr/>
      <dgm:t>
        <a:bodyPr/>
        <a:lstStyle/>
        <a:p>
          <a:endParaRPr lang="en-US" sz="1100"/>
        </a:p>
      </dgm:t>
    </dgm:pt>
    <dgm:pt modelId="{0CA12982-B9B1-48C2-9F1C-480CE09FF75E}">
      <dgm:prSet phldrT="[Text]" custT="1"/>
      <dgm:spPr>
        <a:solidFill>
          <a:srgbClr val="7030A0">
            <a:alpha val="20000"/>
          </a:srgbClr>
        </a:solidFill>
      </dgm:spPr>
      <dgm:t>
        <a:bodyPr/>
        <a:lstStyle/>
        <a:p>
          <a:r>
            <a:rPr lang="en-US" sz="1200" dirty="0" smtClean="0"/>
            <a:t>4. Manage order</a:t>
          </a:r>
          <a:endParaRPr lang="en-US" sz="1200" dirty="0"/>
        </a:p>
      </dgm:t>
    </dgm:pt>
    <dgm:pt modelId="{3AD019FB-4EF7-4A0A-B08C-C8F461026F21}" type="parTrans" cxnId="{55D6069C-9900-43CB-AA2A-08D31893D38E}">
      <dgm:prSet/>
      <dgm:spPr/>
      <dgm:t>
        <a:bodyPr/>
        <a:lstStyle/>
        <a:p>
          <a:endParaRPr lang="en-US" sz="1100"/>
        </a:p>
      </dgm:t>
    </dgm:pt>
    <dgm:pt modelId="{7BE9D137-4806-4CB0-A1E3-9DCCA5444D34}" type="sibTrans" cxnId="{55D6069C-9900-43CB-AA2A-08D31893D38E}">
      <dgm:prSet/>
      <dgm:spPr/>
      <dgm:t>
        <a:bodyPr/>
        <a:lstStyle/>
        <a:p>
          <a:endParaRPr lang="en-US" sz="1100"/>
        </a:p>
      </dgm:t>
    </dgm:pt>
    <dgm:pt modelId="{0704682C-F752-4645-8D9B-A817DA1DFA6C}">
      <dgm:prSet custT="1"/>
      <dgm:spPr>
        <a:solidFill>
          <a:srgbClr val="FFC000">
            <a:alpha val="20000"/>
          </a:srgbClr>
        </a:solidFill>
      </dgm:spPr>
      <dgm:t>
        <a:bodyPr/>
        <a:lstStyle/>
        <a:p>
          <a:r>
            <a:rPr lang="en-US" sz="1200" dirty="0" smtClean="0"/>
            <a:t>2. Create offering</a:t>
          </a:r>
          <a:endParaRPr lang="en-US" sz="1200" dirty="0"/>
        </a:p>
      </dgm:t>
    </dgm:pt>
    <dgm:pt modelId="{12D7CCF0-1158-40D3-B42F-9A7722410DAF}" type="parTrans" cxnId="{9A5D78CA-D860-4893-88EF-1701DEC0DC62}">
      <dgm:prSet/>
      <dgm:spPr/>
      <dgm:t>
        <a:bodyPr/>
        <a:lstStyle/>
        <a:p>
          <a:endParaRPr lang="en-US" sz="1100"/>
        </a:p>
      </dgm:t>
    </dgm:pt>
    <dgm:pt modelId="{64C8B3A2-C8AF-46F5-B638-AEE68C69B9EB}" type="sibTrans" cxnId="{9A5D78CA-D860-4893-88EF-1701DEC0DC62}">
      <dgm:prSet/>
      <dgm:spPr/>
      <dgm:t>
        <a:bodyPr/>
        <a:lstStyle/>
        <a:p>
          <a:endParaRPr lang="en-US" sz="110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rgbClr val="CBDDF0">
            <a:alpha val="25098"/>
          </a:srgbClr>
        </a:solidFill>
      </dgm:spPr>
      <dgm:t>
        <a:bodyPr/>
        <a:lstStyle/>
        <a:p>
          <a:endParaRPr lang="en-US"/>
        </a:p>
      </dgm:t>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4">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2EAA8666-88A3-43FC-8080-544584AE31A3}" type="pres">
      <dgm:prSet presAssocID="{0704682C-F752-4645-8D9B-A817DA1DFA6C}" presName="textNode" presStyleLbl="node1" presStyleIdx="1" presStyleCnt="4">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4">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pt>
    <dgm:pt modelId="{2AEFE299-B965-4C82-BECB-B0FDDCAFAF6F}" type="pres">
      <dgm:prSet presAssocID="{0CA12982-B9B1-48C2-9F1C-480CE09FF75E}" presName="textNode" presStyleLbl="node1" presStyleIdx="3" presStyleCnt="4">
        <dgm:presLayoutVars>
          <dgm:bulletEnabled val="1"/>
        </dgm:presLayoutVars>
      </dgm:prSet>
      <dgm:spPr/>
      <dgm:t>
        <a:bodyPr/>
        <a:lstStyle/>
        <a:p>
          <a:endParaRPr lang="en-US"/>
        </a:p>
      </dgm:t>
    </dgm:pt>
  </dgm:ptLst>
  <dgm:cxnLst>
    <dgm:cxn modelId="{16419C1B-6731-41FB-A542-10BA7F958ED1}" type="presOf" srcId="{D181C1C4-2678-4FE4-88B2-2FE880A44B04}" destId="{F87996CF-2BB6-46FD-9176-55654DFD4D4D}" srcOrd="0" destOrd="0" presId="urn:microsoft.com/office/officeart/2005/8/layout/hProcess9"/>
    <dgm:cxn modelId="{49EDD496-BB6C-4B65-BCBE-DF60AEBC0520}" type="presOf" srcId="{0704682C-F752-4645-8D9B-A817DA1DFA6C}" destId="{2EAA8666-88A3-43FC-8080-544584AE31A3}" srcOrd="0" destOrd="0" presId="urn:microsoft.com/office/officeart/2005/8/layout/hProcess9"/>
    <dgm:cxn modelId="{55D6069C-9900-43CB-AA2A-08D31893D38E}" srcId="{E545E899-6408-4262-A324-3A81456EB339}" destId="{0CA12982-B9B1-48C2-9F1C-480CE09FF75E}" srcOrd="3" destOrd="0" parTransId="{3AD019FB-4EF7-4A0A-B08C-C8F461026F21}" sibTransId="{7BE9D137-4806-4CB0-A1E3-9DCCA5444D34}"/>
    <dgm:cxn modelId="{C91ED6E5-37F8-4D99-AC92-C860709234B7}" type="presOf" srcId="{E545E899-6408-4262-A324-3A81456EB339}" destId="{4DA544FD-0B66-4103-9E14-1C9B89CDD4D3}" srcOrd="0" destOrd="0" presId="urn:microsoft.com/office/officeart/2005/8/layout/hProcess9"/>
    <dgm:cxn modelId="{9A5D78CA-D860-4893-88EF-1701DEC0DC62}" srcId="{E545E899-6408-4262-A324-3A81456EB339}" destId="{0704682C-F752-4645-8D9B-A817DA1DFA6C}" srcOrd="1" destOrd="0" parTransId="{12D7CCF0-1158-40D3-B42F-9A7722410DAF}" sibTransId="{64C8B3A2-C8AF-46F5-B638-AEE68C69B9EB}"/>
    <dgm:cxn modelId="{E4B48F74-4FC5-49A6-AEB3-232AA9FACD53}" type="presOf" srcId="{026A838B-501F-4D79-BE87-2EA5065DF1DF}" destId="{8EE272F5-0D10-4CAC-85EA-BB7EF6A3F265}" srcOrd="0" destOrd="0" presId="urn:microsoft.com/office/officeart/2005/8/layout/hProcess9"/>
    <dgm:cxn modelId="{93BAE5A0-CD2B-4916-AAC2-4F2BF774C0EB}" srcId="{E545E899-6408-4262-A324-3A81456EB339}" destId="{026A838B-501F-4D79-BE87-2EA5065DF1DF}" srcOrd="2" destOrd="0" parTransId="{62C7F318-1128-4702-AC14-22FBF455D78C}" sibTransId="{F12F7244-1408-4481-BC6B-3F2C28B05340}"/>
    <dgm:cxn modelId="{AF682658-C9F6-4A4D-9004-67D3F8ED8319}" srcId="{E545E899-6408-4262-A324-3A81456EB339}" destId="{D181C1C4-2678-4FE4-88B2-2FE880A44B04}" srcOrd="0" destOrd="0" parTransId="{85FE889D-F94D-43AD-9E0D-EA3B38636418}" sibTransId="{916BD71F-5FBD-4FA4-A14D-3EDA714ACDE3}"/>
    <dgm:cxn modelId="{E27E8BD7-61BB-4CBC-AD9F-9C6C59848019}" type="presOf" srcId="{0CA12982-B9B1-48C2-9F1C-480CE09FF75E}" destId="{2AEFE299-B965-4C82-BECB-B0FDDCAFAF6F}" srcOrd="0" destOrd="0" presId="urn:microsoft.com/office/officeart/2005/8/layout/hProcess9"/>
    <dgm:cxn modelId="{82FDA177-8CA0-4AB6-9A50-BDDB3E7D0CCA}" type="presParOf" srcId="{4DA544FD-0B66-4103-9E14-1C9B89CDD4D3}" destId="{E78C0A1F-7F2B-4888-AC44-F0F3170EA650}" srcOrd="0" destOrd="0" presId="urn:microsoft.com/office/officeart/2005/8/layout/hProcess9"/>
    <dgm:cxn modelId="{C57B5806-1967-4055-BF0C-19BF2E6626A7}" type="presParOf" srcId="{4DA544FD-0B66-4103-9E14-1C9B89CDD4D3}" destId="{FDC47ACF-D4C0-4B03-9347-18EA897545E1}" srcOrd="1" destOrd="0" presId="urn:microsoft.com/office/officeart/2005/8/layout/hProcess9"/>
    <dgm:cxn modelId="{AA5D35A5-33FD-4ABA-8AD7-902796B0C012}" type="presParOf" srcId="{FDC47ACF-D4C0-4B03-9347-18EA897545E1}" destId="{F87996CF-2BB6-46FD-9176-55654DFD4D4D}" srcOrd="0" destOrd="0" presId="urn:microsoft.com/office/officeart/2005/8/layout/hProcess9"/>
    <dgm:cxn modelId="{BCB8DF5C-EC3D-4318-8CD3-AF7E69BCADFB}" type="presParOf" srcId="{FDC47ACF-D4C0-4B03-9347-18EA897545E1}" destId="{39C0B1F7-83C0-4A20-BCC5-DD69F3BA91F9}" srcOrd="1" destOrd="0" presId="urn:microsoft.com/office/officeart/2005/8/layout/hProcess9"/>
    <dgm:cxn modelId="{2601F7B9-68D6-431F-B87C-BF74ADF92162}" type="presParOf" srcId="{FDC47ACF-D4C0-4B03-9347-18EA897545E1}" destId="{2EAA8666-88A3-43FC-8080-544584AE31A3}" srcOrd="2" destOrd="0" presId="urn:microsoft.com/office/officeart/2005/8/layout/hProcess9"/>
    <dgm:cxn modelId="{B73C191C-C36F-4BDE-9FCE-1741463673FB}" type="presParOf" srcId="{FDC47ACF-D4C0-4B03-9347-18EA897545E1}" destId="{568E5263-EF95-4C06-B3E4-84018E0A560A}" srcOrd="3" destOrd="0" presId="urn:microsoft.com/office/officeart/2005/8/layout/hProcess9"/>
    <dgm:cxn modelId="{A99ECCAF-DC7F-47E6-8784-A49FE843A3ED}" type="presParOf" srcId="{FDC47ACF-D4C0-4B03-9347-18EA897545E1}" destId="{8EE272F5-0D10-4CAC-85EA-BB7EF6A3F265}" srcOrd="4" destOrd="0" presId="urn:microsoft.com/office/officeart/2005/8/layout/hProcess9"/>
    <dgm:cxn modelId="{2C6F794B-BB77-438C-B935-5FBB8007CF70}" type="presParOf" srcId="{FDC47ACF-D4C0-4B03-9347-18EA897545E1}" destId="{51DD4F7E-916B-421C-9841-71D572CD5BF3}" srcOrd="5" destOrd="0" presId="urn:microsoft.com/office/officeart/2005/8/layout/hProcess9"/>
    <dgm:cxn modelId="{B32B0AD5-0B07-4794-8D99-4E87BB86AB53}" type="presParOf" srcId="{FDC47ACF-D4C0-4B03-9347-18EA897545E1}" destId="{2AEFE299-B965-4C82-BECB-B0FDDCAFAF6F}" srcOrd="6"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solidFill>
        <a:ln>
          <a:solidFill>
            <a:schemeClr val="accent2"/>
          </a:solidFill>
        </a:ln>
      </dgm:spPr>
      <dgm:t>
        <a:bodyPr/>
        <a:lstStyle/>
        <a:p>
          <a:r>
            <a:rPr lang="en-US" sz="1200" dirty="0" smtClean="0"/>
            <a:t>1. Create design</a:t>
          </a:r>
          <a:endParaRPr lang="en-US" sz="120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026A838B-501F-4D79-BE87-2EA5065DF1DF}">
      <dgm:prSet phldrT="[Text]" custT="1"/>
      <dgm:spPr>
        <a:solidFill>
          <a:srgbClr val="00B050">
            <a:alpha val="20000"/>
          </a:srgbClr>
        </a:solidFill>
      </dgm:spPr>
      <dgm:t>
        <a:bodyPr/>
        <a:lstStyle/>
        <a:p>
          <a:r>
            <a:rPr lang="en-US" sz="1200" dirty="0" smtClean="0"/>
            <a:t>3. Create  order</a:t>
          </a:r>
          <a:endParaRPr lang="en-US" sz="1200" dirty="0"/>
        </a:p>
      </dgm:t>
    </dgm:pt>
    <dgm:pt modelId="{62C7F318-1128-4702-AC14-22FBF455D78C}" type="parTrans" cxnId="{93BAE5A0-CD2B-4916-AAC2-4F2BF774C0EB}">
      <dgm:prSet/>
      <dgm:spPr/>
      <dgm:t>
        <a:bodyPr/>
        <a:lstStyle/>
        <a:p>
          <a:endParaRPr lang="en-US" sz="1100"/>
        </a:p>
      </dgm:t>
    </dgm:pt>
    <dgm:pt modelId="{F12F7244-1408-4481-BC6B-3F2C28B05340}" type="sibTrans" cxnId="{93BAE5A0-CD2B-4916-AAC2-4F2BF774C0EB}">
      <dgm:prSet/>
      <dgm:spPr/>
      <dgm:t>
        <a:bodyPr/>
        <a:lstStyle/>
        <a:p>
          <a:endParaRPr lang="en-US" sz="1100"/>
        </a:p>
      </dgm:t>
    </dgm:pt>
    <dgm:pt modelId="{0CA12982-B9B1-48C2-9F1C-480CE09FF75E}">
      <dgm:prSet phldrT="[Text]" custT="1"/>
      <dgm:spPr>
        <a:solidFill>
          <a:srgbClr val="7030A0">
            <a:alpha val="20000"/>
          </a:srgbClr>
        </a:solidFill>
      </dgm:spPr>
      <dgm:t>
        <a:bodyPr/>
        <a:lstStyle/>
        <a:p>
          <a:r>
            <a:rPr lang="en-US" sz="1200" dirty="0" smtClean="0"/>
            <a:t>4. Manage order</a:t>
          </a:r>
          <a:endParaRPr lang="en-US" sz="1200" dirty="0"/>
        </a:p>
      </dgm:t>
    </dgm:pt>
    <dgm:pt modelId="{3AD019FB-4EF7-4A0A-B08C-C8F461026F21}" type="parTrans" cxnId="{55D6069C-9900-43CB-AA2A-08D31893D38E}">
      <dgm:prSet/>
      <dgm:spPr/>
      <dgm:t>
        <a:bodyPr/>
        <a:lstStyle/>
        <a:p>
          <a:endParaRPr lang="en-US" sz="1100"/>
        </a:p>
      </dgm:t>
    </dgm:pt>
    <dgm:pt modelId="{7BE9D137-4806-4CB0-A1E3-9DCCA5444D34}" type="sibTrans" cxnId="{55D6069C-9900-43CB-AA2A-08D31893D38E}">
      <dgm:prSet/>
      <dgm:spPr/>
      <dgm:t>
        <a:bodyPr/>
        <a:lstStyle/>
        <a:p>
          <a:endParaRPr lang="en-US" sz="1100"/>
        </a:p>
      </dgm:t>
    </dgm:pt>
    <dgm:pt modelId="{0704682C-F752-4645-8D9B-A817DA1DFA6C}">
      <dgm:prSet custT="1"/>
      <dgm:spPr>
        <a:solidFill>
          <a:srgbClr val="FFC000">
            <a:alpha val="20000"/>
          </a:srgbClr>
        </a:solidFill>
      </dgm:spPr>
      <dgm:t>
        <a:bodyPr/>
        <a:lstStyle/>
        <a:p>
          <a:r>
            <a:rPr lang="en-US" sz="1200" dirty="0" smtClean="0"/>
            <a:t>2. Create offering</a:t>
          </a:r>
          <a:endParaRPr lang="en-US" sz="1200" dirty="0"/>
        </a:p>
      </dgm:t>
    </dgm:pt>
    <dgm:pt modelId="{12D7CCF0-1158-40D3-B42F-9A7722410DAF}" type="parTrans" cxnId="{9A5D78CA-D860-4893-88EF-1701DEC0DC62}">
      <dgm:prSet/>
      <dgm:spPr/>
      <dgm:t>
        <a:bodyPr/>
        <a:lstStyle/>
        <a:p>
          <a:endParaRPr lang="en-US" sz="1100"/>
        </a:p>
      </dgm:t>
    </dgm:pt>
    <dgm:pt modelId="{64C8B3A2-C8AF-46F5-B638-AEE68C69B9EB}" type="sibTrans" cxnId="{9A5D78CA-D860-4893-88EF-1701DEC0DC62}">
      <dgm:prSet/>
      <dgm:spPr/>
      <dgm:t>
        <a:bodyPr/>
        <a:lstStyle/>
        <a:p>
          <a:endParaRPr lang="en-US" sz="110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rgbClr val="CBDDF0">
            <a:alpha val="25098"/>
          </a:srgbClr>
        </a:solidFill>
      </dgm:spPr>
      <dgm:t>
        <a:bodyPr/>
        <a:lstStyle/>
        <a:p>
          <a:endParaRPr lang="en-US"/>
        </a:p>
      </dgm:t>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4">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2EAA8666-88A3-43FC-8080-544584AE31A3}" type="pres">
      <dgm:prSet presAssocID="{0704682C-F752-4645-8D9B-A817DA1DFA6C}" presName="textNode" presStyleLbl="node1" presStyleIdx="1" presStyleCnt="4">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4">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pt>
    <dgm:pt modelId="{2AEFE299-B965-4C82-BECB-B0FDDCAFAF6F}" type="pres">
      <dgm:prSet presAssocID="{0CA12982-B9B1-48C2-9F1C-480CE09FF75E}" presName="textNode" presStyleLbl="node1" presStyleIdx="3" presStyleCnt="4">
        <dgm:presLayoutVars>
          <dgm:bulletEnabled val="1"/>
        </dgm:presLayoutVars>
      </dgm:prSet>
      <dgm:spPr/>
      <dgm:t>
        <a:bodyPr/>
        <a:lstStyle/>
        <a:p>
          <a:endParaRPr lang="en-US"/>
        </a:p>
      </dgm:t>
    </dgm:pt>
  </dgm:ptLst>
  <dgm:cxnLst>
    <dgm:cxn modelId="{5DF6036F-469F-4235-BE32-14D8B5207C8C}" type="presOf" srcId="{E545E899-6408-4262-A324-3A81456EB339}" destId="{4DA544FD-0B66-4103-9E14-1C9B89CDD4D3}" srcOrd="0" destOrd="0" presId="urn:microsoft.com/office/officeart/2005/8/layout/hProcess9"/>
    <dgm:cxn modelId="{93BAE5A0-CD2B-4916-AAC2-4F2BF774C0EB}" srcId="{E545E899-6408-4262-A324-3A81456EB339}" destId="{026A838B-501F-4D79-BE87-2EA5065DF1DF}" srcOrd="2" destOrd="0" parTransId="{62C7F318-1128-4702-AC14-22FBF455D78C}" sibTransId="{F12F7244-1408-4481-BC6B-3F2C28B05340}"/>
    <dgm:cxn modelId="{9A5D78CA-D860-4893-88EF-1701DEC0DC62}" srcId="{E545E899-6408-4262-A324-3A81456EB339}" destId="{0704682C-F752-4645-8D9B-A817DA1DFA6C}" srcOrd="1" destOrd="0" parTransId="{12D7CCF0-1158-40D3-B42F-9A7722410DAF}" sibTransId="{64C8B3A2-C8AF-46F5-B638-AEE68C69B9EB}"/>
    <dgm:cxn modelId="{01DC6011-802C-4D1C-AEE6-B3E2C85F80B9}" type="presOf" srcId="{0CA12982-B9B1-48C2-9F1C-480CE09FF75E}" destId="{2AEFE299-B965-4C82-BECB-B0FDDCAFAF6F}" srcOrd="0" destOrd="0" presId="urn:microsoft.com/office/officeart/2005/8/layout/hProcess9"/>
    <dgm:cxn modelId="{AF682658-C9F6-4A4D-9004-67D3F8ED8319}" srcId="{E545E899-6408-4262-A324-3A81456EB339}" destId="{D181C1C4-2678-4FE4-88B2-2FE880A44B04}" srcOrd="0" destOrd="0" parTransId="{85FE889D-F94D-43AD-9E0D-EA3B38636418}" sibTransId="{916BD71F-5FBD-4FA4-A14D-3EDA714ACDE3}"/>
    <dgm:cxn modelId="{55D6069C-9900-43CB-AA2A-08D31893D38E}" srcId="{E545E899-6408-4262-A324-3A81456EB339}" destId="{0CA12982-B9B1-48C2-9F1C-480CE09FF75E}" srcOrd="3" destOrd="0" parTransId="{3AD019FB-4EF7-4A0A-B08C-C8F461026F21}" sibTransId="{7BE9D137-4806-4CB0-A1E3-9DCCA5444D34}"/>
    <dgm:cxn modelId="{D16FD1F7-D215-4001-9C54-4B6EF9825CAC}" type="presOf" srcId="{D181C1C4-2678-4FE4-88B2-2FE880A44B04}" destId="{F87996CF-2BB6-46FD-9176-55654DFD4D4D}" srcOrd="0" destOrd="0" presId="urn:microsoft.com/office/officeart/2005/8/layout/hProcess9"/>
    <dgm:cxn modelId="{46A420D0-134D-4CA4-A4B5-5C0F0FC6AEF2}" type="presOf" srcId="{026A838B-501F-4D79-BE87-2EA5065DF1DF}" destId="{8EE272F5-0D10-4CAC-85EA-BB7EF6A3F265}" srcOrd="0" destOrd="0" presId="urn:microsoft.com/office/officeart/2005/8/layout/hProcess9"/>
    <dgm:cxn modelId="{571E9FBF-4DE2-4B9D-9A75-8AB162465E1D}" type="presOf" srcId="{0704682C-F752-4645-8D9B-A817DA1DFA6C}" destId="{2EAA8666-88A3-43FC-8080-544584AE31A3}" srcOrd="0" destOrd="0" presId="urn:microsoft.com/office/officeart/2005/8/layout/hProcess9"/>
    <dgm:cxn modelId="{F923E308-781C-4831-BBF1-89BC7AF3351E}" type="presParOf" srcId="{4DA544FD-0B66-4103-9E14-1C9B89CDD4D3}" destId="{E78C0A1F-7F2B-4888-AC44-F0F3170EA650}" srcOrd="0" destOrd="0" presId="urn:microsoft.com/office/officeart/2005/8/layout/hProcess9"/>
    <dgm:cxn modelId="{31785EE4-2FE4-4204-B6EF-0AE8015C4606}" type="presParOf" srcId="{4DA544FD-0B66-4103-9E14-1C9B89CDD4D3}" destId="{FDC47ACF-D4C0-4B03-9347-18EA897545E1}" srcOrd="1" destOrd="0" presId="urn:microsoft.com/office/officeart/2005/8/layout/hProcess9"/>
    <dgm:cxn modelId="{81095EB3-F7DF-49B0-9F98-18013E2BF791}" type="presParOf" srcId="{FDC47ACF-D4C0-4B03-9347-18EA897545E1}" destId="{F87996CF-2BB6-46FD-9176-55654DFD4D4D}" srcOrd="0" destOrd="0" presId="urn:microsoft.com/office/officeart/2005/8/layout/hProcess9"/>
    <dgm:cxn modelId="{1CD8756E-4741-407A-9407-71DB184C13CD}" type="presParOf" srcId="{FDC47ACF-D4C0-4B03-9347-18EA897545E1}" destId="{39C0B1F7-83C0-4A20-BCC5-DD69F3BA91F9}" srcOrd="1" destOrd="0" presId="urn:microsoft.com/office/officeart/2005/8/layout/hProcess9"/>
    <dgm:cxn modelId="{D43B063B-A987-4556-8825-32C7D94743F5}" type="presParOf" srcId="{FDC47ACF-D4C0-4B03-9347-18EA897545E1}" destId="{2EAA8666-88A3-43FC-8080-544584AE31A3}" srcOrd="2" destOrd="0" presId="urn:microsoft.com/office/officeart/2005/8/layout/hProcess9"/>
    <dgm:cxn modelId="{32431A77-BEC4-4BAD-B151-7B34D9D63518}" type="presParOf" srcId="{FDC47ACF-D4C0-4B03-9347-18EA897545E1}" destId="{568E5263-EF95-4C06-B3E4-84018E0A560A}" srcOrd="3" destOrd="0" presId="urn:microsoft.com/office/officeart/2005/8/layout/hProcess9"/>
    <dgm:cxn modelId="{5BFFCFCF-AB78-4CD4-95A8-0A6E56A96EF9}" type="presParOf" srcId="{FDC47ACF-D4C0-4B03-9347-18EA897545E1}" destId="{8EE272F5-0D10-4CAC-85EA-BB7EF6A3F265}" srcOrd="4" destOrd="0" presId="urn:microsoft.com/office/officeart/2005/8/layout/hProcess9"/>
    <dgm:cxn modelId="{8AAB1552-DCD3-4B78-A97B-431A8DA29F9E}" type="presParOf" srcId="{FDC47ACF-D4C0-4B03-9347-18EA897545E1}" destId="{51DD4F7E-916B-421C-9841-71D572CD5BF3}" srcOrd="5" destOrd="0" presId="urn:microsoft.com/office/officeart/2005/8/layout/hProcess9"/>
    <dgm:cxn modelId="{725F17D4-C9C3-472B-835B-166BB89EED89}" type="presParOf" srcId="{FDC47ACF-D4C0-4B03-9347-18EA897545E1}" destId="{2AEFE299-B965-4C82-BECB-B0FDDCAFAF6F}"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solidFill>
        <a:ln>
          <a:solidFill>
            <a:schemeClr val="accent2"/>
          </a:solidFill>
        </a:ln>
      </dgm:spPr>
      <dgm:t>
        <a:bodyPr/>
        <a:lstStyle/>
        <a:p>
          <a:r>
            <a:rPr lang="en-US" sz="1200" dirty="0" smtClean="0"/>
            <a:t>A. Define Service</a:t>
          </a:r>
          <a:endParaRPr lang="en-US" sz="120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026A838B-501F-4D79-BE87-2EA5065DF1DF}">
      <dgm:prSet phldrT="[Text]" custT="1"/>
      <dgm:spPr>
        <a:solidFill>
          <a:schemeClr val="accent1">
            <a:lumMod val="40000"/>
            <a:lumOff val="60000"/>
          </a:schemeClr>
        </a:solidFill>
      </dgm:spPr>
      <dgm:t>
        <a:bodyPr/>
        <a:lstStyle/>
        <a:p>
          <a:r>
            <a:rPr lang="en-US" sz="1200" dirty="0" smtClean="0">
              <a:solidFill>
                <a:schemeClr val="tx1"/>
              </a:solidFill>
            </a:rPr>
            <a:t>C. Create service-tree</a:t>
          </a:r>
          <a:endParaRPr lang="en-US" sz="1200" dirty="0">
            <a:solidFill>
              <a:schemeClr val="tx1"/>
            </a:solidFill>
          </a:endParaRPr>
        </a:p>
      </dgm:t>
    </dgm:pt>
    <dgm:pt modelId="{62C7F318-1128-4702-AC14-22FBF455D78C}" type="parTrans" cxnId="{93BAE5A0-CD2B-4916-AAC2-4F2BF774C0EB}">
      <dgm:prSet/>
      <dgm:spPr/>
      <dgm:t>
        <a:bodyPr/>
        <a:lstStyle/>
        <a:p>
          <a:endParaRPr lang="en-US" sz="1100"/>
        </a:p>
      </dgm:t>
    </dgm:pt>
    <dgm:pt modelId="{F12F7244-1408-4481-BC6B-3F2C28B05340}" type="sibTrans" cxnId="{93BAE5A0-CD2B-4916-AAC2-4F2BF774C0EB}">
      <dgm:prSet/>
      <dgm:spPr/>
      <dgm:t>
        <a:bodyPr/>
        <a:lstStyle/>
        <a:p>
          <a:endParaRPr lang="en-US" sz="1100"/>
        </a:p>
      </dgm:t>
    </dgm:pt>
    <dgm:pt modelId="{0704682C-F752-4645-8D9B-A817DA1DFA6C}">
      <dgm:prSet custT="1"/>
      <dgm:spPr>
        <a:solidFill>
          <a:schemeClr val="accent1">
            <a:lumMod val="60000"/>
            <a:lumOff val="40000"/>
          </a:schemeClr>
        </a:solidFill>
      </dgm:spPr>
      <dgm:t>
        <a:bodyPr/>
        <a:lstStyle/>
        <a:p>
          <a:r>
            <a:rPr lang="en-US" sz="1200" dirty="0" smtClean="0"/>
            <a:t>B. Check/create resources</a:t>
          </a:r>
          <a:endParaRPr lang="en-US" sz="1200" dirty="0"/>
        </a:p>
      </dgm:t>
    </dgm:pt>
    <dgm:pt modelId="{12D7CCF0-1158-40D3-B42F-9A7722410DAF}" type="parTrans" cxnId="{9A5D78CA-D860-4893-88EF-1701DEC0DC62}">
      <dgm:prSet/>
      <dgm:spPr/>
      <dgm:t>
        <a:bodyPr/>
        <a:lstStyle/>
        <a:p>
          <a:endParaRPr lang="en-US" sz="1100"/>
        </a:p>
      </dgm:t>
    </dgm:pt>
    <dgm:pt modelId="{64C8B3A2-C8AF-46F5-B638-AEE68C69B9EB}" type="sibTrans" cxnId="{9A5D78CA-D860-4893-88EF-1701DEC0DC62}">
      <dgm:prSet/>
      <dgm:spPr/>
      <dgm:t>
        <a:bodyPr/>
        <a:lstStyle/>
        <a:p>
          <a:endParaRPr lang="en-US" sz="110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3">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2EAA8666-88A3-43FC-8080-544584AE31A3}" type="pres">
      <dgm:prSet presAssocID="{0704682C-F752-4645-8D9B-A817DA1DFA6C}" presName="textNode" presStyleLbl="node1" presStyleIdx="1" presStyleCnt="3">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3">
        <dgm:presLayoutVars>
          <dgm:bulletEnabled val="1"/>
        </dgm:presLayoutVars>
      </dgm:prSet>
      <dgm:spPr/>
      <dgm:t>
        <a:bodyPr/>
        <a:lstStyle/>
        <a:p>
          <a:endParaRPr lang="en-US"/>
        </a:p>
      </dgm:t>
    </dgm:pt>
  </dgm:ptLst>
  <dgm:cxnLst>
    <dgm:cxn modelId="{FF060966-C73B-4F4E-851C-4C1691FC4545}" type="presOf" srcId="{E545E899-6408-4262-A324-3A81456EB339}" destId="{4DA544FD-0B66-4103-9E14-1C9B89CDD4D3}" srcOrd="0" destOrd="0" presId="urn:microsoft.com/office/officeart/2005/8/layout/hProcess9"/>
    <dgm:cxn modelId="{2911B730-C97F-401F-A16C-9018589A9845}" type="presOf" srcId="{0704682C-F752-4645-8D9B-A817DA1DFA6C}" destId="{2EAA8666-88A3-43FC-8080-544584AE31A3}" srcOrd="0" destOrd="0" presId="urn:microsoft.com/office/officeart/2005/8/layout/hProcess9"/>
    <dgm:cxn modelId="{1E530451-6DC5-46F2-B7D3-BDA2DA5123AA}" type="presOf" srcId="{D181C1C4-2678-4FE4-88B2-2FE880A44B04}" destId="{F87996CF-2BB6-46FD-9176-55654DFD4D4D}" srcOrd="0" destOrd="0" presId="urn:microsoft.com/office/officeart/2005/8/layout/hProcess9"/>
    <dgm:cxn modelId="{BDCA42BD-7A60-4D42-86A1-70BD6693E05A}" type="presOf" srcId="{026A838B-501F-4D79-BE87-2EA5065DF1DF}" destId="{8EE272F5-0D10-4CAC-85EA-BB7EF6A3F265}" srcOrd="0" destOrd="0" presId="urn:microsoft.com/office/officeart/2005/8/layout/hProcess9"/>
    <dgm:cxn modelId="{9A5D78CA-D860-4893-88EF-1701DEC0DC62}" srcId="{E545E899-6408-4262-A324-3A81456EB339}" destId="{0704682C-F752-4645-8D9B-A817DA1DFA6C}" srcOrd="1" destOrd="0" parTransId="{12D7CCF0-1158-40D3-B42F-9A7722410DAF}" sibTransId="{64C8B3A2-C8AF-46F5-B638-AEE68C69B9EB}"/>
    <dgm:cxn modelId="{93BAE5A0-CD2B-4916-AAC2-4F2BF774C0EB}" srcId="{E545E899-6408-4262-A324-3A81456EB339}" destId="{026A838B-501F-4D79-BE87-2EA5065DF1DF}" srcOrd="2" destOrd="0" parTransId="{62C7F318-1128-4702-AC14-22FBF455D78C}" sibTransId="{F12F7244-1408-4481-BC6B-3F2C28B05340}"/>
    <dgm:cxn modelId="{AF682658-C9F6-4A4D-9004-67D3F8ED8319}" srcId="{E545E899-6408-4262-A324-3A81456EB339}" destId="{D181C1C4-2678-4FE4-88B2-2FE880A44B04}" srcOrd="0" destOrd="0" parTransId="{85FE889D-F94D-43AD-9E0D-EA3B38636418}" sibTransId="{916BD71F-5FBD-4FA4-A14D-3EDA714ACDE3}"/>
    <dgm:cxn modelId="{86402AA8-B16B-44DB-BB95-C31405E87044}" type="presParOf" srcId="{4DA544FD-0B66-4103-9E14-1C9B89CDD4D3}" destId="{E78C0A1F-7F2B-4888-AC44-F0F3170EA650}" srcOrd="0" destOrd="0" presId="urn:microsoft.com/office/officeart/2005/8/layout/hProcess9"/>
    <dgm:cxn modelId="{4740426E-7F02-434F-A29F-24089E03251F}" type="presParOf" srcId="{4DA544FD-0B66-4103-9E14-1C9B89CDD4D3}" destId="{FDC47ACF-D4C0-4B03-9347-18EA897545E1}" srcOrd="1" destOrd="0" presId="urn:microsoft.com/office/officeart/2005/8/layout/hProcess9"/>
    <dgm:cxn modelId="{785A7CBB-2701-4534-A255-69E9CD6F4AD8}" type="presParOf" srcId="{FDC47ACF-D4C0-4B03-9347-18EA897545E1}" destId="{F87996CF-2BB6-46FD-9176-55654DFD4D4D}" srcOrd="0" destOrd="0" presId="urn:microsoft.com/office/officeart/2005/8/layout/hProcess9"/>
    <dgm:cxn modelId="{56A21B7E-86BF-4D5E-A479-7CD74ED12F84}" type="presParOf" srcId="{FDC47ACF-D4C0-4B03-9347-18EA897545E1}" destId="{39C0B1F7-83C0-4A20-BCC5-DD69F3BA91F9}" srcOrd="1" destOrd="0" presId="urn:microsoft.com/office/officeart/2005/8/layout/hProcess9"/>
    <dgm:cxn modelId="{935DB76F-F6B1-4FD7-A42B-B2D2B629B5BF}" type="presParOf" srcId="{FDC47ACF-D4C0-4B03-9347-18EA897545E1}" destId="{2EAA8666-88A3-43FC-8080-544584AE31A3}" srcOrd="2" destOrd="0" presId="urn:microsoft.com/office/officeart/2005/8/layout/hProcess9"/>
    <dgm:cxn modelId="{5EC1FD71-7545-42D2-B0AE-B16BE3114672}" type="presParOf" srcId="{FDC47ACF-D4C0-4B03-9347-18EA897545E1}" destId="{568E5263-EF95-4C06-B3E4-84018E0A560A}" srcOrd="3" destOrd="0" presId="urn:microsoft.com/office/officeart/2005/8/layout/hProcess9"/>
    <dgm:cxn modelId="{1CA54338-924C-4756-B5EA-B0894F48F012}" type="presParOf" srcId="{FDC47ACF-D4C0-4B03-9347-18EA897545E1}" destId="{8EE272F5-0D10-4CAC-85EA-BB7EF6A3F265}" srcOrd="4"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solidFill>
        <a:ln>
          <a:solidFill>
            <a:schemeClr val="accent2"/>
          </a:solidFill>
        </a:ln>
      </dgm:spPr>
      <dgm:t>
        <a:bodyPr/>
        <a:lstStyle/>
        <a:p>
          <a:r>
            <a:rPr lang="en-US" sz="1200" dirty="0" smtClean="0"/>
            <a:t>1. Create design</a:t>
          </a:r>
          <a:endParaRPr lang="en-US" sz="120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026A838B-501F-4D79-BE87-2EA5065DF1DF}">
      <dgm:prSet phldrT="[Text]" custT="1"/>
      <dgm:spPr>
        <a:solidFill>
          <a:srgbClr val="00B050">
            <a:alpha val="20000"/>
          </a:srgbClr>
        </a:solidFill>
      </dgm:spPr>
      <dgm:t>
        <a:bodyPr/>
        <a:lstStyle/>
        <a:p>
          <a:r>
            <a:rPr lang="en-US" sz="1200" dirty="0" smtClean="0"/>
            <a:t>3. Create  order</a:t>
          </a:r>
          <a:endParaRPr lang="en-US" sz="1200" dirty="0"/>
        </a:p>
      </dgm:t>
    </dgm:pt>
    <dgm:pt modelId="{62C7F318-1128-4702-AC14-22FBF455D78C}" type="parTrans" cxnId="{93BAE5A0-CD2B-4916-AAC2-4F2BF774C0EB}">
      <dgm:prSet/>
      <dgm:spPr/>
      <dgm:t>
        <a:bodyPr/>
        <a:lstStyle/>
        <a:p>
          <a:endParaRPr lang="en-US" sz="1100"/>
        </a:p>
      </dgm:t>
    </dgm:pt>
    <dgm:pt modelId="{F12F7244-1408-4481-BC6B-3F2C28B05340}" type="sibTrans" cxnId="{93BAE5A0-CD2B-4916-AAC2-4F2BF774C0EB}">
      <dgm:prSet/>
      <dgm:spPr/>
      <dgm:t>
        <a:bodyPr/>
        <a:lstStyle/>
        <a:p>
          <a:endParaRPr lang="en-US" sz="1100"/>
        </a:p>
      </dgm:t>
    </dgm:pt>
    <dgm:pt modelId="{0CA12982-B9B1-48C2-9F1C-480CE09FF75E}">
      <dgm:prSet phldrT="[Text]" custT="1"/>
      <dgm:spPr>
        <a:solidFill>
          <a:srgbClr val="7030A0">
            <a:alpha val="20000"/>
          </a:srgbClr>
        </a:solidFill>
      </dgm:spPr>
      <dgm:t>
        <a:bodyPr/>
        <a:lstStyle/>
        <a:p>
          <a:r>
            <a:rPr lang="en-US" sz="1200" dirty="0" smtClean="0"/>
            <a:t>4. Manage order</a:t>
          </a:r>
          <a:endParaRPr lang="en-US" sz="1200" dirty="0"/>
        </a:p>
      </dgm:t>
    </dgm:pt>
    <dgm:pt modelId="{3AD019FB-4EF7-4A0A-B08C-C8F461026F21}" type="parTrans" cxnId="{55D6069C-9900-43CB-AA2A-08D31893D38E}">
      <dgm:prSet/>
      <dgm:spPr/>
      <dgm:t>
        <a:bodyPr/>
        <a:lstStyle/>
        <a:p>
          <a:endParaRPr lang="en-US" sz="1100"/>
        </a:p>
      </dgm:t>
    </dgm:pt>
    <dgm:pt modelId="{7BE9D137-4806-4CB0-A1E3-9DCCA5444D34}" type="sibTrans" cxnId="{55D6069C-9900-43CB-AA2A-08D31893D38E}">
      <dgm:prSet/>
      <dgm:spPr/>
      <dgm:t>
        <a:bodyPr/>
        <a:lstStyle/>
        <a:p>
          <a:endParaRPr lang="en-US" sz="1100"/>
        </a:p>
      </dgm:t>
    </dgm:pt>
    <dgm:pt modelId="{0704682C-F752-4645-8D9B-A817DA1DFA6C}">
      <dgm:prSet custT="1"/>
      <dgm:spPr>
        <a:solidFill>
          <a:srgbClr val="FFC000">
            <a:alpha val="20000"/>
          </a:srgbClr>
        </a:solidFill>
      </dgm:spPr>
      <dgm:t>
        <a:bodyPr/>
        <a:lstStyle/>
        <a:p>
          <a:r>
            <a:rPr lang="en-US" sz="1200" dirty="0" smtClean="0"/>
            <a:t>2. Create offering</a:t>
          </a:r>
          <a:endParaRPr lang="en-US" sz="1200" dirty="0"/>
        </a:p>
      </dgm:t>
    </dgm:pt>
    <dgm:pt modelId="{12D7CCF0-1158-40D3-B42F-9A7722410DAF}" type="parTrans" cxnId="{9A5D78CA-D860-4893-88EF-1701DEC0DC62}">
      <dgm:prSet/>
      <dgm:spPr/>
      <dgm:t>
        <a:bodyPr/>
        <a:lstStyle/>
        <a:p>
          <a:endParaRPr lang="en-US" sz="1100"/>
        </a:p>
      </dgm:t>
    </dgm:pt>
    <dgm:pt modelId="{64C8B3A2-C8AF-46F5-B638-AEE68C69B9EB}" type="sibTrans" cxnId="{9A5D78CA-D860-4893-88EF-1701DEC0DC62}">
      <dgm:prSet/>
      <dgm:spPr/>
      <dgm:t>
        <a:bodyPr/>
        <a:lstStyle/>
        <a:p>
          <a:endParaRPr lang="en-US" sz="110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rgbClr val="CBDDF0">
            <a:alpha val="25098"/>
          </a:srgbClr>
        </a:solidFill>
      </dgm:spPr>
      <dgm:t>
        <a:bodyPr/>
        <a:lstStyle/>
        <a:p>
          <a:endParaRPr lang="en-US"/>
        </a:p>
      </dgm:t>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4">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2EAA8666-88A3-43FC-8080-544584AE31A3}" type="pres">
      <dgm:prSet presAssocID="{0704682C-F752-4645-8D9B-A817DA1DFA6C}" presName="textNode" presStyleLbl="node1" presStyleIdx="1" presStyleCnt="4">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4">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pt>
    <dgm:pt modelId="{2AEFE299-B965-4C82-BECB-B0FDDCAFAF6F}" type="pres">
      <dgm:prSet presAssocID="{0CA12982-B9B1-48C2-9F1C-480CE09FF75E}" presName="textNode" presStyleLbl="node1" presStyleIdx="3" presStyleCnt="4">
        <dgm:presLayoutVars>
          <dgm:bulletEnabled val="1"/>
        </dgm:presLayoutVars>
      </dgm:prSet>
      <dgm:spPr/>
      <dgm:t>
        <a:bodyPr/>
        <a:lstStyle/>
        <a:p>
          <a:endParaRPr lang="en-US"/>
        </a:p>
      </dgm:t>
    </dgm:pt>
  </dgm:ptLst>
  <dgm:cxnLst>
    <dgm:cxn modelId="{8DE77534-E277-4BC2-9FA1-E6EDAD60A81F}" type="presOf" srcId="{D181C1C4-2678-4FE4-88B2-2FE880A44B04}" destId="{F87996CF-2BB6-46FD-9176-55654DFD4D4D}" srcOrd="0" destOrd="0" presId="urn:microsoft.com/office/officeart/2005/8/layout/hProcess9"/>
    <dgm:cxn modelId="{93BAE5A0-CD2B-4916-AAC2-4F2BF774C0EB}" srcId="{E545E899-6408-4262-A324-3A81456EB339}" destId="{026A838B-501F-4D79-BE87-2EA5065DF1DF}" srcOrd="2" destOrd="0" parTransId="{62C7F318-1128-4702-AC14-22FBF455D78C}" sibTransId="{F12F7244-1408-4481-BC6B-3F2C28B05340}"/>
    <dgm:cxn modelId="{9A5D78CA-D860-4893-88EF-1701DEC0DC62}" srcId="{E545E899-6408-4262-A324-3A81456EB339}" destId="{0704682C-F752-4645-8D9B-A817DA1DFA6C}" srcOrd="1" destOrd="0" parTransId="{12D7CCF0-1158-40D3-B42F-9A7722410DAF}" sibTransId="{64C8B3A2-C8AF-46F5-B638-AEE68C69B9EB}"/>
    <dgm:cxn modelId="{AF682658-C9F6-4A4D-9004-67D3F8ED8319}" srcId="{E545E899-6408-4262-A324-3A81456EB339}" destId="{D181C1C4-2678-4FE4-88B2-2FE880A44B04}" srcOrd="0" destOrd="0" parTransId="{85FE889D-F94D-43AD-9E0D-EA3B38636418}" sibTransId="{916BD71F-5FBD-4FA4-A14D-3EDA714ACDE3}"/>
    <dgm:cxn modelId="{55D6069C-9900-43CB-AA2A-08D31893D38E}" srcId="{E545E899-6408-4262-A324-3A81456EB339}" destId="{0CA12982-B9B1-48C2-9F1C-480CE09FF75E}" srcOrd="3" destOrd="0" parTransId="{3AD019FB-4EF7-4A0A-B08C-C8F461026F21}" sibTransId="{7BE9D137-4806-4CB0-A1E3-9DCCA5444D34}"/>
    <dgm:cxn modelId="{AD3737DA-63A0-47E6-9E74-5DEF681820A7}" type="presOf" srcId="{026A838B-501F-4D79-BE87-2EA5065DF1DF}" destId="{8EE272F5-0D10-4CAC-85EA-BB7EF6A3F265}" srcOrd="0" destOrd="0" presId="urn:microsoft.com/office/officeart/2005/8/layout/hProcess9"/>
    <dgm:cxn modelId="{36A32127-0878-460E-A841-37D55ADD4524}" type="presOf" srcId="{E545E899-6408-4262-A324-3A81456EB339}" destId="{4DA544FD-0B66-4103-9E14-1C9B89CDD4D3}" srcOrd="0" destOrd="0" presId="urn:microsoft.com/office/officeart/2005/8/layout/hProcess9"/>
    <dgm:cxn modelId="{526753B4-56C1-4E25-A08A-C529246EBCE9}" type="presOf" srcId="{0704682C-F752-4645-8D9B-A817DA1DFA6C}" destId="{2EAA8666-88A3-43FC-8080-544584AE31A3}" srcOrd="0" destOrd="0" presId="urn:microsoft.com/office/officeart/2005/8/layout/hProcess9"/>
    <dgm:cxn modelId="{30853FEB-6FBE-44E7-81EA-4163D0E37D01}" type="presOf" srcId="{0CA12982-B9B1-48C2-9F1C-480CE09FF75E}" destId="{2AEFE299-B965-4C82-BECB-B0FDDCAFAF6F}" srcOrd="0" destOrd="0" presId="urn:microsoft.com/office/officeart/2005/8/layout/hProcess9"/>
    <dgm:cxn modelId="{90701856-CCD6-4E44-BF95-BA784B0365AE}" type="presParOf" srcId="{4DA544FD-0B66-4103-9E14-1C9B89CDD4D3}" destId="{E78C0A1F-7F2B-4888-AC44-F0F3170EA650}" srcOrd="0" destOrd="0" presId="urn:microsoft.com/office/officeart/2005/8/layout/hProcess9"/>
    <dgm:cxn modelId="{194C1D6C-A538-4A03-8DF9-A3BF216608CA}" type="presParOf" srcId="{4DA544FD-0B66-4103-9E14-1C9B89CDD4D3}" destId="{FDC47ACF-D4C0-4B03-9347-18EA897545E1}" srcOrd="1" destOrd="0" presId="urn:microsoft.com/office/officeart/2005/8/layout/hProcess9"/>
    <dgm:cxn modelId="{627BDEFD-6EFF-4FDB-98B3-DAF265EEF033}" type="presParOf" srcId="{FDC47ACF-D4C0-4B03-9347-18EA897545E1}" destId="{F87996CF-2BB6-46FD-9176-55654DFD4D4D}" srcOrd="0" destOrd="0" presId="urn:microsoft.com/office/officeart/2005/8/layout/hProcess9"/>
    <dgm:cxn modelId="{F3CC2637-BB31-49FC-9672-DA3186EC253C}" type="presParOf" srcId="{FDC47ACF-D4C0-4B03-9347-18EA897545E1}" destId="{39C0B1F7-83C0-4A20-BCC5-DD69F3BA91F9}" srcOrd="1" destOrd="0" presId="urn:microsoft.com/office/officeart/2005/8/layout/hProcess9"/>
    <dgm:cxn modelId="{A45BCB29-3CB8-4451-BD6B-B8D2D09050E8}" type="presParOf" srcId="{FDC47ACF-D4C0-4B03-9347-18EA897545E1}" destId="{2EAA8666-88A3-43FC-8080-544584AE31A3}" srcOrd="2" destOrd="0" presId="urn:microsoft.com/office/officeart/2005/8/layout/hProcess9"/>
    <dgm:cxn modelId="{F4F1ADDC-2026-47FA-B270-A978FB072BE2}" type="presParOf" srcId="{FDC47ACF-D4C0-4B03-9347-18EA897545E1}" destId="{568E5263-EF95-4C06-B3E4-84018E0A560A}" srcOrd="3" destOrd="0" presId="urn:microsoft.com/office/officeart/2005/8/layout/hProcess9"/>
    <dgm:cxn modelId="{F37B0781-BA6E-4B5C-9D3F-C9D74299EBF8}" type="presParOf" srcId="{FDC47ACF-D4C0-4B03-9347-18EA897545E1}" destId="{8EE272F5-0D10-4CAC-85EA-BB7EF6A3F265}" srcOrd="4" destOrd="0" presId="urn:microsoft.com/office/officeart/2005/8/layout/hProcess9"/>
    <dgm:cxn modelId="{F1A1CD48-4C19-49C0-8152-94A8B05CC0B0}" type="presParOf" srcId="{FDC47ACF-D4C0-4B03-9347-18EA897545E1}" destId="{51DD4F7E-916B-421C-9841-71D572CD5BF3}" srcOrd="5" destOrd="0" presId="urn:microsoft.com/office/officeart/2005/8/layout/hProcess9"/>
    <dgm:cxn modelId="{84F8D637-F1AB-41C6-8F95-E135D13274CB}" type="presParOf" srcId="{FDC47ACF-D4C0-4B03-9347-18EA897545E1}" destId="{2AEFE299-B965-4C82-BECB-B0FDDCAFAF6F}"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solidFill>
      </dgm:spPr>
      <dgm:t>
        <a:bodyPr/>
        <a:lstStyle/>
        <a:p>
          <a:r>
            <a:rPr lang="en-US" sz="1200" dirty="0" smtClean="0"/>
            <a:t>A. Define Service</a:t>
          </a:r>
          <a:endParaRPr lang="en-US" sz="120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BE7E1051-8DA4-487A-B3AB-41D9F62B1E2F}">
      <dgm:prSet/>
      <dgm:spPr>
        <a:solidFill>
          <a:schemeClr val="accent1">
            <a:lumMod val="60000"/>
            <a:lumOff val="40000"/>
          </a:schemeClr>
        </a:solidFill>
        <a:ln>
          <a:solidFill>
            <a:srgbClr val="FF0000"/>
          </a:solidFill>
        </a:ln>
      </dgm:spPr>
      <dgm:t>
        <a:bodyPr/>
        <a:lstStyle/>
        <a:p>
          <a:r>
            <a:rPr lang="en-US" b="1" dirty="0" smtClean="0"/>
            <a:t>B. Check/create resources</a:t>
          </a:r>
          <a:endParaRPr lang="en-US" b="1" dirty="0"/>
        </a:p>
      </dgm:t>
    </dgm:pt>
    <dgm:pt modelId="{406B616E-EDD4-4E97-9D84-5AB2278ED81F}" type="parTrans" cxnId="{8C7B9EEC-4D0C-4DBD-AAC9-25F07D91B918}">
      <dgm:prSet/>
      <dgm:spPr/>
      <dgm:t>
        <a:bodyPr/>
        <a:lstStyle/>
        <a:p>
          <a:endParaRPr lang="de-DE"/>
        </a:p>
      </dgm:t>
    </dgm:pt>
    <dgm:pt modelId="{2775C809-889A-468D-B213-54FB5799882D}" type="sibTrans" cxnId="{8C7B9EEC-4D0C-4DBD-AAC9-25F07D91B918}">
      <dgm:prSet/>
      <dgm:spPr/>
      <dgm:t>
        <a:bodyPr/>
        <a:lstStyle/>
        <a:p>
          <a:endParaRPr lang="de-DE"/>
        </a:p>
      </dgm:t>
    </dgm:pt>
    <dgm:pt modelId="{DE4419D2-D299-4A64-B941-005CD94947CE}">
      <dgm:prSet phldrT="[Text]"/>
      <dgm:spPr>
        <a:solidFill>
          <a:schemeClr val="accent1">
            <a:lumMod val="40000"/>
            <a:lumOff val="60000"/>
          </a:schemeClr>
        </a:solidFill>
      </dgm:spPr>
      <dgm:t>
        <a:bodyPr/>
        <a:lstStyle/>
        <a:p>
          <a:r>
            <a:rPr lang="en-US" dirty="0" smtClean="0">
              <a:solidFill>
                <a:schemeClr val="tx1"/>
              </a:solidFill>
            </a:rPr>
            <a:t>C. Create service tree</a:t>
          </a:r>
          <a:endParaRPr lang="en-US" dirty="0">
            <a:solidFill>
              <a:schemeClr val="tx1"/>
            </a:solidFill>
          </a:endParaRPr>
        </a:p>
      </dgm:t>
    </dgm:pt>
    <dgm:pt modelId="{B8A9628B-D26E-4277-A149-26C6BFEDD7A5}" type="parTrans" cxnId="{93240908-D6B7-412E-ACE4-8B7ABCF4830A}">
      <dgm:prSet/>
      <dgm:spPr/>
      <dgm:t>
        <a:bodyPr/>
        <a:lstStyle/>
        <a:p>
          <a:endParaRPr lang="de-DE"/>
        </a:p>
      </dgm:t>
    </dgm:pt>
    <dgm:pt modelId="{D01621AA-A715-4A77-AC69-8B9695D78B83}" type="sibTrans" cxnId="{93240908-D6B7-412E-ACE4-8B7ABCF4830A}">
      <dgm:prSet/>
      <dgm:spPr/>
      <dgm:t>
        <a:bodyPr/>
        <a:lstStyle/>
        <a:p>
          <a:endParaRPr lang="de-DE"/>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3">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37DBCF46-35B6-4533-8F6A-594F24309AE2}" type="pres">
      <dgm:prSet presAssocID="{BE7E1051-8DA4-487A-B3AB-41D9F62B1E2F}" presName="textNode" presStyleLbl="node1" presStyleIdx="1" presStyleCnt="3">
        <dgm:presLayoutVars>
          <dgm:bulletEnabled val="1"/>
        </dgm:presLayoutVars>
      </dgm:prSet>
      <dgm:spPr/>
      <dgm:t>
        <a:bodyPr/>
        <a:lstStyle/>
        <a:p>
          <a:endParaRPr lang="de-DE"/>
        </a:p>
      </dgm:t>
    </dgm:pt>
    <dgm:pt modelId="{8A127B07-7403-422C-A55F-478283250183}" type="pres">
      <dgm:prSet presAssocID="{2775C809-889A-468D-B213-54FB5799882D}" presName="sibTrans" presStyleCnt="0"/>
      <dgm:spPr/>
    </dgm:pt>
    <dgm:pt modelId="{C51A15AB-323D-4D6B-A95C-367156AB2508}" type="pres">
      <dgm:prSet presAssocID="{DE4419D2-D299-4A64-B941-005CD94947CE}" presName="textNode" presStyleLbl="node1" presStyleIdx="2" presStyleCnt="3">
        <dgm:presLayoutVars>
          <dgm:bulletEnabled val="1"/>
        </dgm:presLayoutVars>
      </dgm:prSet>
      <dgm:spPr/>
      <dgm:t>
        <a:bodyPr/>
        <a:lstStyle/>
        <a:p>
          <a:endParaRPr lang="de-DE"/>
        </a:p>
      </dgm:t>
    </dgm:pt>
  </dgm:ptLst>
  <dgm:cxnLst>
    <dgm:cxn modelId="{AF682658-C9F6-4A4D-9004-67D3F8ED8319}" srcId="{E545E899-6408-4262-A324-3A81456EB339}" destId="{D181C1C4-2678-4FE4-88B2-2FE880A44B04}" srcOrd="0" destOrd="0" parTransId="{85FE889D-F94D-43AD-9E0D-EA3B38636418}" sibTransId="{916BD71F-5FBD-4FA4-A14D-3EDA714ACDE3}"/>
    <dgm:cxn modelId="{36C87B19-A2E8-415E-AE3E-D25D7FF1F0B2}" type="presOf" srcId="{E545E899-6408-4262-A324-3A81456EB339}" destId="{4DA544FD-0B66-4103-9E14-1C9B89CDD4D3}" srcOrd="0" destOrd="0" presId="urn:microsoft.com/office/officeart/2005/8/layout/hProcess9"/>
    <dgm:cxn modelId="{3A864F41-80B8-434F-A3CE-6CE9B5D45A0A}" type="presOf" srcId="{BE7E1051-8DA4-487A-B3AB-41D9F62B1E2F}" destId="{37DBCF46-35B6-4533-8F6A-594F24309AE2}" srcOrd="0" destOrd="0" presId="urn:microsoft.com/office/officeart/2005/8/layout/hProcess9"/>
    <dgm:cxn modelId="{8C7B9EEC-4D0C-4DBD-AAC9-25F07D91B918}" srcId="{E545E899-6408-4262-A324-3A81456EB339}" destId="{BE7E1051-8DA4-487A-B3AB-41D9F62B1E2F}" srcOrd="1" destOrd="0" parTransId="{406B616E-EDD4-4E97-9D84-5AB2278ED81F}" sibTransId="{2775C809-889A-468D-B213-54FB5799882D}"/>
    <dgm:cxn modelId="{93240908-D6B7-412E-ACE4-8B7ABCF4830A}" srcId="{E545E899-6408-4262-A324-3A81456EB339}" destId="{DE4419D2-D299-4A64-B941-005CD94947CE}" srcOrd="2" destOrd="0" parTransId="{B8A9628B-D26E-4277-A149-26C6BFEDD7A5}" sibTransId="{D01621AA-A715-4A77-AC69-8B9695D78B83}"/>
    <dgm:cxn modelId="{9DA480F5-D514-4C69-A725-6CF7291A8843}" type="presOf" srcId="{D181C1C4-2678-4FE4-88B2-2FE880A44B04}" destId="{F87996CF-2BB6-46FD-9176-55654DFD4D4D}" srcOrd="0" destOrd="0" presId="urn:microsoft.com/office/officeart/2005/8/layout/hProcess9"/>
    <dgm:cxn modelId="{372DB3E1-0435-4479-9A0A-1A6A1FCF3FFB}" type="presOf" srcId="{DE4419D2-D299-4A64-B941-005CD94947CE}" destId="{C51A15AB-323D-4D6B-A95C-367156AB2508}" srcOrd="0" destOrd="0" presId="urn:microsoft.com/office/officeart/2005/8/layout/hProcess9"/>
    <dgm:cxn modelId="{7D2735B2-BA8F-49DC-97CA-A93E6A1DBCE1}" type="presParOf" srcId="{4DA544FD-0B66-4103-9E14-1C9B89CDD4D3}" destId="{E78C0A1F-7F2B-4888-AC44-F0F3170EA650}" srcOrd="0" destOrd="0" presId="urn:microsoft.com/office/officeart/2005/8/layout/hProcess9"/>
    <dgm:cxn modelId="{7535F375-BF2E-4095-873D-00489B4B07B3}" type="presParOf" srcId="{4DA544FD-0B66-4103-9E14-1C9B89CDD4D3}" destId="{FDC47ACF-D4C0-4B03-9347-18EA897545E1}" srcOrd="1" destOrd="0" presId="urn:microsoft.com/office/officeart/2005/8/layout/hProcess9"/>
    <dgm:cxn modelId="{8169BE08-10FD-413B-9A0C-E6FD967C33EC}" type="presParOf" srcId="{FDC47ACF-D4C0-4B03-9347-18EA897545E1}" destId="{F87996CF-2BB6-46FD-9176-55654DFD4D4D}" srcOrd="0" destOrd="0" presId="urn:microsoft.com/office/officeart/2005/8/layout/hProcess9"/>
    <dgm:cxn modelId="{5BCBF5F6-16C8-4F60-9720-C714AD1A46D6}" type="presParOf" srcId="{FDC47ACF-D4C0-4B03-9347-18EA897545E1}" destId="{39C0B1F7-83C0-4A20-BCC5-DD69F3BA91F9}" srcOrd="1" destOrd="0" presId="urn:microsoft.com/office/officeart/2005/8/layout/hProcess9"/>
    <dgm:cxn modelId="{71BD5FEC-8D40-4E80-9A91-BC7B54B845A4}" type="presParOf" srcId="{FDC47ACF-D4C0-4B03-9347-18EA897545E1}" destId="{37DBCF46-35B6-4533-8F6A-594F24309AE2}" srcOrd="2" destOrd="0" presId="urn:microsoft.com/office/officeart/2005/8/layout/hProcess9"/>
    <dgm:cxn modelId="{49BD3F02-D390-4359-A0AE-53B4162D808B}" type="presParOf" srcId="{FDC47ACF-D4C0-4B03-9347-18EA897545E1}" destId="{8A127B07-7403-422C-A55F-478283250183}" srcOrd="3" destOrd="0" presId="urn:microsoft.com/office/officeart/2005/8/layout/hProcess9"/>
    <dgm:cxn modelId="{CCE8F456-6BD5-45E1-9281-F87FDC6B3B54}" type="presParOf" srcId="{FDC47ACF-D4C0-4B03-9347-18EA897545E1}" destId="{C51A15AB-323D-4D6B-A95C-367156AB2508}" srcOrd="4"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solidFill>
        <a:ln>
          <a:solidFill>
            <a:schemeClr val="accent2"/>
          </a:solidFill>
        </a:ln>
      </dgm:spPr>
      <dgm:t>
        <a:bodyPr/>
        <a:lstStyle/>
        <a:p>
          <a:r>
            <a:rPr lang="en-US" sz="1200" dirty="0" smtClean="0"/>
            <a:t>1. Create design</a:t>
          </a:r>
          <a:endParaRPr lang="en-US" sz="120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026A838B-501F-4D79-BE87-2EA5065DF1DF}">
      <dgm:prSet phldrT="[Text]" custT="1"/>
      <dgm:spPr>
        <a:solidFill>
          <a:srgbClr val="00B050">
            <a:alpha val="20000"/>
          </a:srgbClr>
        </a:solidFill>
      </dgm:spPr>
      <dgm:t>
        <a:bodyPr/>
        <a:lstStyle/>
        <a:p>
          <a:r>
            <a:rPr lang="en-US" sz="1200" dirty="0" smtClean="0"/>
            <a:t>3. Create  order</a:t>
          </a:r>
          <a:endParaRPr lang="en-US" sz="1200" dirty="0"/>
        </a:p>
      </dgm:t>
    </dgm:pt>
    <dgm:pt modelId="{62C7F318-1128-4702-AC14-22FBF455D78C}" type="parTrans" cxnId="{93BAE5A0-CD2B-4916-AAC2-4F2BF774C0EB}">
      <dgm:prSet/>
      <dgm:spPr/>
      <dgm:t>
        <a:bodyPr/>
        <a:lstStyle/>
        <a:p>
          <a:endParaRPr lang="en-US" sz="1100"/>
        </a:p>
      </dgm:t>
    </dgm:pt>
    <dgm:pt modelId="{F12F7244-1408-4481-BC6B-3F2C28B05340}" type="sibTrans" cxnId="{93BAE5A0-CD2B-4916-AAC2-4F2BF774C0EB}">
      <dgm:prSet/>
      <dgm:spPr/>
      <dgm:t>
        <a:bodyPr/>
        <a:lstStyle/>
        <a:p>
          <a:endParaRPr lang="en-US" sz="1100"/>
        </a:p>
      </dgm:t>
    </dgm:pt>
    <dgm:pt modelId="{0CA12982-B9B1-48C2-9F1C-480CE09FF75E}">
      <dgm:prSet phldrT="[Text]" custT="1"/>
      <dgm:spPr>
        <a:solidFill>
          <a:srgbClr val="7030A0">
            <a:alpha val="20000"/>
          </a:srgbClr>
        </a:solidFill>
      </dgm:spPr>
      <dgm:t>
        <a:bodyPr/>
        <a:lstStyle/>
        <a:p>
          <a:r>
            <a:rPr lang="en-US" sz="1200" dirty="0" smtClean="0"/>
            <a:t>4. Manage order</a:t>
          </a:r>
          <a:endParaRPr lang="en-US" sz="1200" dirty="0"/>
        </a:p>
      </dgm:t>
    </dgm:pt>
    <dgm:pt modelId="{3AD019FB-4EF7-4A0A-B08C-C8F461026F21}" type="parTrans" cxnId="{55D6069C-9900-43CB-AA2A-08D31893D38E}">
      <dgm:prSet/>
      <dgm:spPr/>
      <dgm:t>
        <a:bodyPr/>
        <a:lstStyle/>
        <a:p>
          <a:endParaRPr lang="en-US" sz="1100"/>
        </a:p>
      </dgm:t>
    </dgm:pt>
    <dgm:pt modelId="{7BE9D137-4806-4CB0-A1E3-9DCCA5444D34}" type="sibTrans" cxnId="{55D6069C-9900-43CB-AA2A-08D31893D38E}">
      <dgm:prSet/>
      <dgm:spPr/>
      <dgm:t>
        <a:bodyPr/>
        <a:lstStyle/>
        <a:p>
          <a:endParaRPr lang="en-US" sz="1100"/>
        </a:p>
      </dgm:t>
    </dgm:pt>
    <dgm:pt modelId="{0704682C-F752-4645-8D9B-A817DA1DFA6C}">
      <dgm:prSet custT="1"/>
      <dgm:spPr>
        <a:solidFill>
          <a:srgbClr val="FFC000">
            <a:alpha val="20000"/>
          </a:srgbClr>
        </a:solidFill>
      </dgm:spPr>
      <dgm:t>
        <a:bodyPr/>
        <a:lstStyle/>
        <a:p>
          <a:r>
            <a:rPr lang="en-US" sz="1200" dirty="0" smtClean="0"/>
            <a:t>2. Create offering</a:t>
          </a:r>
          <a:endParaRPr lang="en-US" sz="1200" dirty="0"/>
        </a:p>
      </dgm:t>
    </dgm:pt>
    <dgm:pt modelId="{12D7CCF0-1158-40D3-B42F-9A7722410DAF}" type="parTrans" cxnId="{9A5D78CA-D860-4893-88EF-1701DEC0DC62}">
      <dgm:prSet/>
      <dgm:spPr/>
      <dgm:t>
        <a:bodyPr/>
        <a:lstStyle/>
        <a:p>
          <a:endParaRPr lang="en-US" sz="1100"/>
        </a:p>
      </dgm:t>
    </dgm:pt>
    <dgm:pt modelId="{64C8B3A2-C8AF-46F5-B638-AEE68C69B9EB}" type="sibTrans" cxnId="{9A5D78CA-D860-4893-88EF-1701DEC0DC62}">
      <dgm:prSet/>
      <dgm:spPr/>
      <dgm:t>
        <a:bodyPr/>
        <a:lstStyle/>
        <a:p>
          <a:endParaRPr lang="en-US" sz="110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rgbClr val="CBDDF0">
            <a:alpha val="25098"/>
          </a:srgbClr>
        </a:solidFill>
      </dgm:spPr>
      <dgm:t>
        <a:bodyPr/>
        <a:lstStyle/>
        <a:p>
          <a:endParaRPr lang="en-US"/>
        </a:p>
      </dgm:t>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4">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2EAA8666-88A3-43FC-8080-544584AE31A3}" type="pres">
      <dgm:prSet presAssocID="{0704682C-F752-4645-8D9B-A817DA1DFA6C}" presName="textNode" presStyleLbl="node1" presStyleIdx="1" presStyleCnt="4">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4">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pt>
    <dgm:pt modelId="{2AEFE299-B965-4C82-BECB-B0FDDCAFAF6F}" type="pres">
      <dgm:prSet presAssocID="{0CA12982-B9B1-48C2-9F1C-480CE09FF75E}" presName="textNode" presStyleLbl="node1" presStyleIdx="3" presStyleCnt="4">
        <dgm:presLayoutVars>
          <dgm:bulletEnabled val="1"/>
        </dgm:presLayoutVars>
      </dgm:prSet>
      <dgm:spPr/>
      <dgm:t>
        <a:bodyPr/>
        <a:lstStyle/>
        <a:p>
          <a:endParaRPr lang="en-US"/>
        </a:p>
      </dgm:t>
    </dgm:pt>
  </dgm:ptLst>
  <dgm:cxnLst>
    <dgm:cxn modelId="{77957039-7A8A-41A9-AEAD-1DC3D2629F0A}" type="presOf" srcId="{026A838B-501F-4D79-BE87-2EA5065DF1DF}" destId="{8EE272F5-0D10-4CAC-85EA-BB7EF6A3F265}" srcOrd="0" destOrd="0" presId="urn:microsoft.com/office/officeart/2005/8/layout/hProcess9"/>
    <dgm:cxn modelId="{55D6069C-9900-43CB-AA2A-08D31893D38E}" srcId="{E545E899-6408-4262-A324-3A81456EB339}" destId="{0CA12982-B9B1-48C2-9F1C-480CE09FF75E}" srcOrd="3" destOrd="0" parTransId="{3AD019FB-4EF7-4A0A-B08C-C8F461026F21}" sibTransId="{7BE9D137-4806-4CB0-A1E3-9DCCA5444D34}"/>
    <dgm:cxn modelId="{9A5D78CA-D860-4893-88EF-1701DEC0DC62}" srcId="{E545E899-6408-4262-A324-3A81456EB339}" destId="{0704682C-F752-4645-8D9B-A817DA1DFA6C}" srcOrd="1" destOrd="0" parTransId="{12D7CCF0-1158-40D3-B42F-9A7722410DAF}" sibTransId="{64C8B3A2-C8AF-46F5-B638-AEE68C69B9EB}"/>
    <dgm:cxn modelId="{75FD0D3E-6D1C-47E3-8AEE-C1227632AE5A}" type="presOf" srcId="{E545E899-6408-4262-A324-3A81456EB339}" destId="{4DA544FD-0B66-4103-9E14-1C9B89CDD4D3}" srcOrd="0" destOrd="0" presId="urn:microsoft.com/office/officeart/2005/8/layout/hProcess9"/>
    <dgm:cxn modelId="{3DC6CC5C-B5CB-4C35-A618-8AB7E8BF04FC}" type="presOf" srcId="{0CA12982-B9B1-48C2-9F1C-480CE09FF75E}" destId="{2AEFE299-B965-4C82-BECB-B0FDDCAFAF6F}" srcOrd="0" destOrd="0" presId="urn:microsoft.com/office/officeart/2005/8/layout/hProcess9"/>
    <dgm:cxn modelId="{93BAE5A0-CD2B-4916-AAC2-4F2BF774C0EB}" srcId="{E545E899-6408-4262-A324-3A81456EB339}" destId="{026A838B-501F-4D79-BE87-2EA5065DF1DF}" srcOrd="2" destOrd="0" parTransId="{62C7F318-1128-4702-AC14-22FBF455D78C}" sibTransId="{F12F7244-1408-4481-BC6B-3F2C28B05340}"/>
    <dgm:cxn modelId="{E001400D-069A-4300-B530-396466ACBD4F}" type="presOf" srcId="{D181C1C4-2678-4FE4-88B2-2FE880A44B04}" destId="{F87996CF-2BB6-46FD-9176-55654DFD4D4D}" srcOrd="0" destOrd="0" presId="urn:microsoft.com/office/officeart/2005/8/layout/hProcess9"/>
    <dgm:cxn modelId="{92230468-5A1F-40FF-ADBC-2B03A0543ED2}" type="presOf" srcId="{0704682C-F752-4645-8D9B-A817DA1DFA6C}" destId="{2EAA8666-88A3-43FC-8080-544584AE31A3}" srcOrd="0" destOrd="0" presId="urn:microsoft.com/office/officeart/2005/8/layout/hProcess9"/>
    <dgm:cxn modelId="{AF682658-C9F6-4A4D-9004-67D3F8ED8319}" srcId="{E545E899-6408-4262-A324-3A81456EB339}" destId="{D181C1C4-2678-4FE4-88B2-2FE880A44B04}" srcOrd="0" destOrd="0" parTransId="{85FE889D-F94D-43AD-9E0D-EA3B38636418}" sibTransId="{916BD71F-5FBD-4FA4-A14D-3EDA714ACDE3}"/>
    <dgm:cxn modelId="{A854B633-0952-4E7C-9490-AB19BC90A3BC}" type="presParOf" srcId="{4DA544FD-0B66-4103-9E14-1C9B89CDD4D3}" destId="{E78C0A1F-7F2B-4888-AC44-F0F3170EA650}" srcOrd="0" destOrd="0" presId="urn:microsoft.com/office/officeart/2005/8/layout/hProcess9"/>
    <dgm:cxn modelId="{8989602A-1F86-4DBB-A531-6B69511D1DDB}" type="presParOf" srcId="{4DA544FD-0B66-4103-9E14-1C9B89CDD4D3}" destId="{FDC47ACF-D4C0-4B03-9347-18EA897545E1}" srcOrd="1" destOrd="0" presId="urn:microsoft.com/office/officeart/2005/8/layout/hProcess9"/>
    <dgm:cxn modelId="{281DBE92-ECD9-41E2-B3BF-2EB019665412}" type="presParOf" srcId="{FDC47ACF-D4C0-4B03-9347-18EA897545E1}" destId="{F87996CF-2BB6-46FD-9176-55654DFD4D4D}" srcOrd="0" destOrd="0" presId="urn:microsoft.com/office/officeart/2005/8/layout/hProcess9"/>
    <dgm:cxn modelId="{1BD4AF3B-7E7F-4643-8360-A3E30BB19246}" type="presParOf" srcId="{FDC47ACF-D4C0-4B03-9347-18EA897545E1}" destId="{39C0B1F7-83C0-4A20-BCC5-DD69F3BA91F9}" srcOrd="1" destOrd="0" presId="urn:microsoft.com/office/officeart/2005/8/layout/hProcess9"/>
    <dgm:cxn modelId="{2779480A-F555-480D-8BBE-5040DF1A1754}" type="presParOf" srcId="{FDC47ACF-D4C0-4B03-9347-18EA897545E1}" destId="{2EAA8666-88A3-43FC-8080-544584AE31A3}" srcOrd="2" destOrd="0" presId="urn:microsoft.com/office/officeart/2005/8/layout/hProcess9"/>
    <dgm:cxn modelId="{A39A5C0F-5F10-4102-82E7-49F05231AE0B}" type="presParOf" srcId="{FDC47ACF-D4C0-4B03-9347-18EA897545E1}" destId="{568E5263-EF95-4C06-B3E4-84018E0A560A}" srcOrd="3" destOrd="0" presId="urn:microsoft.com/office/officeart/2005/8/layout/hProcess9"/>
    <dgm:cxn modelId="{2662F915-3E3E-4CBD-9615-ED762A3FBC76}" type="presParOf" srcId="{FDC47ACF-D4C0-4B03-9347-18EA897545E1}" destId="{8EE272F5-0D10-4CAC-85EA-BB7EF6A3F265}" srcOrd="4" destOrd="0" presId="urn:microsoft.com/office/officeart/2005/8/layout/hProcess9"/>
    <dgm:cxn modelId="{63D87D2B-0AB2-4CFF-BAC3-B396E5E787A3}" type="presParOf" srcId="{FDC47ACF-D4C0-4B03-9347-18EA897545E1}" destId="{51DD4F7E-916B-421C-9841-71D572CD5BF3}" srcOrd="5" destOrd="0" presId="urn:microsoft.com/office/officeart/2005/8/layout/hProcess9"/>
    <dgm:cxn modelId="{48DAA065-9EA7-40AE-B361-6B8BE1082893}" type="presParOf" srcId="{FDC47ACF-D4C0-4B03-9347-18EA897545E1}" destId="{2AEFE299-B965-4C82-BECB-B0FDDCAFAF6F}"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solidFill>
      </dgm:spPr>
      <dgm:t>
        <a:bodyPr/>
        <a:lstStyle/>
        <a:p>
          <a:r>
            <a:rPr lang="en-US" sz="1200" dirty="0" smtClean="0"/>
            <a:t>A. Define Service</a:t>
          </a:r>
          <a:endParaRPr lang="en-US" sz="120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2327A730-DEDA-4DBD-B137-852D09B688EA}">
      <dgm:prSet/>
      <dgm:spPr>
        <a:solidFill>
          <a:schemeClr val="accent1">
            <a:lumMod val="60000"/>
            <a:lumOff val="40000"/>
          </a:schemeClr>
        </a:solidFill>
        <a:ln>
          <a:solidFill>
            <a:srgbClr val="FF0000"/>
          </a:solidFill>
        </a:ln>
      </dgm:spPr>
      <dgm:t>
        <a:bodyPr/>
        <a:lstStyle/>
        <a:p>
          <a:r>
            <a:rPr lang="en-US" b="1" dirty="0" smtClean="0"/>
            <a:t>B. Check/create resources</a:t>
          </a:r>
          <a:endParaRPr lang="en-US" b="1" dirty="0"/>
        </a:p>
      </dgm:t>
    </dgm:pt>
    <dgm:pt modelId="{02478145-BAC5-411C-910F-A5B0B03A071E}" type="parTrans" cxnId="{CD61768B-E8DF-43C2-9108-2C3F0CEBA45F}">
      <dgm:prSet/>
      <dgm:spPr/>
      <dgm:t>
        <a:bodyPr/>
        <a:lstStyle/>
        <a:p>
          <a:endParaRPr lang="de-DE"/>
        </a:p>
      </dgm:t>
    </dgm:pt>
    <dgm:pt modelId="{E3124A41-EA3C-4625-808E-F8E1BA5D4324}" type="sibTrans" cxnId="{CD61768B-E8DF-43C2-9108-2C3F0CEBA45F}">
      <dgm:prSet/>
      <dgm:spPr/>
      <dgm:t>
        <a:bodyPr/>
        <a:lstStyle/>
        <a:p>
          <a:endParaRPr lang="de-DE"/>
        </a:p>
      </dgm:t>
    </dgm:pt>
    <dgm:pt modelId="{06A8C120-C4AF-4582-B102-36378753BB18}">
      <dgm:prSet phldrT="[Text]"/>
      <dgm:spPr>
        <a:solidFill>
          <a:schemeClr val="accent1">
            <a:lumMod val="40000"/>
            <a:lumOff val="60000"/>
          </a:schemeClr>
        </a:solidFill>
      </dgm:spPr>
      <dgm:t>
        <a:bodyPr/>
        <a:lstStyle/>
        <a:p>
          <a:r>
            <a:rPr lang="en-US" dirty="0" smtClean="0">
              <a:solidFill>
                <a:schemeClr val="tx1"/>
              </a:solidFill>
            </a:rPr>
            <a:t>C. Create service tree</a:t>
          </a:r>
          <a:endParaRPr lang="en-US" dirty="0">
            <a:solidFill>
              <a:schemeClr val="tx1"/>
            </a:solidFill>
          </a:endParaRPr>
        </a:p>
      </dgm:t>
    </dgm:pt>
    <dgm:pt modelId="{C930A2D9-4DAF-4595-AA83-D3795B3C9DEF}" type="parTrans" cxnId="{A2D3C8BB-F4B3-49CA-8BB8-6F2DB139494E}">
      <dgm:prSet/>
      <dgm:spPr/>
      <dgm:t>
        <a:bodyPr/>
        <a:lstStyle/>
        <a:p>
          <a:endParaRPr lang="de-DE"/>
        </a:p>
      </dgm:t>
    </dgm:pt>
    <dgm:pt modelId="{BE36130B-C3E0-4C5B-90AA-CA9B91C558D9}" type="sibTrans" cxnId="{A2D3C8BB-F4B3-49CA-8BB8-6F2DB139494E}">
      <dgm:prSet/>
      <dgm:spPr/>
      <dgm:t>
        <a:bodyPr/>
        <a:lstStyle/>
        <a:p>
          <a:endParaRPr lang="de-DE"/>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3">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6D3FFA6E-B6EC-4CD8-903D-E00803B201BF}" type="pres">
      <dgm:prSet presAssocID="{2327A730-DEDA-4DBD-B137-852D09B688EA}" presName="textNode" presStyleLbl="node1" presStyleIdx="1" presStyleCnt="3">
        <dgm:presLayoutVars>
          <dgm:bulletEnabled val="1"/>
        </dgm:presLayoutVars>
      </dgm:prSet>
      <dgm:spPr/>
      <dgm:t>
        <a:bodyPr/>
        <a:lstStyle/>
        <a:p>
          <a:endParaRPr lang="de-DE"/>
        </a:p>
      </dgm:t>
    </dgm:pt>
    <dgm:pt modelId="{B49CA08A-9DEF-4150-AE31-027E45B28849}" type="pres">
      <dgm:prSet presAssocID="{E3124A41-EA3C-4625-808E-F8E1BA5D4324}" presName="sibTrans" presStyleCnt="0"/>
      <dgm:spPr/>
    </dgm:pt>
    <dgm:pt modelId="{73EFDC1E-156B-4850-B664-5EA9F4A74818}" type="pres">
      <dgm:prSet presAssocID="{06A8C120-C4AF-4582-B102-36378753BB18}" presName="textNode" presStyleLbl="node1" presStyleIdx="2" presStyleCnt="3">
        <dgm:presLayoutVars>
          <dgm:bulletEnabled val="1"/>
        </dgm:presLayoutVars>
      </dgm:prSet>
      <dgm:spPr/>
      <dgm:t>
        <a:bodyPr/>
        <a:lstStyle/>
        <a:p>
          <a:endParaRPr lang="de-DE"/>
        </a:p>
      </dgm:t>
    </dgm:pt>
  </dgm:ptLst>
  <dgm:cxnLst>
    <dgm:cxn modelId="{139B2FB9-255D-4F06-9A82-9686FBB7126A}" type="presOf" srcId="{E545E899-6408-4262-A324-3A81456EB339}" destId="{4DA544FD-0B66-4103-9E14-1C9B89CDD4D3}" srcOrd="0" destOrd="0" presId="urn:microsoft.com/office/officeart/2005/8/layout/hProcess9"/>
    <dgm:cxn modelId="{AF682658-C9F6-4A4D-9004-67D3F8ED8319}" srcId="{E545E899-6408-4262-A324-3A81456EB339}" destId="{D181C1C4-2678-4FE4-88B2-2FE880A44B04}" srcOrd="0" destOrd="0" parTransId="{85FE889D-F94D-43AD-9E0D-EA3B38636418}" sibTransId="{916BD71F-5FBD-4FA4-A14D-3EDA714ACDE3}"/>
    <dgm:cxn modelId="{1C468F4C-2C98-4C16-9C11-99E4CC16D56C}" type="presOf" srcId="{06A8C120-C4AF-4582-B102-36378753BB18}" destId="{73EFDC1E-156B-4850-B664-5EA9F4A74818}" srcOrd="0" destOrd="0" presId="urn:microsoft.com/office/officeart/2005/8/layout/hProcess9"/>
    <dgm:cxn modelId="{A2D3C8BB-F4B3-49CA-8BB8-6F2DB139494E}" srcId="{E545E899-6408-4262-A324-3A81456EB339}" destId="{06A8C120-C4AF-4582-B102-36378753BB18}" srcOrd="2" destOrd="0" parTransId="{C930A2D9-4DAF-4595-AA83-D3795B3C9DEF}" sibTransId="{BE36130B-C3E0-4C5B-90AA-CA9B91C558D9}"/>
    <dgm:cxn modelId="{CD61768B-E8DF-43C2-9108-2C3F0CEBA45F}" srcId="{E545E899-6408-4262-A324-3A81456EB339}" destId="{2327A730-DEDA-4DBD-B137-852D09B688EA}" srcOrd="1" destOrd="0" parTransId="{02478145-BAC5-411C-910F-A5B0B03A071E}" sibTransId="{E3124A41-EA3C-4625-808E-F8E1BA5D4324}"/>
    <dgm:cxn modelId="{82F9380D-F588-42A0-B67D-FF06D4D8B78B}" type="presOf" srcId="{2327A730-DEDA-4DBD-B137-852D09B688EA}" destId="{6D3FFA6E-B6EC-4CD8-903D-E00803B201BF}" srcOrd="0" destOrd="0" presId="urn:microsoft.com/office/officeart/2005/8/layout/hProcess9"/>
    <dgm:cxn modelId="{A291915E-DC86-4F5F-BA9C-742170593913}" type="presOf" srcId="{D181C1C4-2678-4FE4-88B2-2FE880A44B04}" destId="{F87996CF-2BB6-46FD-9176-55654DFD4D4D}" srcOrd="0" destOrd="0" presId="urn:microsoft.com/office/officeart/2005/8/layout/hProcess9"/>
    <dgm:cxn modelId="{E63B2B81-293C-4334-A1BF-B5A08F179E50}" type="presParOf" srcId="{4DA544FD-0B66-4103-9E14-1C9B89CDD4D3}" destId="{E78C0A1F-7F2B-4888-AC44-F0F3170EA650}" srcOrd="0" destOrd="0" presId="urn:microsoft.com/office/officeart/2005/8/layout/hProcess9"/>
    <dgm:cxn modelId="{1BD9F209-9B59-4A02-9797-D3102B8AFE2F}" type="presParOf" srcId="{4DA544FD-0B66-4103-9E14-1C9B89CDD4D3}" destId="{FDC47ACF-D4C0-4B03-9347-18EA897545E1}" srcOrd="1" destOrd="0" presId="urn:microsoft.com/office/officeart/2005/8/layout/hProcess9"/>
    <dgm:cxn modelId="{C094E250-1D81-45FE-ABB2-B9B14F22C299}" type="presParOf" srcId="{FDC47ACF-D4C0-4B03-9347-18EA897545E1}" destId="{F87996CF-2BB6-46FD-9176-55654DFD4D4D}" srcOrd="0" destOrd="0" presId="urn:microsoft.com/office/officeart/2005/8/layout/hProcess9"/>
    <dgm:cxn modelId="{F6CC75A7-8BAC-4C04-9464-FF633C2B2C16}" type="presParOf" srcId="{FDC47ACF-D4C0-4B03-9347-18EA897545E1}" destId="{39C0B1F7-83C0-4A20-BCC5-DD69F3BA91F9}" srcOrd="1" destOrd="0" presId="urn:microsoft.com/office/officeart/2005/8/layout/hProcess9"/>
    <dgm:cxn modelId="{85AF5D25-FD53-44B7-A57C-BB85DA3042DD}" type="presParOf" srcId="{FDC47ACF-D4C0-4B03-9347-18EA897545E1}" destId="{6D3FFA6E-B6EC-4CD8-903D-E00803B201BF}" srcOrd="2" destOrd="0" presId="urn:microsoft.com/office/officeart/2005/8/layout/hProcess9"/>
    <dgm:cxn modelId="{4CF6C624-6411-48AD-B33C-6EE4C451A76F}" type="presParOf" srcId="{FDC47ACF-D4C0-4B03-9347-18EA897545E1}" destId="{B49CA08A-9DEF-4150-AE31-027E45B28849}" srcOrd="3" destOrd="0" presId="urn:microsoft.com/office/officeart/2005/8/layout/hProcess9"/>
    <dgm:cxn modelId="{3C59F8DD-FD7A-4905-AC17-87E079DD059D}" type="presParOf" srcId="{FDC47ACF-D4C0-4B03-9347-18EA897545E1}" destId="{73EFDC1E-156B-4850-B664-5EA9F4A74818}" srcOrd="4" destOrd="0" presId="urn:microsoft.com/office/officeart/2005/8/layout/hProcess9"/>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3" csCatId="accent1" phldr="1"/>
      <dgm:spPr/>
      <dgm:t>
        <a:bodyPr/>
        <a:lstStyle/>
        <a:p>
          <a:endParaRPr lang="en-US"/>
        </a:p>
      </dgm:t>
    </dgm:pt>
    <dgm:pt modelId="{D181C1C4-2678-4FE4-88B2-2FE880A44B04}">
      <dgm:prSet phldrT="[Text]" custT="1"/>
      <dgm:spPr>
        <a:solidFill>
          <a:schemeClr val="accent1"/>
        </a:solidFill>
      </dgm:spPr>
      <dgm:t>
        <a:bodyPr/>
        <a:lstStyle/>
        <a:p>
          <a:r>
            <a:rPr lang="en-US" sz="2000" dirty="0" smtClean="0"/>
            <a:t>1. Create Providers</a:t>
          </a:r>
          <a:endParaRPr lang="en-US" sz="2000" dirty="0"/>
        </a:p>
      </dgm:t>
    </dgm:pt>
    <dgm:pt modelId="{85FE889D-F94D-43AD-9E0D-EA3B38636418}" type="parTrans" cxnId="{AF682658-C9F6-4A4D-9004-67D3F8ED8319}">
      <dgm:prSet/>
      <dgm:spPr/>
      <dgm:t>
        <a:bodyPr/>
        <a:lstStyle/>
        <a:p>
          <a:endParaRPr lang="en-US"/>
        </a:p>
      </dgm:t>
    </dgm:pt>
    <dgm:pt modelId="{916BD71F-5FBD-4FA4-A14D-3EDA714ACDE3}" type="sibTrans" cxnId="{AF682658-C9F6-4A4D-9004-67D3F8ED8319}">
      <dgm:prSet/>
      <dgm:spPr/>
      <dgm:t>
        <a:bodyPr/>
        <a:lstStyle/>
        <a:p>
          <a:endParaRPr lang="en-US"/>
        </a:p>
      </dgm:t>
    </dgm:pt>
    <dgm:pt modelId="{0704682C-F752-4645-8D9B-A817DA1DFA6C}">
      <dgm:prSet custT="1"/>
      <dgm:spPr/>
      <dgm:t>
        <a:bodyPr/>
        <a:lstStyle/>
        <a:p>
          <a:r>
            <a:rPr lang="en-US" sz="2000" dirty="0" smtClean="0"/>
            <a:t>2. Import Provider Capabilities</a:t>
          </a:r>
          <a:endParaRPr lang="en-US" sz="2000" dirty="0"/>
        </a:p>
      </dgm:t>
    </dgm:pt>
    <dgm:pt modelId="{12D7CCF0-1158-40D3-B42F-9A7722410DAF}" type="parTrans" cxnId="{9A5D78CA-D860-4893-88EF-1701DEC0DC62}">
      <dgm:prSet/>
      <dgm:spPr/>
      <dgm:t>
        <a:bodyPr/>
        <a:lstStyle/>
        <a:p>
          <a:endParaRPr lang="en-US"/>
        </a:p>
      </dgm:t>
    </dgm:pt>
    <dgm:pt modelId="{64C8B3A2-C8AF-46F5-B638-AEE68C69B9EB}" type="sibTrans" cxnId="{9A5D78CA-D860-4893-88EF-1701DEC0DC62}">
      <dgm:prSet/>
      <dgm:spPr/>
      <dgm:t>
        <a:bodyPr/>
        <a:lstStyle/>
        <a:p>
          <a:endParaRPr lang="en-US"/>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dgm:t>
        <a:bodyPr/>
        <a:lstStyle/>
        <a:p>
          <a:endParaRPr lang="en-US"/>
        </a:p>
      </dgm:t>
    </dgm:pt>
    <dgm:pt modelId="{FDC47ACF-D4C0-4B03-9347-18EA897545E1}" type="pres">
      <dgm:prSet presAssocID="{E545E899-6408-4262-A324-3A81456EB339}" presName="linearProcess" presStyleCnt="0"/>
      <dgm:spPr/>
      <dgm:t>
        <a:bodyPr/>
        <a:lstStyle/>
        <a:p>
          <a:endParaRPr lang="en-US"/>
        </a:p>
      </dgm:t>
    </dgm:pt>
    <dgm:pt modelId="{F87996CF-2BB6-46FD-9176-55654DFD4D4D}" type="pres">
      <dgm:prSet presAssocID="{D181C1C4-2678-4FE4-88B2-2FE880A44B04}" presName="textNode" presStyleLbl="node1" presStyleIdx="0" presStyleCnt="2">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t>
        <a:bodyPr/>
        <a:lstStyle/>
        <a:p>
          <a:endParaRPr lang="en-US"/>
        </a:p>
      </dgm:t>
    </dgm:pt>
    <dgm:pt modelId="{2EAA8666-88A3-43FC-8080-544584AE31A3}" type="pres">
      <dgm:prSet presAssocID="{0704682C-F752-4645-8D9B-A817DA1DFA6C}" presName="textNode" presStyleLbl="node1" presStyleIdx="1" presStyleCnt="2">
        <dgm:presLayoutVars>
          <dgm:bulletEnabled val="1"/>
        </dgm:presLayoutVars>
      </dgm:prSet>
      <dgm:spPr/>
      <dgm:t>
        <a:bodyPr/>
        <a:lstStyle/>
        <a:p>
          <a:endParaRPr lang="en-US"/>
        </a:p>
      </dgm:t>
    </dgm:pt>
  </dgm:ptLst>
  <dgm:cxnLst>
    <dgm:cxn modelId="{4A7F4F27-9038-4C18-89D9-39B1154D87CC}" type="presOf" srcId="{E545E899-6408-4262-A324-3A81456EB339}" destId="{4DA544FD-0B66-4103-9E14-1C9B89CDD4D3}" srcOrd="0" destOrd="0" presId="urn:microsoft.com/office/officeart/2005/8/layout/hProcess9"/>
    <dgm:cxn modelId="{9A5D78CA-D860-4893-88EF-1701DEC0DC62}" srcId="{E545E899-6408-4262-A324-3A81456EB339}" destId="{0704682C-F752-4645-8D9B-A817DA1DFA6C}" srcOrd="1" destOrd="0" parTransId="{12D7CCF0-1158-40D3-B42F-9A7722410DAF}" sibTransId="{64C8B3A2-C8AF-46F5-B638-AEE68C69B9EB}"/>
    <dgm:cxn modelId="{0DECC55D-BAAA-4E73-BF8A-57C7C6B56C57}" type="presOf" srcId="{0704682C-F752-4645-8D9B-A817DA1DFA6C}" destId="{2EAA8666-88A3-43FC-8080-544584AE31A3}" srcOrd="0" destOrd="0" presId="urn:microsoft.com/office/officeart/2005/8/layout/hProcess9"/>
    <dgm:cxn modelId="{0E36EEC1-ADFA-4C31-8369-13CD8033A3E5}" type="presOf" srcId="{D181C1C4-2678-4FE4-88B2-2FE880A44B04}" destId="{F87996CF-2BB6-46FD-9176-55654DFD4D4D}" srcOrd="0" destOrd="0" presId="urn:microsoft.com/office/officeart/2005/8/layout/hProcess9"/>
    <dgm:cxn modelId="{AF682658-C9F6-4A4D-9004-67D3F8ED8319}" srcId="{E545E899-6408-4262-A324-3A81456EB339}" destId="{D181C1C4-2678-4FE4-88B2-2FE880A44B04}" srcOrd="0" destOrd="0" parTransId="{85FE889D-F94D-43AD-9E0D-EA3B38636418}" sibTransId="{916BD71F-5FBD-4FA4-A14D-3EDA714ACDE3}"/>
    <dgm:cxn modelId="{6C79D041-4B34-4540-9299-801CC5F0A590}" type="presParOf" srcId="{4DA544FD-0B66-4103-9E14-1C9B89CDD4D3}" destId="{E78C0A1F-7F2B-4888-AC44-F0F3170EA650}" srcOrd="0" destOrd="0" presId="urn:microsoft.com/office/officeart/2005/8/layout/hProcess9"/>
    <dgm:cxn modelId="{5C07FE73-CCE1-4464-83FE-431D4BEBF212}" type="presParOf" srcId="{4DA544FD-0B66-4103-9E14-1C9B89CDD4D3}" destId="{FDC47ACF-D4C0-4B03-9347-18EA897545E1}" srcOrd="1" destOrd="0" presId="urn:microsoft.com/office/officeart/2005/8/layout/hProcess9"/>
    <dgm:cxn modelId="{B9D5BC03-8502-42B6-9A6E-FFD1BB58D0A4}" type="presParOf" srcId="{FDC47ACF-D4C0-4B03-9347-18EA897545E1}" destId="{F87996CF-2BB6-46FD-9176-55654DFD4D4D}" srcOrd="0" destOrd="0" presId="urn:microsoft.com/office/officeart/2005/8/layout/hProcess9"/>
    <dgm:cxn modelId="{5C9929D1-C6F5-4B08-8196-554B37FA2872}" type="presParOf" srcId="{FDC47ACF-D4C0-4B03-9347-18EA897545E1}" destId="{39C0B1F7-83C0-4A20-BCC5-DD69F3BA91F9}" srcOrd="1" destOrd="0" presId="urn:microsoft.com/office/officeart/2005/8/layout/hProcess9"/>
    <dgm:cxn modelId="{93744045-CDB4-41CE-855A-0762994DB9A0}" type="presParOf" srcId="{FDC47ACF-D4C0-4B03-9347-18EA897545E1}" destId="{2EAA8666-88A3-43FC-8080-544584AE31A3}"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colorful2" csCatId="colorful" phldr="1"/>
      <dgm:spPr/>
      <dgm:t>
        <a:bodyPr/>
        <a:lstStyle/>
        <a:p>
          <a:endParaRPr lang="en-US"/>
        </a:p>
      </dgm:t>
    </dgm:pt>
    <dgm:pt modelId="{026A838B-501F-4D79-BE87-2EA5065DF1DF}">
      <dgm:prSet phldrT="[Text]" custT="1"/>
      <dgm:spPr>
        <a:solidFill>
          <a:schemeClr val="accent6">
            <a:lumMod val="75000"/>
          </a:schemeClr>
        </a:solidFill>
      </dgm:spPr>
      <dgm:t>
        <a:bodyPr/>
        <a:lstStyle/>
        <a:p>
          <a:r>
            <a:rPr lang="en-US" sz="2000" dirty="0" smtClean="0"/>
            <a:t>A. Setup  Organizations</a:t>
          </a:r>
        </a:p>
      </dgm:t>
    </dgm:pt>
    <dgm:pt modelId="{62C7F318-1128-4702-AC14-22FBF455D78C}" type="parTrans" cxnId="{93BAE5A0-CD2B-4916-AAC2-4F2BF774C0EB}">
      <dgm:prSet/>
      <dgm:spPr/>
      <dgm:t>
        <a:bodyPr/>
        <a:lstStyle/>
        <a:p>
          <a:endParaRPr lang="en-US"/>
        </a:p>
      </dgm:t>
    </dgm:pt>
    <dgm:pt modelId="{F12F7244-1408-4481-BC6B-3F2C28B05340}" type="sibTrans" cxnId="{93BAE5A0-CD2B-4916-AAC2-4F2BF774C0EB}">
      <dgm:prSet/>
      <dgm:spPr/>
      <dgm:t>
        <a:bodyPr/>
        <a:lstStyle/>
        <a:p>
          <a:endParaRPr lang="en-US"/>
        </a:p>
      </dgm:t>
    </dgm:pt>
    <dgm:pt modelId="{0CA12982-B9B1-48C2-9F1C-480CE09FF75E}">
      <dgm:prSet phldrT="[Text]" custT="1"/>
      <dgm:spPr>
        <a:solidFill>
          <a:schemeClr val="accent6">
            <a:lumMod val="50000"/>
          </a:schemeClr>
        </a:solidFill>
      </dgm:spPr>
      <dgm:t>
        <a:bodyPr/>
        <a:lstStyle/>
        <a:p>
          <a:r>
            <a:rPr lang="en-US" sz="2000" dirty="0" smtClean="0"/>
            <a:t>B. Define Catalogs</a:t>
          </a:r>
          <a:endParaRPr lang="en-US" sz="2000" dirty="0"/>
        </a:p>
      </dgm:t>
    </dgm:pt>
    <dgm:pt modelId="{3AD019FB-4EF7-4A0A-B08C-C8F461026F21}" type="parTrans" cxnId="{55D6069C-9900-43CB-AA2A-08D31893D38E}">
      <dgm:prSet/>
      <dgm:spPr/>
      <dgm:t>
        <a:bodyPr/>
        <a:lstStyle/>
        <a:p>
          <a:endParaRPr lang="en-US"/>
        </a:p>
      </dgm:t>
    </dgm:pt>
    <dgm:pt modelId="{7BE9D137-4806-4CB0-A1E3-9DCCA5444D34}" type="sibTrans" cxnId="{55D6069C-9900-43CB-AA2A-08D31893D38E}">
      <dgm:prSet/>
      <dgm:spPr/>
      <dgm:t>
        <a:bodyPr/>
        <a:lstStyle/>
        <a:p>
          <a:endParaRPr lang="en-US"/>
        </a:p>
      </dgm:t>
    </dgm:pt>
    <dgm:pt modelId="{19481ED6-0135-4D72-9616-4E7FB38A13AA}">
      <dgm:prSet phldrT="[Text]" custT="1"/>
      <dgm:spPr>
        <a:solidFill>
          <a:schemeClr val="accent6">
            <a:lumMod val="25000"/>
          </a:schemeClr>
        </a:solidFill>
      </dgm:spPr>
      <dgm:t>
        <a:bodyPr/>
        <a:lstStyle/>
        <a:p>
          <a:r>
            <a:rPr lang="en-US" sz="2000" dirty="0" smtClean="0"/>
            <a:t>C. Approval Process</a:t>
          </a:r>
          <a:endParaRPr lang="en-US" sz="2000" dirty="0"/>
        </a:p>
      </dgm:t>
    </dgm:pt>
    <dgm:pt modelId="{21CAFCE3-319A-49C1-AE5F-57977F962791}" type="parTrans" cxnId="{EA348650-51FB-40DF-B52D-16FEE1C24655}">
      <dgm:prSet/>
      <dgm:spPr/>
      <dgm:t>
        <a:bodyPr/>
        <a:lstStyle/>
        <a:p>
          <a:endParaRPr lang="de-DE"/>
        </a:p>
      </dgm:t>
    </dgm:pt>
    <dgm:pt modelId="{9635B666-ECD6-4D23-84A4-436B9314C6CD}" type="sibTrans" cxnId="{EA348650-51FB-40DF-B52D-16FEE1C24655}">
      <dgm:prSet/>
      <dgm:spPr/>
      <dgm:t>
        <a:bodyPr/>
        <a:lstStyle/>
        <a:p>
          <a:endParaRPr lang="de-DE"/>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chemeClr val="bg1">
            <a:lumMod val="75000"/>
          </a:schemeClr>
        </a:solidFill>
      </dgm:spPr>
      <dgm:t>
        <a:bodyPr/>
        <a:lstStyle/>
        <a:p>
          <a:endParaRPr lang="en-US"/>
        </a:p>
      </dgm:t>
    </dgm:pt>
    <dgm:pt modelId="{FDC47ACF-D4C0-4B03-9347-18EA897545E1}" type="pres">
      <dgm:prSet presAssocID="{E545E899-6408-4262-A324-3A81456EB339}" presName="linearProcess" presStyleCnt="0"/>
      <dgm:spPr/>
      <dgm:t>
        <a:bodyPr/>
        <a:lstStyle/>
        <a:p>
          <a:endParaRPr lang="en-US"/>
        </a:p>
      </dgm:t>
    </dgm:pt>
    <dgm:pt modelId="{8EE272F5-0D10-4CAC-85EA-BB7EF6A3F265}" type="pres">
      <dgm:prSet presAssocID="{026A838B-501F-4D79-BE87-2EA5065DF1DF}" presName="textNode" presStyleLbl="node1" presStyleIdx="0" presStyleCnt="3">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t>
        <a:bodyPr/>
        <a:lstStyle/>
        <a:p>
          <a:endParaRPr lang="en-US"/>
        </a:p>
      </dgm:t>
    </dgm:pt>
    <dgm:pt modelId="{2AEFE299-B965-4C82-BECB-B0FDDCAFAF6F}" type="pres">
      <dgm:prSet presAssocID="{0CA12982-B9B1-48C2-9F1C-480CE09FF75E}" presName="textNode" presStyleLbl="node1" presStyleIdx="1" presStyleCnt="3">
        <dgm:presLayoutVars>
          <dgm:bulletEnabled val="1"/>
        </dgm:presLayoutVars>
      </dgm:prSet>
      <dgm:spPr/>
      <dgm:t>
        <a:bodyPr/>
        <a:lstStyle/>
        <a:p>
          <a:endParaRPr lang="en-US"/>
        </a:p>
      </dgm:t>
    </dgm:pt>
    <dgm:pt modelId="{591C50BF-EF1C-4195-849F-C443FBF1F47B}" type="pres">
      <dgm:prSet presAssocID="{7BE9D137-4806-4CB0-A1E3-9DCCA5444D34}" presName="sibTrans" presStyleCnt="0"/>
      <dgm:spPr/>
    </dgm:pt>
    <dgm:pt modelId="{B9CE188D-C58E-497A-9C52-2735E18C0926}" type="pres">
      <dgm:prSet presAssocID="{19481ED6-0135-4D72-9616-4E7FB38A13AA}" presName="textNode" presStyleLbl="node1" presStyleIdx="2" presStyleCnt="3">
        <dgm:presLayoutVars>
          <dgm:bulletEnabled val="1"/>
        </dgm:presLayoutVars>
      </dgm:prSet>
      <dgm:spPr/>
      <dgm:t>
        <a:bodyPr/>
        <a:lstStyle/>
        <a:p>
          <a:endParaRPr lang="de-DE"/>
        </a:p>
      </dgm:t>
    </dgm:pt>
  </dgm:ptLst>
  <dgm:cxnLst>
    <dgm:cxn modelId="{55D6069C-9900-43CB-AA2A-08D31893D38E}" srcId="{E545E899-6408-4262-A324-3A81456EB339}" destId="{0CA12982-B9B1-48C2-9F1C-480CE09FF75E}" srcOrd="1" destOrd="0" parTransId="{3AD019FB-4EF7-4A0A-B08C-C8F461026F21}" sibTransId="{7BE9D137-4806-4CB0-A1E3-9DCCA5444D34}"/>
    <dgm:cxn modelId="{67E60D2A-0DA4-49BF-9965-FB937185769E}" type="presOf" srcId="{E545E899-6408-4262-A324-3A81456EB339}" destId="{4DA544FD-0B66-4103-9E14-1C9B89CDD4D3}" srcOrd="0" destOrd="0" presId="urn:microsoft.com/office/officeart/2005/8/layout/hProcess9"/>
    <dgm:cxn modelId="{93BAE5A0-CD2B-4916-AAC2-4F2BF774C0EB}" srcId="{E545E899-6408-4262-A324-3A81456EB339}" destId="{026A838B-501F-4D79-BE87-2EA5065DF1DF}" srcOrd="0" destOrd="0" parTransId="{62C7F318-1128-4702-AC14-22FBF455D78C}" sibTransId="{F12F7244-1408-4481-BC6B-3F2C28B05340}"/>
    <dgm:cxn modelId="{F1B9F819-76CB-4D00-ADDE-6F52191773C9}" type="presOf" srcId="{0CA12982-B9B1-48C2-9F1C-480CE09FF75E}" destId="{2AEFE299-B965-4C82-BECB-B0FDDCAFAF6F}" srcOrd="0" destOrd="0" presId="urn:microsoft.com/office/officeart/2005/8/layout/hProcess9"/>
    <dgm:cxn modelId="{BFB346E5-D0AE-4E83-B7B4-AC49E31CD664}" type="presOf" srcId="{19481ED6-0135-4D72-9616-4E7FB38A13AA}" destId="{B9CE188D-C58E-497A-9C52-2735E18C0926}" srcOrd="0" destOrd="0" presId="urn:microsoft.com/office/officeart/2005/8/layout/hProcess9"/>
    <dgm:cxn modelId="{EA348650-51FB-40DF-B52D-16FEE1C24655}" srcId="{E545E899-6408-4262-A324-3A81456EB339}" destId="{19481ED6-0135-4D72-9616-4E7FB38A13AA}" srcOrd="2" destOrd="0" parTransId="{21CAFCE3-319A-49C1-AE5F-57977F962791}" sibTransId="{9635B666-ECD6-4D23-84A4-436B9314C6CD}"/>
    <dgm:cxn modelId="{2B0184D0-3D6B-43B0-8BFD-C7205B344227}" type="presOf" srcId="{026A838B-501F-4D79-BE87-2EA5065DF1DF}" destId="{8EE272F5-0D10-4CAC-85EA-BB7EF6A3F265}" srcOrd="0" destOrd="0" presId="urn:microsoft.com/office/officeart/2005/8/layout/hProcess9"/>
    <dgm:cxn modelId="{6EF4FE97-3B58-4726-ADF8-33F871DEA683}" type="presParOf" srcId="{4DA544FD-0B66-4103-9E14-1C9B89CDD4D3}" destId="{E78C0A1F-7F2B-4888-AC44-F0F3170EA650}" srcOrd="0" destOrd="0" presId="urn:microsoft.com/office/officeart/2005/8/layout/hProcess9"/>
    <dgm:cxn modelId="{814020E4-AA4C-41E3-A752-6E43E4B130BE}" type="presParOf" srcId="{4DA544FD-0B66-4103-9E14-1C9B89CDD4D3}" destId="{FDC47ACF-D4C0-4B03-9347-18EA897545E1}" srcOrd="1" destOrd="0" presId="urn:microsoft.com/office/officeart/2005/8/layout/hProcess9"/>
    <dgm:cxn modelId="{5D7C665A-15CB-48B6-9AD7-15F0971AA9AF}" type="presParOf" srcId="{FDC47ACF-D4C0-4B03-9347-18EA897545E1}" destId="{8EE272F5-0D10-4CAC-85EA-BB7EF6A3F265}" srcOrd="0" destOrd="0" presId="urn:microsoft.com/office/officeart/2005/8/layout/hProcess9"/>
    <dgm:cxn modelId="{8DDCC65B-4B94-4202-8D3F-D942D97953A6}" type="presParOf" srcId="{FDC47ACF-D4C0-4B03-9347-18EA897545E1}" destId="{51DD4F7E-916B-421C-9841-71D572CD5BF3}" srcOrd="1" destOrd="0" presId="urn:microsoft.com/office/officeart/2005/8/layout/hProcess9"/>
    <dgm:cxn modelId="{DE0DFC17-E0B9-43AA-A8E3-C97FC7AAEE60}" type="presParOf" srcId="{FDC47ACF-D4C0-4B03-9347-18EA897545E1}" destId="{2AEFE299-B965-4C82-BECB-B0FDDCAFAF6F}" srcOrd="2" destOrd="0" presId="urn:microsoft.com/office/officeart/2005/8/layout/hProcess9"/>
    <dgm:cxn modelId="{7D953038-CE0C-4C01-8EB4-AECD25CFD367}" type="presParOf" srcId="{FDC47ACF-D4C0-4B03-9347-18EA897545E1}" destId="{591C50BF-EF1C-4195-849F-C443FBF1F47B}" srcOrd="3" destOrd="0" presId="urn:microsoft.com/office/officeart/2005/8/layout/hProcess9"/>
    <dgm:cxn modelId="{F104A273-5AB3-4E46-A2B6-299DDEF7BD80}" type="presParOf" srcId="{FDC47ACF-D4C0-4B03-9347-18EA897545E1}" destId="{B9CE188D-C58E-497A-9C52-2735E18C0926}"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solidFill>
        <a:ln>
          <a:solidFill>
            <a:schemeClr val="accent2"/>
          </a:solidFill>
        </a:ln>
      </dgm:spPr>
      <dgm:t>
        <a:bodyPr/>
        <a:lstStyle/>
        <a:p>
          <a:r>
            <a:rPr lang="en-US" sz="1200" dirty="0" smtClean="0"/>
            <a:t>1. Create design</a:t>
          </a:r>
          <a:endParaRPr lang="en-US" sz="120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026A838B-501F-4D79-BE87-2EA5065DF1DF}">
      <dgm:prSet phldrT="[Text]" custT="1"/>
      <dgm:spPr>
        <a:solidFill>
          <a:srgbClr val="00B050">
            <a:alpha val="20000"/>
          </a:srgbClr>
        </a:solidFill>
      </dgm:spPr>
      <dgm:t>
        <a:bodyPr/>
        <a:lstStyle/>
        <a:p>
          <a:r>
            <a:rPr lang="en-US" sz="1200" dirty="0" smtClean="0"/>
            <a:t>3. Create  order</a:t>
          </a:r>
          <a:endParaRPr lang="en-US" sz="1200" dirty="0"/>
        </a:p>
      </dgm:t>
    </dgm:pt>
    <dgm:pt modelId="{62C7F318-1128-4702-AC14-22FBF455D78C}" type="parTrans" cxnId="{93BAE5A0-CD2B-4916-AAC2-4F2BF774C0EB}">
      <dgm:prSet/>
      <dgm:spPr/>
      <dgm:t>
        <a:bodyPr/>
        <a:lstStyle/>
        <a:p>
          <a:endParaRPr lang="en-US" sz="1100"/>
        </a:p>
      </dgm:t>
    </dgm:pt>
    <dgm:pt modelId="{F12F7244-1408-4481-BC6B-3F2C28B05340}" type="sibTrans" cxnId="{93BAE5A0-CD2B-4916-AAC2-4F2BF774C0EB}">
      <dgm:prSet/>
      <dgm:spPr/>
      <dgm:t>
        <a:bodyPr/>
        <a:lstStyle/>
        <a:p>
          <a:endParaRPr lang="en-US" sz="1100"/>
        </a:p>
      </dgm:t>
    </dgm:pt>
    <dgm:pt modelId="{0CA12982-B9B1-48C2-9F1C-480CE09FF75E}">
      <dgm:prSet phldrT="[Text]" custT="1"/>
      <dgm:spPr>
        <a:solidFill>
          <a:srgbClr val="7030A0">
            <a:alpha val="20000"/>
          </a:srgbClr>
        </a:solidFill>
      </dgm:spPr>
      <dgm:t>
        <a:bodyPr/>
        <a:lstStyle/>
        <a:p>
          <a:r>
            <a:rPr lang="en-US" sz="1200" dirty="0" smtClean="0"/>
            <a:t>4. Manage order</a:t>
          </a:r>
          <a:endParaRPr lang="en-US" sz="1200" dirty="0"/>
        </a:p>
      </dgm:t>
    </dgm:pt>
    <dgm:pt modelId="{3AD019FB-4EF7-4A0A-B08C-C8F461026F21}" type="parTrans" cxnId="{55D6069C-9900-43CB-AA2A-08D31893D38E}">
      <dgm:prSet/>
      <dgm:spPr/>
      <dgm:t>
        <a:bodyPr/>
        <a:lstStyle/>
        <a:p>
          <a:endParaRPr lang="en-US" sz="1100"/>
        </a:p>
      </dgm:t>
    </dgm:pt>
    <dgm:pt modelId="{7BE9D137-4806-4CB0-A1E3-9DCCA5444D34}" type="sibTrans" cxnId="{55D6069C-9900-43CB-AA2A-08D31893D38E}">
      <dgm:prSet/>
      <dgm:spPr/>
      <dgm:t>
        <a:bodyPr/>
        <a:lstStyle/>
        <a:p>
          <a:endParaRPr lang="en-US" sz="1100"/>
        </a:p>
      </dgm:t>
    </dgm:pt>
    <dgm:pt modelId="{0704682C-F752-4645-8D9B-A817DA1DFA6C}">
      <dgm:prSet custT="1"/>
      <dgm:spPr>
        <a:solidFill>
          <a:srgbClr val="FFC000">
            <a:alpha val="20000"/>
          </a:srgbClr>
        </a:solidFill>
      </dgm:spPr>
      <dgm:t>
        <a:bodyPr/>
        <a:lstStyle/>
        <a:p>
          <a:r>
            <a:rPr lang="en-US" sz="1200" dirty="0" smtClean="0"/>
            <a:t>2. Create offering</a:t>
          </a:r>
          <a:endParaRPr lang="en-US" sz="1200" dirty="0"/>
        </a:p>
      </dgm:t>
    </dgm:pt>
    <dgm:pt modelId="{12D7CCF0-1158-40D3-B42F-9A7722410DAF}" type="parTrans" cxnId="{9A5D78CA-D860-4893-88EF-1701DEC0DC62}">
      <dgm:prSet/>
      <dgm:spPr/>
      <dgm:t>
        <a:bodyPr/>
        <a:lstStyle/>
        <a:p>
          <a:endParaRPr lang="en-US" sz="1100"/>
        </a:p>
      </dgm:t>
    </dgm:pt>
    <dgm:pt modelId="{64C8B3A2-C8AF-46F5-B638-AEE68C69B9EB}" type="sibTrans" cxnId="{9A5D78CA-D860-4893-88EF-1701DEC0DC62}">
      <dgm:prSet/>
      <dgm:spPr/>
      <dgm:t>
        <a:bodyPr/>
        <a:lstStyle/>
        <a:p>
          <a:endParaRPr lang="en-US" sz="110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rgbClr val="CBDDF0">
            <a:alpha val="25098"/>
          </a:srgbClr>
        </a:solidFill>
      </dgm:spPr>
      <dgm:t>
        <a:bodyPr/>
        <a:lstStyle/>
        <a:p>
          <a:endParaRPr lang="en-US"/>
        </a:p>
      </dgm:t>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4">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2EAA8666-88A3-43FC-8080-544584AE31A3}" type="pres">
      <dgm:prSet presAssocID="{0704682C-F752-4645-8D9B-A817DA1DFA6C}" presName="textNode" presStyleLbl="node1" presStyleIdx="1" presStyleCnt="4">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4">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pt>
    <dgm:pt modelId="{2AEFE299-B965-4C82-BECB-B0FDDCAFAF6F}" type="pres">
      <dgm:prSet presAssocID="{0CA12982-B9B1-48C2-9F1C-480CE09FF75E}" presName="textNode" presStyleLbl="node1" presStyleIdx="3" presStyleCnt="4">
        <dgm:presLayoutVars>
          <dgm:bulletEnabled val="1"/>
        </dgm:presLayoutVars>
      </dgm:prSet>
      <dgm:spPr/>
      <dgm:t>
        <a:bodyPr/>
        <a:lstStyle/>
        <a:p>
          <a:endParaRPr lang="en-US"/>
        </a:p>
      </dgm:t>
    </dgm:pt>
  </dgm:ptLst>
  <dgm:cxnLst>
    <dgm:cxn modelId="{55D6069C-9900-43CB-AA2A-08D31893D38E}" srcId="{E545E899-6408-4262-A324-3A81456EB339}" destId="{0CA12982-B9B1-48C2-9F1C-480CE09FF75E}" srcOrd="3" destOrd="0" parTransId="{3AD019FB-4EF7-4A0A-B08C-C8F461026F21}" sibTransId="{7BE9D137-4806-4CB0-A1E3-9DCCA5444D34}"/>
    <dgm:cxn modelId="{9A5D78CA-D860-4893-88EF-1701DEC0DC62}" srcId="{E545E899-6408-4262-A324-3A81456EB339}" destId="{0704682C-F752-4645-8D9B-A817DA1DFA6C}" srcOrd="1" destOrd="0" parTransId="{12D7CCF0-1158-40D3-B42F-9A7722410DAF}" sibTransId="{64C8B3A2-C8AF-46F5-B638-AEE68C69B9EB}"/>
    <dgm:cxn modelId="{9083416A-A0C3-4797-B878-60DE0C353BCE}" type="presOf" srcId="{D181C1C4-2678-4FE4-88B2-2FE880A44B04}" destId="{F87996CF-2BB6-46FD-9176-55654DFD4D4D}" srcOrd="0" destOrd="0" presId="urn:microsoft.com/office/officeart/2005/8/layout/hProcess9"/>
    <dgm:cxn modelId="{8B3FEA55-09CF-41FB-B618-D5EA0FECE4CE}" type="presOf" srcId="{E545E899-6408-4262-A324-3A81456EB339}" destId="{4DA544FD-0B66-4103-9E14-1C9B89CDD4D3}" srcOrd="0" destOrd="0" presId="urn:microsoft.com/office/officeart/2005/8/layout/hProcess9"/>
    <dgm:cxn modelId="{83EA3E45-CC0E-4321-A288-3676CE9D229B}" type="presOf" srcId="{026A838B-501F-4D79-BE87-2EA5065DF1DF}" destId="{8EE272F5-0D10-4CAC-85EA-BB7EF6A3F265}" srcOrd="0" destOrd="0" presId="urn:microsoft.com/office/officeart/2005/8/layout/hProcess9"/>
    <dgm:cxn modelId="{93BAE5A0-CD2B-4916-AAC2-4F2BF774C0EB}" srcId="{E545E899-6408-4262-A324-3A81456EB339}" destId="{026A838B-501F-4D79-BE87-2EA5065DF1DF}" srcOrd="2" destOrd="0" parTransId="{62C7F318-1128-4702-AC14-22FBF455D78C}" sibTransId="{F12F7244-1408-4481-BC6B-3F2C28B05340}"/>
    <dgm:cxn modelId="{AF682658-C9F6-4A4D-9004-67D3F8ED8319}" srcId="{E545E899-6408-4262-A324-3A81456EB339}" destId="{D181C1C4-2678-4FE4-88B2-2FE880A44B04}" srcOrd="0" destOrd="0" parTransId="{85FE889D-F94D-43AD-9E0D-EA3B38636418}" sibTransId="{916BD71F-5FBD-4FA4-A14D-3EDA714ACDE3}"/>
    <dgm:cxn modelId="{DADD3C09-731F-4402-9D20-8CF949CA2649}" type="presOf" srcId="{0CA12982-B9B1-48C2-9F1C-480CE09FF75E}" destId="{2AEFE299-B965-4C82-BECB-B0FDDCAFAF6F}" srcOrd="0" destOrd="0" presId="urn:microsoft.com/office/officeart/2005/8/layout/hProcess9"/>
    <dgm:cxn modelId="{23CCAC2B-2AFB-49D6-AE40-CB6FD7FC7025}" type="presOf" srcId="{0704682C-F752-4645-8D9B-A817DA1DFA6C}" destId="{2EAA8666-88A3-43FC-8080-544584AE31A3}" srcOrd="0" destOrd="0" presId="urn:microsoft.com/office/officeart/2005/8/layout/hProcess9"/>
    <dgm:cxn modelId="{38308702-C5D4-4314-92F3-32F1B69A0408}" type="presParOf" srcId="{4DA544FD-0B66-4103-9E14-1C9B89CDD4D3}" destId="{E78C0A1F-7F2B-4888-AC44-F0F3170EA650}" srcOrd="0" destOrd="0" presId="urn:microsoft.com/office/officeart/2005/8/layout/hProcess9"/>
    <dgm:cxn modelId="{683AAA6F-34FF-4855-829E-EE6BD3D5237F}" type="presParOf" srcId="{4DA544FD-0B66-4103-9E14-1C9B89CDD4D3}" destId="{FDC47ACF-D4C0-4B03-9347-18EA897545E1}" srcOrd="1" destOrd="0" presId="urn:microsoft.com/office/officeart/2005/8/layout/hProcess9"/>
    <dgm:cxn modelId="{68AA4B9D-A1AA-4684-AA09-02315C852224}" type="presParOf" srcId="{FDC47ACF-D4C0-4B03-9347-18EA897545E1}" destId="{F87996CF-2BB6-46FD-9176-55654DFD4D4D}" srcOrd="0" destOrd="0" presId="urn:microsoft.com/office/officeart/2005/8/layout/hProcess9"/>
    <dgm:cxn modelId="{CE02FDE4-7CF0-4F19-BB9F-D8079E45A1D2}" type="presParOf" srcId="{FDC47ACF-D4C0-4B03-9347-18EA897545E1}" destId="{39C0B1F7-83C0-4A20-BCC5-DD69F3BA91F9}" srcOrd="1" destOrd="0" presId="urn:microsoft.com/office/officeart/2005/8/layout/hProcess9"/>
    <dgm:cxn modelId="{45B30255-FF67-4E11-B323-65E46ED5105E}" type="presParOf" srcId="{FDC47ACF-D4C0-4B03-9347-18EA897545E1}" destId="{2EAA8666-88A3-43FC-8080-544584AE31A3}" srcOrd="2" destOrd="0" presId="urn:microsoft.com/office/officeart/2005/8/layout/hProcess9"/>
    <dgm:cxn modelId="{1B8D3836-A9A7-4CD0-A19B-346C23CAF1BD}" type="presParOf" srcId="{FDC47ACF-D4C0-4B03-9347-18EA897545E1}" destId="{568E5263-EF95-4C06-B3E4-84018E0A560A}" srcOrd="3" destOrd="0" presId="urn:microsoft.com/office/officeart/2005/8/layout/hProcess9"/>
    <dgm:cxn modelId="{7F74CCF2-7BDA-4FB2-88B0-575279FF50A1}" type="presParOf" srcId="{FDC47ACF-D4C0-4B03-9347-18EA897545E1}" destId="{8EE272F5-0D10-4CAC-85EA-BB7EF6A3F265}" srcOrd="4" destOrd="0" presId="urn:microsoft.com/office/officeart/2005/8/layout/hProcess9"/>
    <dgm:cxn modelId="{34FEF9EB-C239-47F9-B52E-03D76547E13B}" type="presParOf" srcId="{FDC47ACF-D4C0-4B03-9347-18EA897545E1}" destId="{51DD4F7E-916B-421C-9841-71D572CD5BF3}" srcOrd="5" destOrd="0" presId="urn:microsoft.com/office/officeart/2005/8/layout/hProcess9"/>
    <dgm:cxn modelId="{CCB0D2DE-88E5-4A5C-8DC1-91E5C86379C9}" type="presParOf" srcId="{FDC47ACF-D4C0-4B03-9347-18EA897545E1}" destId="{2AEFE299-B965-4C82-BECB-B0FDDCAFAF6F}" srcOrd="6"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solidFill>
      </dgm:spPr>
      <dgm:t>
        <a:bodyPr/>
        <a:lstStyle/>
        <a:p>
          <a:r>
            <a:rPr lang="en-US" sz="1200" dirty="0" smtClean="0"/>
            <a:t>A. Define Service</a:t>
          </a:r>
          <a:endParaRPr lang="en-US" sz="120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F2C9003B-BDCC-4B08-9B25-4B41902926AF}">
      <dgm:prSet/>
      <dgm:spPr>
        <a:solidFill>
          <a:schemeClr val="accent1">
            <a:lumMod val="60000"/>
            <a:lumOff val="40000"/>
          </a:schemeClr>
        </a:solidFill>
        <a:ln>
          <a:solidFill>
            <a:schemeClr val="accent2"/>
          </a:solidFill>
        </a:ln>
      </dgm:spPr>
      <dgm:t>
        <a:bodyPr/>
        <a:lstStyle/>
        <a:p>
          <a:r>
            <a:rPr lang="en-US" b="1" dirty="0" smtClean="0"/>
            <a:t>B. Check/create resources</a:t>
          </a:r>
          <a:endParaRPr lang="en-US" b="1" dirty="0"/>
        </a:p>
      </dgm:t>
    </dgm:pt>
    <dgm:pt modelId="{5AF8225A-DE76-47D7-BBBE-D256E60F9D14}" type="parTrans" cxnId="{CD7A86BC-1AB6-43B4-8B47-2C0128887A46}">
      <dgm:prSet/>
      <dgm:spPr/>
      <dgm:t>
        <a:bodyPr/>
        <a:lstStyle/>
        <a:p>
          <a:endParaRPr lang="de-DE"/>
        </a:p>
      </dgm:t>
    </dgm:pt>
    <dgm:pt modelId="{A1711417-379B-4F80-B40C-F4C6B9ABF48D}" type="sibTrans" cxnId="{CD7A86BC-1AB6-43B4-8B47-2C0128887A46}">
      <dgm:prSet/>
      <dgm:spPr/>
      <dgm:t>
        <a:bodyPr/>
        <a:lstStyle/>
        <a:p>
          <a:endParaRPr lang="de-DE"/>
        </a:p>
      </dgm:t>
    </dgm:pt>
    <dgm:pt modelId="{506CE757-BCFE-45D8-A1EE-F6F2C40E49C4}">
      <dgm:prSet phldrT="[Text]"/>
      <dgm:spPr>
        <a:solidFill>
          <a:schemeClr val="accent1">
            <a:lumMod val="40000"/>
            <a:lumOff val="60000"/>
          </a:schemeClr>
        </a:solidFill>
      </dgm:spPr>
      <dgm:t>
        <a:bodyPr/>
        <a:lstStyle/>
        <a:p>
          <a:r>
            <a:rPr lang="en-US" dirty="0" smtClean="0">
              <a:solidFill>
                <a:schemeClr val="tx1"/>
              </a:solidFill>
            </a:rPr>
            <a:t>C. Create service tree</a:t>
          </a:r>
          <a:endParaRPr lang="en-US" dirty="0">
            <a:solidFill>
              <a:schemeClr val="tx1"/>
            </a:solidFill>
          </a:endParaRPr>
        </a:p>
      </dgm:t>
    </dgm:pt>
    <dgm:pt modelId="{9F4D3F68-CC96-4C15-95D8-20A3BE42F665}" type="parTrans" cxnId="{9C80775E-96B2-4BAB-936E-D8060558D4B8}">
      <dgm:prSet/>
      <dgm:spPr/>
      <dgm:t>
        <a:bodyPr/>
        <a:lstStyle/>
        <a:p>
          <a:endParaRPr lang="de-DE"/>
        </a:p>
      </dgm:t>
    </dgm:pt>
    <dgm:pt modelId="{2DA3BF66-075D-4708-B70E-E1818C0BD034}" type="sibTrans" cxnId="{9C80775E-96B2-4BAB-936E-D8060558D4B8}">
      <dgm:prSet/>
      <dgm:spPr/>
      <dgm:t>
        <a:bodyPr/>
        <a:lstStyle/>
        <a:p>
          <a:endParaRPr lang="de-DE"/>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3">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2FC6AD31-0263-40D9-867A-9F188663E153}" type="pres">
      <dgm:prSet presAssocID="{F2C9003B-BDCC-4B08-9B25-4B41902926AF}" presName="textNode" presStyleLbl="node1" presStyleIdx="1" presStyleCnt="3">
        <dgm:presLayoutVars>
          <dgm:bulletEnabled val="1"/>
        </dgm:presLayoutVars>
      </dgm:prSet>
      <dgm:spPr/>
      <dgm:t>
        <a:bodyPr/>
        <a:lstStyle/>
        <a:p>
          <a:endParaRPr lang="de-DE"/>
        </a:p>
      </dgm:t>
    </dgm:pt>
    <dgm:pt modelId="{E2DA3B84-9D61-4B06-8CEE-A9FA524B4C9A}" type="pres">
      <dgm:prSet presAssocID="{A1711417-379B-4F80-B40C-F4C6B9ABF48D}" presName="sibTrans" presStyleCnt="0"/>
      <dgm:spPr/>
    </dgm:pt>
    <dgm:pt modelId="{C1E6BC46-DA9B-4D31-8050-A3764D2E21F8}" type="pres">
      <dgm:prSet presAssocID="{506CE757-BCFE-45D8-A1EE-F6F2C40E49C4}" presName="textNode" presStyleLbl="node1" presStyleIdx="2" presStyleCnt="3">
        <dgm:presLayoutVars>
          <dgm:bulletEnabled val="1"/>
        </dgm:presLayoutVars>
      </dgm:prSet>
      <dgm:spPr/>
      <dgm:t>
        <a:bodyPr/>
        <a:lstStyle/>
        <a:p>
          <a:endParaRPr lang="de-DE"/>
        </a:p>
      </dgm:t>
    </dgm:pt>
  </dgm:ptLst>
  <dgm:cxnLst>
    <dgm:cxn modelId="{8B2AD1E8-5039-4BF9-A8C3-EF2E0F01BEC3}" type="presOf" srcId="{F2C9003B-BDCC-4B08-9B25-4B41902926AF}" destId="{2FC6AD31-0263-40D9-867A-9F188663E153}" srcOrd="0" destOrd="0" presId="urn:microsoft.com/office/officeart/2005/8/layout/hProcess9"/>
    <dgm:cxn modelId="{6739719F-1E38-43D7-9FCF-065DC9897354}" type="presOf" srcId="{E545E899-6408-4262-A324-3A81456EB339}" destId="{4DA544FD-0B66-4103-9E14-1C9B89CDD4D3}" srcOrd="0" destOrd="0" presId="urn:microsoft.com/office/officeart/2005/8/layout/hProcess9"/>
    <dgm:cxn modelId="{03980B3A-A9E9-475A-B9D3-205F036CA880}" type="presOf" srcId="{D181C1C4-2678-4FE4-88B2-2FE880A44B04}" destId="{F87996CF-2BB6-46FD-9176-55654DFD4D4D}" srcOrd="0" destOrd="0" presId="urn:microsoft.com/office/officeart/2005/8/layout/hProcess9"/>
    <dgm:cxn modelId="{D4D95821-6317-4C42-9633-90D3A9D8B3B5}" type="presOf" srcId="{506CE757-BCFE-45D8-A1EE-F6F2C40E49C4}" destId="{C1E6BC46-DA9B-4D31-8050-A3764D2E21F8}" srcOrd="0" destOrd="0" presId="urn:microsoft.com/office/officeart/2005/8/layout/hProcess9"/>
    <dgm:cxn modelId="{9C80775E-96B2-4BAB-936E-D8060558D4B8}" srcId="{E545E899-6408-4262-A324-3A81456EB339}" destId="{506CE757-BCFE-45D8-A1EE-F6F2C40E49C4}" srcOrd="2" destOrd="0" parTransId="{9F4D3F68-CC96-4C15-95D8-20A3BE42F665}" sibTransId="{2DA3BF66-075D-4708-B70E-E1818C0BD034}"/>
    <dgm:cxn modelId="{AF682658-C9F6-4A4D-9004-67D3F8ED8319}" srcId="{E545E899-6408-4262-A324-3A81456EB339}" destId="{D181C1C4-2678-4FE4-88B2-2FE880A44B04}" srcOrd="0" destOrd="0" parTransId="{85FE889D-F94D-43AD-9E0D-EA3B38636418}" sibTransId="{916BD71F-5FBD-4FA4-A14D-3EDA714ACDE3}"/>
    <dgm:cxn modelId="{CD7A86BC-1AB6-43B4-8B47-2C0128887A46}" srcId="{E545E899-6408-4262-A324-3A81456EB339}" destId="{F2C9003B-BDCC-4B08-9B25-4B41902926AF}" srcOrd="1" destOrd="0" parTransId="{5AF8225A-DE76-47D7-BBBE-D256E60F9D14}" sibTransId="{A1711417-379B-4F80-B40C-F4C6B9ABF48D}"/>
    <dgm:cxn modelId="{DFF2854D-3BC7-4603-8121-20B86D122628}" type="presParOf" srcId="{4DA544FD-0B66-4103-9E14-1C9B89CDD4D3}" destId="{E78C0A1F-7F2B-4888-AC44-F0F3170EA650}" srcOrd="0" destOrd="0" presId="urn:microsoft.com/office/officeart/2005/8/layout/hProcess9"/>
    <dgm:cxn modelId="{8D2904C6-1DD2-409A-8238-A5298EB4481D}" type="presParOf" srcId="{4DA544FD-0B66-4103-9E14-1C9B89CDD4D3}" destId="{FDC47ACF-D4C0-4B03-9347-18EA897545E1}" srcOrd="1" destOrd="0" presId="urn:microsoft.com/office/officeart/2005/8/layout/hProcess9"/>
    <dgm:cxn modelId="{DAD31288-C729-4CD6-BF43-E28A25951E6E}" type="presParOf" srcId="{FDC47ACF-D4C0-4B03-9347-18EA897545E1}" destId="{F87996CF-2BB6-46FD-9176-55654DFD4D4D}" srcOrd="0" destOrd="0" presId="urn:microsoft.com/office/officeart/2005/8/layout/hProcess9"/>
    <dgm:cxn modelId="{125DC6D7-8446-44DD-AF44-1A48566D00E5}" type="presParOf" srcId="{FDC47ACF-D4C0-4B03-9347-18EA897545E1}" destId="{39C0B1F7-83C0-4A20-BCC5-DD69F3BA91F9}" srcOrd="1" destOrd="0" presId="urn:microsoft.com/office/officeart/2005/8/layout/hProcess9"/>
    <dgm:cxn modelId="{D459CB88-13E5-4572-B61E-75E2E5591AE9}" type="presParOf" srcId="{FDC47ACF-D4C0-4B03-9347-18EA897545E1}" destId="{2FC6AD31-0263-40D9-867A-9F188663E153}" srcOrd="2" destOrd="0" presId="urn:microsoft.com/office/officeart/2005/8/layout/hProcess9"/>
    <dgm:cxn modelId="{92823C6D-B4B7-44FB-A9C5-7793A513DE3F}" type="presParOf" srcId="{FDC47ACF-D4C0-4B03-9347-18EA897545E1}" destId="{E2DA3B84-9D61-4B06-8CEE-A9FA524B4C9A}" srcOrd="3" destOrd="0" presId="urn:microsoft.com/office/officeart/2005/8/layout/hProcess9"/>
    <dgm:cxn modelId="{B5CE76F0-E3E5-48E6-A9A4-924C77D42051}" type="presParOf" srcId="{FDC47ACF-D4C0-4B03-9347-18EA897545E1}" destId="{C1E6BC46-DA9B-4D31-8050-A3764D2E21F8}" srcOrd="4" destOrd="0" presId="urn:microsoft.com/office/officeart/2005/8/layout/hProcess9"/>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5" csCatId="accent1" phldr="1"/>
      <dgm:spPr/>
      <dgm:t>
        <a:bodyPr/>
        <a:lstStyle/>
        <a:p>
          <a:endParaRPr lang="en-US"/>
        </a:p>
      </dgm:t>
    </dgm:pt>
    <dgm:pt modelId="{D181C1C4-2678-4FE4-88B2-2FE880A44B04}">
      <dgm:prSet phldrT="[Text]" custT="1"/>
      <dgm:spPr/>
      <dgm:t>
        <a:bodyPr/>
        <a:lstStyle/>
        <a:p>
          <a:r>
            <a:rPr lang="en-US" sz="2000" dirty="0" smtClean="0"/>
            <a:t>1</a:t>
          </a:r>
          <a:r>
            <a:rPr lang="en-US" sz="2000" smtClean="0"/>
            <a:t>. </a:t>
          </a:r>
          <a:r>
            <a:rPr lang="en-US" sz="2000" smtClean="0"/>
            <a:t>Create Providers</a:t>
          </a:r>
          <a:endParaRPr lang="en-US" sz="2000" dirty="0"/>
        </a:p>
      </dgm:t>
    </dgm:pt>
    <dgm:pt modelId="{85FE889D-F94D-43AD-9E0D-EA3B38636418}" type="parTrans" cxnId="{AF682658-C9F6-4A4D-9004-67D3F8ED8319}">
      <dgm:prSet/>
      <dgm:spPr/>
      <dgm:t>
        <a:bodyPr/>
        <a:lstStyle/>
        <a:p>
          <a:endParaRPr lang="en-US"/>
        </a:p>
      </dgm:t>
    </dgm:pt>
    <dgm:pt modelId="{916BD71F-5FBD-4FA4-A14D-3EDA714ACDE3}" type="sibTrans" cxnId="{AF682658-C9F6-4A4D-9004-67D3F8ED8319}">
      <dgm:prSet/>
      <dgm:spPr/>
      <dgm:t>
        <a:bodyPr/>
        <a:lstStyle/>
        <a:p>
          <a:endParaRPr lang="en-US"/>
        </a:p>
      </dgm:t>
    </dgm:pt>
    <dgm:pt modelId="{0704682C-F752-4645-8D9B-A817DA1DFA6C}">
      <dgm:prSet custT="1"/>
      <dgm:spPr/>
      <dgm:t>
        <a:bodyPr/>
        <a:lstStyle/>
        <a:p>
          <a:r>
            <a:rPr lang="en-US" sz="2000" dirty="0" smtClean="0"/>
            <a:t>2. Import Provider Capabilities</a:t>
          </a:r>
          <a:endParaRPr lang="en-US" sz="2000" dirty="0"/>
        </a:p>
      </dgm:t>
    </dgm:pt>
    <dgm:pt modelId="{12D7CCF0-1158-40D3-B42F-9A7722410DAF}" type="parTrans" cxnId="{9A5D78CA-D860-4893-88EF-1701DEC0DC62}">
      <dgm:prSet/>
      <dgm:spPr/>
      <dgm:t>
        <a:bodyPr/>
        <a:lstStyle/>
        <a:p>
          <a:endParaRPr lang="en-US"/>
        </a:p>
      </dgm:t>
    </dgm:pt>
    <dgm:pt modelId="{64C8B3A2-C8AF-46F5-B638-AEE68C69B9EB}" type="sibTrans" cxnId="{9A5D78CA-D860-4893-88EF-1701DEC0DC62}">
      <dgm:prSet/>
      <dgm:spPr/>
      <dgm:t>
        <a:bodyPr/>
        <a:lstStyle/>
        <a:p>
          <a:endParaRPr lang="en-US"/>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dgm:t>
        <a:bodyPr/>
        <a:lstStyle/>
        <a:p>
          <a:endParaRPr lang="en-US"/>
        </a:p>
      </dgm:t>
    </dgm:pt>
    <dgm:pt modelId="{FDC47ACF-D4C0-4B03-9347-18EA897545E1}" type="pres">
      <dgm:prSet presAssocID="{E545E899-6408-4262-A324-3A81456EB339}" presName="linearProcess" presStyleCnt="0"/>
      <dgm:spPr/>
      <dgm:t>
        <a:bodyPr/>
        <a:lstStyle/>
        <a:p>
          <a:endParaRPr lang="en-US"/>
        </a:p>
      </dgm:t>
    </dgm:pt>
    <dgm:pt modelId="{F87996CF-2BB6-46FD-9176-55654DFD4D4D}" type="pres">
      <dgm:prSet presAssocID="{D181C1C4-2678-4FE4-88B2-2FE880A44B04}" presName="textNode" presStyleLbl="node1" presStyleIdx="0" presStyleCnt="2">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t>
        <a:bodyPr/>
        <a:lstStyle/>
        <a:p>
          <a:endParaRPr lang="en-US"/>
        </a:p>
      </dgm:t>
    </dgm:pt>
    <dgm:pt modelId="{2EAA8666-88A3-43FC-8080-544584AE31A3}" type="pres">
      <dgm:prSet presAssocID="{0704682C-F752-4645-8D9B-A817DA1DFA6C}" presName="textNode" presStyleLbl="node1" presStyleIdx="1" presStyleCnt="2">
        <dgm:presLayoutVars>
          <dgm:bulletEnabled val="1"/>
        </dgm:presLayoutVars>
      </dgm:prSet>
      <dgm:spPr/>
      <dgm:t>
        <a:bodyPr/>
        <a:lstStyle/>
        <a:p>
          <a:endParaRPr lang="en-US"/>
        </a:p>
      </dgm:t>
    </dgm:pt>
  </dgm:ptLst>
  <dgm:cxnLst>
    <dgm:cxn modelId="{04A60DAC-1EDF-42A4-8F0C-8770367C11F0}" type="presOf" srcId="{D181C1C4-2678-4FE4-88B2-2FE880A44B04}" destId="{F87996CF-2BB6-46FD-9176-55654DFD4D4D}" srcOrd="0" destOrd="0" presId="urn:microsoft.com/office/officeart/2005/8/layout/hProcess9"/>
    <dgm:cxn modelId="{9A5D78CA-D860-4893-88EF-1701DEC0DC62}" srcId="{E545E899-6408-4262-A324-3A81456EB339}" destId="{0704682C-F752-4645-8D9B-A817DA1DFA6C}" srcOrd="1" destOrd="0" parTransId="{12D7CCF0-1158-40D3-B42F-9A7722410DAF}" sibTransId="{64C8B3A2-C8AF-46F5-B638-AEE68C69B9EB}"/>
    <dgm:cxn modelId="{8BA84249-D4D4-4ADC-AC20-21E2A3D49085}" type="presOf" srcId="{E545E899-6408-4262-A324-3A81456EB339}" destId="{4DA544FD-0B66-4103-9E14-1C9B89CDD4D3}" srcOrd="0" destOrd="0" presId="urn:microsoft.com/office/officeart/2005/8/layout/hProcess9"/>
    <dgm:cxn modelId="{AF682658-C9F6-4A4D-9004-67D3F8ED8319}" srcId="{E545E899-6408-4262-A324-3A81456EB339}" destId="{D181C1C4-2678-4FE4-88B2-2FE880A44B04}" srcOrd="0" destOrd="0" parTransId="{85FE889D-F94D-43AD-9E0D-EA3B38636418}" sibTransId="{916BD71F-5FBD-4FA4-A14D-3EDA714ACDE3}"/>
    <dgm:cxn modelId="{982E6A28-725D-4BF6-896C-EE1806002CBA}" type="presOf" srcId="{0704682C-F752-4645-8D9B-A817DA1DFA6C}" destId="{2EAA8666-88A3-43FC-8080-544584AE31A3}" srcOrd="0" destOrd="0" presId="urn:microsoft.com/office/officeart/2005/8/layout/hProcess9"/>
    <dgm:cxn modelId="{3CB059CE-D433-4946-80CE-B5C8ECA515A9}" type="presParOf" srcId="{4DA544FD-0B66-4103-9E14-1C9B89CDD4D3}" destId="{E78C0A1F-7F2B-4888-AC44-F0F3170EA650}" srcOrd="0" destOrd="0" presId="urn:microsoft.com/office/officeart/2005/8/layout/hProcess9"/>
    <dgm:cxn modelId="{4840D474-3D14-4D5B-A11F-C904750E4417}" type="presParOf" srcId="{4DA544FD-0B66-4103-9E14-1C9B89CDD4D3}" destId="{FDC47ACF-D4C0-4B03-9347-18EA897545E1}" srcOrd="1" destOrd="0" presId="urn:microsoft.com/office/officeart/2005/8/layout/hProcess9"/>
    <dgm:cxn modelId="{683CEFB8-F1C6-43AE-89EA-C1A8C3108CD8}" type="presParOf" srcId="{FDC47ACF-D4C0-4B03-9347-18EA897545E1}" destId="{F87996CF-2BB6-46FD-9176-55654DFD4D4D}" srcOrd="0" destOrd="0" presId="urn:microsoft.com/office/officeart/2005/8/layout/hProcess9"/>
    <dgm:cxn modelId="{9B7D3FAF-8B24-444E-9BD5-F38E63CF76BA}" type="presParOf" srcId="{FDC47ACF-D4C0-4B03-9347-18EA897545E1}" destId="{39C0B1F7-83C0-4A20-BCC5-DD69F3BA91F9}" srcOrd="1" destOrd="0" presId="urn:microsoft.com/office/officeart/2005/8/layout/hProcess9"/>
    <dgm:cxn modelId="{4BF4A20A-7F19-43E6-B845-33E63D212AC2}" type="presParOf" srcId="{FDC47ACF-D4C0-4B03-9347-18EA897545E1}" destId="{2EAA8666-88A3-43FC-8080-544584AE31A3}"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solidFill>
        <a:ln>
          <a:solidFill>
            <a:schemeClr val="accent2"/>
          </a:solidFill>
        </a:ln>
      </dgm:spPr>
      <dgm:t>
        <a:bodyPr/>
        <a:lstStyle/>
        <a:p>
          <a:r>
            <a:rPr lang="en-US" sz="1200" dirty="0" smtClean="0"/>
            <a:t>1. Create design</a:t>
          </a:r>
          <a:endParaRPr lang="en-US" sz="120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026A838B-501F-4D79-BE87-2EA5065DF1DF}">
      <dgm:prSet phldrT="[Text]" custT="1"/>
      <dgm:spPr>
        <a:solidFill>
          <a:srgbClr val="00B050">
            <a:alpha val="20000"/>
          </a:srgbClr>
        </a:solidFill>
      </dgm:spPr>
      <dgm:t>
        <a:bodyPr/>
        <a:lstStyle/>
        <a:p>
          <a:r>
            <a:rPr lang="en-US" sz="1200" dirty="0" smtClean="0"/>
            <a:t>3. Create  order</a:t>
          </a:r>
          <a:endParaRPr lang="en-US" sz="1200" dirty="0"/>
        </a:p>
      </dgm:t>
    </dgm:pt>
    <dgm:pt modelId="{62C7F318-1128-4702-AC14-22FBF455D78C}" type="parTrans" cxnId="{93BAE5A0-CD2B-4916-AAC2-4F2BF774C0EB}">
      <dgm:prSet/>
      <dgm:spPr/>
      <dgm:t>
        <a:bodyPr/>
        <a:lstStyle/>
        <a:p>
          <a:endParaRPr lang="en-US" sz="1100"/>
        </a:p>
      </dgm:t>
    </dgm:pt>
    <dgm:pt modelId="{F12F7244-1408-4481-BC6B-3F2C28B05340}" type="sibTrans" cxnId="{93BAE5A0-CD2B-4916-AAC2-4F2BF774C0EB}">
      <dgm:prSet/>
      <dgm:spPr/>
      <dgm:t>
        <a:bodyPr/>
        <a:lstStyle/>
        <a:p>
          <a:endParaRPr lang="en-US" sz="1100"/>
        </a:p>
      </dgm:t>
    </dgm:pt>
    <dgm:pt modelId="{0CA12982-B9B1-48C2-9F1C-480CE09FF75E}">
      <dgm:prSet phldrT="[Text]" custT="1"/>
      <dgm:spPr>
        <a:solidFill>
          <a:srgbClr val="7030A0">
            <a:alpha val="20000"/>
          </a:srgbClr>
        </a:solidFill>
      </dgm:spPr>
      <dgm:t>
        <a:bodyPr/>
        <a:lstStyle/>
        <a:p>
          <a:r>
            <a:rPr lang="en-US" sz="1200" dirty="0" smtClean="0"/>
            <a:t>4. Manage order</a:t>
          </a:r>
          <a:endParaRPr lang="en-US" sz="1200" dirty="0"/>
        </a:p>
      </dgm:t>
    </dgm:pt>
    <dgm:pt modelId="{3AD019FB-4EF7-4A0A-B08C-C8F461026F21}" type="parTrans" cxnId="{55D6069C-9900-43CB-AA2A-08D31893D38E}">
      <dgm:prSet/>
      <dgm:spPr/>
      <dgm:t>
        <a:bodyPr/>
        <a:lstStyle/>
        <a:p>
          <a:endParaRPr lang="en-US" sz="1100"/>
        </a:p>
      </dgm:t>
    </dgm:pt>
    <dgm:pt modelId="{7BE9D137-4806-4CB0-A1E3-9DCCA5444D34}" type="sibTrans" cxnId="{55D6069C-9900-43CB-AA2A-08D31893D38E}">
      <dgm:prSet/>
      <dgm:spPr/>
      <dgm:t>
        <a:bodyPr/>
        <a:lstStyle/>
        <a:p>
          <a:endParaRPr lang="en-US" sz="1100"/>
        </a:p>
      </dgm:t>
    </dgm:pt>
    <dgm:pt modelId="{0704682C-F752-4645-8D9B-A817DA1DFA6C}">
      <dgm:prSet custT="1"/>
      <dgm:spPr>
        <a:solidFill>
          <a:srgbClr val="FFC000">
            <a:alpha val="20000"/>
          </a:srgbClr>
        </a:solidFill>
      </dgm:spPr>
      <dgm:t>
        <a:bodyPr/>
        <a:lstStyle/>
        <a:p>
          <a:r>
            <a:rPr lang="en-US" sz="1200" dirty="0" smtClean="0"/>
            <a:t>2. Create offering</a:t>
          </a:r>
          <a:endParaRPr lang="en-US" sz="1200" dirty="0"/>
        </a:p>
      </dgm:t>
    </dgm:pt>
    <dgm:pt modelId="{12D7CCF0-1158-40D3-B42F-9A7722410DAF}" type="parTrans" cxnId="{9A5D78CA-D860-4893-88EF-1701DEC0DC62}">
      <dgm:prSet/>
      <dgm:spPr/>
      <dgm:t>
        <a:bodyPr/>
        <a:lstStyle/>
        <a:p>
          <a:endParaRPr lang="en-US" sz="1100"/>
        </a:p>
      </dgm:t>
    </dgm:pt>
    <dgm:pt modelId="{64C8B3A2-C8AF-46F5-B638-AEE68C69B9EB}" type="sibTrans" cxnId="{9A5D78CA-D860-4893-88EF-1701DEC0DC62}">
      <dgm:prSet/>
      <dgm:spPr/>
      <dgm:t>
        <a:bodyPr/>
        <a:lstStyle/>
        <a:p>
          <a:endParaRPr lang="en-US" sz="110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rgbClr val="CBDDF0">
            <a:alpha val="25098"/>
          </a:srgbClr>
        </a:solidFill>
      </dgm:spPr>
      <dgm:t>
        <a:bodyPr/>
        <a:lstStyle/>
        <a:p>
          <a:endParaRPr lang="en-US"/>
        </a:p>
      </dgm:t>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4">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2EAA8666-88A3-43FC-8080-544584AE31A3}" type="pres">
      <dgm:prSet presAssocID="{0704682C-F752-4645-8D9B-A817DA1DFA6C}" presName="textNode" presStyleLbl="node1" presStyleIdx="1" presStyleCnt="4">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4">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pt>
    <dgm:pt modelId="{2AEFE299-B965-4C82-BECB-B0FDDCAFAF6F}" type="pres">
      <dgm:prSet presAssocID="{0CA12982-B9B1-48C2-9F1C-480CE09FF75E}" presName="textNode" presStyleLbl="node1" presStyleIdx="3" presStyleCnt="4">
        <dgm:presLayoutVars>
          <dgm:bulletEnabled val="1"/>
        </dgm:presLayoutVars>
      </dgm:prSet>
      <dgm:spPr/>
      <dgm:t>
        <a:bodyPr/>
        <a:lstStyle/>
        <a:p>
          <a:endParaRPr lang="en-US"/>
        </a:p>
      </dgm:t>
    </dgm:pt>
  </dgm:ptLst>
  <dgm:cxnLst>
    <dgm:cxn modelId="{381A76BF-271A-4301-BC90-BE31DAC4A2A1}" type="presOf" srcId="{026A838B-501F-4D79-BE87-2EA5065DF1DF}" destId="{8EE272F5-0D10-4CAC-85EA-BB7EF6A3F265}" srcOrd="0" destOrd="0" presId="urn:microsoft.com/office/officeart/2005/8/layout/hProcess9"/>
    <dgm:cxn modelId="{67CC5024-F854-4258-8332-95840DC35BF6}" type="presOf" srcId="{D181C1C4-2678-4FE4-88B2-2FE880A44B04}" destId="{F87996CF-2BB6-46FD-9176-55654DFD4D4D}" srcOrd="0" destOrd="0" presId="urn:microsoft.com/office/officeart/2005/8/layout/hProcess9"/>
    <dgm:cxn modelId="{55D6069C-9900-43CB-AA2A-08D31893D38E}" srcId="{E545E899-6408-4262-A324-3A81456EB339}" destId="{0CA12982-B9B1-48C2-9F1C-480CE09FF75E}" srcOrd="3" destOrd="0" parTransId="{3AD019FB-4EF7-4A0A-B08C-C8F461026F21}" sibTransId="{7BE9D137-4806-4CB0-A1E3-9DCCA5444D34}"/>
    <dgm:cxn modelId="{A03C8890-B877-400E-97EF-26687E162C15}" type="presOf" srcId="{E545E899-6408-4262-A324-3A81456EB339}" destId="{4DA544FD-0B66-4103-9E14-1C9B89CDD4D3}" srcOrd="0" destOrd="0" presId="urn:microsoft.com/office/officeart/2005/8/layout/hProcess9"/>
    <dgm:cxn modelId="{9A5D78CA-D860-4893-88EF-1701DEC0DC62}" srcId="{E545E899-6408-4262-A324-3A81456EB339}" destId="{0704682C-F752-4645-8D9B-A817DA1DFA6C}" srcOrd="1" destOrd="0" parTransId="{12D7CCF0-1158-40D3-B42F-9A7722410DAF}" sibTransId="{64C8B3A2-C8AF-46F5-B638-AEE68C69B9EB}"/>
    <dgm:cxn modelId="{943C8968-8730-4D5F-842A-7E6D09934339}" type="presOf" srcId="{0704682C-F752-4645-8D9B-A817DA1DFA6C}" destId="{2EAA8666-88A3-43FC-8080-544584AE31A3}" srcOrd="0" destOrd="0" presId="urn:microsoft.com/office/officeart/2005/8/layout/hProcess9"/>
    <dgm:cxn modelId="{93BAE5A0-CD2B-4916-AAC2-4F2BF774C0EB}" srcId="{E545E899-6408-4262-A324-3A81456EB339}" destId="{026A838B-501F-4D79-BE87-2EA5065DF1DF}" srcOrd="2" destOrd="0" parTransId="{62C7F318-1128-4702-AC14-22FBF455D78C}" sibTransId="{F12F7244-1408-4481-BC6B-3F2C28B05340}"/>
    <dgm:cxn modelId="{AF682658-C9F6-4A4D-9004-67D3F8ED8319}" srcId="{E545E899-6408-4262-A324-3A81456EB339}" destId="{D181C1C4-2678-4FE4-88B2-2FE880A44B04}" srcOrd="0" destOrd="0" parTransId="{85FE889D-F94D-43AD-9E0D-EA3B38636418}" sibTransId="{916BD71F-5FBD-4FA4-A14D-3EDA714ACDE3}"/>
    <dgm:cxn modelId="{DF5D38A2-735F-4288-8F04-1052EA41E451}" type="presOf" srcId="{0CA12982-B9B1-48C2-9F1C-480CE09FF75E}" destId="{2AEFE299-B965-4C82-BECB-B0FDDCAFAF6F}" srcOrd="0" destOrd="0" presId="urn:microsoft.com/office/officeart/2005/8/layout/hProcess9"/>
    <dgm:cxn modelId="{4D179742-CB8F-48AD-B418-BE9523C87507}" type="presParOf" srcId="{4DA544FD-0B66-4103-9E14-1C9B89CDD4D3}" destId="{E78C0A1F-7F2B-4888-AC44-F0F3170EA650}" srcOrd="0" destOrd="0" presId="urn:microsoft.com/office/officeart/2005/8/layout/hProcess9"/>
    <dgm:cxn modelId="{97E2BDFD-2D3E-467D-9DD8-6F17A1E18C50}" type="presParOf" srcId="{4DA544FD-0B66-4103-9E14-1C9B89CDD4D3}" destId="{FDC47ACF-D4C0-4B03-9347-18EA897545E1}" srcOrd="1" destOrd="0" presId="urn:microsoft.com/office/officeart/2005/8/layout/hProcess9"/>
    <dgm:cxn modelId="{FC4EDA1F-39FE-419D-B3B9-9B1B3E90BDA3}" type="presParOf" srcId="{FDC47ACF-D4C0-4B03-9347-18EA897545E1}" destId="{F87996CF-2BB6-46FD-9176-55654DFD4D4D}" srcOrd="0" destOrd="0" presId="urn:microsoft.com/office/officeart/2005/8/layout/hProcess9"/>
    <dgm:cxn modelId="{6751D242-3307-4CB8-8200-0E3361A53F8C}" type="presParOf" srcId="{FDC47ACF-D4C0-4B03-9347-18EA897545E1}" destId="{39C0B1F7-83C0-4A20-BCC5-DD69F3BA91F9}" srcOrd="1" destOrd="0" presId="urn:microsoft.com/office/officeart/2005/8/layout/hProcess9"/>
    <dgm:cxn modelId="{504BF553-110F-463B-8C80-5B629C99FEA4}" type="presParOf" srcId="{FDC47ACF-D4C0-4B03-9347-18EA897545E1}" destId="{2EAA8666-88A3-43FC-8080-544584AE31A3}" srcOrd="2" destOrd="0" presId="urn:microsoft.com/office/officeart/2005/8/layout/hProcess9"/>
    <dgm:cxn modelId="{31376940-8675-42CB-B773-9A28C29FE216}" type="presParOf" srcId="{FDC47ACF-D4C0-4B03-9347-18EA897545E1}" destId="{568E5263-EF95-4C06-B3E4-84018E0A560A}" srcOrd="3" destOrd="0" presId="urn:microsoft.com/office/officeart/2005/8/layout/hProcess9"/>
    <dgm:cxn modelId="{70DAB2F8-B74A-40AA-94DF-26F927AFB823}" type="presParOf" srcId="{FDC47ACF-D4C0-4B03-9347-18EA897545E1}" destId="{8EE272F5-0D10-4CAC-85EA-BB7EF6A3F265}" srcOrd="4" destOrd="0" presId="urn:microsoft.com/office/officeart/2005/8/layout/hProcess9"/>
    <dgm:cxn modelId="{2AFE23DE-A6F8-46D9-9464-1BAD6D2F45D6}" type="presParOf" srcId="{FDC47ACF-D4C0-4B03-9347-18EA897545E1}" destId="{51DD4F7E-916B-421C-9841-71D572CD5BF3}" srcOrd="5" destOrd="0" presId="urn:microsoft.com/office/officeart/2005/8/layout/hProcess9"/>
    <dgm:cxn modelId="{82BA827F-A7F4-488D-8424-333D64A33DA9}" type="presParOf" srcId="{FDC47ACF-D4C0-4B03-9347-18EA897545E1}" destId="{2AEFE299-B965-4C82-BECB-B0FDDCAFAF6F}" srcOrd="6"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solidFill>
      </dgm:spPr>
      <dgm:t>
        <a:bodyPr/>
        <a:lstStyle/>
        <a:p>
          <a:r>
            <a:rPr lang="en-US" sz="1200" dirty="0" smtClean="0"/>
            <a:t>A. Define Service</a:t>
          </a:r>
          <a:endParaRPr lang="en-US" sz="120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F5C48B8B-2723-4543-BAF1-F59D34143243}">
      <dgm:prSet/>
      <dgm:spPr>
        <a:solidFill>
          <a:schemeClr val="accent1">
            <a:lumMod val="60000"/>
            <a:lumOff val="40000"/>
          </a:schemeClr>
        </a:solidFill>
        <a:ln>
          <a:solidFill>
            <a:srgbClr val="FF0000"/>
          </a:solidFill>
        </a:ln>
      </dgm:spPr>
      <dgm:t>
        <a:bodyPr/>
        <a:lstStyle/>
        <a:p>
          <a:r>
            <a:rPr lang="en-US" b="1" dirty="0" smtClean="0"/>
            <a:t>B. Check/create resources</a:t>
          </a:r>
          <a:endParaRPr lang="en-US" b="1" dirty="0"/>
        </a:p>
      </dgm:t>
    </dgm:pt>
    <dgm:pt modelId="{645305A2-41BC-4CA4-9240-8B381B4BD08A}" type="parTrans" cxnId="{1A48B3A9-BED0-4FA2-BBE6-E6DD638634D8}">
      <dgm:prSet/>
      <dgm:spPr/>
      <dgm:t>
        <a:bodyPr/>
        <a:lstStyle/>
        <a:p>
          <a:endParaRPr lang="de-DE"/>
        </a:p>
      </dgm:t>
    </dgm:pt>
    <dgm:pt modelId="{4D123A9E-8868-4FEC-9250-5162A410C433}" type="sibTrans" cxnId="{1A48B3A9-BED0-4FA2-BBE6-E6DD638634D8}">
      <dgm:prSet/>
      <dgm:spPr/>
      <dgm:t>
        <a:bodyPr/>
        <a:lstStyle/>
        <a:p>
          <a:endParaRPr lang="de-DE"/>
        </a:p>
      </dgm:t>
    </dgm:pt>
    <dgm:pt modelId="{1CF9FD74-149C-4CF5-9593-75AF1372E60F}">
      <dgm:prSet phldrT="[Text]"/>
      <dgm:spPr>
        <a:solidFill>
          <a:schemeClr val="accent1">
            <a:lumMod val="40000"/>
            <a:lumOff val="60000"/>
          </a:schemeClr>
        </a:solidFill>
      </dgm:spPr>
      <dgm:t>
        <a:bodyPr/>
        <a:lstStyle/>
        <a:p>
          <a:r>
            <a:rPr lang="en-US" dirty="0" smtClean="0">
              <a:solidFill>
                <a:schemeClr val="tx1"/>
              </a:solidFill>
            </a:rPr>
            <a:t>C. Create service tree</a:t>
          </a:r>
          <a:endParaRPr lang="en-US" dirty="0">
            <a:solidFill>
              <a:schemeClr val="tx1"/>
            </a:solidFill>
          </a:endParaRPr>
        </a:p>
      </dgm:t>
    </dgm:pt>
    <dgm:pt modelId="{43D7EBBB-04A2-4FB8-81FD-92EDD8C05BE4}" type="parTrans" cxnId="{E1AE9048-0646-4FFA-9FAD-3213E5BF02CB}">
      <dgm:prSet/>
      <dgm:spPr/>
      <dgm:t>
        <a:bodyPr/>
        <a:lstStyle/>
        <a:p>
          <a:endParaRPr lang="de-DE"/>
        </a:p>
      </dgm:t>
    </dgm:pt>
    <dgm:pt modelId="{B2DBB265-35A9-4436-A7C5-847C6043D42B}" type="sibTrans" cxnId="{E1AE9048-0646-4FFA-9FAD-3213E5BF02CB}">
      <dgm:prSet/>
      <dgm:spPr/>
      <dgm:t>
        <a:bodyPr/>
        <a:lstStyle/>
        <a:p>
          <a:endParaRPr lang="de-DE"/>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3">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647DA6E3-CFCC-4F8B-AE92-8895C753F131}" type="pres">
      <dgm:prSet presAssocID="{F5C48B8B-2723-4543-BAF1-F59D34143243}" presName="textNode" presStyleLbl="node1" presStyleIdx="1" presStyleCnt="3">
        <dgm:presLayoutVars>
          <dgm:bulletEnabled val="1"/>
        </dgm:presLayoutVars>
      </dgm:prSet>
      <dgm:spPr/>
      <dgm:t>
        <a:bodyPr/>
        <a:lstStyle/>
        <a:p>
          <a:endParaRPr lang="de-DE"/>
        </a:p>
      </dgm:t>
    </dgm:pt>
    <dgm:pt modelId="{DE1B8330-35A8-43CB-B641-D20BCCAEAEC1}" type="pres">
      <dgm:prSet presAssocID="{4D123A9E-8868-4FEC-9250-5162A410C433}" presName="sibTrans" presStyleCnt="0"/>
      <dgm:spPr/>
    </dgm:pt>
    <dgm:pt modelId="{136952A7-2B99-465F-B20F-B3824C7BD3EE}" type="pres">
      <dgm:prSet presAssocID="{1CF9FD74-149C-4CF5-9593-75AF1372E60F}" presName="textNode" presStyleLbl="node1" presStyleIdx="2" presStyleCnt="3">
        <dgm:presLayoutVars>
          <dgm:bulletEnabled val="1"/>
        </dgm:presLayoutVars>
      </dgm:prSet>
      <dgm:spPr/>
      <dgm:t>
        <a:bodyPr/>
        <a:lstStyle/>
        <a:p>
          <a:endParaRPr lang="de-DE"/>
        </a:p>
      </dgm:t>
    </dgm:pt>
  </dgm:ptLst>
  <dgm:cxnLst>
    <dgm:cxn modelId="{44411FDF-BC21-4F0B-99C4-74AB5690BE2A}" type="presOf" srcId="{D181C1C4-2678-4FE4-88B2-2FE880A44B04}" destId="{F87996CF-2BB6-46FD-9176-55654DFD4D4D}" srcOrd="0" destOrd="0" presId="urn:microsoft.com/office/officeart/2005/8/layout/hProcess9"/>
    <dgm:cxn modelId="{1E4ADA82-A46A-4225-B339-46768D3FE312}" type="presOf" srcId="{E545E899-6408-4262-A324-3A81456EB339}" destId="{4DA544FD-0B66-4103-9E14-1C9B89CDD4D3}" srcOrd="0" destOrd="0" presId="urn:microsoft.com/office/officeart/2005/8/layout/hProcess9"/>
    <dgm:cxn modelId="{AB327138-F35A-4647-93AC-B0DC9B9133A4}" type="presOf" srcId="{1CF9FD74-149C-4CF5-9593-75AF1372E60F}" destId="{136952A7-2B99-465F-B20F-B3824C7BD3EE}" srcOrd="0" destOrd="0" presId="urn:microsoft.com/office/officeart/2005/8/layout/hProcess9"/>
    <dgm:cxn modelId="{76EEFB60-C4BC-4CBF-8CE4-17537D0B4A6B}" type="presOf" srcId="{F5C48B8B-2723-4543-BAF1-F59D34143243}" destId="{647DA6E3-CFCC-4F8B-AE92-8895C753F131}" srcOrd="0" destOrd="0" presId="urn:microsoft.com/office/officeart/2005/8/layout/hProcess9"/>
    <dgm:cxn modelId="{AF682658-C9F6-4A4D-9004-67D3F8ED8319}" srcId="{E545E899-6408-4262-A324-3A81456EB339}" destId="{D181C1C4-2678-4FE4-88B2-2FE880A44B04}" srcOrd="0" destOrd="0" parTransId="{85FE889D-F94D-43AD-9E0D-EA3B38636418}" sibTransId="{916BD71F-5FBD-4FA4-A14D-3EDA714ACDE3}"/>
    <dgm:cxn modelId="{E1AE9048-0646-4FFA-9FAD-3213E5BF02CB}" srcId="{E545E899-6408-4262-A324-3A81456EB339}" destId="{1CF9FD74-149C-4CF5-9593-75AF1372E60F}" srcOrd="2" destOrd="0" parTransId="{43D7EBBB-04A2-4FB8-81FD-92EDD8C05BE4}" sibTransId="{B2DBB265-35A9-4436-A7C5-847C6043D42B}"/>
    <dgm:cxn modelId="{1A48B3A9-BED0-4FA2-BBE6-E6DD638634D8}" srcId="{E545E899-6408-4262-A324-3A81456EB339}" destId="{F5C48B8B-2723-4543-BAF1-F59D34143243}" srcOrd="1" destOrd="0" parTransId="{645305A2-41BC-4CA4-9240-8B381B4BD08A}" sibTransId="{4D123A9E-8868-4FEC-9250-5162A410C433}"/>
    <dgm:cxn modelId="{866C66FA-B6A5-4999-BD5A-6BAFED6ADEE8}" type="presParOf" srcId="{4DA544FD-0B66-4103-9E14-1C9B89CDD4D3}" destId="{E78C0A1F-7F2B-4888-AC44-F0F3170EA650}" srcOrd="0" destOrd="0" presId="urn:microsoft.com/office/officeart/2005/8/layout/hProcess9"/>
    <dgm:cxn modelId="{DC1A6A87-C6D6-4F1E-9935-F78B56FAA97D}" type="presParOf" srcId="{4DA544FD-0B66-4103-9E14-1C9B89CDD4D3}" destId="{FDC47ACF-D4C0-4B03-9347-18EA897545E1}" srcOrd="1" destOrd="0" presId="urn:microsoft.com/office/officeart/2005/8/layout/hProcess9"/>
    <dgm:cxn modelId="{AD03F88A-F4D4-45C6-9C92-834EC1D69847}" type="presParOf" srcId="{FDC47ACF-D4C0-4B03-9347-18EA897545E1}" destId="{F87996CF-2BB6-46FD-9176-55654DFD4D4D}" srcOrd="0" destOrd="0" presId="urn:microsoft.com/office/officeart/2005/8/layout/hProcess9"/>
    <dgm:cxn modelId="{EEA67DF6-A0F3-4C1C-BD96-0BFD299783BF}" type="presParOf" srcId="{FDC47ACF-D4C0-4B03-9347-18EA897545E1}" destId="{39C0B1F7-83C0-4A20-BCC5-DD69F3BA91F9}" srcOrd="1" destOrd="0" presId="urn:microsoft.com/office/officeart/2005/8/layout/hProcess9"/>
    <dgm:cxn modelId="{583203AF-9CFE-4515-BCE9-B14AA59BDA6B}" type="presParOf" srcId="{FDC47ACF-D4C0-4B03-9347-18EA897545E1}" destId="{647DA6E3-CFCC-4F8B-AE92-8895C753F131}" srcOrd="2" destOrd="0" presId="urn:microsoft.com/office/officeart/2005/8/layout/hProcess9"/>
    <dgm:cxn modelId="{C854A037-110D-4D1B-89E5-580A11B945AC}" type="presParOf" srcId="{FDC47ACF-D4C0-4B03-9347-18EA897545E1}" destId="{DE1B8330-35A8-43CB-B641-D20BCCAEAEC1}" srcOrd="3" destOrd="0" presId="urn:microsoft.com/office/officeart/2005/8/layout/hProcess9"/>
    <dgm:cxn modelId="{F95981C1-F447-42D1-AE26-21E47CCFFFA9}" type="presParOf" srcId="{FDC47ACF-D4C0-4B03-9347-18EA897545E1}" destId="{136952A7-2B99-465F-B20F-B3824C7BD3EE}" srcOrd="4" destOrd="0" presId="urn:microsoft.com/office/officeart/2005/8/layout/hProcess9"/>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solidFill>
        <a:ln>
          <a:solidFill>
            <a:schemeClr val="accent2"/>
          </a:solidFill>
        </a:ln>
      </dgm:spPr>
      <dgm:t>
        <a:bodyPr/>
        <a:lstStyle/>
        <a:p>
          <a:r>
            <a:rPr lang="en-US" sz="1200" dirty="0" smtClean="0"/>
            <a:t>1. Create design</a:t>
          </a:r>
          <a:endParaRPr lang="en-US" sz="120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026A838B-501F-4D79-BE87-2EA5065DF1DF}">
      <dgm:prSet phldrT="[Text]" custT="1"/>
      <dgm:spPr>
        <a:solidFill>
          <a:srgbClr val="00B050">
            <a:alpha val="20000"/>
          </a:srgbClr>
        </a:solidFill>
      </dgm:spPr>
      <dgm:t>
        <a:bodyPr/>
        <a:lstStyle/>
        <a:p>
          <a:r>
            <a:rPr lang="en-US" sz="1200" dirty="0" smtClean="0"/>
            <a:t>3. Create  order</a:t>
          </a:r>
          <a:endParaRPr lang="en-US" sz="1200" dirty="0"/>
        </a:p>
      </dgm:t>
    </dgm:pt>
    <dgm:pt modelId="{62C7F318-1128-4702-AC14-22FBF455D78C}" type="parTrans" cxnId="{93BAE5A0-CD2B-4916-AAC2-4F2BF774C0EB}">
      <dgm:prSet/>
      <dgm:spPr/>
      <dgm:t>
        <a:bodyPr/>
        <a:lstStyle/>
        <a:p>
          <a:endParaRPr lang="en-US" sz="1100"/>
        </a:p>
      </dgm:t>
    </dgm:pt>
    <dgm:pt modelId="{F12F7244-1408-4481-BC6B-3F2C28B05340}" type="sibTrans" cxnId="{93BAE5A0-CD2B-4916-AAC2-4F2BF774C0EB}">
      <dgm:prSet/>
      <dgm:spPr/>
      <dgm:t>
        <a:bodyPr/>
        <a:lstStyle/>
        <a:p>
          <a:endParaRPr lang="en-US" sz="1100"/>
        </a:p>
      </dgm:t>
    </dgm:pt>
    <dgm:pt modelId="{0CA12982-B9B1-48C2-9F1C-480CE09FF75E}">
      <dgm:prSet phldrT="[Text]" custT="1"/>
      <dgm:spPr>
        <a:solidFill>
          <a:srgbClr val="7030A0">
            <a:alpha val="20000"/>
          </a:srgbClr>
        </a:solidFill>
      </dgm:spPr>
      <dgm:t>
        <a:bodyPr/>
        <a:lstStyle/>
        <a:p>
          <a:r>
            <a:rPr lang="en-US" sz="1200" dirty="0" smtClean="0"/>
            <a:t>4. Manage order</a:t>
          </a:r>
          <a:endParaRPr lang="en-US" sz="1200" dirty="0"/>
        </a:p>
      </dgm:t>
    </dgm:pt>
    <dgm:pt modelId="{3AD019FB-4EF7-4A0A-B08C-C8F461026F21}" type="parTrans" cxnId="{55D6069C-9900-43CB-AA2A-08D31893D38E}">
      <dgm:prSet/>
      <dgm:spPr/>
      <dgm:t>
        <a:bodyPr/>
        <a:lstStyle/>
        <a:p>
          <a:endParaRPr lang="en-US" sz="1100"/>
        </a:p>
      </dgm:t>
    </dgm:pt>
    <dgm:pt modelId="{7BE9D137-4806-4CB0-A1E3-9DCCA5444D34}" type="sibTrans" cxnId="{55D6069C-9900-43CB-AA2A-08D31893D38E}">
      <dgm:prSet/>
      <dgm:spPr/>
      <dgm:t>
        <a:bodyPr/>
        <a:lstStyle/>
        <a:p>
          <a:endParaRPr lang="en-US" sz="1100"/>
        </a:p>
      </dgm:t>
    </dgm:pt>
    <dgm:pt modelId="{0704682C-F752-4645-8D9B-A817DA1DFA6C}">
      <dgm:prSet custT="1"/>
      <dgm:spPr>
        <a:solidFill>
          <a:srgbClr val="FFC000">
            <a:alpha val="20000"/>
          </a:srgbClr>
        </a:solidFill>
      </dgm:spPr>
      <dgm:t>
        <a:bodyPr/>
        <a:lstStyle/>
        <a:p>
          <a:r>
            <a:rPr lang="en-US" sz="1200" dirty="0" smtClean="0"/>
            <a:t>2. Create offering</a:t>
          </a:r>
          <a:endParaRPr lang="en-US" sz="1200" dirty="0"/>
        </a:p>
      </dgm:t>
    </dgm:pt>
    <dgm:pt modelId="{12D7CCF0-1158-40D3-B42F-9A7722410DAF}" type="parTrans" cxnId="{9A5D78CA-D860-4893-88EF-1701DEC0DC62}">
      <dgm:prSet/>
      <dgm:spPr/>
      <dgm:t>
        <a:bodyPr/>
        <a:lstStyle/>
        <a:p>
          <a:endParaRPr lang="en-US" sz="1100"/>
        </a:p>
      </dgm:t>
    </dgm:pt>
    <dgm:pt modelId="{64C8B3A2-C8AF-46F5-B638-AEE68C69B9EB}" type="sibTrans" cxnId="{9A5D78CA-D860-4893-88EF-1701DEC0DC62}">
      <dgm:prSet/>
      <dgm:spPr/>
      <dgm:t>
        <a:bodyPr/>
        <a:lstStyle/>
        <a:p>
          <a:endParaRPr lang="en-US" sz="110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rgbClr val="CBDDF0">
            <a:alpha val="25098"/>
          </a:srgbClr>
        </a:solidFill>
      </dgm:spPr>
      <dgm:t>
        <a:bodyPr/>
        <a:lstStyle/>
        <a:p>
          <a:endParaRPr lang="en-US"/>
        </a:p>
      </dgm:t>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4">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2EAA8666-88A3-43FC-8080-544584AE31A3}" type="pres">
      <dgm:prSet presAssocID="{0704682C-F752-4645-8D9B-A817DA1DFA6C}" presName="textNode" presStyleLbl="node1" presStyleIdx="1" presStyleCnt="4">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4">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pt>
    <dgm:pt modelId="{2AEFE299-B965-4C82-BECB-B0FDDCAFAF6F}" type="pres">
      <dgm:prSet presAssocID="{0CA12982-B9B1-48C2-9F1C-480CE09FF75E}" presName="textNode" presStyleLbl="node1" presStyleIdx="3" presStyleCnt="4">
        <dgm:presLayoutVars>
          <dgm:bulletEnabled val="1"/>
        </dgm:presLayoutVars>
      </dgm:prSet>
      <dgm:spPr/>
      <dgm:t>
        <a:bodyPr/>
        <a:lstStyle/>
        <a:p>
          <a:endParaRPr lang="en-US"/>
        </a:p>
      </dgm:t>
    </dgm:pt>
  </dgm:ptLst>
  <dgm:cxnLst>
    <dgm:cxn modelId="{93BAE5A0-CD2B-4916-AAC2-4F2BF774C0EB}" srcId="{E545E899-6408-4262-A324-3A81456EB339}" destId="{026A838B-501F-4D79-BE87-2EA5065DF1DF}" srcOrd="2" destOrd="0" parTransId="{62C7F318-1128-4702-AC14-22FBF455D78C}" sibTransId="{F12F7244-1408-4481-BC6B-3F2C28B05340}"/>
    <dgm:cxn modelId="{3B1C75A6-0892-44BD-A72F-B064DCC65742}" type="presOf" srcId="{E545E899-6408-4262-A324-3A81456EB339}" destId="{4DA544FD-0B66-4103-9E14-1C9B89CDD4D3}" srcOrd="0" destOrd="0" presId="urn:microsoft.com/office/officeart/2005/8/layout/hProcess9"/>
    <dgm:cxn modelId="{3D8A1748-8322-41C5-A6E7-38438C674525}" type="presOf" srcId="{D181C1C4-2678-4FE4-88B2-2FE880A44B04}" destId="{F87996CF-2BB6-46FD-9176-55654DFD4D4D}" srcOrd="0" destOrd="0" presId="urn:microsoft.com/office/officeart/2005/8/layout/hProcess9"/>
    <dgm:cxn modelId="{9A5D78CA-D860-4893-88EF-1701DEC0DC62}" srcId="{E545E899-6408-4262-A324-3A81456EB339}" destId="{0704682C-F752-4645-8D9B-A817DA1DFA6C}" srcOrd="1" destOrd="0" parTransId="{12D7CCF0-1158-40D3-B42F-9A7722410DAF}" sibTransId="{64C8B3A2-C8AF-46F5-B638-AEE68C69B9EB}"/>
    <dgm:cxn modelId="{D0925F1F-F311-4E7E-9286-B20453BFE47D}" type="presOf" srcId="{0CA12982-B9B1-48C2-9F1C-480CE09FF75E}" destId="{2AEFE299-B965-4C82-BECB-B0FDDCAFAF6F}" srcOrd="0" destOrd="0" presId="urn:microsoft.com/office/officeart/2005/8/layout/hProcess9"/>
    <dgm:cxn modelId="{25AFB3DC-5898-452A-83F3-13AB2BFD2D44}" type="presOf" srcId="{0704682C-F752-4645-8D9B-A817DA1DFA6C}" destId="{2EAA8666-88A3-43FC-8080-544584AE31A3}" srcOrd="0" destOrd="0" presId="urn:microsoft.com/office/officeart/2005/8/layout/hProcess9"/>
    <dgm:cxn modelId="{AF682658-C9F6-4A4D-9004-67D3F8ED8319}" srcId="{E545E899-6408-4262-A324-3A81456EB339}" destId="{D181C1C4-2678-4FE4-88B2-2FE880A44B04}" srcOrd="0" destOrd="0" parTransId="{85FE889D-F94D-43AD-9E0D-EA3B38636418}" sibTransId="{916BD71F-5FBD-4FA4-A14D-3EDA714ACDE3}"/>
    <dgm:cxn modelId="{55D6069C-9900-43CB-AA2A-08D31893D38E}" srcId="{E545E899-6408-4262-A324-3A81456EB339}" destId="{0CA12982-B9B1-48C2-9F1C-480CE09FF75E}" srcOrd="3" destOrd="0" parTransId="{3AD019FB-4EF7-4A0A-B08C-C8F461026F21}" sibTransId="{7BE9D137-4806-4CB0-A1E3-9DCCA5444D34}"/>
    <dgm:cxn modelId="{3607AB59-306B-4A69-B5AE-368ACAA73D83}" type="presOf" srcId="{026A838B-501F-4D79-BE87-2EA5065DF1DF}" destId="{8EE272F5-0D10-4CAC-85EA-BB7EF6A3F265}" srcOrd="0" destOrd="0" presId="urn:microsoft.com/office/officeart/2005/8/layout/hProcess9"/>
    <dgm:cxn modelId="{746FDB2A-2D70-423E-9102-F7CFB4586CB9}" type="presParOf" srcId="{4DA544FD-0B66-4103-9E14-1C9B89CDD4D3}" destId="{E78C0A1F-7F2B-4888-AC44-F0F3170EA650}" srcOrd="0" destOrd="0" presId="urn:microsoft.com/office/officeart/2005/8/layout/hProcess9"/>
    <dgm:cxn modelId="{2AE6A534-F488-4FB0-99E5-8BEAC1A54A4A}" type="presParOf" srcId="{4DA544FD-0B66-4103-9E14-1C9B89CDD4D3}" destId="{FDC47ACF-D4C0-4B03-9347-18EA897545E1}" srcOrd="1" destOrd="0" presId="urn:microsoft.com/office/officeart/2005/8/layout/hProcess9"/>
    <dgm:cxn modelId="{47A1ED4B-6B7A-48C1-91B8-3F33188581A9}" type="presParOf" srcId="{FDC47ACF-D4C0-4B03-9347-18EA897545E1}" destId="{F87996CF-2BB6-46FD-9176-55654DFD4D4D}" srcOrd="0" destOrd="0" presId="urn:microsoft.com/office/officeart/2005/8/layout/hProcess9"/>
    <dgm:cxn modelId="{C5F0CD73-07EE-4066-8969-0525E6E1105B}" type="presParOf" srcId="{FDC47ACF-D4C0-4B03-9347-18EA897545E1}" destId="{39C0B1F7-83C0-4A20-BCC5-DD69F3BA91F9}" srcOrd="1" destOrd="0" presId="urn:microsoft.com/office/officeart/2005/8/layout/hProcess9"/>
    <dgm:cxn modelId="{FF0871AB-DFD8-4844-B52C-2CF38F387335}" type="presParOf" srcId="{FDC47ACF-D4C0-4B03-9347-18EA897545E1}" destId="{2EAA8666-88A3-43FC-8080-544584AE31A3}" srcOrd="2" destOrd="0" presId="urn:microsoft.com/office/officeart/2005/8/layout/hProcess9"/>
    <dgm:cxn modelId="{99972D1F-22A1-4066-A691-0935144ED27D}" type="presParOf" srcId="{FDC47ACF-D4C0-4B03-9347-18EA897545E1}" destId="{568E5263-EF95-4C06-B3E4-84018E0A560A}" srcOrd="3" destOrd="0" presId="urn:microsoft.com/office/officeart/2005/8/layout/hProcess9"/>
    <dgm:cxn modelId="{B6908CEB-6683-47B7-A358-693692068136}" type="presParOf" srcId="{FDC47ACF-D4C0-4B03-9347-18EA897545E1}" destId="{8EE272F5-0D10-4CAC-85EA-BB7EF6A3F265}" srcOrd="4" destOrd="0" presId="urn:microsoft.com/office/officeart/2005/8/layout/hProcess9"/>
    <dgm:cxn modelId="{2DC0A47F-B63D-4ECC-9864-28DA2E586225}" type="presParOf" srcId="{FDC47ACF-D4C0-4B03-9347-18EA897545E1}" destId="{51DD4F7E-916B-421C-9841-71D572CD5BF3}" srcOrd="5" destOrd="0" presId="urn:microsoft.com/office/officeart/2005/8/layout/hProcess9"/>
    <dgm:cxn modelId="{C59CD8DF-DAD2-42AC-AB2D-24F9222FB593}" type="presParOf" srcId="{FDC47ACF-D4C0-4B03-9347-18EA897545E1}" destId="{2AEFE299-B965-4C82-BECB-B0FDDCAFAF6F}"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solidFill>
      </dgm:spPr>
      <dgm:t>
        <a:bodyPr/>
        <a:lstStyle/>
        <a:p>
          <a:r>
            <a:rPr lang="en-US" sz="1200" dirty="0" smtClean="0"/>
            <a:t>A. Define Service</a:t>
          </a:r>
          <a:endParaRPr lang="en-US" sz="120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ACC0FAB9-76F4-476C-B592-0F6DF22E9EEB}">
      <dgm:prSet/>
      <dgm:spPr>
        <a:solidFill>
          <a:schemeClr val="accent1">
            <a:lumMod val="60000"/>
            <a:lumOff val="40000"/>
          </a:schemeClr>
        </a:solidFill>
        <a:ln>
          <a:solidFill>
            <a:srgbClr val="FF0000"/>
          </a:solidFill>
        </a:ln>
      </dgm:spPr>
      <dgm:t>
        <a:bodyPr/>
        <a:lstStyle/>
        <a:p>
          <a:r>
            <a:rPr lang="en-US" b="1" dirty="0" smtClean="0"/>
            <a:t>B. Check/create resources</a:t>
          </a:r>
          <a:endParaRPr lang="en-US" b="1" dirty="0"/>
        </a:p>
      </dgm:t>
    </dgm:pt>
    <dgm:pt modelId="{4F046611-A7F7-4E0B-9FFA-B7AEDBBD0F12}" type="parTrans" cxnId="{CA9FA41D-EC3B-4B67-8A15-74128C8EC90A}">
      <dgm:prSet/>
      <dgm:spPr/>
      <dgm:t>
        <a:bodyPr/>
        <a:lstStyle/>
        <a:p>
          <a:endParaRPr lang="de-DE"/>
        </a:p>
      </dgm:t>
    </dgm:pt>
    <dgm:pt modelId="{36881C9E-3AC3-4351-8E80-EE77AEE9DD19}" type="sibTrans" cxnId="{CA9FA41D-EC3B-4B67-8A15-74128C8EC90A}">
      <dgm:prSet/>
      <dgm:spPr/>
      <dgm:t>
        <a:bodyPr/>
        <a:lstStyle/>
        <a:p>
          <a:endParaRPr lang="de-DE"/>
        </a:p>
      </dgm:t>
    </dgm:pt>
    <dgm:pt modelId="{77001BB5-1167-4E31-8B42-5E215F7A81EC}">
      <dgm:prSet phldrT="[Text]"/>
      <dgm:spPr>
        <a:solidFill>
          <a:schemeClr val="accent1">
            <a:lumMod val="40000"/>
            <a:lumOff val="60000"/>
          </a:schemeClr>
        </a:solidFill>
      </dgm:spPr>
      <dgm:t>
        <a:bodyPr/>
        <a:lstStyle/>
        <a:p>
          <a:r>
            <a:rPr lang="en-US" dirty="0" smtClean="0">
              <a:solidFill>
                <a:schemeClr val="tx1"/>
              </a:solidFill>
            </a:rPr>
            <a:t>C. Create service tree</a:t>
          </a:r>
          <a:endParaRPr lang="en-US" dirty="0">
            <a:solidFill>
              <a:schemeClr val="tx1"/>
            </a:solidFill>
          </a:endParaRPr>
        </a:p>
      </dgm:t>
    </dgm:pt>
    <dgm:pt modelId="{8D516F99-FF61-4A08-A783-79A00EE6FFA5}" type="parTrans" cxnId="{1FBBE354-76BF-4F59-BD13-0B2AF1F6F1E3}">
      <dgm:prSet/>
      <dgm:spPr/>
      <dgm:t>
        <a:bodyPr/>
        <a:lstStyle/>
        <a:p>
          <a:endParaRPr lang="de-DE"/>
        </a:p>
      </dgm:t>
    </dgm:pt>
    <dgm:pt modelId="{20722926-B6AF-467F-A5C8-504DCE47F3B1}" type="sibTrans" cxnId="{1FBBE354-76BF-4F59-BD13-0B2AF1F6F1E3}">
      <dgm:prSet/>
      <dgm:spPr/>
      <dgm:t>
        <a:bodyPr/>
        <a:lstStyle/>
        <a:p>
          <a:endParaRPr lang="de-DE"/>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3">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4D1A4772-C6C5-4ACE-8EB6-FA0FE9206EF2}" type="pres">
      <dgm:prSet presAssocID="{ACC0FAB9-76F4-476C-B592-0F6DF22E9EEB}" presName="textNode" presStyleLbl="node1" presStyleIdx="1" presStyleCnt="3">
        <dgm:presLayoutVars>
          <dgm:bulletEnabled val="1"/>
        </dgm:presLayoutVars>
      </dgm:prSet>
      <dgm:spPr/>
      <dgm:t>
        <a:bodyPr/>
        <a:lstStyle/>
        <a:p>
          <a:endParaRPr lang="de-DE"/>
        </a:p>
      </dgm:t>
    </dgm:pt>
    <dgm:pt modelId="{A2826305-8B96-4DF6-A7E1-2286EF349045}" type="pres">
      <dgm:prSet presAssocID="{36881C9E-3AC3-4351-8E80-EE77AEE9DD19}" presName="sibTrans" presStyleCnt="0"/>
      <dgm:spPr/>
    </dgm:pt>
    <dgm:pt modelId="{142FC897-32BA-4B72-BC30-3198722EFCC2}" type="pres">
      <dgm:prSet presAssocID="{77001BB5-1167-4E31-8B42-5E215F7A81EC}" presName="textNode" presStyleLbl="node1" presStyleIdx="2" presStyleCnt="3">
        <dgm:presLayoutVars>
          <dgm:bulletEnabled val="1"/>
        </dgm:presLayoutVars>
      </dgm:prSet>
      <dgm:spPr/>
      <dgm:t>
        <a:bodyPr/>
        <a:lstStyle/>
        <a:p>
          <a:endParaRPr lang="de-DE"/>
        </a:p>
      </dgm:t>
    </dgm:pt>
  </dgm:ptLst>
  <dgm:cxnLst>
    <dgm:cxn modelId="{D96D9887-61A1-4DEC-9385-A02F0354A8E8}" type="presOf" srcId="{77001BB5-1167-4E31-8B42-5E215F7A81EC}" destId="{142FC897-32BA-4B72-BC30-3198722EFCC2}" srcOrd="0" destOrd="0" presId="urn:microsoft.com/office/officeart/2005/8/layout/hProcess9"/>
    <dgm:cxn modelId="{CA9FA41D-EC3B-4B67-8A15-74128C8EC90A}" srcId="{E545E899-6408-4262-A324-3A81456EB339}" destId="{ACC0FAB9-76F4-476C-B592-0F6DF22E9EEB}" srcOrd="1" destOrd="0" parTransId="{4F046611-A7F7-4E0B-9FFA-B7AEDBBD0F12}" sibTransId="{36881C9E-3AC3-4351-8E80-EE77AEE9DD19}"/>
    <dgm:cxn modelId="{BECD35BF-9FA2-4966-90CE-E9757D3E1B80}" type="presOf" srcId="{E545E899-6408-4262-A324-3A81456EB339}" destId="{4DA544FD-0B66-4103-9E14-1C9B89CDD4D3}" srcOrd="0" destOrd="0" presId="urn:microsoft.com/office/officeart/2005/8/layout/hProcess9"/>
    <dgm:cxn modelId="{1FBBE354-76BF-4F59-BD13-0B2AF1F6F1E3}" srcId="{E545E899-6408-4262-A324-3A81456EB339}" destId="{77001BB5-1167-4E31-8B42-5E215F7A81EC}" srcOrd="2" destOrd="0" parTransId="{8D516F99-FF61-4A08-A783-79A00EE6FFA5}" sibTransId="{20722926-B6AF-467F-A5C8-504DCE47F3B1}"/>
    <dgm:cxn modelId="{E1D554D3-D993-440C-A44C-E81EA5C2EEB6}" type="presOf" srcId="{ACC0FAB9-76F4-476C-B592-0F6DF22E9EEB}" destId="{4D1A4772-C6C5-4ACE-8EB6-FA0FE9206EF2}" srcOrd="0" destOrd="0" presId="urn:microsoft.com/office/officeart/2005/8/layout/hProcess9"/>
    <dgm:cxn modelId="{E3689593-9B0E-4613-A1FB-80FD33FB4645}" type="presOf" srcId="{D181C1C4-2678-4FE4-88B2-2FE880A44B04}" destId="{F87996CF-2BB6-46FD-9176-55654DFD4D4D}" srcOrd="0" destOrd="0" presId="urn:microsoft.com/office/officeart/2005/8/layout/hProcess9"/>
    <dgm:cxn modelId="{AF682658-C9F6-4A4D-9004-67D3F8ED8319}" srcId="{E545E899-6408-4262-A324-3A81456EB339}" destId="{D181C1C4-2678-4FE4-88B2-2FE880A44B04}" srcOrd="0" destOrd="0" parTransId="{85FE889D-F94D-43AD-9E0D-EA3B38636418}" sibTransId="{916BD71F-5FBD-4FA4-A14D-3EDA714ACDE3}"/>
    <dgm:cxn modelId="{DF631CD3-450B-4EC6-9953-1C8706B71725}" type="presParOf" srcId="{4DA544FD-0B66-4103-9E14-1C9B89CDD4D3}" destId="{E78C0A1F-7F2B-4888-AC44-F0F3170EA650}" srcOrd="0" destOrd="0" presId="urn:microsoft.com/office/officeart/2005/8/layout/hProcess9"/>
    <dgm:cxn modelId="{2ECE071F-54C3-46B2-88F8-C5327E3E2065}" type="presParOf" srcId="{4DA544FD-0B66-4103-9E14-1C9B89CDD4D3}" destId="{FDC47ACF-D4C0-4B03-9347-18EA897545E1}" srcOrd="1" destOrd="0" presId="urn:microsoft.com/office/officeart/2005/8/layout/hProcess9"/>
    <dgm:cxn modelId="{519684EF-EE2B-428F-8BCD-444F77DCA033}" type="presParOf" srcId="{FDC47ACF-D4C0-4B03-9347-18EA897545E1}" destId="{F87996CF-2BB6-46FD-9176-55654DFD4D4D}" srcOrd="0" destOrd="0" presId="urn:microsoft.com/office/officeart/2005/8/layout/hProcess9"/>
    <dgm:cxn modelId="{6E92AA8B-CAC0-4EE2-B47B-60ABF57D7829}" type="presParOf" srcId="{FDC47ACF-D4C0-4B03-9347-18EA897545E1}" destId="{39C0B1F7-83C0-4A20-BCC5-DD69F3BA91F9}" srcOrd="1" destOrd="0" presId="urn:microsoft.com/office/officeart/2005/8/layout/hProcess9"/>
    <dgm:cxn modelId="{0929CD01-D8EC-4C6A-BCC8-DAFDD7C239DE}" type="presParOf" srcId="{FDC47ACF-D4C0-4B03-9347-18EA897545E1}" destId="{4D1A4772-C6C5-4ACE-8EB6-FA0FE9206EF2}" srcOrd="2" destOrd="0" presId="urn:microsoft.com/office/officeart/2005/8/layout/hProcess9"/>
    <dgm:cxn modelId="{92AB3050-9530-4FCF-AE73-D6AF61172550}" type="presParOf" srcId="{FDC47ACF-D4C0-4B03-9347-18EA897545E1}" destId="{A2826305-8B96-4DF6-A7E1-2286EF349045}" srcOrd="3" destOrd="0" presId="urn:microsoft.com/office/officeart/2005/8/layout/hProcess9"/>
    <dgm:cxn modelId="{91F82BE0-E042-45A8-87A9-AB83A8D914F2}" type="presParOf" srcId="{FDC47ACF-D4C0-4B03-9347-18EA897545E1}" destId="{142FC897-32BA-4B72-BC30-3198722EFCC2}" srcOrd="4"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solidFill>
        <a:ln>
          <a:solidFill>
            <a:schemeClr val="accent2"/>
          </a:solidFill>
        </a:ln>
      </dgm:spPr>
      <dgm:t>
        <a:bodyPr/>
        <a:lstStyle/>
        <a:p>
          <a:r>
            <a:rPr lang="en-US" sz="1200" dirty="0" smtClean="0"/>
            <a:t>1. Create design</a:t>
          </a:r>
          <a:endParaRPr lang="en-US" sz="120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026A838B-501F-4D79-BE87-2EA5065DF1DF}">
      <dgm:prSet phldrT="[Text]" custT="1"/>
      <dgm:spPr>
        <a:solidFill>
          <a:srgbClr val="00B050">
            <a:alpha val="20000"/>
          </a:srgbClr>
        </a:solidFill>
      </dgm:spPr>
      <dgm:t>
        <a:bodyPr/>
        <a:lstStyle/>
        <a:p>
          <a:r>
            <a:rPr lang="en-US" sz="1200" dirty="0" smtClean="0"/>
            <a:t>3. Create  order</a:t>
          </a:r>
          <a:endParaRPr lang="en-US" sz="1200" dirty="0"/>
        </a:p>
      </dgm:t>
    </dgm:pt>
    <dgm:pt modelId="{62C7F318-1128-4702-AC14-22FBF455D78C}" type="parTrans" cxnId="{93BAE5A0-CD2B-4916-AAC2-4F2BF774C0EB}">
      <dgm:prSet/>
      <dgm:spPr/>
      <dgm:t>
        <a:bodyPr/>
        <a:lstStyle/>
        <a:p>
          <a:endParaRPr lang="en-US" sz="1100"/>
        </a:p>
      </dgm:t>
    </dgm:pt>
    <dgm:pt modelId="{F12F7244-1408-4481-BC6B-3F2C28B05340}" type="sibTrans" cxnId="{93BAE5A0-CD2B-4916-AAC2-4F2BF774C0EB}">
      <dgm:prSet/>
      <dgm:spPr/>
      <dgm:t>
        <a:bodyPr/>
        <a:lstStyle/>
        <a:p>
          <a:endParaRPr lang="en-US" sz="1100"/>
        </a:p>
      </dgm:t>
    </dgm:pt>
    <dgm:pt modelId="{0CA12982-B9B1-48C2-9F1C-480CE09FF75E}">
      <dgm:prSet phldrT="[Text]" custT="1"/>
      <dgm:spPr>
        <a:solidFill>
          <a:srgbClr val="7030A0">
            <a:alpha val="20000"/>
          </a:srgbClr>
        </a:solidFill>
      </dgm:spPr>
      <dgm:t>
        <a:bodyPr/>
        <a:lstStyle/>
        <a:p>
          <a:r>
            <a:rPr lang="en-US" sz="1200" dirty="0" smtClean="0"/>
            <a:t>4. Manage order</a:t>
          </a:r>
          <a:endParaRPr lang="en-US" sz="1200" dirty="0"/>
        </a:p>
      </dgm:t>
    </dgm:pt>
    <dgm:pt modelId="{3AD019FB-4EF7-4A0A-B08C-C8F461026F21}" type="parTrans" cxnId="{55D6069C-9900-43CB-AA2A-08D31893D38E}">
      <dgm:prSet/>
      <dgm:spPr/>
      <dgm:t>
        <a:bodyPr/>
        <a:lstStyle/>
        <a:p>
          <a:endParaRPr lang="en-US" sz="1100"/>
        </a:p>
      </dgm:t>
    </dgm:pt>
    <dgm:pt modelId="{7BE9D137-4806-4CB0-A1E3-9DCCA5444D34}" type="sibTrans" cxnId="{55D6069C-9900-43CB-AA2A-08D31893D38E}">
      <dgm:prSet/>
      <dgm:spPr/>
      <dgm:t>
        <a:bodyPr/>
        <a:lstStyle/>
        <a:p>
          <a:endParaRPr lang="en-US" sz="1100"/>
        </a:p>
      </dgm:t>
    </dgm:pt>
    <dgm:pt modelId="{0704682C-F752-4645-8D9B-A817DA1DFA6C}">
      <dgm:prSet custT="1"/>
      <dgm:spPr>
        <a:solidFill>
          <a:srgbClr val="FFC000">
            <a:alpha val="20000"/>
          </a:srgbClr>
        </a:solidFill>
      </dgm:spPr>
      <dgm:t>
        <a:bodyPr/>
        <a:lstStyle/>
        <a:p>
          <a:r>
            <a:rPr lang="en-US" sz="1200" dirty="0" smtClean="0"/>
            <a:t>2. Create offering</a:t>
          </a:r>
          <a:endParaRPr lang="en-US" sz="1200" dirty="0"/>
        </a:p>
      </dgm:t>
    </dgm:pt>
    <dgm:pt modelId="{12D7CCF0-1158-40D3-B42F-9A7722410DAF}" type="parTrans" cxnId="{9A5D78CA-D860-4893-88EF-1701DEC0DC62}">
      <dgm:prSet/>
      <dgm:spPr/>
      <dgm:t>
        <a:bodyPr/>
        <a:lstStyle/>
        <a:p>
          <a:endParaRPr lang="en-US" sz="1100"/>
        </a:p>
      </dgm:t>
    </dgm:pt>
    <dgm:pt modelId="{64C8B3A2-C8AF-46F5-B638-AEE68C69B9EB}" type="sibTrans" cxnId="{9A5D78CA-D860-4893-88EF-1701DEC0DC62}">
      <dgm:prSet/>
      <dgm:spPr/>
      <dgm:t>
        <a:bodyPr/>
        <a:lstStyle/>
        <a:p>
          <a:endParaRPr lang="en-US" sz="110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rgbClr val="CBDDF0">
            <a:alpha val="25098"/>
          </a:srgbClr>
        </a:solidFill>
      </dgm:spPr>
      <dgm:t>
        <a:bodyPr/>
        <a:lstStyle/>
        <a:p>
          <a:endParaRPr lang="en-US"/>
        </a:p>
      </dgm:t>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4">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2EAA8666-88A3-43FC-8080-544584AE31A3}" type="pres">
      <dgm:prSet presAssocID="{0704682C-F752-4645-8D9B-A817DA1DFA6C}" presName="textNode" presStyleLbl="node1" presStyleIdx="1" presStyleCnt="4">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4">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pt>
    <dgm:pt modelId="{2AEFE299-B965-4C82-BECB-B0FDDCAFAF6F}" type="pres">
      <dgm:prSet presAssocID="{0CA12982-B9B1-48C2-9F1C-480CE09FF75E}" presName="textNode" presStyleLbl="node1" presStyleIdx="3" presStyleCnt="4">
        <dgm:presLayoutVars>
          <dgm:bulletEnabled val="1"/>
        </dgm:presLayoutVars>
      </dgm:prSet>
      <dgm:spPr/>
      <dgm:t>
        <a:bodyPr/>
        <a:lstStyle/>
        <a:p>
          <a:endParaRPr lang="en-US"/>
        </a:p>
      </dgm:t>
    </dgm:pt>
  </dgm:ptLst>
  <dgm:cxnLst>
    <dgm:cxn modelId="{93BAE5A0-CD2B-4916-AAC2-4F2BF774C0EB}" srcId="{E545E899-6408-4262-A324-3A81456EB339}" destId="{026A838B-501F-4D79-BE87-2EA5065DF1DF}" srcOrd="2" destOrd="0" parTransId="{62C7F318-1128-4702-AC14-22FBF455D78C}" sibTransId="{F12F7244-1408-4481-BC6B-3F2C28B05340}"/>
    <dgm:cxn modelId="{9A5D78CA-D860-4893-88EF-1701DEC0DC62}" srcId="{E545E899-6408-4262-A324-3A81456EB339}" destId="{0704682C-F752-4645-8D9B-A817DA1DFA6C}" srcOrd="1" destOrd="0" parTransId="{12D7CCF0-1158-40D3-B42F-9A7722410DAF}" sibTransId="{64C8B3A2-C8AF-46F5-B638-AEE68C69B9EB}"/>
    <dgm:cxn modelId="{44385BAA-2061-4EB8-A59E-5E2C1F1AE41F}" type="presOf" srcId="{026A838B-501F-4D79-BE87-2EA5065DF1DF}" destId="{8EE272F5-0D10-4CAC-85EA-BB7EF6A3F265}" srcOrd="0" destOrd="0" presId="urn:microsoft.com/office/officeart/2005/8/layout/hProcess9"/>
    <dgm:cxn modelId="{AF682658-C9F6-4A4D-9004-67D3F8ED8319}" srcId="{E545E899-6408-4262-A324-3A81456EB339}" destId="{D181C1C4-2678-4FE4-88B2-2FE880A44B04}" srcOrd="0" destOrd="0" parTransId="{85FE889D-F94D-43AD-9E0D-EA3B38636418}" sibTransId="{916BD71F-5FBD-4FA4-A14D-3EDA714ACDE3}"/>
    <dgm:cxn modelId="{55D6069C-9900-43CB-AA2A-08D31893D38E}" srcId="{E545E899-6408-4262-A324-3A81456EB339}" destId="{0CA12982-B9B1-48C2-9F1C-480CE09FF75E}" srcOrd="3" destOrd="0" parTransId="{3AD019FB-4EF7-4A0A-B08C-C8F461026F21}" sibTransId="{7BE9D137-4806-4CB0-A1E3-9DCCA5444D34}"/>
    <dgm:cxn modelId="{F08CAE37-936E-47F9-AB2B-0462FC4DB7C8}" type="presOf" srcId="{E545E899-6408-4262-A324-3A81456EB339}" destId="{4DA544FD-0B66-4103-9E14-1C9B89CDD4D3}" srcOrd="0" destOrd="0" presId="urn:microsoft.com/office/officeart/2005/8/layout/hProcess9"/>
    <dgm:cxn modelId="{4100F65F-676B-4130-B19C-66338A57140B}" type="presOf" srcId="{0704682C-F752-4645-8D9B-A817DA1DFA6C}" destId="{2EAA8666-88A3-43FC-8080-544584AE31A3}" srcOrd="0" destOrd="0" presId="urn:microsoft.com/office/officeart/2005/8/layout/hProcess9"/>
    <dgm:cxn modelId="{97C012FB-C478-4B63-887E-87D8C2EFD208}" type="presOf" srcId="{D181C1C4-2678-4FE4-88B2-2FE880A44B04}" destId="{F87996CF-2BB6-46FD-9176-55654DFD4D4D}" srcOrd="0" destOrd="0" presId="urn:microsoft.com/office/officeart/2005/8/layout/hProcess9"/>
    <dgm:cxn modelId="{629A2F03-92B5-461F-B78A-D3DB1CD137FF}" type="presOf" srcId="{0CA12982-B9B1-48C2-9F1C-480CE09FF75E}" destId="{2AEFE299-B965-4C82-BECB-B0FDDCAFAF6F}" srcOrd="0" destOrd="0" presId="urn:microsoft.com/office/officeart/2005/8/layout/hProcess9"/>
    <dgm:cxn modelId="{31E72B52-C902-4CC3-B653-67095779A7DA}" type="presParOf" srcId="{4DA544FD-0B66-4103-9E14-1C9B89CDD4D3}" destId="{E78C0A1F-7F2B-4888-AC44-F0F3170EA650}" srcOrd="0" destOrd="0" presId="urn:microsoft.com/office/officeart/2005/8/layout/hProcess9"/>
    <dgm:cxn modelId="{69AF68F5-1D00-4E47-90D1-AA8A9D5722E7}" type="presParOf" srcId="{4DA544FD-0B66-4103-9E14-1C9B89CDD4D3}" destId="{FDC47ACF-D4C0-4B03-9347-18EA897545E1}" srcOrd="1" destOrd="0" presId="urn:microsoft.com/office/officeart/2005/8/layout/hProcess9"/>
    <dgm:cxn modelId="{8A2DFAEA-5D76-4779-87F0-A412AE5D103D}" type="presParOf" srcId="{FDC47ACF-D4C0-4B03-9347-18EA897545E1}" destId="{F87996CF-2BB6-46FD-9176-55654DFD4D4D}" srcOrd="0" destOrd="0" presId="urn:microsoft.com/office/officeart/2005/8/layout/hProcess9"/>
    <dgm:cxn modelId="{ED336653-FDF2-486D-8D39-6A292D942676}" type="presParOf" srcId="{FDC47ACF-D4C0-4B03-9347-18EA897545E1}" destId="{39C0B1F7-83C0-4A20-BCC5-DD69F3BA91F9}" srcOrd="1" destOrd="0" presId="urn:microsoft.com/office/officeart/2005/8/layout/hProcess9"/>
    <dgm:cxn modelId="{C9EDB392-D48A-47FD-8F40-84B5B683B7D3}" type="presParOf" srcId="{FDC47ACF-D4C0-4B03-9347-18EA897545E1}" destId="{2EAA8666-88A3-43FC-8080-544584AE31A3}" srcOrd="2" destOrd="0" presId="urn:microsoft.com/office/officeart/2005/8/layout/hProcess9"/>
    <dgm:cxn modelId="{673C0B02-7C63-4FBF-AD15-15BB22A05BE6}" type="presParOf" srcId="{FDC47ACF-D4C0-4B03-9347-18EA897545E1}" destId="{568E5263-EF95-4C06-B3E4-84018E0A560A}" srcOrd="3" destOrd="0" presId="urn:microsoft.com/office/officeart/2005/8/layout/hProcess9"/>
    <dgm:cxn modelId="{B6807947-E070-4FE5-A16C-EB686EDC10ED}" type="presParOf" srcId="{FDC47ACF-D4C0-4B03-9347-18EA897545E1}" destId="{8EE272F5-0D10-4CAC-85EA-BB7EF6A3F265}" srcOrd="4" destOrd="0" presId="urn:microsoft.com/office/officeart/2005/8/layout/hProcess9"/>
    <dgm:cxn modelId="{4322C47A-F4B9-4D2F-B157-33FDCE581737}" type="presParOf" srcId="{FDC47ACF-D4C0-4B03-9347-18EA897545E1}" destId="{51DD4F7E-916B-421C-9841-71D572CD5BF3}" srcOrd="5" destOrd="0" presId="urn:microsoft.com/office/officeart/2005/8/layout/hProcess9"/>
    <dgm:cxn modelId="{43D581F3-A1AB-44E7-85C2-FF4FDB73C31B}" type="presParOf" srcId="{FDC47ACF-D4C0-4B03-9347-18EA897545E1}" destId="{2AEFE299-B965-4C82-BECB-B0FDDCAFAF6F}"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solidFill>
      </dgm:spPr>
      <dgm:t>
        <a:bodyPr/>
        <a:lstStyle/>
        <a:p>
          <a:r>
            <a:rPr lang="en-US" sz="1200" dirty="0" smtClean="0"/>
            <a:t>A. Define Service</a:t>
          </a:r>
          <a:endParaRPr lang="en-US" sz="120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2A6BCC77-655D-43DF-ABA5-00EF3A720E5C}">
      <dgm:prSet/>
      <dgm:spPr>
        <a:solidFill>
          <a:schemeClr val="accent1">
            <a:lumMod val="60000"/>
            <a:lumOff val="40000"/>
          </a:schemeClr>
        </a:solidFill>
        <a:ln>
          <a:solidFill>
            <a:schemeClr val="accent2"/>
          </a:solidFill>
        </a:ln>
      </dgm:spPr>
      <dgm:t>
        <a:bodyPr/>
        <a:lstStyle/>
        <a:p>
          <a:r>
            <a:rPr lang="en-US" b="1" dirty="0" smtClean="0"/>
            <a:t>B. Check/create resources</a:t>
          </a:r>
          <a:endParaRPr lang="en-US" b="1" dirty="0"/>
        </a:p>
      </dgm:t>
    </dgm:pt>
    <dgm:pt modelId="{7C8BC30F-0FBD-4542-A4E0-4DF8274484AF}" type="parTrans" cxnId="{21E65198-B69D-4B63-A03B-6AAF5C504933}">
      <dgm:prSet/>
      <dgm:spPr/>
      <dgm:t>
        <a:bodyPr/>
        <a:lstStyle/>
        <a:p>
          <a:endParaRPr lang="de-DE"/>
        </a:p>
      </dgm:t>
    </dgm:pt>
    <dgm:pt modelId="{78E13E0E-CBAC-4728-ADC3-77723E37A123}" type="sibTrans" cxnId="{21E65198-B69D-4B63-A03B-6AAF5C504933}">
      <dgm:prSet/>
      <dgm:spPr/>
      <dgm:t>
        <a:bodyPr/>
        <a:lstStyle/>
        <a:p>
          <a:endParaRPr lang="de-DE"/>
        </a:p>
      </dgm:t>
    </dgm:pt>
    <dgm:pt modelId="{E19DBFC5-9E81-43F7-8E01-03B834253795}">
      <dgm:prSet phldrT="[Text]"/>
      <dgm:spPr>
        <a:solidFill>
          <a:schemeClr val="accent1">
            <a:lumMod val="40000"/>
            <a:lumOff val="60000"/>
          </a:schemeClr>
        </a:solidFill>
      </dgm:spPr>
      <dgm:t>
        <a:bodyPr/>
        <a:lstStyle/>
        <a:p>
          <a:r>
            <a:rPr lang="en-US" dirty="0" smtClean="0">
              <a:solidFill>
                <a:schemeClr val="tx1"/>
              </a:solidFill>
            </a:rPr>
            <a:t>C. Create service tree</a:t>
          </a:r>
          <a:endParaRPr lang="en-US" dirty="0">
            <a:solidFill>
              <a:schemeClr val="tx1"/>
            </a:solidFill>
          </a:endParaRPr>
        </a:p>
      </dgm:t>
    </dgm:pt>
    <dgm:pt modelId="{109C06DD-D84A-4B63-B857-1C36246689F3}" type="parTrans" cxnId="{EAE9EBFE-6C4F-4C10-8E66-22D6C40FF02C}">
      <dgm:prSet/>
      <dgm:spPr/>
      <dgm:t>
        <a:bodyPr/>
        <a:lstStyle/>
        <a:p>
          <a:endParaRPr lang="de-DE"/>
        </a:p>
      </dgm:t>
    </dgm:pt>
    <dgm:pt modelId="{15BA05AC-D64D-47A4-B137-66B47CF62AE5}" type="sibTrans" cxnId="{EAE9EBFE-6C4F-4C10-8E66-22D6C40FF02C}">
      <dgm:prSet/>
      <dgm:spPr/>
      <dgm:t>
        <a:bodyPr/>
        <a:lstStyle/>
        <a:p>
          <a:endParaRPr lang="de-DE"/>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3">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68794D90-4299-43AF-9042-7CDCAFD04EC7}" type="pres">
      <dgm:prSet presAssocID="{2A6BCC77-655D-43DF-ABA5-00EF3A720E5C}" presName="textNode" presStyleLbl="node1" presStyleIdx="1" presStyleCnt="3">
        <dgm:presLayoutVars>
          <dgm:bulletEnabled val="1"/>
        </dgm:presLayoutVars>
      </dgm:prSet>
      <dgm:spPr/>
      <dgm:t>
        <a:bodyPr/>
        <a:lstStyle/>
        <a:p>
          <a:endParaRPr lang="de-DE"/>
        </a:p>
      </dgm:t>
    </dgm:pt>
    <dgm:pt modelId="{9ECD1256-EF33-4EA0-A1BD-D170544991DD}" type="pres">
      <dgm:prSet presAssocID="{78E13E0E-CBAC-4728-ADC3-77723E37A123}" presName="sibTrans" presStyleCnt="0"/>
      <dgm:spPr/>
    </dgm:pt>
    <dgm:pt modelId="{64BD0084-AB35-4D2D-84CC-31BE2D600808}" type="pres">
      <dgm:prSet presAssocID="{E19DBFC5-9E81-43F7-8E01-03B834253795}" presName="textNode" presStyleLbl="node1" presStyleIdx="2" presStyleCnt="3">
        <dgm:presLayoutVars>
          <dgm:bulletEnabled val="1"/>
        </dgm:presLayoutVars>
      </dgm:prSet>
      <dgm:spPr/>
      <dgm:t>
        <a:bodyPr/>
        <a:lstStyle/>
        <a:p>
          <a:endParaRPr lang="de-DE"/>
        </a:p>
      </dgm:t>
    </dgm:pt>
  </dgm:ptLst>
  <dgm:cxnLst>
    <dgm:cxn modelId="{A6314133-5A8B-476A-B696-C7A5E62A604B}" type="presOf" srcId="{D181C1C4-2678-4FE4-88B2-2FE880A44B04}" destId="{F87996CF-2BB6-46FD-9176-55654DFD4D4D}" srcOrd="0" destOrd="0" presId="urn:microsoft.com/office/officeart/2005/8/layout/hProcess9"/>
    <dgm:cxn modelId="{21E65198-B69D-4B63-A03B-6AAF5C504933}" srcId="{E545E899-6408-4262-A324-3A81456EB339}" destId="{2A6BCC77-655D-43DF-ABA5-00EF3A720E5C}" srcOrd="1" destOrd="0" parTransId="{7C8BC30F-0FBD-4542-A4E0-4DF8274484AF}" sibTransId="{78E13E0E-CBAC-4728-ADC3-77723E37A123}"/>
    <dgm:cxn modelId="{EAE9EBFE-6C4F-4C10-8E66-22D6C40FF02C}" srcId="{E545E899-6408-4262-A324-3A81456EB339}" destId="{E19DBFC5-9E81-43F7-8E01-03B834253795}" srcOrd="2" destOrd="0" parTransId="{109C06DD-D84A-4B63-B857-1C36246689F3}" sibTransId="{15BA05AC-D64D-47A4-B137-66B47CF62AE5}"/>
    <dgm:cxn modelId="{48DD8F92-006B-420F-8F3B-D7A259EC6FF8}" type="presOf" srcId="{E19DBFC5-9E81-43F7-8E01-03B834253795}" destId="{64BD0084-AB35-4D2D-84CC-31BE2D600808}" srcOrd="0" destOrd="0" presId="urn:microsoft.com/office/officeart/2005/8/layout/hProcess9"/>
    <dgm:cxn modelId="{6B1D3882-A204-47EF-B737-8904AC64348D}" type="presOf" srcId="{2A6BCC77-655D-43DF-ABA5-00EF3A720E5C}" destId="{68794D90-4299-43AF-9042-7CDCAFD04EC7}" srcOrd="0" destOrd="0" presId="urn:microsoft.com/office/officeart/2005/8/layout/hProcess9"/>
    <dgm:cxn modelId="{9EB2D7B6-6A3D-4E04-95E5-CE64A453C15D}" type="presOf" srcId="{E545E899-6408-4262-A324-3A81456EB339}" destId="{4DA544FD-0B66-4103-9E14-1C9B89CDD4D3}" srcOrd="0" destOrd="0" presId="urn:microsoft.com/office/officeart/2005/8/layout/hProcess9"/>
    <dgm:cxn modelId="{AF682658-C9F6-4A4D-9004-67D3F8ED8319}" srcId="{E545E899-6408-4262-A324-3A81456EB339}" destId="{D181C1C4-2678-4FE4-88B2-2FE880A44B04}" srcOrd="0" destOrd="0" parTransId="{85FE889D-F94D-43AD-9E0D-EA3B38636418}" sibTransId="{916BD71F-5FBD-4FA4-A14D-3EDA714ACDE3}"/>
    <dgm:cxn modelId="{6F47DE90-A28E-4825-A08D-99AF5B017FBC}" type="presParOf" srcId="{4DA544FD-0B66-4103-9E14-1C9B89CDD4D3}" destId="{E78C0A1F-7F2B-4888-AC44-F0F3170EA650}" srcOrd="0" destOrd="0" presId="urn:microsoft.com/office/officeart/2005/8/layout/hProcess9"/>
    <dgm:cxn modelId="{18FA69C6-3242-48C9-A276-D9A05F4448C8}" type="presParOf" srcId="{4DA544FD-0B66-4103-9E14-1C9B89CDD4D3}" destId="{FDC47ACF-D4C0-4B03-9347-18EA897545E1}" srcOrd="1" destOrd="0" presId="urn:microsoft.com/office/officeart/2005/8/layout/hProcess9"/>
    <dgm:cxn modelId="{22D164CF-0AEB-445F-9FF7-008A64C525FD}" type="presParOf" srcId="{FDC47ACF-D4C0-4B03-9347-18EA897545E1}" destId="{F87996CF-2BB6-46FD-9176-55654DFD4D4D}" srcOrd="0" destOrd="0" presId="urn:microsoft.com/office/officeart/2005/8/layout/hProcess9"/>
    <dgm:cxn modelId="{8B920E9A-EF95-4F19-9753-A14974EA5244}" type="presParOf" srcId="{FDC47ACF-D4C0-4B03-9347-18EA897545E1}" destId="{39C0B1F7-83C0-4A20-BCC5-DD69F3BA91F9}" srcOrd="1" destOrd="0" presId="urn:microsoft.com/office/officeart/2005/8/layout/hProcess9"/>
    <dgm:cxn modelId="{1D081FFA-90EC-49E1-92B3-5E08C81E5940}" type="presParOf" srcId="{FDC47ACF-D4C0-4B03-9347-18EA897545E1}" destId="{68794D90-4299-43AF-9042-7CDCAFD04EC7}" srcOrd="2" destOrd="0" presId="urn:microsoft.com/office/officeart/2005/8/layout/hProcess9"/>
    <dgm:cxn modelId="{06053C93-69E5-41FD-99A3-EB91046F4969}" type="presParOf" srcId="{FDC47ACF-D4C0-4B03-9347-18EA897545E1}" destId="{9ECD1256-EF33-4EA0-A1BD-D170544991DD}" srcOrd="3" destOrd="0" presId="urn:microsoft.com/office/officeart/2005/8/layout/hProcess9"/>
    <dgm:cxn modelId="{95FEA930-EAF1-4378-B816-4B9790E370DE}" type="presParOf" srcId="{FDC47ACF-D4C0-4B03-9347-18EA897545E1}" destId="{64BD0084-AB35-4D2D-84CC-31BE2D600808}" srcOrd="4" destOrd="0" presId="urn:microsoft.com/office/officeart/2005/8/layout/hProcess9"/>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solidFill>
        <a:ln>
          <a:solidFill>
            <a:schemeClr val="accent2"/>
          </a:solidFill>
        </a:ln>
      </dgm:spPr>
      <dgm:t>
        <a:bodyPr/>
        <a:lstStyle/>
        <a:p>
          <a:r>
            <a:rPr lang="en-US" sz="1200" dirty="0" smtClean="0"/>
            <a:t>1. Create design</a:t>
          </a:r>
          <a:endParaRPr lang="en-US" sz="120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026A838B-501F-4D79-BE87-2EA5065DF1DF}">
      <dgm:prSet phldrT="[Text]" custT="1"/>
      <dgm:spPr>
        <a:solidFill>
          <a:srgbClr val="00B050">
            <a:alpha val="20000"/>
          </a:srgbClr>
        </a:solidFill>
      </dgm:spPr>
      <dgm:t>
        <a:bodyPr/>
        <a:lstStyle/>
        <a:p>
          <a:r>
            <a:rPr lang="en-US" sz="1200" dirty="0" smtClean="0"/>
            <a:t>3. Create  order</a:t>
          </a:r>
          <a:endParaRPr lang="en-US" sz="1200" dirty="0"/>
        </a:p>
      </dgm:t>
    </dgm:pt>
    <dgm:pt modelId="{62C7F318-1128-4702-AC14-22FBF455D78C}" type="parTrans" cxnId="{93BAE5A0-CD2B-4916-AAC2-4F2BF774C0EB}">
      <dgm:prSet/>
      <dgm:spPr/>
      <dgm:t>
        <a:bodyPr/>
        <a:lstStyle/>
        <a:p>
          <a:endParaRPr lang="en-US" sz="1100"/>
        </a:p>
      </dgm:t>
    </dgm:pt>
    <dgm:pt modelId="{F12F7244-1408-4481-BC6B-3F2C28B05340}" type="sibTrans" cxnId="{93BAE5A0-CD2B-4916-AAC2-4F2BF774C0EB}">
      <dgm:prSet/>
      <dgm:spPr/>
      <dgm:t>
        <a:bodyPr/>
        <a:lstStyle/>
        <a:p>
          <a:endParaRPr lang="en-US" sz="1100"/>
        </a:p>
      </dgm:t>
    </dgm:pt>
    <dgm:pt modelId="{0CA12982-B9B1-48C2-9F1C-480CE09FF75E}">
      <dgm:prSet phldrT="[Text]" custT="1"/>
      <dgm:spPr>
        <a:solidFill>
          <a:srgbClr val="7030A0">
            <a:alpha val="20000"/>
          </a:srgbClr>
        </a:solidFill>
      </dgm:spPr>
      <dgm:t>
        <a:bodyPr/>
        <a:lstStyle/>
        <a:p>
          <a:r>
            <a:rPr lang="en-US" sz="1200" dirty="0" smtClean="0"/>
            <a:t>4. Manage order</a:t>
          </a:r>
          <a:endParaRPr lang="en-US" sz="1200" dirty="0"/>
        </a:p>
      </dgm:t>
    </dgm:pt>
    <dgm:pt modelId="{3AD019FB-4EF7-4A0A-B08C-C8F461026F21}" type="parTrans" cxnId="{55D6069C-9900-43CB-AA2A-08D31893D38E}">
      <dgm:prSet/>
      <dgm:spPr/>
      <dgm:t>
        <a:bodyPr/>
        <a:lstStyle/>
        <a:p>
          <a:endParaRPr lang="en-US" sz="1100"/>
        </a:p>
      </dgm:t>
    </dgm:pt>
    <dgm:pt modelId="{7BE9D137-4806-4CB0-A1E3-9DCCA5444D34}" type="sibTrans" cxnId="{55D6069C-9900-43CB-AA2A-08D31893D38E}">
      <dgm:prSet/>
      <dgm:spPr/>
      <dgm:t>
        <a:bodyPr/>
        <a:lstStyle/>
        <a:p>
          <a:endParaRPr lang="en-US" sz="1100"/>
        </a:p>
      </dgm:t>
    </dgm:pt>
    <dgm:pt modelId="{0704682C-F752-4645-8D9B-A817DA1DFA6C}">
      <dgm:prSet custT="1"/>
      <dgm:spPr>
        <a:solidFill>
          <a:srgbClr val="FFC000">
            <a:alpha val="20000"/>
          </a:srgbClr>
        </a:solidFill>
      </dgm:spPr>
      <dgm:t>
        <a:bodyPr/>
        <a:lstStyle/>
        <a:p>
          <a:r>
            <a:rPr lang="en-US" sz="1200" dirty="0" smtClean="0"/>
            <a:t>2. Create offering</a:t>
          </a:r>
          <a:endParaRPr lang="en-US" sz="1200" dirty="0"/>
        </a:p>
      </dgm:t>
    </dgm:pt>
    <dgm:pt modelId="{12D7CCF0-1158-40D3-B42F-9A7722410DAF}" type="parTrans" cxnId="{9A5D78CA-D860-4893-88EF-1701DEC0DC62}">
      <dgm:prSet/>
      <dgm:spPr/>
      <dgm:t>
        <a:bodyPr/>
        <a:lstStyle/>
        <a:p>
          <a:endParaRPr lang="en-US" sz="1100"/>
        </a:p>
      </dgm:t>
    </dgm:pt>
    <dgm:pt modelId="{64C8B3A2-C8AF-46F5-B638-AEE68C69B9EB}" type="sibTrans" cxnId="{9A5D78CA-D860-4893-88EF-1701DEC0DC62}">
      <dgm:prSet/>
      <dgm:spPr/>
      <dgm:t>
        <a:bodyPr/>
        <a:lstStyle/>
        <a:p>
          <a:endParaRPr lang="en-US" sz="110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rgbClr val="CBDDF0">
            <a:alpha val="25098"/>
          </a:srgbClr>
        </a:solidFill>
      </dgm:spPr>
      <dgm:t>
        <a:bodyPr/>
        <a:lstStyle/>
        <a:p>
          <a:endParaRPr lang="en-US"/>
        </a:p>
      </dgm:t>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4">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2EAA8666-88A3-43FC-8080-544584AE31A3}" type="pres">
      <dgm:prSet presAssocID="{0704682C-F752-4645-8D9B-A817DA1DFA6C}" presName="textNode" presStyleLbl="node1" presStyleIdx="1" presStyleCnt="4">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4">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pt>
    <dgm:pt modelId="{2AEFE299-B965-4C82-BECB-B0FDDCAFAF6F}" type="pres">
      <dgm:prSet presAssocID="{0CA12982-B9B1-48C2-9F1C-480CE09FF75E}" presName="textNode" presStyleLbl="node1" presStyleIdx="3" presStyleCnt="4">
        <dgm:presLayoutVars>
          <dgm:bulletEnabled val="1"/>
        </dgm:presLayoutVars>
      </dgm:prSet>
      <dgm:spPr/>
      <dgm:t>
        <a:bodyPr/>
        <a:lstStyle/>
        <a:p>
          <a:endParaRPr lang="en-US"/>
        </a:p>
      </dgm:t>
    </dgm:pt>
  </dgm:ptLst>
  <dgm:cxnLst>
    <dgm:cxn modelId="{7EEF053F-BB2E-423F-A9F0-B8F74A870214}" type="presOf" srcId="{026A838B-501F-4D79-BE87-2EA5065DF1DF}" destId="{8EE272F5-0D10-4CAC-85EA-BB7EF6A3F265}" srcOrd="0" destOrd="0" presId="urn:microsoft.com/office/officeart/2005/8/layout/hProcess9"/>
    <dgm:cxn modelId="{55D6069C-9900-43CB-AA2A-08D31893D38E}" srcId="{E545E899-6408-4262-A324-3A81456EB339}" destId="{0CA12982-B9B1-48C2-9F1C-480CE09FF75E}" srcOrd="3" destOrd="0" parTransId="{3AD019FB-4EF7-4A0A-B08C-C8F461026F21}" sibTransId="{7BE9D137-4806-4CB0-A1E3-9DCCA5444D34}"/>
    <dgm:cxn modelId="{1E6FDCAE-1563-4872-95B0-729C2668EE1F}" type="presOf" srcId="{E545E899-6408-4262-A324-3A81456EB339}" destId="{4DA544FD-0B66-4103-9E14-1C9B89CDD4D3}" srcOrd="0" destOrd="0" presId="urn:microsoft.com/office/officeart/2005/8/layout/hProcess9"/>
    <dgm:cxn modelId="{9A5D78CA-D860-4893-88EF-1701DEC0DC62}" srcId="{E545E899-6408-4262-A324-3A81456EB339}" destId="{0704682C-F752-4645-8D9B-A817DA1DFA6C}" srcOrd="1" destOrd="0" parTransId="{12D7CCF0-1158-40D3-B42F-9A7722410DAF}" sibTransId="{64C8B3A2-C8AF-46F5-B638-AEE68C69B9EB}"/>
    <dgm:cxn modelId="{AD4883C7-5238-4A39-93F5-87FA8ECF39E3}" type="presOf" srcId="{D181C1C4-2678-4FE4-88B2-2FE880A44B04}" destId="{F87996CF-2BB6-46FD-9176-55654DFD4D4D}" srcOrd="0" destOrd="0" presId="urn:microsoft.com/office/officeart/2005/8/layout/hProcess9"/>
    <dgm:cxn modelId="{0364DD85-2230-4090-A0B8-B2109BBFE9E1}" type="presOf" srcId="{0CA12982-B9B1-48C2-9F1C-480CE09FF75E}" destId="{2AEFE299-B965-4C82-BECB-B0FDDCAFAF6F}" srcOrd="0" destOrd="0" presId="urn:microsoft.com/office/officeart/2005/8/layout/hProcess9"/>
    <dgm:cxn modelId="{93BAE5A0-CD2B-4916-AAC2-4F2BF774C0EB}" srcId="{E545E899-6408-4262-A324-3A81456EB339}" destId="{026A838B-501F-4D79-BE87-2EA5065DF1DF}" srcOrd="2" destOrd="0" parTransId="{62C7F318-1128-4702-AC14-22FBF455D78C}" sibTransId="{F12F7244-1408-4481-BC6B-3F2C28B05340}"/>
    <dgm:cxn modelId="{AF682658-C9F6-4A4D-9004-67D3F8ED8319}" srcId="{E545E899-6408-4262-A324-3A81456EB339}" destId="{D181C1C4-2678-4FE4-88B2-2FE880A44B04}" srcOrd="0" destOrd="0" parTransId="{85FE889D-F94D-43AD-9E0D-EA3B38636418}" sibTransId="{916BD71F-5FBD-4FA4-A14D-3EDA714ACDE3}"/>
    <dgm:cxn modelId="{71B96A8A-B3AF-45C2-9CBB-902D8EB72123}" type="presOf" srcId="{0704682C-F752-4645-8D9B-A817DA1DFA6C}" destId="{2EAA8666-88A3-43FC-8080-544584AE31A3}" srcOrd="0" destOrd="0" presId="urn:microsoft.com/office/officeart/2005/8/layout/hProcess9"/>
    <dgm:cxn modelId="{6DDA1EF7-0CC3-422C-A1B6-334D4073FED3}" type="presParOf" srcId="{4DA544FD-0B66-4103-9E14-1C9B89CDD4D3}" destId="{E78C0A1F-7F2B-4888-AC44-F0F3170EA650}" srcOrd="0" destOrd="0" presId="urn:microsoft.com/office/officeart/2005/8/layout/hProcess9"/>
    <dgm:cxn modelId="{330C8C17-2D8F-4A52-9D77-51B3CD9351D7}" type="presParOf" srcId="{4DA544FD-0B66-4103-9E14-1C9B89CDD4D3}" destId="{FDC47ACF-D4C0-4B03-9347-18EA897545E1}" srcOrd="1" destOrd="0" presId="urn:microsoft.com/office/officeart/2005/8/layout/hProcess9"/>
    <dgm:cxn modelId="{8047011F-F172-4F72-8229-B0A1EC531993}" type="presParOf" srcId="{FDC47ACF-D4C0-4B03-9347-18EA897545E1}" destId="{F87996CF-2BB6-46FD-9176-55654DFD4D4D}" srcOrd="0" destOrd="0" presId="urn:microsoft.com/office/officeart/2005/8/layout/hProcess9"/>
    <dgm:cxn modelId="{DBFB160D-1BF0-4F65-B91C-1570CBE6CB91}" type="presParOf" srcId="{FDC47ACF-D4C0-4B03-9347-18EA897545E1}" destId="{39C0B1F7-83C0-4A20-BCC5-DD69F3BA91F9}" srcOrd="1" destOrd="0" presId="urn:microsoft.com/office/officeart/2005/8/layout/hProcess9"/>
    <dgm:cxn modelId="{83C51D6C-30D6-485F-8E4A-307565F45EB3}" type="presParOf" srcId="{FDC47ACF-D4C0-4B03-9347-18EA897545E1}" destId="{2EAA8666-88A3-43FC-8080-544584AE31A3}" srcOrd="2" destOrd="0" presId="urn:microsoft.com/office/officeart/2005/8/layout/hProcess9"/>
    <dgm:cxn modelId="{6E355581-0802-4488-A231-6C176CF79D86}" type="presParOf" srcId="{FDC47ACF-D4C0-4B03-9347-18EA897545E1}" destId="{568E5263-EF95-4C06-B3E4-84018E0A560A}" srcOrd="3" destOrd="0" presId="urn:microsoft.com/office/officeart/2005/8/layout/hProcess9"/>
    <dgm:cxn modelId="{3A802E4E-EB44-4A11-AB0A-CE3DF13CFC52}" type="presParOf" srcId="{FDC47ACF-D4C0-4B03-9347-18EA897545E1}" destId="{8EE272F5-0D10-4CAC-85EA-BB7EF6A3F265}" srcOrd="4" destOrd="0" presId="urn:microsoft.com/office/officeart/2005/8/layout/hProcess9"/>
    <dgm:cxn modelId="{1072810E-B2DE-477F-83D5-04DF02D80231}" type="presParOf" srcId="{FDC47ACF-D4C0-4B03-9347-18EA897545E1}" destId="{51DD4F7E-916B-421C-9841-71D572CD5BF3}" srcOrd="5" destOrd="0" presId="urn:microsoft.com/office/officeart/2005/8/layout/hProcess9"/>
    <dgm:cxn modelId="{3F175984-BCC8-4C09-A405-3FA218C7556B}" type="presParOf" srcId="{FDC47ACF-D4C0-4B03-9347-18EA897545E1}" destId="{2AEFE299-B965-4C82-BECB-B0FDDCAFAF6F}" srcOrd="6"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colorful2" csCatId="colorful" phldr="1"/>
      <dgm:spPr/>
      <dgm:t>
        <a:bodyPr/>
        <a:lstStyle/>
        <a:p>
          <a:endParaRPr lang="en-US"/>
        </a:p>
      </dgm:t>
    </dgm:pt>
    <dgm:pt modelId="{026A838B-501F-4D79-BE87-2EA5065DF1DF}">
      <dgm:prSet phldrT="[Text]" custT="1"/>
      <dgm:spPr>
        <a:solidFill>
          <a:schemeClr val="accent6">
            <a:lumMod val="75000"/>
          </a:schemeClr>
        </a:solidFill>
        <a:ln>
          <a:solidFill>
            <a:schemeClr val="accent2"/>
          </a:solidFill>
        </a:ln>
      </dgm:spPr>
      <dgm:t>
        <a:bodyPr/>
        <a:lstStyle/>
        <a:p>
          <a:r>
            <a:rPr lang="en-US" sz="1100" dirty="0" smtClean="0"/>
            <a:t>A. Setup  Organizations</a:t>
          </a:r>
        </a:p>
      </dgm:t>
    </dgm:pt>
    <dgm:pt modelId="{62C7F318-1128-4702-AC14-22FBF455D78C}" type="parTrans" cxnId="{93BAE5A0-CD2B-4916-AAC2-4F2BF774C0EB}">
      <dgm:prSet/>
      <dgm:spPr/>
      <dgm:t>
        <a:bodyPr/>
        <a:lstStyle/>
        <a:p>
          <a:endParaRPr lang="en-US" sz="1050"/>
        </a:p>
      </dgm:t>
    </dgm:pt>
    <dgm:pt modelId="{F12F7244-1408-4481-BC6B-3F2C28B05340}" type="sibTrans" cxnId="{93BAE5A0-CD2B-4916-AAC2-4F2BF774C0EB}">
      <dgm:prSet/>
      <dgm:spPr/>
      <dgm:t>
        <a:bodyPr/>
        <a:lstStyle/>
        <a:p>
          <a:endParaRPr lang="en-US" sz="1050"/>
        </a:p>
      </dgm:t>
    </dgm:pt>
    <dgm:pt modelId="{0CA12982-B9B1-48C2-9F1C-480CE09FF75E}">
      <dgm:prSet phldrT="[Text]" custT="1"/>
      <dgm:spPr>
        <a:solidFill>
          <a:schemeClr val="accent6">
            <a:lumMod val="50000"/>
          </a:schemeClr>
        </a:solidFill>
      </dgm:spPr>
      <dgm:t>
        <a:bodyPr/>
        <a:lstStyle/>
        <a:p>
          <a:r>
            <a:rPr lang="en-US" sz="1100" dirty="0" smtClean="0"/>
            <a:t>B. Define Catalogs</a:t>
          </a:r>
          <a:endParaRPr lang="en-US" sz="1100" dirty="0"/>
        </a:p>
      </dgm:t>
    </dgm:pt>
    <dgm:pt modelId="{3AD019FB-4EF7-4A0A-B08C-C8F461026F21}" type="parTrans" cxnId="{55D6069C-9900-43CB-AA2A-08D31893D38E}">
      <dgm:prSet/>
      <dgm:spPr/>
      <dgm:t>
        <a:bodyPr/>
        <a:lstStyle/>
        <a:p>
          <a:endParaRPr lang="en-US" sz="1050"/>
        </a:p>
      </dgm:t>
    </dgm:pt>
    <dgm:pt modelId="{7BE9D137-4806-4CB0-A1E3-9DCCA5444D34}" type="sibTrans" cxnId="{55D6069C-9900-43CB-AA2A-08D31893D38E}">
      <dgm:prSet/>
      <dgm:spPr/>
      <dgm:t>
        <a:bodyPr/>
        <a:lstStyle/>
        <a:p>
          <a:endParaRPr lang="en-US" sz="1050"/>
        </a:p>
      </dgm:t>
    </dgm:pt>
    <dgm:pt modelId="{19481ED6-0135-4D72-9616-4E7FB38A13AA}">
      <dgm:prSet phldrT="[Text]" custT="1"/>
      <dgm:spPr>
        <a:solidFill>
          <a:schemeClr val="accent6">
            <a:lumMod val="25000"/>
          </a:schemeClr>
        </a:solidFill>
      </dgm:spPr>
      <dgm:t>
        <a:bodyPr/>
        <a:lstStyle/>
        <a:p>
          <a:r>
            <a:rPr lang="en-US" sz="1100" dirty="0" smtClean="0"/>
            <a:t>C. Approval Process</a:t>
          </a:r>
          <a:endParaRPr lang="en-US" sz="1100" dirty="0"/>
        </a:p>
      </dgm:t>
    </dgm:pt>
    <dgm:pt modelId="{21CAFCE3-319A-49C1-AE5F-57977F962791}" type="parTrans" cxnId="{EA348650-51FB-40DF-B52D-16FEE1C24655}">
      <dgm:prSet/>
      <dgm:spPr/>
      <dgm:t>
        <a:bodyPr/>
        <a:lstStyle/>
        <a:p>
          <a:endParaRPr lang="de-DE" sz="1050"/>
        </a:p>
      </dgm:t>
    </dgm:pt>
    <dgm:pt modelId="{9635B666-ECD6-4D23-84A4-436B9314C6CD}" type="sibTrans" cxnId="{EA348650-51FB-40DF-B52D-16FEE1C24655}">
      <dgm:prSet/>
      <dgm:spPr/>
      <dgm:t>
        <a:bodyPr/>
        <a:lstStyle/>
        <a:p>
          <a:endParaRPr lang="de-DE" sz="105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chemeClr val="bg1">
            <a:lumMod val="75000"/>
          </a:schemeClr>
        </a:solidFill>
      </dgm:spPr>
      <dgm:t>
        <a:bodyPr/>
        <a:lstStyle/>
        <a:p>
          <a:endParaRPr lang="en-US"/>
        </a:p>
      </dgm:t>
    </dgm:pt>
    <dgm:pt modelId="{FDC47ACF-D4C0-4B03-9347-18EA897545E1}" type="pres">
      <dgm:prSet presAssocID="{E545E899-6408-4262-A324-3A81456EB339}" presName="linearProcess" presStyleCnt="0"/>
      <dgm:spPr/>
      <dgm:t>
        <a:bodyPr/>
        <a:lstStyle/>
        <a:p>
          <a:endParaRPr lang="en-US"/>
        </a:p>
      </dgm:t>
    </dgm:pt>
    <dgm:pt modelId="{8EE272F5-0D10-4CAC-85EA-BB7EF6A3F265}" type="pres">
      <dgm:prSet presAssocID="{026A838B-501F-4D79-BE87-2EA5065DF1DF}" presName="textNode" presStyleLbl="node1" presStyleIdx="0" presStyleCnt="3">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t>
        <a:bodyPr/>
        <a:lstStyle/>
        <a:p>
          <a:endParaRPr lang="en-US"/>
        </a:p>
      </dgm:t>
    </dgm:pt>
    <dgm:pt modelId="{2AEFE299-B965-4C82-BECB-B0FDDCAFAF6F}" type="pres">
      <dgm:prSet presAssocID="{0CA12982-B9B1-48C2-9F1C-480CE09FF75E}" presName="textNode" presStyleLbl="node1" presStyleIdx="1" presStyleCnt="3">
        <dgm:presLayoutVars>
          <dgm:bulletEnabled val="1"/>
        </dgm:presLayoutVars>
      </dgm:prSet>
      <dgm:spPr/>
      <dgm:t>
        <a:bodyPr/>
        <a:lstStyle/>
        <a:p>
          <a:endParaRPr lang="en-US"/>
        </a:p>
      </dgm:t>
    </dgm:pt>
    <dgm:pt modelId="{591C50BF-EF1C-4195-849F-C443FBF1F47B}" type="pres">
      <dgm:prSet presAssocID="{7BE9D137-4806-4CB0-A1E3-9DCCA5444D34}" presName="sibTrans" presStyleCnt="0"/>
      <dgm:spPr/>
    </dgm:pt>
    <dgm:pt modelId="{B9CE188D-C58E-497A-9C52-2735E18C0926}" type="pres">
      <dgm:prSet presAssocID="{19481ED6-0135-4D72-9616-4E7FB38A13AA}" presName="textNode" presStyleLbl="node1" presStyleIdx="2" presStyleCnt="3">
        <dgm:presLayoutVars>
          <dgm:bulletEnabled val="1"/>
        </dgm:presLayoutVars>
      </dgm:prSet>
      <dgm:spPr/>
      <dgm:t>
        <a:bodyPr/>
        <a:lstStyle/>
        <a:p>
          <a:endParaRPr lang="de-DE"/>
        </a:p>
      </dgm:t>
    </dgm:pt>
  </dgm:ptLst>
  <dgm:cxnLst>
    <dgm:cxn modelId="{8BE01AF7-7472-4AE1-9B69-029D9EFBA30D}" type="presOf" srcId="{0CA12982-B9B1-48C2-9F1C-480CE09FF75E}" destId="{2AEFE299-B965-4C82-BECB-B0FDDCAFAF6F}" srcOrd="0" destOrd="0" presId="urn:microsoft.com/office/officeart/2005/8/layout/hProcess9"/>
    <dgm:cxn modelId="{56B94CDF-867E-41BB-9AE6-418FEB24ED86}" type="presOf" srcId="{19481ED6-0135-4D72-9616-4E7FB38A13AA}" destId="{B9CE188D-C58E-497A-9C52-2735E18C0926}" srcOrd="0" destOrd="0" presId="urn:microsoft.com/office/officeart/2005/8/layout/hProcess9"/>
    <dgm:cxn modelId="{55D6069C-9900-43CB-AA2A-08D31893D38E}" srcId="{E545E899-6408-4262-A324-3A81456EB339}" destId="{0CA12982-B9B1-48C2-9F1C-480CE09FF75E}" srcOrd="1" destOrd="0" parTransId="{3AD019FB-4EF7-4A0A-B08C-C8F461026F21}" sibTransId="{7BE9D137-4806-4CB0-A1E3-9DCCA5444D34}"/>
    <dgm:cxn modelId="{D8DD1C8E-2038-4B16-B30E-82BD786D3A2C}" type="presOf" srcId="{026A838B-501F-4D79-BE87-2EA5065DF1DF}" destId="{8EE272F5-0D10-4CAC-85EA-BB7EF6A3F265}" srcOrd="0" destOrd="0" presId="urn:microsoft.com/office/officeart/2005/8/layout/hProcess9"/>
    <dgm:cxn modelId="{93BAE5A0-CD2B-4916-AAC2-4F2BF774C0EB}" srcId="{E545E899-6408-4262-A324-3A81456EB339}" destId="{026A838B-501F-4D79-BE87-2EA5065DF1DF}" srcOrd="0" destOrd="0" parTransId="{62C7F318-1128-4702-AC14-22FBF455D78C}" sibTransId="{F12F7244-1408-4481-BC6B-3F2C28B05340}"/>
    <dgm:cxn modelId="{28CE8CFF-1A3E-472E-9613-F11B84083EA1}" type="presOf" srcId="{E545E899-6408-4262-A324-3A81456EB339}" destId="{4DA544FD-0B66-4103-9E14-1C9B89CDD4D3}" srcOrd="0" destOrd="0" presId="urn:microsoft.com/office/officeart/2005/8/layout/hProcess9"/>
    <dgm:cxn modelId="{EA348650-51FB-40DF-B52D-16FEE1C24655}" srcId="{E545E899-6408-4262-A324-3A81456EB339}" destId="{19481ED6-0135-4D72-9616-4E7FB38A13AA}" srcOrd="2" destOrd="0" parTransId="{21CAFCE3-319A-49C1-AE5F-57977F962791}" sibTransId="{9635B666-ECD6-4D23-84A4-436B9314C6CD}"/>
    <dgm:cxn modelId="{20510807-EE9F-4835-802F-D55EED349FE7}" type="presParOf" srcId="{4DA544FD-0B66-4103-9E14-1C9B89CDD4D3}" destId="{E78C0A1F-7F2B-4888-AC44-F0F3170EA650}" srcOrd="0" destOrd="0" presId="urn:microsoft.com/office/officeart/2005/8/layout/hProcess9"/>
    <dgm:cxn modelId="{B625BE78-21DB-4B0B-B5D4-8C8BE9B7D2C1}" type="presParOf" srcId="{4DA544FD-0B66-4103-9E14-1C9B89CDD4D3}" destId="{FDC47ACF-D4C0-4B03-9347-18EA897545E1}" srcOrd="1" destOrd="0" presId="urn:microsoft.com/office/officeart/2005/8/layout/hProcess9"/>
    <dgm:cxn modelId="{D1611078-7F00-4CEF-B27B-B2C3A53E74BA}" type="presParOf" srcId="{FDC47ACF-D4C0-4B03-9347-18EA897545E1}" destId="{8EE272F5-0D10-4CAC-85EA-BB7EF6A3F265}" srcOrd="0" destOrd="0" presId="urn:microsoft.com/office/officeart/2005/8/layout/hProcess9"/>
    <dgm:cxn modelId="{579DA4C2-8826-4A03-BDC1-A64D43C506FA}" type="presParOf" srcId="{FDC47ACF-D4C0-4B03-9347-18EA897545E1}" destId="{51DD4F7E-916B-421C-9841-71D572CD5BF3}" srcOrd="1" destOrd="0" presId="urn:microsoft.com/office/officeart/2005/8/layout/hProcess9"/>
    <dgm:cxn modelId="{3BAD1756-4992-43F4-9CEA-B7313AD926EE}" type="presParOf" srcId="{FDC47ACF-D4C0-4B03-9347-18EA897545E1}" destId="{2AEFE299-B965-4C82-BECB-B0FDDCAFAF6F}" srcOrd="2" destOrd="0" presId="urn:microsoft.com/office/officeart/2005/8/layout/hProcess9"/>
    <dgm:cxn modelId="{D4F695F1-DEFE-4921-87AB-5526ED131358}" type="presParOf" srcId="{FDC47ACF-D4C0-4B03-9347-18EA897545E1}" destId="{591C50BF-EF1C-4195-849F-C443FBF1F47B}" srcOrd="3" destOrd="0" presId="urn:microsoft.com/office/officeart/2005/8/layout/hProcess9"/>
    <dgm:cxn modelId="{5E4ABB0A-18EA-4A57-998C-3474E850141E}" type="presParOf" srcId="{FDC47ACF-D4C0-4B03-9347-18EA897545E1}" destId="{B9CE188D-C58E-497A-9C52-2735E18C0926}"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solidFill>
      </dgm:spPr>
      <dgm:t>
        <a:bodyPr/>
        <a:lstStyle/>
        <a:p>
          <a:r>
            <a:rPr lang="en-US" sz="1200" dirty="0" smtClean="0"/>
            <a:t>A. Define Service</a:t>
          </a:r>
          <a:endParaRPr lang="en-US" sz="120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22E338F7-E939-4518-8FF4-7B654CEEF2D2}">
      <dgm:prSet/>
      <dgm:spPr>
        <a:solidFill>
          <a:schemeClr val="accent1">
            <a:lumMod val="60000"/>
            <a:lumOff val="40000"/>
          </a:schemeClr>
        </a:solidFill>
        <a:ln>
          <a:solidFill>
            <a:schemeClr val="accent2"/>
          </a:solidFill>
        </a:ln>
      </dgm:spPr>
      <dgm:t>
        <a:bodyPr/>
        <a:lstStyle/>
        <a:p>
          <a:r>
            <a:rPr lang="en-US" b="1" dirty="0" smtClean="0"/>
            <a:t>B. Check/create resources</a:t>
          </a:r>
          <a:endParaRPr lang="en-US" b="1" dirty="0"/>
        </a:p>
      </dgm:t>
    </dgm:pt>
    <dgm:pt modelId="{207F733E-5347-48B8-9AA4-00180FCBF489}" type="parTrans" cxnId="{1FD39889-9BE6-4E9F-88D0-4D7276BCF9F4}">
      <dgm:prSet/>
      <dgm:spPr/>
      <dgm:t>
        <a:bodyPr/>
        <a:lstStyle/>
        <a:p>
          <a:endParaRPr lang="de-DE"/>
        </a:p>
      </dgm:t>
    </dgm:pt>
    <dgm:pt modelId="{65C6ABA3-EC85-4334-AF58-1C7551E43286}" type="sibTrans" cxnId="{1FD39889-9BE6-4E9F-88D0-4D7276BCF9F4}">
      <dgm:prSet/>
      <dgm:spPr/>
      <dgm:t>
        <a:bodyPr/>
        <a:lstStyle/>
        <a:p>
          <a:endParaRPr lang="de-DE"/>
        </a:p>
      </dgm:t>
    </dgm:pt>
    <dgm:pt modelId="{1AC7AF90-5446-4830-BF7B-222DC91A6A62}">
      <dgm:prSet phldrT="[Text]"/>
      <dgm:spPr>
        <a:solidFill>
          <a:schemeClr val="accent1">
            <a:lumMod val="40000"/>
            <a:lumOff val="60000"/>
          </a:schemeClr>
        </a:solidFill>
      </dgm:spPr>
      <dgm:t>
        <a:bodyPr/>
        <a:lstStyle/>
        <a:p>
          <a:r>
            <a:rPr lang="en-US" dirty="0" smtClean="0">
              <a:solidFill>
                <a:schemeClr val="tx1"/>
              </a:solidFill>
            </a:rPr>
            <a:t>C. Create service tree</a:t>
          </a:r>
          <a:endParaRPr lang="en-US" dirty="0">
            <a:solidFill>
              <a:schemeClr val="tx1"/>
            </a:solidFill>
          </a:endParaRPr>
        </a:p>
      </dgm:t>
    </dgm:pt>
    <dgm:pt modelId="{770585F7-2053-402E-8627-4CD037835EEF}" type="parTrans" cxnId="{E4AF269D-7550-4D2B-ABC9-2EB850C1754D}">
      <dgm:prSet/>
      <dgm:spPr/>
      <dgm:t>
        <a:bodyPr/>
        <a:lstStyle/>
        <a:p>
          <a:endParaRPr lang="de-DE"/>
        </a:p>
      </dgm:t>
    </dgm:pt>
    <dgm:pt modelId="{0FA19709-6CFF-4FB7-BB95-695AC8E20960}" type="sibTrans" cxnId="{E4AF269D-7550-4D2B-ABC9-2EB850C1754D}">
      <dgm:prSet/>
      <dgm:spPr/>
      <dgm:t>
        <a:bodyPr/>
        <a:lstStyle/>
        <a:p>
          <a:endParaRPr lang="de-DE"/>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3">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7683CF95-4786-441D-9553-CCCEE85BF8EA}" type="pres">
      <dgm:prSet presAssocID="{22E338F7-E939-4518-8FF4-7B654CEEF2D2}" presName="textNode" presStyleLbl="node1" presStyleIdx="1" presStyleCnt="3">
        <dgm:presLayoutVars>
          <dgm:bulletEnabled val="1"/>
        </dgm:presLayoutVars>
      </dgm:prSet>
      <dgm:spPr/>
      <dgm:t>
        <a:bodyPr/>
        <a:lstStyle/>
        <a:p>
          <a:endParaRPr lang="de-DE"/>
        </a:p>
      </dgm:t>
    </dgm:pt>
    <dgm:pt modelId="{C5A52721-95E7-4E63-B9DC-2FF2EA74D571}" type="pres">
      <dgm:prSet presAssocID="{65C6ABA3-EC85-4334-AF58-1C7551E43286}" presName="sibTrans" presStyleCnt="0"/>
      <dgm:spPr/>
    </dgm:pt>
    <dgm:pt modelId="{6610B585-BC78-4CC5-B9C9-1832E1F72622}" type="pres">
      <dgm:prSet presAssocID="{1AC7AF90-5446-4830-BF7B-222DC91A6A62}" presName="textNode" presStyleLbl="node1" presStyleIdx="2" presStyleCnt="3">
        <dgm:presLayoutVars>
          <dgm:bulletEnabled val="1"/>
        </dgm:presLayoutVars>
      </dgm:prSet>
      <dgm:spPr/>
      <dgm:t>
        <a:bodyPr/>
        <a:lstStyle/>
        <a:p>
          <a:endParaRPr lang="de-DE"/>
        </a:p>
      </dgm:t>
    </dgm:pt>
  </dgm:ptLst>
  <dgm:cxnLst>
    <dgm:cxn modelId="{4B81EB4E-8D9C-4C2F-B349-C9A76CF39938}" type="presOf" srcId="{1AC7AF90-5446-4830-BF7B-222DC91A6A62}" destId="{6610B585-BC78-4CC5-B9C9-1832E1F72622}" srcOrd="0" destOrd="0" presId="urn:microsoft.com/office/officeart/2005/8/layout/hProcess9"/>
    <dgm:cxn modelId="{0FF4DBBC-C6B9-4F28-99C1-88B1E777B91D}" type="presOf" srcId="{22E338F7-E939-4518-8FF4-7B654CEEF2D2}" destId="{7683CF95-4786-441D-9553-CCCEE85BF8EA}" srcOrd="0" destOrd="0" presId="urn:microsoft.com/office/officeart/2005/8/layout/hProcess9"/>
    <dgm:cxn modelId="{B659C288-A96A-4555-B849-A3211BAB3748}" type="presOf" srcId="{D181C1C4-2678-4FE4-88B2-2FE880A44B04}" destId="{F87996CF-2BB6-46FD-9176-55654DFD4D4D}" srcOrd="0" destOrd="0" presId="urn:microsoft.com/office/officeart/2005/8/layout/hProcess9"/>
    <dgm:cxn modelId="{82ADE2FD-D561-4433-8CD8-564FE67C68E1}" type="presOf" srcId="{E545E899-6408-4262-A324-3A81456EB339}" destId="{4DA544FD-0B66-4103-9E14-1C9B89CDD4D3}" srcOrd="0" destOrd="0" presId="urn:microsoft.com/office/officeart/2005/8/layout/hProcess9"/>
    <dgm:cxn modelId="{1FD39889-9BE6-4E9F-88D0-4D7276BCF9F4}" srcId="{E545E899-6408-4262-A324-3A81456EB339}" destId="{22E338F7-E939-4518-8FF4-7B654CEEF2D2}" srcOrd="1" destOrd="0" parTransId="{207F733E-5347-48B8-9AA4-00180FCBF489}" sibTransId="{65C6ABA3-EC85-4334-AF58-1C7551E43286}"/>
    <dgm:cxn modelId="{AF682658-C9F6-4A4D-9004-67D3F8ED8319}" srcId="{E545E899-6408-4262-A324-3A81456EB339}" destId="{D181C1C4-2678-4FE4-88B2-2FE880A44B04}" srcOrd="0" destOrd="0" parTransId="{85FE889D-F94D-43AD-9E0D-EA3B38636418}" sibTransId="{916BD71F-5FBD-4FA4-A14D-3EDA714ACDE3}"/>
    <dgm:cxn modelId="{E4AF269D-7550-4D2B-ABC9-2EB850C1754D}" srcId="{E545E899-6408-4262-A324-3A81456EB339}" destId="{1AC7AF90-5446-4830-BF7B-222DC91A6A62}" srcOrd="2" destOrd="0" parTransId="{770585F7-2053-402E-8627-4CD037835EEF}" sibTransId="{0FA19709-6CFF-4FB7-BB95-695AC8E20960}"/>
    <dgm:cxn modelId="{2F065502-73F6-4AC9-8C30-BA3A0A1EF800}" type="presParOf" srcId="{4DA544FD-0B66-4103-9E14-1C9B89CDD4D3}" destId="{E78C0A1F-7F2B-4888-AC44-F0F3170EA650}" srcOrd="0" destOrd="0" presId="urn:microsoft.com/office/officeart/2005/8/layout/hProcess9"/>
    <dgm:cxn modelId="{FFD5846D-FB5B-4ADB-A9DF-6F51A45D6192}" type="presParOf" srcId="{4DA544FD-0B66-4103-9E14-1C9B89CDD4D3}" destId="{FDC47ACF-D4C0-4B03-9347-18EA897545E1}" srcOrd="1" destOrd="0" presId="urn:microsoft.com/office/officeart/2005/8/layout/hProcess9"/>
    <dgm:cxn modelId="{301B3180-B6EE-431B-A17B-7ABCECEF92F0}" type="presParOf" srcId="{FDC47ACF-D4C0-4B03-9347-18EA897545E1}" destId="{F87996CF-2BB6-46FD-9176-55654DFD4D4D}" srcOrd="0" destOrd="0" presId="urn:microsoft.com/office/officeart/2005/8/layout/hProcess9"/>
    <dgm:cxn modelId="{5CD11421-7E61-4765-9D17-43AD012AD207}" type="presParOf" srcId="{FDC47ACF-D4C0-4B03-9347-18EA897545E1}" destId="{39C0B1F7-83C0-4A20-BCC5-DD69F3BA91F9}" srcOrd="1" destOrd="0" presId="urn:microsoft.com/office/officeart/2005/8/layout/hProcess9"/>
    <dgm:cxn modelId="{7AF58EB4-15E8-44B5-883E-7141378719AF}" type="presParOf" srcId="{FDC47ACF-D4C0-4B03-9347-18EA897545E1}" destId="{7683CF95-4786-441D-9553-CCCEE85BF8EA}" srcOrd="2" destOrd="0" presId="urn:microsoft.com/office/officeart/2005/8/layout/hProcess9"/>
    <dgm:cxn modelId="{25B575CE-A2A9-401A-B80F-BA7DD3DAA7A9}" type="presParOf" srcId="{FDC47ACF-D4C0-4B03-9347-18EA897545E1}" destId="{C5A52721-95E7-4E63-B9DC-2FF2EA74D571}" srcOrd="3" destOrd="0" presId="urn:microsoft.com/office/officeart/2005/8/layout/hProcess9"/>
    <dgm:cxn modelId="{0A5A6990-E095-4750-8465-79E58023728F}" type="presParOf" srcId="{FDC47ACF-D4C0-4B03-9347-18EA897545E1}" destId="{6610B585-BC78-4CC5-B9C9-1832E1F72622}" srcOrd="4" destOrd="0" presId="urn:microsoft.com/office/officeart/2005/8/layout/hProcess9"/>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solidFill>
        <a:ln>
          <a:solidFill>
            <a:schemeClr val="accent2"/>
          </a:solidFill>
        </a:ln>
      </dgm:spPr>
      <dgm:t>
        <a:bodyPr/>
        <a:lstStyle/>
        <a:p>
          <a:r>
            <a:rPr lang="en-US" sz="1200" dirty="0" smtClean="0"/>
            <a:t>1. Create design</a:t>
          </a:r>
          <a:endParaRPr lang="en-US" sz="120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026A838B-501F-4D79-BE87-2EA5065DF1DF}">
      <dgm:prSet phldrT="[Text]" custT="1"/>
      <dgm:spPr>
        <a:solidFill>
          <a:srgbClr val="00B050">
            <a:alpha val="20000"/>
          </a:srgbClr>
        </a:solidFill>
      </dgm:spPr>
      <dgm:t>
        <a:bodyPr/>
        <a:lstStyle/>
        <a:p>
          <a:r>
            <a:rPr lang="en-US" sz="1200" dirty="0" smtClean="0"/>
            <a:t>3. Create  order</a:t>
          </a:r>
          <a:endParaRPr lang="en-US" sz="1200" dirty="0"/>
        </a:p>
      </dgm:t>
    </dgm:pt>
    <dgm:pt modelId="{62C7F318-1128-4702-AC14-22FBF455D78C}" type="parTrans" cxnId="{93BAE5A0-CD2B-4916-AAC2-4F2BF774C0EB}">
      <dgm:prSet/>
      <dgm:spPr/>
      <dgm:t>
        <a:bodyPr/>
        <a:lstStyle/>
        <a:p>
          <a:endParaRPr lang="en-US" sz="1100"/>
        </a:p>
      </dgm:t>
    </dgm:pt>
    <dgm:pt modelId="{F12F7244-1408-4481-BC6B-3F2C28B05340}" type="sibTrans" cxnId="{93BAE5A0-CD2B-4916-AAC2-4F2BF774C0EB}">
      <dgm:prSet/>
      <dgm:spPr/>
      <dgm:t>
        <a:bodyPr/>
        <a:lstStyle/>
        <a:p>
          <a:endParaRPr lang="en-US" sz="1100"/>
        </a:p>
      </dgm:t>
    </dgm:pt>
    <dgm:pt modelId="{0CA12982-B9B1-48C2-9F1C-480CE09FF75E}">
      <dgm:prSet phldrT="[Text]" custT="1"/>
      <dgm:spPr>
        <a:solidFill>
          <a:srgbClr val="7030A0">
            <a:alpha val="20000"/>
          </a:srgbClr>
        </a:solidFill>
      </dgm:spPr>
      <dgm:t>
        <a:bodyPr/>
        <a:lstStyle/>
        <a:p>
          <a:r>
            <a:rPr lang="en-US" sz="1200" dirty="0" smtClean="0"/>
            <a:t>4. Manage order</a:t>
          </a:r>
          <a:endParaRPr lang="en-US" sz="1200" dirty="0"/>
        </a:p>
      </dgm:t>
    </dgm:pt>
    <dgm:pt modelId="{3AD019FB-4EF7-4A0A-B08C-C8F461026F21}" type="parTrans" cxnId="{55D6069C-9900-43CB-AA2A-08D31893D38E}">
      <dgm:prSet/>
      <dgm:spPr/>
      <dgm:t>
        <a:bodyPr/>
        <a:lstStyle/>
        <a:p>
          <a:endParaRPr lang="en-US" sz="1100"/>
        </a:p>
      </dgm:t>
    </dgm:pt>
    <dgm:pt modelId="{7BE9D137-4806-4CB0-A1E3-9DCCA5444D34}" type="sibTrans" cxnId="{55D6069C-9900-43CB-AA2A-08D31893D38E}">
      <dgm:prSet/>
      <dgm:spPr/>
      <dgm:t>
        <a:bodyPr/>
        <a:lstStyle/>
        <a:p>
          <a:endParaRPr lang="en-US" sz="1100"/>
        </a:p>
      </dgm:t>
    </dgm:pt>
    <dgm:pt modelId="{0704682C-F752-4645-8D9B-A817DA1DFA6C}">
      <dgm:prSet custT="1"/>
      <dgm:spPr>
        <a:solidFill>
          <a:srgbClr val="FFC000">
            <a:alpha val="20000"/>
          </a:srgbClr>
        </a:solidFill>
      </dgm:spPr>
      <dgm:t>
        <a:bodyPr/>
        <a:lstStyle/>
        <a:p>
          <a:r>
            <a:rPr lang="en-US" sz="1200" dirty="0" smtClean="0"/>
            <a:t>2. Create offering</a:t>
          </a:r>
          <a:endParaRPr lang="en-US" sz="1200" dirty="0"/>
        </a:p>
      </dgm:t>
    </dgm:pt>
    <dgm:pt modelId="{12D7CCF0-1158-40D3-B42F-9A7722410DAF}" type="parTrans" cxnId="{9A5D78CA-D860-4893-88EF-1701DEC0DC62}">
      <dgm:prSet/>
      <dgm:spPr/>
      <dgm:t>
        <a:bodyPr/>
        <a:lstStyle/>
        <a:p>
          <a:endParaRPr lang="en-US" sz="1100"/>
        </a:p>
      </dgm:t>
    </dgm:pt>
    <dgm:pt modelId="{64C8B3A2-C8AF-46F5-B638-AEE68C69B9EB}" type="sibTrans" cxnId="{9A5D78CA-D860-4893-88EF-1701DEC0DC62}">
      <dgm:prSet/>
      <dgm:spPr/>
      <dgm:t>
        <a:bodyPr/>
        <a:lstStyle/>
        <a:p>
          <a:endParaRPr lang="en-US" sz="110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rgbClr val="CBDDF0">
            <a:alpha val="25098"/>
          </a:srgbClr>
        </a:solidFill>
      </dgm:spPr>
      <dgm:t>
        <a:bodyPr/>
        <a:lstStyle/>
        <a:p>
          <a:endParaRPr lang="en-US"/>
        </a:p>
      </dgm:t>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4">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2EAA8666-88A3-43FC-8080-544584AE31A3}" type="pres">
      <dgm:prSet presAssocID="{0704682C-F752-4645-8D9B-A817DA1DFA6C}" presName="textNode" presStyleLbl="node1" presStyleIdx="1" presStyleCnt="4">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4">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pt>
    <dgm:pt modelId="{2AEFE299-B965-4C82-BECB-B0FDDCAFAF6F}" type="pres">
      <dgm:prSet presAssocID="{0CA12982-B9B1-48C2-9F1C-480CE09FF75E}" presName="textNode" presStyleLbl="node1" presStyleIdx="3" presStyleCnt="4">
        <dgm:presLayoutVars>
          <dgm:bulletEnabled val="1"/>
        </dgm:presLayoutVars>
      </dgm:prSet>
      <dgm:spPr/>
      <dgm:t>
        <a:bodyPr/>
        <a:lstStyle/>
        <a:p>
          <a:endParaRPr lang="en-US"/>
        </a:p>
      </dgm:t>
    </dgm:pt>
  </dgm:ptLst>
  <dgm:cxnLst>
    <dgm:cxn modelId="{61825844-7320-4A64-A24F-6508563B108D}" type="presOf" srcId="{0704682C-F752-4645-8D9B-A817DA1DFA6C}" destId="{2EAA8666-88A3-43FC-8080-544584AE31A3}" srcOrd="0" destOrd="0" presId="urn:microsoft.com/office/officeart/2005/8/layout/hProcess9"/>
    <dgm:cxn modelId="{1988CAD9-5B32-4FAE-B00A-D196786A2F87}" type="presOf" srcId="{0CA12982-B9B1-48C2-9F1C-480CE09FF75E}" destId="{2AEFE299-B965-4C82-BECB-B0FDDCAFAF6F}" srcOrd="0" destOrd="0" presId="urn:microsoft.com/office/officeart/2005/8/layout/hProcess9"/>
    <dgm:cxn modelId="{A5E20237-84F1-4A03-A837-E25E02257AD7}" type="presOf" srcId="{D181C1C4-2678-4FE4-88B2-2FE880A44B04}" destId="{F87996CF-2BB6-46FD-9176-55654DFD4D4D}" srcOrd="0" destOrd="0" presId="urn:microsoft.com/office/officeart/2005/8/layout/hProcess9"/>
    <dgm:cxn modelId="{6E7F2F73-9FAD-4217-B196-203B6E8F1CB3}" type="presOf" srcId="{026A838B-501F-4D79-BE87-2EA5065DF1DF}" destId="{8EE272F5-0D10-4CAC-85EA-BB7EF6A3F265}" srcOrd="0" destOrd="0" presId="urn:microsoft.com/office/officeart/2005/8/layout/hProcess9"/>
    <dgm:cxn modelId="{8529036B-E3A6-4D42-8DFE-BEE83DD272AE}" type="presOf" srcId="{E545E899-6408-4262-A324-3A81456EB339}" destId="{4DA544FD-0B66-4103-9E14-1C9B89CDD4D3}" srcOrd="0" destOrd="0" presId="urn:microsoft.com/office/officeart/2005/8/layout/hProcess9"/>
    <dgm:cxn modelId="{55D6069C-9900-43CB-AA2A-08D31893D38E}" srcId="{E545E899-6408-4262-A324-3A81456EB339}" destId="{0CA12982-B9B1-48C2-9F1C-480CE09FF75E}" srcOrd="3" destOrd="0" parTransId="{3AD019FB-4EF7-4A0A-B08C-C8F461026F21}" sibTransId="{7BE9D137-4806-4CB0-A1E3-9DCCA5444D34}"/>
    <dgm:cxn modelId="{9A5D78CA-D860-4893-88EF-1701DEC0DC62}" srcId="{E545E899-6408-4262-A324-3A81456EB339}" destId="{0704682C-F752-4645-8D9B-A817DA1DFA6C}" srcOrd="1" destOrd="0" parTransId="{12D7CCF0-1158-40D3-B42F-9A7722410DAF}" sibTransId="{64C8B3A2-C8AF-46F5-B638-AEE68C69B9EB}"/>
    <dgm:cxn modelId="{93BAE5A0-CD2B-4916-AAC2-4F2BF774C0EB}" srcId="{E545E899-6408-4262-A324-3A81456EB339}" destId="{026A838B-501F-4D79-BE87-2EA5065DF1DF}" srcOrd="2" destOrd="0" parTransId="{62C7F318-1128-4702-AC14-22FBF455D78C}" sibTransId="{F12F7244-1408-4481-BC6B-3F2C28B05340}"/>
    <dgm:cxn modelId="{AF682658-C9F6-4A4D-9004-67D3F8ED8319}" srcId="{E545E899-6408-4262-A324-3A81456EB339}" destId="{D181C1C4-2678-4FE4-88B2-2FE880A44B04}" srcOrd="0" destOrd="0" parTransId="{85FE889D-F94D-43AD-9E0D-EA3B38636418}" sibTransId="{916BD71F-5FBD-4FA4-A14D-3EDA714ACDE3}"/>
    <dgm:cxn modelId="{826D35C1-2E68-415B-8174-0795590E3368}" type="presParOf" srcId="{4DA544FD-0B66-4103-9E14-1C9B89CDD4D3}" destId="{E78C0A1F-7F2B-4888-AC44-F0F3170EA650}" srcOrd="0" destOrd="0" presId="urn:microsoft.com/office/officeart/2005/8/layout/hProcess9"/>
    <dgm:cxn modelId="{F16C62D5-600E-4C36-893B-E126411716C1}" type="presParOf" srcId="{4DA544FD-0B66-4103-9E14-1C9B89CDD4D3}" destId="{FDC47ACF-D4C0-4B03-9347-18EA897545E1}" srcOrd="1" destOrd="0" presId="urn:microsoft.com/office/officeart/2005/8/layout/hProcess9"/>
    <dgm:cxn modelId="{E6E52846-DCDF-4EBB-9A13-133DF7173928}" type="presParOf" srcId="{FDC47ACF-D4C0-4B03-9347-18EA897545E1}" destId="{F87996CF-2BB6-46FD-9176-55654DFD4D4D}" srcOrd="0" destOrd="0" presId="urn:microsoft.com/office/officeart/2005/8/layout/hProcess9"/>
    <dgm:cxn modelId="{D7062C73-83BC-4593-817A-A3CAEF8034B1}" type="presParOf" srcId="{FDC47ACF-D4C0-4B03-9347-18EA897545E1}" destId="{39C0B1F7-83C0-4A20-BCC5-DD69F3BA91F9}" srcOrd="1" destOrd="0" presId="urn:microsoft.com/office/officeart/2005/8/layout/hProcess9"/>
    <dgm:cxn modelId="{A2A8227C-C9C8-4915-B04E-17CB031BE8CA}" type="presParOf" srcId="{FDC47ACF-D4C0-4B03-9347-18EA897545E1}" destId="{2EAA8666-88A3-43FC-8080-544584AE31A3}" srcOrd="2" destOrd="0" presId="urn:microsoft.com/office/officeart/2005/8/layout/hProcess9"/>
    <dgm:cxn modelId="{2519A869-063C-4CAC-ADBD-5EED302279DD}" type="presParOf" srcId="{FDC47ACF-D4C0-4B03-9347-18EA897545E1}" destId="{568E5263-EF95-4C06-B3E4-84018E0A560A}" srcOrd="3" destOrd="0" presId="urn:microsoft.com/office/officeart/2005/8/layout/hProcess9"/>
    <dgm:cxn modelId="{A185148F-4FD6-4D5A-BBD3-F9AFB61DB489}" type="presParOf" srcId="{FDC47ACF-D4C0-4B03-9347-18EA897545E1}" destId="{8EE272F5-0D10-4CAC-85EA-BB7EF6A3F265}" srcOrd="4" destOrd="0" presId="urn:microsoft.com/office/officeart/2005/8/layout/hProcess9"/>
    <dgm:cxn modelId="{5DF935F3-4D35-4C8F-829C-3BC8809762A4}" type="presParOf" srcId="{FDC47ACF-D4C0-4B03-9347-18EA897545E1}" destId="{51DD4F7E-916B-421C-9841-71D572CD5BF3}" srcOrd="5" destOrd="0" presId="urn:microsoft.com/office/officeart/2005/8/layout/hProcess9"/>
    <dgm:cxn modelId="{B48BEA31-9DAE-46D2-80BD-9DFDD63ADC76}" type="presParOf" srcId="{FDC47ACF-D4C0-4B03-9347-18EA897545E1}" destId="{2AEFE299-B965-4C82-BECB-B0FDDCAFAF6F}"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solidFill>
      </dgm:spPr>
      <dgm:t>
        <a:bodyPr/>
        <a:lstStyle/>
        <a:p>
          <a:r>
            <a:rPr lang="en-US" sz="1200" dirty="0" smtClean="0"/>
            <a:t>A. Define Service</a:t>
          </a:r>
          <a:endParaRPr lang="en-US" sz="120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73C4E971-2097-4F52-ACD3-03A6EF9C73F6}">
      <dgm:prSet/>
      <dgm:spPr>
        <a:solidFill>
          <a:schemeClr val="accent1">
            <a:lumMod val="60000"/>
            <a:lumOff val="40000"/>
          </a:schemeClr>
        </a:solidFill>
        <a:ln>
          <a:solidFill>
            <a:schemeClr val="bg1"/>
          </a:solidFill>
        </a:ln>
      </dgm:spPr>
      <dgm:t>
        <a:bodyPr/>
        <a:lstStyle/>
        <a:p>
          <a:r>
            <a:rPr lang="en-US" b="1" dirty="0" smtClean="0"/>
            <a:t>B. Check/create resources</a:t>
          </a:r>
          <a:endParaRPr lang="en-US" b="1" dirty="0"/>
        </a:p>
      </dgm:t>
    </dgm:pt>
    <dgm:pt modelId="{2D554CBD-70C1-4DD5-B82D-05201417F337}" type="parTrans" cxnId="{30AAF8C4-E7FA-42FD-A5EF-BAF36E1AC688}">
      <dgm:prSet/>
      <dgm:spPr/>
      <dgm:t>
        <a:bodyPr/>
        <a:lstStyle/>
        <a:p>
          <a:endParaRPr lang="de-DE"/>
        </a:p>
      </dgm:t>
    </dgm:pt>
    <dgm:pt modelId="{0A595CFE-B19E-49D2-9FC0-0CE37E888685}" type="sibTrans" cxnId="{30AAF8C4-E7FA-42FD-A5EF-BAF36E1AC688}">
      <dgm:prSet/>
      <dgm:spPr/>
      <dgm:t>
        <a:bodyPr/>
        <a:lstStyle/>
        <a:p>
          <a:endParaRPr lang="de-DE"/>
        </a:p>
      </dgm:t>
    </dgm:pt>
    <dgm:pt modelId="{C3C88128-E1AF-4A0B-BBE0-EA4B0162C735}">
      <dgm:prSet phldrT="[Text]"/>
      <dgm:spPr>
        <a:solidFill>
          <a:schemeClr val="accent1">
            <a:lumMod val="40000"/>
            <a:lumOff val="60000"/>
          </a:schemeClr>
        </a:solidFill>
        <a:ln>
          <a:solidFill>
            <a:srgbClr val="FF0000"/>
          </a:solidFill>
        </a:ln>
      </dgm:spPr>
      <dgm:t>
        <a:bodyPr/>
        <a:lstStyle/>
        <a:p>
          <a:r>
            <a:rPr lang="en-US" dirty="0" smtClean="0">
              <a:solidFill>
                <a:schemeClr val="tx1"/>
              </a:solidFill>
            </a:rPr>
            <a:t>C. Create service tree</a:t>
          </a:r>
          <a:endParaRPr lang="en-US" dirty="0">
            <a:solidFill>
              <a:schemeClr val="tx1"/>
            </a:solidFill>
          </a:endParaRPr>
        </a:p>
      </dgm:t>
    </dgm:pt>
    <dgm:pt modelId="{8D0117CD-496A-49B3-A64C-2048F5B47110}" type="parTrans" cxnId="{2E9D1E97-2443-4B3F-88C4-EBB262DDDE6F}">
      <dgm:prSet/>
      <dgm:spPr/>
      <dgm:t>
        <a:bodyPr/>
        <a:lstStyle/>
        <a:p>
          <a:endParaRPr lang="de-DE"/>
        </a:p>
      </dgm:t>
    </dgm:pt>
    <dgm:pt modelId="{25BC0FF5-785A-40FD-AB38-0248C1809950}" type="sibTrans" cxnId="{2E9D1E97-2443-4B3F-88C4-EBB262DDDE6F}">
      <dgm:prSet/>
      <dgm:spPr/>
      <dgm:t>
        <a:bodyPr/>
        <a:lstStyle/>
        <a:p>
          <a:endParaRPr lang="de-DE"/>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3">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62E56EA3-9B4F-453E-ADB7-EEAFDE473571}" type="pres">
      <dgm:prSet presAssocID="{73C4E971-2097-4F52-ACD3-03A6EF9C73F6}" presName="textNode" presStyleLbl="node1" presStyleIdx="1" presStyleCnt="3">
        <dgm:presLayoutVars>
          <dgm:bulletEnabled val="1"/>
        </dgm:presLayoutVars>
      </dgm:prSet>
      <dgm:spPr/>
      <dgm:t>
        <a:bodyPr/>
        <a:lstStyle/>
        <a:p>
          <a:endParaRPr lang="de-DE"/>
        </a:p>
      </dgm:t>
    </dgm:pt>
    <dgm:pt modelId="{DDB522B5-2171-40B0-B68F-D42934047D79}" type="pres">
      <dgm:prSet presAssocID="{0A595CFE-B19E-49D2-9FC0-0CE37E888685}" presName="sibTrans" presStyleCnt="0"/>
      <dgm:spPr/>
    </dgm:pt>
    <dgm:pt modelId="{D1D47FE3-7A59-4571-97B8-9FA3DA4EB624}" type="pres">
      <dgm:prSet presAssocID="{C3C88128-E1AF-4A0B-BBE0-EA4B0162C735}" presName="textNode" presStyleLbl="node1" presStyleIdx="2" presStyleCnt="3">
        <dgm:presLayoutVars>
          <dgm:bulletEnabled val="1"/>
        </dgm:presLayoutVars>
      </dgm:prSet>
      <dgm:spPr/>
      <dgm:t>
        <a:bodyPr/>
        <a:lstStyle/>
        <a:p>
          <a:endParaRPr lang="de-DE"/>
        </a:p>
      </dgm:t>
    </dgm:pt>
  </dgm:ptLst>
  <dgm:cxnLst>
    <dgm:cxn modelId="{2E9D1E97-2443-4B3F-88C4-EBB262DDDE6F}" srcId="{E545E899-6408-4262-A324-3A81456EB339}" destId="{C3C88128-E1AF-4A0B-BBE0-EA4B0162C735}" srcOrd="2" destOrd="0" parTransId="{8D0117CD-496A-49B3-A64C-2048F5B47110}" sibTransId="{25BC0FF5-785A-40FD-AB38-0248C1809950}"/>
    <dgm:cxn modelId="{10D586A6-E6FE-441A-9319-CCBAF8874C48}" type="presOf" srcId="{73C4E971-2097-4F52-ACD3-03A6EF9C73F6}" destId="{62E56EA3-9B4F-453E-ADB7-EEAFDE473571}" srcOrd="0" destOrd="0" presId="urn:microsoft.com/office/officeart/2005/8/layout/hProcess9"/>
    <dgm:cxn modelId="{30AAF8C4-E7FA-42FD-A5EF-BAF36E1AC688}" srcId="{E545E899-6408-4262-A324-3A81456EB339}" destId="{73C4E971-2097-4F52-ACD3-03A6EF9C73F6}" srcOrd="1" destOrd="0" parTransId="{2D554CBD-70C1-4DD5-B82D-05201417F337}" sibTransId="{0A595CFE-B19E-49D2-9FC0-0CE37E888685}"/>
    <dgm:cxn modelId="{E2A26944-E27D-4D65-8544-4EB6C7071273}" type="presOf" srcId="{E545E899-6408-4262-A324-3A81456EB339}" destId="{4DA544FD-0B66-4103-9E14-1C9B89CDD4D3}" srcOrd="0" destOrd="0" presId="urn:microsoft.com/office/officeart/2005/8/layout/hProcess9"/>
    <dgm:cxn modelId="{AF682658-C9F6-4A4D-9004-67D3F8ED8319}" srcId="{E545E899-6408-4262-A324-3A81456EB339}" destId="{D181C1C4-2678-4FE4-88B2-2FE880A44B04}" srcOrd="0" destOrd="0" parTransId="{85FE889D-F94D-43AD-9E0D-EA3B38636418}" sibTransId="{916BD71F-5FBD-4FA4-A14D-3EDA714ACDE3}"/>
    <dgm:cxn modelId="{236135EE-5758-42A8-940E-FC943F2089A8}" type="presOf" srcId="{C3C88128-E1AF-4A0B-BBE0-EA4B0162C735}" destId="{D1D47FE3-7A59-4571-97B8-9FA3DA4EB624}" srcOrd="0" destOrd="0" presId="urn:microsoft.com/office/officeart/2005/8/layout/hProcess9"/>
    <dgm:cxn modelId="{2F3B94EB-72DC-4EC4-A551-B44628A6D18E}" type="presOf" srcId="{D181C1C4-2678-4FE4-88B2-2FE880A44B04}" destId="{F87996CF-2BB6-46FD-9176-55654DFD4D4D}" srcOrd="0" destOrd="0" presId="urn:microsoft.com/office/officeart/2005/8/layout/hProcess9"/>
    <dgm:cxn modelId="{EAB02775-6C22-420B-9AEA-3C3CBA2E426B}" type="presParOf" srcId="{4DA544FD-0B66-4103-9E14-1C9B89CDD4D3}" destId="{E78C0A1F-7F2B-4888-AC44-F0F3170EA650}" srcOrd="0" destOrd="0" presId="urn:microsoft.com/office/officeart/2005/8/layout/hProcess9"/>
    <dgm:cxn modelId="{DE54691A-F93D-4E7B-8D17-55BC01EF5063}" type="presParOf" srcId="{4DA544FD-0B66-4103-9E14-1C9B89CDD4D3}" destId="{FDC47ACF-D4C0-4B03-9347-18EA897545E1}" srcOrd="1" destOrd="0" presId="urn:microsoft.com/office/officeart/2005/8/layout/hProcess9"/>
    <dgm:cxn modelId="{01198F90-CE6B-4F64-BBAC-013AF9695A5F}" type="presParOf" srcId="{FDC47ACF-D4C0-4B03-9347-18EA897545E1}" destId="{F87996CF-2BB6-46FD-9176-55654DFD4D4D}" srcOrd="0" destOrd="0" presId="urn:microsoft.com/office/officeart/2005/8/layout/hProcess9"/>
    <dgm:cxn modelId="{3C0C34D2-A295-494E-BA20-2CDA3C86EE51}" type="presParOf" srcId="{FDC47ACF-D4C0-4B03-9347-18EA897545E1}" destId="{39C0B1F7-83C0-4A20-BCC5-DD69F3BA91F9}" srcOrd="1" destOrd="0" presId="urn:microsoft.com/office/officeart/2005/8/layout/hProcess9"/>
    <dgm:cxn modelId="{B577CF3F-EEFB-4948-B580-C19CC1DD67CA}" type="presParOf" srcId="{FDC47ACF-D4C0-4B03-9347-18EA897545E1}" destId="{62E56EA3-9B4F-453E-ADB7-EEAFDE473571}" srcOrd="2" destOrd="0" presId="urn:microsoft.com/office/officeart/2005/8/layout/hProcess9"/>
    <dgm:cxn modelId="{EAF1FEA1-39AB-42B6-8A65-87C4814A6938}" type="presParOf" srcId="{FDC47ACF-D4C0-4B03-9347-18EA897545E1}" destId="{DDB522B5-2171-40B0-B68F-D42934047D79}" srcOrd="3" destOrd="0" presId="urn:microsoft.com/office/officeart/2005/8/layout/hProcess9"/>
    <dgm:cxn modelId="{22966500-FB9C-4591-AAEB-2A50DB095B3A}" type="presParOf" srcId="{FDC47ACF-D4C0-4B03-9347-18EA897545E1}" destId="{D1D47FE3-7A59-4571-97B8-9FA3DA4EB624}" srcOrd="4"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alpha val="20000"/>
          </a:srgbClr>
        </a:solidFill>
      </dgm:spPr>
      <dgm:t>
        <a:bodyPr/>
        <a:lstStyle/>
        <a:p>
          <a:r>
            <a:rPr lang="en-US" sz="1200" dirty="0" smtClean="0"/>
            <a:t>1. Create design</a:t>
          </a:r>
          <a:endParaRPr lang="en-US" sz="120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026A838B-501F-4D79-BE87-2EA5065DF1DF}">
      <dgm:prSet phldrT="[Text]" custT="1"/>
      <dgm:spPr>
        <a:solidFill>
          <a:srgbClr val="00B050">
            <a:alpha val="20000"/>
          </a:srgbClr>
        </a:solidFill>
      </dgm:spPr>
      <dgm:t>
        <a:bodyPr/>
        <a:lstStyle/>
        <a:p>
          <a:r>
            <a:rPr lang="en-US" sz="1200" dirty="0" smtClean="0"/>
            <a:t>3. Create  order</a:t>
          </a:r>
          <a:endParaRPr lang="en-US" sz="1200" dirty="0"/>
        </a:p>
      </dgm:t>
    </dgm:pt>
    <dgm:pt modelId="{62C7F318-1128-4702-AC14-22FBF455D78C}" type="parTrans" cxnId="{93BAE5A0-CD2B-4916-AAC2-4F2BF774C0EB}">
      <dgm:prSet/>
      <dgm:spPr/>
      <dgm:t>
        <a:bodyPr/>
        <a:lstStyle/>
        <a:p>
          <a:endParaRPr lang="en-US" sz="1100"/>
        </a:p>
      </dgm:t>
    </dgm:pt>
    <dgm:pt modelId="{F12F7244-1408-4481-BC6B-3F2C28B05340}" type="sibTrans" cxnId="{93BAE5A0-CD2B-4916-AAC2-4F2BF774C0EB}">
      <dgm:prSet/>
      <dgm:spPr/>
      <dgm:t>
        <a:bodyPr/>
        <a:lstStyle/>
        <a:p>
          <a:endParaRPr lang="en-US" sz="1100"/>
        </a:p>
      </dgm:t>
    </dgm:pt>
    <dgm:pt modelId="{0CA12982-B9B1-48C2-9F1C-480CE09FF75E}">
      <dgm:prSet phldrT="[Text]" custT="1"/>
      <dgm:spPr>
        <a:solidFill>
          <a:srgbClr val="7030A0">
            <a:alpha val="20000"/>
          </a:srgbClr>
        </a:solidFill>
      </dgm:spPr>
      <dgm:t>
        <a:bodyPr/>
        <a:lstStyle/>
        <a:p>
          <a:r>
            <a:rPr lang="en-US" sz="1200" dirty="0" smtClean="0"/>
            <a:t>4. Manage order</a:t>
          </a:r>
          <a:endParaRPr lang="en-US" sz="1200" dirty="0"/>
        </a:p>
      </dgm:t>
    </dgm:pt>
    <dgm:pt modelId="{3AD019FB-4EF7-4A0A-B08C-C8F461026F21}" type="parTrans" cxnId="{55D6069C-9900-43CB-AA2A-08D31893D38E}">
      <dgm:prSet/>
      <dgm:spPr/>
      <dgm:t>
        <a:bodyPr/>
        <a:lstStyle/>
        <a:p>
          <a:endParaRPr lang="en-US" sz="1100"/>
        </a:p>
      </dgm:t>
    </dgm:pt>
    <dgm:pt modelId="{7BE9D137-4806-4CB0-A1E3-9DCCA5444D34}" type="sibTrans" cxnId="{55D6069C-9900-43CB-AA2A-08D31893D38E}">
      <dgm:prSet/>
      <dgm:spPr/>
      <dgm:t>
        <a:bodyPr/>
        <a:lstStyle/>
        <a:p>
          <a:endParaRPr lang="en-US" sz="1100"/>
        </a:p>
      </dgm:t>
    </dgm:pt>
    <dgm:pt modelId="{0704682C-F752-4645-8D9B-A817DA1DFA6C}">
      <dgm:prSet custT="1"/>
      <dgm:spPr>
        <a:solidFill>
          <a:srgbClr val="FFC000"/>
        </a:solidFill>
        <a:ln>
          <a:solidFill>
            <a:schemeClr val="accent2"/>
          </a:solidFill>
        </a:ln>
      </dgm:spPr>
      <dgm:t>
        <a:bodyPr/>
        <a:lstStyle/>
        <a:p>
          <a:r>
            <a:rPr lang="en-US" sz="1200" dirty="0" smtClean="0"/>
            <a:t>2. Create offering</a:t>
          </a:r>
          <a:endParaRPr lang="en-US" sz="1200" dirty="0"/>
        </a:p>
      </dgm:t>
    </dgm:pt>
    <dgm:pt modelId="{12D7CCF0-1158-40D3-B42F-9A7722410DAF}" type="parTrans" cxnId="{9A5D78CA-D860-4893-88EF-1701DEC0DC62}">
      <dgm:prSet/>
      <dgm:spPr/>
      <dgm:t>
        <a:bodyPr/>
        <a:lstStyle/>
        <a:p>
          <a:endParaRPr lang="en-US" sz="1100"/>
        </a:p>
      </dgm:t>
    </dgm:pt>
    <dgm:pt modelId="{64C8B3A2-C8AF-46F5-B638-AEE68C69B9EB}" type="sibTrans" cxnId="{9A5D78CA-D860-4893-88EF-1701DEC0DC62}">
      <dgm:prSet/>
      <dgm:spPr/>
      <dgm:t>
        <a:bodyPr/>
        <a:lstStyle/>
        <a:p>
          <a:endParaRPr lang="en-US" sz="110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rgbClr val="CBDDF0">
            <a:alpha val="25098"/>
          </a:srgbClr>
        </a:solidFill>
      </dgm:spPr>
      <dgm:t>
        <a:bodyPr/>
        <a:lstStyle/>
        <a:p>
          <a:endParaRPr lang="en-US"/>
        </a:p>
      </dgm:t>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4">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2EAA8666-88A3-43FC-8080-544584AE31A3}" type="pres">
      <dgm:prSet presAssocID="{0704682C-F752-4645-8D9B-A817DA1DFA6C}" presName="textNode" presStyleLbl="node1" presStyleIdx="1" presStyleCnt="4">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4">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pt>
    <dgm:pt modelId="{2AEFE299-B965-4C82-BECB-B0FDDCAFAF6F}" type="pres">
      <dgm:prSet presAssocID="{0CA12982-B9B1-48C2-9F1C-480CE09FF75E}" presName="textNode" presStyleLbl="node1" presStyleIdx="3" presStyleCnt="4">
        <dgm:presLayoutVars>
          <dgm:bulletEnabled val="1"/>
        </dgm:presLayoutVars>
      </dgm:prSet>
      <dgm:spPr/>
      <dgm:t>
        <a:bodyPr/>
        <a:lstStyle/>
        <a:p>
          <a:endParaRPr lang="en-US"/>
        </a:p>
      </dgm:t>
    </dgm:pt>
  </dgm:ptLst>
  <dgm:cxnLst>
    <dgm:cxn modelId="{9108FB46-D5FD-478E-A45D-E94550ADFF9E}" type="presOf" srcId="{0704682C-F752-4645-8D9B-A817DA1DFA6C}" destId="{2EAA8666-88A3-43FC-8080-544584AE31A3}" srcOrd="0" destOrd="0" presId="urn:microsoft.com/office/officeart/2005/8/layout/hProcess9"/>
    <dgm:cxn modelId="{977BC15E-340B-43AE-BC9E-425577E4F993}" type="presOf" srcId="{E545E899-6408-4262-A324-3A81456EB339}" destId="{4DA544FD-0B66-4103-9E14-1C9B89CDD4D3}" srcOrd="0" destOrd="0" presId="urn:microsoft.com/office/officeart/2005/8/layout/hProcess9"/>
    <dgm:cxn modelId="{23511C5B-4A0C-43A2-86C4-2E34F9361EA1}" type="presOf" srcId="{026A838B-501F-4D79-BE87-2EA5065DF1DF}" destId="{8EE272F5-0D10-4CAC-85EA-BB7EF6A3F265}" srcOrd="0" destOrd="0" presId="urn:microsoft.com/office/officeart/2005/8/layout/hProcess9"/>
    <dgm:cxn modelId="{55D6069C-9900-43CB-AA2A-08D31893D38E}" srcId="{E545E899-6408-4262-A324-3A81456EB339}" destId="{0CA12982-B9B1-48C2-9F1C-480CE09FF75E}" srcOrd="3" destOrd="0" parTransId="{3AD019FB-4EF7-4A0A-B08C-C8F461026F21}" sibTransId="{7BE9D137-4806-4CB0-A1E3-9DCCA5444D34}"/>
    <dgm:cxn modelId="{BC7DEC33-A148-4317-B8C2-0C09D03A9CF6}" type="presOf" srcId="{0CA12982-B9B1-48C2-9F1C-480CE09FF75E}" destId="{2AEFE299-B965-4C82-BECB-B0FDDCAFAF6F}" srcOrd="0" destOrd="0" presId="urn:microsoft.com/office/officeart/2005/8/layout/hProcess9"/>
    <dgm:cxn modelId="{9A5D78CA-D860-4893-88EF-1701DEC0DC62}" srcId="{E545E899-6408-4262-A324-3A81456EB339}" destId="{0704682C-F752-4645-8D9B-A817DA1DFA6C}" srcOrd="1" destOrd="0" parTransId="{12D7CCF0-1158-40D3-B42F-9A7722410DAF}" sibTransId="{64C8B3A2-C8AF-46F5-B638-AEE68C69B9EB}"/>
    <dgm:cxn modelId="{93BAE5A0-CD2B-4916-AAC2-4F2BF774C0EB}" srcId="{E545E899-6408-4262-A324-3A81456EB339}" destId="{026A838B-501F-4D79-BE87-2EA5065DF1DF}" srcOrd="2" destOrd="0" parTransId="{62C7F318-1128-4702-AC14-22FBF455D78C}" sibTransId="{F12F7244-1408-4481-BC6B-3F2C28B05340}"/>
    <dgm:cxn modelId="{AF682658-C9F6-4A4D-9004-67D3F8ED8319}" srcId="{E545E899-6408-4262-A324-3A81456EB339}" destId="{D181C1C4-2678-4FE4-88B2-2FE880A44B04}" srcOrd="0" destOrd="0" parTransId="{85FE889D-F94D-43AD-9E0D-EA3B38636418}" sibTransId="{916BD71F-5FBD-4FA4-A14D-3EDA714ACDE3}"/>
    <dgm:cxn modelId="{14D7406E-D864-4E67-868B-674C54BA4418}" type="presOf" srcId="{D181C1C4-2678-4FE4-88B2-2FE880A44B04}" destId="{F87996CF-2BB6-46FD-9176-55654DFD4D4D}" srcOrd="0" destOrd="0" presId="urn:microsoft.com/office/officeart/2005/8/layout/hProcess9"/>
    <dgm:cxn modelId="{E40C7FCE-ED68-41D6-BFB1-6B7312574A8D}" type="presParOf" srcId="{4DA544FD-0B66-4103-9E14-1C9B89CDD4D3}" destId="{E78C0A1F-7F2B-4888-AC44-F0F3170EA650}" srcOrd="0" destOrd="0" presId="urn:microsoft.com/office/officeart/2005/8/layout/hProcess9"/>
    <dgm:cxn modelId="{BD8E865D-CEB4-4887-A4DF-01375DDADF33}" type="presParOf" srcId="{4DA544FD-0B66-4103-9E14-1C9B89CDD4D3}" destId="{FDC47ACF-D4C0-4B03-9347-18EA897545E1}" srcOrd="1" destOrd="0" presId="urn:microsoft.com/office/officeart/2005/8/layout/hProcess9"/>
    <dgm:cxn modelId="{2505B2C9-828D-4D70-8429-2B761992CE2E}" type="presParOf" srcId="{FDC47ACF-D4C0-4B03-9347-18EA897545E1}" destId="{F87996CF-2BB6-46FD-9176-55654DFD4D4D}" srcOrd="0" destOrd="0" presId="urn:microsoft.com/office/officeart/2005/8/layout/hProcess9"/>
    <dgm:cxn modelId="{F81E05DF-C4BB-4C72-B394-B858BE6D2B74}" type="presParOf" srcId="{FDC47ACF-D4C0-4B03-9347-18EA897545E1}" destId="{39C0B1F7-83C0-4A20-BCC5-DD69F3BA91F9}" srcOrd="1" destOrd="0" presId="urn:microsoft.com/office/officeart/2005/8/layout/hProcess9"/>
    <dgm:cxn modelId="{D272607E-5DC9-4263-ADE7-8A3D16DAAE19}" type="presParOf" srcId="{FDC47ACF-D4C0-4B03-9347-18EA897545E1}" destId="{2EAA8666-88A3-43FC-8080-544584AE31A3}" srcOrd="2" destOrd="0" presId="urn:microsoft.com/office/officeart/2005/8/layout/hProcess9"/>
    <dgm:cxn modelId="{01EB33C7-8B49-44F6-9121-5BB2F921D2B1}" type="presParOf" srcId="{FDC47ACF-D4C0-4B03-9347-18EA897545E1}" destId="{568E5263-EF95-4C06-B3E4-84018E0A560A}" srcOrd="3" destOrd="0" presId="urn:microsoft.com/office/officeart/2005/8/layout/hProcess9"/>
    <dgm:cxn modelId="{DA4B173B-F1FF-4ABA-82D6-F421B84FE4A5}" type="presParOf" srcId="{FDC47ACF-D4C0-4B03-9347-18EA897545E1}" destId="{8EE272F5-0D10-4CAC-85EA-BB7EF6A3F265}" srcOrd="4" destOrd="0" presId="urn:microsoft.com/office/officeart/2005/8/layout/hProcess9"/>
    <dgm:cxn modelId="{E96FE9CC-7918-4D9F-A4DB-E62A845EC41C}" type="presParOf" srcId="{FDC47ACF-D4C0-4B03-9347-18EA897545E1}" destId="{51DD4F7E-916B-421C-9841-71D572CD5BF3}" srcOrd="5" destOrd="0" presId="urn:microsoft.com/office/officeart/2005/8/layout/hProcess9"/>
    <dgm:cxn modelId="{F64BA857-53EA-48A8-8CD3-A21C5019A249}" type="presParOf" srcId="{FDC47ACF-D4C0-4B03-9347-18EA897545E1}" destId="{2AEFE299-B965-4C82-BECB-B0FDDCAFAF6F}"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solidFill>
      </dgm:spPr>
      <dgm:t>
        <a:bodyPr/>
        <a:lstStyle/>
        <a:p>
          <a:r>
            <a:rPr lang="en-US" sz="2000" dirty="0" smtClean="0"/>
            <a:t>1. Create design</a:t>
          </a:r>
          <a:endParaRPr lang="en-US" sz="2000" dirty="0"/>
        </a:p>
      </dgm:t>
    </dgm:pt>
    <dgm:pt modelId="{85FE889D-F94D-43AD-9E0D-EA3B38636418}" type="parTrans" cxnId="{AF682658-C9F6-4A4D-9004-67D3F8ED8319}">
      <dgm:prSet/>
      <dgm:spPr/>
      <dgm:t>
        <a:bodyPr/>
        <a:lstStyle/>
        <a:p>
          <a:endParaRPr lang="en-US"/>
        </a:p>
      </dgm:t>
    </dgm:pt>
    <dgm:pt modelId="{916BD71F-5FBD-4FA4-A14D-3EDA714ACDE3}" type="sibTrans" cxnId="{AF682658-C9F6-4A4D-9004-67D3F8ED8319}">
      <dgm:prSet/>
      <dgm:spPr/>
      <dgm:t>
        <a:bodyPr/>
        <a:lstStyle/>
        <a:p>
          <a:endParaRPr lang="en-US"/>
        </a:p>
      </dgm:t>
    </dgm:pt>
    <dgm:pt modelId="{026A838B-501F-4D79-BE87-2EA5065DF1DF}">
      <dgm:prSet phldrT="[Text]" custT="1"/>
      <dgm:spPr>
        <a:solidFill>
          <a:srgbClr val="00B050"/>
        </a:solidFill>
      </dgm:spPr>
      <dgm:t>
        <a:bodyPr/>
        <a:lstStyle/>
        <a:p>
          <a:r>
            <a:rPr lang="en-US" sz="2000" dirty="0" smtClean="0"/>
            <a:t>3. Create order</a:t>
          </a:r>
          <a:endParaRPr lang="en-US" sz="2000" dirty="0"/>
        </a:p>
      </dgm:t>
    </dgm:pt>
    <dgm:pt modelId="{62C7F318-1128-4702-AC14-22FBF455D78C}" type="parTrans" cxnId="{93BAE5A0-CD2B-4916-AAC2-4F2BF774C0EB}">
      <dgm:prSet/>
      <dgm:spPr/>
      <dgm:t>
        <a:bodyPr/>
        <a:lstStyle/>
        <a:p>
          <a:endParaRPr lang="en-US"/>
        </a:p>
      </dgm:t>
    </dgm:pt>
    <dgm:pt modelId="{F12F7244-1408-4481-BC6B-3F2C28B05340}" type="sibTrans" cxnId="{93BAE5A0-CD2B-4916-AAC2-4F2BF774C0EB}">
      <dgm:prSet/>
      <dgm:spPr/>
      <dgm:t>
        <a:bodyPr/>
        <a:lstStyle/>
        <a:p>
          <a:endParaRPr lang="en-US"/>
        </a:p>
      </dgm:t>
    </dgm:pt>
    <dgm:pt modelId="{0CA12982-B9B1-48C2-9F1C-480CE09FF75E}">
      <dgm:prSet phldrT="[Text]" custT="1"/>
      <dgm:spPr>
        <a:solidFill>
          <a:srgbClr val="7030A0"/>
        </a:solidFill>
      </dgm:spPr>
      <dgm:t>
        <a:bodyPr/>
        <a:lstStyle/>
        <a:p>
          <a:r>
            <a:rPr lang="en-US" sz="2000" dirty="0" smtClean="0"/>
            <a:t>4. Manage orders</a:t>
          </a:r>
          <a:endParaRPr lang="en-US" sz="2000" dirty="0"/>
        </a:p>
      </dgm:t>
    </dgm:pt>
    <dgm:pt modelId="{3AD019FB-4EF7-4A0A-B08C-C8F461026F21}" type="parTrans" cxnId="{55D6069C-9900-43CB-AA2A-08D31893D38E}">
      <dgm:prSet/>
      <dgm:spPr/>
      <dgm:t>
        <a:bodyPr/>
        <a:lstStyle/>
        <a:p>
          <a:endParaRPr lang="en-US"/>
        </a:p>
      </dgm:t>
    </dgm:pt>
    <dgm:pt modelId="{7BE9D137-4806-4CB0-A1E3-9DCCA5444D34}" type="sibTrans" cxnId="{55D6069C-9900-43CB-AA2A-08D31893D38E}">
      <dgm:prSet/>
      <dgm:spPr/>
      <dgm:t>
        <a:bodyPr/>
        <a:lstStyle/>
        <a:p>
          <a:endParaRPr lang="en-US"/>
        </a:p>
      </dgm:t>
    </dgm:pt>
    <dgm:pt modelId="{0704682C-F752-4645-8D9B-A817DA1DFA6C}">
      <dgm:prSet custT="1"/>
      <dgm:spPr>
        <a:solidFill>
          <a:srgbClr val="FFC000"/>
        </a:solidFill>
        <a:ln w="63500">
          <a:solidFill>
            <a:schemeClr val="accent2"/>
          </a:solidFill>
        </a:ln>
      </dgm:spPr>
      <dgm:t>
        <a:bodyPr/>
        <a:lstStyle/>
        <a:p>
          <a:r>
            <a:rPr lang="en-US" sz="2000" dirty="0" smtClean="0"/>
            <a:t>2. Create offering</a:t>
          </a:r>
          <a:endParaRPr lang="en-US" sz="2000" dirty="0"/>
        </a:p>
      </dgm:t>
    </dgm:pt>
    <dgm:pt modelId="{12D7CCF0-1158-40D3-B42F-9A7722410DAF}" type="parTrans" cxnId="{9A5D78CA-D860-4893-88EF-1701DEC0DC62}">
      <dgm:prSet/>
      <dgm:spPr/>
      <dgm:t>
        <a:bodyPr/>
        <a:lstStyle/>
        <a:p>
          <a:endParaRPr lang="en-US"/>
        </a:p>
      </dgm:t>
    </dgm:pt>
    <dgm:pt modelId="{64C8B3A2-C8AF-46F5-B638-AEE68C69B9EB}" type="sibTrans" cxnId="{9A5D78CA-D860-4893-88EF-1701DEC0DC62}">
      <dgm:prSet/>
      <dgm:spPr/>
      <dgm:t>
        <a:bodyPr/>
        <a:lstStyle/>
        <a:p>
          <a:endParaRPr lang="en-US"/>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4">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2EAA8666-88A3-43FC-8080-544584AE31A3}" type="pres">
      <dgm:prSet presAssocID="{0704682C-F752-4645-8D9B-A817DA1DFA6C}" presName="textNode" presStyleLbl="node1" presStyleIdx="1" presStyleCnt="4">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4">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pt>
    <dgm:pt modelId="{2AEFE299-B965-4C82-BECB-B0FDDCAFAF6F}" type="pres">
      <dgm:prSet presAssocID="{0CA12982-B9B1-48C2-9F1C-480CE09FF75E}" presName="textNode" presStyleLbl="node1" presStyleIdx="3" presStyleCnt="4">
        <dgm:presLayoutVars>
          <dgm:bulletEnabled val="1"/>
        </dgm:presLayoutVars>
      </dgm:prSet>
      <dgm:spPr/>
      <dgm:t>
        <a:bodyPr/>
        <a:lstStyle/>
        <a:p>
          <a:endParaRPr lang="en-US"/>
        </a:p>
      </dgm:t>
    </dgm:pt>
  </dgm:ptLst>
  <dgm:cxnLst>
    <dgm:cxn modelId="{93BAE5A0-CD2B-4916-AAC2-4F2BF774C0EB}" srcId="{E545E899-6408-4262-A324-3A81456EB339}" destId="{026A838B-501F-4D79-BE87-2EA5065DF1DF}" srcOrd="2" destOrd="0" parTransId="{62C7F318-1128-4702-AC14-22FBF455D78C}" sibTransId="{F12F7244-1408-4481-BC6B-3F2C28B05340}"/>
    <dgm:cxn modelId="{42A0337B-2A11-4286-9AD9-A9D52CE3D8AE}" type="presOf" srcId="{D181C1C4-2678-4FE4-88B2-2FE880A44B04}" destId="{F87996CF-2BB6-46FD-9176-55654DFD4D4D}" srcOrd="0" destOrd="0" presId="urn:microsoft.com/office/officeart/2005/8/layout/hProcess9"/>
    <dgm:cxn modelId="{9A5D78CA-D860-4893-88EF-1701DEC0DC62}" srcId="{E545E899-6408-4262-A324-3A81456EB339}" destId="{0704682C-F752-4645-8D9B-A817DA1DFA6C}" srcOrd="1" destOrd="0" parTransId="{12D7CCF0-1158-40D3-B42F-9A7722410DAF}" sibTransId="{64C8B3A2-C8AF-46F5-B638-AEE68C69B9EB}"/>
    <dgm:cxn modelId="{8D77D791-BA41-4107-946F-974AB34044F2}" type="presOf" srcId="{026A838B-501F-4D79-BE87-2EA5065DF1DF}" destId="{8EE272F5-0D10-4CAC-85EA-BB7EF6A3F265}" srcOrd="0" destOrd="0" presId="urn:microsoft.com/office/officeart/2005/8/layout/hProcess9"/>
    <dgm:cxn modelId="{45B36385-7CAF-4C48-B021-EAA52F6E964C}" type="presOf" srcId="{0CA12982-B9B1-48C2-9F1C-480CE09FF75E}" destId="{2AEFE299-B965-4C82-BECB-B0FDDCAFAF6F}" srcOrd="0" destOrd="0" presId="urn:microsoft.com/office/officeart/2005/8/layout/hProcess9"/>
    <dgm:cxn modelId="{AF682658-C9F6-4A4D-9004-67D3F8ED8319}" srcId="{E545E899-6408-4262-A324-3A81456EB339}" destId="{D181C1C4-2678-4FE4-88B2-2FE880A44B04}" srcOrd="0" destOrd="0" parTransId="{85FE889D-F94D-43AD-9E0D-EA3B38636418}" sibTransId="{916BD71F-5FBD-4FA4-A14D-3EDA714ACDE3}"/>
    <dgm:cxn modelId="{55D6069C-9900-43CB-AA2A-08D31893D38E}" srcId="{E545E899-6408-4262-A324-3A81456EB339}" destId="{0CA12982-B9B1-48C2-9F1C-480CE09FF75E}" srcOrd="3" destOrd="0" parTransId="{3AD019FB-4EF7-4A0A-B08C-C8F461026F21}" sibTransId="{7BE9D137-4806-4CB0-A1E3-9DCCA5444D34}"/>
    <dgm:cxn modelId="{C3692504-E14E-4DD5-80E7-09B038138F0B}" type="presOf" srcId="{0704682C-F752-4645-8D9B-A817DA1DFA6C}" destId="{2EAA8666-88A3-43FC-8080-544584AE31A3}" srcOrd="0" destOrd="0" presId="urn:microsoft.com/office/officeart/2005/8/layout/hProcess9"/>
    <dgm:cxn modelId="{FC2E3A35-232F-4441-B933-5C2D31C37F31}" type="presOf" srcId="{E545E899-6408-4262-A324-3A81456EB339}" destId="{4DA544FD-0B66-4103-9E14-1C9B89CDD4D3}" srcOrd="0" destOrd="0" presId="urn:microsoft.com/office/officeart/2005/8/layout/hProcess9"/>
    <dgm:cxn modelId="{1EA36468-1365-4885-BFCE-01D1B68CCB70}" type="presParOf" srcId="{4DA544FD-0B66-4103-9E14-1C9B89CDD4D3}" destId="{E78C0A1F-7F2B-4888-AC44-F0F3170EA650}" srcOrd="0" destOrd="0" presId="urn:microsoft.com/office/officeart/2005/8/layout/hProcess9"/>
    <dgm:cxn modelId="{C00307D2-758E-40EF-A100-A8391C5F40B1}" type="presParOf" srcId="{4DA544FD-0B66-4103-9E14-1C9B89CDD4D3}" destId="{FDC47ACF-D4C0-4B03-9347-18EA897545E1}" srcOrd="1" destOrd="0" presId="urn:microsoft.com/office/officeart/2005/8/layout/hProcess9"/>
    <dgm:cxn modelId="{92B90F93-9C1A-46B5-A056-9C0EE2B41AC1}" type="presParOf" srcId="{FDC47ACF-D4C0-4B03-9347-18EA897545E1}" destId="{F87996CF-2BB6-46FD-9176-55654DFD4D4D}" srcOrd="0" destOrd="0" presId="urn:microsoft.com/office/officeart/2005/8/layout/hProcess9"/>
    <dgm:cxn modelId="{56824F19-AEDF-4402-9969-589E6BE35B74}" type="presParOf" srcId="{FDC47ACF-D4C0-4B03-9347-18EA897545E1}" destId="{39C0B1F7-83C0-4A20-BCC5-DD69F3BA91F9}" srcOrd="1" destOrd="0" presId="urn:microsoft.com/office/officeart/2005/8/layout/hProcess9"/>
    <dgm:cxn modelId="{738816D8-F45F-4CAF-A047-D0169234AF54}" type="presParOf" srcId="{FDC47ACF-D4C0-4B03-9347-18EA897545E1}" destId="{2EAA8666-88A3-43FC-8080-544584AE31A3}" srcOrd="2" destOrd="0" presId="urn:microsoft.com/office/officeart/2005/8/layout/hProcess9"/>
    <dgm:cxn modelId="{F91984B5-2D0D-478A-9530-BE1223D674A8}" type="presParOf" srcId="{FDC47ACF-D4C0-4B03-9347-18EA897545E1}" destId="{568E5263-EF95-4C06-B3E4-84018E0A560A}" srcOrd="3" destOrd="0" presId="urn:microsoft.com/office/officeart/2005/8/layout/hProcess9"/>
    <dgm:cxn modelId="{05764EDF-F1AD-4FC3-AD24-BF6F116D8D61}" type="presParOf" srcId="{FDC47ACF-D4C0-4B03-9347-18EA897545E1}" destId="{8EE272F5-0D10-4CAC-85EA-BB7EF6A3F265}" srcOrd="4" destOrd="0" presId="urn:microsoft.com/office/officeart/2005/8/layout/hProcess9"/>
    <dgm:cxn modelId="{1189A23A-CC98-4691-9866-E0463D9C3EBE}" type="presParOf" srcId="{FDC47ACF-D4C0-4B03-9347-18EA897545E1}" destId="{51DD4F7E-916B-421C-9841-71D572CD5BF3}" srcOrd="5" destOrd="0" presId="urn:microsoft.com/office/officeart/2005/8/layout/hProcess9"/>
    <dgm:cxn modelId="{5E42803E-9375-466D-BBEF-A076DB11E8DD}" type="presParOf" srcId="{FDC47ACF-D4C0-4B03-9347-18EA897545E1}" destId="{2AEFE299-B965-4C82-BECB-B0FDDCAFAF6F}" srcOrd="6"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colorful2" csCatId="colorful" phldr="1"/>
      <dgm:spPr/>
      <dgm:t>
        <a:bodyPr/>
        <a:lstStyle/>
        <a:p>
          <a:endParaRPr lang="en-US"/>
        </a:p>
      </dgm:t>
    </dgm:pt>
    <dgm:pt modelId="{A1CAD3DF-9D65-4B4B-9A4E-BDF265A90CC6}">
      <dgm:prSet phldrT="[Text]" custT="1"/>
      <dgm:spPr>
        <a:solidFill>
          <a:srgbClr val="FFC000"/>
        </a:solidFill>
      </dgm:spPr>
      <dgm:t>
        <a:bodyPr/>
        <a:lstStyle/>
        <a:p>
          <a:r>
            <a:rPr lang="en-US" sz="2000" dirty="0" smtClean="0"/>
            <a:t>B. Setup Pricing</a:t>
          </a:r>
          <a:endParaRPr lang="en-US" sz="2000" dirty="0"/>
        </a:p>
      </dgm:t>
    </dgm:pt>
    <dgm:pt modelId="{7BBF10C8-4DBB-4B77-8FDD-E5997C527D54}" type="parTrans" cxnId="{B9F5AB4F-0F84-4FB6-A25A-54F8C2C4624E}">
      <dgm:prSet/>
      <dgm:spPr/>
      <dgm:t>
        <a:bodyPr/>
        <a:lstStyle/>
        <a:p>
          <a:endParaRPr lang="de-DE"/>
        </a:p>
      </dgm:t>
    </dgm:pt>
    <dgm:pt modelId="{78F2DD66-04F3-40A7-8C89-47892832ADDE}" type="sibTrans" cxnId="{B9F5AB4F-0F84-4FB6-A25A-54F8C2C4624E}">
      <dgm:prSet/>
      <dgm:spPr/>
      <dgm:t>
        <a:bodyPr/>
        <a:lstStyle/>
        <a:p>
          <a:endParaRPr lang="de-DE"/>
        </a:p>
      </dgm:t>
    </dgm:pt>
    <dgm:pt modelId="{C617727D-3E13-4E29-9733-3C1CB0DBD5B2}">
      <dgm:prSet phldrT="[Text]" custT="1"/>
      <dgm:spPr>
        <a:solidFill>
          <a:srgbClr val="E6AF00"/>
        </a:solidFill>
      </dgm:spPr>
      <dgm:t>
        <a:bodyPr/>
        <a:lstStyle/>
        <a:p>
          <a:r>
            <a:rPr lang="en-US" sz="2000" dirty="0" smtClean="0"/>
            <a:t>C. Documentation</a:t>
          </a:r>
          <a:endParaRPr lang="en-US" sz="2000" dirty="0"/>
        </a:p>
      </dgm:t>
    </dgm:pt>
    <dgm:pt modelId="{8FC4416D-0235-41D7-8C1F-A8B1007916B9}" type="parTrans" cxnId="{CD7FEE24-7EC4-4D7A-AD91-094863563FF3}">
      <dgm:prSet/>
      <dgm:spPr/>
      <dgm:t>
        <a:bodyPr/>
        <a:lstStyle/>
        <a:p>
          <a:endParaRPr lang="de-DE"/>
        </a:p>
      </dgm:t>
    </dgm:pt>
    <dgm:pt modelId="{E051F273-0321-4DEC-979D-6A00DAFD8B46}" type="sibTrans" cxnId="{CD7FEE24-7EC4-4D7A-AD91-094863563FF3}">
      <dgm:prSet/>
      <dgm:spPr/>
      <dgm:t>
        <a:bodyPr/>
        <a:lstStyle/>
        <a:p>
          <a:endParaRPr lang="de-DE"/>
        </a:p>
      </dgm:t>
    </dgm:pt>
    <dgm:pt modelId="{79611AF0-96C3-4397-AE00-F76724E441AD}">
      <dgm:prSet phldrT="[Text]" custT="1"/>
      <dgm:spPr>
        <a:solidFill>
          <a:srgbClr val="FFD03B"/>
        </a:solidFill>
      </dgm:spPr>
      <dgm:t>
        <a:bodyPr/>
        <a:lstStyle/>
        <a:p>
          <a:r>
            <a:rPr lang="en-US" sz="2000" dirty="0" smtClean="0"/>
            <a:t>A. Setup Options</a:t>
          </a:r>
          <a:endParaRPr lang="en-US" sz="2000" dirty="0"/>
        </a:p>
      </dgm:t>
    </dgm:pt>
    <dgm:pt modelId="{5885D90E-6A9D-4E04-8859-446FA62E5E2D}" type="parTrans" cxnId="{5E185F17-530A-4200-BDE9-6A6C55271D10}">
      <dgm:prSet/>
      <dgm:spPr/>
      <dgm:t>
        <a:bodyPr/>
        <a:lstStyle/>
        <a:p>
          <a:endParaRPr lang="de-DE"/>
        </a:p>
      </dgm:t>
    </dgm:pt>
    <dgm:pt modelId="{DFCDF116-722F-4208-8640-2C36FD122479}" type="sibTrans" cxnId="{5E185F17-530A-4200-BDE9-6A6C55271D10}">
      <dgm:prSet/>
      <dgm:spPr/>
      <dgm:t>
        <a:bodyPr/>
        <a:lstStyle/>
        <a:p>
          <a:endParaRPr lang="de-DE"/>
        </a:p>
      </dgm:t>
    </dgm:pt>
    <dgm:pt modelId="{A55F7670-0410-454C-A962-E4EB2796E01C}">
      <dgm:prSet phldrT="[Text]" custT="1"/>
      <dgm:spPr>
        <a:solidFill>
          <a:srgbClr val="B88C00"/>
        </a:solidFill>
      </dgm:spPr>
      <dgm:t>
        <a:bodyPr/>
        <a:lstStyle/>
        <a:p>
          <a:r>
            <a:rPr lang="en-US" sz="2000" dirty="0" smtClean="0"/>
            <a:t>D. Select Approval Process / Publishing</a:t>
          </a:r>
          <a:endParaRPr lang="en-US" sz="2000" dirty="0"/>
        </a:p>
      </dgm:t>
    </dgm:pt>
    <dgm:pt modelId="{9E995C18-4F36-4CE0-8449-C7DFA411E9DB}" type="parTrans" cxnId="{E4D79B46-688B-425D-A9F3-454896FFA92D}">
      <dgm:prSet/>
      <dgm:spPr/>
      <dgm:t>
        <a:bodyPr/>
        <a:lstStyle/>
        <a:p>
          <a:endParaRPr lang="de-DE"/>
        </a:p>
      </dgm:t>
    </dgm:pt>
    <dgm:pt modelId="{C2C82D48-7B99-4846-9290-00772C4369B2}" type="sibTrans" cxnId="{E4D79B46-688B-425D-A9F3-454896FFA92D}">
      <dgm:prSet/>
      <dgm:spPr/>
      <dgm:t>
        <a:bodyPr/>
        <a:lstStyle/>
        <a:p>
          <a:endParaRPr lang="de-DE"/>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chemeClr val="bg1">
            <a:lumMod val="75000"/>
          </a:schemeClr>
        </a:solidFill>
      </dgm:spPr>
      <dgm:t>
        <a:bodyPr/>
        <a:lstStyle/>
        <a:p>
          <a:endParaRPr lang="en-US"/>
        </a:p>
      </dgm:t>
    </dgm:pt>
    <dgm:pt modelId="{FDC47ACF-D4C0-4B03-9347-18EA897545E1}" type="pres">
      <dgm:prSet presAssocID="{E545E899-6408-4262-A324-3A81456EB339}" presName="linearProcess" presStyleCnt="0"/>
      <dgm:spPr/>
      <dgm:t>
        <a:bodyPr/>
        <a:lstStyle/>
        <a:p>
          <a:endParaRPr lang="en-US"/>
        </a:p>
      </dgm:t>
    </dgm:pt>
    <dgm:pt modelId="{56DC897F-15E7-4344-BA2F-860CBC0D1F20}" type="pres">
      <dgm:prSet presAssocID="{79611AF0-96C3-4397-AE00-F76724E441AD}" presName="textNode" presStyleLbl="node1" presStyleIdx="0" presStyleCnt="4">
        <dgm:presLayoutVars>
          <dgm:bulletEnabled val="1"/>
        </dgm:presLayoutVars>
      </dgm:prSet>
      <dgm:spPr/>
      <dgm:t>
        <a:bodyPr/>
        <a:lstStyle/>
        <a:p>
          <a:endParaRPr lang="de-DE"/>
        </a:p>
      </dgm:t>
    </dgm:pt>
    <dgm:pt modelId="{B0A22587-8F66-490F-A1D6-58BE3229ABE9}" type="pres">
      <dgm:prSet presAssocID="{DFCDF116-722F-4208-8640-2C36FD122479}" presName="sibTrans" presStyleCnt="0"/>
      <dgm:spPr/>
    </dgm:pt>
    <dgm:pt modelId="{342C370C-9318-45A0-AA05-81470C5B06E6}" type="pres">
      <dgm:prSet presAssocID="{A1CAD3DF-9D65-4B4B-9A4E-BDF265A90CC6}" presName="textNode" presStyleLbl="node1" presStyleIdx="1" presStyleCnt="4">
        <dgm:presLayoutVars>
          <dgm:bulletEnabled val="1"/>
        </dgm:presLayoutVars>
      </dgm:prSet>
      <dgm:spPr/>
      <dgm:t>
        <a:bodyPr/>
        <a:lstStyle/>
        <a:p>
          <a:endParaRPr lang="de-DE"/>
        </a:p>
      </dgm:t>
    </dgm:pt>
    <dgm:pt modelId="{E72002BB-AE25-4AB0-BA88-2E9B08608825}" type="pres">
      <dgm:prSet presAssocID="{78F2DD66-04F3-40A7-8C89-47892832ADDE}" presName="sibTrans" presStyleCnt="0"/>
      <dgm:spPr/>
    </dgm:pt>
    <dgm:pt modelId="{CAB82305-0130-4DA8-B922-1305E1EC3B1E}" type="pres">
      <dgm:prSet presAssocID="{C617727D-3E13-4E29-9733-3C1CB0DBD5B2}" presName="textNode" presStyleLbl="node1" presStyleIdx="2" presStyleCnt="4" custScaleX="115243">
        <dgm:presLayoutVars>
          <dgm:bulletEnabled val="1"/>
        </dgm:presLayoutVars>
      </dgm:prSet>
      <dgm:spPr/>
      <dgm:t>
        <a:bodyPr/>
        <a:lstStyle/>
        <a:p>
          <a:endParaRPr lang="de-DE"/>
        </a:p>
      </dgm:t>
    </dgm:pt>
    <dgm:pt modelId="{2D424BA7-1C09-47F7-B1E6-020BC8554F7D}" type="pres">
      <dgm:prSet presAssocID="{E051F273-0321-4DEC-979D-6A00DAFD8B46}" presName="sibTrans" presStyleCnt="0"/>
      <dgm:spPr/>
    </dgm:pt>
    <dgm:pt modelId="{FADAB72E-9E03-43AE-9961-77311E85132A}" type="pres">
      <dgm:prSet presAssocID="{A55F7670-0410-454C-A962-E4EB2796E01C}" presName="textNode" presStyleLbl="node1" presStyleIdx="3" presStyleCnt="4">
        <dgm:presLayoutVars>
          <dgm:bulletEnabled val="1"/>
        </dgm:presLayoutVars>
      </dgm:prSet>
      <dgm:spPr/>
      <dgm:t>
        <a:bodyPr/>
        <a:lstStyle/>
        <a:p>
          <a:endParaRPr lang="de-DE"/>
        </a:p>
      </dgm:t>
    </dgm:pt>
  </dgm:ptLst>
  <dgm:cxnLst>
    <dgm:cxn modelId="{4FB0054D-FAE5-40DA-9D96-C0D65D1529FE}" type="presOf" srcId="{A1CAD3DF-9D65-4B4B-9A4E-BDF265A90CC6}" destId="{342C370C-9318-45A0-AA05-81470C5B06E6}" srcOrd="0" destOrd="0" presId="urn:microsoft.com/office/officeart/2005/8/layout/hProcess9"/>
    <dgm:cxn modelId="{B9F5AB4F-0F84-4FB6-A25A-54F8C2C4624E}" srcId="{E545E899-6408-4262-A324-3A81456EB339}" destId="{A1CAD3DF-9D65-4B4B-9A4E-BDF265A90CC6}" srcOrd="1" destOrd="0" parTransId="{7BBF10C8-4DBB-4B77-8FDD-E5997C527D54}" sibTransId="{78F2DD66-04F3-40A7-8C89-47892832ADDE}"/>
    <dgm:cxn modelId="{CD7FEE24-7EC4-4D7A-AD91-094863563FF3}" srcId="{E545E899-6408-4262-A324-3A81456EB339}" destId="{C617727D-3E13-4E29-9733-3C1CB0DBD5B2}" srcOrd="2" destOrd="0" parTransId="{8FC4416D-0235-41D7-8C1F-A8B1007916B9}" sibTransId="{E051F273-0321-4DEC-979D-6A00DAFD8B46}"/>
    <dgm:cxn modelId="{E4D79B46-688B-425D-A9F3-454896FFA92D}" srcId="{E545E899-6408-4262-A324-3A81456EB339}" destId="{A55F7670-0410-454C-A962-E4EB2796E01C}" srcOrd="3" destOrd="0" parTransId="{9E995C18-4F36-4CE0-8449-C7DFA411E9DB}" sibTransId="{C2C82D48-7B99-4846-9290-00772C4369B2}"/>
    <dgm:cxn modelId="{44B4C7A2-E453-44BB-9B7A-EF7811F58B29}" type="presOf" srcId="{E545E899-6408-4262-A324-3A81456EB339}" destId="{4DA544FD-0B66-4103-9E14-1C9B89CDD4D3}" srcOrd="0" destOrd="0" presId="urn:microsoft.com/office/officeart/2005/8/layout/hProcess9"/>
    <dgm:cxn modelId="{EC0C833C-142A-4F68-ADC5-2BA9CE1E38C1}" type="presOf" srcId="{C617727D-3E13-4E29-9733-3C1CB0DBD5B2}" destId="{CAB82305-0130-4DA8-B922-1305E1EC3B1E}" srcOrd="0" destOrd="0" presId="urn:microsoft.com/office/officeart/2005/8/layout/hProcess9"/>
    <dgm:cxn modelId="{69CBA329-1115-41A8-AFE9-25F3E65699C1}" type="presOf" srcId="{A55F7670-0410-454C-A962-E4EB2796E01C}" destId="{FADAB72E-9E03-43AE-9961-77311E85132A}" srcOrd="0" destOrd="0" presId="urn:microsoft.com/office/officeart/2005/8/layout/hProcess9"/>
    <dgm:cxn modelId="{BC993EC8-3875-4B53-8F37-A0500DB589AA}" type="presOf" srcId="{79611AF0-96C3-4397-AE00-F76724E441AD}" destId="{56DC897F-15E7-4344-BA2F-860CBC0D1F20}" srcOrd="0" destOrd="0" presId="urn:microsoft.com/office/officeart/2005/8/layout/hProcess9"/>
    <dgm:cxn modelId="{5E185F17-530A-4200-BDE9-6A6C55271D10}" srcId="{E545E899-6408-4262-A324-3A81456EB339}" destId="{79611AF0-96C3-4397-AE00-F76724E441AD}" srcOrd="0" destOrd="0" parTransId="{5885D90E-6A9D-4E04-8859-446FA62E5E2D}" sibTransId="{DFCDF116-722F-4208-8640-2C36FD122479}"/>
    <dgm:cxn modelId="{E3DB4DC9-CAF6-42B9-A0F9-34C3CF37B63B}" type="presParOf" srcId="{4DA544FD-0B66-4103-9E14-1C9B89CDD4D3}" destId="{E78C0A1F-7F2B-4888-AC44-F0F3170EA650}" srcOrd="0" destOrd="0" presId="urn:microsoft.com/office/officeart/2005/8/layout/hProcess9"/>
    <dgm:cxn modelId="{D0E40025-2B86-4DCA-A756-57C20C968CD7}" type="presParOf" srcId="{4DA544FD-0B66-4103-9E14-1C9B89CDD4D3}" destId="{FDC47ACF-D4C0-4B03-9347-18EA897545E1}" srcOrd="1" destOrd="0" presId="urn:microsoft.com/office/officeart/2005/8/layout/hProcess9"/>
    <dgm:cxn modelId="{867B3812-6833-4EBE-8603-1D603B7B9037}" type="presParOf" srcId="{FDC47ACF-D4C0-4B03-9347-18EA897545E1}" destId="{56DC897F-15E7-4344-BA2F-860CBC0D1F20}" srcOrd="0" destOrd="0" presId="urn:microsoft.com/office/officeart/2005/8/layout/hProcess9"/>
    <dgm:cxn modelId="{7A71045A-55AC-4BFA-B67E-D440E9089445}" type="presParOf" srcId="{FDC47ACF-D4C0-4B03-9347-18EA897545E1}" destId="{B0A22587-8F66-490F-A1D6-58BE3229ABE9}" srcOrd="1" destOrd="0" presId="urn:microsoft.com/office/officeart/2005/8/layout/hProcess9"/>
    <dgm:cxn modelId="{00BED753-0797-45A7-B7A6-30116147BCA4}" type="presParOf" srcId="{FDC47ACF-D4C0-4B03-9347-18EA897545E1}" destId="{342C370C-9318-45A0-AA05-81470C5B06E6}" srcOrd="2" destOrd="0" presId="urn:microsoft.com/office/officeart/2005/8/layout/hProcess9"/>
    <dgm:cxn modelId="{5E57E94F-B878-4295-B913-E39B91C4A5A1}" type="presParOf" srcId="{FDC47ACF-D4C0-4B03-9347-18EA897545E1}" destId="{E72002BB-AE25-4AB0-BA88-2E9B08608825}" srcOrd="3" destOrd="0" presId="urn:microsoft.com/office/officeart/2005/8/layout/hProcess9"/>
    <dgm:cxn modelId="{C25FC198-4CCC-4ADB-A889-EBFEBC32050C}" type="presParOf" srcId="{FDC47ACF-D4C0-4B03-9347-18EA897545E1}" destId="{CAB82305-0130-4DA8-B922-1305E1EC3B1E}" srcOrd="4" destOrd="0" presId="urn:microsoft.com/office/officeart/2005/8/layout/hProcess9"/>
    <dgm:cxn modelId="{9422580C-088B-4289-A9E0-69BA81EA5D67}" type="presParOf" srcId="{FDC47ACF-D4C0-4B03-9347-18EA897545E1}" destId="{2D424BA7-1C09-47F7-B1E6-020BC8554F7D}" srcOrd="5" destOrd="0" presId="urn:microsoft.com/office/officeart/2005/8/layout/hProcess9"/>
    <dgm:cxn modelId="{73836618-9508-460C-A812-F5BBC8C7B7CE}" type="presParOf" srcId="{FDC47ACF-D4C0-4B03-9347-18EA897545E1}" destId="{FADAB72E-9E03-43AE-9961-77311E85132A}"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alpha val="20000"/>
          </a:srgbClr>
        </a:solidFill>
      </dgm:spPr>
      <dgm:t>
        <a:bodyPr/>
        <a:lstStyle/>
        <a:p>
          <a:r>
            <a:rPr lang="en-US" sz="1200" dirty="0" smtClean="0"/>
            <a:t>1. Create design</a:t>
          </a:r>
          <a:endParaRPr lang="en-US" sz="120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026A838B-501F-4D79-BE87-2EA5065DF1DF}">
      <dgm:prSet phldrT="[Text]" custT="1"/>
      <dgm:spPr>
        <a:solidFill>
          <a:srgbClr val="00B050">
            <a:alpha val="20000"/>
          </a:srgbClr>
        </a:solidFill>
      </dgm:spPr>
      <dgm:t>
        <a:bodyPr/>
        <a:lstStyle/>
        <a:p>
          <a:r>
            <a:rPr lang="en-US" sz="1200" dirty="0" smtClean="0"/>
            <a:t>3. Create  order</a:t>
          </a:r>
          <a:endParaRPr lang="en-US" sz="1200" dirty="0"/>
        </a:p>
      </dgm:t>
    </dgm:pt>
    <dgm:pt modelId="{62C7F318-1128-4702-AC14-22FBF455D78C}" type="parTrans" cxnId="{93BAE5A0-CD2B-4916-AAC2-4F2BF774C0EB}">
      <dgm:prSet/>
      <dgm:spPr/>
      <dgm:t>
        <a:bodyPr/>
        <a:lstStyle/>
        <a:p>
          <a:endParaRPr lang="en-US" sz="1100"/>
        </a:p>
      </dgm:t>
    </dgm:pt>
    <dgm:pt modelId="{F12F7244-1408-4481-BC6B-3F2C28B05340}" type="sibTrans" cxnId="{93BAE5A0-CD2B-4916-AAC2-4F2BF774C0EB}">
      <dgm:prSet/>
      <dgm:spPr/>
      <dgm:t>
        <a:bodyPr/>
        <a:lstStyle/>
        <a:p>
          <a:endParaRPr lang="en-US" sz="1100"/>
        </a:p>
      </dgm:t>
    </dgm:pt>
    <dgm:pt modelId="{0CA12982-B9B1-48C2-9F1C-480CE09FF75E}">
      <dgm:prSet phldrT="[Text]" custT="1"/>
      <dgm:spPr>
        <a:solidFill>
          <a:srgbClr val="7030A0">
            <a:alpha val="20000"/>
          </a:srgbClr>
        </a:solidFill>
      </dgm:spPr>
      <dgm:t>
        <a:bodyPr/>
        <a:lstStyle/>
        <a:p>
          <a:r>
            <a:rPr lang="en-US" sz="1200" dirty="0" smtClean="0"/>
            <a:t>4. Manage order</a:t>
          </a:r>
          <a:endParaRPr lang="en-US" sz="1200" dirty="0"/>
        </a:p>
      </dgm:t>
    </dgm:pt>
    <dgm:pt modelId="{3AD019FB-4EF7-4A0A-B08C-C8F461026F21}" type="parTrans" cxnId="{55D6069C-9900-43CB-AA2A-08D31893D38E}">
      <dgm:prSet/>
      <dgm:spPr/>
      <dgm:t>
        <a:bodyPr/>
        <a:lstStyle/>
        <a:p>
          <a:endParaRPr lang="en-US" sz="1100"/>
        </a:p>
      </dgm:t>
    </dgm:pt>
    <dgm:pt modelId="{7BE9D137-4806-4CB0-A1E3-9DCCA5444D34}" type="sibTrans" cxnId="{55D6069C-9900-43CB-AA2A-08D31893D38E}">
      <dgm:prSet/>
      <dgm:spPr/>
      <dgm:t>
        <a:bodyPr/>
        <a:lstStyle/>
        <a:p>
          <a:endParaRPr lang="en-US" sz="1100"/>
        </a:p>
      </dgm:t>
    </dgm:pt>
    <dgm:pt modelId="{0704682C-F752-4645-8D9B-A817DA1DFA6C}">
      <dgm:prSet custT="1"/>
      <dgm:spPr>
        <a:solidFill>
          <a:srgbClr val="FFC000"/>
        </a:solidFill>
        <a:ln>
          <a:solidFill>
            <a:schemeClr val="accent2"/>
          </a:solidFill>
        </a:ln>
      </dgm:spPr>
      <dgm:t>
        <a:bodyPr/>
        <a:lstStyle/>
        <a:p>
          <a:r>
            <a:rPr lang="en-US" sz="1200" dirty="0" smtClean="0"/>
            <a:t>2. Create offering</a:t>
          </a:r>
          <a:endParaRPr lang="en-US" sz="1200" dirty="0"/>
        </a:p>
      </dgm:t>
    </dgm:pt>
    <dgm:pt modelId="{12D7CCF0-1158-40D3-B42F-9A7722410DAF}" type="parTrans" cxnId="{9A5D78CA-D860-4893-88EF-1701DEC0DC62}">
      <dgm:prSet/>
      <dgm:spPr/>
      <dgm:t>
        <a:bodyPr/>
        <a:lstStyle/>
        <a:p>
          <a:endParaRPr lang="en-US" sz="1100"/>
        </a:p>
      </dgm:t>
    </dgm:pt>
    <dgm:pt modelId="{64C8B3A2-C8AF-46F5-B638-AEE68C69B9EB}" type="sibTrans" cxnId="{9A5D78CA-D860-4893-88EF-1701DEC0DC62}">
      <dgm:prSet/>
      <dgm:spPr/>
      <dgm:t>
        <a:bodyPr/>
        <a:lstStyle/>
        <a:p>
          <a:endParaRPr lang="en-US" sz="110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rgbClr val="CBDDF0">
            <a:alpha val="25098"/>
          </a:srgbClr>
        </a:solidFill>
      </dgm:spPr>
      <dgm:t>
        <a:bodyPr/>
        <a:lstStyle/>
        <a:p>
          <a:endParaRPr lang="en-US"/>
        </a:p>
      </dgm:t>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4">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2EAA8666-88A3-43FC-8080-544584AE31A3}" type="pres">
      <dgm:prSet presAssocID="{0704682C-F752-4645-8D9B-A817DA1DFA6C}" presName="textNode" presStyleLbl="node1" presStyleIdx="1" presStyleCnt="4">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4">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pt>
    <dgm:pt modelId="{2AEFE299-B965-4C82-BECB-B0FDDCAFAF6F}" type="pres">
      <dgm:prSet presAssocID="{0CA12982-B9B1-48C2-9F1C-480CE09FF75E}" presName="textNode" presStyleLbl="node1" presStyleIdx="3" presStyleCnt="4">
        <dgm:presLayoutVars>
          <dgm:bulletEnabled val="1"/>
        </dgm:presLayoutVars>
      </dgm:prSet>
      <dgm:spPr/>
      <dgm:t>
        <a:bodyPr/>
        <a:lstStyle/>
        <a:p>
          <a:endParaRPr lang="en-US"/>
        </a:p>
      </dgm:t>
    </dgm:pt>
  </dgm:ptLst>
  <dgm:cxnLst>
    <dgm:cxn modelId="{93BAE5A0-CD2B-4916-AAC2-4F2BF774C0EB}" srcId="{E545E899-6408-4262-A324-3A81456EB339}" destId="{026A838B-501F-4D79-BE87-2EA5065DF1DF}" srcOrd="2" destOrd="0" parTransId="{62C7F318-1128-4702-AC14-22FBF455D78C}" sibTransId="{F12F7244-1408-4481-BC6B-3F2C28B05340}"/>
    <dgm:cxn modelId="{A00A4026-22A0-449F-9EC5-3619F0B0C7AB}" type="presOf" srcId="{026A838B-501F-4D79-BE87-2EA5065DF1DF}" destId="{8EE272F5-0D10-4CAC-85EA-BB7EF6A3F265}" srcOrd="0" destOrd="0" presId="urn:microsoft.com/office/officeart/2005/8/layout/hProcess9"/>
    <dgm:cxn modelId="{9A5D78CA-D860-4893-88EF-1701DEC0DC62}" srcId="{E545E899-6408-4262-A324-3A81456EB339}" destId="{0704682C-F752-4645-8D9B-A817DA1DFA6C}" srcOrd="1" destOrd="0" parTransId="{12D7CCF0-1158-40D3-B42F-9A7722410DAF}" sibTransId="{64C8B3A2-C8AF-46F5-B638-AEE68C69B9EB}"/>
    <dgm:cxn modelId="{1EA66FC0-B2A7-4F45-A4C4-05978E8FF30C}" type="presOf" srcId="{E545E899-6408-4262-A324-3A81456EB339}" destId="{4DA544FD-0B66-4103-9E14-1C9B89CDD4D3}" srcOrd="0" destOrd="0" presId="urn:microsoft.com/office/officeart/2005/8/layout/hProcess9"/>
    <dgm:cxn modelId="{1E5C013F-285E-4FBD-B12C-F92B3A3233F0}" type="presOf" srcId="{0CA12982-B9B1-48C2-9F1C-480CE09FF75E}" destId="{2AEFE299-B965-4C82-BECB-B0FDDCAFAF6F}" srcOrd="0" destOrd="0" presId="urn:microsoft.com/office/officeart/2005/8/layout/hProcess9"/>
    <dgm:cxn modelId="{AF682658-C9F6-4A4D-9004-67D3F8ED8319}" srcId="{E545E899-6408-4262-A324-3A81456EB339}" destId="{D181C1C4-2678-4FE4-88B2-2FE880A44B04}" srcOrd="0" destOrd="0" parTransId="{85FE889D-F94D-43AD-9E0D-EA3B38636418}" sibTransId="{916BD71F-5FBD-4FA4-A14D-3EDA714ACDE3}"/>
    <dgm:cxn modelId="{6DF4B363-BBC9-41D5-A3A0-5C01E65ABDA1}" type="presOf" srcId="{0704682C-F752-4645-8D9B-A817DA1DFA6C}" destId="{2EAA8666-88A3-43FC-8080-544584AE31A3}" srcOrd="0" destOrd="0" presId="urn:microsoft.com/office/officeart/2005/8/layout/hProcess9"/>
    <dgm:cxn modelId="{55D6069C-9900-43CB-AA2A-08D31893D38E}" srcId="{E545E899-6408-4262-A324-3A81456EB339}" destId="{0CA12982-B9B1-48C2-9F1C-480CE09FF75E}" srcOrd="3" destOrd="0" parTransId="{3AD019FB-4EF7-4A0A-B08C-C8F461026F21}" sibTransId="{7BE9D137-4806-4CB0-A1E3-9DCCA5444D34}"/>
    <dgm:cxn modelId="{8D4CB7C5-2D67-4497-89B1-00A4ACF67FCA}" type="presOf" srcId="{D181C1C4-2678-4FE4-88B2-2FE880A44B04}" destId="{F87996CF-2BB6-46FD-9176-55654DFD4D4D}" srcOrd="0" destOrd="0" presId="urn:microsoft.com/office/officeart/2005/8/layout/hProcess9"/>
    <dgm:cxn modelId="{DE5D3558-5AA9-4A2B-AF7F-458ADBE6A220}" type="presParOf" srcId="{4DA544FD-0B66-4103-9E14-1C9B89CDD4D3}" destId="{E78C0A1F-7F2B-4888-AC44-F0F3170EA650}" srcOrd="0" destOrd="0" presId="urn:microsoft.com/office/officeart/2005/8/layout/hProcess9"/>
    <dgm:cxn modelId="{1225F51A-4767-4434-83D5-21EF1583C75E}" type="presParOf" srcId="{4DA544FD-0B66-4103-9E14-1C9B89CDD4D3}" destId="{FDC47ACF-D4C0-4B03-9347-18EA897545E1}" srcOrd="1" destOrd="0" presId="urn:microsoft.com/office/officeart/2005/8/layout/hProcess9"/>
    <dgm:cxn modelId="{2B508839-DFBD-4D13-84DD-62D3BE3226A2}" type="presParOf" srcId="{FDC47ACF-D4C0-4B03-9347-18EA897545E1}" destId="{F87996CF-2BB6-46FD-9176-55654DFD4D4D}" srcOrd="0" destOrd="0" presId="urn:microsoft.com/office/officeart/2005/8/layout/hProcess9"/>
    <dgm:cxn modelId="{0FFBECB0-AFB6-42D3-9629-84BF3A26AD38}" type="presParOf" srcId="{FDC47ACF-D4C0-4B03-9347-18EA897545E1}" destId="{39C0B1F7-83C0-4A20-BCC5-DD69F3BA91F9}" srcOrd="1" destOrd="0" presId="urn:microsoft.com/office/officeart/2005/8/layout/hProcess9"/>
    <dgm:cxn modelId="{1428A0A7-82D2-46D3-8A23-C74A3ABDCF82}" type="presParOf" srcId="{FDC47ACF-D4C0-4B03-9347-18EA897545E1}" destId="{2EAA8666-88A3-43FC-8080-544584AE31A3}" srcOrd="2" destOrd="0" presId="urn:microsoft.com/office/officeart/2005/8/layout/hProcess9"/>
    <dgm:cxn modelId="{5C08CD5F-9CD5-4B5E-991C-E60551FB316D}" type="presParOf" srcId="{FDC47ACF-D4C0-4B03-9347-18EA897545E1}" destId="{568E5263-EF95-4C06-B3E4-84018E0A560A}" srcOrd="3" destOrd="0" presId="urn:microsoft.com/office/officeart/2005/8/layout/hProcess9"/>
    <dgm:cxn modelId="{8AAAAE17-F096-454C-AD62-3EF9E85FC27F}" type="presParOf" srcId="{FDC47ACF-D4C0-4B03-9347-18EA897545E1}" destId="{8EE272F5-0D10-4CAC-85EA-BB7EF6A3F265}" srcOrd="4" destOrd="0" presId="urn:microsoft.com/office/officeart/2005/8/layout/hProcess9"/>
    <dgm:cxn modelId="{2A938A66-9124-4F31-BD72-4C1FD12B5EC9}" type="presParOf" srcId="{FDC47ACF-D4C0-4B03-9347-18EA897545E1}" destId="{51DD4F7E-916B-421C-9841-71D572CD5BF3}" srcOrd="5" destOrd="0" presId="urn:microsoft.com/office/officeart/2005/8/layout/hProcess9"/>
    <dgm:cxn modelId="{FBB798CB-C23D-44C4-965B-26252BD119E4}" type="presParOf" srcId="{FDC47ACF-D4C0-4B03-9347-18EA897545E1}" destId="{2AEFE299-B965-4C82-BECB-B0FDDCAFAF6F}" srcOrd="6"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alpha val="20000"/>
          </a:srgbClr>
        </a:solidFill>
      </dgm:spPr>
      <dgm:t>
        <a:bodyPr/>
        <a:lstStyle/>
        <a:p>
          <a:r>
            <a:rPr lang="en-US" sz="1200" dirty="0" smtClean="0"/>
            <a:t>1. Create design</a:t>
          </a:r>
          <a:endParaRPr lang="en-US" sz="120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026A838B-501F-4D79-BE87-2EA5065DF1DF}">
      <dgm:prSet phldrT="[Text]" custT="1"/>
      <dgm:spPr>
        <a:solidFill>
          <a:srgbClr val="00B050">
            <a:alpha val="20000"/>
          </a:srgbClr>
        </a:solidFill>
      </dgm:spPr>
      <dgm:t>
        <a:bodyPr/>
        <a:lstStyle/>
        <a:p>
          <a:r>
            <a:rPr lang="en-US" sz="1200" dirty="0" smtClean="0"/>
            <a:t>3. Create  order</a:t>
          </a:r>
          <a:endParaRPr lang="en-US" sz="1200" dirty="0"/>
        </a:p>
      </dgm:t>
    </dgm:pt>
    <dgm:pt modelId="{62C7F318-1128-4702-AC14-22FBF455D78C}" type="parTrans" cxnId="{93BAE5A0-CD2B-4916-AAC2-4F2BF774C0EB}">
      <dgm:prSet/>
      <dgm:spPr/>
      <dgm:t>
        <a:bodyPr/>
        <a:lstStyle/>
        <a:p>
          <a:endParaRPr lang="en-US" sz="1100"/>
        </a:p>
      </dgm:t>
    </dgm:pt>
    <dgm:pt modelId="{F12F7244-1408-4481-BC6B-3F2C28B05340}" type="sibTrans" cxnId="{93BAE5A0-CD2B-4916-AAC2-4F2BF774C0EB}">
      <dgm:prSet/>
      <dgm:spPr/>
      <dgm:t>
        <a:bodyPr/>
        <a:lstStyle/>
        <a:p>
          <a:endParaRPr lang="en-US" sz="1100"/>
        </a:p>
      </dgm:t>
    </dgm:pt>
    <dgm:pt modelId="{0CA12982-B9B1-48C2-9F1C-480CE09FF75E}">
      <dgm:prSet phldrT="[Text]" custT="1"/>
      <dgm:spPr>
        <a:solidFill>
          <a:srgbClr val="7030A0">
            <a:alpha val="20000"/>
          </a:srgbClr>
        </a:solidFill>
      </dgm:spPr>
      <dgm:t>
        <a:bodyPr/>
        <a:lstStyle/>
        <a:p>
          <a:r>
            <a:rPr lang="en-US" sz="1200" dirty="0" smtClean="0"/>
            <a:t>4. Manage order</a:t>
          </a:r>
          <a:endParaRPr lang="en-US" sz="1200" dirty="0"/>
        </a:p>
      </dgm:t>
    </dgm:pt>
    <dgm:pt modelId="{3AD019FB-4EF7-4A0A-B08C-C8F461026F21}" type="parTrans" cxnId="{55D6069C-9900-43CB-AA2A-08D31893D38E}">
      <dgm:prSet/>
      <dgm:spPr/>
      <dgm:t>
        <a:bodyPr/>
        <a:lstStyle/>
        <a:p>
          <a:endParaRPr lang="en-US" sz="1100"/>
        </a:p>
      </dgm:t>
    </dgm:pt>
    <dgm:pt modelId="{7BE9D137-4806-4CB0-A1E3-9DCCA5444D34}" type="sibTrans" cxnId="{55D6069C-9900-43CB-AA2A-08D31893D38E}">
      <dgm:prSet/>
      <dgm:spPr/>
      <dgm:t>
        <a:bodyPr/>
        <a:lstStyle/>
        <a:p>
          <a:endParaRPr lang="en-US" sz="1100"/>
        </a:p>
      </dgm:t>
    </dgm:pt>
    <dgm:pt modelId="{0704682C-F752-4645-8D9B-A817DA1DFA6C}">
      <dgm:prSet custT="1"/>
      <dgm:spPr>
        <a:solidFill>
          <a:srgbClr val="FFC000"/>
        </a:solidFill>
        <a:ln>
          <a:solidFill>
            <a:schemeClr val="accent2"/>
          </a:solidFill>
        </a:ln>
      </dgm:spPr>
      <dgm:t>
        <a:bodyPr/>
        <a:lstStyle/>
        <a:p>
          <a:r>
            <a:rPr lang="en-US" sz="1200" dirty="0" smtClean="0"/>
            <a:t>2. Create offering</a:t>
          </a:r>
          <a:endParaRPr lang="en-US" sz="1200" dirty="0"/>
        </a:p>
      </dgm:t>
    </dgm:pt>
    <dgm:pt modelId="{12D7CCF0-1158-40D3-B42F-9A7722410DAF}" type="parTrans" cxnId="{9A5D78CA-D860-4893-88EF-1701DEC0DC62}">
      <dgm:prSet/>
      <dgm:spPr/>
      <dgm:t>
        <a:bodyPr/>
        <a:lstStyle/>
        <a:p>
          <a:endParaRPr lang="en-US" sz="1100"/>
        </a:p>
      </dgm:t>
    </dgm:pt>
    <dgm:pt modelId="{64C8B3A2-C8AF-46F5-B638-AEE68C69B9EB}" type="sibTrans" cxnId="{9A5D78CA-D860-4893-88EF-1701DEC0DC62}">
      <dgm:prSet/>
      <dgm:spPr/>
      <dgm:t>
        <a:bodyPr/>
        <a:lstStyle/>
        <a:p>
          <a:endParaRPr lang="en-US" sz="110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rgbClr val="CBDDF0">
            <a:alpha val="25098"/>
          </a:srgbClr>
        </a:solidFill>
      </dgm:spPr>
      <dgm:t>
        <a:bodyPr/>
        <a:lstStyle/>
        <a:p>
          <a:endParaRPr lang="en-US"/>
        </a:p>
      </dgm:t>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4">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2EAA8666-88A3-43FC-8080-544584AE31A3}" type="pres">
      <dgm:prSet presAssocID="{0704682C-F752-4645-8D9B-A817DA1DFA6C}" presName="textNode" presStyleLbl="node1" presStyleIdx="1" presStyleCnt="4">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4">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pt>
    <dgm:pt modelId="{2AEFE299-B965-4C82-BECB-B0FDDCAFAF6F}" type="pres">
      <dgm:prSet presAssocID="{0CA12982-B9B1-48C2-9F1C-480CE09FF75E}" presName="textNode" presStyleLbl="node1" presStyleIdx="3" presStyleCnt="4">
        <dgm:presLayoutVars>
          <dgm:bulletEnabled val="1"/>
        </dgm:presLayoutVars>
      </dgm:prSet>
      <dgm:spPr/>
      <dgm:t>
        <a:bodyPr/>
        <a:lstStyle/>
        <a:p>
          <a:endParaRPr lang="en-US"/>
        </a:p>
      </dgm:t>
    </dgm:pt>
  </dgm:ptLst>
  <dgm:cxnLst>
    <dgm:cxn modelId="{93BAE5A0-CD2B-4916-AAC2-4F2BF774C0EB}" srcId="{E545E899-6408-4262-A324-3A81456EB339}" destId="{026A838B-501F-4D79-BE87-2EA5065DF1DF}" srcOrd="2" destOrd="0" parTransId="{62C7F318-1128-4702-AC14-22FBF455D78C}" sibTransId="{F12F7244-1408-4481-BC6B-3F2C28B05340}"/>
    <dgm:cxn modelId="{9A5D78CA-D860-4893-88EF-1701DEC0DC62}" srcId="{E545E899-6408-4262-A324-3A81456EB339}" destId="{0704682C-F752-4645-8D9B-A817DA1DFA6C}" srcOrd="1" destOrd="0" parTransId="{12D7CCF0-1158-40D3-B42F-9A7722410DAF}" sibTransId="{64C8B3A2-C8AF-46F5-B638-AEE68C69B9EB}"/>
    <dgm:cxn modelId="{6F7B0979-B057-44C4-95F4-2DC2694DA9F0}" type="presOf" srcId="{D181C1C4-2678-4FE4-88B2-2FE880A44B04}" destId="{F87996CF-2BB6-46FD-9176-55654DFD4D4D}" srcOrd="0" destOrd="0" presId="urn:microsoft.com/office/officeart/2005/8/layout/hProcess9"/>
    <dgm:cxn modelId="{074A2037-8719-46D5-86D7-F41F55CAC1C5}" type="presOf" srcId="{0CA12982-B9B1-48C2-9F1C-480CE09FF75E}" destId="{2AEFE299-B965-4C82-BECB-B0FDDCAFAF6F}" srcOrd="0" destOrd="0" presId="urn:microsoft.com/office/officeart/2005/8/layout/hProcess9"/>
    <dgm:cxn modelId="{AF682658-C9F6-4A4D-9004-67D3F8ED8319}" srcId="{E545E899-6408-4262-A324-3A81456EB339}" destId="{D181C1C4-2678-4FE4-88B2-2FE880A44B04}" srcOrd="0" destOrd="0" parTransId="{85FE889D-F94D-43AD-9E0D-EA3B38636418}" sibTransId="{916BD71F-5FBD-4FA4-A14D-3EDA714ACDE3}"/>
    <dgm:cxn modelId="{4486D13A-6E8B-4915-9CC6-6B0376A94312}" type="presOf" srcId="{026A838B-501F-4D79-BE87-2EA5065DF1DF}" destId="{8EE272F5-0D10-4CAC-85EA-BB7EF6A3F265}" srcOrd="0" destOrd="0" presId="urn:microsoft.com/office/officeart/2005/8/layout/hProcess9"/>
    <dgm:cxn modelId="{55D6069C-9900-43CB-AA2A-08D31893D38E}" srcId="{E545E899-6408-4262-A324-3A81456EB339}" destId="{0CA12982-B9B1-48C2-9F1C-480CE09FF75E}" srcOrd="3" destOrd="0" parTransId="{3AD019FB-4EF7-4A0A-B08C-C8F461026F21}" sibTransId="{7BE9D137-4806-4CB0-A1E3-9DCCA5444D34}"/>
    <dgm:cxn modelId="{30BC093A-1FF3-4F06-BB4C-D2EC71E899DD}" type="presOf" srcId="{0704682C-F752-4645-8D9B-A817DA1DFA6C}" destId="{2EAA8666-88A3-43FC-8080-544584AE31A3}" srcOrd="0" destOrd="0" presId="urn:microsoft.com/office/officeart/2005/8/layout/hProcess9"/>
    <dgm:cxn modelId="{A95EFED8-0740-4377-AB91-2928919F2554}" type="presOf" srcId="{E545E899-6408-4262-A324-3A81456EB339}" destId="{4DA544FD-0B66-4103-9E14-1C9B89CDD4D3}" srcOrd="0" destOrd="0" presId="urn:microsoft.com/office/officeart/2005/8/layout/hProcess9"/>
    <dgm:cxn modelId="{AD9948AD-620A-4F14-97A0-C3439EFEED32}" type="presParOf" srcId="{4DA544FD-0B66-4103-9E14-1C9B89CDD4D3}" destId="{E78C0A1F-7F2B-4888-AC44-F0F3170EA650}" srcOrd="0" destOrd="0" presId="urn:microsoft.com/office/officeart/2005/8/layout/hProcess9"/>
    <dgm:cxn modelId="{C014F1A3-2C0C-4164-8243-C875CE3F1B1A}" type="presParOf" srcId="{4DA544FD-0B66-4103-9E14-1C9B89CDD4D3}" destId="{FDC47ACF-D4C0-4B03-9347-18EA897545E1}" srcOrd="1" destOrd="0" presId="urn:microsoft.com/office/officeart/2005/8/layout/hProcess9"/>
    <dgm:cxn modelId="{543BD2A6-5068-458B-833E-38F6163AC5D6}" type="presParOf" srcId="{FDC47ACF-D4C0-4B03-9347-18EA897545E1}" destId="{F87996CF-2BB6-46FD-9176-55654DFD4D4D}" srcOrd="0" destOrd="0" presId="urn:microsoft.com/office/officeart/2005/8/layout/hProcess9"/>
    <dgm:cxn modelId="{49D1413C-240E-4FC4-83AB-1E1C4FCAB93E}" type="presParOf" srcId="{FDC47ACF-D4C0-4B03-9347-18EA897545E1}" destId="{39C0B1F7-83C0-4A20-BCC5-DD69F3BA91F9}" srcOrd="1" destOrd="0" presId="urn:microsoft.com/office/officeart/2005/8/layout/hProcess9"/>
    <dgm:cxn modelId="{E13D9E85-A4FF-4EE0-B521-23A7CD5A947D}" type="presParOf" srcId="{FDC47ACF-D4C0-4B03-9347-18EA897545E1}" destId="{2EAA8666-88A3-43FC-8080-544584AE31A3}" srcOrd="2" destOrd="0" presId="urn:microsoft.com/office/officeart/2005/8/layout/hProcess9"/>
    <dgm:cxn modelId="{655C0A2E-6CC7-47CA-B5C0-B86852A7C2F2}" type="presParOf" srcId="{FDC47ACF-D4C0-4B03-9347-18EA897545E1}" destId="{568E5263-EF95-4C06-B3E4-84018E0A560A}" srcOrd="3" destOrd="0" presId="urn:microsoft.com/office/officeart/2005/8/layout/hProcess9"/>
    <dgm:cxn modelId="{2AA14DF4-F052-48C8-B71B-266A35BDB583}" type="presParOf" srcId="{FDC47ACF-D4C0-4B03-9347-18EA897545E1}" destId="{8EE272F5-0D10-4CAC-85EA-BB7EF6A3F265}" srcOrd="4" destOrd="0" presId="urn:microsoft.com/office/officeart/2005/8/layout/hProcess9"/>
    <dgm:cxn modelId="{32E657D1-E257-4261-8BB8-CA9C6802327B}" type="presParOf" srcId="{FDC47ACF-D4C0-4B03-9347-18EA897545E1}" destId="{51DD4F7E-916B-421C-9841-71D572CD5BF3}" srcOrd="5" destOrd="0" presId="urn:microsoft.com/office/officeart/2005/8/layout/hProcess9"/>
    <dgm:cxn modelId="{01F61A73-1D4B-409E-9096-4A241A5C462F}" type="presParOf" srcId="{FDC47ACF-D4C0-4B03-9347-18EA897545E1}" destId="{2AEFE299-B965-4C82-BECB-B0FDDCAFAF6F}"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colorful2" csCatId="colorful" phldr="1"/>
      <dgm:spPr/>
      <dgm:t>
        <a:bodyPr/>
        <a:lstStyle/>
        <a:p>
          <a:endParaRPr lang="en-US"/>
        </a:p>
      </dgm:t>
    </dgm:pt>
    <dgm:pt modelId="{A1CAD3DF-9D65-4B4B-9A4E-BDF265A90CC6}">
      <dgm:prSet phldrT="[Text]" custT="1"/>
      <dgm:spPr>
        <a:solidFill>
          <a:srgbClr val="FFC000"/>
        </a:solidFill>
      </dgm:spPr>
      <dgm:t>
        <a:bodyPr/>
        <a:lstStyle/>
        <a:p>
          <a:r>
            <a:rPr lang="en-US" sz="1200" dirty="0" smtClean="0"/>
            <a:t>B. Setup Pricing</a:t>
          </a:r>
          <a:endParaRPr lang="en-US" sz="1200" dirty="0"/>
        </a:p>
      </dgm:t>
    </dgm:pt>
    <dgm:pt modelId="{7BBF10C8-4DBB-4B77-8FDD-E5997C527D54}" type="parTrans" cxnId="{B9F5AB4F-0F84-4FB6-A25A-54F8C2C4624E}">
      <dgm:prSet/>
      <dgm:spPr/>
      <dgm:t>
        <a:bodyPr/>
        <a:lstStyle/>
        <a:p>
          <a:endParaRPr lang="de-DE" sz="1200"/>
        </a:p>
      </dgm:t>
    </dgm:pt>
    <dgm:pt modelId="{78F2DD66-04F3-40A7-8C89-47892832ADDE}" type="sibTrans" cxnId="{B9F5AB4F-0F84-4FB6-A25A-54F8C2C4624E}">
      <dgm:prSet/>
      <dgm:spPr/>
      <dgm:t>
        <a:bodyPr/>
        <a:lstStyle/>
        <a:p>
          <a:endParaRPr lang="de-DE" sz="1200"/>
        </a:p>
      </dgm:t>
    </dgm:pt>
    <dgm:pt modelId="{C617727D-3E13-4E29-9733-3C1CB0DBD5B2}">
      <dgm:prSet phldrT="[Text]" custT="1"/>
      <dgm:spPr>
        <a:solidFill>
          <a:srgbClr val="E6AF00"/>
        </a:solidFill>
      </dgm:spPr>
      <dgm:t>
        <a:bodyPr/>
        <a:lstStyle/>
        <a:p>
          <a:r>
            <a:rPr lang="en-US" sz="1200" dirty="0" smtClean="0"/>
            <a:t>C. Documentation</a:t>
          </a:r>
          <a:endParaRPr lang="en-US" sz="1200" dirty="0"/>
        </a:p>
      </dgm:t>
    </dgm:pt>
    <dgm:pt modelId="{8FC4416D-0235-41D7-8C1F-A8B1007916B9}" type="parTrans" cxnId="{CD7FEE24-7EC4-4D7A-AD91-094863563FF3}">
      <dgm:prSet/>
      <dgm:spPr/>
      <dgm:t>
        <a:bodyPr/>
        <a:lstStyle/>
        <a:p>
          <a:endParaRPr lang="de-DE" sz="1200"/>
        </a:p>
      </dgm:t>
    </dgm:pt>
    <dgm:pt modelId="{E051F273-0321-4DEC-979D-6A00DAFD8B46}" type="sibTrans" cxnId="{CD7FEE24-7EC4-4D7A-AD91-094863563FF3}">
      <dgm:prSet/>
      <dgm:spPr/>
      <dgm:t>
        <a:bodyPr/>
        <a:lstStyle/>
        <a:p>
          <a:endParaRPr lang="de-DE" sz="1200"/>
        </a:p>
      </dgm:t>
    </dgm:pt>
    <dgm:pt modelId="{79611AF0-96C3-4397-AE00-F76724E441AD}">
      <dgm:prSet phldrT="[Text]" custT="1"/>
      <dgm:spPr>
        <a:solidFill>
          <a:srgbClr val="FFD03B"/>
        </a:solidFill>
        <a:ln>
          <a:solidFill>
            <a:schemeClr val="accent2"/>
          </a:solidFill>
        </a:ln>
      </dgm:spPr>
      <dgm:t>
        <a:bodyPr/>
        <a:lstStyle/>
        <a:p>
          <a:r>
            <a:rPr lang="en-US" sz="1200" dirty="0" smtClean="0"/>
            <a:t>A. Setup Options</a:t>
          </a:r>
          <a:endParaRPr lang="en-US" sz="1200" dirty="0"/>
        </a:p>
      </dgm:t>
    </dgm:pt>
    <dgm:pt modelId="{5885D90E-6A9D-4E04-8859-446FA62E5E2D}" type="parTrans" cxnId="{5E185F17-530A-4200-BDE9-6A6C55271D10}">
      <dgm:prSet/>
      <dgm:spPr/>
      <dgm:t>
        <a:bodyPr/>
        <a:lstStyle/>
        <a:p>
          <a:endParaRPr lang="de-DE" sz="1200"/>
        </a:p>
      </dgm:t>
    </dgm:pt>
    <dgm:pt modelId="{DFCDF116-722F-4208-8640-2C36FD122479}" type="sibTrans" cxnId="{5E185F17-530A-4200-BDE9-6A6C55271D10}">
      <dgm:prSet/>
      <dgm:spPr/>
      <dgm:t>
        <a:bodyPr/>
        <a:lstStyle/>
        <a:p>
          <a:endParaRPr lang="de-DE" sz="1200"/>
        </a:p>
      </dgm:t>
    </dgm:pt>
    <dgm:pt modelId="{A55F7670-0410-454C-A962-E4EB2796E01C}">
      <dgm:prSet phldrT="[Text]" custT="1"/>
      <dgm:spPr>
        <a:solidFill>
          <a:srgbClr val="B88C00"/>
        </a:solidFill>
      </dgm:spPr>
      <dgm:t>
        <a:bodyPr/>
        <a:lstStyle/>
        <a:p>
          <a:r>
            <a:rPr lang="en-US" sz="1200" dirty="0" smtClean="0"/>
            <a:t>D. Select Approval Process / Publishing</a:t>
          </a:r>
          <a:endParaRPr lang="en-US" sz="1200" dirty="0"/>
        </a:p>
      </dgm:t>
    </dgm:pt>
    <dgm:pt modelId="{9E995C18-4F36-4CE0-8449-C7DFA411E9DB}" type="parTrans" cxnId="{E4D79B46-688B-425D-A9F3-454896FFA92D}">
      <dgm:prSet/>
      <dgm:spPr/>
      <dgm:t>
        <a:bodyPr/>
        <a:lstStyle/>
        <a:p>
          <a:endParaRPr lang="de-DE" sz="1200"/>
        </a:p>
      </dgm:t>
    </dgm:pt>
    <dgm:pt modelId="{C2C82D48-7B99-4846-9290-00772C4369B2}" type="sibTrans" cxnId="{E4D79B46-688B-425D-A9F3-454896FFA92D}">
      <dgm:prSet/>
      <dgm:spPr/>
      <dgm:t>
        <a:bodyPr/>
        <a:lstStyle/>
        <a:p>
          <a:endParaRPr lang="de-DE" sz="120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chemeClr val="bg1">
            <a:lumMod val="75000"/>
          </a:schemeClr>
        </a:solidFill>
      </dgm:spPr>
      <dgm:t>
        <a:bodyPr/>
        <a:lstStyle/>
        <a:p>
          <a:endParaRPr lang="en-US"/>
        </a:p>
      </dgm:t>
    </dgm:pt>
    <dgm:pt modelId="{FDC47ACF-D4C0-4B03-9347-18EA897545E1}" type="pres">
      <dgm:prSet presAssocID="{E545E899-6408-4262-A324-3A81456EB339}" presName="linearProcess" presStyleCnt="0"/>
      <dgm:spPr/>
      <dgm:t>
        <a:bodyPr/>
        <a:lstStyle/>
        <a:p>
          <a:endParaRPr lang="en-US"/>
        </a:p>
      </dgm:t>
    </dgm:pt>
    <dgm:pt modelId="{56DC897F-15E7-4344-BA2F-860CBC0D1F20}" type="pres">
      <dgm:prSet presAssocID="{79611AF0-96C3-4397-AE00-F76724E441AD}" presName="textNode" presStyleLbl="node1" presStyleIdx="0" presStyleCnt="4">
        <dgm:presLayoutVars>
          <dgm:bulletEnabled val="1"/>
        </dgm:presLayoutVars>
      </dgm:prSet>
      <dgm:spPr/>
      <dgm:t>
        <a:bodyPr/>
        <a:lstStyle/>
        <a:p>
          <a:endParaRPr lang="de-DE"/>
        </a:p>
      </dgm:t>
    </dgm:pt>
    <dgm:pt modelId="{B0A22587-8F66-490F-A1D6-58BE3229ABE9}" type="pres">
      <dgm:prSet presAssocID="{DFCDF116-722F-4208-8640-2C36FD122479}" presName="sibTrans" presStyleCnt="0"/>
      <dgm:spPr/>
    </dgm:pt>
    <dgm:pt modelId="{342C370C-9318-45A0-AA05-81470C5B06E6}" type="pres">
      <dgm:prSet presAssocID="{A1CAD3DF-9D65-4B4B-9A4E-BDF265A90CC6}" presName="textNode" presStyleLbl="node1" presStyleIdx="1" presStyleCnt="4">
        <dgm:presLayoutVars>
          <dgm:bulletEnabled val="1"/>
        </dgm:presLayoutVars>
      </dgm:prSet>
      <dgm:spPr/>
      <dgm:t>
        <a:bodyPr/>
        <a:lstStyle/>
        <a:p>
          <a:endParaRPr lang="de-DE"/>
        </a:p>
      </dgm:t>
    </dgm:pt>
    <dgm:pt modelId="{E72002BB-AE25-4AB0-BA88-2E9B08608825}" type="pres">
      <dgm:prSet presAssocID="{78F2DD66-04F3-40A7-8C89-47892832ADDE}" presName="sibTrans" presStyleCnt="0"/>
      <dgm:spPr/>
    </dgm:pt>
    <dgm:pt modelId="{CAB82305-0130-4DA8-B922-1305E1EC3B1E}" type="pres">
      <dgm:prSet presAssocID="{C617727D-3E13-4E29-9733-3C1CB0DBD5B2}" presName="textNode" presStyleLbl="node1" presStyleIdx="2" presStyleCnt="4" custScaleX="115243">
        <dgm:presLayoutVars>
          <dgm:bulletEnabled val="1"/>
        </dgm:presLayoutVars>
      </dgm:prSet>
      <dgm:spPr/>
      <dgm:t>
        <a:bodyPr/>
        <a:lstStyle/>
        <a:p>
          <a:endParaRPr lang="de-DE"/>
        </a:p>
      </dgm:t>
    </dgm:pt>
    <dgm:pt modelId="{2D424BA7-1C09-47F7-B1E6-020BC8554F7D}" type="pres">
      <dgm:prSet presAssocID="{E051F273-0321-4DEC-979D-6A00DAFD8B46}" presName="sibTrans" presStyleCnt="0"/>
      <dgm:spPr/>
    </dgm:pt>
    <dgm:pt modelId="{FADAB72E-9E03-43AE-9961-77311E85132A}" type="pres">
      <dgm:prSet presAssocID="{A55F7670-0410-454C-A962-E4EB2796E01C}" presName="textNode" presStyleLbl="node1" presStyleIdx="3" presStyleCnt="4" custScaleX="165472">
        <dgm:presLayoutVars>
          <dgm:bulletEnabled val="1"/>
        </dgm:presLayoutVars>
      </dgm:prSet>
      <dgm:spPr/>
      <dgm:t>
        <a:bodyPr/>
        <a:lstStyle/>
        <a:p>
          <a:endParaRPr lang="de-DE"/>
        </a:p>
      </dgm:t>
    </dgm:pt>
  </dgm:ptLst>
  <dgm:cxnLst>
    <dgm:cxn modelId="{B9F5AB4F-0F84-4FB6-A25A-54F8C2C4624E}" srcId="{E545E899-6408-4262-A324-3A81456EB339}" destId="{A1CAD3DF-9D65-4B4B-9A4E-BDF265A90CC6}" srcOrd="1" destOrd="0" parTransId="{7BBF10C8-4DBB-4B77-8FDD-E5997C527D54}" sibTransId="{78F2DD66-04F3-40A7-8C89-47892832ADDE}"/>
    <dgm:cxn modelId="{A663527E-9F27-4749-980C-33D5B73C2CA6}" type="presOf" srcId="{A55F7670-0410-454C-A962-E4EB2796E01C}" destId="{FADAB72E-9E03-43AE-9961-77311E85132A}" srcOrd="0" destOrd="0" presId="urn:microsoft.com/office/officeart/2005/8/layout/hProcess9"/>
    <dgm:cxn modelId="{720CF6F7-2C1E-4495-A10E-F7D1D7FB259A}" type="presOf" srcId="{A1CAD3DF-9D65-4B4B-9A4E-BDF265A90CC6}" destId="{342C370C-9318-45A0-AA05-81470C5B06E6}" srcOrd="0" destOrd="0" presId="urn:microsoft.com/office/officeart/2005/8/layout/hProcess9"/>
    <dgm:cxn modelId="{CD7FEE24-7EC4-4D7A-AD91-094863563FF3}" srcId="{E545E899-6408-4262-A324-3A81456EB339}" destId="{C617727D-3E13-4E29-9733-3C1CB0DBD5B2}" srcOrd="2" destOrd="0" parTransId="{8FC4416D-0235-41D7-8C1F-A8B1007916B9}" sibTransId="{E051F273-0321-4DEC-979D-6A00DAFD8B46}"/>
    <dgm:cxn modelId="{405010E2-E62C-4147-BBE1-187A1C5694F1}" type="presOf" srcId="{79611AF0-96C3-4397-AE00-F76724E441AD}" destId="{56DC897F-15E7-4344-BA2F-860CBC0D1F20}" srcOrd="0" destOrd="0" presId="urn:microsoft.com/office/officeart/2005/8/layout/hProcess9"/>
    <dgm:cxn modelId="{E4D79B46-688B-425D-A9F3-454896FFA92D}" srcId="{E545E899-6408-4262-A324-3A81456EB339}" destId="{A55F7670-0410-454C-A962-E4EB2796E01C}" srcOrd="3" destOrd="0" parTransId="{9E995C18-4F36-4CE0-8449-C7DFA411E9DB}" sibTransId="{C2C82D48-7B99-4846-9290-00772C4369B2}"/>
    <dgm:cxn modelId="{DC8372F9-3B06-4548-80FE-7BB9A2026976}" type="presOf" srcId="{C617727D-3E13-4E29-9733-3C1CB0DBD5B2}" destId="{CAB82305-0130-4DA8-B922-1305E1EC3B1E}" srcOrd="0" destOrd="0" presId="urn:microsoft.com/office/officeart/2005/8/layout/hProcess9"/>
    <dgm:cxn modelId="{7F8D3D73-768B-4AAD-8719-D31087DE70FD}" type="presOf" srcId="{E545E899-6408-4262-A324-3A81456EB339}" destId="{4DA544FD-0B66-4103-9E14-1C9B89CDD4D3}" srcOrd="0" destOrd="0" presId="urn:microsoft.com/office/officeart/2005/8/layout/hProcess9"/>
    <dgm:cxn modelId="{5E185F17-530A-4200-BDE9-6A6C55271D10}" srcId="{E545E899-6408-4262-A324-3A81456EB339}" destId="{79611AF0-96C3-4397-AE00-F76724E441AD}" srcOrd="0" destOrd="0" parTransId="{5885D90E-6A9D-4E04-8859-446FA62E5E2D}" sibTransId="{DFCDF116-722F-4208-8640-2C36FD122479}"/>
    <dgm:cxn modelId="{28492012-39D7-4408-BDC7-868D5A446F35}" type="presParOf" srcId="{4DA544FD-0B66-4103-9E14-1C9B89CDD4D3}" destId="{E78C0A1F-7F2B-4888-AC44-F0F3170EA650}" srcOrd="0" destOrd="0" presId="urn:microsoft.com/office/officeart/2005/8/layout/hProcess9"/>
    <dgm:cxn modelId="{E341B352-76F0-49FC-BE5F-5C5577C404B4}" type="presParOf" srcId="{4DA544FD-0B66-4103-9E14-1C9B89CDD4D3}" destId="{FDC47ACF-D4C0-4B03-9347-18EA897545E1}" srcOrd="1" destOrd="0" presId="urn:microsoft.com/office/officeart/2005/8/layout/hProcess9"/>
    <dgm:cxn modelId="{298C33F1-5808-4A1D-AD56-2AF96B1D3469}" type="presParOf" srcId="{FDC47ACF-D4C0-4B03-9347-18EA897545E1}" destId="{56DC897F-15E7-4344-BA2F-860CBC0D1F20}" srcOrd="0" destOrd="0" presId="urn:microsoft.com/office/officeart/2005/8/layout/hProcess9"/>
    <dgm:cxn modelId="{E2D3BC2B-F9F1-47A2-9AB8-B1750250AE60}" type="presParOf" srcId="{FDC47ACF-D4C0-4B03-9347-18EA897545E1}" destId="{B0A22587-8F66-490F-A1D6-58BE3229ABE9}" srcOrd="1" destOrd="0" presId="urn:microsoft.com/office/officeart/2005/8/layout/hProcess9"/>
    <dgm:cxn modelId="{F3674B81-E4BC-4EB5-A8C0-3E11BA74029E}" type="presParOf" srcId="{FDC47ACF-D4C0-4B03-9347-18EA897545E1}" destId="{342C370C-9318-45A0-AA05-81470C5B06E6}" srcOrd="2" destOrd="0" presId="urn:microsoft.com/office/officeart/2005/8/layout/hProcess9"/>
    <dgm:cxn modelId="{9C35DA6F-849C-4489-BAD0-12550EF400A7}" type="presParOf" srcId="{FDC47ACF-D4C0-4B03-9347-18EA897545E1}" destId="{E72002BB-AE25-4AB0-BA88-2E9B08608825}" srcOrd="3" destOrd="0" presId="urn:microsoft.com/office/officeart/2005/8/layout/hProcess9"/>
    <dgm:cxn modelId="{08596BAD-A5D0-4EE6-97D3-75914CBBA36E}" type="presParOf" srcId="{FDC47ACF-D4C0-4B03-9347-18EA897545E1}" destId="{CAB82305-0130-4DA8-B922-1305E1EC3B1E}" srcOrd="4" destOrd="0" presId="urn:microsoft.com/office/officeart/2005/8/layout/hProcess9"/>
    <dgm:cxn modelId="{706E6497-9467-4D3E-AF5E-A3B9A2B11F6E}" type="presParOf" srcId="{FDC47ACF-D4C0-4B03-9347-18EA897545E1}" destId="{2D424BA7-1C09-47F7-B1E6-020BC8554F7D}" srcOrd="5" destOrd="0" presId="urn:microsoft.com/office/officeart/2005/8/layout/hProcess9"/>
    <dgm:cxn modelId="{B6183148-CAA5-4D3A-BFF4-58D64DF6FF70}" type="presParOf" srcId="{FDC47ACF-D4C0-4B03-9347-18EA897545E1}" destId="{FADAB72E-9E03-43AE-9961-77311E85132A}" srcOrd="6"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alpha val="20000"/>
          </a:srgbClr>
        </a:solidFill>
      </dgm:spPr>
      <dgm:t>
        <a:bodyPr/>
        <a:lstStyle/>
        <a:p>
          <a:r>
            <a:rPr lang="en-US" sz="1200" dirty="0" smtClean="0"/>
            <a:t>1. Create design</a:t>
          </a:r>
          <a:endParaRPr lang="en-US" sz="120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026A838B-501F-4D79-BE87-2EA5065DF1DF}">
      <dgm:prSet phldrT="[Text]" custT="1"/>
      <dgm:spPr>
        <a:solidFill>
          <a:srgbClr val="00B050">
            <a:alpha val="20000"/>
          </a:srgbClr>
        </a:solidFill>
      </dgm:spPr>
      <dgm:t>
        <a:bodyPr/>
        <a:lstStyle/>
        <a:p>
          <a:r>
            <a:rPr lang="en-US" sz="1200" dirty="0" smtClean="0"/>
            <a:t>3. Create  order</a:t>
          </a:r>
          <a:endParaRPr lang="en-US" sz="1200" dirty="0"/>
        </a:p>
      </dgm:t>
    </dgm:pt>
    <dgm:pt modelId="{62C7F318-1128-4702-AC14-22FBF455D78C}" type="parTrans" cxnId="{93BAE5A0-CD2B-4916-AAC2-4F2BF774C0EB}">
      <dgm:prSet/>
      <dgm:spPr/>
      <dgm:t>
        <a:bodyPr/>
        <a:lstStyle/>
        <a:p>
          <a:endParaRPr lang="en-US" sz="1100"/>
        </a:p>
      </dgm:t>
    </dgm:pt>
    <dgm:pt modelId="{F12F7244-1408-4481-BC6B-3F2C28B05340}" type="sibTrans" cxnId="{93BAE5A0-CD2B-4916-AAC2-4F2BF774C0EB}">
      <dgm:prSet/>
      <dgm:spPr/>
      <dgm:t>
        <a:bodyPr/>
        <a:lstStyle/>
        <a:p>
          <a:endParaRPr lang="en-US" sz="1100"/>
        </a:p>
      </dgm:t>
    </dgm:pt>
    <dgm:pt modelId="{0CA12982-B9B1-48C2-9F1C-480CE09FF75E}">
      <dgm:prSet phldrT="[Text]" custT="1"/>
      <dgm:spPr>
        <a:solidFill>
          <a:srgbClr val="7030A0">
            <a:alpha val="20000"/>
          </a:srgbClr>
        </a:solidFill>
      </dgm:spPr>
      <dgm:t>
        <a:bodyPr/>
        <a:lstStyle/>
        <a:p>
          <a:r>
            <a:rPr lang="en-US" sz="1200" dirty="0" smtClean="0"/>
            <a:t>4. Manage order</a:t>
          </a:r>
          <a:endParaRPr lang="en-US" sz="1200" dirty="0"/>
        </a:p>
      </dgm:t>
    </dgm:pt>
    <dgm:pt modelId="{3AD019FB-4EF7-4A0A-B08C-C8F461026F21}" type="parTrans" cxnId="{55D6069C-9900-43CB-AA2A-08D31893D38E}">
      <dgm:prSet/>
      <dgm:spPr/>
      <dgm:t>
        <a:bodyPr/>
        <a:lstStyle/>
        <a:p>
          <a:endParaRPr lang="en-US" sz="1100"/>
        </a:p>
      </dgm:t>
    </dgm:pt>
    <dgm:pt modelId="{7BE9D137-4806-4CB0-A1E3-9DCCA5444D34}" type="sibTrans" cxnId="{55D6069C-9900-43CB-AA2A-08D31893D38E}">
      <dgm:prSet/>
      <dgm:spPr/>
      <dgm:t>
        <a:bodyPr/>
        <a:lstStyle/>
        <a:p>
          <a:endParaRPr lang="en-US" sz="1100"/>
        </a:p>
      </dgm:t>
    </dgm:pt>
    <dgm:pt modelId="{0704682C-F752-4645-8D9B-A817DA1DFA6C}">
      <dgm:prSet custT="1"/>
      <dgm:spPr>
        <a:solidFill>
          <a:srgbClr val="FFC000"/>
        </a:solidFill>
        <a:ln>
          <a:solidFill>
            <a:schemeClr val="accent2"/>
          </a:solidFill>
        </a:ln>
      </dgm:spPr>
      <dgm:t>
        <a:bodyPr/>
        <a:lstStyle/>
        <a:p>
          <a:r>
            <a:rPr lang="en-US" sz="1200" dirty="0" smtClean="0"/>
            <a:t>2. Create offering</a:t>
          </a:r>
          <a:endParaRPr lang="en-US" sz="1200" dirty="0"/>
        </a:p>
      </dgm:t>
    </dgm:pt>
    <dgm:pt modelId="{12D7CCF0-1158-40D3-B42F-9A7722410DAF}" type="parTrans" cxnId="{9A5D78CA-D860-4893-88EF-1701DEC0DC62}">
      <dgm:prSet/>
      <dgm:spPr/>
      <dgm:t>
        <a:bodyPr/>
        <a:lstStyle/>
        <a:p>
          <a:endParaRPr lang="en-US" sz="1100"/>
        </a:p>
      </dgm:t>
    </dgm:pt>
    <dgm:pt modelId="{64C8B3A2-C8AF-46F5-B638-AEE68C69B9EB}" type="sibTrans" cxnId="{9A5D78CA-D860-4893-88EF-1701DEC0DC62}">
      <dgm:prSet/>
      <dgm:spPr/>
      <dgm:t>
        <a:bodyPr/>
        <a:lstStyle/>
        <a:p>
          <a:endParaRPr lang="en-US" sz="110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rgbClr val="CBDDF0">
            <a:alpha val="25098"/>
          </a:srgbClr>
        </a:solidFill>
      </dgm:spPr>
      <dgm:t>
        <a:bodyPr/>
        <a:lstStyle/>
        <a:p>
          <a:endParaRPr lang="en-US"/>
        </a:p>
      </dgm:t>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4">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2EAA8666-88A3-43FC-8080-544584AE31A3}" type="pres">
      <dgm:prSet presAssocID="{0704682C-F752-4645-8D9B-A817DA1DFA6C}" presName="textNode" presStyleLbl="node1" presStyleIdx="1" presStyleCnt="4">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4">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pt>
    <dgm:pt modelId="{2AEFE299-B965-4C82-BECB-B0FDDCAFAF6F}" type="pres">
      <dgm:prSet presAssocID="{0CA12982-B9B1-48C2-9F1C-480CE09FF75E}" presName="textNode" presStyleLbl="node1" presStyleIdx="3" presStyleCnt="4">
        <dgm:presLayoutVars>
          <dgm:bulletEnabled val="1"/>
        </dgm:presLayoutVars>
      </dgm:prSet>
      <dgm:spPr/>
      <dgm:t>
        <a:bodyPr/>
        <a:lstStyle/>
        <a:p>
          <a:endParaRPr lang="en-US"/>
        </a:p>
      </dgm:t>
    </dgm:pt>
  </dgm:ptLst>
  <dgm:cxnLst>
    <dgm:cxn modelId="{93BAE5A0-CD2B-4916-AAC2-4F2BF774C0EB}" srcId="{E545E899-6408-4262-A324-3A81456EB339}" destId="{026A838B-501F-4D79-BE87-2EA5065DF1DF}" srcOrd="2" destOrd="0" parTransId="{62C7F318-1128-4702-AC14-22FBF455D78C}" sibTransId="{F12F7244-1408-4481-BC6B-3F2C28B05340}"/>
    <dgm:cxn modelId="{9A5D78CA-D860-4893-88EF-1701DEC0DC62}" srcId="{E545E899-6408-4262-A324-3A81456EB339}" destId="{0704682C-F752-4645-8D9B-A817DA1DFA6C}" srcOrd="1" destOrd="0" parTransId="{12D7CCF0-1158-40D3-B42F-9A7722410DAF}" sibTransId="{64C8B3A2-C8AF-46F5-B638-AEE68C69B9EB}"/>
    <dgm:cxn modelId="{2960D1C8-F77E-4A04-A106-E0212FE1EAD8}" type="presOf" srcId="{D181C1C4-2678-4FE4-88B2-2FE880A44B04}" destId="{F87996CF-2BB6-46FD-9176-55654DFD4D4D}" srcOrd="0" destOrd="0" presId="urn:microsoft.com/office/officeart/2005/8/layout/hProcess9"/>
    <dgm:cxn modelId="{7930C99F-FBEC-4D84-86F1-B21931D49064}" type="presOf" srcId="{026A838B-501F-4D79-BE87-2EA5065DF1DF}" destId="{8EE272F5-0D10-4CAC-85EA-BB7EF6A3F265}" srcOrd="0" destOrd="0" presId="urn:microsoft.com/office/officeart/2005/8/layout/hProcess9"/>
    <dgm:cxn modelId="{AF682658-C9F6-4A4D-9004-67D3F8ED8319}" srcId="{E545E899-6408-4262-A324-3A81456EB339}" destId="{D181C1C4-2678-4FE4-88B2-2FE880A44B04}" srcOrd="0" destOrd="0" parTransId="{85FE889D-F94D-43AD-9E0D-EA3B38636418}" sibTransId="{916BD71F-5FBD-4FA4-A14D-3EDA714ACDE3}"/>
    <dgm:cxn modelId="{55D6069C-9900-43CB-AA2A-08D31893D38E}" srcId="{E545E899-6408-4262-A324-3A81456EB339}" destId="{0CA12982-B9B1-48C2-9F1C-480CE09FF75E}" srcOrd="3" destOrd="0" parTransId="{3AD019FB-4EF7-4A0A-B08C-C8F461026F21}" sibTransId="{7BE9D137-4806-4CB0-A1E3-9DCCA5444D34}"/>
    <dgm:cxn modelId="{7167F48F-8ABA-40C2-B53F-8ACD3C74CBC4}" type="presOf" srcId="{0704682C-F752-4645-8D9B-A817DA1DFA6C}" destId="{2EAA8666-88A3-43FC-8080-544584AE31A3}" srcOrd="0" destOrd="0" presId="urn:microsoft.com/office/officeart/2005/8/layout/hProcess9"/>
    <dgm:cxn modelId="{3CC2C907-5A7F-4DF6-A785-223CBAEC9B56}" type="presOf" srcId="{0CA12982-B9B1-48C2-9F1C-480CE09FF75E}" destId="{2AEFE299-B965-4C82-BECB-B0FDDCAFAF6F}" srcOrd="0" destOrd="0" presId="urn:microsoft.com/office/officeart/2005/8/layout/hProcess9"/>
    <dgm:cxn modelId="{611BB2EE-00DB-40E5-9A41-941E12457130}" type="presOf" srcId="{E545E899-6408-4262-A324-3A81456EB339}" destId="{4DA544FD-0B66-4103-9E14-1C9B89CDD4D3}" srcOrd="0" destOrd="0" presId="urn:microsoft.com/office/officeart/2005/8/layout/hProcess9"/>
    <dgm:cxn modelId="{DADEABCC-9C61-4AEE-8C23-C275476047A8}" type="presParOf" srcId="{4DA544FD-0B66-4103-9E14-1C9B89CDD4D3}" destId="{E78C0A1F-7F2B-4888-AC44-F0F3170EA650}" srcOrd="0" destOrd="0" presId="urn:microsoft.com/office/officeart/2005/8/layout/hProcess9"/>
    <dgm:cxn modelId="{15DF78A7-4BA5-469F-AC23-497CE53A500E}" type="presParOf" srcId="{4DA544FD-0B66-4103-9E14-1C9B89CDD4D3}" destId="{FDC47ACF-D4C0-4B03-9347-18EA897545E1}" srcOrd="1" destOrd="0" presId="urn:microsoft.com/office/officeart/2005/8/layout/hProcess9"/>
    <dgm:cxn modelId="{92E67843-0705-4375-B075-0EFE9D64064D}" type="presParOf" srcId="{FDC47ACF-D4C0-4B03-9347-18EA897545E1}" destId="{F87996CF-2BB6-46FD-9176-55654DFD4D4D}" srcOrd="0" destOrd="0" presId="urn:microsoft.com/office/officeart/2005/8/layout/hProcess9"/>
    <dgm:cxn modelId="{CEB2AE30-42BE-4520-B79B-62D9433385E8}" type="presParOf" srcId="{FDC47ACF-D4C0-4B03-9347-18EA897545E1}" destId="{39C0B1F7-83C0-4A20-BCC5-DD69F3BA91F9}" srcOrd="1" destOrd="0" presId="urn:microsoft.com/office/officeart/2005/8/layout/hProcess9"/>
    <dgm:cxn modelId="{FB9732B8-6061-4684-9C0D-DE1C12BC9E4A}" type="presParOf" srcId="{FDC47ACF-D4C0-4B03-9347-18EA897545E1}" destId="{2EAA8666-88A3-43FC-8080-544584AE31A3}" srcOrd="2" destOrd="0" presId="urn:microsoft.com/office/officeart/2005/8/layout/hProcess9"/>
    <dgm:cxn modelId="{A15E1633-77F8-489E-8E0B-15283F770A6B}" type="presParOf" srcId="{FDC47ACF-D4C0-4B03-9347-18EA897545E1}" destId="{568E5263-EF95-4C06-B3E4-84018E0A560A}" srcOrd="3" destOrd="0" presId="urn:microsoft.com/office/officeart/2005/8/layout/hProcess9"/>
    <dgm:cxn modelId="{BEB5770D-65C6-4CE3-8601-EE6DD6BE7B0D}" type="presParOf" srcId="{FDC47ACF-D4C0-4B03-9347-18EA897545E1}" destId="{8EE272F5-0D10-4CAC-85EA-BB7EF6A3F265}" srcOrd="4" destOrd="0" presId="urn:microsoft.com/office/officeart/2005/8/layout/hProcess9"/>
    <dgm:cxn modelId="{4E8895AB-37C0-44EA-81DE-81B7D7FD9AE0}" type="presParOf" srcId="{FDC47ACF-D4C0-4B03-9347-18EA897545E1}" destId="{51DD4F7E-916B-421C-9841-71D572CD5BF3}" srcOrd="5" destOrd="0" presId="urn:microsoft.com/office/officeart/2005/8/layout/hProcess9"/>
    <dgm:cxn modelId="{4067082B-8A21-469B-9346-EF62F3CE039C}" type="presParOf" srcId="{FDC47ACF-D4C0-4B03-9347-18EA897545E1}" destId="{2AEFE299-B965-4C82-BECB-B0FDDCAFAF6F}"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colorful2" csCatId="colorful" phldr="1"/>
      <dgm:spPr/>
      <dgm:t>
        <a:bodyPr/>
        <a:lstStyle/>
        <a:p>
          <a:endParaRPr lang="en-US"/>
        </a:p>
      </dgm:t>
    </dgm:pt>
    <dgm:pt modelId="{026A838B-501F-4D79-BE87-2EA5065DF1DF}">
      <dgm:prSet phldrT="[Text]" custT="1"/>
      <dgm:spPr>
        <a:solidFill>
          <a:schemeClr val="accent6">
            <a:lumMod val="75000"/>
          </a:schemeClr>
        </a:solidFill>
        <a:ln>
          <a:solidFill>
            <a:schemeClr val="bg1"/>
          </a:solidFill>
        </a:ln>
      </dgm:spPr>
      <dgm:t>
        <a:bodyPr/>
        <a:lstStyle/>
        <a:p>
          <a:r>
            <a:rPr lang="en-US" sz="1100" dirty="0" smtClean="0"/>
            <a:t>A. Setup  Organizations</a:t>
          </a:r>
        </a:p>
      </dgm:t>
    </dgm:pt>
    <dgm:pt modelId="{62C7F318-1128-4702-AC14-22FBF455D78C}" type="parTrans" cxnId="{93BAE5A0-CD2B-4916-AAC2-4F2BF774C0EB}">
      <dgm:prSet/>
      <dgm:spPr/>
      <dgm:t>
        <a:bodyPr/>
        <a:lstStyle/>
        <a:p>
          <a:endParaRPr lang="en-US" sz="1050"/>
        </a:p>
      </dgm:t>
    </dgm:pt>
    <dgm:pt modelId="{F12F7244-1408-4481-BC6B-3F2C28B05340}" type="sibTrans" cxnId="{93BAE5A0-CD2B-4916-AAC2-4F2BF774C0EB}">
      <dgm:prSet/>
      <dgm:spPr/>
      <dgm:t>
        <a:bodyPr/>
        <a:lstStyle/>
        <a:p>
          <a:endParaRPr lang="en-US" sz="1050"/>
        </a:p>
      </dgm:t>
    </dgm:pt>
    <dgm:pt modelId="{0CA12982-B9B1-48C2-9F1C-480CE09FF75E}">
      <dgm:prSet phldrT="[Text]" custT="1"/>
      <dgm:spPr>
        <a:solidFill>
          <a:schemeClr val="accent6">
            <a:lumMod val="50000"/>
          </a:schemeClr>
        </a:solidFill>
        <a:ln>
          <a:solidFill>
            <a:schemeClr val="accent2"/>
          </a:solidFill>
        </a:ln>
      </dgm:spPr>
      <dgm:t>
        <a:bodyPr/>
        <a:lstStyle/>
        <a:p>
          <a:r>
            <a:rPr lang="en-US" sz="1100" dirty="0" smtClean="0"/>
            <a:t>B. Define Catalogs</a:t>
          </a:r>
          <a:endParaRPr lang="en-US" sz="1100" dirty="0"/>
        </a:p>
      </dgm:t>
    </dgm:pt>
    <dgm:pt modelId="{3AD019FB-4EF7-4A0A-B08C-C8F461026F21}" type="parTrans" cxnId="{55D6069C-9900-43CB-AA2A-08D31893D38E}">
      <dgm:prSet/>
      <dgm:spPr/>
      <dgm:t>
        <a:bodyPr/>
        <a:lstStyle/>
        <a:p>
          <a:endParaRPr lang="en-US" sz="1050"/>
        </a:p>
      </dgm:t>
    </dgm:pt>
    <dgm:pt modelId="{7BE9D137-4806-4CB0-A1E3-9DCCA5444D34}" type="sibTrans" cxnId="{55D6069C-9900-43CB-AA2A-08D31893D38E}">
      <dgm:prSet/>
      <dgm:spPr/>
      <dgm:t>
        <a:bodyPr/>
        <a:lstStyle/>
        <a:p>
          <a:endParaRPr lang="en-US" sz="1050"/>
        </a:p>
      </dgm:t>
    </dgm:pt>
    <dgm:pt modelId="{19481ED6-0135-4D72-9616-4E7FB38A13AA}">
      <dgm:prSet phldrT="[Text]" custT="1"/>
      <dgm:spPr>
        <a:solidFill>
          <a:schemeClr val="accent6">
            <a:lumMod val="25000"/>
          </a:schemeClr>
        </a:solidFill>
      </dgm:spPr>
      <dgm:t>
        <a:bodyPr/>
        <a:lstStyle/>
        <a:p>
          <a:r>
            <a:rPr lang="en-US" sz="1100" dirty="0" smtClean="0"/>
            <a:t>C. Approval Process</a:t>
          </a:r>
          <a:endParaRPr lang="en-US" sz="1100" dirty="0"/>
        </a:p>
      </dgm:t>
    </dgm:pt>
    <dgm:pt modelId="{21CAFCE3-319A-49C1-AE5F-57977F962791}" type="parTrans" cxnId="{EA348650-51FB-40DF-B52D-16FEE1C24655}">
      <dgm:prSet/>
      <dgm:spPr/>
      <dgm:t>
        <a:bodyPr/>
        <a:lstStyle/>
        <a:p>
          <a:endParaRPr lang="de-DE" sz="1050"/>
        </a:p>
      </dgm:t>
    </dgm:pt>
    <dgm:pt modelId="{9635B666-ECD6-4D23-84A4-436B9314C6CD}" type="sibTrans" cxnId="{EA348650-51FB-40DF-B52D-16FEE1C24655}">
      <dgm:prSet/>
      <dgm:spPr/>
      <dgm:t>
        <a:bodyPr/>
        <a:lstStyle/>
        <a:p>
          <a:endParaRPr lang="de-DE" sz="105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chemeClr val="bg1">
            <a:lumMod val="75000"/>
          </a:schemeClr>
        </a:solidFill>
      </dgm:spPr>
      <dgm:t>
        <a:bodyPr/>
        <a:lstStyle/>
        <a:p>
          <a:endParaRPr lang="en-US"/>
        </a:p>
      </dgm:t>
    </dgm:pt>
    <dgm:pt modelId="{FDC47ACF-D4C0-4B03-9347-18EA897545E1}" type="pres">
      <dgm:prSet presAssocID="{E545E899-6408-4262-A324-3A81456EB339}" presName="linearProcess" presStyleCnt="0"/>
      <dgm:spPr/>
      <dgm:t>
        <a:bodyPr/>
        <a:lstStyle/>
        <a:p>
          <a:endParaRPr lang="en-US"/>
        </a:p>
      </dgm:t>
    </dgm:pt>
    <dgm:pt modelId="{8EE272F5-0D10-4CAC-85EA-BB7EF6A3F265}" type="pres">
      <dgm:prSet presAssocID="{026A838B-501F-4D79-BE87-2EA5065DF1DF}" presName="textNode" presStyleLbl="node1" presStyleIdx="0" presStyleCnt="3">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t>
        <a:bodyPr/>
        <a:lstStyle/>
        <a:p>
          <a:endParaRPr lang="en-US"/>
        </a:p>
      </dgm:t>
    </dgm:pt>
    <dgm:pt modelId="{2AEFE299-B965-4C82-BECB-B0FDDCAFAF6F}" type="pres">
      <dgm:prSet presAssocID="{0CA12982-B9B1-48C2-9F1C-480CE09FF75E}" presName="textNode" presStyleLbl="node1" presStyleIdx="1" presStyleCnt="3">
        <dgm:presLayoutVars>
          <dgm:bulletEnabled val="1"/>
        </dgm:presLayoutVars>
      </dgm:prSet>
      <dgm:spPr/>
      <dgm:t>
        <a:bodyPr/>
        <a:lstStyle/>
        <a:p>
          <a:endParaRPr lang="en-US"/>
        </a:p>
      </dgm:t>
    </dgm:pt>
    <dgm:pt modelId="{591C50BF-EF1C-4195-849F-C443FBF1F47B}" type="pres">
      <dgm:prSet presAssocID="{7BE9D137-4806-4CB0-A1E3-9DCCA5444D34}" presName="sibTrans" presStyleCnt="0"/>
      <dgm:spPr/>
    </dgm:pt>
    <dgm:pt modelId="{B9CE188D-C58E-497A-9C52-2735E18C0926}" type="pres">
      <dgm:prSet presAssocID="{19481ED6-0135-4D72-9616-4E7FB38A13AA}" presName="textNode" presStyleLbl="node1" presStyleIdx="2" presStyleCnt="3">
        <dgm:presLayoutVars>
          <dgm:bulletEnabled val="1"/>
        </dgm:presLayoutVars>
      </dgm:prSet>
      <dgm:spPr/>
      <dgm:t>
        <a:bodyPr/>
        <a:lstStyle/>
        <a:p>
          <a:endParaRPr lang="de-DE"/>
        </a:p>
      </dgm:t>
    </dgm:pt>
  </dgm:ptLst>
  <dgm:cxnLst>
    <dgm:cxn modelId="{743E52A7-31E3-469C-8FC5-17ED4D7D2F70}" type="presOf" srcId="{E545E899-6408-4262-A324-3A81456EB339}" destId="{4DA544FD-0B66-4103-9E14-1C9B89CDD4D3}" srcOrd="0" destOrd="0" presId="urn:microsoft.com/office/officeart/2005/8/layout/hProcess9"/>
    <dgm:cxn modelId="{55D6069C-9900-43CB-AA2A-08D31893D38E}" srcId="{E545E899-6408-4262-A324-3A81456EB339}" destId="{0CA12982-B9B1-48C2-9F1C-480CE09FF75E}" srcOrd="1" destOrd="0" parTransId="{3AD019FB-4EF7-4A0A-B08C-C8F461026F21}" sibTransId="{7BE9D137-4806-4CB0-A1E3-9DCCA5444D34}"/>
    <dgm:cxn modelId="{845BF130-EA46-4CF2-84E7-5FD72C5150AF}" type="presOf" srcId="{19481ED6-0135-4D72-9616-4E7FB38A13AA}" destId="{B9CE188D-C58E-497A-9C52-2735E18C0926}" srcOrd="0" destOrd="0" presId="urn:microsoft.com/office/officeart/2005/8/layout/hProcess9"/>
    <dgm:cxn modelId="{93BAE5A0-CD2B-4916-AAC2-4F2BF774C0EB}" srcId="{E545E899-6408-4262-A324-3A81456EB339}" destId="{026A838B-501F-4D79-BE87-2EA5065DF1DF}" srcOrd="0" destOrd="0" parTransId="{62C7F318-1128-4702-AC14-22FBF455D78C}" sibTransId="{F12F7244-1408-4481-BC6B-3F2C28B05340}"/>
    <dgm:cxn modelId="{EA348650-51FB-40DF-B52D-16FEE1C24655}" srcId="{E545E899-6408-4262-A324-3A81456EB339}" destId="{19481ED6-0135-4D72-9616-4E7FB38A13AA}" srcOrd="2" destOrd="0" parTransId="{21CAFCE3-319A-49C1-AE5F-57977F962791}" sibTransId="{9635B666-ECD6-4D23-84A4-436B9314C6CD}"/>
    <dgm:cxn modelId="{247F6622-183B-475B-8AD1-FD8E9A2B50FC}" type="presOf" srcId="{026A838B-501F-4D79-BE87-2EA5065DF1DF}" destId="{8EE272F5-0D10-4CAC-85EA-BB7EF6A3F265}" srcOrd="0" destOrd="0" presId="urn:microsoft.com/office/officeart/2005/8/layout/hProcess9"/>
    <dgm:cxn modelId="{75EF6DCC-A863-476B-A708-EA50C4EC0D2B}" type="presOf" srcId="{0CA12982-B9B1-48C2-9F1C-480CE09FF75E}" destId="{2AEFE299-B965-4C82-BECB-B0FDDCAFAF6F}" srcOrd="0" destOrd="0" presId="urn:microsoft.com/office/officeart/2005/8/layout/hProcess9"/>
    <dgm:cxn modelId="{83DC9869-75A7-46C3-86DE-ADE79BD02C57}" type="presParOf" srcId="{4DA544FD-0B66-4103-9E14-1C9B89CDD4D3}" destId="{E78C0A1F-7F2B-4888-AC44-F0F3170EA650}" srcOrd="0" destOrd="0" presId="urn:microsoft.com/office/officeart/2005/8/layout/hProcess9"/>
    <dgm:cxn modelId="{29B40AB9-722B-46EC-A772-4F1D93B4007D}" type="presParOf" srcId="{4DA544FD-0B66-4103-9E14-1C9B89CDD4D3}" destId="{FDC47ACF-D4C0-4B03-9347-18EA897545E1}" srcOrd="1" destOrd="0" presId="urn:microsoft.com/office/officeart/2005/8/layout/hProcess9"/>
    <dgm:cxn modelId="{E212B95E-649C-47AE-A4A4-76CB0EB0C8C6}" type="presParOf" srcId="{FDC47ACF-D4C0-4B03-9347-18EA897545E1}" destId="{8EE272F5-0D10-4CAC-85EA-BB7EF6A3F265}" srcOrd="0" destOrd="0" presId="urn:microsoft.com/office/officeart/2005/8/layout/hProcess9"/>
    <dgm:cxn modelId="{19195C45-D40C-4D90-8980-8B1B5D588B3C}" type="presParOf" srcId="{FDC47ACF-D4C0-4B03-9347-18EA897545E1}" destId="{51DD4F7E-916B-421C-9841-71D572CD5BF3}" srcOrd="1" destOrd="0" presId="urn:microsoft.com/office/officeart/2005/8/layout/hProcess9"/>
    <dgm:cxn modelId="{DBA89480-4CEC-4AD6-AAEC-7987BE4EE1DD}" type="presParOf" srcId="{FDC47ACF-D4C0-4B03-9347-18EA897545E1}" destId="{2AEFE299-B965-4C82-BECB-B0FDDCAFAF6F}" srcOrd="2" destOrd="0" presId="urn:microsoft.com/office/officeart/2005/8/layout/hProcess9"/>
    <dgm:cxn modelId="{76887F55-1657-4231-B123-F8891F650E36}" type="presParOf" srcId="{FDC47ACF-D4C0-4B03-9347-18EA897545E1}" destId="{591C50BF-EF1C-4195-849F-C443FBF1F47B}" srcOrd="3" destOrd="0" presId="urn:microsoft.com/office/officeart/2005/8/layout/hProcess9"/>
    <dgm:cxn modelId="{7BD96E80-A629-412C-99C3-9DAD326290D4}" type="presParOf" srcId="{FDC47ACF-D4C0-4B03-9347-18EA897545E1}" destId="{B9CE188D-C58E-497A-9C52-2735E18C0926}"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colorful2" csCatId="colorful" phldr="1"/>
      <dgm:spPr/>
      <dgm:t>
        <a:bodyPr/>
        <a:lstStyle/>
        <a:p>
          <a:endParaRPr lang="en-US"/>
        </a:p>
      </dgm:t>
    </dgm:pt>
    <dgm:pt modelId="{A1CAD3DF-9D65-4B4B-9A4E-BDF265A90CC6}">
      <dgm:prSet phldrT="[Text]" custT="1"/>
      <dgm:spPr>
        <a:solidFill>
          <a:srgbClr val="FFC000"/>
        </a:solidFill>
      </dgm:spPr>
      <dgm:t>
        <a:bodyPr/>
        <a:lstStyle/>
        <a:p>
          <a:r>
            <a:rPr lang="en-US" sz="1200" dirty="0" smtClean="0"/>
            <a:t>B. Setup Pricing</a:t>
          </a:r>
          <a:endParaRPr lang="en-US" sz="1200" dirty="0"/>
        </a:p>
      </dgm:t>
    </dgm:pt>
    <dgm:pt modelId="{7BBF10C8-4DBB-4B77-8FDD-E5997C527D54}" type="parTrans" cxnId="{B9F5AB4F-0F84-4FB6-A25A-54F8C2C4624E}">
      <dgm:prSet/>
      <dgm:spPr/>
      <dgm:t>
        <a:bodyPr/>
        <a:lstStyle/>
        <a:p>
          <a:endParaRPr lang="de-DE" sz="1200"/>
        </a:p>
      </dgm:t>
    </dgm:pt>
    <dgm:pt modelId="{78F2DD66-04F3-40A7-8C89-47892832ADDE}" type="sibTrans" cxnId="{B9F5AB4F-0F84-4FB6-A25A-54F8C2C4624E}">
      <dgm:prSet/>
      <dgm:spPr/>
      <dgm:t>
        <a:bodyPr/>
        <a:lstStyle/>
        <a:p>
          <a:endParaRPr lang="de-DE" sz="1200"/>
        </a:p>
      </dgm:t>
    </dgm:pt>
    <dgm:pt modelId="{C617727D-3E13-4E29-9733-3C1CB0DBD5B2}">
      <dgm:prSet phldrT="[Text]" custT="1"/>
      <dgm:spPr>
        <a:solidFill>
          <a:srgbClr val="E6AF00"/>
        </a:solidFill>
      </dgm:spPr>
      <dgm:t>
        <a:bodyPr/>
        <a:lstStyle/>
        <a:p>
          <a:r>
            <a:rPr lang="en-US" sz="1200" dirty="0" smtClean="0"/>
            <a:t>C. Documentation</a:t>
          </a:r>
          <a:endParaRPr lang="en-US" sz="1200" dirty="0"/>
        </a:p>
      </dgm:t>
    </dgm:pt>
    <dgm:pt modelId="{8FC4416D-0235-41D7-8C1F-A8B1007916B9}" type="parTrans" cxnId="{CD7FEE24-7EC4-4D7A-AD91-094863563FF3}">
      <dgm:prSet/>
      <dgm:spPr/>
      <dgm:t>
        <a:bodyPr/>
        <a:lstStyle/>
        <a:p>
          <a:endParaRPr lang="de-DE" sz="1200"/>
        </a:p>
      </dgm:t>
    </dgm:pt>
    <dgm:pt modelId="{E051F273-0321-4DEC-979D-6A00DAFD8B46}" type="sibTrans" cxnId="{CD7FEE24-7EC4-4D7A-AD91-094863563FF3}">
      <dgm:prSet/>
      <dgm:spPr/>
      <dgm:t>
        <a:bodyPr/>
        <a:lstStyle/>
        <a:p>
          <a:endParaRPr lang="de-DE" sz="1200"/>
        </a:p>
      </dgm:t>
    </dgm:pt>
    <dgm:pt modelId="{79611AF0-96C3-4397-AE00-F76724E441AD}">
      <dgm:prSet phldrT="[Text]" custT="1"/>
      <dgm:spPr>
        <a:solidFill>
          <a:srgbClr val="FFD03B"/>
        </a:solidFill>
        <a:ln>
          <a:solidFill>
            <a:schemeClr val="accent2"/>
          </a:solidFill>
        </a:ln>
      </dgm:spPr>
      <dgm:t>
        <a:bodyPr/>
        <a:lstStyle/>
        <a:p>
          <a:r>
            <a:rPr lang="en-US" sz="1200" dirty="0" smtClean="0"/>
            <a:t>A. Setup Options</a:t>
          </a:r>
          <a:endParaRPr lang="en-US" sz="1200" dirty="0"/>
        </a:p>
      </dgm:t>
    </dgm:pt>
    <dgm:pt modelId="{5885D90E-6A9D-4E04-8859-446FA62E5E2D}" type="parTrans" cxnId="{5E185F17-530A-4200-BDE9-6A6C55271D10}">
      <dgm:prSet/>
      <dgm:spPr/>
      <dgm:t>
        <a:bodyPr/>
        <a:lstStyle/>
        <a:p>
          <a:endParaRPr lang="de-DE" sz="1200"/>
        </a:p>
      </dgm:t>
    </dgm:pt>
    <dgm:pt modelId="{DFCDF116-722F-4208-8640-2C36FD122479}" type="sibTrans" cxnId="{5E185F17-530A-4200-BDE9-6A6C55271D10}">
      <dgm:prSet/>
      <dgm:spPr/>
      <dgm:t>
        <a:bodyPr/>
        <a:lstStyle/>
        <a:p>
          <a:endParaRPr lang="de-DE" sz="1200"/>
        </a:p>
      </dgm:t>
    </dgm:pt>
    <dgm:pt modelId="{A55F7670-0410-454C-A962-E4EB2796E01C}">
      <dgm:prSet phldrT="[Text]" custT="1"/>
      <dgm:spPr>
        <a:solidFill>
          <a:srgbClr val="B88C00"/>
        </a:solidFill>
      </dgm:spPr>
      <dgm:t>
        <a:bodyPr/>
        <a:lstStyle/>
        <a:p>
          <a:r>
            <a:rPr lang="en-US" sz="1200" dirty="0" smtClean="0"/>
            <a:t>D. Select Approval Process / Publishing</a:t>
          </a:r>
          <a:endParaRPr lang="en-US" sz="1200" dirty="0"/>
        </a:p>
      </dgm:t>
    </dgm:pt>
    <dgm:pt modelId="{9E995C18-4F36-4CE0-8449-C7DFA411E9DB}" type="parTrans" cxnId="{E4D79B46-688B-425D-A9F3-454896FFA92D}">
      <dgm:prSet/>
      <dgm:spPr/>
      <dgm:t>
        <a:bodyPr/>
        <a:lstStyle/>
        <a:p>
          <a:endParaRPr lang="de-DE" sz="1200"/>
        </a:p>
      </dgm:t>
    </dgm:pt>
    <dgm:pt modelId="{C2C82D48-7B99-4846-9290-00772C4369B2}" type="sibTrans" cxnId="{E4D79B46-688B-425D-A9F3-454896FFA92D}">
      <dgm:prSet/>
      <dgm:spPr/>
      <dgm:t>
        <a:bodyPr/>
        <a:lstStyle/>
        <a:p>
          <a:endParaRPr lang="de-DE" sz="120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chemeClr val="bg1">
            <a:lumMod val="75000"/>
          </a:schemeClr>
        </a:solidFill>
      </dgm:spPr>
      <dgm:t>
        <a:bodyPr/>
        <a:lstStyle/>
        <a:p>
          <a:endParaRPr lang="en-US"/>
        </a:p>
      </dgm:t>
    </dgm:pt>
    <dgm:pt modelId="{FDC47ACF-D4C0-4B03-9347-18EA897545E1}" type="pres">
      <dgm:prSet presAssocID="{E545E899-6408-4262-A324-3A81456EB339}" presName="linearProcess" presStyleCnt="0"/>
      <dgm:spPr/>
      <dgm:t>
        <a:bodyPr/>
        <a:lstStyle/>
        <a:p>
          <a:endParaRPr lang="en-US"/>
        </a:p>
      </dgm:t>
    </dgm:pt>
    <dgm:pt modelId="{56DC897F-15E7-4344-BA2F-860CBC0D1F20}" type="pres">
      <dgm:prSet presAssocID="{79611AF0-96C3-4397-AE00-F76724E441AD}" presName="textNode" presStyleLbl="node1" presStyleIdx="0" presStyleCnt="4">
        <dgm:presLayoutVars>
          <dgm:bulletEnabled val="1"/>
        </dgm:presLayoutVars>
      </dgm:prSet>
      <dgm:spPr/>
      <dgm:t>
        <a:bodyPr/>
        <a:lstStyle/>
        <a:p>
          <a:endParaRPr lang="de-DE"/>
        </a:p>
      </dgm:t>
    </dgm:pt>
    <dgm:pt modelId="{B0A22587-8F66-490F-A1D6-58BE3229ABE9}" type="pres">
      <dgm:prSet presAssocID="{DFCDF116-722F-4208-8640-2C36FD122479}" presName="sibTrans" presStyleCnt="0"/>
      <dgm:spPr/>
    </dgm:pt>
    <dgm:pt modelId="{342C370C-9318-45A0-AA05-81470C5B06E6}" type="pres">
      <dgm:prSet presAssocID="{A1CAD3DF-9D65-4B4B-9A4E-BDF265A90CC6}" presName="textNode" presStyleLbl="node1" presStyleIdx="1" presStyleCnt="4">
        <dgm:presLayoutVars>
          <dgm:bulletEnabled val="1"/>
        </dgm:presLayoutVars>
      </dgm:prSet>
      <dgm:spPr/>
      <dgm:t>
        <a:bodyPr/>
        <a:lstStyle/>
        <a:p>
          <a:endParaRPr lang="de-DE"/>
        </a:p>
      </dgm:t>
    </dgm:pt>
    <dgm:pt modelId="{E72002BB-AE25-4AB0-BA88-2E9B08608825}" type="pres">
      <dgm:prSet presAssocID="{78F2DD66-04F3-40A7-8C89-47892832ADDE}" presName="sibTrans" presStyleCnt="0"/>
      <dgm:spPr/>
    </dgm:pt>
    <dgm:pt modelId="{CAB82305-0130-4DA8-B922-1305E1EC3B1E}" type="pres">
      <dgm:prSet presAssocID="{C617727D-3E13-4E29-9733-3C1CB0DBD5B2}" presName="textNode" presStyleLbl="node1" presStyleIdx="2" presStyleCnt="4" custScaleX="115243">
        <dgm:presLayoutVars>
          <dgm:bulletEnabled val="1"/>
        </dgm:presLayoutVars>
      </dgm:prSet>
      <dgm:spPr/>
      <dgm:t>
        <a:bodyPr/>
        <a:lstStyle/>
        <a:p>
          <a:endParaRPr lang="de-DE"/>
        </a:p>
      </dgm:t>
    </dgm:pt>
    <dgm:pt modelId="{2D424BA7-1C09-47F7-B1E6-020BC8554F7D}" type="pres">
      <dgm:prSet presAssocID="{E051F273-0321-4DEC-979D-6A00DAFD8B46}" presName="sibTrans" presStyleCnt="0"/>
      <dgm:spPr/>
    </dgm:pt>
    <dgm:pt modelId="{FADAB72E-9E03-43AE-9961-77311E85132A}" type="pres">
      <dgm:prSet presAssocID="{A55F7670-0410-454C-A962-E4EB2796E01C}" presName="textNode" presStyleLbl="node1" presStyleIdx="3" presStyleCnt="4" custScaleX="165472">
        <dgm:presLayoutVars>
          <dgm:bulletEnabled val="1"/>
        </dgm:presLayoutVars>
      </dgm:prSet>
      <dgm:spPr/>
      <dgm:t>
        <a:bodyPr/>
        <a:lstStyle/>
        <a:p>
          <a:endParaRPr lang="de-DE"/>
        </a:p>
      </dgm:t>
    </dgm:pt>
  </dgm:ptLst>
  <dgm:cxnLst>
    <dgm:cxn modelId="{E4D79B46-688B-425D-A9F3-454896FFA92D}" srcId="{E545E899-6408-4262-A324-3A81456EB339}" destId="{A55F7670-0410-454C-A962-E4EB2796E01C}" srcOrd="3" destOrd="0" parTransId="{9E995C18-4F36-4CE0-8449-C7DFA411E9DB}" sibTransId="{C2C82D48-7B99-4846-9290-00772C4369B2}"/>
    <dgm:cxn modelId="{B77AC3FD-D274-42FB-8989-4A0716A3CE25}" type="presOf" srcId="{E545E899-6408-4262-A324-3A81456EB339}" destId="{4DA544FD-0B66-4103-9E14-1C9B89CDD4D3}" srcOrd="0" destOrd="0" presId="urn:microsoft.com/office/officeart/2005/8/layout/hProcess9"/>
    <dgm:cxn modelId="{C0AB9F0E-03B2-4C8D-9A3B-523E8E12C1F2}" type="presOf" srcId="{79611AF0-96C3-4397-AE00-F76724E441AD}" destId="{56DC897F-15E7-4344-BA2F-860CBC0D1F20}" srcOrd="0" destOrd="0" presId="urn:microsoft.com/office/officeart/2005/8/layout/hProcess9"/>
    <dgm:cxn modelId="{B9F5AB4F-0F84-4FB6-A25A-54F8C2C4624E}" srcId="{E545E899-6408-4262-A324-3A81456EB339}" destId="{A1CAD3DF-9D65-4B4B-9A4E-BDF265A90CC6}" srcOrd="1" destOrd="0" parTransId="{7BBF10C8-4DBB-4B77-8FDD-E5997C527D54}" sibTransId="{78F2DD66-04F3-40A7-8C89-47892832ADDE}"/>
    <dgm:cxn modelId="{C9DD3C2B-5514-457B-8C7C-6ADF3BEEDBAF}" type="presOf" srcId="{A1CAD3DF-9D65-4B4B-9A4E-BDF265A90CC6}" destId="{342C370C-9318-45A0-AA05-81470C5B06E6}" srcOrd="0" destOrd="0" presId="urn:microsoft.com/office/officeart/2005/8/layout/hProcess9"/>
    <dgm:cxn modelId="{CD7FEE24-7EC4-4D7A-AD91-094863563FF3}" srcId="{E545E899-6408-4262-A324-3A81456EB339}" destId="{C617727D-3E13-4E29-9733-3C1CB0DBD5B2}" srcOrd="2" destOrd="0" parTransId="{8FC4416D-0235-41D7-8C1F-A8B1007916B9}" sibTransId="{E051F273-0321-4DEC-979D-6A00DAFD8B46}"/>
    <dgm:cxn modelId="{0A32C407-5C0A-4DB5-A59E-B8A049EC464F}" type="presOf" srcId="{A55F7670-0410-454C-A962-E4EB2796E01C}" destId="{FADAB72E-9E03-43AE-9961-77311E85132A}" srcOrd="0" destOrd="0" presId="urn:microsoft.com/office/officeart/2005/8/layout/hProcess9"/>
    <dgm:cxn modelId="{5E185F17-530A-4200-BDE9-6A6C55271D10}" srcId="{E545E899-6408-4262-A324-3A81456EB339}" destId="{79611AF0-96C3-4397-AE00-F76724E441AD}" srcOrd="0" destOrd="0" parTransId="{5885D90E-6A9D-4E04-8859-446FA62E5E2D}" sibTransId="{DFCDF116-722F-4208-8640-2C36FD122479}"/>
    <dgm:cxn modelId="{356894AC-DFDA-4628-9278-F2E696BB5CCA}" type="presOf" srcId="{C617727D-3E13-4E29-9733-3C1CB0DBD5B2}" destId="{CAB82305-0130-4DA8-B922-1305E1EC3B1E}" srcOrd="0" destOrd="0" presId="urn:microsoft.com/office/officeart/2005/8/layout/hProcess9"/>
    <dgm:cxn modelId="{6B9B9222-30C4-4FA0-BD3B-BCA76C3C8C56}" type="presParOf" srcId="{4DA544FD-0B66-4103-9E14-1C9B89CDD4D3}" destId="{E78C0A1F-7F2B-4888-AC44-F0F3170EA650}" srcOrd="0" destOrd="0" presId="urn:microsoft.com/office/officeart/2005/8/layout/hProcess9"/>
    <dgm:cxn modelId="{47F13CA2-F80E-4ADE-A9EC-821F5DB6EAAB}" type="presParOf" srcId="{4DA544FD-0B66-4103-9E14-1C9B89CDD4D3}" destId="{FDC47ACF-D4C0-4B03-9347-18EA897545E1}" srcOrd="1" destOrd="0" presId="urn:microsoft.com/office/officeart/2005/8/layout/hProcess9"/>
    <dgm:cxn modelId="{8FB16CF6-BA51-4151-B8A9-681F45E66890}" type="presParOf" srcId="{FDC47ACF-D4C0-4B03-9347-18EA897545E1}" destId="{56DC897F-15E7-4344-BA2F-860CBC0D1F20}" srcOrd="0" destOrd="0" presId="urn:microsoft.com/office/officeart/2005/8/layout/hProcess9"/>
    <dgm:cxn modelId="{D12BC218-2901-479D-9C1F-EE2940EC0162}" type="presParOf" srcId="{FDC47ACF-D4C0-4B03-9347-18EA897545E1}" destId="{B0A22587-8F66-490F-A1D6-58BE3229ABE9}" srcOrd="1" destOrd="0" presId="urn:microsoft.com/office/officeart/2005/8/layout/hProcess9"/>
    <dgm:cxn modelId="{97F76C22-05E0-4EA8-9D4F-AB9753F7EDDB}" type="presParOf" srcId="{FDC47ACF-D4C0-4B03-9347-18EA897545E1}" destId="{342C370C-9318-45A0-AA05-81470C5B06E6}" srcOrd="2" destOrd="0" presId="urn:microsoft.com/office/officeart/2005/8/layout/hProcess9"/>
    <dgm:cxn modelId="{93FC5E64-AEC5-4B8E-BA7A-AED6646401B8}" type="presParOf" srcId="{FDC47ACF-D4C0-4B03-9347-18EA897545E1}" destId="{E72002BB-AE25-4AB0-BA88-2E9B08608825}" srcOrd="3" destOrd="0" presId="urn:microsoft.com/office/officeart/2005/8/layout/hProcess9"/>
    <dgm:cxn modelId="{C7553FA7-0A7B-4523-96CA-3E5C215A3BD5}" type="presParOf" srcId="{FDC47ACF-D4C0-4B03-9347-18EA897545E1}" destId="{CAB82305-0130-4DA8-B922-1305E1EC3B1E}" srcOrd="4" destOrd="0" presId="urn:microsoft.com/office/officeart/2005/8/layout/hProcess9"/>
    <dgm:cxn modelId="{371772B1-798F-4A0A-8171-59AB1B723D31}" type="presParOf" srcId="{FDC47ACF-D4C0-4B03-9347-18EA897545E1}" destId="{2D424BA7-1C09-47F7-B1E6-020BC8554F7D}" srcOrd="5" destOrd="0" presId="urn:microsoft.com/office/officeart/2005/8/layout/hProcess9"/>
    <dgm:cxn modelId="{EC626D1C-6CBA-470F-9945-CF61E4CBE383}" type="presParOf" srcId="{FDC47ACF-D4C0-4B03-9347-18EA897545E1}" destId="{FADAB72E-9E03-43AE-9961-77311E85132A}" srcOrd="6"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alpha val="20000"/>
          </a:srgbClr>
        </a:solidFill>
      </dgm:spPr>
      <dgm:t>
        <a:bodyPr/>
        <a:lstStyle/>
        <a:p>
          <a:r>
            <a:rPr lang="en-US" sz="1200" dirty="0" smtClean="0"/>
            <a:t>1. Create design</a:t>
          </a:r>
          <a:endParaRPr lang="en-US" sz="120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026A838B-501F-4D79-BE87-2EA5065DF1DF}">
      <dgm:prSet phldrT="[Text]" custT="1"/>
      <dgm:spPr>
        <a:solidFill>
          <a:srgbClr val="00B050">
            <a:alpha val="20000"/>
          </a:srgbClr>
        </a:solidFill>
      </dgm:spPr>
      <dgm:t>
        <a:bodyPr/>
        <a:lstStyle/>
        <a:p>
          <a:r>
            <a:rPr lang="en-US" sz="1200" dirty="0" smtClean="0"/>
            <a:t>3. Create  order</a:t>
          </a:r>
          <a:endParaRPr lang="en-US" sz="1200" dirty="0"/>
        </a:p>
      </dgm:t>
    </dgm:pt>
    <dgm:pt modelId="{62C7F318-1128-4702-AC14-22FBF455D78C}" type="parTrans" cxnId="{93BAE5A0-CD2B-4916-AAC2-4F2BF774C0EB}">
      <dgm:prSet/>
      <dgm:spPr/>
      <dgm:t>
        <a:bodyPr/>
        <a:lstStyle/>
        <a:p>
          <a:endParaRPr lang="en-US" sz="1100"/>
        </a:p>
      </dgm:t>
    </dgm:pt>
    <dgm:pt modelId="{F12F7244-1408-4481-BC6B-3F2C28B05340}" type="sibTrans" cxnId="{93BAE5A0-CD2B-4916-AAC2-4F2BF774C0EB}">
      <dgm:prSet/>
      <dgm:spPr/>
      <dgm:t>
        <a:bodyPr/>
        <a:lstStyle/>
        <a:p>
          <a:endParaRPr lang="en-US" sz="1100"/>
        </a:p>
      </dgm:t>
    </dgm:pt>
    <dgm:pt modelId="{0CA12982-B9B1-48C2-9F1C-480CE09FF75E}">
      <dgm:prSet phldrT="[Text]" custT="1"/>
      <dgm:spPr>
        <a:solidFill>
          <a:srgbClr val="7030A0">
            <a:alpha val="20000"/>
          </a:srgbClr>
        </a:solidFill>
      </dgm:spPr>
      <dgm:t>
        <a:bodyPr/>
        <a:lstStyle/>
        <a:p>
          <a:r>
            <a:rPr lang="en-US" sz="1200" dirty="0" smtClean="0"/>
            <a:t>4. Manage order</a:t>
          </a:r>
          <a:endParaRPr lang="en-US" sz="1200" dirty="0"/>
        </a:p>
      </dgm:t>
    </dgm:pt>
    <dgm:pt modelId="{3AD019FB-4EF7-4A0A-B08C-C8F461026F21}" type="parTrans" cxnId="{55D6069C-9900-43CB-AA2A-08D31893D38E}">
      <dgm:prSet/>
      <dgm:spPr/>
      <dgm:t>
        <a:bodyPr/>
        <a:lstStyle/>
        <a:p>
          <a:endParaRPr lang="en-US" sz="1100"/>
        </a:p>
      </dgm:t>
    </dgm:pt>
    <dgm:pt modelId="{7BE9D137-4806-4CB0-A1E3-9DCCA5444D34}" type="sibTrans" cxnId="{55D6069C-9900-43CB-AA2A-08D31893D38E}">
      <dgm:prSet/>
      <dgm:spPr/>
      <dgm:t>
        <a:bodyPr/>
        <a:lstStyle/>
        <a:p>
          <a:endParaRPr lang="en-US" sz="1100"/>
        </a:p>
      </dgm:t>
    </dgm:pt>
    <dgm:pt modelId="{0704682C-F752-4645-8D9B-A817DA1DFA6C}">
      <dgm:prSet custT="1"/>
      <dgm:spPr>
        <a:solidFill>
          <a:srgbClr val="FFC000"/>
        </a:solidFill>
        <a:ln>
          <a:solidFill>
            <a:schemeClr val="accent2"/>
          </a:solidFill>
        </a:ln>
      </dgm:spPr>
      <dgm:t>
        <a:bodyPr/>
        <a:lstStyle/>
        <a:p>
          <a:r>
            <a:rPr lang="en-US" sz="1200" dirty="0" smtClean="0"/>
            <a:t>2. Create offering</a:t>
          </a:r>
          <a:endParaRPr lang="en-US" sz="1200" dirty="0"/>
        </a:p>
      </dgm:t>
    </dgm:pt>
    <dgm:pt modelId="{12D7CCF0-1158-40D3-B42F-9A7722410DAF}" type="parTrans" cxnId="{9A5D78CA-D860-4893-88EF-1701DEC0DC62}">
      <dgm:prSet/>
      <dgm:spPr/>
      <dgm:t>
        <a:bodyPr/>
        <a:lstStyle/>
        <a:p>
          <a:endParaRPr lang="en-US" sz="1100"/>
        </a:p>
      </dgm:t>
    </dgm:pt>
    <dgm:pt modelId="{64C8B3A2-C8AF-46F5-B638-AEE68C69B9EB}" type="sibTrans" cxnId="{9A5D78CA-D860-4893-88EF-1701DEC0DC62}">
      <dgm:prSet/>
      <dgm:spPr/>
      <dgm:t>
        <a:bodyPr/>
        <a:lstStyle/>
        <a:p>
          <a:endParaRPr lang="en-US" sz="110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rgbClr val="CBDDF0">
            <a:alpha val="25098"/>
          </a:srgbClr>
        </a:solidFill>
      </dgm:spPr>
      <dgm:t>
        <a:bodyPr/>
        <a:lstStyle/>
        <a:p>
          <a:endParaRPr lang="en-US"/>
        </a:p>
      </dgm:t>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4">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2EAA8666-88A3-43FC-8080-544584AE31A3}" type="pres">
      <dgm:prSet presAssocID="{0704682C-F752-4645-8D9B-A817DA1DFA6C}" presName="textNode" presStyleLbl="node1" presStyleIdx="1" presStyleCnt="4">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4">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pt>
    <dgm:pt modelId="{2AEFE299-B965-4C82-BECB-B0FDDCAFAF6F}" type="pres">
      <dgm:prSet presAssocID="{0CA12982-B9B1-48C2-9F1C-480CE09FF75E}" presName="textNode" presStyleLbl="node1" presStyleIdx="3" presStyleCnt="4">
        <dgm:presLayoutVars>
          <dgm:bulletEnabled val="1"/>
        </dgm:presLayoutVars>
      </dgm:prSet>
      <dgm:spPr/>
      <dgm:t>
        <a:bodyPr/>
        <a:lstStyle/>
        <a:p>
          <a:endParaRPr lang="en-US"/>
        </a:p>
      </dgm:t>
    </dgm:pt>
  </dgm:ptLst>
  <dgm:cxnLst>
    <dgm:cxn modelId="{93BAE5A0-CD2B-4916-AAC2-4F2BF774C0EB}" srcId="{E545E899-6408-4262-A324-3A81456EB339}" destId="{026A838B-501F-4D79-BE87-2EA5065DF1DF}" srcOrd="2" destOrd="0" parTransId="{62C7F318-1128-4702-AC14-22FBF455D78C}" sibTransId="{F12F7244-1408-4481-BC6B-3F2C28B05340}"/>
    <dgm:cxn modelId="{9A5D78CA-D860-4893-88EF-1701DEC0DC62}" srcId="{E545E899-6408-4262-A324-3A81456EB339}" destId="{0704682C-F752-4645-8D9B-A817DA1DFA6C}" srcOrd="1" destOrd="0" parTransId="{12D7CCF0-1158-40D3-B42F-9A7722410DAF}" sibTransId="{64C8B3A2-C8AF-46F5-B638-AEE68C69B9EB}"/>
    <dgm:cxn modelId="{B0D8187C-D46E-49A5-88E9-2E9339772C42}" type="presOf" srcId="{E545E899-6408-4262-A324-3A81456EB339}" destId="{4DA544FD-0B66-4103-9E14-1C9B89CDD4D3}" srcOrd="0" destOrd="0" presId="urn:microsoft.com/office/officeart/2005/8/layout/hProcess9"/>
    <dgm:cxn modelId="{AF682658-C9F6-4A4D-9004-67D3F8ED8319}" srcId="{E545E899-6408-4262-A324-3A81456EB339}" destId="{D181C1C4-2678-4FE4-88B2-2FE880A44B04}" srcOrd="0" destOrd="0" parTransId="{85FE889D-F94D-43AD-9E0D-EA3B38636418}" sibTransId="{916BD71F-5FBD-4FA4-A14D-3EDA714ACDE3}"/>
    <dgm:cxn modelId="{4DAD444E-F1E2-479A-A773-572E64114C49}" type="presOf" srcId="{026A838B-501F-4D79-BE87-2EA5065DF1DF}" destId="{8EE272F5-0D10-4CAC-85EA-BB7EF6A3F265}" srcOrd="0" destOrd="0" presId="urn:microsoft.com/office/officeart/2005/8/layout/hProcess9"/>
    <dgm:cxn modelId="{55D6069C-9900-43CB-AA2A-08D31893D38E}" srcId="{E545E899-6408-4262-A324-3A81456EB339}" destId="{0CA12982-B9B1-48C2-9F1C-480CE09FF75E}" srcOrd="3" destOrd="0" parTransId="{3AD019FB-4EF7-4A0A-B08C-C8F461026F21}" sibTransId="{7BE9D137-4806-4CB0-A1E3-9DCCA5444D34}"/>
    <dgm:cxn modelId="{F7A21894-291F-455A-BFAF-91DA8BF5C0EA}" type="presOf" srcId="{0CA12982-B9B1-48C2-9F1C-480CE09FF75E}" destId="{2AEFE299-B965-4C82-BECB-B0FDDCAFAF6F}" srcOrd="0" destOrd="0" presId="urn:microsoft.com/office/officeart/2005/8/layout/hProcess9"/>
    <dgm:cxn modelId="{2BEDEBE7-6EAF-4CE1-83B4-F05F2BB26D2B}" type="presOf" srcId="{D181C1C4-2678-4FE4-88B2-2FE880A44B04}" destId="{F87996CF-2BB6-46FD-9176-55654DFD4D4D}" srcOrd="0" destOrd="0" presId="urn:microsoft.com/office/officeart/2005/8/layout/hProcess9"/>
    <dgm:cxn modelId="{2C5A084B-B4B1-499C-8ECA-D4C9135CF06F}" type="presOf" srcId="{0704682C-F752-4645-8D9B-A817DA1DFA6C}" destId="{2EAA8666-88A3-43FC-8080-544584AE31A3}" srcOrd="0" destOrd="0" presId="urn:microsoft.com/office/officeart/2005/8/layout/hProcess9"/>
    <dgm:cxn modelId="{93A0683F-CE25-4FCF-8CA1-D441F1D177CE}" type="presParOf" srcId="{4DA544FD-0B66-4103-9E14-1C9B89CDD4D3}" destId="{E78C0A1F-7F2B-4888-AC44-F0F3170EA650}" srcOrd="0" destOrd="0" presId="urn:microsoft.com/office/officeart/2005/8/layout/hProcess9"/>
    <dgm:cxn modelId="{4E76346F-0424-4972-BBBD-C5F43F00561A}" type="presParOf" srcId="{4DA544FD-0B66-4103-9E14-1C9B89CDD4D3}" destId="{FDC47ACF-D4C0-4B03-9347-18EA897545E1}" srcOrd="1" destOrd="0" presId="urn:microsoft.com/office/officeart/2005/8/layout/hProcess9"/>
    <dgm:cxn modelId="{47221182-D24F-42E2-9612-B78C063C8988}" type="presParOf" srcId="{FDC47ACF-D4C0-4B03-9347-18EA897545E1}" destId="{F87996CF-2BB6-46FD-9176-55654DFD4D4D}" srcOrd="0" destOrd="0" presId="urn:microsoft.com/office/officeart/2005/8/layout/hProcess9"/>
    <dgm:cxn modelId="{03C8B292-47F2-4218-8F1F-0C8E9DE78C4F}" type="presParOf" srcId="{FDC47ACF-D4C0-4B03-9347-18EA897545E1}" destId="{39C0B1F7-83C0-4A20-BCC5-DD69F3BA91F9}" srcOrd="1" destOrd="0" presId="urn:microsoft.com/office/officeart/2005/8/layout/hProcess9"/>
    <dgm:cxn modelId="{9BB715C6-A338-49F9-B65D-56832F862333}" type="presParOf" srcId="{FDC47ACF-D4C0-4B03-9347-18EA897545E1}" destId="{2EAA8666-88A3-43FC-8080-544584AE31A3}" srcOrd="2" destOrd="0" presId="urn:microsoft.com/office/officeart/2005/8/layout/hProcess9"/>
    <dgm:cxn modelId="{DD8524BD-09B6-4763-9E21-E2E7DA110707}" type="presParOf" srcId="{FDC47ACF-D4C0-4B03-9347-18EA897545E1}" destId="{568E5263-EF95-4C06-B3E4-84018E0A560A}" srcOrd="3" destOrd="0" presId="urn:microsoft.com/office/officeart/2005/8/layout/hProcess9"/>
    <dgm:cxn modelId="{4AD24B38-8EF2-4A9A-9C4E-77880B458FDC}" type="presParOf" srcId="{FDC47ACF-D4C0-4B03-9347-18EA897545E1}" destId="{8EE272F5-0D10-4CAC-85EA-BB7EF6A3F265}" srcOrd="4" destOrd="0" presId="urn:microsoft.com/office/officeart/2005/8/layout/hProcess9"/>
    <dgm:cxn modelId="{B6C212A6-82EA-4708-ADE9-FB86E1064510}" type="presParOf" srcId="{FDC47ACF-D4C0-4B03-9347-18EA897545E1}" destId="{51DD4F7E-916B-421C-9841-71D572CD5BF3}" srcOrd="5" destOrd="0" presId="urn:microsoft.com/office/officeart/2005/8/layout/hProcess9"/>
    <dgm:cxn modelId="{642F5ED2-8CCB-4554-9816-CBB1F23FEED7}" type="presParOf" srcId="{FDC47ACF-D4C0-4B03-9347-18EA897545E1}" destId="{2AEFE299-B965-4C82-BECB-B0FDDCAFAF6F}"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colorful2" csCatId="colorful" phldr="1"/>
      <dgm:spPr/>
      <dgm:t>
        <a:bodyPr/>
        <a:lstStyle/>
        <a:p>
          <a:endParaRPr lang="en-US"/>
        </a:p>
      </dgm:t>
    </dgm:pt>
    <dgm:pt modelId="{A1CAD3DF-9D65-4B4B-9A4E-BDF265A90CC6}">
      <dgm:prSet phldrT="[Text]" custT="1"/>
      <dgm:spPr>
        <a:solidFill>
          <a:srgbClr val="FFC000"/>
        </a:solidFill>
        <a:ln>
          <a:solidFill>
            <a:schemeClr val="accent2"/>
          </a:solidFill>
        </a:ln>
      </dgm:spPr>
      <dgm:t>
        <a:bodyPr/>
        <a:lstStyle/>
        <a:p>
          <a:r>
            <a:rPr lang="en-US" sz="1200" dirty="0" smtClean="0"/>
            <a:t>B. Setup Pricing</a:t>
          </a:r>
          <a:endParaRPr lang="en-US" sz="1200" dirty="0"/>
        </a:p>
      </dgm:t>
    </dgm:pt>
    <dgm:pt modelId="{7BBF10C8-4DBB-4B77-8FDD-E5997C527D54}" type="parTrans" cxnId="{B9F5AB4F-0F84-4FB6-A25A-54F8C2C4624E}">
      <dgm:prSet/>
      <dgm:spPr/>
      <dgm:t>
        <a:bodyPr/>
        <a:lstStyle/>
        <a:p>
          <a:endParaRPr lang="de-DE" sz="1200"/>
        </a:p>
      </dgm:t>
    </dgm:pt>
    <dgm:pt modelId="{78F2DD66-04F3-40A7-8C89-47892832ADDE}" type="sibTrans" cxnId="{B9F5AB4F-0F84-4FB6-A25A-54F8C2C4624E}">
      <dgm:prSet/>
      <dgm:spPr/>
      <dgm:t>
        <a:bodyPr/>
        <a:lstStyle/>
        <a:p>
          <a:endParaRPr lang="de-DE" sz="1200"/>
        </a:p>
      </dgm:t>
    </dgm:pt>
    <dgm:pt modelId="{C617727D-3E13-4E29-9733-3C1CB0DBD5B2}">
      <dgm:prSet phldrT="[Text]" custT="1"/>
      <dgm:spPr>
        <a:solidFill>
          <a:srgbClr val="E6AF00"/>
        </a:solidFill>
      </dgm:spPr>
      <dgm:t>
        <a:bodyPr/>
        <a:lstStyle/>
        <a:p>
          <a:r>
            <a:rPr lang="en-US" sz="1200" dirty="0" smtClean="0"/>
            <a:t>C. Documentation</a:t>
          </a:r>
          <a:endParaRPr lang="en-US" sz="1200" dirty="0"/>
        </a:p>
      </dgm:t>
    </dgm:pt>
    <dgm:pt modelId="{8FC4416D-0235-41D7-8C1F-A8B1007916B9}" type="parTrans" cxnId="{CD7FEE24-7EC4-4D7A-AD91-094863563FF3}">
      <dgm:prSet/>
      <dgm:spPr/>
      <dgm:t>
        <a:bodyPr/>
        <a:lstStyle/>
        <a:p>
          <a:endParaRPr lang="de-DE" sz="1200"/>
        </a:p>
      </dgm:t>
    </dgm:pt>
    <dgm:pt modelId="{E051F273-0321-4DEC-979D-6A00DAFD8B46}" type="sibTrans" cxnId="{CD7FEE24-7EC4-4D7A-AD91-094863563FF3}">
      <dgm:prSet/>
      <dgm:spPr/>
      <dgm:t>
        <a:bodyPr/>
        <a:lstStyle/>
        <a:p>
          <a:endParaRPr lang="de-DE" sz="1200"/>
        </a:p>
      </dgm:t>
    </dgm:pt>
    <dgm:pt modelId="{79611AF0-96C3-4397-AE00-F76724E441AD}">
      <dgm:prSet phldrT="[Text]" custT="1"/>
      <dgm:spPr>
        <a:solidFill>
          <a:srgbClr val="FFD03B"/>
        </a:solidFill>
        <a:ln>
          <a:solidFill>
            <a:schemeClr val="bg1"/>
          </a:solidFill>
        </a:ln>
      </dgm:spPr>
      <dgm:t>
        <a:bodyPr/>
        <a:lstStyle/>
        <a:p>
          <a:r>
            <a:rPr lang="en-US" sz="1200" dirty="0" smtClean="0"/>
            <a:t>A. Setup Options</a:t>
          </a:r>
          <a:endParaRPr lang="en-US" sz="1200" dirty="0"/>
        </a:p>
      </dgm:t>
    </dgm:pt>
    <dgm:pt modelId="{5885D90E-6A9D-4E04-8859-446FA62E5E2D}" type="parTrans" cxnId="{5E185F17-530A-4200-BDE9-6A6C55271D10}">
      <dgm:prSet/>
      <dgm:spPr/>
      <dgm:t>
        <a:bodyPr/>
        <a:lstStyle/>
        <a:p>
          <a:endParaRPr lang="de-DE" sz="1200"/>
        </a:p>
      </dgm:t>
    </dgm:pt>
    <dgm:pt modelId="{DFCDF116-722F-4208-8640-2C36FD122479}" type="sibTrans" cxnId="{5E185F17-530A-4200-BDE9-6A6C55271D10}">
      <dgm:prSet/>
      <dgm:spPr/>
      <dgm:t>
        <a:bodyPr/>
        <a:lstStyle/>
        <a:p>
          <a:endParaRPr lang="de-DE" sz="1200"/>
        </a:p>
      </dgm:t>
    </dgm:pt>
    <dgm:pt modelId="{A55F7670-0410-454C-A962-E4EB2796E01C}">
      <dgm:prSet phldrT="[Text]" custT="1"/>
      <dgm:spPr>
        <a:solidFill>
          <a:srgbClr val="B88C00"/>
        </a:solidFill>
      </dgm:spPr>
      <dgm:t>
        <a:bodyPr/>
        <a:lstStyle/>
        <a:p>
          <a:r>
            <a:rPr lang="en-US" sz="1200" dirty="0" smtClean="0"/>
            <a:t>D. Select Approval Process / Publishing</a:t>
          </a:r>
          <a:endParaRPr lang="en-US" sz="1200" dirty="0"/>
        </a:p>
      </dgm:t>
    </dgm:pt>
    <dgm:pt modelId="{9E995C18-4F36-4CE0-8449-C7DFA411E9DB}" type="parTrans" cxnId="{E4D79B46-688B-425D-A9F3-454896FFA92D}">
      <dgm:prSet/>
      <dgm:spPr/>
      <dgm:t>
        <a:bodyPr/>
        <a:lstStyle/>
        <a:p>
          <a:endParaRPr lang="de-DE" sz="1200"/>
        </a:p>
      </dgm:t>
    </dgm:pt>
    <dgm:pt modelId="{C2C82D48-7B99-4846-9290-00772C4369B2}" type="sibTrans" cxnId="{E4D79B46-688B-425D-A9F3-454896FFA92D}">
      <dgm:prSet/>
      <dgm:spPr/>
      <dgm:t>
        <a:bodyPr/>
        <a:lstStyle/>
        <a:p>
          <a:endParaRPr lang="de-DE" sz="120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chemeClr val="bg1">
            <a:lumMod val="75000"/>
          </a:schemeClr>
        </a:solidFill>
      </dgm:spPr>
      <dgm:t>
        <a:bodyPr/>
        <a:lstStyle/>
        <a:p>
          <a:endParaRPr lang="en-US"/>
        </a:p>
      </dgm:t>
    </dgm:pt>
    <dgm:pt modelId="{FDC47ACF-D4C0-4B03-9347-18EA897545E1}" type="pres">
      <dgm:prSet presAssocID="{E545E899-6408-4262-A324-3A81456EB339}" presName="linearProcess" presStyleCnt="0"/>
      <dgm:spPr/>
      <dgm:t>
        <a:bodyPr/>
        <a:lstStyle/>
        <a:p>
          <a:endParaRPr lang="en-US"/>
        </a:p>
      </dgm:t>
    </dgm:pt>
    <dgm:pt modelId="{56DC897F-15E7-4344-BA2F-860CBC0D1F20}" type="pres">
      <dgm:prSet presAssocID="{79611AF0-96C3-4397-AE00-F76724E441AD}" presName="textNode" presStyleLbl="node1" presStyleIdx="0" presStyleCnt="4">
        <dgm:presLayoutVars>
          <dgm:bulletEnabled val="1"/>
        </dgm:presLayoutVars>
      </dgm:prSet>
      <dgm:spPr/>
      <dgm:t>
        <a:bodyPr/>
        <a:lstStyle/>
        <a:p>
          <a:endParaRPr lang="de-DE"/>
        </a:p>
      </dgm:t>
    </dgm:pt>
    <dgm:pt modelId="{B0A22587-8F66-490F-A1D6-58BE3229ABE9}" type="pres">
      <dgm:prSet presAssocID="{DFCDF116-722F-4208-8640-2C36FD122479}" presName="sibTrans" presStyleCnt="0"/>
      <dgm:spPr/>
    </dgm:pt>
    <dgm:pt modelId="{342C370C-9318-45A0-AA05-81470C5B06E6}" type="pres">
      <dgm:prSet presAssocID="{A1CAD3DF-9D65-4B4B-9A4E-BDF265A90CC6}" presName="textNode" presStyleLbl="node1" presStyleIdx="1" presStyleCnt="4">
        <dgm:presLayoutVars>
          <dgm:bulletEnabled val="1"/>
        </dgm:presLayoutVars>
      </dgm:prSet>
      <dgm:spPr/>
      <dgm:t>
        <a:bodyPr/>
        <a:lstStyle/>
        <a:p>
          <a:endParaRPr lang="de-DE"/>
        </a:p>
      </dgm:t>
    </dgm:pt>
    <dgm:pt modelId="{E72002BB-AE25-4AB0-BA88-2E9B08608825}" type="pres">
      <dgm:prSet presAssocID="{78F2DD66-04F3-40A7-8C89-47892832ADDE}" presName="sibTrans" presStyleCnt="0"/>
      <dgm:spPr/>
    </dgm:pt>
    <dgm:pt modelId="{CAB82305-0130-4DA8-B922-1305E1EC3B1E}" type="pres">
      <dgm:prSet presAssocID="{C617727D-3E13-4E29-9733-3C1CB0DBD5B2}" presName="textNode" presStyleLbl="node1" presStyleIdx="2" presStyleCnt="4" custScaleX="115243">
        <dgm:presLayoutVars>
          <dgm:bulletEnabled val="1"/>
        </dgm:presLayoutVars>
      </dgm:prSet>
      <dgm:spPr/>
      <dgm:t>
        <a:bodyPr/>
        <a:lstStyle/>
        <a:p>
          <a:endParaRPr lang="de-DE"/>
        </a:p>
      </dgm:t>
    </dgm:pt>
    <dgm:pt modelId="{2D424BA7-1C09-47F7-B1E6-020BC8554F7D}" type="pres">
      <dgm:prSet presAssocID="{E051F273-0321-4DEC-979D-6A00DAFD8B46}" presName="sibTrans" presStyleCnt="0"/>
      <dgm:spPr/>
    </dgm:pt>
    <dgm:pt modelId="{FADAB72E-9E03-43AE-9961-77311E85132A}" type="pres">
      <dgm:prSet presAssocID="{A55F7670-0410-454C-A962-E4EB2796E01C}" presName="textNode" presStyleLbl="node1" presStyleIdx="3" presStyleCnt="4" custScaleX="165472">
        <dgm:presLayoutVars>
          <dgm:bulletEnabled val="1"/>
        </dgm:presLayoutVars>
      </dgm:prSet>
      <dgm:spPr/>
      <dgm:t>
        <a:bodyPr/>
        <a:lstStyle/>
        <a:p>
          <a:endParaRPr lang="de-DE"/>
        </a:p>
      </dgm:t>
    </dgm:pt>
  </dgm:ptLst>
  <dgm:cxnLst>
    <dgm:cxn modelId="{E4D79B46-688B-425D-A9F3-454896FFA92D}" srcId="{E545E899-6408-4262-A324-3A81456EB339}" destId="{A55F7670-0410-454C-A962-E4EB2796E01C}" srcOrd="3" destOrd="0" parTransId="{9E995C18-4F36-4CE0-8449-C7DFA411E9DB}" sibTransId="{C2C82D48-7B99-4846-9290-00772C4369B2}"/>
    <dgm:cxn modelId="{08FE0810-CC5F-477D-A5C0-79BB77614175}" type="presOf" srcId="{A55F7670-0410-454C-A962-E4EB2796E01C}" destId="{FADAB72E-9E03-43AE-9961-77311E85132A}" srcOrd="0" destOrd="0" presId="urn:microsoft.com/office/officeart/2005/8/layout/hProcess9"/>
    <dgm:cxn modelId="{63EFF5CF-9AC6-43AB-AD27-3FDCFA3C9807}" type="presOf" srcId="{E545E899-6408-4262-A324-3A81456EB339}" destId="{4DA544FD-0B66-4103-9E14-1C9B89CDD4D3}" srcOrd="0" destOrd="0" presId="urn:microsoft.com/office/officeart/2005/8/layout/hProcess9"/>
    <dgm:cxn modelId="{B9F5AB4F-0F84-4FB6-A25A-54F8C2C4624E}" srcId="{E545E899-6408-4262-A324-3A81456EB339}" destId="{A1CAD3DF-9D65-4B4B-9A4E-BDF265A90CC6}" srcOrd="1" destOrd="0" parTransId="{7BBF10C8-4DBB-4B77-8FDD-E5997C527D54}" sibTransId="{78F2DD66-04F3-40A7-8C89-47892832ADDE}"/>
    <dgm:cxn modelId="{8A290C4F-BE3A-4D40-BEBE-652BA96C1BE0}" type="presOf" srcId="{C617727D-3E13-4E29-9733-3C1CB0DBD5B2}" destId="{CAB82305-0130-4DA8-B922-1305E1EC3B1E}" srcOrd="0" destOrd="0" presId="urn:microsoft.com/office/officeart/2005/8/layout/hProcess9"/>
    <dgm:cxn modelId="{CD7FEE24-7EC4-4D7A-AD91-094863563FF3}" srcId="{E545E899-6408-4262-A324-3A81456EB339}" destId="{C617727D-3E13-4E29-9733-3C1CB0DBD5B2}" srcOrd="2" destOrd="0" parTransId="{8FC4416D-0235-41D7-8C1F-A8B1007916B9}" sibTransId="{E051F273-0321-4DEC-979D-6A00DAFD8B46}"/>
    <dgm:cxn modelId="{63F8A9CD-CD4B-446D-BF8D-3C8E6774ECAC}" type="presOf" srcId="{79611AF0-96C3-4397-AE00-F76724E441AD}" destId="{56DC897F-15E7-4344-BA2F-860CBC0D1F20}" srcOrd="0" destOrd="0" presId="urn:microsoft.com/office/officeart/2005/8/layout/hProcess9"/>
    <dgm:cxn modelId="{5E185F17-530A-4200-BDE9-6A6C55271D10}" srcId="{E545E899-6408-4262-A324-3A81456EB339}" destId="{79611AF0-96C3-4397-AE00-F76724E441AD}" srcOrd="0" destOrd="0" parTransId="{5885D90E-6A9D-4E04-8859-446FA62E5E2D}" sibTransId="{DFCDF116-722F-4208-8640-2C36FD122479}"/>
    <dgm:cxn modelId="{B6A01B8A-A14E-4737-8512-630302574F1D}" type="presOf" srcId="{A1CAD3DF-9D65-4B4B-9A4E-BDF265A90CC6}" destId="{342C370C-9318-45A0-AA05-81470C5B06E6}" srcOrd="0" destOrd="0" presId="urn:microsoft.com/office/officeart/2005/8/layout/hProcess9"/>
    <dgm:cxn modelId="{14F3D354-AF6E-4E41-996C-72A8FB245352}" type="presParOf" srcId="{4DA544FD-0B66-4103-9E14-1C9B89CDD4D3}" destId="{E78C0A1F-7F2B-4888-AC44-F0F3170EA650}" srcOrd="0" destOrd="0" presId="urn:microsoft.com/office/officeart/2005/8/layout/hProcess9"/>
    <dgm:cxn modelId="{D1F5AA77-FC0C-4326-917B-8D8CE7903F2E}" type="presParOf" srcId="{4DA544FD-0B66-4103-9E14-1C9B89CDD4D3}" destId="{FDC47ACF-D4C0-4B03-9347-18EA897545E1}" srcOrd="1" destOrd="0" presId="urn:microsoft.com/office/officeart/2005/8/layout/hProcess9"/>
    <dgm:cxn modelId="{6747F7DD-3D01-4804-85C3-C0104083FAFD}" type="presParOf" srcId="{FDC47ACF-D4C0-4B03-9347-18EA897545E1}" destId="{56DC897F-15E7-4344-BA2F-860CBC0D1F20}" srcOrd="0" destOrd="0" presId="urn:microsoft.com/office/officeart/2005/8/layout/hProcess9"/>
    <dgm:cxn modelId="{5C1E0751-462D-40EA-AF87-4F30CDE23272}" type="presParOf" srcId="{FDC47ACF-D4C0-4B03-9347-18EA897545E1}" destId="{B0A22587-8F66-490F-A1D6-58BE3229ABE9}" srcOrd="1" destOrd="0" presId="urn:microsoft.com/office/officeart/2005/8/layout/hProcess9"/>
    <dgm:cxn modelId="{5A28911B-B195-41F6-BA59-4128B5ED808C}" type="presParOf" srcId="{FDC47ACF-D4C0-4B03-9347-18EA897545E1}" destId="{342C370C-9318-45A0-AA05-81470C5B06E6}" srcOrd="2" destOrd="0" presId="urn:microsoft.com/office/officeart/2005/8/layout/hProcess9"/>
    <dgm:cxn modelId="{1E77260C-C366-48C7-8DE1-99DBB670B1B4}" type="presParOf" srcId="{FDC47ACF-D4C0-4B03-9347-18EA897545E1}" destId="{E72002BB-AE25-4AB0-BA88-2E9B08608825}" srcOrd="3" destOrd="0" presId="urn:microsoft.com/office/officeart/2005/8/layout/hProcess9"/>
    <dgm:cxn modelId="{95534F5D-3F6C-4351-95AC-359772C11AAB}" type="presParOf" srcId="{FDC47ACF-D4C0-4B03-9347-18EA897545E1}" destId="{CAB82305-0130-4DA8-B922-1305E1EC3B1E}" srcOrd="4" destOrd="0" presId="urn:microsoft.com/office/officeart/2005/8/layout/hProcess9"/>
    <dgm:cxn modelId="{F126D046-2CED-4131-9BBF-DB13968C53BB}" type="presParOf" srcId="{FDC47ACF-D4C0-4B03-9347-18EA897545E1}" destId="{2D424BA7-1C09-47F7-B1E6-020BC8554F7D}" srcOrd="5" destOrd="0" presId="urn:microsoft.com/office/officeart/2005/8/layout/hProcess9"/>
    <dgm:cxn modelId="{1721779F-1257-4262-9206-43E7A72C6AD5}" type="presParOf" srcId="{FDC47ACF-D4C0-4B03-9347-18EA897545E1}" destId="{FADAB72E-9E03-43AE-9961-77311E85132A}" srcOrd="6"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alpha val="20000"/>
          </a:srgbClr>
        </a:solidFill>
      </dgm:spPr>
      <dgm:t>
        <a:bodyPr/>
        <a:lstStyle/>
        <a:p>
          <a:r>
            <a:rPr lang="en-US" sz="1200" dirty="0" smtClean="0"/>
            <a:t>1. Create design</a:t>
          </a:r>
          <a:endParaRPr lang="en-US" sz="120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026A838B-501F-4D79-BE87-2EA5065DF1DF}">
      <dgm:prSet phldrT="[Text]" custT="1"/>
      <dgm:spPr>
        <a:solidFill>
          <a:srgbClr val="00B050">
            <a:alpha val="20000"/>
          </a:srgbClr>
        </a:solidFill>
      </dgm:spPr>
      <dgm:t>
        <a:bodyPr/>
        <a:lstStyle/>
        <a:p>
          <a:r>
            <a:rPr lang="en-US" sz="1200" dirty="0" smtClean="0"/>
            <a:t>3. Create  order</a:t>
          </a:r>
          <a:endParaRPr lang="en-US" sz="1200" dirty="0"/>
        </a:p>
      </dgm:t>
    </dgm:pt>
    <dgm:pt modelId="{62C7F318-1128-4702-AC14-22FBF455D78C}" type="parTrans" cxnId="{93BAE5A0-CD2B-4916-AAC2-4F2BF774C0EB}">
      <dgm:prSet/>
      <dgm:spPr/>
      <dgm:t>
        <a:bodyPr/>
        <a:lstStyle/>
        <a:p>
          <a:endParaRPr lang="en-US" sz="1100"/>
        </a:p>
      </dgm:t>
    </dgm:pt>
    <dgm:pt modelId="{F12F7244-1408-4481-BC6B-3F2C28B05340}" type="sibTrans" cxnId="{93BAE5A0-CD2B-4916-AAC2-4F2BF774C0EB}">
      <dgm:prSet/>
      <dgm:spPr/>
      <dgm:t>
        <a:bodyPr/>
        <a:lstStyle/>
        <a:p>
          <a:endParaRPr lang="en-US" sz="1100"/>
        </a:p>
      </dgm:t>
    </dgm:pt>
    <dgm:pt modelId="{0CA12982-B9B1-48C2-9F1C-480CE09FF75E}">
      <dgm:prSet phldrT="[Text]" custT="1"/>
      <dgm:spPr>
        <a:solidFill>
          <a:srgbClr val="7030A0">
            <a:alpha val="20000"/>
          </a:srgbClr>
        </a:solidFill>
      </dgm:spPr>
      <dgm:t>
        <a:bodyPr/>
        <a:lstStyle/>
        <a:p>
          <a:r>
            <a:rPr lang="en-US" sz="1200" dirty="0" smtClean="0"/>
            <a:t>4. Manage order</a:t>
          </a:r>
          <a:endParaRPr lang="en-US" sz="1200" dirty="0"/>
        </a:p>
      </dgm:t>
    </dgm:pt>
    <dgm:pt modelId="{3AD019FB-4EF7-4A0A-B08C-C8F461026F21}" type="parTrans" cxnId="{55D6069C-9900-43CB-AA2A-08D31893D38E}">
      <dgm:prSet/>
      <dgm:spPr/>
      <dgm:t>
        <a:bodyPr/>
        <a:lstStyle/>
        <a:p>
          <a:endParaRPr lang="en-US" sz="1100"/>
        </a:p>
      </dgm:t>
    </dgm:pt>
    <dgm:pt modelId="{7BE9D137-4806-4CB0-A1E3-9DCCA5444D34}" type="sibTrans" cxnId="{55D6069C-9900-43CB-AA2A-08D31893D38E}">
      <dgm:prSet/>
      <dgm:spPr/>
      <dgm:t>
        <a:bodyPr/>
        <a:lstStyle/>
        <a:p>
          <a:endParaRPr lang="en-US" sz="1100"/>
        </a:p>
      </dgm:t>
    </dgm:pt>
    <dgm:pt modelId="{0704682C-F752-4645-8D9B-A817DA1DFA6C}">
      <dgm:prSet custT="1"/>
      <dgm:spPr>
        <a:solidFill>
          <a:srgbClr val="FFC000"/>
        </a:solidFill>
        <a:ln>
          <a:solidFill>
            <a:schemeClr val="accent2"/>
          </a:solidFill>
        </a:ln>
      </dgm:spPr>
      <dgm:t>
        <a:bodyPr/>
        <a:lstStyle/>
        <a:p>
          <a:r>
            <a:rPr lang="en-US" sz="1200" dirty="0" smtClean="0"/>
            <a:t>2. Create offering</a:t>
          </a:r>
          <a:endParaRPr lang="en-US" sz="1200" dirty="0"/>
        </a:p>
      </dgm:t>
    </dgm:pt>
    <dgm:pt modelId="{12D7CCF0-1158-40D3-B42F-9A7722410DAF}" type="parTrans" cxnId="{9A5D78CA-D860-4893-88EF-1701DEC0DC62}">
      <dgm:prSet/>
      <dgm:spPr/>
      <dgm:t>
        <a:bodyPr/>
        <a:lstStyle/>
        <a:p>
          <a:endParaRPr lang="en-US" sz="1100"/>
        </a:p>
      </dgm:t>
    </dgm:pt>
    <dgm:pt modelId="{64C8B3A2-C8AF-46F5-B638-AEE68C69B9EB}" type="sibTrans" cxnId="{9A5D78CA-D860-4893-88EF-1701DEC0DC62}">
      <dgm:prSet/>
      <dgm:spPr/>
      <dgm:t>
        <a:bodyPr/>
        <a:lstStyle/>
        <a:p>
          <a:endParaRPr lang="en-US" sz="110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rgbClr val="CBDDF0">
            <a:alpha val="25098"/>
          </a:srgbClr>
        </a:solidFill>
      </dgm:spPr>
      <dgm:t>
        <a:bodyPr/>
        <a:lstStyle/>
        <a:p>
          <a:endParaRPr lang="en-US"/>
        </a:p>
      </dgm:t>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4">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2EAA8666-88A3-43FC-8080-544584AE31A3}" type="pres">
      <dgm:prSet presAssocID="{0704682C-F752-4645-8D9B-A817DA1DFA6C}" presName="textNode" presStyleLbl="node1" presStyleIdx="1" presStyleCnt="4">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4">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pt>
    <dgm:pt modelId="{2AEFE299-B965-4C82-BECB-B0FDDCAFAF6F}" type="pres">
      <dgm:prSet presAssocID="{0CA12982-B9B1-48C2-9F1C-480CE09FF75E}" presName="textNode" presStyleLbl="node1" presStyleIdx="3" presStyleCnt="4">
        <dgm:presLayoutVars>
          <dgm:bulletEnabled val="1"/>
        </dgm:presLayoutVars>
      </dgm:prSet>
      <dgm:spPr/>
      <dgm:t>
        <a:bodyPr/>
        <a:lstStyle/>
        <a:p>
          <a:endParaRPr lang="en-US"/>
        </a:p>
      </dgm:t>
    </dgm:pt>
  </dgm:ptLst>
  <dgm:cxnLst>
    <dgm:cxn modelId="{93BAE5A0-CD2B-4916-AAC2-4F2BF774C0EB}" srcId="{E545E899-6408-4262-A324-3A81456EB339}" destId="{026A838B-501F-4D79-BE87-2EA5065DF1DF}" srcOrd="2" destOrd="0" parTransId="{62C7F318-1128-4702-AC14-22FBF455D78C}" sibTransId="{F12F7244-1408-4481-BC6B-3F2C28B05340}"/>
    <dgm:cxn modelId="{9A5D78CA-D860-4893-88EF-1701DEC0DC62}" srcId="{E545E899-6408-4262-A324-3A81456EB339}" destId="{0704682C-F752-4645-8D9B-A817DA1DFA6C}" srcOrd="1" destOrd="0" parTransId="{12D7CCF0-1158-40D3-B42F-9A7722410DAF}" sibTransId="{64C8B3A2-C8AF-46F5-B638-AEE68C69B9EB}"/>
    <dgm:cxn modelId="{EAA9BB72-0EB5-4A28-867F-4BBCFD4BB4FA}" type="presOf" srcId="{D181C1C4-2678-4FE4-88B2-2FE880A44B04}" destId="{F87996CF-2BB6-46FD-9176-55654DFD4D4D}" srcOrd="0" destOrd="0" presId="urn:microsoft.com/office/officeart/2005/8/layout/hProcess9"/>
    <dgm:cxn modelId="{AF682658-C9F6-4A4D-9004-67D3F8ED8319}" srcId="{E545E899-6408-4262-A324-3A81456EB339}" destId="{D181C1C4-2678-4FE4-88B2-2FE880A44B04}" srcOrd="0" destOrd="0" parTransId="{85FE889D-F94D-43AD-9E0D-EA3B38636418}" sibTransId="{916BD71F-5FBD-4FA4-A14D-3EDA714ACDE3}"/>
    <dgm:cxn modelId="{9C382BB6-8450-41AF-AAF5-6E5E594B2722}" type="presOf" srcId="{0704682C-F752-4645-8D9B-A817DA1DFA6C}" destId="{2EAA8666-88A3-43FC-8080-544584AE31A3}" srcOrd="0" destOrd="0" presId="urn:microsoft.com/office/officeart/2005/8/layout/hProcess9"/>
    <dgm:cxn modelId="{55D6069C-9900-43CB-AA2A-08D31893D38E}" srcId="{E545E899-6408-4262-A324-3A81456EB339}" destId="{0CA12982-B9B1-48C2-9F1C-480CE09FF75E}" srcOrd="3" destOrd="0" parTransId="{3AD019FB-4EF7-4A0A-B08C-C8F461026F21}" sibTransId="{7BE9D137-4806-4CB0-A1E3-9DCCA5444D34}"/>
    <dgm:cxn modelId="{07324B1A-073D-4B86-8EF2-DDFCC56BD239}" type="presOf" srcId="{E545E899-6408-4262-A324-3A81456EB339}" destId="{4DA544FD-0B66-4103-9E14-1C9B89CDD4D3}" srcOrd="0" destOrd="0" presId="urn:microsoft.com/office/officeart/2005/8/layout/hProcess9"/>
    <dgm:cxn modelId="{C9BBF047-8E80-494D-B330-DB210E5C1552}" type="presOf" srcId="{0CA12982-B9B1-48C2-9F1C-480CE09FF75E}" destId="{2AEFE299-B965-4C82-BECB-B0FDDCAFAF6F}" srcOrd="0" destOrd="0" presId="urn:microsoft.com/office/officeart/2005/8/layout/hProcess9"/>
    <dgm:cxn modelId="{58437568-6112-4401-B38A-DD4C72A7CC27}" type="presOf" srcId="{026A838B-501F-4D79-BE87-2EA5065DF1DF}" destId="{8EE272F5-0D10-4CAC-85EA-BB7EF6A3F265}" srcOrd="0" destOrd="0" presId="urn:microsoft.com/office/officeart/2005/8/layout/hProcess9"/>
    <dgm:cxn modelId="{DF1BA592-18B2-4297-8084-6F8068327CBE}" type="presParOf" srcId="{4DA544FD-0B66-4103-9E14-1C9B89CDD4D3}" destId="{E78C0A1F-7F2B-4888-AC44-F0F3170EA650}" srcOrd="0" destOrd="0" presId="urn:microsoft.com/office/officeart/2005/8/layout/hProcess9"/>
    <dgm:cxn modelId="{D2138055-E286-43FE-9FEA-A7C39A87F8C3}" type="presParOf" srcId="{4DA544FD-0B66-4103-9E14-1C9B89CDD4D3}" destId="{FDC47ACF-D4C0-4B03-9347-18EA897545E1}" srcOrd="1" destOrd="0" presId="urn:microsoft.com/office/officeart/2005/8/layout/hProcess9"/>
    <dgm:cxn modelId="{9418DCD0-6750-457A-AE14-256F4FCA0F20}" type="presParOf" srcId="{FDC47ACF-D4C0-4B03-9347-18EA897545E1}" destId="{F87996CF-2BB6-46FD-9176-55654DFD4D4D}" srcOrd="0" destOrd="0" presId="urn:microsoft.com/office/officeart/2005/8/layout/hProcess9"/>
    <dgm:cxn modelId="{39DCEEF1-AE12-4B14-8AC1-FD80B35EBD84}" type="presParOf" srcId="{FDC47ACF-D4C0-4B03-9347-18EA897545E1}" destId="{39C0B1F7-83C0-4A20-BCC5-DD69F3BA91F9}" srcOrd="1" destOrd="0" presId="urn:microsoft.com/office/officeart/2005/8/layout/hProcess9"/>
    <dgm:cxn modelId="{72CC2B1D-A869-4348-AA24-B022DD7D5DB5}" type="presParOf" srcId="{FDC47ACF-D4C0-4B03-9347-18EA897545E1}" destId="{2EAA8666-88A3-43FC-8080-544584AE31A3}" srcOrd="2" destOrd="0" presId="urn:microsoft.com/office/officeart/2005/8/layout/hProcess9"/>
    <dgm:cxn modelId="{6CB890E0-3891-4E07-955C-3D3488738CE6}" type="presParOf" srcId="{FDC47ACF-D4C0-4B03-9347-18EA897545E1}" destId="{568E5263-EF95-4C06-B3E4-84018E0A560A}" srcOrd="3" destOrd="0" presId="urn:microsoft.com/office/officeart/2005/8/layout/hProcess9"/>
    <dgm:cxn modelId="{8A6BF41F-6391-4413-900C-6D8D291DC677}" type="presParOf" srcId="{FDC47ACF-D4C0-4B03-9347-18EA897545E1}" destId="{8EE272F5-0D10-4CAC-85EA-BB7EF6A3F265}" srcOrd="4" destOrd="0" presId="urn:microsoft.com/office/officeart/2005/8/layout/hProcess9"/>
    <dgm:cxn modelId="{D6F2896D-1C7F-4B36-9E0D-1D7106059191}" type="presParOf" srcId="{FDC47ACF-D4C0-4B03-9347-18EA897545E1}" destId="{51DD4F7E-916B-421C-9841-71D572CD5BF3}" srcOrd="5" destOrd="0" presId="urn:microsoft.com/office/officeart/2005/8/layout/hProcess9"/>
    <dgm:cxn modelId="{44FA856D-C065-418E-969C-940C4E7B0B81}" type="presParOf" srcId="{FDC47ACF-D4C0-4B03-9347-18EA897545E1}" destId="{2AEFE299-B965-4C82-BECB-B0FDDCAFAF6F}"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colorful2" csCatId="colorful" phldr="1"/>
      <dgm:spPr/>
      <dgm:t>
        <a:bodyPr/>
        <a:lstStyle/>
        <a:p>
          <a:endParaRPr lang="en-US"/>
        </a:p>
      </dgm:t>
    </dgm:pt>
    <dgm:pt modelId="{A1CAD3DF-9D65-4B4B-9A4E-BDF265A90CC6}">
      <dgm:prSet phldrT="[Text]" custT="1"/>
      <dgm:spPr>
        <a:solidFill>
          <a:srgbClr val="FFC000"/>
        </a:solidFill>
        <a:ln>
          <a:solidFill>
            <a:schemeClr val="bg1"/>
          </a:solidFill>
        </a:ln>
      </dgm:spPr>
      <dgm:t>
        <a:bodyPr/>
        <a:lstStyle/>
        <a:p>
          <a:r>
            <a:rPr lang="en-US" sz="1200" dirty="0" smtClean="0"/>
            <a:t>B. Setup Pricing</a:t>
          </a:r>
          <a:endParaRPr lang="en-US" sz="1200" dirty="0"/>
        </a:p>
      </dgm:t>
    </dgm:pt>
    <dgm:pt modelId="{7BBF10C8-4DBB-4B77-8FDD-E5997C527D54}" type="parTrans" cxnId="{B9F5AB4F-0F84-4FB6-A25A-54F8C2C4624E}">
      <dgm:prSet/>
      <dgm:spPr/>
      <dgm:t>
        <a:bodyPr/>
        <a:lstStyle/>
        <a:p>
          <a:endParaRPr lang="de-DE" sz="1200"/>
        </a:p>
      </dgm:t>
    </dgm:pt>
    <dgm:pt modelId="{78F2DD66-04F3-40A7-8C89-47892832ADDE}" type="sibTrans" cxnId="{B9F5AB4F-0F84-4FB6-A25A-54F8C2C4624E}">
      <dgm:prSet/>
      <dgm:spPr/>
      <dgm:t>
        <a:bodyPr/>
        <a:lstStyle/>
        <a:p>
          <a:endParaRPr lang="de-DE" sz="1200"/>
        </a:p>
      </dgm:t>
    </dgm:pt>
    <dgm:pt modelId="{C617727D-3E13-4E29-9733-3C1CB0DBD5B2}">
      <dgm:prSet phldrT="[Text]" custT="1"/>
      <dgm:spPr>
        <a:solidFill>
          <a:srgbClr val="E6AF00"/>
        </a:solidFill>
        <a:ln>
          <a:solidFill>
            <a:schemeClr val="accent2"/>
          </a:solidFill>
        </a:ln>
      </dgm:spPr>
      <dgm:t>
        <a:bodyPr/>
        <a:lstStyle/>
        <a:p>
          <a:r>
            <a:rPr lang="en-US" sz="1200" dirty="0" smtClean="0"/>
            <a:t>C. Documentation</a:t>
          </a:r>
          <a:endParaRPr lang="en-US" sz="1200" dirty="0"/>
        </a:p>
      </dgm:t>
    </dgm:pt>
    <dgm:pt modelId="{8FC4416D-0235-41D7-8C1F-A8B1007916B9}" type="parTrans" cxnId="{CD7FEE24-7EC4-4D7A-AD91-094863563FF3}">
      <dgm:prSet/>
      <dgm:spPr/>
      <dgm:t>
        <a:bodyPr/>
        <a:lstStyle/>
        <a:p>
          <a:endParaRPr lang="de-DE" sz="1200"/>
        </a:p>
      </dgm:t>
    </dgm:pt>
    <dgm:pt modelId="{E051F273-0321-4DEC-979D-6A00DAFD8B46}" type="sibTrans" cxnId="{CD7FEE24-7EC4-4D7A-AD91-094863563FF3}">
      <dgm:prSet/>
      <dgm:spPr/>
      <dgm:t>
        <a:bodyPr/>
        <a:lstStyle/>
        <a:p>
          <a:endParaRPr lang="de-DE" sz="1200"/>
        </a:p>
      </dgm:t>
    </dgm:pt>
    <dgm:pt modelId="{79611AF0-96C3-4397-AE00-F76724E441AD}">
      <dgm:prSet phldrT="[Text]" custT="1"/>
      <dgm:spPr>
        <a:solidFill>
          <a:srgbClr val="FFD03B"/>
        </a:solidFill>
        <a:ln>
          <a:solidFill>
            <a:schemeClr val="bg1"/>
          </a:solidFill>
        </a:ln>
      </dgm:spPr>
      <dgm:t>
        <a:bodyPr/>
        <a:lstStyle/>
        <a:p>
          <a:r>
            <a:rPr lang="en-US" sz="1200" dirty="0" smtClean="0"/>
            <a:t>A. Setup Options</a:t>
          </a:r>
          <a:endParaRPr lang="en-US" sz="1200" dirty="0"/>
        </a:p>
      </dgm:t>
    </dgm:pt>
    <dgm:pt modelId="{5885D90E-6A9D-4E04-8859-446FA62E5E2D}" type="parTrans" cxnId="{5E185F17-530A-4200-BDE9-6A6C55271D10}">
      <dgm:prSet/>
      <dgm:spPr/>
      <dgm:t>
        <a:bodyPr/>
        <a:lstStyle/>
        <a:p>
          <a:endParaRPr lang="de-DE" sz="1200"/>
        </a:p>
      </dgm:t>
    </dgm:pt>
    <dgm:pt modelId="{DFCDF116-722F-4208-8640-2C36FD122479}" type="sibTrans" cxnId="{5E185F17-530A-4200-BDE9-6A6C55271D10}">
      <dgm:prSet/>
      <dgm:spPr/>
      <dgm:t>
        <a:bodyPr/>
        <a:lstStyle/>
        <a:p>
          <a:endParaRPr lang="de-DE" sz="1200"/>
        </a:p>
      </dgm:t>
    </dgm:pt>
    <dgm:pt modelId="{A55F7670-0410-454C-A962-E4EB2796E01C}">
      <dgm:prSet phldrT="[Text]" custT="1"/>
      <dgm:spPr>
        <a:solidFill>
          <a:srgbClr val="B88C00"/>
        </a:solidFill>
      </dgm:spPr>
      <dgm:t>
        <a:bodyPr/>
        <a:lstStyle/>
        <a:p>
          <a:r>
            <a:rPr lang="en-US" sz="1200" dirty="0" smtClean="0"/>
            <a:t>D. Select Approval Process / Publishing</a:t>
          </a:r>
          <a:endParaRPr lang="en-US" sz="1200" dirty="0"/>
        </a:p>
      </dgm:t>
    </dgm:pt>
    <dgm:pt modelId="{9E995C18-4F36-4CE0-8449-C7DFA411E9DB}" type="parTrans" cxnId="{E4D79B46-688B-425D-A9F3-454896FFA92D}">
      <dgm:prSet/>
      <dgm:spPr/>
      <dgm:t>
        <a:bodyPr/>
        <a:lstStyle/>
        <a:p>
          <a:endParaRPr lang="de-DE" sz="1200"/>
        </a:p>
      </dgm:t>
    </dgm:pt>
    <dgm:pt modelId="{C2C82D48-7B99-4846-9290-00772C4369B2}" type="sibTrans" cxnId="{E4D79B46-688B-425D-A9F3-454896FFA92D}">
      <dgm:prSet/>
      <dgm:spPr/>
      <dgm:t>
        <a:bodyPr/>
        <a:lstStyle/>
        <a:p>
          <a:endParaRPr lang="de-DE" sz="120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chemeClr val="bg1">
            <a:lumMod val="75000"/>
          </a:schemeClr>
        </a:solidFill>
      </dgm:spPr>
      <dgm:t>
        <a:bodyPr/>
        <a:lstStyle/>
        <a:p>
          <a:endParaRPr lang="en-US"/>
        </a:p>
      </dgm:t>
    </dgm:pt>
    <dgm:pt modelId="{FDC47ACF-D4C0-4B03-9347-18EA897545E1}" type="pres">
      <dgm:prSet presAssocID="{E545E899-6408-4262-A324-3A81456EB339}" presName="linearProcess" presStyleCnt="0"/>
      <dgm:spPr/>
      <dgm:t>
        <a:bodyPr/>
        <a:lstStyle/>
        <a:p>
          <a:endParaRPr lang="en-US"/>
        </a:p>
      </dgm:t>
    </dgm:pt>
    <dgm:pt modelId="{56DC897F-15E7-4344-BA2F-860CBC0D1F20}" type="pres">
      <dgm:prSet presAssocID="{79611AF0-96C3-4397-AE00-F76724E441AD}" presName="textNode" presStyleLbl="node1" presStyleIdx="0" presStyleCnt="4">
        <dgm:presLayoutVars>
          <dgm:bulletEnabled val="1"/>
        </dgm:presLayoutVars>
      </dgm:prSet>
      <dgm:spPr/>
      <dgm:t>
        <a:bodyPr/>
        <a:lstStyle/>
        <a:p>
          <a:endParaRPr lang="de-DE"/>
        </a:p>
      </dgm:t>
    </dgm:pt>
    <dgm:pt modelId="{B0A22587-8F66-490F-A1D6-58BE3229ABE9}" type="pres">
      <dgm:prSet presAssocID="{DFCDF116-722F-4208-8640-2C36FD122479}" presName="sibTrans" presStyleCnt="0"/>
      <dgm:spPr/>
    </dgm:pt>
    <dgm:pt modelId="{342C370C-9318-45A0-AA05-81470C5B06E6}" type="pres">
      <dgm:prSet presAssocID="{A1CAD3DF-9D65-4B4B-9A4E-BDF265A90CC6}" presName="textNode" presStyleLbl="node1" presStyleIdx="1" presStyleCnt="4">
        <dgm:presLayoutVars>
          <dgm:bulletEnabled val="1"/>
        </dgm:presLayoutVars>
      </dgm:prSet>
      <dgm:spPr/>
      <dgm:t>
        <a:bodyPr/>
        <a:lstStyle/>
        <a:p>
          <a:endParaRPr lang="de-DE"/>
        </a:p>
      </dgm:t>
    </dgm:pt>
    <dgm:pt modelId="{E72002BB-AE25-4AB0-BA88-2E9B08608825}" type="pres">
      <dgm:prSet presAssocID="{78F2DD66-04F3-40A7-8C89-47892832ADDE}" presName="sibTrans" presStyleCnt="0"/>
      <dgm:spPr/>
    </dgm:pt>
    <dgm:pt modelId="{CAB82305-0130-4DA8-B922-1305E1EC3B1E}" type="pres">
      <dgm:prSet presAssocID="{C617727D-3E13-4E29-9733-3C1CB0DBD5B2}" presName="textNode" presStyleLbl="node1" presStyleIdx="2" presStyleCnt="4" custScaleX="115243">
        <dgm:presLayoutVars>
          <dgm:bulletEnabled val="1"/>
        </dgm:presLayoutVars>
      </dgm:prSet>
      <dgm:spPr/>
      <dgm:t>
        <a:bodyPr/>
        <a:lstStyle/>
        <a:p>
          <a:endParaRPr lang="de-DE"/>
        </a:p>
      </dgm:t>
    </dgm:pt>
    <dgm:pt modelId="{2D424BA7-1C09-47F7-B1E6-020BC8554F7D}" type="pres">
      <dgm:prSet presAssocID="{E051F273-0321-4DEC-979D-6A00DAFD8B46}" presName="sibTrans" presStyleCnt="0"/>
      <dgm:spPr/>
    </dgm:pt>
    <dgm:pt modelId="{FADAB72E-9E03-43AE-9961-77311E85132A}" type="pres">
      <dgm:prSet presAssocID="{A55F7670-0410-454C-A962-E4EB2796E01C}" presName="textNode" presStyleLbl="node1" presStyleIdx="3" presStyleCnt="4" custScaleX="165472">
        <dgm:presLayoutVars>
          <dgm:bulletEnabled val="1"/>
        </dgm:presLayoutVars>
      </dgm:prSet>
      <dgm:spPr/>
      <dgm:t>
        <a:bodyPr/>
        <a:lstStyle/>
        <a:p>
          <a:endParaRPr lang="de-DE"/>
        </a:p>
      </dgm:t>
    </dgm:pt>
  </dgm:ptLst>
  <dgm:cxnLst>
    <dgm:cxn modelId="{77E14985-EE46-4803-A51C-01D2B0811B74}" type="presOf" srcId="{79611AF0-96C3-4397-AE00-F76724E441AD}" destId="{56DC897F-15E7-4344-BA2F-860CBC0D1F20}" srcOrd="0" destOrd="0" presId="urn:microsoft.com/office/officeart/2005/8/layout/hProcess9"/>
    <dgm:cxn modelId="{B9F5AB4F-0F84-4FB6-A25A-54F8C2C4624E}" srcId="{E545E899-6408-4262-A324-3A81456EB339}" destId="{A1CAD3DF-9D65-4B4B-9A4E-BDF265A90CC6}" srcOrd="1" destOrd="0" parTransId="{7BBF10C8-4DBB-4B77-8FDD-E5997C527D54}" sibTransId="{78F2DD66-04F3-40A7-8C89-47892832ADDE}"/>
    <dgm:cxn modelId="{CD7FEE24-7EC4-4D7A-AD91-094863563FF3}" srcId="{E545E899-6408-4262-A324-3A81456EB339}" destId="{C617727D-3E13-4E29-9733-3C1CB0DBD5B2}" srcOrd="2" destOrd="0" parTransId="{8FC4416D-0235-41D7-8C1F-A8B1007916B9}" sibTransId="{E051F273-0321-4DEC-979D-6A00DAFD8B46}"/>
    <dgm:cxn modelId="{C6329A94-35AD-4E2E-BE99-88B8CC15334D}" type="presOf" srcId="{E545E899-6408-4262-A324-3A81456EB339}" destId="{4DA544FD-0B66-4103-9E14-1C9B89CDD4D3}" srcOrd="0" destOrd="0" presId="urn:microsoft.com/office/officeart/2005/8/layout/hProcess9"/>
    <dgm:cxn modelId="{E4D79B46-688B-425D-A9F3-454896FFA92D}" srcId="{E545E899-6408-4262-A324-3A81456EB339}" destId="{A55F7670-0410-454C-A962-E4EB2796E01C}" srcOrd="3" destOrd="0" parTransId="{9E995C18-4F36-4CE0-8449-C7DFA411E9DB}" sibTransId="{C2C82D48-7B99-4846-9290-00772C4369B2}"/>
    <dgm:cxn modelId="{93DC52BC-A5E9-4A85-A9C0-995B3ECEF92F}" type="presOf" srcId="{A55F7670-0410-454C-A962-E4EB2796E01C}" destId="{FADAB72E-9E03-43AE-9961-77311E85132A}" srcOrd="0" destOrd="0" presId="urn:microsoft.com/office/officeart/2005/8/layout/hProcess9"/>
    <dgm:cxn modelId="{2F6DEAD6-6019-4761-B398-F0F3A4A981B9}" type="presOf" srcId="{A1CAD3DF-9D65-4B4B-9A4E-BDF265A90CC6}" destId="{342C370C-9318-45A0-AA05-81470C5B06E6}" srcOrd="0" destOrd="0" presId="urn:microsoft.com/office/officeart/2005/8/layout/hProcess9"/>
    <dgm:cxn modelId="{8B7F5CB0-5285-429C-9FB0-F07EEFCA7B25}" type="presOf" srcId="{C617727D-3E13-4E29-9733-3C1CB0DBD5B2}" destId="{CAB82305-0130-4DA8-B922-1305E1EC3B1E}" srcOrd="0" destOrd="0" presId="urn:microsoft.com/office/officeart/2005/8/layout/hProcess9"/>
    <dgm:cxn modelId="{5E185F17-530A-4200-BDE9-6A6C55271D10}" srcId="{E545E899-6408-4262-A324-3A81456EB339}" destId="{79611AF0-96C3-4397-AE00-F76724E441AD}" srcOrd="0" destOrd="0" parTransId="{5885D90E-6A9D-4E04-8859-446FA62E5E2D}" sibTransId="{DFCDF116-722F-4208-8640-2C36FD122479}"/>
    <dgm:cxn modelId="{946F245E-0441-47D7-8374-9476824C847B}" type="presParOf" srcId="{4DA544FD-0B66-4103-9E14-1C9B89CDD4D3}" destId="{E78C0A1F-7F2B-4888-AC44-F0F3170EA650}" srcOrd="0" destOrd="0" presId="urn:microsoft.com/office/officeart/2005/8/layout/hProcess9"/>
    <dgm:cxn modelId="{964BE35F-4D54-46F0-AD1F-7C40DCEDB938}" type="presParOf" srcId="{4DA544FD-0B66-4103-9E14-1C9B89CDD4D3}" destId="{FDC47ACF-D4C0-4B03-9347-18EA897545E1}" srcOrd="1" destOrd="0" presId="urn:microsoft.com/office/officeart/2005/8/layout/hProcess9"/>
    <dgm:cxn modelId="{D42E876D-18D0-4DE6-8D2D-E05AC52FBDAE}" type="presParOf" srcId="{FDC47ACF-D4C0-4B03-9347-18EA897545E1}" destId="{56DC897F-15E7-4344-BA2F-860CBC0D1F20}" srcOrd="0" destOrd="0" presId="urn:microsoft.com/office/officeart/2005/8/layout/hProcess9"/>
    <dgm:cxn modelId="{7B27CD71-6A43-47D2-96EC-EE748217DC7B}" type="presParOf" srcId="{FDC47ACF-D4C0-4B03-9347-18EA897545E1}" destId="{B0A22587-8F66-490F-A1D6-58BE3229ABE9}" srcOrd="1" destOrd="0" presId="urn:microsoft.com/office/officeart/2005/8/layout/hProcess9"/>
    <dgm:cxn modelId="{51C7FEA0-60B3-4749-9E3F-7BDCC054136F}" type="presParOf" srcId="{FDC47ACF-D4C0-4B03-9347-18EA897545E1}" destId="{342C370C-9318-45A0-AA05-81470C5B06E6}" srcOrd="2" destOrd="0" presId="urn:microsoft.com/office/officeart/2005/8/layout/hProcess9"/>
    <dgm:cxn modelId="{DA1B70C8-FEED-4D72-AB34-1A9D354799A7}" type="presParOf" srcId="{FDC47ACF-D4C0-4B03-9347-18EA897545E1}" destId="{E72002BB-AE25-4AB0-BA88-2E9B08608825}" srcOrd="3" destOrd="0" presId="urn:microsoft.com/office/officeart/2005/8/layout/hProcess9"/>
    <dgm:cxn modelId="{4D0787FD-9B69-49B3-A8CE-F9037B0831CE}" type="presParOf" srcId="{FDC47ACF-D4C0-4B03-9347-18EA897545E1}" destId="{CAB82305-0130-4DA8-B922-1305E1EC3B1E}" srcOrd="4" destOrd="0" presId="urn:microsoft.com/office/officeart/2005/8/layout/hProcess9"/>
    <dgm:cxn modelId="{33729FDF-4A5C-4E0E-BE11-3A3794A76FF9}" type="presParOf" srcId="{FDC47ACF-D4C0-4B03-9347-18EA897545E1}" destId="{2D424BA7-1C09-47F7-B1E6-020BC8554F7D}" srcOrd="5" destOrd="0" presId="urn:microsoft.com/office/officeart/2005/8/layout/hProcess9"/>
    <dgm:cxn modelId="{A425229C-7E45-40C8-AD5E-823D0B872CE4}" type="presParOf" srcId="{FDC47ACF-D4C0-4B03-9347-18EA897545E1}" destId="{FADAB72E-9E03-43AE-9961-77311E85132A}" srcOrd="6"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alpha val="20000"/>
          </a:srgbClr>
        </a:solidFill>
      </dgm:spPr>
      <dgm:t>
        <a:bodyPr/>
        <a:lstStyle/>
        <a:p>
          <a:r>
            <a:rPr lang="en-US" sz="1200" dirty="0" smtClean="0"/>
            <a:t>1. Create design</a:t>
          </a:r>
          <a:endParaRPr lang="en-US" sz="120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026A838B-501F-4D79-BE87-2EA5065DF1DF}">
      <dgm:prSet phldrT="[Text]" custT="1"/>
      <dgm:spPr>
        <a:solidFill>
          <a:srgbClr val="00B050">
            <a:alpha val="20000"/>
          </a:srgbClr>
        </a:solidFill>
      </dgm:spPr>
      <dgm:t>
        <a:bodyPr/>
        <a:lstStyle/>
        <a:p>
          <a:r>
            <a:rPr lang="en-US" sz="1200" dirty="0" smtClean="0"/>
            <a:t>3. Create  order</a:t>
          </a:r>
          <a:endParaRPr lang="en-US" sz="1200" dirty="0"/>
        </a:p>
      </dgm:t>
    </dgm:pt>
    <dgm:pt modelId="{62C7F318-1128-4702-AC14-22FBF455D78C}" type="parTrans" cxnId="{93BAE5A0-CD2B-4916-AAC2-4F2BF774C0EB}">
      <dgm:prSet/>
      <dgm:spPr/>
      <dgm:t>
        <a:bodyPr/>
        <a:lstStyle/>
        <a:p>
          <a:endParaRPr lang="en-US" sz="1100"/>
        </a:p>
      </dgm:t>
    </dgm:pt>
    <dgm:pt modelId="{F12F7244-1408-4481-BC6B-3F2C28B05340}" type="sibTrans" cxnId="{93BAE5A0-CD2B-4916-AAC2-4F2BF774C0EB}">
      <dgm:prSet/>
      <dgm:spPr/>
      <dgm:t>
        <a:bodyPr/>
        <a:lstStyle/>
        <a:p>
          <a:endParaRPr lang="en-US" sz="1100"/>
        </a:p>
      </dgm:t>
    </dgm:pt>
    <dgm:pt modelId="{0CA12982-B9B1-48C2-9F1C-480CE09FF75E}">
      <dgm:prSet phldrT="[Text]" custT="1"/>
      <dgm:spPr>
        <a:solidFill>
          <a:srgbClr val="7030A0">
            <a:alpha val="20000"/>
          </a:srgbClr>
        </a:solidFill>
      </dgm:spPr>
      <dgm:t>
        <a:bodyPr/>
        <a:lstStyle/>
        <a:p>
          <a:r>
            <a:rPr lang="en-US" sz="1200" dirty="0" smtClean="0"/>
            <a:t>4. Manage order</a:t>
          </a:r>
          <a:endParaRPr lang="en-US" sz="1200" dirty="0"/>
        </a:p>
      </dgm:t>
    </dgm:pt>
    <dgm:pt modelId="{3AD019FB-4EF7-4A0A-B08C-C8F461026F21}" type="parTrans" cxnId="{55D6069C-9900-43CB-AA2A-08D31893D38E}">
      <dgm:prSet/>
      <dgm:spPr/>
      <dgm:t>
        <a:bodyPr/>
        <a:lstStyle/>
        <a:p>
          <a:endParaRPr lang="en-US" sz="1100"/>
        </a:p>
      </dgm:t>
    </dgm:pt>
    <dgm:pt modelId="{7BE9D137-4806-4CB0-A1E3-9DCCA5444D34}" type="sibTrans" cxnId="{55D6069C-9900-43CB-AA2A-08D31893D38E}">
      <dgm:prSet/>
      <dgm:spPr/>
      <dgm:t>
        <a:bodyPr/>
        <a:lstStyle/>
        <a:p>
          <a:endParaRPr lang="en-US" sz="1100"/>
        </a:p>
      </dgm:t>
    </dgm:pt>
    <dgm:pt modelId="{0704682C-F752-4645-8D9B-A817DA1DFA6C}">
      <dgm:prSet custT="1"/>
      <dgm:spPr>
        <a:solidFill>
          <a:srgbClr val="FFC000"/>
        </a:solidFill>
        <a:ln>
          <a:solidFill>
            <a:schemeClr val="accent2"/>
          </a:solidFill>
        </a:ln>
      </dgm:spPr>
      <dgm:t>
        <a:bodyPr/>
        <a:lstStyle/>
        <a:p>
          <a:r>
            <a:rPr lang="en-US" sz="1200" dirty="0" smtClean="0"/>
            <a:t>2. Create offering</a:t>
          </a:r>
          <a:endParaRPr lang="en-US" sz="1200" dirty="0"/>
        </a:p>
      </dgm:t>
    </dgm:pt>
    <dgm:pt modelId="{12D7CCF0-1158-40D3-B42F-9A7722410DAF}" type="parTrans" cxnId="{9A5D78CA-D860-4893-88EF-1701DEC0DC62}">
      <dgm:prSet/>
      <dgm:spPr/>
      <dgm:t>
        <a:bodyPr/>
        <a:lstStyle/>
        <a:p>
          <a:endParaRPr lang="en-US" sz="1100"/>
        </a:p>
      </dgm:t>
    </dgm:pt>
    <dgm:pt modelId="{64C8B3A2-C8AF-46F5-B638-AEE68C69B9EB}" type="sibTrans" cxnId="{9A5D78CA-D860-4893-88EF-1701DEC0DC62}">
      <dgm:prSet/>
      <dgm:spPr/>
      <dgm:t>
        <a:bodyPr/>
        <a:lstStyle/>
        <a:p>
          <a:endParaRPr lang="en-US" sz="110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rgbClr val="CBDDF0">
            <a:alpha val="25098"/>
          </a:srgbClr>
        </a:solidFill>
      </dgm:spPr>
      <dgm:t>
        <a:bodyPr/>
        <a:lstStyle/>
        <a:p>
          <a:endParaRPr lang="en-US"/>
        </a:p>
      </dgm:t>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4">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2EAA8666-88A3-43FC-8080-544584AE31A3}" type="pres">
      <dgm:prSet presAssocID="{0704682C-F752-4645-8D9B-A817DA1DFA6C}" presName="textNode" presStyleLbl="node1" presStyleIdx="1" presStyleCnt="4">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4">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pt>
    <dgm:pt modelId="{2AEFE299-B965-4C82-BECB-B0FDDCAFAF6F}" type="pres">
      <dgm:prSet presAssocID="{0CA12982-B9B1-48C2-9F1C-480CE09FF75E}" presName="textNode" presStyleLbl="node1" presStyleIdx="3" presStyleCnt="4">
        <dgm:presLayoutVars>
          <dgm:bulletEnabled val="1"/>
        </dgm:presLayoutVars>
      </dgm:prSet>
      <dgm:spPr/>
      <dgm:t>
        <a:bodyPr/>
        <a:lstStyle/>
        <a:p>
          <a:endParaRPr lang="en-US"/>
        </a:p>
      </dgm:t>
    </dgm:pt>
  </dgm:ptLst>
  <dgm:cxnLst>
    <dgm:cxn modelId="{93BAE5A0-CD2B-4916-AAC2-4F2BF774C0EB}" srcId="{E545E899-6408-4262-A324-3A81456EB339}" destId="{026A838B-501F-4D79-BE87-2EA5065DF1DF}" srcOrd="2" destOrd="0" parTransId="{62C7F318-1128-4702-AC14-22FBF455D78C}" sibTransId="{F12F7244-1408-4481-BC6B-3F2C28B05340}"/>
    <dgm:cxn modelId="{C1516FC5-1907-4DF7-8EDC-61E579228CAF}" type="presOf" srcId="{E545E899-6408-4262-A324-3A81456EB339}" destId="{4DA544FD-0B66-4103-9E14-1C9B89CDD4D3}" srcOrd="0" destOrd="0" presId="urn:microsoft.com/office/officeart/2005/8/layout/hProcess9"/>
    <dgm:cxn modelId="{9A5D78CA-D860-4893-88EF-1701DEC0DC62}" srcId="{E545E899-6408-4262-A324-3A81456EB339}" destId="{0704682C-F752-4645-8D9B-A817DA1DFA6C}" srcOrd="1" destOrd="0" parTransId="{12D7CCF0-1158-40D3-B42F-9A7722410DAF}" sibTransId="{64C8B3A2-C8AF-46F5-B638-AEE68C69B9EB}"/>
    <dgm:cxn modelId="{1C3800E1-22D7-4B1E-8752-091F7F1058CD}" type="presOf" srcId="{D181C1C4-2678-4FE4-88B2-2FE880A44B04}" destId="{F87996CF-2BB6-46FD-9176-55654DFD4D4D}" srcOrd="0" destOrd="0" presId="urn:microsoft.com/office/officeart/2005/8/layout/hProcess9"/>
    <dgm:cxn modelId="{DD54F351-FB39-4D90-9522-FC7BD791CF2D}" type="presOf" srcId="{0704682C-F752-4645-8D9B-A817DA1DFA6C}" destId="{2EAA8666-88A3-43FC-8080-544584AE31A3}" srcOrd="0" destOrd="0" presId="urn:microsoft.com/office/officeart/2005/8/layout/hProcess9"/>
    <dgm:cxn modelId="{AF682658-C9F6-4A4D-9004-67D3F8ED8319}" srcId="{E545E899-6408-4262-A324-3A81456EB339}" destId="{D181C1C4-2678-4FE4-88B2-2FE880A44B04}" srcOrd="0" destOrd="0" parTransId="{85FE889D-F94D-43AD-9E0D-EA3B38636418}" sibTransId="{916BD71F-5FBD-4FA4-A14D-3EDA714ACDE3}"/>
    <dgm:cxn modelId="{55D6069C-9900-43CB-AA2A-08D31893D38E}" srcId="{E545E899-6408-4262-A324-3A81456EB339}" destId="{0CA12982-B9B1-48C2-9F1C-480CE09FF75E}" srcOrd="3" destOrd="0" parTransId="{3AD019FB-4EF7-4A0A-B08C-C8F461026F21}" sibTransId="{7BE9D137-4806-4CB0-A1E3-9DCCA5444D34}"/>
    <dgm:cxn modelId="{9FB75CE6-FE21-41B3-B491-387F643F44E4}" type="presOf" srcId="{0CA12982-B9B1-48C2-9F1C-480CE09FF75E}" destId="{2AEFE299-B965-4C82-BECB-B0FDDCAFAF6F}" srcOrd="0" destOrd="0" presId="urn:microsoft.com/office/officeart/2005/8/layout/hProcess9"/>
    <dgm:cxn modelId="{C361E948-C4E5-4D8F-9320-B82E0FC56C36}" type="presOf" srcId="{026A838B-501F-4D79-BE87-2EA5065DF1DF}" destId="{8EE272F5-0D10-4CAC-85EA-BB7EF6A3F265}" srcOrd="0" destOrd="0" presId="urn:microsoft.com/office/officeart/2005/8/layout/hProcess9"/>
    <dgm:cxn modelId="{5EF4E9A0-D7F5-4B52-9883-9345E1BDD8F0}" type="presParOf" srcId="{4DA544FD-0B66-4103-9E14-1C9B89CDD4D3}" destId="{E78C0A1F-7F2B-4888-AC44-F0F3170EA650}" srcOrd="0" destOrd="0" presId="urn:microsoft.com/office/officeart/2005/8/layout/hProcess9"/>
    <dgm:cxn modelId="{49BD8D4C-38C9-4FFE-B925-DD5AE6AAE1F9}" type="presParOf" srcId="{4DA544FD-0B66-4103-9E14-1C9B89CDD4D3}" destId="{FDC47ACF-D4C0-4B03-9347-18EA897545E1}" srcOrd="1" destOrd="0" presId="urn:microsoft.com/office/officeart/2005/8/layout/hProcess9"/>
    <dgm:cxn modelId="{4B597DAC-A1F3-4B94-BA72-8BC1BFD0E2CE}" type="presParOf" srcId="{FDC47ACF-D4C0-4B03-9347-18EA897545E1}" destId="{F87996CF-2BB6-46FD-9176-55654DFD4D4D}" srcOrd="0" destOrd="0" presId="urn:microsoft.com/office/officeart/2005/8/layout/hProcess9"/>
    <dgm:cxn modelId="{CB8DB1E0-BAA2-4107-AC1A-024AB440FDEE}" type="presParOf" srcId="{FDC47ACF-D4C0-4B03-9347-18EA897545E1}" destId="{39C0B1F7-83C0-4A20-BCC5-DD69F3BA91F9}" srcOrd="1" destOrd="0" presId="urn:microsoft.com/office/officeart/2005/8/layout/hProcess9"/>
    <dgm:cxn modelId="{38FC3C0C-7FD0-4684-80F6-99C3CB6D8EF7}" type="presParOf" srcId="{FDC47ACF-D4C0-4B03-9347-18EA897545E1}" destId="{2EAA8666-88A3-43FC-8080-544584AE31A3}" srcOrd="2" destOrd="0" presId="urn:microsoft.com/office/officeart/2005/8/layout/hProcess9"/>
    <dgm:cxn modelId="{30782BEF-9499-4C3D-B785-08D5F8FCEBB6}" type="presParOf" srcId="{FDC47ACF-D4C0-4B03-9347-18EA897545E1}" destId="{568E5263-EF95-4C06-B3E4-84018E0A560A}" srcOrd="3" destOrd="0" presId="urn:microsoft.com/office/officeart/2005/8/layout/hProcess9"/>
    <dgm:cxn modelId="{50B3DA82-1D06-4F1B-A028-56BD2F18EE43}" type="presParOf" srcId="{FDC47ACF-D4C0-4B03-9347-18EA897545E1}" destId="{8EE272F5-0D10-4CAC-85EA-BB7EF6A3F265}" srcOrd="4" destOrd="0" presId="urn:microsoft.com/office/officeart/2005/8/layout/hProcess9"/>
    <dgm:cxn modelId="{6BCA5B9D-9650-45E6-AB95-DA1AE274B87B}" type="presParOf" srcId="{FDC47ACF-D4C0-4B03-9347-18EA897545E1}" destId="{51DD4F7E-916B-421C-9841-71D572CD5BF3}" srcOrd="5" destOrd="0" presId="urn:microsoft.com/office/officeart/2005/8/layout/hProcess9"/>
    <dgm:cxn modelId="{1DCB3268-A1EA-4C59-9FCD-F548FE0BE6F6}" type="presParOf" srcId="{FDC47ACF-D4C0-4B03-9347-18EA897545E1}" destId="{2AEFE299-B965-4C82-BECB-B0FDDCAFAF6F}"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colorful2" csCatId="colorful" phldr="1"/>
      <dgm:spPr/>
      <dgm:t>
        <a:bodyPr/>
        <a:lstStyle/>
        <a:p>
          <a:endParaRPr lang="en-US"/>
        </a:p>
      </dgm:t>
    </dgm:pt>
    <dgm:pt modelId="{A1CAD3DF-9D65-4B4B-9A4E-BDF265A90CC6}">
      <dgm:prSet phldrT="[Text]" custT="1"/>
      <dgm:spPr>
        <a:solidFill>
          <a:srgbClr val="FFC000"/>
        </a:solidFill>
        <a:ln>
          <a:solidFill>
            <a:schemeClr val="bg1"/>
          </a:solidFill>
        </a:ln>
      </dgm:spPr>
      <dgm:t>
        <a:bodyPr/>
        <a:lstStyle/>
        <a:p>
          <a:r>
            <a:rPr lang="en-US" sz="1200" dirty="0" smtClean="0"/>
            <a:t>B. Setup Pricing</a:t>
          </a:r>
          <a:endParaRPr lang="en-US" sz="1200" dirty="0"/>
        </a:p>
      </dgm:t>
    </dgm:pt>
    <dgm:pt modelId="{7BBF10C8-4DBB-4B77-8FDD-E5997C527D54}" type="parTrans" cxnId="{B9F5AB4F-0F84-4FB6-A25A-54F8C2C4624E}">
      <dgm:prSet/>
      <dgm:spPr/>
      <dgm:t>
        <a:bodyPr/>
        <a:lstStyle/>
        <a:p>
          <a:endParaRPr lang="de-DE" sz="1200"/>
        </a:p>
      </dgm:t>
    </dgm:pt>
    <dgm:pt modelId="{78F2DD66-04F3-40A7-8C89-47892832ADDE}" type="sibTrans" cxnId="{B9F5AB4F-0F84-4FB6-A25A-54F8C2C4624E}">
      <dgm:prSet/>
      <dgm:spPr/>
      <dgm:t>
        <a:bodyPr/>
        <a:lstStyle/>
        <a:p>
          <a:endParaRPr lang="de-DE" sz="1200"/>
        </a:p>
      </dgm:t>
    </dgm:pt>
    <dgm:pt modelId="{C617727D-3E13-4E29-9733-3C1CB0DBD5B2}">
      <dgm:prSet phldrT="[Text]" custT="1"/>
      <dgm:spPr>
        <a:solidFill>
          <a:srgbClr val="E6AF00"/>
        </a:solidFill>
        <a:ln>
          <a:solidFill>
            <a:schemeClr val="bg1"/>
          </a:solidFill>
        </a:ln>
      </dgm:spPr>
      <dgm:t>
        <a:bodyPr/>
        <a:lstStyle/>
        <a:p>
          <a:r>
            <a:rPr lang="en-US" sz="1200" dirty="0" smtClean="0"/>
            <a:t>C. Documentation</a:t>
          </a:r>
          <a:endParaRPr lang="en-US" sz="1200" dirty="0"/>
        </a:p>
      </dgm:t>
    </dgm:pt>
    <dgm:pt modelId="{8FC4416D-0235-41D7-8C1F-A8B1007916B9}" type="parTrans" cxnId="{CD7FEE24-7EC4-4D7A-AD91-094863563FF3}">
      <dgm:prSet/>
      <dgm:spPr/>
      <dgm:t>
        <a:bodyPr/>
        <a:lstStyle/>
        <a:p>
          <a:endParaRPr lang="de-DE" sz="1200"/>
        </a:p>
      </dgm:t>
    </dgm:pt>
    <dgm:pt modelId="{E051F273-0321-4DEC-979D-6A00DAFD8B46}" type="sibTrans" cxnId="{CD7FEE24-7EC4-4D7A-AD91-094863563FF3}">
      <dgm:prSet/>
      <dgm:spPr/>
      <dgm:t>
        <a:bodyPr/>
        <a:lstStyle/>
        <a:p>
          <a:endParaRPr lang="de-DE" sz="1200"/>
        </a:p>
      </dgm:t>
    </dgm:pt>
    <dgm:pt modelId="{79611AF0-96C3-4397-AE00-F76724E441AD}">
      <dgm:prSet phldrT="[Text]" custT="1"/>
      <dgm:spPr>
        <a:solidFill>
          <a:srgbClr val="FFD03B"/>
        </a:solidFill>
        <a:ln>
          <a:solidFill>
            <a:schemeClr val="bg1"/>
          </a:solidFill>
        </a:ln>
      </dgm:spPr>
      <dgm:t>
        <a:bodyPr/>
        <a:lstStyle/>
        <a:p>
          <a:r>
            <a:rPr lang="en-US" sz="1200" dirty="0" smtClean="0"/>
            <a:t>A. Setup Options</a:t>
          </a:r>
          <a:endParaRPr lang="en-US" sz="1200" dirty="0"/>
        </a:p>
      </dgm:t>
    </dgm:pt>
    <dgm:pt modelId="{5885D90E-6A9D-4E04-8859-446FA62E5E2D}" type="parTrans" cxnId="{5E185F17-530A-4200-BDE9-6A6C55271D10}">
      <dgm:prSet/>
      <dgm:spPr/>
      <dgm:t>
        <a:bodyPr/>
        <a:lstStyle/>
        <a:p>
          <a:endParaRPr lang="de-DE" sz="1200"/>
        </a:p>
      </dgm:t>
    </dgm:pt>
    <dgm:pt modelId="{DFCDF116-722F-4208-8640-2C36FD122479}" type="sibTrans" cxnId="{5E185F17-530A-4200-BDE9-6A6C55271D10}">
      <dgm:prSet/>
      <dgm:spPr/>
      <dgm:t>
        <a:bodyPr/>
        <a:lstStyle/>
        <a:p>
          <a:endParaRPr lang="de-DE" sz="1200"/>
        </a:p>
      </dgm:t>
    </dgm:pt>
    <dgm:pt modelId="{A55F7670-0410-454C-A962-E4EB2796E01C}">
      <dgm:prSet phldrT="[Text]" custT="1"/>
      <dgm:spPr>
        <a:solidFill>
          <a:srgbClr val="B88C00"/>
        </a:solidFill>
        <a:ln>
          <a:solidFill>
            <a:schemeClr val="accent2"/>
          </a:solidFill>
        </a:ln>
      </dgm:spPr>
      <dgm:t>
        <a:bodyPr/>
        <a:lstStyle/>
        <a:p>
          <a:r>
            <a:rPr lang="en-US" sz="1200" dirty="0" smtClean="0"/>
            <a:t>D. Select Approval Process / Publishing</a:t>
          </a:r>
          <a:endParaRPr lang="en-US" sz="1200" dirty="0"/>
        </a:p>
      </dgm:t>
    </dgm:pt>
    <dgm:pt modelId="{9E995C18-4F36-4CE0-8449-C7DFA411E9DB}" type="parTrans" cxnId="{E4D79B46-688B-425D-A9F3-454896FFA92D}">
      <dgm:prSet/>
      <dgm:spPr/>
      <dgm:t>
        <a:bodyPr/>
        <a:lstStyle/>
        <a:p>
          <a:endParaRPr lang="de-DE" sz="1200"/>
        </a:p>
      </dgm:t>
    </dgm:pt>
    <dgm:pt modelId="{C2C82D48-7B99-4846-9290-00772C4369B2}" type="sibTrans" cxnId="{E4D79B46-688B-425D-A9F3-454896FFA92D}">
      <dgm:prSet/>
      <dgm:spPr/>
      <dgm:t>
        <a:bodyPr/>
        <a:lstStyle/>
        <a:p>
          <a:endParaRPr lang="de-DE" sz="120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chemeClr val="bg1">
            <a:lumMod val="75000"/>
          </a:schemeClr>
        </a:solidFill>
      </dgm:spPr>
      <dgm:t>
        <a:bodyPr/>
        <a:lstStyle/>
        <a:p>
          <a:endParaRPr lang="en-US"/>
        </a:p>
      </dgm:t>
    </dgm:pt>
    <dgm:pt modelId="{FDC47ACF-D4C0-4B03-9347-18EA897545E1}" type="pres">
      <dgm:prSet presAssocID="{E545E899-6408-4262-A324-3A81456EB339}" presName="linearProcess" presStyleCnt="0"/>
      <dgm:spPr/>
      <dgm:t>
        <a:bodyPr/>
        <a:lstStyle/>
        <a:p>
          <a:endParaRPr lang="en-US"/>
        </a:p>
      </dgm:t>
    </dgm:pt>
    <dgm:pt modelId="{56DC897F-15E7-4344-BA2F-860CBC0D1F20}" type="pres">
      <dgm:prSet presAssocID="{79611AF0-96C3-4397-AE00-F76724E441AD}" presName="textNode" presStyleLbl="node1" presStyleIdx="0" presStyleCnt="4">
        <dgm:presLayoutVars>
          <dgm:bulletEnabled val="1"/>
        </dgm:presLayoutVars>
      </dgm:prSet>
      <dgm:spPr/>
      <dgm:t>
        <a:bodyPr/>
        <a:lstStyle/>
        <a:p>
          <a:endParaRPr lang="de-DE"/>
        </a:p>
      </dgm:t>
    </dgm:pt>
    <dgm:pt modelId="{B0A22587-8F66-490F-A1D6-58BE3229ABE9}" type="pres">
      <dgm:prSet presAssocID="{DFCDF116-722F-4208-8640-2C36FD122479}" presName="sibTrans" presStyleCnt="0"/>
      <dgm:spPr/>
    </dgm:pt>
    <dgm:pt modelId="{342C370C-9318-45A0-AA05-81470C5B06E6}" type="pres">
      <dgm:prSet presAssocID="{A1CAD3DF-9D65-4B4B-9A4E-BDF265A90CC6}" presName="textNode" presStyleLbl="node1" presStyleIdx="1" presStyleCnt="4">
        <dgm:presLayoutVars>
          <dgm:bulletEnabled val="1"/>
        </dgm:presLayoutVars>
      </dgm:prSet>
      <dgm:spPr/>
      <dgm:t>
        <a:bodyPr/>
        <a:lstStyle/>
        <a:p>
          <a:endParaRPr lang="de-DE"/>
        </a:p>
      </dgm:t>
    </dgm:pt>
    <dgm:pt modelId="{E72002BB-AE25-4AB0-BA88-2E9B08608825}" type="pres">
      <dgm:prSet presAssocID="{78F2DD66-04F3-40A7-8C89-47892832ADDE}" presName="sibTrans" presStyleCnt="0"/>
      <dgm:spPr/>
    </dgm:pt>
    <dgm:pt modelId="{CAB82305-0130-4DA8-B922-1305E1EC3B1E}" type="pres">
      <dgm:prSet presAssocID="{C617727D-3E13-4E29-9733-3C1CB0DBD5B2}" presName="textNode" presStyleLbl="node1" presStyleIdx="2" presStyleCnt="4" custScaleX="115243">
        <dgm:presLayoutVars>
          <dgm:bulletEnabled val="1"/>
        </dgm:presLayoutVars>
      </dgm:prSet>
      <dgm:spPr/>
      <dgm:t>
        <a:bodyPr/>
        <a:lstStyle/>
        <a:p>
          <a:endParaRPr lang="de-DE"/>
        </a:p>
      </dgm:t>
    </dgm:pt>
    <dgm:pt modelId="{2D424BA7-1C09-47F7-B1E6-020BC8554F7D}" type="pres">
      <dgm:prSet presAssocID="{E051F273-0321-4DEC-979D-6A00DAFD8B46}" presName="sibTrans" presStyleCnt="0"/>
      <dgm:spPr/>
    </dgm:pt>
    <dgm:pt modelId="{FADAB72E-9E03-43AE-9961-77311E85132A}" type="pres">
      <dgm:prSet presAssocID="{A55F7670-0410-454C-A962-E4EB2796E01C}" presName="textNode" presStyleLbl="node1" presStyleIdx="3" presStyleCnt="4" custScaleX="165472">
        <dgm:presLayoutVars>
          <dgm:bulletEnabled val="1"/>
        </dgm:presLayoutVars>
      </dgm:prSet>
      <dgm:spPr/>
      <dgm:t>
        <a:bodyPr/>
        <a:lstStyle/>
        <a:p>
          <a:endParaRPr lang="de-DE"/>
        </a:p>
      </dgm:t>
    </dgm:pt>
  </dgm:ptLst>
  <dgm:cxnLst>
    <dgm:cxn modelId="{B9F5AB4F-0F84-4FB6-A25A-54F8C2C4624E}" srcId="{E545E899-6408-4262-A324-3A81456EB339}" destId="{A1CAD3DF-9D65-4B4B-9A4E-BDF265A90CC6}" srcOrd="1" destOrd="0" parTransId="{7BBF10C8-4DBB-4B77-8FDD-E5997C527D54}" sibTransId="{78F2DD66-04F3-40A7-8C89-47892832ADDE}"/>
    <dgm:cxn modelId="{CD7FEE24-7EC4-4D7A-AD91-094863563FF3}" srcId="{E545E899-6408-4262-A324-3A81456EB339}" destId="{C617727D-3E13-4E29-9733-3C1CB0DBD5B2}" srcOrd="2" destOrd="0" parTransId="{8FC4416D-0235-41D7-8C1F-A8B1007916B9}" sibTransId="{E051F273-0321-4DEC-979D-6A00DAFD8B46}"/>
    <dgm:cxn modelId="{74880092-E626-410C-A05A-E6977E8BA894}" type="presOf" srcId="{E545E899-6408-4262-A324-3A81456EB339}" destId="{4DA544FD-0B66-4103-9E14-1C9B89CDD4D3}" srcOrd="0" destOrd="0" presId="urn:microsoft.com/office/officeart/2005/8/layout/hProcess9"/>
    <dgm:cxn modelId="{08933C9C-1A63-4909-BBF0-DE6DA123DF7F}" type="presOf" srcId="{A1CAD3DF-9D65-4B4B-9A4E-BDF265A90CC6}" destId="{342C370C-9318-45A0-AA05-81470C5B06E6}" srcOrd="0" destOrd="0" presId="urn:microsoft.com/office/officeart/2005/8/layout/hProcess9"/>
    <dgm:cxn modelId="{E4D79B46-688B-425D-A9F3-454896FFA92D}" srcId="{E545E899-6408-4262-A324-3A81456EB339}" destId="{A55F7670-0410-454C-A962-E4EB2796E01C}" srcOrd="3" destOrd="0" parTransId="{9E995C18-4F36-4CE0-8449-C7DFA411E9DB}" sibTransId="{C2C82D48-7B99-4846-9290-00772C4369B2}"/>
    <dgm:cxn modelId="{1FC53E59-E7C2-4469-B786-59CD8BB7287B}" type="presOf" srcId="{A55F7670-0410-454C-A962-E4EB2796E01C}" destId="{FADAB72E-9E03-43AE-9961-77311E85132A}" srcOrd="0" destOrd="0" presId="urn:microsoft.com/office/officeart/2005/8/layout/hProcess9"/>
    <dgm:cxn modelId="{2743D589-0480-4562-8121-97DA6653C095}" type="presOf" srcId="{79611AF0-96C3-4397-AE00-F76724E441AD}" destId="{56DC897F-15E7-4344-BA2F-860CBC0D1F20}" srcOrd="0" destOrd="0" presId="urn:microsoft.com/office/officeart/2005/8/layout/hProcess9"/>
    <dgm:cxn modelId="{BBA88381-2D77-48C2-AE37-A216021A9183}" type="presOf" srcId="{C617727D-3E13-4E29-9733-3C1CB0DBD5B2}" destId="{CAB82305-0130-4DA8-B922-1305E1EC3B1E}" srcOrd="0" destOrd="0" presId="urn:microsoft.com/office/officeart/2005/8/layout/hProcess9"/>
    <dgm:cxn modelId="{5E185F17-530A-4200-BDE9-6A6C55271D10}" srcId="{E545E899-6408-4262-A324-3A81456EB339}" destId="{79611AF0-96C3-4397-AE00-F76724E441AD}" srcOrd="0" destOrd="0" parTransId="{5885D90E-6A9D-4E04-8859-446FA62E5E2D}" sibTransId="{DFCDF116-722F-4208-8640-2C36FD122479}"/>
    <dgm:cxn modelId="{E2404E58-AA0E-4224-96F5-144338035B18}" type="presParOf" srcId="{4DA544FD-0B66-4103-9E14-1C9B89CDD4D3}" destId="{E78C0A1F-7F2B-4888-AC44-F0F3170EA650}" srcOrd="0" destOrd="0" presId="urn:microsoft.com/office/officeart/2005/8/layout/hProcess9"/>
    <dgm:cxn modelId="{4630C02E-7D41-41CB-8D0D-4D00DBBD6C6F}" type="presParOf" srcId="{4DA544FD-0B66-4103-9E14-1C9B89CDD4D3}" destId="{FDC47ACF-D4C0-4B03-9347-18EA897545E1}" srcOrd="1" destOrd="0" presId="urn:microsoft.com/office/officeart/2005/8/layout/hProcess9"/>
    <dgm:cxn modelId="{E2537CDB-6281-4D8E-97ED-2BF737CB5459}" type="presParOf" srcId="{FDC47ACF-D4C0-4B03-9347-18EA897545E1}" destId="{56DC897F-15E7-4344-BA2F-860CBC0D1F20}" srcOrd="0" destOrd="0" presId="urn:microsoft.com/office/officeart/2005/8/layout/hProcess9"/>
    <dgm:cxn modelId="{096823D6-4402-4898-9981-5DBB57154F52}" type="presParOf" srcId="{FDC47ACF-D4C0-4B03-9347-18EA897545E1}" destId="{B0A22587-8F66-490F-A1D6-58BE3229ABE9}" srcOrd="1" destOrd="0" presId="urn:microsoft.com/office/officeart/2005/8/layout/hProcess9"/>
    <dgm:cxn modelId="{9839268B-6DAA-4116-8086-8F667D7D2CB9}" type="presParOf" srcId="{FDC47ACF-D4C0-4B03-9347-18EA897545E1}" destId="{342C370C-9318-45A0-AA05-81470C5B06E6}" srcOrd="2" destOrd="0" presId="urn:microsoft.com/office/officeart/2005/8/layout/hProcess9"/>
    <dgm:cxn modelId="{455A90E5-C324-40BA-AE9C-FBFF0F023A66}" type="presParOf" srcId="{FDC47ACF-D4C0-4B03-9347-18EA897545E1}" destId="{E72002BB-AE25-4AB0-BA88-2E9B08608825}" srcOrd="3" destOrd="0" presId="urn:microsoft.com/office/officeart/2005/8/layout/hProcess9"/>
    <dgm:cxn modelId="{433B87F6-2611-4A9E-B518-5A1E6FFAA973}" type="presParOf" srcId="{FDC47ACF-D4C0-4B03-9347-18EA897545E1}" destId="{CAB82305-0130-4DA8-B922-1305E1EC3B1E}" srcOrd="4" destOrd="0" presId="urn:microsoft.com/office/officeart/2005/8/layout/hProcess9"/>
    <dgm:cxn modelId="{82E2D430-D37E-4CBD-A999-63974D649EC5}" type="presParOf" srcId="{FDC47ACF-D4C0-4B03-9347-18EA897545E1}" destId="{2D424BA7-1C09-47F7-B1E6-020BC8554F7D}" srcOrd="5" destOrd="0" presId="urn:microsoft.com/office/officeart/2005/8/layout/hProcess9"/>
    <dgm:cxn modelId="{6563E6F5-CCE1-4AEF-98D1-295BB697536B}" type="presParOf" srcId="{FDC47ACF-D4C0-4B03-9347-18EA897545E1}" destId="{FADAB72E-9E03-43AE-9961-77311E85132A}" srcOrd="6"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alpha val="20000"/>
          </a:srgbClr>
        </a:solidFill>
      </dgm:spPr>
      <dgm:t>
        <a:bodyPr/>
        <a:lstStyle/>
        <a:p>
          <a:r>
            <a:rPr lang="en-US" sz="1200" dirty="0" smtClean="0"/>
            <a:t>1. Create design</a:t>
          </a:r>
          <a:endParaRPr lang="en-US" sz="120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026A838B-501F-4D79-BE87-2EA5065DF1DF}">
      <dgm:prSet phldrT="[Text]" custT="1"/>
      <dgm:spPr>
        <a:solidFill>
          <a:srgbClr val="00B050"/>
        </a:solidFill>
        <a:ln>
          <a:solidFill>
            <a:schemeClr val="accent2"/>
          </a:solidFill>
        </a:ln>
      </dgm:spPr>
      <dgm:t>
        <a:bodyPr/>
        <a:lstStyle/>
        <a:p>
          <a:r>
            <a:rPr lang="en-US" sz="1200" dirty="0" smtClean="0"/>
            <a:t>3. Create  order</a:t>
          </a:r>
          <a:endParaRPr lang="en-US" sz="1200" dirty="0"/>
        </a:p>
      </dgm:t>
    </dgm:pt>
    <dgm:pt modelId="{62C7F318-1128-4702-AC14-22FBF455D78C}" type="parTrans" cxnId="{93BAE5A0-CD2B-4916-AAC2-4F2BF774C0EB}">
      <dgm:prSet/>
      <dgm:spPr/>
      <dgm:t>
        <a:bodyPr/>
        <a:lstStyle/>
        <a:p>
          <a:endParaRPr lang="en-US" sz="1100"/>
        </a:p>
      </dgm:t>
    </dgm:pt>
    <dgm:pt modelId="{F12F7244-1408-4481-BC6B-3F2C28B05340}" type="sibTrans" cxnId="{93BAE5A0-CD2B-4916-AAC2-4F2BF774C0EB}">
      <dgm:prSet/>
      <dgm:spPr/>
      <dgm:t>
        <a:bodyPr/>
        <a:lstStyle/>
        <a:p>
          <a:endParaRPr lang="en-US" sz="1100"/>
        </a:p>
      </dgm:t>
    </dgm:pt>
    <dgm:pt modelId="{0CA12982-B9B1-48C2-9F1C-480CE09FF75E}">
      <dgm:prSet phldrT="[Text]" custT="1"/>
      <dgm:spPr>
        <a:solidFill>
          <a:srgbClr val="7030A0">
            <a:alpha val="20000"/>
          </a:srgbClr>
        </a:solidFill>
      </dgm:spPr>
      <dgm:t>
        <a:bodyPr/>
        <a:lstStyle/>
        <a:p>
          <a:r>
            <a:rPr lang="en-US" sz="1200" dirty="0" smtClean="0"/>
            <a:t>4. Manage order</a:t>
          </a:r>
          <a:endParaRPr lang="en-US" sz="1200" dirty="0"/>
        </a:p>
      </dgm:t>
    </dgm:pt>
    <dgm:pt modelId="{3AD019FB-4EF7-4A0A-B08C-C8F461026F21}" type="parTrans" cxnId="{55D6069C-9900-43CB-AA2A-08D31893D38E}">
      <dgm:prSet/>
      <dgm:spPr/>
      <dgm:t>
        <a:bodyPr/>
        <a:lstStyle/>
        <a:p>
          <a:endParaRPr lang="en-US" sz="1100"/>
        </a:p>
      </dgm:t>
    </dgm:pt>
    <dgm:pt modelId="{7BE9D137-4806-4CB0-A1E3-9DCCA5444D34}" type="sibTrans" cxnId="{55D6069C-9900-43CB-AA2A-08D31893D38E}">
      <dgm:prSet/>
      <dgm:spPr/>
      <dgm:t>
        <a:bodyPr/>
        <a:lstStyle/>
        <a:p>
          <a:endParaRPr lang="en-US" sz="1100"/>
        </a:p>
      </dgm:t>
    </dgm:pt>
    <dgm:pt modelId="{0704682C-F752-4645-8D9B-A817DA1DFA6C}">
      <dgm:prSet custT="1"/>
      <dgm:spPr>
        <a:solidFill>
          <a:srgbClr val="FFC000">
            <a:alpha val="20000"/>
          </a:srgbClr>
        </a:solidFill>
      </dgm:spPr>
      <dgm:t>
        <a:bodyPr/>
        <a:lstStyle/>
        <a:p>
          <a:r>
            <a:rPr lang="en-US" sz="1200" dirty="0" smtClean="0"/>
            <a:t>2. Create offering</a:t>
          </a:r>
          <a:endParaRPr lang="en-US" sz="1200" dirty="0"/>
        </a:p>
      </dgm:t>
    </dgm:pt>
    <dgm:pt modelId="{12D7CCF0-1158-40D3-B42F-9A7722410DAF}" type="parTrans" cxnId="{9A5D78CA-D860-4893-88EF-1701DEC0DC62}">
      <dgm:prSet/>
      <dgm:spPr/>
      <dgm:t>
        <a:bodyPr/>
        <a:lstStyle/>
        <a:p>
          <a:endParaRPr lang="en-US" sz="1100"/>
        </a:p>
      </dgm:t>
    </dgm:pt>
    <dgm:pt modelId="{64C8B3A2-C8AF-46F5-B638-AEE68C69B9EB}" type="sibTrans" cxnId="{9A5D78CA-D860-4893-88EF-1701DEC0DC62}">
      <dgm:prSet/>
      <dgm:spPr/>
      <dgm:t>
        <a:bodyPr/>
        <a:lstStyle/>
        <a:p>
          <a:endParaRPr lang="en-US" sz="110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rgbClr val="CBDDF0">
            <a:alpha val="25098"/>
          </a:srgbClr>
        </a:solidFill>
      </dgm:spPr>
      <dgm:t>
        <a:bodyPr/>
        <a:lstStyle/>
        <a:p>
          <a:endParaRPr lang="en-US"/>
        </a:p>
      </dgm:t>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4">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2EAA8666-88A3-43FC-8080-544584AE31A3}" type="pres">
      <dgm:prSet presAssocID="{0704682C-F752-4645-8D9B-A817DA1DFA6C}" presName="textNode" presStyleLbl="node1" presStyleIdx="1" presStyleCnt="4">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4">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pt>
    <dgm:pt modelId="{2AEFE299-B965-4C82-BECB-B0FDDCAFAF6F}" type="pres">
      <dgm:prSet presAssocID="{0CA12982-B9B1-48C2-9F1C-480CE09FF75E}" presName="textNode" presStyleLbl="node1" presStyleIdx="3" presStyleCnt="4">
        <dgm:presLayoutVars>
          <dgm:bulletEnabled val="1"/>
        </dgm:presLayoutVars>
      </dgm:prSet>
      <dgm:spPr/>
      <dgm:t>
        <a:bodyPr/>
        <a:lstStyle/>
        <a:p>
          <a:endParaRPr lang="en-US"/>
        </a:p>
      </dgm:t>
    </dgm:pt>
  </dgm:ptLst>
  <dgm:cxnLst>
    <dgm:cxn modelId="{93BAE5A0-CD2B-4916-AAC2-4F2BF774C0EB}" srcId="{E545E899-6408-4262-A324-3A81456EB339}" destId="{026A838B-501F-4D79-BE87-2EA5065DF1DF}" srcOrd="2" destOrd="0" parTransId="{62C7F318-1128-4702-AC14-22FBF455D78C}" sibTransId="{F12F7244-1408-4481-BC6B-3F2C28B05340}"/>
    <dgm:cxn modelId="{9A5D78CA-D860-4893-88EF-1701DEC0DC62}" srcId="{E545E899-6408-4262-A324-3A81456EB339}" destId="{0704682C-F752-4645-8D9B-A817DA1DFA6C}" srcOrd="1" destOrd="0" parTransId="{12D7CCF0-1158-40D3-B42F-9A7722410DAF}" sibTransId="{64C8B3A2-C8AF-46F5-B638-AEE68C69B9EB}"/>
    <dgm:cxn modelId="{E21BFD44-5FCF-4C23-A2EF-656ED2771AF4}" type="presOf" srcId="{D181C1C4-2678-4FE4-88B2-2FE880A44B04}" destId="{F87996CF-2BB6-46FD-9176-55654DFD4D4D}" srcOrd="0" destOrd="0" presId="urn:microsoft.com/office/officeart/2005/8/layout/hProcess9"/>
    <dgm:cxn modelId="{44573D48-F3C9-4E71-A285-98E1E3058C07}" type="presOf" srcId="{0704682C-F752-4645-8D9B-A817DA1DFA6C}" destId="{2EAA8666-88A3-43FC-8080-544584AE31A3}" srcOrd="0" destOrd="0" presId="urn:microsoft.com/office/officeart/2005/8/layout/hProcess9"/>
    <dgm:cxn modelId="{AF682658-C9F6-4A4D-9004-67D3F8ED8319}" srcId="{E545E899-6408-4262-A324-3A81456EB339}" destId="{D181C1C4-2678-4FE4-88B2-2FE880A44B04}" srcOrd="0" destOrd="0" parTransId="{85FE889D-F94D-43AD-9E0D-EA3B38636418}" sibTransId="{916BD71F-5FBD-4FA4-A14D-3EDA714ACDE3}"/>
    <dgm:cxn modelId="{55D6069C-9900-43CB-AA2A-08D31893D38E}" srcId="{E545E899-6408-4262-A324-3A81456EB339}" destId="{0CA12982-B9B1-48C2-9F1C-480CE09FF75E}" srcOrd="3" destOrd="0" parTransId="{3AD019FB-4EF7-4A0A-B08C-C8F461026F21}" sibTransId="{7BE9D137-4806-4CB0-A1E3-9DCCA5444D34}"/>
    <dgm:cxn modelId="{BD200076-CF89-43F1-91EF-D9BB12336262}" type="presOf" srcId="{E545E899-6408-4262-A324-3A81456EB339}" destId="{4DA544FD-0B66-4103-9E14-1C9B89CDD4D3}" srcOrd="0" destOrd="0" presId="urn:microsoft.com/office/officeart/2005/8/layout/hProcess9"/>
    <dgm:cxn modelId="{5F6E9702-700D-47EF-8C1E-1F7668DC9A8A}" type="presOf" srcId="{026A838B-501F-4D79-BE87-2EA5065DF1DF}" destId="{8EE272F5-0D10-4CAC-85EA-BB7EF6A3F265}" srcOrd="0" destOrd="0" presId="urn:microsoft.com/office/officeart/2005/8/layout/hProcess9"/>
    <dgm:cxn modelId="{BE924C5F-E92E-421D-AB4C-BFB8EC691218}" type="presOf" srcId="{0CA12982-B9B1-48C2-9F1C-480CE09FF75E}" destId="{2AEFE299-B965-4C82-BECB-B0FDDCAFAF6F}" srcOrd="0" destOrd="0" presId="urn:microsoft.com/office/officeart/2005/8/layout/hProcess9"/>
    <dgm:cxn modelId="{10A59794-E5DD-4EE5-B18F-378A047E922F}" type="presParOf" srcId="{4DA544FD-0B66-4103-9E14-1C9B89CDD4D3}" destId="{E78C0A1F-7F2B-4888-AC44-F0F3170EA650}" srcOrd="0" destOrd="0" presId="urn:microsoft.com/office/officeart/2005/8/layout/hProcess9"/>
    <dgm:cxn modelId="{FEA04FCE-C808-401B-9A97-4134FA74DE29}" type="presParOf" srcId="{4DA544FD-0B66-4103-9E14-1C9B89CDD4D3}" destId="{FDC47ACF-D4C0-4B03-9347-18EA897545E1}" srcOrd="1" destOrd="0" presId="urn:microsoft.com/office/officeart/2005/8/layout/hProcess9"/>
    <dgm:cxn modelId="{335E1F24-4214-45B5-BDCC-3B186CCDF83A}" type="presParOf" srcId="{FDC47ACF-D4C0-4B03-9347-18EA897545E1}" destId="{F87996CF-2BB6-46FD-9176-55654DFD4D4D}" srcOrd="0" destOrd="0" presId="urn:microsoft.com/office/officeart/2005/8/layout/hProcess9"/>
    <dgm:cxn modelId="{BF72A208-0126-4A11-9BF1-6C413608E4B3}" type="presParOf" srcId="{FDC47ACF-D4C0-4B03-9347-18EA897545E1}" destId="{39C0B1F7-83C0-4A20-BCC5-DD69F3BA91F9}" srcOrd="1" destOrd="0" presId="urn:microsoft.com/office/officeart/2005/8/layout/hProcess9"/>
    <dgm:cxn modelId="{D98C752C-18B0-41DC-B66F-5DC34DD5AF1C}" type="presParOf" srcId="{FDC47ACF-D4C0-4B03-9347-18EA897545E1}" destId="{2EAA8666-88A3-43FC-8080-544584AE31A3}" srcOrd="2" destOrd="0" presId="urn:microsoft.com/office/officeart/2005/8/layout/hProcess9"/>
    <dgm:cxn modelId="{8EEB2014-7CF0-4695-8CD6-6041B4072C46}" type="presParOf" srcId="{FDC47ACF-D4C0-4B03-9347-18EA897545E1}" destId="{568E5263-EF95-4C06-B3E4-84018E0A560A}" srcOrd="3" destOrd="0" presId="urn:microsoft.com/office/officeart/2005/8/layout/hProcess9"/>
    <dgm:cxn modelId="{D5C9EFFF-C517-406C-9F5C-951C9D879C66}" type="presParOf" srcId="{FDC47ACF-D4C0-4B03-9347-18EA897545E1}" destId="{8EE272F5-0D10-4CAC-85EA-BB7EF6A3F265}" srcOrd="4" destOrd="0" presId="urn:microsoft.com/office/officeart/2005/8/layout/hProcess9"/>
    <dgm:cxn modelId="{0D62E719-E789-414E-AC6A-BE99F5A88210}" type="presParOf" srcId="{FDC47ACF-D4C0-4B03-9347-18EA897545E1}" destId="{51DD4F7E-916B-421C-9841-71D572CD5BF3}" srcOrd="5" destOrd="0" presId="urn:microsoft.com/office/officeart/2005/8/layout/hProcess9"/>
    <dgm:cxn modelId="{7DBCE64C-53F7-468C-9914-113478025C75}" type="presParOf" srcId="{FDC47ACF-D4C0-4B03-9347-18EA897545E1}" destId="{2AEFE299-B965-4C82-BECB-B0FDDCAFAF6F}"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solidFill>
      </dgm:spPr>
      <dgm:t>
        <a:bodyPr/>
        <a:lstStyle/>
        <a:p>
          <a:r>
            <a:rPr lang="en-US" sz="2000" dirty="0" smtClean="0"/>
            <a:t>Create design</a:t>
          </a:r>
          <a:endParaRPr lang="en-US" sz="2000" dirty="0"/>
        </a:p>
      </dgm:t>
    </dgm:pt>
    <dgm:pt modelId="{85FE889D-F94D-43AD-9E0D-EA3B38636418}" type="parTrans" cxnId="{AF682658-C9F6-4A4D-9004-67D3F8ED8319}">
      <dgm:prSet/>
      <dgm:spPr/>
      <dgm:t>
        <a:bodyPr/>
        <a:lstStyle/>
        <a:p>
          <a:endParaRPr lang="en-US"/>
        </a:p>
      </dgm:t>
    </dgm:pt>
    <dgm:pt modelId="{916BD71F-5FBD-4FA4-A14D-3EDA714ACDE3}" type="sibTrans" cxnId="{AF682658-C9F6-4A4D-9004-67D3F8ED8319}">
      <dgm:prSet/>
      <dgm:spPr/>
      <dgm:t>
        <a:bodyPr/>
        <a:lstStyle/>
        <a:p>
          <a:endParaRPr lang="en-US"/>
        </a:p>
      </dgm:t>
    </dgm:pt>
    <dgm:pt modelId="{026A838B-501F-4D79-BE87-2EA5065DF1DF}">
      <dgm:prSet phldrT="[Text]" custT="1"/>
      <dgm:spPr>
        <a:solidFill>
          <a:srgbClr val="00B050"/>
        </a:solidFill>
        <a:ln w="63500">
          <a:solidFill>
            <a:schemeClr val="accent2"/>
          </a:solidFill>
        </a:ln>
      </dgm:spPr>
      <dgm:t>
        <a:bodyPr/>
        <a:lstStyle/>
        <a:p>
          <a:r>
            <a:rPr lang="en-US" sz="2000" dirty="0" smtClean="0"/>
            <a:t>3. Create order</a:t>
          </a:r>
          <a:endParaRPr lang="en-US" sz="2000" dirty="0"/>
        </a:p>
      </dgm:t>
    </dgm:pt>
    <dgm:pt modelId="{62C7F318-1128-4702-AC14-22FBF455D78C}" type="parTrans" cxnId="{93BAE5A0-CD2B-4916-AAC2-4F2BF774C0EB}">
      <dgm:prSet/>
      <dgm:spPr/>
      <dgm:t>
        <a:bodyPr/>
        <a:lstStyle/>
        <a:p>
          <a:endParaRPr lang="en-US"/>
        </a:p>
      </dgm:t>
    </dgm:pt>
    <dgm:pt modelId="{F12F7244-1408-4481-BC6B-3F2C28B05340}" type="sibTrans" cxnId="{93BAE5A0-CD2B-4916-AAC2-4F2BF774C0EB}">
      <dgm:prSet/>
      <dgm:spPr/>
      <dgm:t>
        <a:bodyPr/>
        <a:lstStyle/>
        <a:p>
          <a:endParaRPr lang="en-US"/>
        </a:p>
      </dgm:t>
    </dgm:pt>
    <dgm:pt modelId="{0CA12982-B9B1-48C2-9F1C-480CE09FF75E}">
      <dgm:prSet phldrT="[Text]" custT="1"/>
      <dgm:spPr>
        <a:solidFill>
          <a:srgbClr val="7030A0"/>
        </a:solidFill>
      </dgm:spPr>
      <dgm:t>
        <a:bodyPr/>
        <a:lstStyle/>
        <a:p>
          <a:r>
            <a:rPr lang="en-US" sz="2000" dirty="0" smtClean="0"/>
            <a:t>4. Manage orders</a:t>
          </a:r>
          <a:endParaRPr lang="en-US" sz="2000" dirty="0"/>
        </a:p>
      </dgm:t>
    </dgm:pt>
    <dgm:pt modelId="{3AD019FB-4EF7-4A0A-B08C-C8F461026F21}" type="parTrans" cxnId="{55D6069C-9900-43CB-AA2A-08D31893D38E}">
      <dgm:prSet/>
      <dgm:spPr/>
      <dgm:t>
        <a:bodyPr/>
        <a:lstStyle/>
        <a:p>
          <a:endParaRPr lang="en-US"/>
        </a:p>
      </dgm:t>
    </dgm:pt>
    <dgm:pt modelId="{7BE9D137-4806-4CB0-A1E3-9DCCA5444D34}" type="sibTrans" cxnId="{55D6069C-9900-43CB-AA2A-08D31893D38E}">
      <dgm:prSet/>
      <dgm:spPr/>
      <dgm:t>
        <a:bodyPr/>
        <a:lstStyle/>
        <a:p>
          <a:endParaRPr lang="en-US"/>
        </a:p>
      </dgm:t>
    </dgm:pt>
    <dgm:pt modelId="{0704682C-F752-4645-8D9B-A817DA1DFA6C}">
      <dgm:prSet custT="1"/>
      <dgm:spPr>
        <a:solidFill>
          <a:srgbClr val="FFC000"/>
        </a:solidFill>
        <a:ln w="25400">
          <a:solidFill>
            <a:schemeClr val="bg1"/>
          </a:solidFill>
        </a:ln>
      </dgm:spPr>
      <dgm:t>
        <a:bodyPr/>
        <a:lstStyle/>
        <a:p>
          <a:r>
            <a:rPr lang="en-US" sz="2000" dirty="0" smtClean="0"/>
            <a:t>2. Create offering</a:t>
          </a:r>
          <a:endParaRPr lang="en-US" sz="2000" dirty="0"/>
        </a:p>
      </dgm:t>
    </dgm:pt>
    <dgm:pt modelId="{12D7CCF0-1158-40D3-B42F-9A7722410DAF}" type="parTrans" cxnId="{9A5D78CA-D860-4893-88EF-1701DEC0DC62}">
      <dgm:prSet/>
      <dgm:spPr/>
      <dgm:t>
        <a:bodyPr/>
        <a:lstStyle/>
        <a:p>
          <a:endParaRPr lang="en-US"/>
        </a:p>
      </dgm:t>
    </dgm:pt>
    <dgm:pt modelId="{64C8B3A2-C8AF-46F5-B638-AEE68C69B9EB}" type="sibTrans" cxnId="{9A5D78CA-D860-4893-88EF-1701DEC0DC62}">
      <dgm:prSet/>
      <dgm:spPr/>
      <dgm:t>
        <a:bodyPr/>
        <a:lstStyle/>
        <a:p>
          <a:endParaRPr lang="en-US"/>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4">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2EAA8666-88A3-43FC-8080-544584AE31A3}" type="pres">
      <dgm:prSet presAssocID="{0704682C-F752-4645-8D9B-A817DA1DFA6C}" presName="textNode" presStyleLbl="node1" presStyleIdx="1" presStyleCnt="4">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4">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pt>
    <dgm:pt modelId="{2AEFE299-B965-4C82-BECB-B0FDDCAFAF6F}" type="pres">
      <dgm:prSet presAssocID="{0CA12982-B9B1-48C2-9F1C-480CE09FF75E}" presName="textNode" presStyleLbl="node1" presStyleIdx="3" presStyleCnt="4">
        <dgm:presLayoutVars>
          <dgm:bulletEnabled val="1"/>
        </dgm:presLayoutVars>
      </dgm:prSet>
      <dgm:spPr/>
      <dgm:t>
        <a:bodyPr/>
        <a:lstStyle/>
        <a:p>
          <a:endParaRPr lang="en-US"/>
        </a:p>
      </dgm:t>
    </dgm:pt>
  </dgm:ptLst>
  <dgm:cxnLst>
    <dgm:cxn modelId="{93BAE5A0-CD2B-4916-AAC2-4F2BF774C0EB}" srcId="{E545E899-6408-4262-A324-3A81456EB339}" destId="{026A838B-501F-4D79-BE87-2EA5065DF1DF}" srcOrd="2" destOrd="0" parTransId="{62C7F318-1128-4702-AC14-22FBF455D78C}" sibTransId="{F12F7244-1408-4481-BC6B-3F2C28B05340}"/>
    <dgm:cxn modelId="{9A5D78CA-D860-4893-88EF-1701DEC0DC62}" srcId="{E545E899-6408-4262-A324-3A81456EB339}" destId="{0704682C-F752-4645-8D9B-A817DA1DFA6C}" srcOrd="1" destOrd="0" parTransId="{12D7CCF0-1158-40D3-B42F-9A7722410DAF}" sibTransId="{64C8B3A2-C8AF-46F5-B638-AEE68C69B9EB}"/>
    <dgm:cxn modelId="{C70DF9F4-0408-4799-9A18-AF1615D3A396}" type="presOf" srcId="{0CA12982-B9B1-48C2-9F1C-480CE09FF75E}" destId="{2AEFE299-B965-4C82-BECB-B0FDDCAFAF6F}" srcOrd="0" destOrd="0" presId="urn:microsoft.com/office/officeart/2005/8/layout/hProcess9"/>
    <dgm:cxn modelId="{16ED8440-B31D-48DC-AA06-7F2840DD580D}" type="presOf" srcId="{0704682C-F752-4645-8D9B-A817DA1DFA6C}" destId="{2EAA8666-88A3-43FC-8080-544584AE31A3}" srcOrd="0" destOrd="0" presId="urn:microsoft.com/office/officeart/2005/8/layout/hProcess9"/>
    <dgm:cxn modelId="{AF682658-C9F6-4A4D-9004-67D3F8ED8319}" srcId="{E545E899-6408-4262-A324-3A81456EB339}" destId="{D181C1C4-2678-4FE4-88B2-2FE880A44B04}" srcOrd="0" destOrd="0" parTransId="{85FE889D-F94D-43AD-9E0D-EA3B38636418}" sibTransId="{916BD71F-5FBD-4FA4-A14D-3EDA714ACDE3}"/>
    <dgm:cxn modelId="{55D6069C-9900-43CB-AA2A-08D31893D38E}" srcId="{E545E899-6408-4262-A324-3A81456EB339}" destId="{0CA12982-B9B1-48C2-9F1C-480CE09FF75E}" srcOrd="3" destOrd="0" parTransId="{3AD019FB-4EF7-4A0A-B08C-C8F461026F21}" sibTransId="{7BE9D137-4806-4CB0-A1E3-9DCCA5444D34}"/>
    <dgm:cxn modelId="{38C3F735-DDBB-47B1-B45F-DE9C1E47BE3A}" type="presOf" srcId="{D181C1C4-2678-4FE4-88B2-2FE880A44B04}" destId="{F87996CF-2BB6-46FD-9176-55654DFD4D4D}" srcOrd="0" destOrd="0" presId="urn:microsoft.com/office/officeart/2005/8/layout/hProcess9"/>
    <dgm:cxn modelId="{2DA4EED0-309F-4BBD-939F-4E12163D79F9}" type="presOf" srcId="{026A838B-501F-4D79-BE87-2EA5065DF1DF}" destId="{8EE272F5-0D10-4CAC-85EA-BB7EF6A3F265}" srcOrd="0" destOrd="0" presId="urn:microsoft.com/office/officeart/2005/8/layout/hProcess9"/>
    <dgm:cxn modelId="{AA59CD4F-E65A-40FC-82D7-24D8C0E56649}" type="presOf" srcId="{E545E899-6408-4262-A324-3A81456EB339}" destId="{4DA544FD-0B66-4103-9E14-1C9B89CDD4D3}" srcOrd="0" destOrd="0" presId="urn:microsoft.com/office/officeart/2005/8/layout/hProcess9"/>
    <dgm:cxn modelId="{4B72DF26-1455-4B5B-A6E4-F8D17652A32A}" type="presParOf" srcId="{4DA544FD-0B66-4103-9E14-1C9B89CDD4D3}" destId="{E78C0A1F-7F2B-4888-AC44-F0F3170EA650}" srcOrd="0" destOrd="0" presId="urn:microsoft.com/office/officeart/2005/8/layout/hProcess9"/>
    <dgm:cxn modelId="{FCA1ED1A-287B-4433-80DA-CD572AD51E9B}" type="presParOf" srcId="{4DA544FD-0B66-4103-9E14-1C9B89CDD4D3}" destId="{FDC47ACF-D4C0-4B03-9347-18EA897545E1}" srcOrd="1" destOrd="0" presId="urn:microsoft.com/office/officeart/2005/8/layout/hProcess9"/>
    <dgm:cxn modelId="{482D3B1A-423C-4CCB-BA4E-959BA6276AEF}" type="presParOf" srcId="{FDC47ACF-D4C0-4B03-9347-18EA897545E1}" destId="{F87996CF-2BB6-46FD-9176-55654DFD4D4D}" srcOrd="0" destOrd="0" presId="urn:microsoft.com/office/officeart/2005/8/layout/hProcess9"/>
    <dgm:cxn modelId="{EAFE785C-9772-4850-80FB-24DB8E195CC7}" type="presParOf" srcId="{FDC47ACF-D4C0-4B03-9347-18EA897545E1}" destId="{39C0B1F7-83C0-4A20-BCC5-DD69F3BA91F9}" srcOrd="1" destOrd="0" presId="urn:microsoft.com/office/officeart/2005/8/layout/hProcess9"/>
    <dgm:cxn modelId="{6D470925-469A-41E3-9603-E6CE55EEDFF3}" type="presParOf" srcId="{FDC47ACF-D4C0-4B03-9347-18EA897545E1}" destId="{2EAA8666-88A3-43FC-8080-544584AE31A3}" srcOrd="2" destOrd="0" presId="urn:microsoft.com/office/officeart/2005/8/layout/hProcess9"/>
    <dgm:cxn modelId="{1760BA17-2305-4AE5-927D-EA30710CFCE3}" type="presParOf" srcId="{FDC47ACF-D4C0-4B03-9347-18EA897545E1}" destId="{568E5263-EF95-4C06-B3E4-84018E0A560A}" srcOrd="3" destOrd="0" presId="urn:microsoft.com/office/officeart/2005/8/layout/hProcess9"/>
    <dgm:cxn modelId="{9901B8A8-FB13-4094-81BE-ADC3CCAD560A}" type="presParOf" srcId="{FDC47ACF-D4C0-4B03-9347-18EA897545E1}" destId="{8EE272F5-0D10-4CAC-85EA-BB7EF6A3F265}" srcOrd="4" destOrd="0" presId="urn:microsoft.com/office/officeart/2005/8/layout/hProcess9"/>
    <dgm:cxn modelId="{C8BCDAA9-C218-4243-9F5B-25F0CDA2119A}" type="presParOf" srcId="{FDC47ACF-D4C0-4B03-9347-18EA897545E1}" destId="{51DD4F7E-916B-421C-9841-71D572CD5BF3}" srcOrd="5" destOrd="0" presId="urn:microsoft.com/office/officeart/2005/8/layout/hProcess9"/>
    <dgm:cxn modelId="{0D5CC178-8DBA-4038-8D3A-BDF99FE07D73}" type="presParOf" srcId="{FDC47ACF-D4C0-4B03-9347-18EA897545E1}" destId="{2AEFE299-B965-4C82-BECB-B0FDDCAFAF6F}" srcOrd="6"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alpha val="20000"/>
          </a:srgbClr>
        </a:solidFill>
      </dgm:spPr>
      <dgm:t>
        <a:bodyPr/>
        <a:lstStyle/>
        <a:p>
          <a:r>
            <a:rPr lang="en-US" sz="1200" dirty="0" smtClean="0"/>
            <a:t>1. Create design</a:t>
          </a:r>
          <a:endParaRPr lang="en-US" sz="120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026A838B-501F-4D79-BE87-2EA5065DF1DF}">
      <dgm:prSet phldrT="[Text]" custT="1"/>
      <dgm:spPr>
        <a:solidFill>
          <a:srgbClr val="00B050"/>
        </a:solidFill>
        <a:ln>
          <a:solidFill>
            <a:schemeClr val="accent2"/>
          </a:solidFill>
        </a:ln>
      </dgm:spPr>
      <dgm:t>
        <a:bodyPr/>
        <a:lstStyle/>
        <a:p>
          <a:r>
            <a:rPr lang="en-US" sz="1200" dirty="0" smtClean="0"/>
            <a:t>3. Create  order</a:t>
          </a:r>
          <a:endParaRPr lang="en-US" sz="1200" dirty="0"/>
        </a:p>
      </dgm:t>
    </dgm:pt>
    <dgm:pt modelId="{62C7F318-1128-4702-AC14-22FBF455D78C}" type="parTrans" cxnId="{93BAE5A0-CD2B-4916-AAC2-4F2BF774C0EB}">
      <dgm:prSet/>
      <dgm:spPr/>
      <dgm:t>
        <a:bodyPr/>
        <a:lstStyle/>
        <a:p>
          <a:endParaRPr lang="en-US" sz="1100"/>
        </a:p>
      </dgm:t>
    </dgm:pt>
    <dgm:pt modelId="{F12F7244-1408-4481-BC6B-3F2C28B05340}" type="sibTrans" cxnId="{93BAE5A0-CD2B-4916-AAC2-4F2BF774C0EB}">
      <dgm:prSet/>
      <dgm:spPr/>
      <dgm:t>
        <a:bodyPr/>
        <a:lstStyle/>
        <a:p>
          <a:endParaRPr lang="en-US" sz="1100"/>
        </a:p>
      </dgm:t>
    </dgm:pt>
    <dgm:pt modelId="{0CA12982-B9B1-48C2-9F1C-480CE09FF75E}">
      <dgm:prSet phldrT="[Text]" custT="1"/>
      <dgm:spPr>
        <a:solidFill>
          <a:srgbClr val="7030A0">
            <a:alpha val="20000"/>
          </a:srgbClr>
        </a:solidFill>
      </dgm:spPr>
      <dgm:t>
        <a:bodyPr/>
        <a:lstStyle/>
        <a:p>
          <a:r>
            <a:rPr lang="en-US" sz="1200" dirty="0" smtClean="0"/>
            <a:t>4. Manage order</a:t>
          </a:r>
          <a:endParaRPr lang="en-US" sz="1200" dirty="0"/>
        </a:p>
      </dgm:t>
    </dgm:pt>
    <dgm:pt modelId="{3AD019FB-4EF7-4A0A-B08C-C8F461026F21}" type="parTrans" cxnId="{55D6069C-9900-43CB-AA2A-08D31893D38E}">
      <dgm:prSet/>
      <dgm:spPr/>
      <dgm:t>
        <a:bodyPr/>
        <a:lstStyle/>
        <a:p>
          <a:endParaRPr lang="en-US" sz="1100"/>
        </a:p>
      </dgm:t>
    </dgm:pt>
    <dgm:pt modelId="{7BE9D137-4806-4CB0-A1E3-9DCCA5444D34}" type="sibTrans" cxnId="{55D6069C-9900-43CB-AA2A-08D31893D38E}">
      <dgm:prSet/>
      <dgm:spPr/>
      <dgm:t>
        <a:bodyPr/>
        <a:lstStyle/>
        <a:p>
          <a:endParaRPr lang="en-US" sz="1100"/>
        </a:p>
      </dgm:t>
    </dgm:pt>
    <dgm:pt modelId="{0704682C-F752-4645-8D9B-A817DA1DFA6C}">
      <dgm:prSet custT="1"/>
      <dgm:spPr>
        <a:solidFill>
          <a:srgbClr val="FFC000">
            <a:alpha val="20000"/>
          </a:srgbClr>
        </a:solidFill>
      </dgm:spPr>
      <dgm:t>
        <a:bodyPr/>
        <a:lstStyle/>
        <a:p>
          <a:r>
            <a:rPr lang="en-US" sz="1200" dirty="0" smtClean="0"/>
            <a:t>2. Create offering</a:t>
          </a:r>
          <a:endParaRPr lang="en-US" sz="1200" dirty="0"/>
        </a:p>
      </dgm:t>
    </dgm:pt>
    <dgm:pt modelId="{12D7CCF0-1158-40D3-B42F-9A7722410DAF}" type="parTrans" cxnId="{9A5D78CA-D860-4893-88EF-1701DEC0DC62}">
      <dgm:prSet/>
      <dgm:spPr/>
      <dgm:t>
        <a:bodyPr/>
        <a:lstStyle/>
        <a:p>
          <a:endParaRPr lang="en-US" sz="1100"/>
        </a:p>
      </dgm:t>
    </dgm:pt>
    <dgm:pt modelId="{64C8B3A2-C8AF-46F5-B638-AEE68C69B9EB}" type="sibTrans" cxnId="{9A5D78CA-D860-4893-88EF-1701DEC0DC62}">
      <dgm:prSet/>
      <dgm:spPr/>
      <dgm:t>
        <a:bodyPr/>
        <a:lstStyle/>
        <a:p>
          <a:endParaRPr lang="en-US" sz="110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rgbClr val="CBDDF0">
            <a:alpha val="25098"/>
          </a:srgbClr>
        </a:solidFill>
      </dgm:spPr>
      <dgm:t>
        <a:bodyPr/>
        <a:lstStyle/>
        <a:p>
          <a:endParaRPr lang="en-US"/>
        </a:p>
      </dgm:t>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4">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2EAA8666-88A3-43FC-8080-544584AE31A3}" type="pres">
      <dgm:prSet presAssocID="{0704682C-F752-4645-8D9B-A817DA1DFA6C}" presName="textNode" presStyleLbl="node1" presStyleIdx="1" presStyleCnt="4">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4">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pt>
    <dgm:pt modelId="{2AEFE299-B965-4C82-BECB-B0FDDCAFAF6F}" type="pres">
      <dgm:prSet presAssocID="{0CA12982-B9B1-48C2-9F1C-480CE09FF75E}" presName="textNode" presStyleLbl="node1" presStyleIdx="3" presStyleCnt="4">
        <dgm:presLayoutVars>
          <dgm:bulletEnabled val="1"/>
        </dgm:presLayoutVars>
      </dgm:prSet>
      <dgm:spPr/>
      <dgm:t>
        <a:bodyPr/>
        <a:lstStyle/>
        <a:p>
          <a:endParaRPr lang="en-US"/>
        </a:p>
      </dgm:t>
    </dgm:pt>
  </dgm:ptLst>
  <dgm:cxnLst>
    <dgm:cxn modelId="{93BAE5A0-CD2B-4916-AAC2-4F2BF774C0EB}" srcId="{E545E899-6408-4262-A324-3A81456EB339}" destId="{026A838B-501F-4D79-BE87-2EA5065DF1DF}" srcOrd="2" destOrd="0" parTransId="{62C7F318-1128-4702-AC14-22FBF455D78C}" sibTransId="{F12F7244-1408-4481-BC6B-3F2C28B05340}"/>
    <dgm:cxn modelId="{9A5D78CA-D860-4893-88EF-1701DEC0DC62}" srcId="{E545E899-6408-4262-A324-3A81456EB339}" destId="{0704682C-F752-4645-8D9B-A817DA1DFA6C}" srcOrd="1" destOrd="0" parTransId="{12D7CCF0-1158-40D3-B42F-9A7722410DAF}" sibTransId="{64C8B3A2-C8AF-46F5-B638-AEE68C69B9EB}"/>
    <dgm:cxn modelId="{AF682658-C9F6-4A4D-9004-67D3F8ED8319}" srcId="{E545E899-6408-4262-A324-3A81456EB339}" destId="{D181C1C4-2678-4FE4-88B2-2FE880A44B04}" srcOrd="0" destOrd="0" parTransId="{85FE889D-F94D-43AD-9E0D-EA3B38636418}" sibTransId="{916BD71F-5FBD-4FA4-A14D-3EDA714ACDE3}"/>
    <dgm:cxn modelId="{55D6069C-9900-43CB-AA2A-08D31893D38E}" srcId="{E545E899-6408-4262-A324-3A81456EB339}" destId="{0CA12982-B9B1-48C2-9F1C-480CE09FF75E}" srcOrd="3" destOrd="0" parTransId="{3AD019FB-4EF7-4A0A-B08C-C8F461026F21}" sibTransId="{7BE9D137-4806-4CB0-A1E3-9DCCA5444D34}"/>
    <dgm:cxn modelId="{9358D56E-C184-43FD-A665-0963649D3F4E}" type="presOf" srcId="{026A838B-501F-4D79-BE87-2EA5065DF1DF}" destId="{8EE272F5-0D10-4CAC-85EA-BB7EF6A3F265}" srcOrd="0" destOrd="0" presId="urn:microsoft.com/office/officeart/2005/8/layout/hProcess9"/>
    <dgm:cxn modelId="{5BEA6492-DDCB-4787-913B-A03F45FFF390}" type="presOf" srcId="{D181C1C4-2678-4FE4-88B2-2FE880A44B04}" destId="{F87996CF-2BB6-46FD-9176-55654DFD4D4D}" srcOrd="0" destOrd="0" presId="urn:microsoft.com/office/officeart/2005/8/layout/hProcess9"/>
    <dgm:cxn modelId="{6D8ACAEA-1C1A-4363-96D9-AB44784B08E2}" type="presOf" srcId="{0CA12982-B9B1-48C2-9F1C-480CE09FF75E}" destId="{2AEFE299-B965-4C82-BECB-B0FDDCAFAF6F}" srcOrd="0" destOrd="0" presId="urn:microsoft.com/office/officeart/2005/8/layout/hProcess9"/>
    <dgm:cxn modelId="{FD98E55F-7F9D-4D76-B621-3FC05A161AAC}" type="presOf" srcId="{E545E899-6408-4262-A324-3A81456EB339}" destId="{4DA544FD-0B66-4103-9E14-1C9B89CDD4D3}" srcOrd="0" destOrd="0" presId="urn:microsoft.com/office/officeart/2005/8/layout/hProcess9"/>
    <dgm:cxn modelId="{C56A5C77-A92E-470D-983E-5224DF5EA735}" type="presOf" srcId="{0704682C-F752-4645-8D9B-A817DA1DFA6C}" destId="{2EAA8666-88A3-43FC-8080-544584AE31A3}" srcOrd="0" destOrd="0" presId="urn:microsoft.com/office/officeart/2005/8/layout/hProcess9"/>
    <dgm:cxn modelId="{4FD9C1A7-2021-453E-8349-BEEB45DCA2B0}" type="presParOf" srcId="{4DA544FD-0B66-4103-9E14-1C9B89CDD4D3}" destId="{E78C0A1F-7F2B-4888-AC44-F0F3170EA650}" srcOrd="0" destOrd="0" presId="urn:microsoft.com/office/officeart/2005/8/layout/hProcess9"/>
    <dgm:cxn modelId="{F20B12A2-A34C-4C99-837E-20368A6D9D84}" type="presParOf" srcId="{4DA544FD-0B66-4103-9E14-1C9B89CDD4D3}" destId="{FDC47ACF-D4C0-4B03-9347-18EA897545E1}" srcOrd="1" destOrd="0" presId="urn:microsoft.com/office/officeart/2005/8/layout/hProcess9"/>
    <dgm:cxn modelId="{CF5B93F5-8325-478A-BDDE-C81A183E071C}" type="presParOf" srcId="{FDC47ACF-D4C0-4B03-9347-18EA897545E1}" destId="{F87996CF-2BB6-46FD-9176-55654DFD4D4D}" srcOrd="0" destOrd="0" presId="urn:microsoft.com/office/officeart/2005/8/layout/hProcess9"/>
    <dgm:cxn modelId="{0D8A7E7C-E474-4E02-9442-0C96B5B9E2DB}" type="presParOf" srcId="{FDC47ACF-D4C0-4B03-9347-18EA897545E1}" destId="{39C0B1F7-83C0-4A20-BCC5-DD69F3BA91F9}" srcOrd="1" destOrd="0" presId="urn:microsoft.com/office/officeart/2005/8/layout/hProcess9"/>
    <dgm:cxn modelId="{4A259439-DDE3-40CB-9500-AFB76F9573A8}" type="presParOf" srcId="{FDC47ACF-D4C0-4B03-9347-18EA897545E1}" destId="{2EAA8666-88A3-43FC-8080-544584AE31A3}" srcOrd="2" destOrd="0" presId="urn:microsoft.com/office/officeart/2005/8/layout/hProcess9"/>
    <dgm:cxn modelId="{B88FB0CB-3FFE-4262-833F-849BD44D6DD3}" type="presParOf" srcId="{FDC47ACF-D4C0-4B03-9347-18EA897545E1}" destId="{568E5263-EF95-4C06-B3E4-84018E0A560A}" srcOrd="3" destOrd="0" presId="urn:microsoft.com/office/officeart/2005/8/layout/hProcess9"/>
    <dgm:cxn modelId="{8AE69C32-D889-446C-BE98-7BADD981374B}" type="presParOf" srcId="{FDC47ACF-D4C0-4B03-9347-18EA897545E1}" destId="{8EE272F5-0D10-4CAC-85EA-BB7EF6A3F265}" srcOrd="4" destOrd="0" presId="urn:microsoft.com/office/officeart/2005/8/layout/hProcess9"/>
    <dgm:cxn modelId="{8D36D33A-F3F5-47EF-9C6E-8792782A3739}" type="presParOf" srcId="{FDC47ACF-D4C0-4B03-9347-18EA897545E1}" destId="{51DD4F7E-916B-421C-9841-71D572CD5BF3}" srcOrd="5" destOrd="0" presId="urn:microsoft.com/office/officeart/2005/8/layout/hProcess9"/>
    <dgm:cxn modelId="{1B1AE709-A366-4E17-BCDB-39C5D6FA8E1E}" type="presParOf" srcId="{FDC47ACF-D4C0-4B03-9347-18EA897545E1}" destId="{2AEFE299-B965-4C82-BECB-B0FDDCAFAF6F}"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colorful2" csCatId="colorful" phldr="1"/>
      <dgm:spPr/>
      <dgm:t>
        <a:bodyPr/>
        <a:lstStyle/>
        <a:p>
          <a:endParaRPr lang="en-US"/>
        </a:p>
      </dgm:t>
    </dgm:pt>
    <dgm:pt modelId="{026A838B-501F-4D79-BE87-2EA5065DF1DF}">
      <dgm:prSet phldrT="[Text]" custT="1"/>
      <dgm:spPr>
        <a:solidFill>
          <a:schemeClr val="accent6">
            <a:lumMod val="75000"/>
          </a:schemeClr>
        </a:solidFill>
        <a:ln>
          <a:solidFill>
            <a:schemeClr val="bg1"/>
          </a:solidFill>
        </a:ln>
      </dgm:spPr>
      <dgm:t>
        <a:bodyPr/>
        <a:lstStyle/>
        <a:p>
          <a:r>
            <a:rPr lang="en-US" sz="1100" dirty="0" smtClean="0"/>
            <a:t>A. Setup  Organizations</a:t>
          </a:r>
        </a:p>
      </dgm:t>
    </dgm:pt>
    <dgm:pt modelId="{62C7F318-1128-4702-AC14-22FBF455D78C}" type="parTrans" cxnId="{93BAE5A0-CD2B-4916-AAC2-4F2BF774C0EB}">
      <dgm:prSet/>
      <dgm:spPr/>
      <dgm:t>
        <a:bodyPr/>
        <a:lstStyle/>
        <a:p>
          <a:endParaRPr lang="en-US" sz="1050"/>
        </a:p>
      </dgm:t>
    </dgm:pt>
    <dgm:pt modelId="{F12F7244-1408-4481-BC6B-3F2C28B05340}" type="sibTrans" cxnId="{93BAE5A0-CD2B-4916-AAC2-4F2BF774C0EB}">
      <dgm:prSet/>
      <dgm:spPr/>
      <dgm:t>
        <a:bodyPr/>
        <a:lstStyle/>
        <a:p>
          <a:endParaRPr lang="en-US" sz="1050"/>
        </a:p>
      </dgm:t>
    </dgm:pt>
    <dgm:pt modelId="{0CA12982-B9B1-48C2-9F1C-480CE09FF75E}">
      <dgm:prSet phldrT="[Text]" custT="1"/>
      <dgm:spPr>
        <a:solidFill>
          <a:schemeClr val="accent6">
            <a:lumMod val="50000"/>
          </a:schemeClr>
        </a:solidFill>
        <a:ln>
          <a:solidFill>
            <a:schemeClr val="bg1"/>
          </a:solidFill>
        </a:ln>
      </dgm:spPr>
      <dgm:t>
        <a:bodyPr/>
        <a:lstStyle/>
        <a:p>
          <a:r>
            <a:rPr lang="en-US" sz="1100" dirty="0" smtClean="0"/>
            <a:t>B. Define Catalogs</a:t>
          </a:r>
          <a:endParaRPr lang="en-US" sz="1100" dirty="0"/>
        </a:p>
      </dgm:t>
    </dgm:pt>
    <dgm:pt modelId="{3AD019FB-4EF7-4A0A-B08C-C8F461026F21}" type="parTrans" cxnId="{55D6069C-9900-43CB-AA2A-08D31893D38E}">
      <dgm:prSet/>
      <dgm:spPr/>
      <dgm:t>
        <a:bodyPr/>
        <a:lstStyle/>
        <a:p>
          <a:endParaRPr lang="en-US" sz="1050"/>
        </a:p>
      </dgm:t>
    </dgm:pt>
    <dgm:pt modelId="{7BE9D137-4806-4CB0-A1E3-9DCCA5444D34}" type="sibTrans" cxnId="{55D6069C-9900-43CB-AA2A-08D31893D38E}">
      <dgm:prSet/>
      <dgm:spPr/>
      <dgm:t>
        <a:bodyPr/>
        <a:lstStyle/>
        <a:p>
          <a:endParaRPr lang="en-US" sz="1050"/>
        </a:p>
      </dgm:t>
    </dgm:pt>
    <dgm:pt modelId="{19481ED6-0135-4D72-9616-4E7FB38A13AA}">
      <dgm:prSet phldrT="[Text]" custT="1"/>
      <dgm:spPr>
        <a:solidFill>
          <a:schemeClr val="accent6">
            <a:lumMod val="25000"/>
          </a:schemeClr>
        </a:solidFill>
        <a:ln>
          <a:solidFill>
            <a:schemeClr val="accent2"/>
          </a:solidFill>
        </a:ln>
      </dgm:spPr>
      <dgm:t>
        <a:bodyPr/>
        <a:lstStyle/>
        <a:p>
          <a:r>
            <a:rPr lang="en-US" sz="1100" dirty="0" smtClean="0"/>
            <a:t>C. Approval Process</a:t>
          </a:r>
          <a:endParaRPr lang="en-US" sz="1100" dirty="0"/>
        </a:p>
      </dgm:t>
    </dgm:pt>
    <dgm:pt modelId="{21CAFCE3-319A-49C1-AE5F-57977F962791}" type="parTrans" cxnId="{EA348650-51FB-40DF-B52D-16FEE1C24655}">
      <dgm:prSet/>
      <dgm:spPr/>
      <dgm:t>
        <a:bodyPr/>
        <a:lstStyle/>
        <a:p>
          <a:endParaRPr lang="de-DE" sz="1050"/>
        </a:p>
      </dgm:t>
    </dgm:pt>
    <dgm:pt modelId="{9635B666-ECD6-4D23-84A4-436B9314C6CD}" type="sibTrans" cxnId="{EA348650-51FB-40DF-B52D-16FEE1C24655}">
      <dgm:prSet/>
      <dgm:spPr/>
      <dgm:t>
        <a:bodyPr/>
        <a:lstStyle/>
        <a:p>
          <a:endParaRPr lang="de-DE" sz="105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chemeClr val="bg1">
            <a:lumMod val="75000"/>
          </a:schemeClr>
        </a:solidFill>
      </dgm:spPr>
      <dgm:t>
        <a:bodyPr/>
        <a:lstStyle/>
        <a:p>
          <a:endParaRPr lang="en-US"/>
        </a:p>
      </dgm:t>
    </dgm:pt>
    <dgm:pt modelId="{FDC47ACF-D4C0-4B03-9347-18EA897545E1}" type="pres">
      <dgm:prSet presAssocID="{E545E899-6408-4262-A324-3A81456EB339}" presName="linearProcess" presStyleCnt="0"/>
      <dgm:spPr/>
      <dgm:t>
        <a:bodyPr/>
        <a:lstStyle/>
        <a:p>
          <a:endParaRPr lang="en-US"/>
        </a:p>
      </dgm:t>
    </dgm:pt>
    <dgm:pt modelId="{8EE272F5-0D10-4CAC-85EA-BB7EF6A3F265}" type="pres">
      <dgm:prSet presAssocID="{026A838B-501F-4D79-BE87-2EA5065DF1DF}" presName="textNode" presStyleLbl="node1" presStyleIdx="0" presStyleCnt="3">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t>
        <a:bodyPr/>
        <a:lstStyle/>
        <a:p>
          <a:endParaRPr lang="en-US"/>
        </a:p>
      </dgm:t>
    </dgm:pt>
    <dgm:pt modelId="{2AEFE299-B965-4C82-BECB-B0FDDCAFAF6F}" type="pres">
      <dgm:prSet presAssocID="{0CA12982-B9B1-48C2-9F1C-480CE09FF75E}" presName="textNode" presStyleLbl="node1" presStyleIdx="1" presStyleCnt="3">
        <dgm:presLayoutVars>
          <dgm:bulletEnabled val="1"/>
        </dgm:presLayoutVars>
      </dgm:prSet>
      <dgm:spPr/>
      <dgm:t>
        <a:bodyPr/>
        <a:lstStyle/>
        <a:p>
          <a:endParaRPr lang="en-US"/>
        </a:p>
      </dgm:t>
    </dgm:pt>
    <dgm:pt modelId="{591C50BF-EF1C-4195-849F-C443FBF1F47B}" type="pres">
      <dgm:prSet presAssocID="{7BE9D137-4806-4CB0-A1E3-9DCCA5444D34}" presName="sibTrans" presStyleCnt="0"/>
      <dgm:spPr/>
    </dgm:pt>
    <dgm:pt modelId="{B9CE188D-C58E-497A-9C52-2735E18C0926}" type="pres">
      <dgm:prSet presAssocID="{19481ED6-0135-4D72-9616-4E7FB38A13AA}" presName="textNode" presStyleLbl="node1" presStyleIdx="2" presStyleCnt="3">
        <dgm:presLayoutVars>
          <dgm:bulletEnabled val="1"/>
        </dgm:presLayoutVars>
      </dgm:prSet>
      <dgm:spPr/>
      <dgm:t>
        <a:bodyPr/>
        <a:lstStyle/>
        <a:p>
          <a:endParaRPr lang="de-DE"/>
        </a:p>
      </dgm:t>
    </dgm:pt>
  </dgm:ptLst>
  <dgm:cxnLst>
    <dgm:cxn modelId="{6DA75380-1F08-4149-A2CB-323993D2F65B}" type="presOf" srcId="{026A838B-501F-4D79-BE87-2EA5065DF1DF}" destId="{8EE272F5-0D10-4CAC-85EA-BB7EF6A3F265}" srcOrd="0" destOrd="0" presId="urn:microsoft.com/office/officeart/2005/8/layout/hProcess9"/>
    <dgm:cxn modelId="{D6A81C6B-3153-49E3-A810-39B118138CB4}" type="presOf" srcId="{19481ED6-0135-4D72-9616-4E7FB38A13AA}" destId="{B9CE188D-C58E-497A-9C52-2735E18C0926}" srcOrd="0" destOrd="0" presId="urn:microsoft.com/office/officeart/2005/8/layout/hProcess9"/>
    <dgm:cxn modelId="{55D6069C-9900-43CB-AA2A-08D31893D38E}" srcId="{E545E899-6408-4262-A324-3A81456EB339}" destId="{0CA12982-B9B1-48C2-9F1C-480CE09FF75E}" srcOrd="1" destOrd="0" parTransId="{3AD019FB-4EF7-4A0A-B08C-C8F461026F21}" sibTransId="{7BE9D137-4806-4CB0-A1E3-9DCCA5444D34}"/>
    <dgm:cxn modelId="{93BAE5A0-CD2B-4916-AAC2-4F2BF774C0EB}" srcId="{E545E899-6408-4262-A324-3A81456EB339}" destId="{026A838B-501F-4D79-BE87-2EA5065DF1DF}" srcOrd="0" destOrd="0" parTransId="{62C7F318-1128-4702-AC14-22FBF455D78C}" sibTransId="{F12F7244-1408-4481-BC6B-3F2C28B05340}"/>
    <dgm:cxn modelId="{EA348650-51FB-40DF-B52D-16FEE1C24655}" srcId="{E545E899-6408-4262-A324-3A81456EB339}" destId="{19481ED6-0135-4D72-9616-4E7FB38A13AA}" srcOrd="2" destOrd="0" parTransId="{21CAFCE3-319A-49C1-AE5F-57977F962791}" sibTransId="{9635B666-ECD6-4D23-84A4-436B9314C6CD}"/>
    <dgm:cxn modelId="{A636614B-4E79-417F-B7CF-B7F30ED29DD4}" type="presOf" srcId="{0CA12982-B9B1-48C2-9F1C-480CE09FF75E}" destId="{2AEFE299-B965-4C82-BECB-B0FDDCAFAF6F}" srcOrd="0" destOrd="0" presId="urn:microsoft.com/office/officeart/2005/8/layout/hProcess9"/>
    <dgm:cxn modelId="{AF3D6C25-3FDB-4742-A478-47073859F1FA}" type="presOf" srcId="{E545E899-6408-4262-A324-3A81456EB339}" destId="{4DA544FD-0B66-4103-9E14-1C9B89CDD4D3}" srcOrd="0" destOrd="0" presId="urn:microsoft.com/office/officeart/2005/8/layout/hProcess9"/>
    <dgm:cxn modelId="{0DDA0BFB-EADB-411B-B485-B40AA185454C}" type="presParOf" srcId="{4DA544FD-0B66-4103-9E14-1C9B89CDD4D3}" destId="{E78C0A1F-7F2B-4888-AC44-F0F3170EA650}" srcOrd="0" destOrd="0" presId="urn:microsoft.com/office/officeart/2005/8/layout/hProcess9"/>
    <dgm:cxn modelId="{936EC9A6-1F05-4AF6-9FD5-12D4D7AD9642}" type="presParOf" srcId="{4DA544FD-0B66-4103-9E14-1C9B89CDD4D3}" destId="{FDC47ACF-D4C0-4B03-9347-18EA897545E1}" srcOrd="1" destOrd="0" presId="urn:microsoft.com/office/officeart/2005/8/layout/hProcess9"/>
    <dgm:cxn modelId="{7CB484E8-15B3-42E7-B151-A128A2931C1B}" type="presParOf" srcId="{FDC47ACF-D4C0-4B03-9347-18EA897545E1}" destId="{8EE272F5-0D10-4CAC-85EA-BB7EF6A3F265}" srcOrd="0" destOrd="0" presId="urn:microsoft.com/office/officeart/2005/8/layout/hProcess9"/>
    <dgm:cxn modelId="{9B2CCE66-DC9A-4DB8-B825-19F479451025}" type="presParOf" srcId="{FDC47ACF-D4C0-4B03-9347-18EA897545E1}" destId="{51DD4F7E-916B-421C-9841-71D572CD5BF3}" srcOrd="1" destOrd="0" presId="urn:microsoft.com/office/officeart/2005/8/layout/hProcess9"/>
    <dgm:cxn modelId="{7C9661C2-0DF9-4B57-8844-57D84B24276E}" type="presParOf" srcId="{FDC47ACF-D4C0-4B03-9347-18EA897545E1}" destId="{2AEFE299-B965-4C82-BECB-B0FDDCAFAF6F}" srcOrd="2" destOrd="0" presId="urn:microsoft.com/office/officeart/2005/8/layout/hProcess9"/>
    <dgm:cxn modelId="{36C9039D-427E-4234-8D50-2365F333C9EC}" type="presParOf" srcId="{FDC47ACF-D4C0-4B03-9347-18EA897545E1}" destId="{591C50BF-EF1C-4195-849F-C443FBF1F47B}" srcOrd="3" destOrd="0" presId="urn:microsoft.com/office/officeart/2005/8/layout/hProcess9"/>
    <dgm:cxn modelId="{C9308574-3F82-4622-A1DC-B6F11AB9902D}" type="presParOf" srcId="{FDC47ACF-D4C0-4B03-9347-18EA897545E1}" destId="{B9CE188D-C58E-497A-9C52-2735E18C0926}"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026A838B-501F-4D79-BE87-2EA5065DF1DF}">
      <dgm:prSet phldrT="[Text]" custT="1"/>
      <dgm:spPr>
        <a:solidFill>
          <a:srgbClr val="00B050"/>
        </a:solidFill>
        <a:ln w="25400">
          <a:solidFill>
            <a:schemeClr val="bg1"/>
          </a:solidFill>
        </a:ln>
      </dgm:spPr>
      <dgm:t>
        <a:bodyPr/>
        <a:lstStyle/>
        <a:p>
          <a:r>
            <a:rPr lang="en-US" sz="2000" dirty="0" smtClean="0"/>
            <a:t>C. Select service and options</a:t>
          </a:r>
          <a:endParaRPr lang="en-US" sz="2000" dirty="0"/>
        </a:p>
      </dgm:t>
    </dgm:pt>
    <dgm:pt modelId="{62C7F318-1128-4702-AC14-22FBF455D78C}" type="parTrans" cxnId="{93BAE5A0-CD2B-4916-AAC2-4F2BF774C0EB}">
      <dgm:prSet/>
      <dgm:spPr/>
      <dgm:t>
        <a:bodyPr/>
        <a:lstStyle/>
        <a:p>
          <a:endParaRPr lang="en-US"/>
        </a:p>
      </dgm:t>
    </dgm:pt>
    <dgm:pt modelId="{F12F7244-1408-4481-BC6B-3F2C28B05340}" type="sibTrans" cxnId="{93BAE5A0-CD2B-4916-AAC2-4F2BF774C0EB}">
      <dgm:prSet/>
      <dgm:spPr/>
      <dgm:t>
        <a:bodyPr/>
        <a:lstStyle/>
        <a:p>
          <a:endParaRPr lang="en-US"/>
        </a:p>
      </dgm:t>
    </dgm:pt>
    <dgm:pt modelId="{0CA12982-B9B1-48C2-9F1C-480CE09FF75E}">
      <dgm:prSet phldrT="[Text]" custT="1"/>
      <dgm:spPr>
        <a:solidFill>
          <a:srgbClr val="00823B"/>
        </a:solidFill>
      </dgm:spPr>
      <dgm:t>
        <a:bodyPr/>
        <a:lstStyle/>
        <a:p>
          <a:r>
            <a:rPr lang="en-US" sz="2000" dirty="0" smtClean="0"/>
            <a:t>D. Order service</a:t>
          </a:r>
          <a:endParaRPr lang="en-US" sz="2000" dirty="0"/>
        </a:p>
      </dgm:t>
    </dgm:pt>
    <dgm:pt modelId="{3AD019FB-4EF7-4A0A-B08C-C8F461026F21}" type="parTrans" cxnId="{55D6069C-9900-43CB-AA2A-08D31893D38E}">
      <dgm:prSet/>
      <dgm:spPr/>
      <dgm:t>
        <a:bodyPr/>
        <a:lstStyle/>
        <a:p>
          <a:endParaRPr lang="en-US"/>
        </a:p>
      </dgm:t>
    </dgm:pt>
    <dgm:pt modelId="{7BE9D137-4806-4CB0-A1E3-9DCCA5444D34}" type="sibTrans" cxnId="{55D6069C-9900-43CB-AA2A-08D31893D38E}">
      <dgm:prSet/>
      <dgm:spPr/>
      <dgm:t>
        <a:bodyPr/>
        <a:lstStyle/>
        <a:p>
          <a:endParaRPr lang="en-US"/>
        </a:p>
      </dgm:t>
    </dgm:pt>
    <dgm:pt modelId="{0704682C-F752-4645-8D9B-A817DA1DFA6C}">
      <dgm:prSet custT="1"/>
      <dgm:spPr>
        <a:solidFill>
          <a:srgbClr val="00D05E"/>
        </a:solidFill>
        <a:ln w="25400">
          <a:solidFill>
            <a:schemeClr val="bg1"/>
          </a:solidFill>
        </a:ln>
      </dgm:spPr>
      <dgm:t>
        <a:bodyPr/>
        <a:lstStyle/>
        <a:p>
          <a:r>
            <a:rPr lang="en-US" sz="2000" dirty="0" smtClean="0"/>
            <a:t>B. Select catalog</a:t>
          </a:r>
          <a:endParaRPr lang="en-US" sz="2000" dirty="0"/>
        </a:p>
      </dgm:t>
    </dgm:pt>
    <dgm:pt modelId="{12D7CCF0-1158-40D3-B42F-9A7722410DAF}" type="parTrans" cxnId="{9A5D78CA-D860-4893-88EF-1701DEC0DC62}">
      <dgm:prSet/>
      <dgm:spPr/>
      <dgm:t>
        <a:bodyPr/>
        <a:lstStyle/>
        <a:p>
          <a:endParaRPr lang="en-US"/>
        </a:p>
      </dgm:t>
    </dgm:pt>
    <dgm:pt modelId="{64C8B3A2-C8AF-46F5-B638-AEE68C69B9EB}" type="sibTrans" cxnId="{9A5D78CA-D860-4893-88EF-1701DEC0DC62}">
      <dgm:prSet/>
      <dgm:spPr/>
      <dgm:t>
        <a:bodyPr/>
        <a:lstStyle/>
        <a:p>
          <a:endParaRPr lang="en-US"/>
        </a:p>
      </dgm:t>
    </dgm:pt>
    <dgm:pt modelId="{AF37A083-53EF-4BED-8299-BD6A4459D893}">
      <dgm:prSet phldrT="[Text]" custT="1"/>
      <dgm:spPr>
        <a:solidFill>
          <a:srgbClr val="92D050"/>
        </a:solidFill>
      </dgm:spPr>
      <dgm:t>
        <a:bodyPr/>
        <a:lstStyle/>
        <a:p>
          <a:r>
            <a:rPr lang="en-US" sz="2000" dirty="0" smtClean="0"/>
            <a:t>A. Logon to portal</a:t>
          </a:r>
          <a:endParaRPr lang="en-US" sz="2000" dirty="0"/>
        </a:p>
      </dgm:t>
    </dgm:pt>
    <dgm:pt modelId="{0C991B79-CE9C-47CE-97BF-D53A50AA3DFC}" type="parTrans" cxnId="{81A9B2B3-1DC9-43B3-A3BC-B1774C2BC8B0}">
      <dgm:prSet/>
      <dgm:spPr/>
      <dgm:t>
        <a:bodyPr/>
        <a:lstStyle/>
        <a:p>
          <a:endParaRPr lang="de-DE"/>
        </a:p>
      </dgm:t>
    </dgm:pt>
    <dgm:pt modelId="{11EB905F-D984-4950-B8E3-E007F1E1EE11}" type="sibTrans" cxnId="{81A9B2B3-1DC9-43B3-A3BC-B1774C2BC8B0}">
      <dgm:prSet/>
      <dgm:spPr/>
      <dgm:t>
        <a:bodyPr/>
        <a:lstStyle/>
        <a:p>
          <a:endParaRPr lang="de-DE"/>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dgm:pt>
    <dgm:pt modelId="{FDC47ACF-D4C0-4B03-9347-18EA897545E1}" type="pres">
      <dgm:prSet presAssocID="{E545E899-6408-4262-A324-3A81456EB339}" presName="linearProcess" presStyleCnt="0"/>
      <dgm:spPr/>
    </dgm:pt>
    <dgm:pt modelId="{D8062025-1A08-4D52-89BC-909470AE55B6}" type="pres">
      <dgm:prSet presAssocID="{AF37A083-53EF-4BED-8299-BD6A4459D893}" presName="textNode" presStyleLbl="node1" presStyleIdx="0" presStyleCnt="4">
        <dgm:presLayoutVars>
          <dgm:bulletEnabled val="1"/>
        </dgm:presLayoutVars>
      </dgm:prSet>
      <dgm:spPr/>
      <dgm:t>
        <a:bodyPr/>
        <a:lstStyle/>
        <a:p>
          <a:endParaRPr lang="de-DE"/>
        </a:p>
      </dgm:t>
    </dgm:pt>
    <dgm:pt modelId="{49EF54D8-8119-4C8B-8940-4198E8A66D8D}" type="pres">
      <dgm:prSet presAssocID="{11EB905F-D984-4950-B8E3-E007F1E1EE11}" presName="sibTrans" presStyleCnt="0"/>
      <dgm:spPr/>
    </dgm:pt>
    <dgm:pt modelId="{2EAA8666-88A3-43FC-8080-544584AE31A3}" type="pres">
      <dgm:prSet presAssocID="{0704682C-F752-4645-8D9B-A817DA1DFA6C}" presName="textNode" presStyleLbl="node1" presStyleIdx="1" presStyleCnt="4">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4">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pt>
    <dgm:pt modelId="{2AEFE299-B965-4C82-BECB-B0FDDCAFAF6F}" type="pres">
      <dgm:prSet presAssocID="{0CA12982-B9B1-48C2-9F1C-480CE09FF75E}" presName="textNode" presStyleLbl="node1" presStyleIdx="3" presStyleCnt="4">
        <dgm:presLayoutVars>
          <dgm:bulletEnabled val="1"/>
        </dgm:presLayoutVars>
      </dgm:prSet>
      <dgm:spPr/>
      <dgm:t>
        <a:bodyPr/>
        <a:lstStyle/>
        <a:p>
          <a:endParaRPr lang="en-US"/>
        </a:p>
      </dgm:t>
    </dgm:pt>
  </dgm:ptLst>
  <dgm:cxnLst>
    <dgm:cxn modelId="{B5704E3F-2D9E-4C84-B4F9-520DAFAEEA97}" type="presOf" srcId="{0704682C-F752-4645-8D9B-A817DA1DFA6C}" destId="{2EAA8666-88A3-43FC-8080-544584AE31A3}" srcOrd="0" destOrd="0" presId="urn:microsoft.com/office/officeart/2005/8/layout/hProcess9"/>
    <dgm:cxn modelId="{81A9B2B3-1DC9-43B3-A3BC-B1774C2BC8B0}" srcId="{E545E899-6408-4262-A324-3A81456EB339}" destId="{AF37A083-53EF-4BED-8299-BD6A4459D893}" srcOrd="0" destOrd="0" parTransId="{0C991B79-CE9C-47CE-97BF-D53A50AA3DFC}" sibTransId="{11EB905F-D984-4950-B8E3-E007F1E1EE11}"/>
    <dgm:cxn modelId="{D815D142-2283-4073-A2A1-F978E1797655}" type="presOf" srcId="{E545E899-6408-4262-A324-3A81456EB339}" destId="{4DA544FD-0B66-4103-9E14-1C9B89CDD4D3}" srcOrd="0" destOrd="0" presId="urn:microsoft.com/office/officeart/2005/8/layout/hProcess9"/>
    <dgm:cxn modelId="{D8729CCE-3ED9-454E-9238-72B3DD1AA390}" type="presOf" srcId="{026A838B-501F-4D79-BE87-2EA5065DF1DF}" destId="{8EE272F5-0D10-4CAC-85EA-BB7EF6A3F265}" srcOrd="0" destOrd="0" presId="urn:microsoft.com/office/officeart/2005/8/layout/hProcess9"/>
    <dgm:cxn modelId="{8E4655E3-473A-49E1-B24C-C92300C49C2C}" type="presOf" srcId="{AF37A083-53EF-4BED-8299-BD6A4459D893}" destId="{D8062025-1A08-4D52-89BC-909470AE55B6}" srcOrd="0" destOrd="0" presId="urn:microsoft.com/office/officeart/2005/8/layout/hProcess9"/>
    <dgm:cxn modelId="{55D6069C-9900-43CB-AA2A-08D31893D38E}" srcId="{E545E899-6408-4262-A324-3A81456EB339}" destId="{0CA12982-B9B1-48C2-9F1C-480CE09FF75E}" srcOrd="3" destOrd="0" parTransId="{3AD019FB-4EF7-4A0A-B08C-C8F461026F21}" sibTransId="{7BE9D137-4806-4CB0-A1E3-9DCCA5444D34}"/>
    <dgm:cxn modelId="{9A5D78CA-D860-4893-88EF-1701DEC0DC62}" srcId="{E545E899-6408-4262-A324-3A81456EB339}" destId="{0704682C-F752-4645-8D9B-A817DA1DFA6C}" srcOrd="1" destOrd="0" parTransId="{12D7CCF0-1158-40D3-B42F-9A7722410DAF}" sibTransId="{64C8B3A2-C8AF-46F5-B638-AEE68C69B9EB}"/>
    <dgm:cxn modelId="{1C2BAD20-CE5D-4FC4-A3CE-C078A6028194}" type="presOf" srcId="{0CA12982-B9B1-48C2-9F1C-480CE09FF75E}" destId="{2AEFE299-B965-4C82-BECB-B0FDDCAFAF6F}" srcOrd="0" destOrd="0" presId="urn:microsoft.com/office/officeart/2005/8/layout/hProcess9"/>
    <dgm:cxn modelId="{93BAE5A0-CD2B-4916-AAC2-4F2BF774C0EB}" srcId="{E545E899-6408-4262-A324-3A81456EB339}" destId="{026A838B-501F-4D79-BE87-2EA5065DF1DF}" srcOrd="2" destOrd="0" parTransId="{62C7F318-1128-4702-AC14-22FBF455D78C}" sibTransId="{F12F7244-1408-4481-BC6B-3F2C28B05340}"/>
    <dgm:cxn modelId="{92AA33F7-DD16-45E9-8E5E-3554A5260D8E}" type="presParOf" srcId="{4DA544FD-0B66-4103-9E14-1C9B89CDD4D3}" destId="{E78C0A1F-7F2B-4888-AC44-F0F3170EA650}" srcOrd="0" destOrd="0" presId="urn:microsoft.com/office/officeart/2005/8/layout/hProcess9"/>
    <dgm:cxn modelId="{01A2D16D-9CFC-4A7B-947A-B069F0E72B0C}" type="presParOf" srcId="{4DA544FD-0B66-4103-9E14-1C9B89CDD4D3}" destId="{FDC47ACF-D4C0-4B03-9347-18EA897545E1}" srcOrd="1" destOrd="0" presId="urn:microsoft.com/office/officeart/2005/8/layout/hProcess9"/>
    <dgm:cxn modelId="{F9D9373F-8FB3-4F51-A711-744391271ABF}" type="presParOf" srcId="{FDC47ACF-D4C0-4B03-9347-18EA897545E1}" destId="{D8062025-1A08-4D52-89BC-909470AE55B6}" srcOrd="0" destOrd="0" presId="urn:microsoft.com/office/officeart/2005/8/layout/hProcess9"/>
    <dgm:cxn modelId="{F1547E8E-3C82-4DFB-AC5E-9742AC8DC961}" type="presParOf" srcId="{FDC47ACF-D4C0-4B03-9347-18EA897545E1}" destId="{49EF54D8-8119-4C8B-8940-4198E8A66D8D}" srcOrd="1" destOrd="0" presId="urn:microsoft.com/office/officeart/2005/8/layout/hProcess9"/>
    <dgm:cxn modelId="{9CF70937-F880-4EE3-BECB-BF582F0A499F}" type="presParOf" srcId="{FDC47ACF-D4C0-4B03-9347-18EA897545E1}" destId="{2EAA8666-88A3-43FC-8080-544584AE31A3}" srcOrd="2" destOrd="0" presId="urn:microsoft.com/office/officeart/2005/8/layout/hProcess9"/>
    <dgm:cxn modelId="{491B049E-00B0-4477-9F03-A664FF8C2F6D}" type="presParOf" srcId="{FDC47ACF-D4C0-4B03-9347-18EA897545E1}" destId="{568E5263-EF95-4C06-B3E4-84018E0A560A}" srcOrd="3" destOrd="0" presId="urn:microsoft.com/office/officeart/2005/8/layout/hProcess9"/>
    <dgm:cxn modelId="{08314B66-6B7C-431A-A88E-46B8BF776CE0}" type="presParOf" srcId="{FDC47ACF-D4C0-4B03-9347-18EA897545E1}" destId="{8EE272F5-0D10-4CAC-85EA-BB7EF6A3F265}" srcOrd="4" destOrd="0" presId="urn:microsoft.com/office/officeart/2005/8/layout/hProcess9"/>
    <dgm:cxn modelId="{EE31D0E2-8FFE-47F9-9179-EE3DF17BA007}" type="presParOf" srcId="{FDC47ACF-D4C0-4B03-9347-18EA897545E1}" destId="{51DD4F7E-916B-421C-9841-71D572CD5BF3}" srcOrd="5" destOrd="0" presId="urn:microsoft.com/office/officeart/2005/8/layout/hProcess9"/>
    <dgm:cxn modelId="{52F4A9B2-3AD1-4015-A369-862FA29BD335}" type="presParOf" srcId="{FDC47ACF-D4C0-4B03-9347-18EA897545E1}" destId="{2AEFE299-B965-4C82-BECB-B0FDDCAFAF6F}" srcOrd="6"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alpha val="20000"/>
          </a:srgbClr>
        </a:solidFill>
      </dgm:spPr>
      <dgm:t>
        <a:bodyPr/>
        <a:lstStyle/>
        <a:p>
          <a:r>
            <a:rPr lang="en-US" sz="1200" dirty="0" smtClean="0"/>
            <a:t>1. Create design</a:t>
          </a:r>
          <a:endParaRPr lang="en-US" sz="120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026A838B-501F-4D79-BE87-2EA5065DF1DF}">
      <dgm:prSet phldrT="[Text]" custT="1"/>
      <dgm:spPr>
        <a:solidFill>
          <a:srgbClr val="00B050"/>
        </a:solidFill>
        <a:ln>
          <a:solidFill>
            <a:schemeClr val="accent2"/>
          </a:solidFill>
        </a:ln>
      </dgm:spPr>
      <dgm:t>
        <a:bodyPr/>
        <a:lstStyle/>
        <a:p>
          <a:r>
            <a:rPr lang="en-US" sz="1200" dirty="0" smtClean="0"/>
            <a:t>3. Create  order</a:t>
          </a:r>
          <a:endParaRPr lang="en-US" sz="1200" dirty="0"/>
        </a:p>
      </dgm:t>
    </dgm:pt>
    <dgm:pt modelId="{62C7F318-1128-4702-AC14-22FBF455D78C}" type="parTrans" cxnId="{93BAE5A0-CD2B-4916-AAC2-4F2BF774C0EB}">
      <dgm:prSet/>
      <dgm:spPr/>
      <dgm:t>
        <a:bodyPr/>
        <a:lstStyle/>
        <a:p>
          <a:endParaRPr lang="en-US" sz="1100"/>
        </a:p>
      </dgm:t>
    </dgm:pt>
    <dgm:pt modelId="{F12F7244-1408-4481-BC6B-3F2C28B05340}" type="sibTrans" cxnId="{93BAE5A0-CD2B-4916-AAC2-4F2BF774C0EB}">
      <dgm:prSet/>
      <dgm:spPr/>
      <dgm:t>
        <a:bodyPr/>
        <a:lstStyle/>
        <a:p>
          <a:endParaRPr lang="en-US" sz="1100"/>
        </a:p>
      </dgm:t>
    </dgm:pt>
    <dgm:pt modelId="{0CA12982-B9B1-48C2-9F1C-480CE09FF75E}">
      <dgm:prSet phldrT="[Text]" custT="1"/>
      <dgm:spPr>
        <a:solidFill>
          <a:srgbClr val="7030A0">
            <a:alpha val="20000"/>
          </a:srgbClr>
        </a:solidFill>
      </dgm:spPr>
      <dgm:t>
        <a:bodyPr/>
        <a:lstStyle/>
        <a:p>
          <a:r>
            <a:rPr lang="en-US" sz="1200" dirty="0" smtClean="0"/>
            <a:t>4. Manage order</a:t>
          </a:r>
          <a:endParaRPr lang="en-US" sz="1200" dirty="0"/>
        </a:p>
      </dgm:t>
    </dgm:pt>
    <dgm:pt modelId="{3AD019FB-4EF7-4A0A-B08C-C8F461026F21}" type="parTrans" cxnId="{55D6069C-9900-43CB-AA2A-08D31893D38E}">
      <dgm:prSet/>
      <dgm:spPr/>
      <dgm:t>
        <a:bodyPr/>
        <a:lstStyle/>
        <a:p>
          <a:endParaRPr lang="en-US" sz="1100"/>
        </a:p>
      </dgm:t>
    </dgm:pt>
    <dgm:pt modelId="{7BE9D137-4806-4CB0-A1E3-9DCCA5444D34}" type="sibTrans" cxnId="{55D6069C-9900-43CB-AA2A-08D31893D38E}">
      <dgm:prSet/>
      <dgm:spPr/>
      <dgm:t>
        <a:bodyPr/>
        <a:lstStyle/>
        <a:p>
          <a:endParaRPr lang="en-US" sz="1100"/>
        </a:p>
      </dgm:t>
    </dgm:pt>
    <dgm:pt modelId="{0704682C-F752-4645-8D9B-A817DA1DFA6C}">
      <dgm:prSet custT="1"/>
      <dgm:spPr>
        <a:solidFill>
          <a:srgbClr val="FFC000">
            <a:alpha val="20000"/>
          </a:srgbClr>
        </a:solidFill>
      </dgm:spPr>
      <dgm:t>
        <a:bodyPr/>
        <a:lstStyle/>
        <a:p>
          <a:r>
            <a:rPr lang="en-US" sz="1200" dirty="0" smtClean="0"/>
            <a:t>2. Create offering</a:t>
          </a:r>
          <a:endParaRPr lang="en-US" sz="1200" dirty="0"/>
        </a:p>
      </dgm:t>
    </dgm:pt>
    <dgm:pt modelId="{12D7CCF0-1158-40D3-B42F-9A7722410DAF}" type="parTrans" cxnId="{9A5D78CA-D860-4893-88EF-1701DEC0DC62}">
      <dgm:prSet/>
      <dgm:spPr/>
      <dgm:t>
        <a:bodyPr/>
        <a:lstStyle/>
        <a:p>
          <a:endParaRPr lang="en-US" sz="1100"/>
        </a:p>
      </dgm:t>
    </dgm:pt>
    <dgm:pt modelId="{64C8B3A2-C8AF-46F5-B638-AEE68C69B9EB}" type="sibTrans" cxnId="{9A5D78CA-D860-4893-88EF-1701DEC0DC62}">
      <dgm:prSet/>
      <dgm:spPr/>
      <dgm:t>
        <a:bodyPr/>
        <a:lstStyle/>
        <a:p>
          <a:endParaRPr lang="en-US" sz="110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rgbClr val="CBDDF0">
            <a:alpha val="25098"/>
          </a:srgbClr>
        </a:solidFill>
      </dgm:spPr>
      <dgm:t>
        <a:bodyPr/>
        <a:lstStyle/>
        <a:p>
          <a:endParaRPr lang="en-US"/>
        </a:p>
      </dgm:t>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4">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2EAA8666-88A3-43FC-8080-544584AE31A3}" type="pres">
      <dgm:prSet presAssocID="{0704682C-F752-4645-8D9B-A817DA1DFA6C}" presName="textNode" presStyleLbl="node1" presStyleIdx="1" presStyleCnt="4">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4">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pt>
    <dgm:pt modelId="{2AEFE299-B965-4C82-BECB-B0FDDCAFAF6F}" type="pres">
      <dgm:prSet presAssocID="{0CA12982-B9B1-48C2-9F1C-480CE09FF75E}" presName="textNode" presStyleLbl="node1" presStyleIdx="3" presStyleCnt="4">
        <dgm:presLayoutVars>
          <dgm:bulletEnabled val="1"/>
        </dgm:presLayoutVars>
      </dgm:prSet>
      <dgm:spPr/>
      <dgm:t>
        <a:bodyPr/>
        <a:lstStyle/>
        <a:p>
          <a:endParaRPr lang="en-US"/>
        </a:p>
      </dgm:t>
    </dgm:pt>
  </dgm:ptLst>
  <dgm:cxnLst>
    <dgm:cxn modelId="{12A458BD-A19E-4A17-9D67-B71806551F98}" type="presOf" srcId="{0CA12982-B9B1-48C2-9F1C-480CE09FF75E}" destId="{2AEFE299-B965-4C82-BECB-B0FDDCAFAF6F}" srcOrd="0" destOrd="0" presId="urn:microsoft.com/office/officeart/2005/8/layout/hProcess9"/>
    <dgm:cxn modelId="{55D6069C-9900-43CB-AA2A-08D31893D38E}" srcId="{E545E899-6408-4262-A324-3A81456EB339}" destId="{0CA12982-B9B1-48C2-9F1C-480CE09FF75E}" srcOrd="3" destOrd="0" parTransId="{3AD019FB-4EF7-4A0A-B08C-C8F461026F21}" sibTransId="{7BE9D137-4806-4CB0-A1E3-9DCCA5444D34}"/>
    <dgm:cxn modelId="{EDB6EC1A-7F34-4959-BEB6-A9262D962CC6}" type="presOf" srcId="{0704682C-F752-4645-8D9B-A817DA1DFA6C}" destId="{2EAA8666-88A3-43FC-8080-544584AE31A3}" srcOrd="0" destOrd="0" presId="urn:microsoft.com/office/officeart/2005/8/layout/hProcess9"/>
    <dgm:cxn modelId="{C77C36E2-AF0E-40C5-99BD-A2C1F198E484}" type="presOf" srcId="{026A838B-501F-4D79-BE87-2EA5065DF1DF}" destId="{8EE272F5-0D10-4CAC-85EA-BB7EF6A3F265}" srcOrd="0" destOrd="0" presId="urn:microsoft.com/office/officeart/2005/8/layout/hProcess9"/>
    <dgm:cxn modelId="{9A5D78CA-D860-4893-88EF-1701DEC0DC62}" srcId="{E545E899-6408-4262-A324-3A81456EB339}" destId="{0704682C-F752-4645-8D9B-A817DA1DFA6C}" srcOrd="1" destOrd="0" parTransId="{12D7CCF0-1158-40D3-B42F-9A7722410DAF}" sibTransId="{64C8B3A2-C8AF-46F5-B638-AEE68C69B9EB}"/>
    <dgm:cxn modelId="{93BAE5A0-CD2B-4916-AAC2-4F2BF774C0EB}" srcId="{E545E899-6408-4262-A324-3A81456EB339}" destId="{026A838B-501F-4D79-BE87-2EA5065DF1DF}" srcOrd="2" destOrd="0" parTransId="{62C7F318-1128-4702-AC14-22FBF455D78C}" sibTransId="{F12F7244-1408-4481-BC6B-3F2C28B05340}"/>
    <dgm:cxn modelId="{1EC93573-5C52-4CA6-A46B-F12FC2F37AE7}" type="presOf" srcId="{E545E899-6408-4262-A324-3A81456EB339}" destId="{4DA544FD-0B66-4103-9E14-1C9B89CDD4D3}" srcOrd="0" destOrd="0" presId="urn:microsoft.com/office/officeart/2005/8/layout/hProcess9"/>
    <dgm:cxn modelId="{AF682658-C9F6-4A4D-9004-67D3F8ED8319}" srcId="{E545E899-6408-4262-A324-3A81456EB339}" destId="{D181C1C4-2678-4FE4-88B2-2FE880A44B04}" srcOrd="0" destOrd="0" parTransId="{85FE889D-F94D-43AD-9E0D-EA3B38636418}" sibTransId="{916BD71F-5FBD-4FA4-A14D-3EDA714ACDE3}"/>
    <dgm:cxn modelId="{A7BF4B59-06BE-4D90-BFCA-69C5EB1251CA}" type="presOf" srcId="{D181C1C4-2678-4FE4-88B2-2FE880A44B04}" destId="{F87996CF-2BB6-46FD-9176-55654DFD4D4D}" srcOrd="0" destOrd="0" presId="urn:microsoft.com/office/officeart/2005/8/layout/hProcess9"/>
    <dgm:cxn modelId="{78AA77E8-BA1E-4120-A13A-35BA81720FBD}" type="presParOf" srcId="{4DA544FD-0B66-4103-9E14-1C9B89CDD4D3}" destId="{E78C0A1F-7F2B-4888-AC44-F0F3170EA650}" srcOrd="0" destOrd="0" presId="urn:microsoft.com/office/officeart/2005/8/layout/hProcess9"/>
    <dgm:cxn modelId="{311392F4-E6F5-40EF-9485-CDF48510DFB3}" type="presParOf" srcId="{4DA544FD-0B66-4103-9E14-1C9B89CDD4D3}" destId="{FDC47ACF-D4C0-4B03-9347-18EA897545E1}" srcOrd="1" destOrd="0" presId="urn:microsoft.com/office/officeart/2005/8/layout/hProcess9"/>
    <dgm:cxn modelId="{1E71B099-0149-4C00-A10E-DC0BA8BDDD69}" type="presParOf" srcId="{FDC47ACF-D4C0-4B03-9347-18EA897545E1}" destId="{F87996CF-2BB6-46FD-9176-55654DFD4D4D}" srcOrd="0" destOrd="0" presId="urn:microsoft.com/office/officeart/2005/8/layout/hProcess9"/>
    <dgm:cxn modelId="{37CBFA39-DDD0-4474-97F7-70FBC876964D}" type="presParOf" srcId="{FDC47ACF-D4C0-4B03-9347-18EA897545E1}" destId="{39C0B1F7-83C0-4A20-BCC5-DD69F3BA91F9}" srcOrd="1" destOrd="0" presId="urn:microsoft.com/office/officeart/2005/8/layout/hProcess9"/>
    <dgm:cxn modelId="{DFC43264-DE3A-437D-9475-F20B38661B00}" type="presParOf" srcId="{FDC47ACF-D4C0-4B03-9347-18EA897545E1}" destId="{2EAA8666-88A3-43FC-8080-544584AE31A3}" srcOrd="2" destOrd="0" presId="urn:microsoft.com/office/officeart/2005/8/layout/hProcess9"/>
    <dgm:cxn modelId="{D6A9073B-D515-4B53-9B87-93E70CA0A285}" type="presParOf" srcId="{FDC47ACF-D4C0-4B03-9347-18EA897545E1}" destId="{568E5263-EF95-4C06-B3E4-84018E0A560A}" srcOrd="3" destOrd="0" presId="urn:microsoft.com/office/officeart/2005/8/layout/hProcess9"/>
    <dgm:cxn modelId="{9D7DEC3D-37FB-4B95-82FA-850C64CAD11E}" type="presParOf" srcId="{FDC47ACF-D4C0-4B03-9347-18EA897545E1}" destId="{8EE272F5-0D10-4CAC-85EA-BB7EF6A3F265}" srcOrd="4" destOrd="0" presId="urn:microsoft.com/office/officeart/2005/8/layout/hProcess9"/>
    <dgm:cxn modelId="{6E153C02-DFCD-426B-9A19-3EA533AAF98F}" type="presParOf" srcId="{FDC47ACF-D4C0-4B03-9347-18EA897545E1}" destId="{51DD4F7E-916B-421C-9841-71D572CD5BF3}" srcOrd="5" destOrd="0" presId="urn:microsoft.com/office/officeart/2005/8/layout/hProcess9"/>
    <dgm:cxn modelId="{50971AB2-4AA1-4D50-9979-EFD4778C0083}" type="presParOf" srcId="{FDC47ACF-D4C0-4B03-9347-18EA897545E1}" destId="{2AEFE299-B965-4C82-BECB-B0FDDCAFAF6F}"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AF37A083-53EF-4BED-8299-BD6A4459D893}">
      <dgm:prSet phldrT="[Text]" custT="1"/>
      <dgm:spPr>
        <a:solidFill>
          <a:srgbClr val="92D050"/>
        </a:solidFill>
        <a:ln>
          <a:solidFill>
            <a:schemeClr val="accent2"/>
          </a:solidFill>
        </a:ln>
      </dgm:spPr>
      <dgm:t>
        <a:bodyPr/>
        <a:lstStyle/>
        <a:p>
          <a:r>
            <a:rPr lang="en-US" sz="1200" dirty="0" smtClean="0"/>
            <a:t>A. Logon to portal</a:t>
          </a:r>
          <a:endParaRPr lang="en-US" sz="1200" dirty="0"/>
        </a:p>
      </dgm:t>
    </dgm:pt>
    <dgm:pt modelId="{0C991B79-CE9C-47CE-97BF-D53A50AA3DFC}" type="parTrans" cxnId="{81A9B2B3-1DC9-43B3-A3BC-B1774C2BC8B0}">
      <dgm:prSet/>
      <dgm:spPr/>
      <dgm:t>
        <a:bodyPr/>
        <a:lstStyle/>
        <a:p>
          <a:endParaRPr lang="de-DE" sz="1100"/>
        </a:p>
      </dgm:t>
    </dgm:pt>
    <dgm:pt modelId="{11EB905F-D984-4950-B8E3-E007F1E1EE11}" type="sibTrans" cxnId="{81A9B2B3-1DC9-43B3-A3BC-B1774C2BC8B0}">
      <dgm:prSet/>
      <dgm:spPr/>
      <dgm:t>
        <a:bodyPr/>
        <a:lstStyle/>
        <a:p>
          <a:endParaRPr lang="de-DE" sz="1100"/>
        </a:p>
      </dgm:t>
    </dgm:pt>
    <dgm:pt modelId="{178B6BC1-7748-4954-A6EE-D879EE4E85D7}">
      <dgm:prSet/>
      <dgm:spPr>
        <a:solidFill>
          <a:srgbClr val="00D05E"/>
        </a:solidFill>
        <a:ln w="25400">
          <a:solidFill>
            <a:schemeClr val="bg1"/>
          </a:solidFill>
        </a:ln>
      </dgm:spPr>
      <dgm:t>
        <a:bodyPr/>
        <a:lstStyle/>
        <a:p>
          <a:r>
            <a:rPr lang="en-US" dirty="0" smtClean="0"/>
            <a:t>B. Select catalog</a:t>
          </a:r>
          <a:endParaRPr lang="en-US" dirty="0"/>
        </a:p>
      </dgm:t>
    </dgm:pt>
    <dgm:pt modelId="{6CE6E16F-A2D7-42A8-982A-D4AA60C86E95}" type="parTrans" cxnId="{F55BE229-5CEC-424D-A797-A0E1E0565129}">
      <dgm:prSet/>
      <dgm:spPr/>
      <dgm:t>
        <a:bodyPr/>
        <a:lstStyle/>
        <a:p>
          <a:endParaRPr lang="de-DE"/>
        </a:p>
      </dgm:t>
    </dgm:pt>
    <dgm:pt modelId="{C8924A91-9267-455D-A374-47001F23BE2B}" type="sibTrans" cxnId="{F55BE229-5CEC-424D-A797-A0E1E0565129}">
      <dgm:prSet/>
      <dgm:spPr/>
      <dgm:t>
        <a:bodyPr/>
        <a:lstStyle/>
        <a:p>
          <a:endParaRPr lang="de-DE"/>
        </a:p>
      </dgm:t>
    </dgm:pt>
    <dgm:pt modelId="{242A6A80-A513-451E-9F6B-AD7D8274AF84}">
      <dgm:prSet phldrT="[Text]"/>
      <dgm:spPr>
        <a:solidFill>
          <a:srgbClr val="00B050"/>
        </a:solidFill>
        <a:ln w="25400">
          <a:solidFill>
            <a:schemeClr val="bg1"/>
          </a:solidFill>
        </a:ln>
      </dgm:spPr>
      <dgm:t>
        <a:bodyPr/>
        <a:lstStyle/>
        <a:p>
          <a:r>
            <a:rPr lang="en-US" dirty="0" smtClean="0"/>
            <a:t>C. Select service and options</a:t>
          </a:r>
          <a:endParaRPr lang="en-US" dirty="0"/>
        </a:p>
      </dgm:t>
    </dgm:pt>
    <dgm:pt modelId="{09B7FC0D-5330-4E48-AA18-077F70AE9B31}" type="parTrans" cxnId="{9BFDC320-8074-4A48-8C0F-23C19F406269}">
      <dgm:prSet/>
      <dgm:spPr/>
      <dgm:t>
        <a:bodyPr/>
        <a:lstStyle/>
        <a:p>
          <a:endParaRPr lang="de-DE"/>
        </a:p>
      </dgm:t>
    </dgm:pt>
    <dgm:pt modelId="{82E815BD-D295-41C2-B03C-88AF092BEF3A}" type="sibTrans" cxnId="{9BFDC320-8074-4A48-8C0F-23C19F406269}">
      <dgm:prSet/>
      <dgm:spPr/>
      <dgm:t>
        <a:bodyPr/>
        <a:lstStyle/>
        <a:p>
          <a:endParaRPr lang="de-DE"/>
        </a:p>
      </dgm:t>
    </dgm:pt>
    <dgm:pt modelId="{9ED62B78-84C1-476F-86F3-CC20C8F8E87D}">
      <dgm:prSet phldrT="[Text]"/>
      <dgm:spPr>
        <a:solidFill>
          <a:srgbClr val="00823B"/>
        </a:solidFill>
      </dgm:spPr>
      <dgm:t>
        <a:bodyPr/>
        <a:lstStyle/>
        <a:p>
          <a:r>
            <a:rPr lang="en-US" dirty="0" smtClean="0"/>
            <a:t>D. Order service</a:t>
          </a:r>
          <a:endParaRPr lang="en-US" dirty="0"/>
        </a:p>
      </dgm:t>
    </dgm:pt>
    <dgm:pt modelId="{F8A9803A-C2D2-4721-B3DC-A3A153482029}" type="parTrans" cxnId="{61B3734A-C74A-4B2A-AC80-C0CD74294D8A}">
      <dgm:prSet/>
      <dgm:spPr/>
      <dgm:t>
        <a:bodyPr/>
        <a:lstStyle/>
        <a:p>
          <a:endParaRPr lang="de-DE"/>
        </a:p>
      </dgm:t>
    </dgm:pt>
    <dgm:pt modelId="{D19DD6C9-02CF-4B95-B394-29AA11ABF12A}" type="sibTrans" cxnId="{61B3734A-C74A-4B2A-AC80-C0CD74294D8A}">
      <dgm:prSet/>
      <dgm:spPr/>
      <dgm:t>
        <a:bodyPr/>
        <a:lstStyle/>
        <a:p>
          <a:endParaRPr lang="de-DE"/>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dgm:pt>
    <dgm:pt modelId="{FDC47ACF-D4C0-4B03-9347-18EA897545E1}" type="pres">
      <dgm:prSet presAssocID="{E545E899-6408-4262-A324-3A81456EB339}" presName="linearProcess" presStyleCnt="0"/>
      <dgm:spPr/>
    </dgm:pt>
    <dgm:pt modelId="{D8062025-1A08-4D52-89BC-909470AE55B6}" type="pres">
      <dgm:prSet presAssocID="{AF37A083-53EF-4BED-8299-BD6A4459D893}" presName="textNode" presStyleLbl="node1" presStyleIdx="0" presStyleCnt="4">
        <dgm:presLayoutVars>
          <dgm:bulletEnabled val="1"/>
        </dgm:presLayoutVars>
      </dgm:prSet>
      <dgm:spPr/>
      <dgm:t>
        <a:bodyPr/>
        <a:lstStyle/>
        <a:p>
          <a:endParaRPr lang="de-DE"/>
        </a:p>
      </dgm:t>
    </dgm:pt>
    <dgm:pt modelId="{49EF54D8-8119-4C8B-8940-4198E8A66D8D}" type="pres">
      <dgm:prSet presAssocID="{11EB905F-D984-4950-B8E3-E007F1E1EE11}" presName="sibTrans" presStyleCnt="0"/>
      <dgm:spPr/>
    </dgm:pt>
    <dgm:pt modelId="{A70749EE-7342-416C-A5DF-741CA8DB85DB}" type="pres">
      <dgm:prSet presAssocID="{178B6BC1-7748-4954-A6EE-D879EE4E85D7}" presName="textNode" presStyleLbl="node1" presStyleIdx="1" presStyleCnt="4">
        <dgm:presLayoutVars>
          <dgm:bulletEnabled val="1"/>
        </dgm:presLayoutVars>
      </dgm:prSet>
      <dgm:spPr/>
      <dgm:t>
        <a:bodyPr/>
        <a:lstStyle/>
        <a:p>
          <a:endParaRPr lang="de-DE"/>
        </a:p>
      </dgm:t>
    </dgm:pt>
    <dgm:pt modelId="{EEF5B761-51A7-40FD-850F-FD33418B0B8F}" type="pres">
      <dgm:prSet presAssocID="{C8924A91-9267-455D-A374-47001F23BE2B}" presName="sibTrans" presStyleCnt="0"/>
      <dgm:spPr/>
    </dgm:pt>
    <dgm:pt modelId="{A2EB5B07-D52E-4005-886D-459AC2D90767}" type="pres">
      <dgm:prSet presAssocID="{242A6A80-A513-451E-9F6B-AD7D8274AF84}" presName="textNode" presStyleLbl="node1" presStyleIdx="2" presStyleCnt="4">
        <dgm:presLayoutVars>
          <dgm:bulletEnabled val="1"/>
        </dgm:presLayoutVars>
      </dgm:prSet>
      <dgm:spPr/>
      <dgm:t>
        <a:bodyPr/>
        <a:lstStyle/>
        <a:p>
          <a:endParaRPr lang="de-DE"/>
        </a:p>
      </dgm:t>
    </dgm:pt>
    <dgm:pt modelId="{DA948CDA-9DF5-4F58-9B61-C07A799A9E51}" type="pres">
      <dgm:prSet presAssocID="{82E815BD-D295-41C2-B03C-88AF092BEF3A}" presName="sibTrans" presStyleCnt="0"/>
      <dgm:spPr/>
    </dgm:pt>
    <dgm:pt modelId="{E4776CB1-42AE-4CD7-BA8F-A0B7C20EA3E2}" type="pres">
      <dgm:prSet presAssocID="{9ED62B78-84C1-476F-86F3-CC20C8F8E87D}" presName="textNode" presStyleLbl="node1" presStyleIdx="3" presStyleCnt="4">
        <dgm:presLayoutVars>
          <dgm:bulletEnabled val="1"/>
        </dgm:presLayoutVars>
      </dgm:prSet>
      <dgm:spPr/>
      <dgm:t>
        <a:bodyPr/>
        <a:lstStyle/>
        <a:p>
          <a:endParaRPr lang="de-DE"/>
        </a:p>
      </dgm:t>
    </dgm:pt>
  </dgm:ptLst>
  <dgm:cxnLst>
    <dgm:cxn modelId="{15AF0D93-6FEC-4E4C-A1BC-1598B6E86AF9}" type="presOf" srcId="{AF37A083-53EF-4BED-8299-BD6A4459D893}" destId="{D8062025-1A08-4D52-89BC-909470AE55B6}" srcOrd="0" destOrd="0" presId="urn:microsoft.com/office/officeart/2005/8/layout/hProcess9"/>
    <dgm:cxn modelId="{227D7C75-79F1-45CC-A69E-9F363D399F65}" type="presOf" srcId="{9ED62B78-84C1-476F-86F3-CC20C8F8E87D}" destId="{E4776CB1-42AE-4CD7-BA8F-A0B7C20EA3E2}" srcOrd="0" destOrd="0" presId="urn:microsoft.com/office/officeart/2005/8/layout/hProcess9"/>
    <dgm:cxn modelId="{D88D1ECC-22A9-43CE-91A5-D59D4C3CC1BB}" type="presOf" srcId="{242A6A80-A513-451E-9F6B-AD7D8274AF84}" destId="{A2EB5B07-D52E-4005-886D-459AC2D90767}" srcOrd="0" destOrd="0" presId="urn:microsoft.com/office/officeart/2005/8/layout/hProcess9"/>
    <dgm:cxn modelId="{F55BE229-5CEC-424D-A797-A0E1E0565129}" srcId="{E545E899-6408-4262-A324-3A81456EB339}" destId="{178B6BC1-7748-4954-A6EE-D879EE4E85D7}" srcOrd="1" destOrd="0" parTransId="{6CE6E16F-A2D7-42A8-982A-D4AA60C86E95}" sibTransId="{C8924A91-9267-455D-A374-47001F23BE2B}"/>
    <dgm:cxn modelId="{9BFDC320-8074-4A48-8C0F-23C19F406269}" srcId="{E545E899-6408-4262-A324-3A81456EB339}" destId="{242A6A80-A513-451E-9F6B-AD7D8274AF84}" srcOrd="2" destOrd="0" parTransId="{09B7FC0D-5330-4E48-AA18-077F70AE9B31}" sibTransId="{82E815BD-D295-41C2-B03C-88AF092BEF3A}"/>
    <dgm:cxn modelId="{81A9B2B3-1DC9-43B3-A3BC-B1774C2BC8B0}" srcId="{E545E899-6408-4262-A324-3A81456EB339}" destId="{AF37A083-53EF-4BED-8299-BD6A4459D893}" srcOrd="0" destOrd="0" parTransId="{0C991B79-CE9C-47CE-97BF-D53A50AA3DFC}" sibTransId="{11EB905F-D984-4950-B8E3-E007F1E1EE11}"/>
    <dgm:cxn modelId="{C5472FA7-3CAE-43A9-8B1B-8C344EF71266}" type="presOf" srcId="{E545E899-6408-4262-A324-3A81456EB339}" destId="{4DA544FD-0B66-4103-9E14-1C9B89CDD4D3}" srcOrd="0" destOrd="0" presId="urn:microsoft.com/office/officeart/2005/8/layout/hProcess9"/>
    <dgm:cxn modelId="{A436EE92-1CF6-4812-904F-69C4DA1EDEAE}" type="presOf" srcId="{178B6BC1-7748-4954-A6EE-D879EE4E85D7}" destId="{A70749EE-7342-416C-A5DF-741CA8DB85DB}" srcOrd="0" destOrd="0" presId="urn:microsoft.com/office/officeart/2005/8/layout/hProcess9"/>
    <dgm:cxn modelId="{61B3734A-C74A-4B2A-AC80-C0CD74294D8A}" srcId="{E545E899-6408-4262-A324-3A81456EB339}" destId="{9ED62B78-84C1-476F-86F3-CC20C8F8E87D}" srcOrd="3" destOrd="0" parTransId="{F8A9803A-C2D2-4721-B3DC-A3A153482029}" sibTransId="{D19DD6C9-02CF-4B95-B394-29AA11ABF12A}"/>
    <dgm:cxn modelId="{BE4E9B36-CDE1-4385-83BD-DDAC5E54A878}" type="presParOf" srcId="{4DA544FD-0B66-4103-9E14-1C9B89CDD4D3}" destId="{E78C0A1F-7F2B-4888-AC44-F0F3170EA650}" srcOrd="0" destOrd="0" presId="urn:microsoft.com/office/officeart/2005/8/layout/hProcess9"/>
    <dgm:cxn modelId="{3CBD97AA-3C8A-48CA-BBB7-4E79286CB099}" type="presParOf" srcId="{4DA544FD-0B66-4103-9E14-1C9B89CDD4D3}" destId="{FDC47ACF-D4C0-4B03-9347-18EA897545E1}" srcOrd="1" destOrd="0" presId="urn:microsoft.com/office/officeart/2005/8/layout/hProcess9"/>
    <dgm:cxn modelId="{2FE328BB-8831-4800-856A-61DF6ED9A3BD}" type="presParOf" srcId="{FDC47ACF-D4C0-4B03-9347-18EA897545E1}" destId="{D8062025-1A08-4D52-89BC-909470AE55B6}" srcOrd="0" destOrd="0" presId="urn:microsoft.com/office/officeart/2005/8/layout/hProcess9"/>
    <dgm:cxn modelId="{5E21313A-5C89-488D-B39F-585FEDA82682}" type="presParOf" srcId="{FDC47ACF-D4C0-4B03-9347-18EA897545E1}" destId="{49EF54D8-8119-4C8B-8940-4198E8A66D8D}" srcOrd="1" destOrd="0" presId="urn:microsoft.com/office/officeart/2005/8/layout/hProcess9"/>
    <dgm:cxn modelId="{6647F4E7-0691-4D4C-9D02-718A101113F5}" type="presParOf" srcId="{FDC47ACF-D4C0-4B03-9347-18EA897545E1}" destId="{A70749EE-7342-416C-A5DF-741CA8DB85DB}" srcOrd="2" destOrd="0" presId="urn:microsoft.com/office/officeart/2005/8/layout/hProcess9"/>
    <dgm:cxn modelId="{4D6A03D9-2C8F-44E8-8EFB-B560B3D5F69A}" type="presParOf" srcId="{FDC47ACF-D4C0-4B03-9347-18EA897545E1}" destId="{EEF5B761-51A7-40FD-850F-FD33418B0B8F}" srcOrd="3" destOrd="0" presId="urn:microsoft.com/office/officeart/2005/8/layout/hProcess9"/>
    <dgm:cxn modelId="{F4994617-556A-40E5-80AE-F0AE06CC4344}" type="presParOf" srcId="{FDC47ACF-D4C0-4B03-9347-18EA897545E1}" destId="{A2EB5B07-D52E-4005-886D-459AC2D90767}" srcOrd="4" destOrd="0" presId="urn:microsoft.com/office/officeart/2005/8/layout/hProcess9"/>
    <dgm:cxn modelId="{A08B2E95-2F8D-422F-984D-17BF0573A745}" type="presParOf" srcId="{FDC47ACF-D4C0-4B03-9347-18EA897545E1}" destId="{DA948CDA-9DF5-4F58-9B61-C07A799A9E51}" srcOrd="5" destOrd="0" presId="urn:microsoft.com/office/officeart/2005/8/layout/hProcess9"/>
    <dgm:cxn modelId="{A11F38D9-F793-4F22-A2D6-032BECC73EF0}" type="presParOf" srcId="{FDC47ACF-D4C0-4B03-9347-18EA897545E1}" destId="{E4776CB1-42AE-4CD7-BA8F-A0B7C20EA3E2}" srcOrd="6"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alpha val="20000"/>
          </a:srgbClr>
        </a:solidFill>
      </dgm:spPr>
      <dgm:t>
        <a:bodyPr/>
        <a:lstStyle/>
        <a:p>
          <a:r>
            <a:rPr lang="en-US" sz="1200" dirty="0" smtClean="0"/>
            <a:t>1. Create design</a:t>
          </a:r>
          <a:endParaRPr lang="en-US" sz="120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026A838B-501F-4D79-BE87-2EA5065DF1DF}">
      <dgm:prSet phldrT="[Text]" custT="1"/>
      <dgm:spPr>
        <a:solidFill>
          <a:srgbClr val="00B050"/>
        </a:solidFill>
        <a:ln>
          <a:solidFill>
            <a:schemeClr val="accent2"/>
          </a:solidFill>
        </a:ln>
      </dgm:spPr>
      <dgm:t>
        <a:bodyPr/>
        <a:lstStyle/>
        <a:p>
          <a:r>
            <a:rPr lang="en-US" sz="1200" dirty="0" smtClean="0"/>
            <a:t>3. Create  order</a:t>
          </a:r>
          <a:endParaRPr lang="en-US" sz="1200" dirty="0"/>
        </a:p>
      </dgm:t>
    </dgm:pt>
    <dgm:pt modelId="{62C7F318-1128-4702-AC14-22FBF455D78C}" type="parTrans" cxnId="{93BAE5A0-CD2B-4916-AAC2-4F2BF774C0EB}">
      <dgm:prSet/>
      <dgm:spPr/>
      <dgm:t>
        <a:bodyPr/>
        <a:lstStyle/>
        <a:p>
          <a:endParaRPr lang="en-US" sz="1100"/>
        </a:p>
      </dgm:t>
    </dgm:pt>
    <dgm:pt modelId="{F12F7244-1408-4481-BC6B-3F2C28B05340}" type="sibTrans" cxnId="{93BAE5A0-CD2B-4916-AAC2-4F2BF774C0EB}">
      <dgm:prSet/>
      <dgm:spPr/>
      <dgm:t>
        <a:bodyPr/>
        <a:lstStyle/>
        <a:p>
          <a:endParaRPr lang="en-US" sz="1100"/>
        </a:p>
      </dgm:t>
    </dgm:pt>
    <dgm:pt modelId="{0CA12982-B9B1-48C2-9F1C-480CE09FF75E}">
      <dgm:prSet phldrT="[Text]" custT="1"/>
      <dgm:spPr>
        <a:solidFill>
          <a:srgbClr val="7030A0">
            <a:alpha val="20000"/>
          </a:srgbClr>
        </a:solidFill>
      </dgm:spPr>
      <dgm:t>
        <a:bodyPr/>
        <a:lstStyle/>
        <a:p>
          <a:r>
            <a:rPr lang="en-US" sz="1200" dirty="0" smtClean="0"/>
            <a:t>4. Manage order</a:t>
          </a:r>
          <a:endParaRPr lang="en-US" sz="1200" dirty="0"/>
        </a:p>
      </dgm:t>
    </dgm:pt>
    <dgm:pt modelId="{3AD019FB-4EF7-4A0A-B08C-C8F461026F21}" type="parTrans" cxnId="{55D6069C-9900-43CB-AA2A-08D31893D38E}">
      <dgm:prSet/>
      <dgm:spPr/>
      <dgm:t>
        <a:bodyPr/>
        <a:lstStyle/>
        <a:p>
          <a:endParaRPr lang="en-US" sz="1100"/>
        </a:p>
      </dgm:t>
    </dgm:pt>
    <dgm:pt modelId="{7BE9D137-4806-4CB0-A1E3-9DCCA5444D34}" type="sibTrans" cxnId="{55D6069C-9900-43CB-AA2A-08D31893D38E}">
      <dgm:prSet/>
      <dgm:spPr/>
      <dgm:t>
        <a:bodyPr/>
        <a:lstStyle/>
        <a:p>
          <a:endParaRPr lang="en-US" sz="1100"/>
        </a:p>
      </dgm:t>
    </dgm:pt>
    <dgm:pt modelId="{0704682C-F752-4645-8D9B-A817DA1DFA6C}">
      <dgm:prSet custT="1"/>
      <dgm:spPr>
        <a:solidFill>
          <a:srgbClr val="FFC000">
            <a:alpha val="20000"/>
          </a:srgbClr>
        </a:solidFill>
      </dgm:spPr>
      <dgm:t>
        <a:bodyPr/>
        <a:lstStyle/>
        <a:p>
          <a:r>
            <a:rPr lang="en-US" sz="1200" dirty="0" smtClean="0"/>
            <a:t>2. Create offering</a:t>
          </a:r>
          <a:endParaRPr lang="en-US" sz="1200" dirty="0"/>
        </a:p>
      </dgm:t>
    </dgm:pt>
    <dgm:pt modelId="{12D7CCF0-1158-40D3-B42F-9A7722410DAF}" type="parTrans" cxnId="{9A5D78CA-D860-4893-88EF-1701DEC0DC62}">
      <dgm:prSet/>
      <dgm:spPr/>
      <dgm:t>
        <a:bodyPr/>
        <a:lstStyle/>
        <a:p>
          <a:endParaRPr lang="en-US" sz="1100"/>
        </a:p>
      </dgm:t>
    </dgm:pt>
    <dgm:pt modelId="{64C8B3A2-C8AF-46F5-B638-AEE68C69B9EB}" type="sibTrans" cxnId="{9A5D78CA-D860-4893-88EF-1701DEC0DC62}">
      <dgm:prSet/>
      <dgm:spPr/>
      <dgm:t>
        <a:bodyPr/>
        <a:lstStyle/>
        <a:p>
          <a:endParaRPr lang="en-US" sz="110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rgbClr val="CBDDF0">
            <a:alpha val="25098"/>
          </a:srgbClr>
        </a:solidFill>
      </dgm:spPr>
      <dgm:t>
        <a:bodyPr/>
        <a:lstStyle/>
        <a:p>
          <a:endParaRPr lang="en-US"/>
        </a:p>
      </dgm:t>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4">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2EAA8666-88A3-43FC-8080-544584AE31A3}" type="pres">
      <dgm:prSet presAssocID="{0704682C-F752-4645-8D9B-A817DA1DFA6C}" presName="textNode" presStyleLbl="node1" presStyleIdx="1" presStyleCnt="4">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4">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pt>
    <dgm:pt modelId="{2AEFE299-B965-4C82-BECB-B0FDDCAFAF6F}" type="pres">
      <dgm:prSet presAssocID="{0CA12982-B9B1-48C2-9F1C-480CE09FF75E}" presName="textNode" presStyleLbl="node1" presStyleIdx="3" presStyleCnt="4">
        <dgm:presLayoutVars>
          <dgm:bulletEnabled val="1"/>
        </dgm:presLayoutVars>
      </dgm:prSet>
      <dgm:spPr/>
      <dgm:t>
        <a:bodyPr/>
        <a:lstStyle/>
        <a:p>
          <a:endParaRPr lang="en-US"/>
        </a:p>
      </dgm:t>
    </dgm:pt>
  </dgm:ptLst>
  <dgm:cxnLst>
    <dgm:cxn modelId="{962E27C0-DDF3-4DDC-952D-E0B3BC11DC3F}" type="presOf" srcId="{0CA12982-B9B1-48C2-9F1C-480CE09FF75E}" destId="{2AEFE299-B965-4C82-BECB-B0FDDCAFAF6F}" srcOrd="0" destOrd="0" presId="urn:microsoft.com/office/officeart/2005/8/layout/hProcess9"/>
    <dgm:cxn modelId="{B2FBAEAA-ECED-4A94-BDD7-D0142CC0A5F5}" type="presOf" srcId="{026A838B-501F-4D79-BE87-2EA5065DF1DF}" destId="{8EE272F5-0D10-4CAC-85EA-BB7EF6A3F265}" srcOrd="0" destOrd="0" presId="urn:microsoft.com/office/officeart/2005/8/layout/hProcess9"/>
    <dgm:cxn modelId="{EAED69D7-C3D2-4B2A-933B-F76325C6F892}" type="presOf" srcId="{D181C1C4-2678-4FE4-88B2-2FE880A44B04}" destId="{F87996CF-2BB6-46FD-9176-55654DFD4D4D}" srcOrd="0" destOrd="0" presId="urn:microsoft.com/office/officeart/2005/8/layout/hProcess9"/>
    <dgm:cxn modelId="{C31AE1B5-D723-4375-A4D7-71205DE862D0}" type="presOf" srcId="{E545E899-6408-4262-A324-3A81456EB339}" destId="{4DA544FD-0B66-4103-9E14-1C9B89CDD4D3}" srcOrd="0" destOrd="0" presId="urn:microsoft.com/office/officeart/2005/8/layout/hProcess9"/>
    <dgm:cxn modelId="{55D6069C-9900-43CB-AA2A-08D31893D38E}" srcId="{E545E899-6408-4262-A324-3A81456EB339}" destId="{0CA12982-B9B1-48C2-9F1C-480CE09FF75E}" srcOrd="3" destOrd="0" parTransId="{3AD019FB-4EF7-4A0A-B08C-C8F461026F21}" sibTransId="{7BE9D137-4806-4CB0-A1E3-9DCCA5444D34}"/>
    <dgm:cxn modelId="{9A5D78CA-D860-4893-88EF-1701DEC0DC62}" srcId="{E545E899-6408-4262-A324-3A81456EB339}" destId="{0704682C-F752-4645-8D9B-A817DA1DFA6C}" srcOrd="1" destOrd="0" parTransId="{12D7CCF0-1158-40D3-B42F-9A7722410DAF}" sibTransId="{64C8B3A2-C8AF-46F5-B638-AEE68C69B9EB}"/>
    <dgm:cxn modelId="{9D4C83F5-9C76-4BF2-A64D-1B421ABCDE4C}" type="presOf" srcId="{0704682C-F752-4645-8D9B-A817DA1DFA6C}" destId="{2EAA8666-88A3-43FC-8080-544584AE31A3}" srcOrd="0" destOrd="0" presId="urn:microsoft.com/office/officeart/2005/8/layout/hProcess9"/>
    <dgm:cxn modelId="{93BAE5A0-CD2B-4916-AAC2-4F2BF774C0EB}" srcId="{E545E899-6408-4262-A324-3A81456EB339}" destId="{026A838B-501F-4D79-BE87-2EA5065DF1DF}" srcOrd="2" destOrd="0" parTransId="{62C7F318-1128-4702-AC14-22FBF455D78C}" sibTransId="{F12F7244-1408-4481-BC6B-3F2C28B05340}"/>
    <dgm:cxn modelId="{AF682658-C9F6-4A4D-9004-67D3F8ED8319}" srcId="{E545E899-6408-4262-A324-3A81456EB339}" destId="{D181C1C4-2678-4FE4-88B2-2FE880A44B04}" srcOrd="0" destOrd="0" parTransId="{85FE889D-F94D-43AD-9E0D-EA3B38636418}" sibTransId="{916BD71F-5FBD-4FA4-A14D-3EDA714ACDE3}"/>
    <dgm:cxn modelId="{6AE6FDC7-2B2C-4427-B583-7C7DDB4CD06E}" type="presParOf" srcId="{4DA544FD-0B66-4103-9E14-1C9B89CDD4D3}" destId="{E78C0A1F-7F2B-4888-AC44-F0F3170EA650}" srcOrd="0" destOrd="0" presId="urn:microsoft.com/office/officeart/2005/8/layout/hProcess9"/>
    <dgm:cxn modelId="{EBF975EF-DF4E-4544-AFCF-B8F29FD65045}" type="presParOf" srcId="{4DA544FD-0B66-4103-9E14-1C9B89CDD4D3}" destId="{FDC47ACF-D4C0-4B03-9347-18EA897545E1}" srcOrd="1" destOrd="0" presId="urn:microsoft.com/office/officeart/2005/8/layout/hProcess9"/>
    <dgm:cxn modelId="{BFF9C915-9B7E-44A7-A48A-183D22681BCF}" type="presParOf" srcId="{FDC47ACF-D4C0-4B03-9347-18EA897545E1}" destId="{F87996CF-2BB6-46FD-9176-55654DFD4D4D}" srcOrd="0" destOrd="0" presId="urn:microsoft.com/office/officeart/2005/8/layout/hProcess9"/>
    <dgm:cxn modelId="{F6CED46F-FABD-4847-8701-AA2BCB069921}" type="presParOf" srcId="{FDC47ACF-D4C0-4B03-9347-18EA897545E1}" destId="{39C0B1F7-83C0-4A20-BCC5-DD69F3BA91F9}" srcOrd="1" destOrd="0" presId="urn:microsoft.com/office/officeart/2005/8/layout/hProcess9"/>
    <dgm:cxn modelId="{03082030-A8D6-4AD7-A4E5-A334EA023647}" type="presParOf" srcId="{FDC47ACF-D4C0-4B03-9347-18EA897545E1}" destId="{2EAA8666-88A3-43FC-8080-544584AE31A3}" srcOrd="2" destOrd="0" presId="urn:microsoft.com/office/officeart/2005/8/layout/hProcess9"/>
    <dgm:cxn modelId="{50BA73B9-4B7E-4CB4-A2E5-6EA544A2F61A}" type="presParOf" srcId="{FDC47ACF-D4C0-4B03-9347-18EA897545E1}" destId="{568E5263-EF95-4C06-B3E4-84018E0A560A}" srcOrd="3" destOrd="0" presId="urn:microsoft.com/office/officeart/2005/8/layout/hProcess9"/>
    <dgm:cxn modelId="{C2648209-A253-4F3A-8F71-A23B5866605D}" type="presParOf" srcId="{FDC47ACF-D4C0-4B03-9347-18EA897545E1}" destId="{8EE272F5-0D10-4CAC-85EA-BB7EF6A3F265}" srcOrd="4" destOrd="0" presId="urn:microsoft.com/office/officeart/2005/8/layout/hProcess9"/>
    <dgm:cxn modelId="{88C35199-9775-474E-BDE0-B2F300AB5D52}" type="presParOf" srcId="{FDC47ACF-D4C0-4B03-9347-18EA897545E1}" destId="{51DD4F7E-916B-421C-9841-71D572CD5BF3}" srcOrd="5" destOrd="0" presId="urn:microsoft.com/office/officeart/2005/8/layout/hProcess9"/>
    <dgm:cxn modelId="{9E55C9B2-977D-474C-8443-F4872A85CF5F}" type="presParOf" srcId="{FDC47ACF-D4C0-4B03-9347-18EA897545E1}" destId="{2AEFE299-B965-4C82-BECB-B0FDDCAFAF6F}"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AF37A083-53EF-4BED-8299-BD6A4459D893}">
      <dgm:prSet phldrT="[Text]" custT="1"/>
      <dgm:spPr>
        <a:solidFill>
          <a:srgbClr val="92D050"/>
        </a:solidFill>
        <a:ln>
          <a:solidFill>
            <a:schemeClr val="bg1"/>
          </a:solidFill>
        </a:ln>
      </dgm:spPr>
      <dgm:t>
        <a:bodyPr/>
        <a:lstStyle/>
        <a:p>
          <a:r>
            <a:rPr lang="en-US" sz="1000" dirty="0" smtClean="0"/>
            <a:t>A. Logon to portal</a:t>
          </a:r>
          <a:endParaRPr lang="en-US" sz="1000" dirty="0"/>
        </a:p>
      </dgm:t>
    </dgm:pt>
    <dgm:pt modelId="{0C991B79-CE9C-47CE-97BF-D53A50AA3DFC}" type="parTrans" cxnId="{81A9B2B3-1DC9-43B3-A3BC-B1774C2BC8B0}">
      <dgm:prSet/>
      <dgm:spPr/>
      <dgm:t>
        <a:bodyPr/>
        <a:lstStyle/>
        <a:p>
          <a:endParaRPr lang="de-DE" sz="1100"/>
        </a:p>
      </dgm:t>
    </dgm:pt>
    <dgm:pt modelId="{11EB905F-D984-4950-B8E3-E007F1E1EE11}" type="sibTrans" cxnId="{81A9B2B3-1DC9-43B3-A3BC-B1774C2BC8B0}">
      <dgm:prSet/>
      <dgm:spPr/>
      <dgm:t>
        <a:bodyPr/>
        <a:lstStyle/>
        <a:p>
          <a:endParaRPr lang="de-DE" sz="1100"/>
        </a:p>
      </dgm:t>
    </dgm:pt>
    <dgm:pt modelId="{330916FD-A277-45E6-86B7-16431CFA444D}">
      <dgm:prSet custT="1"/>
      <dgm:spPr>
        <a:solidFill>
          <a:srgbClr val="00D05E"/>
        </a:solidFill>
        <a:ln w="25400">
          <a:solidFill>
            <a:srgbClr val="FF0000"/>
          </a:solidFill>
        </a:ln>
      </dgm:spPr>
      <dgm:t>
        <a:bodyPr/>
        <a:lstStyle/>
        <a:p>
          <a:r>
            <a:rPr lang="en-US" sz="1200" dirty="0" smtClean="0"/>
            <a:t>B. Select catalog</a:t>
          </a:r>
          <a:endParaRPr lang="en-US" sz="1200" dirty="0"/>
        </a:p>
      </dgm:t>
    </dgm:pt>
    <dgm:pt modelId="{5F884AFE-25A3-4F7B-9253-8857E1284994}" type="parTrans" cxnId="{1E3F1A2F-2EF2-42BC-8AA6-92E9592F7963}">
      <dgm:prSet/>
      <dgm:spPr/>
      <dgm:t>
        <a:bodyPr/>
        <a:lstStyle/>
        <a:p>
          <a:endParaRPr lang="de-DE"/>
        </a:p>
      </dgm:t>
    </dgm:pt>
    <dgm:pt modelId="{2B4A1E79-10CA-4169-B11B-8E748F4AC10D}" type="sibTrans" cxnId="{1E3F1A2F-2EF2-42BC-8AA6-92E9592F7963}">
      <dgm:prSet/>
      <dgm:spPr/>
      <dgm:t>
        <a:bodyPr/>
        <a:lstStyle/>
        <a:p>
          <a:endParaRPr lang="de-DE"/>
        </a:p>
      </dgm:t>
    </dgm:pt>
    <dgm:pt modelId="{05183FDB-D218-4059-8617-A5C418829A7C}">
      <dgm:prSet phldrT="[Text]"/>
      <dgm:spPr>
        <a:solidFill>
          <a:srgbClr val="00B050"/>
        </a:solidFill>
        <a:ln w="25400">
          <a:solidFill>
            <a:schemeClr val="bg1"/>
          </a:solidFill>
        </a:ln>
      </dgm:spPr>
      <dgm:t>
        <a:bodyPr/>
        <a:lstStyle/>
        <a:p>
          <a:r>
            <a:rPr lang="en-US" dirty="0" smtClean="0"/>
            <a:t>C. Select service and options</a:t>
          </a:r>
          <a:endParaRPr lang="en-US" dirty="0"/>
        </a:p>
      </dgm:t>
    </dgm:pt>
    <dgm:pt modelId="{22507319-51E8-472B-9257-FB166E4DC86C}" type="parTrans" cxnId="{085737F2-D162-49ED-A486-0CC63498124D}">
      <dgm:prSet/>
      <dgm:spPr/>
      <dgm:t>
        <a:bodyPr/>
        <a:lstStyle/>
        <a:p>
          <a:endParaRPr lang="de-DE"/>
        </a:p>
      </dgm:t>
    </dgm:pt>
    <dgm:pt modelId="{D8E44D4B-B654-4875-AE5C-118A4E0A858A}" type="sibTrans" cxnId="{085737F2-D162-49ED-A486-0CC63498124D}">
      <dgm:prSet/>
      <dgm:spPr/>
      <dgm:t>
        <a:bodyPr/>
        <a:lstStyle/>
        <a:p>
          <a:endParaRPr lang="de-DE"/>
        </a:p>
      </dgm:t>
    </dgm:pt>
    <dgm:pt modelId="{7A1371B9-125A-4282-8446-71275AB9469F}">
      <dgm:prSet phldrT="[Text]"/>
      <dgm:spPr>
        <a:solidFill>
          <a:srgbClr val="00823B"/>
        </a:solidFill>
      </dgm:spPr>
      <dgm:t>
        <a:bodyPr/>
        <a:lstStyle/>
        <a:p>
          <a:r>
            <a:rPr lang="en-US" dirty="0" smtClean="0"/>
            <a:t>D. Order service</a:t>
          </a:r>
          <a:endParaRPr lang="en-US" dirty="0"/>
        </a:p>
      </dgm:t>
    </dgm:pt>
    <dgm:pt modelId="{D19B7FE3-C91F-4DAB-B852-A3210F6CA6C4}" type="parTrans" cxnId="{E2CBF671-EBB8-48BD-9439-F5B245C4E872}">
      <dgm:prSet/>
      <dgm:spPr/>
      <dgm:t>
        <a:bodyPr/>
        <a:lstStyle/>
        <a:p>
          <a:endParaRPr lang="de-DE"/>
        </a:p>
      </dgm:t>
    </dgm:pt>
    <dgm:pt modelId="{A51D9224-C76E-481E-A31E-51C89B350199}" type="sibTrans" cxnId="{E2CBF671-EBB8-48BD-9439-F5B245C4E872}">
      <dgm:prSet/>
      <dgm:spPr/>
      <dgm:t>
        <a:bodyPr/>
        <a:lstStyle/>
        <a:p>
          <a:endParaRPr lang="de-DE"/>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dgm:pt>
    <dgm:pt modelId="{FDC47ACF-D4C0-4B03-9347-18EA897545E1}" type="pres">
      <dgm:prSet presAssocID="{E545E899-6408-4262-A324-3A81456EB339}" presName="linearProcess" presStyleCnt="0"/>
      <dgm:spPr/>
    </dgm:pt>
    <dgm:pt modelId="{D8062025-1A08-4D52-89BC-909470AE55B6}" type="pres">
      <dgm:prSet presAssocID="{AF37A083-53EF-4BED-8299-BD6A4459D893}" presName="textNode" presStyleLbl="node1" presStyleIdx="0" presStyleCnt="4">
        <dgm:presLayoutVars>
          <dgm:bulletEnabled val="1"/>
        </dgm:presLayoutVars>
      </dgm:prSet>
      <dgm:spPr/>
      <dgm:t>
        <a:bodyPr/>
        <a:lstStyle/>
        <a:p>
          <a:endParaRPr lang="de-DE"/>
        </a:p>
      </dgm:t>
    </dgm:pt>
    <dgm:pt modelId="{49EF54D8-8119-4C8B-8940-4198E8A66D8D}" type="pres">
      <dgm:prSet presAssocID="{11EB905F-D984-4950-B8E3-E007F1E1EE11}" presName="sibTrans" presStyleCnt="0"/>
      <dgm:spPr/>
    </dgm:pt>
    <dgm:pt modelId="{5BA63D29-AFA3-443B-A216-024C27DEC903}" type="pres">
      <dgm:prSet presAssocID="{330916FD-A277-45E6-86B7-16431CFA444D}" presName="textNode" presStyleLbl="node1" presStyleIdx="1" presStyleCnt="4">
        <dgm:presLayoutVars>
          <dgm:bulletEnabled val="1"/>
        </dgm:presLayoutVars>
      </dgm:prSet>
      <dgm:spPr/>
      <dgm:t>
        <a:bodyPr/>
        <a:lstStyle/>
        <a:p>
          <a:endParaRPr lang="de-DE"/>
        </a:p>
      </dgm:t>
    </dgm:pt>
    <dgm:pt modelId="{32FCD160-8CE2-4BCD-9BBE-1CFB15A18825}" type="pres">
      <dgm:prSet presAssocID="{2B4A1E79-10CA-4169-B11B-8E748F4AC10D}" presName="sibTrans" presStyleCnt="0"/>
      <dgm:spPr/>
    </dgm:pt>
    <dgm:pt modelId="{4CC29DD2-22F0-494D-B607-2A09FE9CB81F}" type="pres">
      <dgm:prSet presAssocID="{05183FDB-D218-4059-8617-A5C418829A7C}" presName="textNode" presStyleLbl="node1" presStyleIdx="2" presStyleCnt="4">
        <dgm:presLayoutVars>
          <dgm:bulletEnabled val="1"/>
        </dgm:presLayoutVars>
      </dgm:prSet>
      <dgm:spPr/>
      <dgm:t>
        <a:bodyPr/>
        <a:lstStyle/>
        <a:p>
          <a:endParaRPr lang="de-DE"/>
        </a:p>
      </dgm:t>
    </dgm:pt>
    <dgm:pt modelId="{F793242F-EC88-4DF1-B98B-998AD44DAF72}" type="pres">
      <dgm:prSet presAssocID="{D8E44D4B-B654-4875-AE5C-118A4E0A858A}" presName="sibTrans" presStyleCnt="0"/>
      <dgm:spPr/>
    </dgm:pt>
    <dgm:pt modelId="{667FD626-BEAA-427C-A7A8-0B72F4B3F968}" type="pres">
      <dgm:prSet presAssocID="{7A1371B9-125A-4282-8446-71275AB9469F}" presName="textNode" presStyleLbl="node1" presStyleIdx="3" presStyleCnt="4">
        <dgm:presLayoutVars>
          <dgm:bulletEnabled val="1"/>
        </dgm:presLayoutVars>
      </dgm:prSet>
      <dgm:spPr/>
      <dgm:t>
        <a:bodyPr/>
        <a:lstStyle/>
        <a:p>
          <a:endParaRPr lang="de-DE"/>
        </a:p>
      </dgm:t>
    </dgm:pt>
  </dgm:ptLst>
  <dgm:cxnLst>
    <dgm:cxn modelId="{FAE1E888-C36C-4ED2-A657-BE5306ACE9AD}" type="presOf" srcId="{AF37A083-53EF-4BED-8299-BD6A4459D893}" destId="{D8062025-1A08-4D52-89BC-909470AE55B6}" srcOrd="0" destOrd="0" presId="urn:microsoft.com/office/officeart/2005/8/layout/hProcess9"/>
    <dgm:cxn modelId="{C74E4CA5-C1E7-467C-8D8D-C042D7D260E8}" type="presOf" srcId="{7A1371B9-125A-4282-8446-71275AB9469F}" destId="{667FD626-BEAA-427C-A7A8-0B72F4B3F968}" srcOrd="0" destOrd="0" presId="urn:microsoft.com/office/officeart/2005/8/layout/hProcess9"/>
    <dgm:cxn modelId="{81A9B2B3-1DC9-43B3-A3BC-B1774C2BC8B0}" srcId="{E545E899-6408-4262-A324-3A81456EB339}" destId="{AF37A083-53EF-4BED-8299-BD6A4459D893}" srcOrd="0" destOrd="0" parTransId="{0C991B79-CE9C-47CE-97BF-D53A50AA3DFC}" sibTransId="{11EB905F-D984-4950-B8E3-E007F1E1EE11}"/>
    <dgm:cxn modelId="{1E3F1A2F-2EF2-42BC-8AA6-92E9592F7963}" srcId="{E545E899-6408-4262-A324-3A81456EB339}" destId="{330916FD-A277-45E6-86B7-16431CFA444D}" srcOrd="1" destOrd="0" parTransId="{5F884AFE-25A3-4F7B-9253-8857E1284994}" sibTransId="{2B4A1E79-10CA-4169-B11B-8E748F4AC10D}"/>
    <dgm:cxn modelId="{17982222-E8A2-4CF5-9974-015C62B058F4}" type="presOf" srcId="{330916FD-A277-45E6-86B7-16431CFA444D}" destId="{5BA63D29-AFA3-443B-A216-024C27DEC903}" srcOrd="0" destOrd="0" presId="urn:microsoft.com/office/officeart/2005/8/layout/hProcess9"/>
    <dgm:cxn modelId="{E2CBF671-EBB8-48BD-9439-F5B245C4E872}" srcId="{E545E899-6408-4262-A324-3A81456EB339}" destId="{7A1371B9-125A-4282-8446-71275AB9469F}" srcOrd="3" destOrd="0" parTransId="{D19B7FE3-C91F-4DAB-B852-A3210F6CA6C4}" sibTransId="{A51D9224-C76E-481E-A31E-51C89B350199}"/>
    <dgm:cxn modelId="{085737F2-D162-49ED-A486-0CC63498124D}" srcId="{E545E899-6408-4262-A324-3A81456EB339}" destId="{05183FDB-D218-4059-8617-A5C418829A7C}" srcOrd="2" destOrd="0" parTransId="{22507319-51E8-472B-9257-FB166E4DC86C}" sibTransId="{D8E44D4B-B654-4875-AE5C-118A4E0A858A}"/>
    <dgm:cxn modelId="{6C82AEC6-A232-4935-968A-C90DAED9EB60}" type="presOf" srcId="{05183FDB-D218-4059-8617-A5C418829A7C}" destId="{4CC29DD2-22F0-494D-B607-2A09FE9CB81F}" srcOrd="0" destOrd="0" presId="urn:microsoft.com/office/officeart/2005/8/layout/hProcess9"/>
    <dgm:cxn modelId="{D3F15A5A-80C1-4F8F-A9F5-D40055CE1588}" type="presOf" srcId="{E545E899-6408-4262-A324-3A81456EB339}" destId="{4DA544FD-0B66-4103-9E14-1C9B89CDD4D3}" srcOrd="0" destOrd="0" presId="urn:microsoft.com/office/officeart/2005/8/layout/hProcess9"/>
    <dgm:cxn modelId="{37ADF1BC-92AD-4216-8819-12A7A75EC62F}" type="presParOf" srcId="{4DA544FD-0B66-4103-9E14-1C9B89CDD4D3}" destId="{E78C0A1F-7F2B-4888-AC44-F0F3170EA650}" srcOrd="0" destOrd="0" presId="urn:microsoft.com/office/officeart/2005/8/layout/hProcess9"/>
    <dgm:cxn modelId="{C7A7E982-64A7-42DB-B3F7-4D6B06A66EAF}" type="presParOf" srcId="{4DA544FD-0B66-4103-9E14-1C9B89CDD4D3}" destId="{FDC47ACF-D4C0-4B03-9347-18EA897545E1}" srcOrd="1" destOrd="0" presId="urn:microsoft.com/office/officeart/2005/8/layout/hProcess9"/>
    <dgm:cxn modelId="{60F63D17-0F4C-4782-9966-D24BD0F91DD4}" type="presParOf" srcId="{FDC47ACF-D4C0-4B03-9347-18EA897545E1}" destId="{D8062025-1A08-4D52-89BC-909470AE55B6}" srcOrd="0" destOrd="0" presId="urn:microsoft.com/office/officeart/2005/8/layout/hProcess9"/>
    <dgm:cxn modelId="{CD5D6DD8-9FE3-4AAA-B63B-639431FB942A}" type="presParOf" srcId="{FDC47ACF-D4C0-4B03-9347-18EA897545E1}" destId="{49EF54D8-8119-4C8B-8940-4198E8A66D8D}" srcOrd="1" destOrd="0" presId="urn:microsoft.com/office/officeart/2005/8/layout/hProcess9"/>
    <dgm:cxn modelId="{0A29D893-B9B3-437C-B03F-C57CD70B1FF1}" type="presParOf" srcId="{FDC47ACF-D4C0-4B03-9347-18EA897545E1}" destId="{5BA63D29-AFA3-443B-A216-024C27DEC903}" srcOrd="2" destOrd="0" presId="urn:microsoft.com/office/officeart/2005/8/layout/hProcess9"/>
    <dgm:cxn modelId="{5D3B19B4-9B02-4777-9D15-0F943F519BDE}" type="presParOf" srcId="{FDC47ACF-D4C0-4B03-9347-18EA897545E1}" destId="{32FCD160-8CE2-4BCD-9BBE-1CFB15A18825}" srcOrd="3" destOrd="0" presId="urn:microsoft.com/office/officeart/2005/8/layout/hProcess9"/>
    <dgm:cxn modelId="{30868B9C-8A26-4C6A-8BDC-B8C74DE2C5E2}" type="presParOf" srcId="{FDC47ACF-D4C0-4B03-9347-18EA897545E1}" destId="{4CC29DD2-22F0-494D-B607-2A09FE9CB81F}" srcOrd="4" destOrd="0" presId="urn:microsoft.com/office/officeart/2005/8/layout/hProcess9"/>
    <dgm:cxn modelId="{38EBA409-DA79-4713-9253-7183DC122580}" type="presParOf" srcId="{FDC47ACF-D4C0-4B03-9347-18EA897545E1}" destId="{F793242F-EC88-4DF1-B98B-998AD44DAF72}" srcOrd="5" destOrd="0" presId="urn:microsoft.com/office/officeart/2005/8/layout/hProcess9"/>
    <dgm:cxn modelId="{E6338036-DED6-4CAA-B0FE-5F4DF8CBBD61}" type="presParOf" srcId="{FDC47ACF-D4C0-4B03-9347-18EA897545E1}" destId="{667FD626-BEAA-427C-A7A8-0B72F4B3F968}" srcOrd="6"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alpha val="20000"/>
          </a:srgbClr>
        </a:solidFill>
      </dgm:spPr>
      <dgm:t>
        <a:bodyPr/>
        <a:lstStyle/>
        <a:p>
          <a:r>
            <a:rPr lang="en-US" sz="1200" dirty="0" smtClean="0"/>
            <a:t>1. Create design</a:t>
          </a:r>
          <a:endParaRPr lang="en-US" sz="120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026A838B-501F-4D79-BE87-2EA5065DF1DF}">
      <dgm:prSet phldrT="[Text]" custT="1"/>
      <dgm:spPr>
        <a:solidFill>
          <a:srgbClr val="00B050"/>
        </a:solidFill>
        <a:ln>
          <a:solidFill>
            <a:schemeClr val="accent2"/>
          </a:solidFill>
        </a:ln>
      </dgm:spPr>
      <dgm:t>
        <a:bodyPr/>
        <a:lstStyle/>
        <a:p>
          <a:r>
            <a:rPr lang="en-US" sz="1200" dirty="0" smtClean="0"/>
            <a:t>3. Create  order</a:t>
          </a:r>
          <a:endParaRPr lang="en-US" sz="1200" dirty="0"/>
        </a:p>
      </dgm:t>
    </dgm:pt>
    <dgm:pt modelId="{62C7F318-1128-4702-AC14-22FBF455D78C}" type="parTrans" cxnId="{93BAE5A0-CD2B-4916-AAC2-4F2BF774C0EB}">
      <dgm:prSet/>
      <dgm:spPr/>
      <dgm:t>
        <a:bodyPr/>
        <a:lstStyle/>
        <a:p>
          <a:endParaRPr lang="en-US" sz="1100"/>
        </a:p>
      </dgm:t>
    </dgm:pt>
    <dgm:pt modelId="{F12F7244-1408-4481-BC6B-3F2C28B05340}" type="sibTrans" cxnId="{93BAE5A0-CD2B-4916-AAC2-4F2BF774C0EB}">
      <dgm:prSet/>
      <dgm:spPr/>
      <dgm:t>
        <a:bodyPr/>
        <a:lstStyle/>
        <a:p>
          <a:endParaRPr lang="en-US" sz="1100"/>
        </a:p>
      </dgm:t>
    </dgm:pt>
    <dgm:pt modelId="{0CA12982-B9B1-48C2-9F1C-480CE09FF75E}">
      <dgm:prSet phldrT="[Text]" custT="1"/>
      <dgm:spPr>
        <a:solidFill>
          <a:srgbClr val="7030A0">
            <a:alpha val="20000"/>
          </a:srgbClr>
        </a:solidFill>
      </dgm:spPr>
      <dgm:t>
        <a:bodyPr/>
        <a:lstStyle/>
        <a:p>
          <a:r>
            <a:rPr lang="en-US" sz="1200" dirty="0" smtClean="0"/>
            <a:t>4. Manage order</a:t>
          </a:r>
          <a:endParaRPr lang="en-US" sz="1200" dirty="0"/>
        </a:p>
      </dgm:t>
    </dgm:pt>
    <dgm:pt modelId="{3AD019FB-4EF7-4A0A-B08C-C8F461026F21}" type="parTrans" cxnId="{55D6069C-9900-43CB-AA2A-08D31893D38E}">
      <dgm:prSet/>
      <dgm:spPr/>
      <dgm:t>
        <a:bodyPr/>
        <a:lstStyle/>
        <a:p>
          <a:endParaRPr lang="en-US" sz="1100"/>
        </a:p>
      </dgm:t>
    </dgm:pt>
    <dgm:pt modelId="{7BE9D137-4806-4CB0-A1E3-9DCCA5444D34}" type="sibTrans" cxnId="{55D6069C-9900-43CB-AA2A-08D31893D38E}">
      <dgm:prSet/>
      <dgm:spPr/>
      <dgm:t>
        <a:bodyPr/>
        <a:lstStyle/>
        <a:p>
          <a:endParaRPr lang="en-US" sz="1100"/>
        </a:p>
      </dgm:t>
    </dgm:pt>
    <dgm:pt modelId="{0704682C-F752-4645-8D9B-A817DA1DFA6C}">
      <dgm:prSet custT="1"/>
      <dgm:spPr>
        <a:solidFill>
          <a:srgbClr val="FFC000">
            <a:alpha val="20000"/>
          </a:srgbClr>
        </a:solidFill>
      </dgm:spPr>
      <dgm:t>
        <a:bodyPr/>
        <a:lstStyle/>
        <a:p>
          <a:r>
            <a:rPr lang="en-US" sz="1200" dirty="0" smtClean="0"/>
            <a:t>2. Create offering</a:t>
          </a:r>
          <a:endParaRPr lang="en-US" sz="1200" dirty="0"/>
        </a:p>
      </dgm:t>
    </dgm:pt>
    <dgm:pt modelId="{12D7CCF0-1158-40D3-B42F-9A7722410DAF}" type="parTrans" cxnId="{9A5D78CA-D860-4893-88EF-1701DEC0DC62}">
      <dgm:prSet/>
      <dgm:spPr/>
      <dgm:t>
        <a:bodyPr/>
        <a:lstStyle/>
        <a:p>
          <a:endParaRPr lang="en-US" sz="1100"/>
        </a:p>
      </dgm:t>
    </dgm:pt>
    <dgm:pt modelId="{64C8B3A2-C8AF-46F5-B638-AEE68C69B9EB}" type="sibTrans" cxnId="{9A5D78CA-D860-4893-88EF-1701DEC0DC62}">
      <dgm:prSet/>
      <dgm:spPr/>
      <dgm:t>
        <a:bodyPr/>
        <a:lstStyle/>
        <a:p>
          <a:endParaRPr lang="en-US" sz="110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rgbClr val="CBDDF0">
            <a:alpha val="25098"/>
          </a:srgbClr>
        </a:solidFill>
      </dgm:spPr>
      <dgm:t>
        <a:bodyPr/>
        <a:lstStyle/>
        <a:p>
          <a:endParaRPr lang="en-US"/>
        </a:p>
      </dgm:t>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4">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2EAA8666-88A3-43FC-8080-544584AE31A3}" type="pres">
      <dgm:prSet presAssocID="{0704682C-F752-4645-8D9B-A817DA1DFA6C}" presName="textNode" presStyleLbl="node1" presStyleIdx="1" presStyleCnt="4">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4">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pt>
    <dgm:pt modelId="{2AEFE299-B965-4C82-BECB-B0FDDCAFAF6F}" type="pres">
      <dgm:prSet presAssocID="{0CA12982-B9B1-48C2-9F1C-480CE09FF75E}" presName="textNode" presStyleLbl="node1" presStyleIdx="3" presStyleCnt="4">
        <dgm:presLayoutVars>
          <dgm:bulletEnabled val="1"/>
        </dgm:presLayoutVars>
      </dgm:prSet>
      <dgm:spPr/>
      <dgm:t>
        <a:bodyPr/>
        <a:lstStyle/>
        <a:p>
          <a:endParaRPr lang="en-US"/>
        </a:p>
      </dgm:t>
    </dgm:pt>
  </dgm:ptLst>
  <dgm:cxnLst>
    <dgm:cxn modelId="{93BAE5A0-CD2B-4916-AAC2-4F2BF774C0EB}" srcId="{E545E899-6408-4262-A324-3A81456EB339}" destId="{026A838B-501F-4D79-BE87-2EA5065DF1DF}" srcOrd="2" destOrd="0" parTransId="{62C7F318-1128-4702-AC14-22FBF455D78C}" sibTransId="{F12F7244-1408-4481-BC6B-3F2C28B05340}"/>
    <dgm:cxn modelId="{9A5D78CA-D860-4893-88EF-1701DEC0DC62}" srcId="{E545E899-6408-4262-A324-3A81456EB339}" destId="{0704682C-F752-4645-8D9B-A817DA1DFA6C}" srcOrd="1" destOrd="0" parTransId="{12D7CCF0-1158-40D3-B42F-9A7722410DAF}" sibTransId="{64C8B3A2-C8AF-46F5-B638-AEE68C69B9EB}"/>
    <dgm:cxn modelId="{DE30F999-097D-485A-86BC-57666FCC18A0}" type="presOf" srcId="{D181C1C4-2678-4FE4-88B2-2FE880A44B04}" destId="{F87996CF-2BB6-46FD-9176-55654DFD4D4D}" srcOrd="0" destOrd="0" presId="urn:microsoft.com/office/officeart/2005/8/layout/hProcess9"/>
    <dgm:cxn modelId="{1F48A1FD-887E-45CD-A7FA-6270F1AD8C24}" type="presOf" srcId="{0704682C-F752-4645-8D9B-A817DA1DFA6C}" destId="{2EAA8666-88A3-43FC-8080-544584AE31A3}" srcOrd="0" destOrd="0" presId="urn:microsoft.com/office/officeart/2005/8/layout/hProcess9"/>
    <dgm:cxn modelId="{10245803-5E59-42E0-B435-405A2BAA8F8A}" type="presOf" srcId="{0CA12982-B9B1-48C2-9F1C-480CE09FF75E}" destId="{2AEFE299-B965-4C82-BECB-B0FDDCAFAF6F}" srcOrd="0" destOrd="0" presId="urn:microsoft.com/office/officeart/2005/8/layout/hProcess9"/>
    <dgm:cxn modelId="{AB14433F-B11C-4CAC-991F-E19EFB151A0B}" type="presOf" srcId="{026A838B-501F-4D79-BE87-2EA5065DF1DF}" destId="{8EE272F5-0D10-4CAC-85EA-BB7EF6A3F265}" srcOrd="0" destOrd="0" presId="urn:microsoft.com/office/officeart/2005/8/layout/hProcess9"/>
    <dgm:cxn modelId="{AF682658-C9F6-4A4D-9004-67D3F8ED8319}" srcId="{E545E899-6408-4262-A324-3A81456EB339}" destId="{D181C1C4-2678-4FE4-88B2-2FE880A44B04}" srcOrd="0" destOrd="0" parTransId="{85FE889D-F94D-43AD-9E0D-EA3B38636418}" sibTransId="{916BD71F-5FBD-4FA4-A14D-3EDA714ACDE3}"/>
    <dgm:cxn modelId="{55D6069C-9900-43CB-AA2A-08D31893D38E}" srcId="{E545E899-6408-4262-A324-3A81456EB339}" destId="{0CA12982-B9B1-48C2-9F1C-480CE09FF75E}" srcOrd="3" destOrd="0" parTransId="{3AD019FB-4EF7-4A0A-B08C-C8F461026F21}" sibTransId="{7BE9D137-4806-4CB0-A1E3-9DCCA5444D34}"/>
    <dgm:cxn modelId="{72F3607F-27FC-4F88-99E3-FDA5AD610189}" type="presOf" srcId="{E545E899-6408-4262-A324-3A81456EB339}" destId="{4DA544FD-0B66-4103-9E14-1C9B89CDD4D3}" srcOrd="0" destOrd="0" presId="urn:microsoft.com/office/officeart/2005/8/layout/hProcess9"/>
    <dgm:cxn modelId="{91CC5B3F-480C-4758-BF45-3A8A13D3349E}" type="presParOf" srcId="{4DA544FD-0B66-4103-9E14-1C9B89CDD4D3}" destId="{E78C0A1F-7F2B-4888-AC44-F0F3170EA650}" srcOrd="0" destOrd="0" presId="urn:microsoft.com/office/officeart/2005/8/layout/hProcess9"/>
    <dgm:cxn modelId="{27D43C7B-0FE9-4A82-A3B1-B79068884B12}" type="presParOf" srcId="{4DA544FD-0B66-4103-9E14-1C9B89CDD4D3}" destId="{FDC47ACF-D4C0-4B03-9347-18EA897545E1}" srcOrd="1" destOrd="0" presId="urn:microsoft.com/office/officeart/2005/8/layout/hProcess9"/>
    <dgm:cxn modelId="{589DB930-8085-4590-A465-972EB4877C42}" type="presParOf" srcId="{FDC47ACF-D4C0-4B03-9347-18EA897545E1}" destId="{F87996CF-2BB6-46FD-9176-55654DFD4D4D}" srcOrd="0" destOrd="0" presId="urn:microsoft.com/office/officeart/2005/8/layout/hProcess9"/>
    <dgm:cxn modelId="{77F5E541-A62D-45CC-80AC-CD526ED753F1}" type="presParOf" srcId="{FDC47ACF-D4C0-4B03-9347-18EA897545E1}" destId="{39C0B1F7-83C0-4A20-BCC5-DD69F3BA91F9}" srcOrd="1" destOrd="0" presId="urn:microsoft.com/office/officeart/2005/8/layout/hProcess9"/>
    <dgm:cxn modelId="{5D928373-3908-477C-AFE9-98A1F9521F98}" type="presParOf" srcId="{FDC47ACF-D4C0-4B03-9347-18EA897545E1}" destId="{2EAA8666-88A3-43FC-8080-544584AE31A3}" srcOrd="2" destOrd="0" presId="urn:microsoft.com/office/officeart/2005/8/layout/hProcess9"/>
    <dgm:cxn modelId="{ED3FAF0F-B677-4DD0-A8B7-6F7C210E04C5}" type="presParOf" srcId="{FDC47ACF-D4C0-4B03-9347-18EA897545E1}" destId="{568E5263-EF95-4C06-B3E4-84018E0A560A}" srcOrd="3" destOrd="0" presId="urn:microsoft.com/office/officeart/2005/8/layout/hProcess9"/>
    <dgm:cxn modelId="{25475F78-7D39-4AA6-811B-CA6E7151F4A8}" type="presParOf" srcId="{FDC47ACF-D4C0-4B03-9347-18EA897545E1}" destId="{8EE272F5-0D10-4CAC-85EA-BB7EF6A3F265}" srcOrd="4" destOrd="0" presId="urn:microsoft.com/office/officeart/2005/8/layout/hProcess9"/>
    <dgm:cxn modelId="{6B06395D-ABE3-4A3A-82BB-D4DD69B996CF}" type="presParOf" srcId="{FDC47ACF-D4C0-4B03-9347-18EA897545E1}" destId="{51DD4F7E-916B-421C-9841-71D572CD5BF3}" srcOrd="5" destOrd="0" presId="urn:microsoft.com/office/officeart/2005/8/layout/hProcess9"/>
    <dgm:cxn modelId="{BF0B3D6E-1A19-458A-9BB9-67DF3D73B430}" type="presParOf" srcId="{FDC47ACF-D4C0-4B03-9347-18EA897545E1}" destId="{2AEFE299-B965-4C82-BECB-B0FDDCAFAF6F}"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AF37A083-53EF-4BED-8299-BD6A4459D893}">
      <dgm:prSet phldrT="[Text]" custT="1"/>
      <dgm:spPr>
        <a:solidFill>
          <a:srgbClr val="92D050"/>
        </a:solidFill>
        <a:ln>
          <a:solidFill>
            <a:schemeClr val="bg1"/>
          </a:solidFill>
        </a:ln>
      </dgm:spPr>
      <dgm:t>
        <a:bodyPr/>
        <a:lstStyle/>
        <a:p>
          <a:r>
            <a:rPr lang="en-US" sz="1000" dirty="0" smtClean="0"/>
            <a:t>A. Logon to portal</a:t>
          </a:r>
          <a:endParaRPr lang="en-US" sz="1000" dirty="0"/>
        </a:p>
      </dgm:t>
    </dgm:pt>
    <dgm:pt modelId="{0C991B79-CE9C-47CE-97BF-D53A50AA3DFC}" type="parTrans" cxnId="{81A9B2B3-1DC9-43B3-A3BC-B1774C2BC8B0}">
      <dgm:prSet/>
      <dgm:spPr/>
      <dgm:t>
        <a:bodyPr/>
        <a:lstStyle/>
        <a:p>
          <a:endParaRPr lang="de-DE" sz="1100"/>
        </a:p>
      </dgm:t>
    </dgm:pt>
    <dgm:pt modelId="{11EB905F-D984-4950-B8E3-E007F1E1EE11}" type="sibTrans" cxnId="{81A9B2B3-1DC9-43B3-A3BC-B1774C2BC8B0}">
      <dgm:prSet/>
      <dgm:spPr/>
      <dgm:t>
        <a:bodyPr/>
        <a:lstStyle/>
        <a:p>
          <a:endParaRPr lang="de-DE" sz="1100"/>
        </a:p>
      </dgm:t>
    </dgm:pt>
    <dgm:pt modelId="{277B550E-5C4B-44B9-B15A-C77104CD3AD8}">
      <dgm:prSet custT="1"/>
      <dgm:spPr>
        <a:solidFill>
          <a:srgbClr val="00D05E"/>
        </a:solidFill>
        <a:ln w="25400">
          <a:solidFill>
            <a:schemeClr val="bg1"/>
          </a:solidFill>
        </a:ln>
      </dgm:spPr>
      <dgm:t>
        <a:bodyPr/>
        <a:lstStyle/>
        <a:p>
          <a:r>
            <a:rPr lang="en-US" sz="1200" dirty="0" smtClean="0"/>
            <a:t>B. Select catalog</a:t>
          </a:r>
          <a:endParaRPr lang="en-US" sz="1200" dirty="0"/>
        </a:p>
      </dgm:t>
    </dgm:pt>
    <dgm:pt modelId="{AE4045CF-536C-4FE5-AFC2-613A74BA4035}" type="parTrans" cxnId="{FC7ADD4C-0EDD-42F5-A4C7-9F0D6D1C7FD3}">
      <dgm:prSet/>
      <dgm:spPr/>
      <dgm:t>
        <a:bodyPr/>
        <a:lstStyle/>
        <a:p>
          <a:endParaRPr lang="de-DE"/>
        </a:p>
      </dgm:t>
    </dgm:pt>
    <dgm:pt modelId="{6A997BCE-B35F-411C-BCB1-F33E90B00D41}" type="sibTrans" cxnId="{FC7ADD4C-0EDD-42F5-A4C7-9F0D6D1C7FD3}">
      <dgm:prSet/>
      <dgm:spPr/>
      <dgm:t>
        <a:bodyPr/>
        <a:lstStyle/>
        <a:p>
          <a:endParaRPr lang="de-DE"/>
        </a:p>
      </dgm:t>
    </dgm:pt>
    <dgm:pt modelId="{42EC07C2-F333-415A-8A9A-6F46F49406D0}">
      <dgm:prSet phldrT="[Text]"/>
      <dgm:spPr>
        <a:solidFill>
          <a:srgbClr val="00B050"/>
        </a:solidFill>
        <a:ln w="25400">
          <a:solidFill>
            <a:srgbClr val="FF0000"/>
          </a:solidFill>
        </a:ln>
      </dgm:spPr>
      <dgm:t>
        <a:bodyPr/>
        <a:lstStyle/>
        <a:p>
          <a:r>
            <a:rPr lang="en-US" dirty="0" smtClean="0"/>
            <a:t>C. Select service and options</a:t>
          </a:r>
          <a:endParaRPr lang="en-US" dirty="0"/>
        </a:p>
      </dgm:t>
    </dgm:pt>
    <dgm:pt modelId="{8B998ADE-8EC7-4572-ACC3-AF7A5533D158}" type="parTrans" cxnId="{19358EF0-DBF1-455A-ABC6-BEBCB5282058}">
      <dgm:prSet/>
      <dgm:spPr/>
      <dgm:t>
        <a:bodyPr/>
        <a:lstStyle/>
        <a:p>
          <a:endParaRPr lang="de-DE"/>
        </a:p>
      </dgm:t>
    </dgm:pt>
    <dgm:pt modelId="{2B98A3DB-34C2-4E4D-B880-1320DD7766B0}" type="sibTrans" cxnId="{19358EF0-DBF1-455A-ABC6-BEBCB5282058}">
      <dgm:prSet/>
      <dgm:spPr/>
      <dgm:t>
        <a:bodyPr/>
        <a:lstStyle/>
        <a:p>
          <a:endParaRPr lang="de-DE"/>
        </a:p>
      </dgm:t>
    </dgm:pt>
    <dgm:pt modelId="{54D82047-F812-470F-A970-94758A0E26AE}">
      <dgm:prSet phldrT="[Text]"/>
      <dgm:spPr>
        <a:solidFill>
          <a:srgbClr val="00823B"/>
        </a:solidFill>
      </dgm:spPr>
      <dgm:t>
        <a:bodyPr/>
        <a:lstStyle/>
        <a:p>
          <a:r>
            <a:rPr lang="en-US" dirty="0" smtClean="0"/>
            <a:t>D. Order service</a:t>
          </a:r>
          <a:endParaRPr lang="en-US" dirty="0"/>
        </a:p>
      </dgm:t>
    </dgm:pt>
    <dgm:pt modelId="{7F9B0392-786E-4C36-8323-B8F96FD418E6}" type="parTrans" cxnId="{3847797A-C32F-45EE-8DB5-0EF8C1F16561}">
      <dgm:prSet/>
      <dgm:spPr/>
      <dgm:t>
        <a:bodyPr/>
        <a:lstStyle/>
        <a:p>
          <a:endParaRPr lang="de-DE"/>
        </a:p>
      </dgm:t>
    </dgm:pt>
    <dgm:pt modelId="{10229183-7C7F-4C6B-9361-54BD3E8B8763}" type="sibTrans" cxnId="{3847797A-C32F-45EE-8DB5-0EF8C1F16561}">
      <dgm:prSet/>
      <dgm:spPr/>
      <dgm:t>
        <a:bodyPr/>
        <a:lstStyle/>
        <a:p>
          <a:endParaRPr lang="de-DE"/>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dgm:pt>
    <dgm:pt modelId="{FDC47ACF-D4C0-4B03-9347-18EA897545E1}" type="pres">
      <dgm:prSet presAssocID="{E545E899-6408-4262-A324-3A81456EB339}" presName="linearProcess" presStyleCnt="0"/>
      <dgm:spPr/>
    </dgm:pt>
    <dgm:pt modelId="{D8062025-1A08-4D52-89BC-909470AE55B6}" type="pres">
      <dgm:prSet presAssocID="{AF37A083-53EF-4BED-8299-BD6A4459D893}" presName="textNode" presStyleLbl="node1" presStyleIdx="0" presStyleCnt="4">
        <dgm:presLayoutVars>
          <dgm:bulletEnabled val="1"/>
        </dgm:presLayoutVars>
      </dgm:prSet>
      <dgm:spPr/>
      <dgm:t>
        <a:bodyPr/>
        <a:lstStyle/>
        <a:p>
          <a:endParaRPr lang="de-DE"/>
        </a:p>
      </dgm:t>
    </dgm:pt>
    <dgm:pt modelId="{49EF54D8-8119-4C8B-8940-4198E8A66D8D}" type="pres">
      <dgm:prSet presAssocID="{11EB905F-D984-4950-B8E3-E007F1E1EE11}" presName="sibTrans" presStyleCnt="0"/>
      <dgm:spPr/>
    </dgm:pt>
    <dgm:pt modelId="{76D721CD-213C-49C9-B790-B792DE251A84}" type="pres">
      <dgm:prSet presAssocID="{277B550E-5C4B-44B9-B15A-C77104CD3AD8}" presName="textNode" presStyleLbl="node1" presStyleIdx="1" presStyleCnt="4">
        <dgm:presLayoutVars>
          <dgm:bulletEnabled val="1"/>
        </dgm:presLayoutVars>
      </dgm:prSet>
      <dgm:spPr/>
      <dgm:t>
        <a:bodyPr/>
        <a:lstStyle/>
        <a:p>
          <a:endParaRPr lang="de-DE"/>
        </a:p>
      </dgm:t>
    </dgm:pt>
    <dgm:pt modelId="{95A2EC47-CDE8-40C1-8C1F-A59923F855D9}" type="pres">
      <dgm:prSet presAssocID="{6A997BCE-B35F-411C-BCB1-F33E90B00D41}" presName="sibTrans" presStyleCnt="0"/>
      <dgm:spPr/>
    </dgm:pt>
    <dgm:pt modelId="{C46331DF-6F1C-44AF-A3B6-CA6A3FD18EDC}" type="pres">
      <dgm:prSet presAssocID="{42EC07C2-F333-415A-8A9A-6F46F49406D0}" presName="textNode" presStyleLbl="node1" presStyleIdx="2" presStyleCnt="4">
        <dgm:presLayoutVars>
          <dgm:bulletEnabled val="1"/>
        </dgm:presLayoutVars>
      </dgm:prSet>
      <dgm:spPr/>
      <dgm:t>
        <a:bodyPr/>
        <a:lstStyle/>
        <a:p>
          <a:endParaRPr lang="de-DE"/>
        </a:p>
      </dgm:t>
    </dgm:pt>
    <dgm:pt modelId="{F6BD55DC-A3BB-4030-8389-1200C5DFEEF3}" type="pres">
      <dgm:prSet presAssocID="{2B98A3DB-34C2-4E4D-B880-1320DD7766B0}" presName="sibTrans" presStyleCnt="0"/>
      <dgm:spPr/>
    </dgm:pt>
    <dgm:pt modelId="{3BFE34CA-ABB1-4793-9F6D-1CAADCA7A2CB}" type="pres">
      <dgm:prSet presAssocID="{54D82047-F812-470F-A970-94758A0E26AE}" presName="textNode" presStyleLbl="node1" presStyleIdx="3" presStyleCnt="4">
        <dgm:presLayoutVars>
          <dgm:bulletEnabled val="1"/>
        </dgm:presLayoutVars>
      </dgm:prSet>
      <dgm:spPr/>
      <dgm:t>
        <a:bodyPr/>
        <a:lstStyle/>
        <a:p>
          <a:endParaRPr lang="de-DE"/>
        </a:p>
      </dgm:t>
    </dgm:pt>
  </dgm:ptLst>
  <dgm:cxnLst>
    <dgm:cxn modelId="{81A9B2B3-1DC9-43B3-A3BC-B1774C2BC8B0}" srcId="{E545E899-6408-4262-A324-3A81456EB339}" destId="{AF37A083-53EF-4BED-8299-BD6A4459D893}" srcOrd="0" destOrd="0" parTransId="{0C991B79-CE9C-47CE-97BF-D53A50AA3DFC}" sibTransId="{11EB905F-D984-4950-B8E3-E007F1E1EE11}"/>
    <dgm:cxn modelId="{3847797A-C32F-45EE-8DB5-0EF8C1F16561}" srcId="{E545E899-6408-4262-A324-3A81456EB339}" destId="{54D82047-F812-470F-A970-94758A0E26AE}" srcOrd="3" destOrd="0" parTransId="{7F9B0392-786E-4C36-8323-B8F96FD418E6}" sibTransId="{10229183-7C7F-4C6B-9361-54BD3E8B8763}"/>
    <dgm:cxn modelId="{FC7ADD4C-0EDD-42F5-A4C7-9F0D6D1C7FD3}" srcId="{E545E899-6408-4262-A324-3A81456EB339}" destId="{277B550E-5C4B-44B9-B15A-C77104CD3AD8}" srcOrd="1" destOrd="0" parTransId="{AE4045CF-536C-4FE5-AFC2-613A74BA4035}" sibTransId="{6A997BCE-B35F-411C-BCB1-F33E90B00D41}"/>
    <dgm:cxn modelId="{F1EB363A-A5D1-4E1B-9AF4-54CD051002A3}" type="presOf" srcId="{277B550E-5C4B-44B9-B15A-C77104CD3AD8}" destId="{76D721CD-213C-49C9-B790-B792DE251A84}" srcOrd="0" destOrd="0" presId="urn:microsoft.com/office/officeart/2005/8/layout/hProcess9"/>
    <dgm:cxn modelId="{C31BFC45-CBB0-4E5B-AA40-F81FD7DCB69D}" type="presOf" srcId="{AF37A083-53EF-4BED-8299-BD6A4459D893}" destId="{D8062025-1A08-4D52-89BC-909470AE55B6}" srcOrd="0" destOrd="0" presId="urn:microsoft.com/office/officeart/2005/8/layout/hProcess9"/>
    <dgm:cxn modelId="{19358EF0-DBF1-455A-ABC6-BEBCB5282058}" srcId="{E545E899-6408-4262-A324-3A81456EB339}" destId="{42EC07C2-F333-415A-8A9A-6F46F49406D0}" srcOrd="2" destOrd="0" parTransId="{8B998ADE-8EC7-4572-ACC3-AF7A5533D158}" sibTransId="{2B98A3DB-34C2-4E4D-B880-1320DD7766B0}"/>
    <dgm:cxn modelId="{6A9A89A0-66B8-4C8C-93CD-6F899A7B5A9C}" type="presOf" srcId="{54D82047-F812-470F-A970-94758A0E26AE}" destId="{3BFE34CA-ABB1-4793-9F6D-1CAADCA7A2CB}" srcOrd="0" destOrd="0" presId="urn:microsoft.com/office/officeart/2005/8/layout/hProcess9"/>
    <dgm:cxn modelId="{6278F331-218E-4220-9E31-E179E3AC004D}" type="presOf" srcId="{E545E899-6408-4262-A324-3A81456EB339}" destId="{4DA544FD-0B66-4103-9E14-1C9B89CDD4D3}" srcOrd="0" destOrd="0" presId="urn:microsoft.com/office/officeart/2005/8/layout/hProcess9"/>
    <dgm:cxn modelId="{05EE1674-BFBC-4AAD-91C0-9ADE8AEB330A}" type="presOf" srcId="{42EC07C2-F333-415A-8A9A-6F46F49406D0}" destId="{C46331DF-6F1C-44AF-A3B6-CA6A3FD18EDC}" srcOrd="0" destOrd="0" presId="urn:microsoft.com/office/officeart/2005/8/layout/hProcess9"/>
    <dgm:cxn modelId="{B3E6BAAF-EBE3-4251-9F7F-54DA0D9673AD}" type="presParOf" srcId="{4DA544FD-0B66-4103-9E14-1C9B89CDD4D3}" destId="{E78C0A1F-7F2B-4888-AC44-F0F3170EA650}" srcOrd="0" destOrd="0" presId="urn:microsoft.com/office/officeart/2005/8/layout/hProcess9"/>
    <dgm:cxn modelId="{F7C437EA-85A9-410A-8641-1EBF71316D5E}" type="presParOf" srcId="{4DA544FD-0B66-4103-9E14-1C9B89CDD4D3}" destId="{FDC47ACF-D4C0-4B03-9347-18EA897545E1}" srcOrd="1" destOrd="0" presId="urn:microsoft.com/office/officeart/2005/8/layout/hProcess9"/>
    <dgm:cxn modelId="{E075AC97-CAEF-4CFC-9E3E-64AAEA46DCD8}" type="presParOf" srcId="{FDC47ACF-D4C0-4B03-9347-18EA897545E1}" destId="{D8062025-1A08-4D52-89BC-909470AE55B6}" srcOrd="0" destOrd="0" presId="urn:microsoft.com/office/officeart/2005/8/layout/hProcess9"/>
    <dgm:cxn modelId="{132C79A8-B974-4C8C-9DA1-7238FF5DEA8E}" type="presParOf" srcId="{FDC47ACF-D4C0-4B03-9347-18EA897545E1}" destId="{49EF54D8-8119-4C8B-8940-4198E8A66D8D}" srcOrd="1" destOrd="0" presId="urn:microsoft.com/office/officeart/2005/8/layout/hProcess9"/>
    <dgm:cxn modelId="{7D5AF235-ECB4-4BD3-9862-031F24569B1E}" type="presParOf" srcId="{FDC47ACF-D4C0-4B03-9347-18EA897545E1}" destId="{76D721CD-213C-49C9-B790-B792DE251A84}" srcOrd="2" destOrd="0" presId="urn:microsoft.com/office/officeart/2005/8/layout/hProcess9"/>
    <dgm:cxn modelId="{604A24FA-581C-4AE0-BF03-7F5D37B959B8}" type="presParOf" srcId="{FDC47ACF-D4C0-4B03-9347-18EA897545E1}" destId="{95A2EC47-CDE8-40C1-8C1F-A59923F855D9}" srcOrd="3" destOrd="0" presId="urn:microsoft.com/office/officeart/2005/8/layout/hProcess9"/>
    <dgm:cxn modelId="{54C2B222-B2C3-47D7-91F8-28679BB9885B}" type="presParOf" srcId="{FDC47ACF-D4C0-4B03-9347-18EA897545E1}" destId="{C46331DF-6F1C-44AF-A3B6-CA6A3FD18EDC}" srcOrd="4" destOrd="0" presId="urn:microsoft.com/office/officeart/2005/8/layout/hProcess9"/>
    <dgm:cxn modelId="{2237079D-5E9E-47E0-9F34-715D3D8F3209}" type="presParOf" srcId="{FDC47ACF-D4C0-4B03-9347-18EA897545E1}" destId="{F6BD55DC-A3BB-4030-8389-1200C5DFEEF3}" srcOrd="5" destOrd="0" presId="urn:microsoft.com/office/officeart/2005/8/layout/hProcess9"/>
    <dgm:cxn modelId="{6F6DAB8E-8B42-40E7-BB12-3A769F56FB91}" type="presParOf" srcId="{FDC47ACF-D4C0-4B03-9347-18EA897545E1}" destId="{3BFE34CA-ABB1-4793-9F6D-1CAADCA7A2CB}" srcOrd="6"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alpha val="20000"/>
          </a:srgbClr>
        </a:solidFill>
      </dgm:spPr>
      <dgm:t>
        <a:bodyPr/>
        <a:lstStyle/>
        <a:p>
          <a:r>
            <a:rPr lang="en-US" sz="1200" dirty="0" smtClean="0"/>
            <a:t>1. Create design</a:t>
          </a:r>
          <a:endParaRPr lang="en-US" sz="120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026A838B-501F-4D79-BE87-2EA5065DF1DF}">
      <dgm:prSet phldrT="[Text]" custT="1"/>
      <dgm:spPr>
        <a:solidFill>
          <a:srgbClr val="00B050"/>
        </a:solidFill>
        <a:ln>
          <a:solidFill>
            <a:schemeClr val="accent2"/>
          </a:solidFill>
        </a:ln>
      </dgm:spPr>
      <dgm:t>
        <a:bodyPr/>
        <a:lstStyle/>
        <a:p>
          <a:r>
            <a:rPr lang="en-US" sz="1200" dirty="0" smtClean="0"/>
            <a:t>3. Create  order</a:t>
          </a:r>
          <a:endParaRPr lang="en-US" sz="1200" dirty="0"/>
        </a:p>
      </dgm:t>
    </dgm:pt>
    <dgm:pt modelId="{62C7F318-1128-4702-AC14-22FBF455D78C}" type="parTrans" cxnId="{93BAE5A0-CD2B-4916-AAC2-4F2BF774C0EB}">
      <dgm:prSet/>
      <dgm:spPr/>
      <dgm:t>
        <a:bodyPr/>
        <a:lstStyle/>
        <a:p>
          <a:endParaRPr lang="en-US" sz="1100"/>
        </a:p>
      </dgm:t>
    </dgm:pt>
    <dgm:pt modelId="{F12F7244-1408-4481-BC6B-3F2C28B05340}" type="sibTrans" cxnId="{93BAE5A0-CD2B-4916-AAC2-4F2BF774C0EB}">
      <dgm:prSet/>
      <dgm:spPr/>
      <dgm:t>
        <a:bodyPr/>
        <a:lstStyle/>
        <a:p>
          <a:endParaRPr lang="en-US" sz="1100"/>
        </a:p>
      </dgm:t>
    </dgm:pt>
    <dgm:pt modelId="{0CA12982-B9B1-48C2-9F1C-480CE09FF75E}">
      <dgm:prSet phldrT="[Text]" custT="1"/>
      <dgm:spPr>
        <a:solidFill>
          <a:srgbClr val="7030A0">
            <a:alpha val="20000"/>
          </a:srgbClr>
        </a:solidFill>
      </dgm:spPr>
      <dgm:t>
        <a:bodyPr/>
        <a:lstStyle/>
        <a:p>
          <a:r>
            <a:rPr lang="en-US" sz="1200" dirty="0" smtClean="0"/>
            <a:t>4. Manage order</a:t>
          </a:r>
          <a:endParaRPr lang="en-US" sz="1200" dirty="0"/>
        </a:p>
      </dgm:t>
    </dgm:pt>
    <dgm:pt modelId="{3AD019FB-4EF7-4A0A-B08C-C8F461026F21}" type="parTrans" cxnId="{55D6069C-9900-43CB-AA2A-08D31893D38E}">
      <dgm:prSet/>
      <dgm:spPr/>
      <dgm:t>
        <a:bodyPr/>
        <a:lstStyle/>
        <a:p>
          <a:endParaRPr lang="en-US" sz="1100"/>
        </a:p>
      </dgm:t>
    </dgm:pt>
    <dgm:pt modelId="{7BE9D137-4806-4CB0-A1E3-9DCCA5444D34}" type="sibTrans" cxnId="{55D6069C-9900-43CB-AA2A-08D31893D38E}">
      <dgm:prSet/>
      <dgm:spPr/>
      <dgm:t>
        <a:bodyPr/>
        <a:lstStyle/>
        <a:p>
          <a:endParaRPr lang="en-US" sz="1100"/>
        </a:p>
      </dgm:t>
    </dgm:pt>
    <dgm:pt modelId="{0704682C-F752-4645-8D9B-A817DA1DFA6C}">
      <dgm:prSet custT="1"/>
      <dgm:spPr>
        <a:solidFill>
          <a:srgbClr val="FFC000">
            <a:alpha val="20000"/>
          </a:srgbClr>
        </a:solidFill>
      </dgm:spPr>
      <dgm:t>
        <a:bodyPr/>
        <a:lstStyle/>
        <a:p>
          <a:r>
            <a:rPr lang="en-US" sz="1200" dirty="0" smtClean="0"/>
            <a:t>2. Create offering</a:t>
          </a:r>
          <a:endParaRPr lang="en-US" sz="1200" dirty="0"/>
        </a:p>
      </dgm:t>
    </dgm:pt>
    <dgm:pt modelId="{12D7CCF0-1158-40D3-B42F-9A7722410DAF}" type="parTrans" cxnId="{9A5D78CA-D860-4893-88EF-1701DEC0DC62}">
      <dgm:prSet/>
      <dgm:spPr/>
      <dgm:t>
        <a:bodyPr/>
        <a:lstStyle/>
        <a:p>
          <a:endParaRPr lang="en-US" sz="1100"/>
        </a:p>
      </dgm:t>
    </dgm:pt>
    <dgm:pt modelId="{64C8B3A2-C8AF-46F5-B638-AEE68C69B9EB}" type="sibTrans" cxnId="{9A5D78CA-D860-4893-88EF-1701DEC0DC62}">
      <dgm:prSet/>
      <dgm:spPr/>
      <dgm:t>
        <a:bodyPr/>
        <a:lstStyle/>
        <a:p>
          <a:endParaRPr lang="en-US" sz="110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rgbClr val="CBDDF0">
            <a:alpha val="25098"/>
          </a:srgbClr>
        </a:solidFill>
      </dgm:spPr>
      <dgm:t>
        <a:bodyPr/>
        <a:lstStyle/>
        <a:p>
          <a:endParaRPr lang="en-US"/>
        </a:p>
      </dgm:t>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4">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2EAA8666-88A3-43FC-8080-544584AE31A3}" type="pres">
      <dgm:prSet presAssocID="{0704682C-F752-4645-8D9B-A817DA1DFA6C}" presName="textNode" presStyleLbl="node1" presStyleIdx="1" presStyleCnt="4">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4">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pt>
    <dgm:pt modelId="{2AEFE299-B965-4C82-BECB-B0FDDCAFAF6F}" type="pres">
      <dgm:prSet presAssocID="{0CA12982-B9B1-48C2-9F1C-480CE09FF75E}" presName="textNode" presStyleLbl="node1" presStyleIdx="3" presStyleCnt="4">
        <dgm:presLayoutVars>
          <dgm:bulletEnabled val="1"/>
        </dgm:presLayoutVars>
      </dgm:prSet>
      <dgm:spPr/>
      <dgm:t>
        <a:bodyPr/>
        <a:lstStyle/>
        <a:p>
          <a:endParaRPr lang="en-US"/>
        </a:p>
      </dgm:t>
    </dgm:pt>
  </dgm:ptLst>
  <dgm:cxnLst>
    <dgm:cxn modelId="{93BAE5A0-CD2B-4916-AAC2-4F2BF774C0EB}" srcId="{E545E899-6408-4262-A324-3A81456EB339}" destId="{026A838B-501F-4D79-BE87-2EA5065DF1DF}" srcOrd="2" destOrd="0" parTransId="{62C7F318-1128-4702-AC14-22FBF455D78C}" sibTransId="{F12F7244-1408-4481-BC6B-3F2C28B05340}"/>
    <dgm:cxn modelId="{9A5D78CA-D860-4893-88EF-1701DEC0DC62}" srcId="{E545E899-6408-4262-A324-3A81456EB339}" destId="{0704682C-F752-4645-8D9B-A817DA1DFA6C}" srcOrd="1" destOrd="0" parTransId="{12D7CCF0-1158-40D3-B42F-9A7722410DAF}" sibTransId="{64C8B3A2-C8AF-46F5-B638-AEE68C69B9EB}"/>
    <dgm:cxn modelId="{D4BA52DB-EF0D-4B2A-9CE9-8A048419F617}" type="presOf" srcId="{E545E899-6408-4262-A324-3A81456EB339}" destId="{4DA544FD-0B66-4103-9E14-1C9B89CDD4D3}" srcOrd="0" destOrd="0" presId="urn:microsoft.com/office/officeart/2005/8/layout/hProcess9"/>
    <dgm:cxn modelId="{AF682658-C9F6-4A4D-9004-67D3F8ED8319}" srcId="{E545E899-6408-4262-A324-3A81456EB339}" destId="{D181C1C4-2678-4FE4-88B2-2FE880A44B04}" srcOrd="0" destOrd="0" parTransId="{85FE889D-F94D-43AD-9E0D-EA3B38636418}" sibTransId="{916BD71F-5FBD-4FA4-A14D-3EDA714ACDE3}"/>
    <dgm:cxn modelId="{9C5551BA-A862-494C-B4C1-AC1EB5CDC9A0}" type="presOf" srcId="{D181C1C4-2678-4FE4-88B2-2FE880A44B04}" destId="{F87996CF-2BB6-46FD-9176-55654DFD4D4D}" srcOrd="0" destOrd="0" presId="urn:microsoft.com/office/officeart/2005/8/layout/hProcess9"/>
    <dgm:cxn modelId="{55D6069C-9900-43CB-AA2A-08D31893D38E}" srcId="{E545E899-6408-4262-A324-3A81456EB339}" destId="{0CA12982-B9B1-48C2-9F1C-480CE09FF75E}" srcOrd="3" destOrd="0" parTransId="{3AD019FB-4EF7-4A0A-B08C-C8F461026F21}" sibTransId="{7BE9D137-4806-4CB0-A1E3-9DCCA5444D34}"/>
    <dgm:cxn modelId="{0927AAC5-68B8-4EFD-B627-749CB2253A91}" type="presOf" srcId="{026A838B-501F-4D79-BE87-2EA5065DF1DF}" destId="{8EE272F5-0D10-4CAC-85EA-BB7EF6A3F265}" srcOrd="0" destOrd="0" presId="urn:microsoft.com/office/officeart/2005/8/layout/hProcess9"/>
    <dgm:cxn modelId="{050386F0-D6B8-4C6D-A0C1-9782BD2064F9}" type="presOf" srcId="{0704682C-F752-4645-8D9B-A817DA1DFA6C}" destId="{2EAA8666-88A3-43FC-8080-544584AE31A3}" srcOrd="0" destOrd="0" presId="urn:microsoft.com/office/officeart/2005/8/layout/hProcess9"/>
    <dgm:cxn modelId="{49A6DB57-5E5C-42EA-9F4F-69C914150DB8}" type="presOf" srcId="{0CA12982-B9B1-48C2-9F1C-480CE09FF75E}" destId="{2AEFE299-B965-4C82-BECB-B0FDDCAFAF6F}" srcOrd="0" destOrd="0" presId="urn:microsoft.com/office/officeart/2005/8/layout/hProcess9"/>
    <dgm:cxn modelId="{CCF04CF7-08B7-4F02-BFF3-655C05015D62}" type="presParOf" srcId="{4DA544FD-0B66-4103-9E14-1C9B89CDD4D3}" destId="{E78C0A1F-7F2B-4888-AC44-F0F3170EA650}" srcOrd="0" destOrd="0" presId="urn:microsoft.com/office/officeart/2005/8/layout/hProcess9"/>
    <dgm:cxn modelId="{864E8192-19DB-4D1D-B3B0-42714D4647B7}" type="presParOf" srcId="{4DA544FD-0B66-4103-9E14-1C9B89CDD4D3}" destId="{FDC47ACF-D4C0-4B03-9347-18EA897545E1}" srcOrd="1" destOrd="0" presId="urn:microsoft.com/office/officeart/2005/8/layout/hProcess9"/>
    <dgm:cxn modelId="{939E4DB3-16DB-410A-8899-F36EE9A7041D}" type="presParOf" srcId="{FDC47ACF-D4C0-4B03-9347-18EA897545E1}" destId="{F87996CF-2BB6-46FD-9176-55654DFD4D4D}" srcOrd="0" destOrd="0" presId="urn:microsoft.com/office/officeart/2005/8/layout/hProcess9"/>
    <dgm:cxn modelId="{7BBC80DF-82EF-4414-A622-8AEF18611628}" type="presParOf" srcId="{FDC47ACF-D4C0-4B03-9347-18EA897545E1}" destId="{39C0B1F7-83C0-4A20-BCC5-DD69F3BA91F9}" srcOrd="1" destOrd="0" presId="urn:microsoft.com/office/officeart/2005/8/layout/hProcess9"/>
    <dgm:cxn modelId="{FCBDC9FA-F995-4257-89E3-866921A0B353}" type="presParOf" srcId="{FDC47ACF-D4C0-4B03-9347-18EA897545E1}" destId="{2EAA8666-88A3-43FC-8080-544584AE31A3}" srcOrd="2" destOrd="0" presId="urn:microsoft.com/office/officeart/2005/8/layout/hProcess9"/>
    <dgm:cxn modelId="{6DF1F18B-8F4D-491A-8186-E7A027943A0D}" type="presParOf" srcId="{FDC47ACF-D4C0-4B03-9347-18EA897545E1}" destId="{568E5263-EF95-4C06-B3E4-84018E0A560A}" srcOrd="3" destOrd="0" presId="urn:microsoft.com/office/officeart/2005/8/layout/hProcess9"/>
    <dgm:cxn modelId="{2EE09270-13D7-4AEC-AFC2-28D5B4AD87D9}" type="presParOf" srcId="{FDC47ACF-D4C0-4B03-9347-18EA897545E1}" destId="{8EE272F5-0D10-4CAC-85EA-BB7EF6A3F265}" srcOrd="4" destOrd="0" presId="urn:microsoft.com/office/officeart/2005/8/layout/hProcess9"/>
    <dgm:cxn modelId="{BC7C6690-307B-4BBA-AEFE-69A4E9B61CEB}" type="presParOf" srcId="{FDC47ACF-D4C0-4B03-9347-18EA897545E1}" destId="{51DD4F7E-916B-421C-9841-71D572CD5BF3}" srcOrd="5" destOrd="0" presId="urn:microsoft.com/office/officeart/2005/8/layout/hProcess9"/>
    <dgm:cxn modelId="{6BE26818-02B7-415D-B41E-60A94C57E106}" type="presParOf" srcId="{FDC47ACF-D4C0-4B03-9347-18EA897545E1}" destId="{2AEFE299-B965-4C82-BECB-B0FDDCAFAF6F}"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AF37A083-53EF-4BED-8299-BD6A4459D893}">
      <dgm:prSet phldrT="[Text]" custT="1"/>
      <dgm:spPr>
        <a:solidFill>
          <a:srgbClr val="92D050"/>
        </a:solidFill>
        <a:ln>
          <a:solidFill>
            <a:schemeClr val="bg1"/>
          </a:solidFill>
        </a:ln>
      </dgm:spPr>
      <dgm:t>
        <a:bodyPr/>
        <a:lstStyle/>
        <a:p>
          <a:r>
            <a:rPr lang="en-US" sz="1200" dirty="0" smtClean="0"/>
            <a:t>A. Logon to portal</a:t>
          </a:r>
          <a:endParaRPr lang="en-US" sz="1200" dirty="0"/>
        </a:p>
      </dgm:t>
    </dgm:pt>
    <dgm:pt modelId="{0C991B79-CE9C-47CE-97BF-D53A50AA3DFC}" type="parTrans" cxnId="{81A9B2B3-1DC9-43B3-A3BC-B1774C2BC8B0}">
      <dgm:prSet/>
      <dgm:spPr/>
      <dgm:t>
        <a:bodyPr/>
        <a:lstStyle/>
        <a:p>
          <a:endParaRPr lang="de-DE" sz="1100"/>
        </a:p>
      </dgm:t>
    </dgm:pt>
    <dgm:pt modelId="{11EB905F-D984-4950-B8E3-E007F1E1EE11}" type="sibTrans" cxnId="{81A9B2B3-1DC9-43B3-A3BC-B1774C2BC8B0}">
      <dgm:prSet/>
      <dgm:spPr/>
      <dgm:t>
        <a:bodyPr/>
        <a:lstStyle/>
        <a:p>
          <a:endParaRPr lang="de-DE" sz="1100"/>
        </a:p>
      </dgm:t>
    </dgm:pt>
    <dgm:pt modelId="{44923544-3088-4A79-B450-A306D685BDA1}">
      <dgm:prSet/>
      <dgm:spPr>
        <a:solidFill>
          <a:srgbClr val="00D05E"/>
        </a:solidFill>
        <a:ln w="25400">
          <a:solidFill>
            <a:schemeClr val="bg1"/>
          </a:solidFill>
        </a:ln>
      </dgm:spPr>
      <dgm:t>
        <a:bodyPr/>
        <a:lstStyle/>
        <a:p>
          <a:r>
            <a:rPr lang="en-US" dirty="0" smtClean="0"/>
            <a:t>B. Select catalog</a:t>
          </a:r>
          <a:endParaRPr lang="en-US" dirty="0"/>
        </a:p>
      </dgm:t>
    </dgm:pt>
    <dgm:pt modelId="{1B73C51F-5C70-4D41-98DA-734ADDED20D8}" type="parTrans" cxnId="{D3A76A53-FEDB-4902-90CC-6CF9E8395731}">
      <dgm:prSet/>
      <dgm:spPr/>
      <dgm:t>
        <a:bodyPr/>
        <a:lstStyle/>
        <a:p>
          <a:endParaRPr lang="de-DE"/>
        </a:p>
      </dgm:t>
    </dgm:pt>
    <dgm:pt modelId="{A0BC74B3-6587-43BD-9903-C59906589E9B}" type="sibTrans" cxnId="{D3A76A53-FEDB-4902-90CC-6CF9E8395731}">
      <dgm:prSet/>
      <dgm:spPr/>
      <dgm:t>
        <a:bodyPr/>
        <a:lstStyle/>
        <a:p>
          <a:endParaRPr lang="de-DE"/>
        </a:p>
      </dgm:t>
    </dgm:pt>
    <dgm:pt modelId="{2DDA32B5-18F5-42CB-A134-89EEA63E1AA0}">
      <dgm:prSet phldrT="[Text]"/>
      <dgm:spPr>
        <a:solidFill>
          <a:srgbClr val="00B050"/>
        </a:solidFill>
        <a:ln w="25400">
          <a:solidFill>
            <a:srgbClr val="FF0000"/>
          </a:solidFill>
        </a:ln>
      </dgm:spPr>
      <dgm:t>
        <a:bodyPr/>
        <a:lstStyle/>
        <a:p>
          <a:r>
            <a:rPr lang="en-US" dirty="0" smtClean="0"/>
            <a:t>C. Select service and options</a:t>
          </a:r>
          <a:endParaRPr lang="en-US" dirty="0"/>
        </a:p>
      </dgm:t>
    </dgm:pt>
    <dgm:pt modelId="{9F90C30C-16F4-4ED0-8A4D-8E1BC6EC44FE}" type="parTrans" cxnId="{AEBF4BC3-4445-4978-8B76-AC7DE99D9430}">
      <dgm:prSet/>
      <dgm:spPr/>
      <dgm:t>
        <a:bodyPr/>
        <a:lstStyle/>
        <a:p>
          <a:endParaRPr lang="de-DE"/>
        </a:p>
      </dgm:t>
    </dgm:pt>
    <dgm:pt modelId="{ACA8AB9E-3C62-461E-851F-787FD6F13315}" type="sibTrans" cxnId="{AEBF4BC3-4445-4978-8B76-AC7DE99D9430}">
      <dgm:prSet/>
      <dgm:spPr/>
      <dgm:t>
        <a:bodyPr/>
        <a:lstStyle/>
        <a:p>
          <a:endParaRPr lang="de-DE"/>
        </a:p>
      </dgm:t>
    </dgm:pt>
    <dgm:pt modelId="{13C86CFA-BE9E-4176-A308-10A262AD2BEC}">
      <dgm:prSet phldrT="[Text]"/>
      <dgm:spPr>
        <a:solidFill>
          <a:srgbClr val="00823B"/>
        </a:solidFill>
      </dgm:spPr>
      <dgm:t>
        <a:bodyPr/>
        <a:lstStyle/>
        <a:p>
          <a:r>
            <a:rPr lang="en-US" dirty="0" smtClean="0"/>
            <a:t>D. Order service</a:t>
          </a:r>
          <a:endParaRPr lang="en-US" dirty="0"/>
        </a:p>
      </dgm:t>
    </dgm:pt>
    <dgm:pt modelId="{82DA9B94-DA6C-4730-83A4-F261C8BA5EC8}" type="parTrans" cxnId="{64D5192B-1E09-4EE7-9B23-125A617B9C5D}">
      <dgm:prSet/>
      <dgm:spPr/>
      <dgm:t>
        <a:bodyPr/>
        <a:lstStyle/>
        <a:p>
          <a:endParaRPr lang="de-DE"/>
        </a:p>
      </dgm:t>
    </dgm:pt>
    <dgm:pt modelId="{743F4445-4D83-4880-A346-DFCFD013F820}" type="sibTrans" cxnId="{64D5192B-1E09-4EE7-9B23-125A617B9C5D}">
      <dgm:prSet/>
      <dgm:spPr/>
      <dgm:t>
        <a:bodyPr/>
        <a:lstStyle/>
        <a:p>
          <a:endParaRPr lang="de-DE"/>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dgm:pt>
    <dgm:pt modelId="{FDC47ACF-D4C0-4B03-9347-18EA897545E1}" type="pres">
      <dgm:prSet presAssocID="{E545E899-6408-4262-A324-3A81456EB339}" presName="linearProcess" presStyleCnt="0"/>
      <dgm:spPr/>
    </dgm:pt>
    <dgm:pt modelId="{D8062025-1A08-4D52-89BC-909470AE55B6}" type="pres">
      <dgm:prSet presAssocID="{AF37A083-53EF-4BED-8299-BD6A4459D893}" presName="textNode" presStyleLbl="node1" presStyleIdx="0" presStyleCnt="4">
        <dgm:presLayoutVars>
          <dgm:bulletEnabled val="1"/>
        </dgm:presLayoutVars>
      </dgm:prSet>
      <dgm:spPr/>
      <dgm:t>
        <a:bodyPr/>
        <a:lstStyle/>
        <a:p>
          <a:endParaRPr lang="de-DE"/>
        </a:p>
      </dgm:t>
    </dgm:pt>
    <dgm:pt modelId="{49EF54D8-8119-4C8B-8940-4198E8A66D8D}" type="pres">
      <dgm:prSet presAssocID="{11EB905F-D984-4950-B8E3-E007F1E1EE11}" presName="sibTrans" presStyleCnt="0"/>
      <dgm:spPr/>
    </dgm:pt>
    <dgm:pt modelId="{570F4A39-D995-41DD-BFF7-4488D294EE3B}" type="pres">
      <dgm:prSet presAssocID="{44923544-3088-4A79-B450-A306D685BDA1}" presName="textNode" presStyleLbl="node1" presStyleIdx="1" presStyleCnt="4">
        <dgm:presLayoutVars>
          <dgm:bulletEnabled val="1"/>
        </dgm:presLayoutVars>
      </dgm:prSet>
      <dgm:spPr/>
      <dgm:t>
        <a:bodyPr/>
        <a:lstStyle/>
        <a:p>
          <a:endParaRPr lang="de-DE"/>
        </a:p>
      </dgm:t>
    </dgm:pt>
    <dgm:pt modelId="{B9B22F29-3BC7-41BB-9D1C-480F0E0667D9}" type="pres">
      <dgm:prSet presAssocID="{A0BC74B3-6587-43BD-9903-C59906589E9B}" presName="sibTrans" presStyleCnt="0"/>
      <dgm:spPr/>
    </dgm:pt>
    <dgm:pt modelId="{B4515301-A290-40D7-A6F4-3F975EBE9A3A}" type="pres">
      <dgm:prSet presAssocID="{2DDA32B5-18F5-42CB-A134-89EEA63E1AA0}" presName="textNode" presStyleLbl="node1" presStyleIdx="2" presStyleCnt="4">
        <dgm:presLayoutVars>
          <dgm:bulletEnabled val="1"/>
        </dgm:presLayoutVars>
      </dgm:prSet>
      <dgm:spPr/>
      <dgm:t>
        <a:bodyPr/>
        <a:lstStyle/>
        <a:p>
          <a:endParaRPr lang="de-DE"/>
        </a:p>
      </dgm:t>
    </dgm:pt>
    <dgm:pt modelId="{EFFE3602-8CA7-469E-87B0-CE0976F9B754}" type="pres">
      <dgm:prSet presAssocID="{ACA8AB9E-3C62-461E-851F-787FD6F13315}" presName="sibTrans" presStyleCnt="0"/>
      <dgm:spPr/>
    </dgm:pt>
    <dgm:pt modelId="{DD022AA6-F51C-45B6-9D95-A571867D84A6}" type="pres">
      <dgm:prSet presAssocID="{13C86CFA-BE9E-4176-A308-10A262AD2BEC}" presName="textNode" presStyleLbl="node1" presStyleIdx="3" presStyleCnt="4">
        <dgm:presLayoutVars>
          <dgm:bulletEnabled val="1"/>
        </dgm:presLayoutVars>
      </dgm:prSet>
      <dgm:spPr/>
      <dgm:t>
        <a:bodyPr/>
        <a:lstStyle/>
        <a:p>
          <a:endParaRPr lang="de-DE"/>
        </a:p>
      </dgm:t>
    </dgm:pt>
  </dgm:ptLst>
  <dgm:cxnLst>
    <dgm:cxn modelId="{D3A76A53-FEDB-4902-90CC-6CF9E8395731}" srcId="{E545E899-6408-4262-A324-3A81456EB339}" destId="{44923544-3088-4A79-B450-A306D685BDA1}" srcOrd="1" destOrd="0" parTransId="{1B73C51F-5C70-4D41-98DA-734ADDED20D8}" sibTransId="{A0BC74B3-6587-43BD-9903-C59906589E9B}"/>
    <dgm:cxn modelId="{81A9B2B3-1DC9-43B3-A3BC-B1774C2BC8B0}" srcId="{E545E899-6408-4262-A324-3A81456EB339}" destId="{AF37A083-53EF-4BED-8299-BD6A4459D893}" srcOrd="0" destOrd="0" parTransId="{0C991B79-CE9C-47CE-97BF-D53A50AA3DFC}" sibTransId="{11EB905F-D984-4950-B8E3-E007F1E1EE11}"/>
    <dgm:cxn modelId="{87267C6E-0082-48F8-9677-ACCA7977EE84}" type="presOf" srcId="{44923544-3088-4A79-B450-A306D685BDA1}" destId="{570F4A39-D995-41DD-BFF7-4488D294EE3B}" srcOrd="0" destOrd="0" presId="urn:microsoft.com/office/officeart/2005/8/layout/hProcess9"/>
    <dgm:cxn modelId="{4597CE5A-59CE-46B5-BD79-74BE72AD345E}" type="presOf" srcId="{AF37A083-53EF-4BED-8299-BD6A4459D893}" destId="{D8062025-1A08-4D52-89BC-909470AE55B6}" srcOrd="0" destOrd="0" presId="urn:microsoft.com/office/officeart/2005/8/layout/hProcess9"/>
    <dgm:cxn modelId="{AEBF4BC3-4445-4978-8B76-AC7DE99D9430}" srcId="{E545E899-6408-4262-A324-3A81456EB339}" destId="{2DDA32B5-18F5-42CB-A134-89EEA63E1AA0}" srcOrd="2" destOrd="0" parTransId="{9F90C30C-16F4-4ED0-8A4D-8E1BC6EC44FE}" sibTransId="{ACA8AB9E-3C62-461E-851F-787FD6F13315}"/>
    <dgm:cxn modelId="{87B02333-0691-4A2E-9803-2E390CC8409F}" type="presOf" srcId="{2DDA32B5-18F5-42CB-A134-89EEA63E1AA0}" destId="{B4515301-A290-40D7-A6F4-3F975EBE9A3A}" srcOrd="0" destOrd="0" presId="urn:microsoft.com/office/officeart/2005/8/layout/hProcess9"/>
    <dgm:cxn modelId="{0E3E2554-CDFF-46E4-8A4F-0ABBFC8E92FE}" type="presOf" srcId="{13C86CFA-BE9E-4176-A308-10A262AD2BEC}" destId="{DD022AA6-F51C-45B6-9D95-A571867D84A6}" srcOrd="0" destOrd="0" presId="urn:microsoft.com/office/officeart/2005/8/layout/hProcess9"/>
    <dgm:cxn modelId="{64D5192B-1E09-4EE7-9B23-125A617B9C5D}" srcId="{E545E899-6408-4262-A324-3A81456EB339}" destId="{13C86CFA-BE9E-4176-A308-10A262AD2BEC}" srcOrd="3" destOrd="0" parTransId="{82DA9B94-DA6C-4730-83A4-F261C8BA5EC8}" sibTransId="{743F4445-4D83-4880-A346-DFCFD013F820}"/>
    <dgm:cxn modelId="{A5E47CE7-C18E-48DE-866A-583B1CCFAC0C}" type="presOf" srcId="{E545E899-6408-4262-A324-3A81456EB339}" destId="{4DA544FD-0B66-4103-9E14-1C9B89CDD4D3}" srcOrd="0" destOrd="0" presId="urn:microsoft.com/office/officeart/2005/8/layout/hProcess9"/>
    <dgm:cxn modelId="{396E05F5-8B12-46A7-A081-A7B3EA12D9A0}" type="presParOf" srcId="{4DA544FD-0B66-4103-9E14-1C9B89CDD4D3}" destId="{E78C0A1F-7F2B-4888-AC44-F0F3170EA650}" srcOrd="0" destOrd="0" presId="urn:microsoft.com/office/officeart/2005/8/layout/hProcess9"/>
    <dgm:cxn modelId="{D163CAD0-634E-48D9-9B1A-859786B777D2}" type="presParOf" srcId="{4DA544FD-0B66-4103-9E14-1C9B89CDD4D3}" destId="{FDC47ACF-D4C0-4B03-9347-18EA897545E1}" srcOrd="1" destOrd="0" presId="urn:microsoft.com/office/officeart/2005/8/layout/hProcess9"/>
    <dgm:cxn modelId="{A71A387B-C340-40D7-A7FF-693FD24E1D00}" type="presParOf" srcId="{FDC47ACF-D4C0-4B03-9347-18EA897545E1}" destId="{D8062025-1A08-4D52-89BC-909470AE55B6}" srcOrd="0" destOrd="0" presId="urn:microsoft.com/office/officeart/2005/8/layout/hProcess9"/>
    <dgm:cxn modelId="{6C404DF3-6790-463C-95D5-38E4A6BB493F}" type="presParOf" srcId="{FDC47ACF-D4C0-4B03-9347-18EA897545E1}" destId="{49EF54D8-8119-4C8B-8940-4198E8A66D8D}" srcOrd="1" destOrd="0" presId="urn:microsoft.com/office/officeart/2005/8/layout/hProcess9"/>
    <dgm:cxn modelId="{F563B1D0-C532-46A7-AA47-481D37DFA010}" type="presParOf" srcId="{FDC47ACF-D4C0-4B03-9347-18EA897545E1}" destId="{570F4A39-D995-41DD-BFF7-4488D294EE3B}" srcOrd="2" destOrd="0" presId="urn:microsoft.com/office/officeart/2005/8/layout/hProcess9"/>
    <dgm:cxn modelId="{25CD11C6-8C9E-4617-96FE-8205CCC2C03F}" type="presParOf" srcId="{FDC47ACF-D4C0-4B03-9347-18EA897545E1}" destId="{B9B22F29-3BC7-41BB-9D1C-480F0E0667D9}" srcOrd="3" destOrd="0" presId="urn:microsoft.com/office/officeart/2005/8/layout/hProcess9"/>
    <dgm:cxn modelId="{EF1F4470-571E-42C2-8E2C-5BE73D3902FF}" type="presParOf" srcId="{FDC47ACF-D4C0-4B03-9347-18EA897545E1}" destId="{B4515301-A290-40D7-A6F4-3F975EBE9A3A}" srcOrd="4" destOrd="0" presId="urn:microsoft.com/office/officeart/2005/8/layout/hProcess9"/>
    <dgm:cxn modelId="{273EAF66-B2CA-43A5-913A-0A5153461F28}" type="presParOf" srcId="{FDC47ACF-D4C0-4B03-9347-18EA897545E1}" destId="{EFFE3602-8CA7-469E-87B0-CE0976F9B754}" srcOrd="5" destOrd="0" presId="urn:microsoft.com/office/officeart/2005/8/layout/hProcess9"/>
    <dgm:cxn modelId="{0B578406-DDE5-4918-83C3-269ABCC888AA}" type="presParOf" srcId="{FDC47ACF-D4C0-4B03-9347-18EA897545E1}" destId="{DD022AA6-F51C-45B6-9D95-A571867D84A6}" srcOrd="6"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alpha val="20000"/>
          </a:srgbClr>
        </a:solidFill>
      </dgm:spPr>
      <dgm:t>
        <a:bodyPr/>
        <a:lstStyle/>
        <a:p>
          <a:r>
            <a:rPr lang="en-US" sz="1200" dirty="0" smtClean="0"/>
            <a:t>1. Create design</a:t>
          </a:r>
          <a:endParaRPr lang="en-US" sz="120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026A838B-501F-4D79-BE87-2EA5065DF1DF}">
      <dgm:prSet phldrT="[Text]" custT="1"/>
      <dgm:spPr>
        <a:solidFill>
          <a:srgbClr val="00B050"/>
        </a:solidFill>
        <a:ln>
          <a:solidFill>
            <a:schemeClr val="accent2"/>
          </a:solidFill>
        </a:ln>
      </dgm:spPr>
      <dgm:t>
        <a:bodyPr/>
        <a:lstStyle/>
        <a:p>
          <a:r>
            <a:rPr lang="en-US" sz="1200" dirty="0" smtClean="0"/>
            <a:t>3. Create  order</a:t>
          </a:r>
          <a:endParaRPr lang="en-US" sz="1200" dirty="0"/>
        </a:p>
      </dgm:t>
    </dgm:pt>
    <dgm:pt modelId="{62C7F318-1128-4702-AC14-22FBF455D78C}" type="parTrans" cxnId="{93BAE5A0-CD2B-4916-AAC2-4F2BF774C0EB}">
      <dgm:prSet/>
      <dgm:spPr/>
      <dgm:t>
        <a:bodyPr/>
        <a:lstStyle/>
        <a:p>
          <a:endParaRPr lang="en-US" sz="1100"/>
        </a:p>
      </dgm:t>
    </dgm:pt>
    <dgm:pt modelId="{F12F7244-1408-4481-BC6B-3F2C28B05340}" type="sibTrans" cxnId="{93BAE5A0-CD2B-4916-AAC2-4F2BF774C0EB}">
      <dgm:prSet/>
      <dgm:spPr/>
      <dgm:t>
        <a:bodyPr/>
        <a:lstStyle/>
        <a:p>
          <a:endParaRPr lang="en-US" sz="1100"/>
        </a:p>
      </dgm:t>
    </dgm:pt>
    <dgm:pt modelId="{0CA12982-B9B1-48C2-9F1C-480CE09FF75E}">
      <dgm:prSet phldrT="[Text]" custT="1"/>
      <dgm:spPr>
        <a:solidFill>
          <a:srgbClr val="7030A0">
            <a:alpha val="20000"/>
          </a:srgbClr>
        </a:solidFill>
      </dgm:spPr>
      <dgm:t>
        <a:bodyPr/>
        <a:lstStyle/>
        <a:p>
          <a:r>
            <a:rPr lang="en-US" sz="1200" dirty="0" smtClean="0"/>
            <a:t>4. Manage order</a:t>
          </a:r>
          <a:endParaRPr lang="en-US" sz="1200" dirty="0"/>
        </a:p>
      </dgm:t>
    </dgm:pt>
    <dgm:pt modelId="{3AD019FB-4EF7-4A0A-B08C-C8F461026F21}" type="parTrans" cxnId="{55D6069C-9900-43CB-AA2A-08D31893D38E}">
      <dgm:prSet/>
      <dgm:spPr/>
      <dgm:t>
        <a:bodyPr/>
        <a:lstStyle/>
        <a:p>
          <a:endParaRPr lang="en-US" sz="1100"/>
        </a:p>
      </dgm:t>
    </dgm:pt>
    <dgm:pt modelId="{7BE9D137-4806-4CB0-A1E3-9DCCA5444D34}" type="sibTrans" cxnId="{55D6069C-9900-43CB-AA2A-08D31893D38E}">
      <dgm:prSet/>
      <dgm:spPr/>
      <dgm:t>
        <a:bodyPr/>
        <a:lstStyle/>
        <a:p>
          <a:endParaRPr lang="en-US" sz="1100"/>
        </a:p>
      </dgm:t>
    </dgm:pt>
    <dgm:pt modelId="{0704682C-F752-4645-8D9B-A817DA1DFA6C}">
      <dgm:prSet custT="1"/>
      <dgm:spPr>
        <a:solidFill>
          <a:srgbClr val="FFC000">
            <a:alpha val="20000"/>
          </a:srgbClr>
        </a:solidFill>
      </dgm:spPr>
      <dgm:t>
        <a:bodyPr/>
        <a:lstStyle/>
        <a:p>
          <a:r>
            <a:rPr lang="en-US" sz="1200" dirty="0" smtClean="0"/>
            <a:t>2. Create offering</a:t>
          </a:r>
          <a:endParaRPr lang="en-US" sz="1200" dirty="0"/>
        </a:p>
      </dgm:t>
    </dgm:pt>
    <dgm:pt modelId="{12D7CCF0-1158-40D3-B42F-9A7722410DAF}" type="parTrans" cxnId="{9A5D78CA-D860-4893-88EF-1701DEC0DC62}">
      <dgm:prSet/>
      <dgm:spPr/>
      <dgm:t>
        <a:bodyPr/>
        <a:lstStyle/>
        <a:p>
          <a:endParaRPr lang="en-US" sz="1100"/>
        </a:p>
      </dgm:t>
    </dgm:pt>
    <dgm:pt modelId="{64C8B3A2-C8AF-46F5-B638-AEE68C69B9EB}" type="sibTrans" cxnId="{9A5D78CA-D860-4893-88EF-1701DEC0DC62}">
      <dgm:prSet/>
      <dgm:spPr/>
      <dgm:t>
        <a:bodyPr/>
        <a:lstStyle/>
        <a:p>
          <a:endParaRPr lang="en-US" sz="110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rgbClr val="CBDDF0">
            <a:alpha val="25098"/>
          </a:srgbClr>
        </a:solidFill>
      </dgm:spPr>
      <dgm:t>
        <a:bodyPr/>
        <a:lstStyle/>
        <a:p>
          <a:endParaRPr lang="en-US"/>
        </a:p>
      </dgm:t>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4">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2EAA8666-88A3-43FC-8080-544584AE31A3}" type="pres">
      <dgm:prSet presAssocID="{0704682C-F752-4645-8D9B-A817DA1DFA6C}" presName="textNode" presStyleLbl="node1" presStyleIdx="1" presStyleCnt="4">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4">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pt>
    <dgm:pt modelId="{2AEFE299-B965-4C82-BECB-B0FDDCAFAF6F}" type="pres">
      <dgm:prSet presAssocID="{0CA12982-B9B1-48C2-9F1C-480CE09FF75E}" presName="textNode" presStyleLbl="node1" presStyleIdx="3" presStyleCnt="4">
        <dgm:presLayoutVars>
          <dgm:bulletEnabled val="1"/>
        </dgm:presLayoutVars>
      </dgm:prSet>
      <dgm:spPr/>
      <dgm:t>
        <a:bodyPr/>
        <a:lstStyle/>
        <a:p>
          <a:endParaRPr lang="en-US"/>
        </a:p>
      </dgm:t>
    </dgm:pt>
  </dgm:ptLst>
  <dgm:cxnLst>
    <dgm:cxn modelId="{852A453D-BB08-43BA-8E6E-392E33FE9963}" type="presOf" srcId="{0CA12982-B9B1-48C2-9F1C-480CE09FF75E}" destId="{2AEFE299-B965-4C82-BECB-B0FDDCAFAF6F}" srcOrd="0" destOrd="0" presId="urn:microsoft.com/office/officeart/2005/8/layout/hProcess9"/>
    <dgm:cxn modelId="{552C00A5-5311-4B65-9832-7EFAD4A0B77E}" type="presOf" srcId="{026A838B-501F-4D79-BE87-2EA5065DF1DF}" destId="{8EE272F5-0D10-4CAC-85EA-BB7EF6A3F265}" srcOrd="0" destOrd="0" presId="urn:microsoft.com/office/officeart/2005/8/layout/hProcess9"/>
    <dgm:cxn modelId="{A6827A34-DF87-4924-8729-67C0325A8B83}" type="presOf" srcId="{0704682C-F752-4645-8D9B-A817DA1DFA6C}" destId="{2EAA8666-88A3-43FC-8080-544584AE31A3}" srcOrd="0" destOrd="0" presId="urn:microsoft.com/office/officeart/2005/8/layout/hProcess9"/>
    <dgm:cxn modelId="{55D6069C-9900-43CB-AA2A-08D31893D38E}" srcId="{E545E899-6408-4262-A324-3A81456EB339}" destId="{0CA12982-B9B1-48C2-9F1C-480CE09FF75E}" srcOrd="3" destOrd="0" parTransId="{3AD019FB-4EF7-4A0A-B08C-C8F461026F21}" sibTransId="{7BE9D137-4806-4CB0-A1E3-9DCCA5444D34}"/>
    <dgm:cxn modelId="{9A5D78CA-D860-4893-88EF-1701DEC0DC62}" srcId="{E545E899-6408-4262-A324-3A81456EB339}" destId="{0704682C-F752-4645-8D9B-A817DA1DFA6C}" srcOrd="1" destOrd="0" parTransId="{12D7CCF0-1158-40D3-B42F-9A7722410DAF}" sibTransId="{64C8B3A2-C8AF-46F5-B638-AEE68C69B9EB}"/>
    <dgm:cxn modelId="{0B43579C-3C00-4B6E-A5EC-68FDFC15B9EB}" type="presOf" srcId="{E545E899-6408-4262-A324-3A81456EB339}" destId="{4DA544FD-0B66-4103-9E14-1C9B89CDD4D3}" srcOrd="0" destOrd="0" presId="urn:microsoft.com/office/officeart/2005/8/layout/hProcess9"/>
    <dgm:cxn modelId="{93BAE5A0-CD2B-4916-AAC2-4F2BF774C0EB}" srcId="{E545E899-6408-4262-A324-3A81456EB339}" destId="{026A838B-501F-4D79-BE87-2EA5065DF1DF}" srcOrd="2" destOrd="0" parTransId="{62C7F318-1128-4702-AC14-22FBF455D78C}" sibTransId="{F12F7244-1408-4481-BC6B-3F2C28B05340}"/>
    <dgm:cxn modelId="{AF682658-C9F6-4A4D-9004-67D3F8ED8319}" srcId="{E545E899-6408-4262-A324-3A81456EB339}" destId="{D181C1C4-2678-4FE4-88B2-2FE880A44B04}" srcOrd="0" destOrd="0" parTransId="{85FE889D-F94D-43AD-9E0D-EA3B38636418}" sibTransId="{916BD71F-5FBD-4FA4-A14D-3EDA714ACDE3}"/>
    <dgm:cxn modelId="{455BAD16-FD3D-4BE3-828C-A3D33961C5E0}" type="presOf" srcId="{D181C1C4-2678-4FE4-88B2-2FE880A44B04}" destId="{F87996CF-2BB6-46FD-9176-55654DFD4D4D}" srcOrd="0" destOrd="0" presId="urn:microsoft.com/office/officeart/2005/8/layout/hProcess9"/>
    <dgm:cxn modelId="{7C468D0A-9227-4498-9093-AD924F5E2857}" type="presParOf" srcId="{4DA544FD-0B66-4103-9E14-1C9B89CDD4D3}" destId="{E78C0A1F-7F2B-4888-AC44-F0F3170EA650}" srcOrd="0" destOrd="0" presId="urn:microsoft.com/office/officeart/2005/8/layout/hProcess9"/>
    <dgm:cxn modelId="{C6301F77-F8FE-4764-BB8F-D773687CAC74}" type="presParOf" srcId="{4DA544FD-0B66-4103-9E14-1C9B89CDD4D3}" destId="{FDC47ACF-D4C0-4B03-9347-18EA897545E1}" srcOrd="1" destOrd="0" presId="urn:microsoft.com/office/officeart/2005/8/layout/hProcess9"/>
    <dgm:cxn modelId="{0AC494F2-EC98-45E7-9634-649CAFF703D2}" type="presParOf" srcId="{FDC47ACF-D4C0-4B03-9347-18EA897545E1}" destId="{F87996CF-2BB6-46FD-9176-55654DFD4D4D}" srcOrd="0" destOrd="0" presId="urn:microsoft.com/office/officeart/2005/8/layout/hProcess9"/>
    <dgm:cxn modelId="{9E319C94-D972-4315-8627-D225F4625773}" type="presParOf" srcId="{FDC47ACF-D4C0-4B03-9347-18EA897545E1}" destId="{39C0B1F7-83C0-4A20-BCC5-DD69F3BA91F9}" srcOrd="1" destOrd="0" presId="urn:microsoft.com/office/officeart/2005/8/layout/hProcess9"/>
    <dgm:cxn modelId="{D719A94E-01C7-4F14-B4D1-9FCACED812FB}" type="presParOf" srcId="{FDC47ACF-D4C0-4B03-9347-18EA897545E1}" destId="{2EAA8666-88A3-43FC-8080-544584AE31A3}" srcOrd="2" destOrd="0" presId="urn:microsoft.com/office/officeart/2005/8/layout/hProcess9"/>
    <dgm:cxn modelId="{9FE13A56-5425-4CD9-991A-5C6E9DED0E28}" type="presParOf" srcId="{FDC47ACF-D4C0-4B03-9347-18EA897545E1}" destId="{568E5263-EF95-4C06-B3E4-84018E0A560A}" srcOrd="3" destOrd="0" presId="urn:microsoft.com/office/officeart/2005/8/layout/hProcess9"/>
    <dgm:cxn modelId="{6B5CDA77-646B-42D8-A637-F786218E6C6F}" type="presParOf" srcId="{FDC47ACF-D4C0-4B03-9347-18EA897545E1}" destId="{8EE272F5-0D10-4CAC-85EA-BB7EF6A3F265}" srcOrd="4" destOrd="0" presId="urn:microsoft.com/office/officeart/2005/8/layout/hProcess9"/>
    <dgm:cxn modelId="{E8EF3455-8CD6-467F-A4D5-0238A56B2094}" type="presParOf" srcId="{FDC47ACF-D4C0-4B03-9347-18EA897545E1}" destId="{51DD4F7E-916B-421C-9841-71D572CD5BF3}" srcOrd="5" destOrd="0" presId="urn:microsoft.com/office/officeart/2005/8/layout/hProcess9"/>
    <dgm:cxn modelId="{AE135FD6-FD06-4B88-A937-9BD0FAE3678E}" type="presParOf" srcId="{FDC47ACF-D4C0-4B03-9347-18EA897545E1}" destId="{2AEFE299-B965-4C82-BECB-B0FDDCAFAF6F}"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solidFill>
      </dgm:spPr>
      <dgm:t>
        <a:bodyPr/>
        <a:lstStyle/>
        <a:p>
          <a:r>
            <a:rPr lang="en-US" sz="2000" dirty="0" smtClean="0"/>
            <a:t>1. Create design</a:t>
          </a:r>
          <a:endParaRPr lang="en-US" sz="2000" dirty="0"/>
        </a:p>
      </dgm:t>
    </dgm:pt>
    <dgm:pt modelId="{85FE889D-F94D-43AD-9E0D-EA3B38636418}" type="parTrans" cxnId="{AF682658-C9F6-4A4D-9004-67D3F8ED8319}">
      <dgm:prSet/>
      <dgm:spPr/>
      <dgm:t>
        <a:bodyPr/>
        <a:lstStyle/>
        <a:p>
          <a:endParaRPr lang="en-US"/>
        </a:p>
      </dgm:t>
    </dgm:pt>
    <dgm:pt modelId="{916BD71F-5FBD-4FA4-A14D-3EDA714ACDE3}" type="sibTrans" cxnId="{AF682658-C9F6-4A4D-9004-67D3F8ED8319}">
      <dgm:prSet/>
      <dgm:spPr/>
      <dgm:t>
        <a:bodyPr/>
        <a:lstStyle/>
        <a:p>
          <a:endParaRPr lang="en-US"/>
        </a:p>
      </dgm:t>
    </dgm:pt>
    <dgm:pt modelId="{026A838B-501F-4D79-BE87-2EA5065DF1DF}">
      <dgm:prSet phldrT="[Text]" custT="1"/>
      <dgm:spPr>
        <a:solidFill>
          <a:srgbClr val="00B050"/>
        </a:solidFill>
      </dgm:spPr>
      <dgm:t>
        <a:bodyPr/>
        <a:lstStyle/>
        <a:p>
          <a:r>
            <a:rPr lang="en-US" sz="2000" dirty="0" smtClean="0"/>
            <a:t>3. Create an order</a:t>
          </a:r>
          <a:endParaRPr lang="en-US" sz="2000" dirty="0"/>
        </a:p>
      </dgm:t>
    </dgm:pt>
    <dgm:pt modelId="{62C7F318-1128-4702-AC14-22FBF455D78C}" type="parTrans" cxnId="{93BAE5A0-CD2B-4916-AAC2-4F2BF774C0EB}">
      <dgm:prSet/>
      <dgm:spPr/>
      <dgm:t>
        <a:bodyPr/>
        <a:lstStyle/>
        <a:p>
          <a:endParaRPr lang="en-US"/>
        </a:p>
      </dgm:t>
    </dgm:pt>
    <dgm:pt modelId="{F12F7244-1408-4481-BC6B-3F2C28B05340}" type="sibTrans" cxnId="{93BAE5A0-CD2B-4916-AAC2-4F2BF774C0EB}">
      <dgm:prSet/>
      <dgm:spPr/>
      <dgm:t>
        <a:bodyPr/>
        <a:lstStyle/>
        <a:p>
          <a:endParaRPr lang="en-US"/>
        </a:p>
      </dgm:t>
    </dgm:pt>
    <dgm:pt modelId="{0CA12982-B9B1-48C2-9F1C-480CE09FF75E}">
      <dgm:prSet phldrT="[Text]" custT="1"/>
      <dgm:spPr>
        <a:solidFill>
          <a:srgbClr val="7030A0"/>
        </a:solidFill>
      </dgm:spPr>
      <dgm:t>
        <a:bodyPr/>
        <a:lstStyle/>
        <a:p>
          <a:r>
            <a:rPr lang="en-US" sz="2000" dirty="0" smtClean="0"/>
            <a:t>4. Manage orders</a:t>
          </a:r>
          <a:endParaRPr lang="en-US" sz="2000" dirty="0"/>
        </a:p>
      </dgm:t>
    </dgm:pt>
    <dgm:pt modelId="{3AD019FB-4EF7-4A0A-B08C-C8F461026F21}" type="parTrans" cxnId="{55D6069C-9900-43CB-AA2A-08D31893D38E}">
      <dgm:prSet/>
      <dgm:spPr/>
      <dgm:t>
        <a:bodyPr/>
        <a:lstStyle/>
        <a:p>
          <a:endParaRPr lang="en-US"/>
        </a:p>
      </dgm:t>
    </dgm:pt>
    <dgm:pt modelId="{7BE9D137-4806-4CB0-A1E3-9DCCA5444D34}" type="sibTrans" cxnId="{55D6069C-9900-43CB-AA2A-08D31893D38E}">
      <dgm:prSet/>
      <dgm:spPr/>
      <dgm:t>
        <a:bodyPr/>
        <a:lstStyle/>
        <a:p>
          <a:endParaRPr lang="en-US"/>
        </a:p>
      </dgm:t>
    </dgm:pt>
    <dgm:pt modelId="{0704682C-F752-4645-8D9B-A817DA1DFA6C}">
      <dgm:prSet custT="1"/>
      <dgm:spPr>
        <a:solidFill>
          <a:srgbClr val="FFC000"/>
        </a:solidFill>
      </dgm:spPr>
      <dgm:t>
        <a:bodyPr/>
        <a:lstStyle/>
        <a:p>
          <a:r>
            <a:rPr lang="en-US" sz="2000" dirty="0" smtClean="0"/>
            <a:t>2. Create offering</a:t>
          </a:r>
          <a:endParaRPr lang="en-US" sz="2000" dirty="0"/>
        </a:p>
      </dgm:t>
    </dgm:pt>
    <dgm:pt modelId="{12D7CCF0-1158-40D3-B42F-9A7722410DAF}" type="parTrans" cxnId="{9A5D78CA-D860-4893-88EF-1701DEC0DC62}">
      <dgm:prSet/>
      <dgm:spPr/>
      <dgm:t>
        <a:bodyPr/>
        <a:lstStyle/>
        <a:p>
          <a:endParaRPr lang="en-US"/>
        </a:p>
      </dgm:t>
    </dgm:pt>
    <dgm:pt modelId="{64C8B3A2-C8AF-46F5-B638-AEE68C69B9EB}" type="sibTrans" cxnId="{9A5D78CA-D860-4893-88EF-1701DEC0DC62}">
      <dgm:prSet/>
      <dgm:spPr/>
      <dgm:t>
        <a:bodyPr/>
        <a:lstStyle/>
        <a:p>
          <a:endParaRPr lang="en-US"/>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4">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2EAA8666-88A3-43FC-8080-544584AE31A3}" type="pres">
      <dgm:prSet presAssocID="{0704682C-F752-4645-8D9B-A817DA1DFA6C}" presName="textNode" presStyleLbl="node1" presStyleIdx="1" presStyleCnt="4">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4">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pt>
    <dgm:pt modelId="{2AEFE299-B965-4C82-BECB-B0FDDCAFAF6F}" type="pres">
      <dgm:prSet presAssocID="{0CA12982-B9B1-48C2-9F1C-480CE09FF75E}" presName="textNode" presStyleLbl="node1" presStyleIdx="3" presStyleCnt="4">
        <dgm:presLayoutVars>
          <dgm:bulletEnabled val="1"/>
        </dgm:presLayoutVars>
      </dgm:prSet>
      <dgm:spPr/>
      <dgm:t>
        <a:bodyPr/>
        <a:lstStyle/>
        <a:p>
          <a:endParaRPr lang="en-US"/>
        </a:p>
      </dgm:t>
    </dgm:pt>
  </dgm:ptLst>
  <dgm:cxnLst>
    <dgm:cxn modelId="{A5325B92-F39A-4133-AE83-35C3CCE03ABA}" type="presOf" srcId="{0704682C-F752-4645-8D9B-A817DA1DFA6C}" destId="{2EAA8666-88A3-43FC-8080-544584AE31A3}" srcOrd="0" destOrd="0" presId="urn:microsoft.com/office/officeart/2005/8/layout/hProcess9"/>
    <dgm:cxn modelId="{38472694-0E7F-4F7E-A074-C98C7568E90E}" type="presOf" srcId="{E545E899-6408-4262-A324-3A81456EB339}" destId="{4DA544FD-0B66-4103-9E14-1C9B89CDD4D3}" srcOrd="0" destOrd="0" presId="urn:microsoft.com/office/officeart/2005/8/layout/hProcess9"/>
    <dgm:cxn modelId="{55D6069C-9900-43CB-AA2A-08D31893D38E}" srcId="{E545E899-6408-4262-A324-3A81456EB339}" destId="{0CA12982-B9B1-48C2-9F1C-480CE09FF75E}" srcOrd="3" destOrd="0" parTransId="{3AD019FB-4EF7-4A0A-B08C-C8F461026F21}" sibTransId="{7BE9D137-4806-4CB0-A1E3-9DCCA5444D34}"/>
    <dgm:cxn modelId="{9A5D78CA-D860-4893-88EF-1701DEC0DC62}" srcId="{E545E899-6408-4262-A324-3A81456EB339}" destId="{0704682C-F752-4645-8D9B-A817DA1DFA6C}" srcOrd="1" destOrd="0" parTransId="{12D7CCF0-1158-40D3-B42F-9A7722410DAF}" sibTransId="{64C8B3A2-C8AF-46F5-B638-AEE68C69B9EB}"/>
    <dgm:cxn modelId="{173826CE-1378-4F18-89D2-D5CF4E087D70}" type="presOf" srcId="{0CA12982-B9B1-48C2-9F1C-480CE09FF75E}" destId="{2AEFE299-B965-4C82-BECB-B0FDDCAFAF6F}" srcOrd="0" destOrd="0" presId="urn:microsoft.com/office/officeart/2005/8/layout/hProcess9"/>
    <dgm:cxn modelId="{D43A4A7D-3B39-4224-B24D-42547E28E098}" type="presOf" srcId="{026A838B-501F-4D79-BE87-2EA5065DF1DF}" destId="{8EE272F5-0D10-4CAC-85EA-BB7EF6A3F265}" srcOrd="0" destOrd="0" presId="urn:microsoft.com/office/officeart/2005/8/layout/hProcess9"/>
    <dgm:cxn modelId="{93BAE5A0-CD2B-4916-AAC2-4F2BF774C0EB}" srcId="{E545E899-6408-4262-A324-3A81456EB339}" destId="{026A838B-501F-4D79-BE87-2EA5065DF1DF}" srcOrd="2" destOrd="0" parTransId="{62C7F318-1128-4702-AC14-22FBF455D78C}" sibTransId="{F12F7244-1408-4481-BC6B-3F2C28B05340}"/>
    <dgm:cxn modelId="{3157F98E-B626-44CE-94AD-E1B3B91B8662}" type="presOf" srcId="{D181C1C4-2678-4FE4-88B2-2FE880A44B04}" destId="{F87996CF-2BB6-46FD-9176-55654DFD4D4D}" srcOrd="0" destOrd="0" presId="urn:microsoft.com/office/officeart/2005/8/layout/hProcess9"/>
    <dgm:cxn modelId="{AF682658-C9F6-4A4D-9004-67D3F8ED8319}" srcId="{E545E899-6408-4262-A324-3A81456EB339}" destId="{D181C1C4-2678-4FE4-88B2-2FE880A44B04}" srcOrd="0" destOrd="0" parTransId="{85FE889D-F94D-43AD-9E0D-EA3B38636418}" sibTransId="{916BD71F-5FBD-4FA4-A14D-3EDA714ACDE3}"/>
    <dgm:cxn modelId="{23959BEA-10BC-4E88-86DF-C00ADF77234B}" type="presParOf" srcId="{4DA544FD-0B66-4103-9E14-1C9B89CDD4D3}" destId="{E78C0A1F-7F2B-4888-AC44-F0F3170EA650}" srcOrd="0" destOrd="0" presId="urn:microsoft.com/office/officeart/2005/8/layout/hProcess9"/>
    <dgm:cxn modelId="{372A08C2-59A9-442D-B5EF-204D879F9ECF}" type="presParOf" srcId="{4DA544FD-0B66-4103-9E14-1C9B89CDD4D3}" destId="{FDC47ACF-D4C0-4B03-9347-18EA897545E1}" srcOrd="1" destOrd="0" presId="urn:microsoft.com/office/officeart/2005/8/layout/hProcess9"/>
    <dgm:cxn modelId="{BBA86F0D-29FC-41E8-B21E-6D0E44D50A7A}" type="presParOf" srcId="{FDC47ACF-D4C0-4B03-9347-18EA897545E1}" destId="{F87996CF-2BB6-46FD-9176-55654DFD4D4D}" srcOrd="0" destOrd="0" presId="urn:microsoft.com/office/officeart/2005/8/layout/hProcess9"/>
    <dgm:cxn modelId="{D7F594F4-E78B-4C17-A92B-D5E5E9A3523F}" type="presParOf" srcId="{FDC47ACF-D4C0-4B03-9347-18EA897545E1}" destId="{39C0B1F7-83C0-4A20-BCC5-DD69F3BA91F9}" srcOrd="1" destOrd="0" presId="urn:microsoft.com/office/officeart/2005/8/layout/hProcess9"/>
    <dgm:cxn modelId="{EDDD38AA-1048-400C-9646-9F9269386545}" type="presParOf" srcId="{FDC47ACF-D4C0-4B03-9347-18EA897545E1}" destId="{2EAA8666-88A3-43FC-8080-544584AE31A3}" srcOrd="2" destOrd="0" presId="urn:microsoft.com/office/officeart/2005/8/layout/hProcess9"/>
    <dgm:cxn modelId="{E5EA4224-3777-4337-B5B4-833776327E56}" type="presParOf" srcId="{FDC47ACF-D4C0-4B03-9347-18EA897545E1}" destId="{568E5263-EF95-4C06-B3E4-84018E0A560A}" srcOrd="3" destOrd="0" presId="urn:microsoft.com/office/officeart/2005/8/layout/hProcess9"/>
    <dgm:cxn modelId="{AD316D19-C81B-4373-9003-DD76C30E023C}" type="presParOf" srcId="{FDC47ACF-D4C0-4B03-9347-18EA897545E1}" destId="{8EE272F5-0D10-4CAC-85EA-BB7EF6A3F265}" srcOrd="4" destOrd="0" presId="urn:microsoft.com/office/officeart/2005/8/layout/hProcess9"/>
    <dgm:cxn modelId="{8EEB05A6-5A2C-400E-B0BD-53159458CD3A}" type="presParOf" srcId="{FDC47ACF-D4C0-4B03-9347-18EA897545E1}" destId="{51DD4F7E-916B-421C-9841-71D572CD5BF3}" srcOrd="5" destOrd="0" presId="urn:microsoft.com/office/officeart/2005/8/layout/hProcess9"/>
    <dgm:cxn modelId="{64BE760F-0B9C-4412-9BD3-6314B0D10903}" type="presParOf" srcId="{FDC47ACF-D4C0-4B03-9347-18EA897545E1}" destId="{2AEFE299-B965-4C82-BECB-B0FDDCAFAF6F}"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AF37A083-53EF-4BED-8299-BD6A4459D893}">
      <dgm:prSet phldrT="[Text]" custT="1"/>
      <dgm:spPr>
        <a:solidFill>
          <a:srgbClr val="92D050"/>
        </a:solidFill>
        <a:ln>
          <a:solidFill>
            <a:schemeClr val="bg1"/>
          </a:solidFill>
        </a:ln>
      </dgm:spPr>
      <dgm:t>
        <a:bodyPr/>
        <a:lstStyle/>
        <a:p>
          <a:r>
            <a:rPr lang="en-US" sz="1200" dirty="0" smtClean="0"/>
            <a:t>A. Logon to portal</a:t>
          </a:r>
          <a:endParaRPr lang="en-US" sz="1200" dirty="0"/>
        </a:p>
      </dgm:t>
    </dgm:pt>
    <dgm:pt modelId="{0C991B79-CE9C-47CE-97BF-D53A50AA3DFC}" type="parTrans" cxnId="{81A9B2B3-1DC9-43B3-A3BC-B1774C2BC8B0}">
      <dgm:prSet/>
      <dgm:spPr/>
      <dgm:t>
        <a:bodyPr/>
        <a:lstStyle/>
        <a:p>
          <a:endParaRPr lang="de-DE" sz="1100"/>
        </a:p>
      </dgm:t>
    </dgm:pt>
    <dgm:pt modelId="{11EB905F-D984-4950-B8E3-E007F1E1EE11}" type="sibTrans" cxnId="{81A9B2B3-1DC9-43B3-A3BC-B1774C2BC8B0}">
      <dgm:prSet/>
      <dgm:spPr/>
      <dgm:t>
        <a:bodyPr/>
        <a:lstStyle/>
        <a:p>
          <a:endParaRPr lang="de-DE" sz="1100"/>
        </a:p>
      </dgm:t>
    </dgm:pt>
    <dgm:pt modelId="{DA764DEA-6F52-444E-A234-8C8ABD5A2DD8}">
      <dgm:prSet/>
      <dgm:spPr>
        <a:solidFill>
          <a:srgbClr val="00D05E"/>
        </a:solidFill>
        <a:ln w="25400">
          <a:solidFill>
            <a:schemeClr val="bg1"/>
          </a:solidFill>
        </a:ln>
      </dgm:spPr>
      <dgm:t>
        <a:bodyPr/>
        <a:lstStyle/>
        <a:p>
          <a:r>
            <a:rPr lang="en-US" dirty="0" smtClean="0"/>
            <a:t>B. Select catalog</a:t>
          </a:r>
          <a:endParaRPr lang="en-US" dirty="0"/>
        </a:p>
      </dgm:t>
    </dgm:pt>
    <dgm:pt modelId="{FF67BE67-C73A-448E-8957-26522E72AB43}" type="parTrans" cxnId="{378D574F-8720-49A5-B059-AF8BD24F9585}">
      <dgm:prSet/>
      <dgm:spPr/>
      <dgm:t>
        <a:bodyPr/>
        <a:lstStyle/>
        <a:p>
          <a:endParaRPr lang="de-DE"/>
        </a:p>
      </dgm:t>
    </dgm:pt>
    <dgm:pt modelId="{BB965705-3230-418C-98D5-4253AA22254F}" type="sibTrans" cxnId="{378D574F-8720-49A5-B059-AF8BD24F9585}">
      <dgm:prSet/>
      <dgm:spPr/>
      <dgm:t>
        <a:bodyPr/>
        <a:lstStyle/>
        <a:p>
          <a:endParaRPr lang="de-DE"/>
        </a:p>
      </dgm:t>
    </dgm:pt>
    <dgm:pt modelId="{3B2D8BDE-8529-415C-95A3-91B17674BF1C}">
      <dgm:prSet phldrT="[Text]"/>
      <dgm:spPr>
        <a:solidFill>
          <a:srgbClr val="00B050"/>
        </a:solidFill>
        <a:ln w="25400">
          <a:solidFill>
            <a:srgbClr val="FF0000"/>
          </a:solidFill>
        </a:ln>
      </dgm:spPr>
      <dgm:t>
        <a:bodyPr/>
        <a:lstStyle/>
        <a:p>
          <a:r>
            <a:rPr lang="en-US" dirty="0" smtClean="0"/>
            <a:t>C. Select service and options</a:t>
          </a:r>
          <a:endParaRPr lang="en-US" dirty="0"/>
        </a:p>
      </dgm:t>
    </dgm:pt>
    <dgm:pt modelId="{B1B19777-9113-42B4-B4F1-150ECC0624DF}" type="parTrans" cxnId="{34AE33E7-636F-4FFC-891F-7555DBDF843A}">
      <dgm:prSet/>
      <dgm:spPr/>
      <dgm:t>
        <a:bodyPr/>
        <a:lstStyle/>
        <a:p>
          <a:endParaRPr lang="de-DE"/>
        </a:p>
      </dgm:t>
    </dgm:pt>
    <dgm:pt modelId="{F2178CA7-8790-47A6-86D1-D6E2AEA512E8}" type="sibTrans" cxnId="{34AE33E7-636F-4FFC-891F-7555DBDF843A}">
      <dgm:prSet/>
      <dgm:spPr/>
      <dgm:t>
        <a:bodyPr/>
        <a:lstStyle/>
        <a:p>
          <a:endParaRPr lang="de-DE"/>
        </a:p>
      </dgm:t>
    </dgm:pt>
    <dgm:pt modelId="{6EC354C9-6591-4DE6-8969-5872BB000F7B}">
      <dgm:prSet phldrT="[Text]"/>
      <dgm:spPr>
        <a:solidFill>
          <a:srgbClr val="00823B"/>
        </a:solidFill>
      </dgm:spPr>
      <dgm:t>
        <a:bodyPr/>
        <a:lstStyle/>
        <a:p>
          <a:r>
            <a:rPr lang="en-US" dirty="0" smtClean="0"/>
            <a:t>D. Order service</a:t>
          </a:r>
          <a:endParaRPr lang="en-US" dirty="0"/>
        </a:p>
      </dgm:t>
    </dgm:pt>
    <dgm:pt modelId="{92D69301-C32D-42C6-8184-A6F2F86CF597}" type="parTrans" cxnId="{657D84C6-6A45-45DE-B90A-BB75D18D8FD6}">
      <dgm:prSet/>
      <dgm:spPr/>
      <dgm:t>
        <a:bodyPr/>
        <a:lstStyle/>
        <a:p>
          <a:endParaRPr lang="de-DE"/>
        </a:p>
      </dgm:t>
    </dgm:pt>
    <dgm:pt modelId="{98E8C01B-1AE8-4048-924A-1B07CC5B82A8}" type="sibTrans" cxnId="{657D84C6-6A45-45DE-B90A-BB75D18D8FD6}">
      <dgm:prSet/>
      <dgm:spPr/>
      <dgm:t>
        <a:bodyPr/>
        <a:lstStyle/>
        <a:p>
          <a:endParaRPr lang="de-DE"/>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dgm:pt>
    <dgm:pt modelId="{FDC47ACF-D4C0-4B03-9347-18EA897545E1}" type="pres">
      <dgm:prSet presAssocID="{E545E899-6408-4262-A324-3A81456EB339}" presName="linearProcess" presStyleCnt="0"/>
      <dgm:spPr/>
    </dgm:pt>
    <dgm:pt modelId="{D8062025-1A08-4D52-89BC-909470AE55B6}" type="pres">
      <dgm:prSet presAssocID="{AF37A083-53EF-4BED-8299-BD6A4459D893}" presName="textNode" presStyleLbl="node1" presStyleIdx="0" presStyleCnt="4">
        <dgm:presLayoutVars>
          <dgm:bulletEnabled val="1"/>
        </dgm:presLayoutVars>
      </dgm:prSet>
      <dgm:spPr/>
      <dgm:t>
        <a:bodyPr/>
        <a:lstStyle/>
        <a:p>
          <a:endParaRPr lang="de-DE"/>
        </a:p>
      </dgm:t>
    </dgm:pt>
    <dgm:pt modelId="{49EF54D8-8119-4C8B-8940-4198E8A66D8D}" type="pres">
      <dgm:prSet presAssocID="{11EB905F-D984-4950-B8E3-E007F1E1EE11}" presName="sibTrans" presStyleCnt="0"/>
      <dgm:spPr/>
    </dgm:pt>
    <dgm:pt modelId="{7D3C6451-5024-41BC-B4CD-F2A38A2A5EC2}" type="pres">
      <dgm:prSet presAssocID="{DA764DEA-6F52-444E-A234-8C8ABD5A2DD8}" presName="textNode" presStyleLbl="node1" presStyleIdx="1" presStyleCnt="4">
        <dgm:presLayoutVars>
          <dgm:bulletEnabled val="1"/>
        </dgm:presLayoutVars>
      </dgm:prSet>
      <dgm:spPr/>
      <dgm:t>
        <a:bodyPr/>
        <a:lstStyle/>
        <a:p>
          <a:endParaRPr lang="de-DE"/>
        </a:p>
      </dgm:t>
    </dgm:pt>
    <dgm:pt modelId="{60EF3099-A05F-48E8-83D0-485618EF1616}" type="pres">
      <dgm:prSet presAssocID="{BB965705-3230-418C-98D5-4253AA22254F}" presName="sibTrans" presStyleCnt="0"/>
      <dgm:spPr/>
    </dgm:pt>
    <dgm:pt modelId="{398D2024-37F7-470E-8E33-D16B96E1CAB6}" type="pres">
      <dgm:prSet presAssocID="{3B2D8BDE-8529-415C-95A3-91B17674BF1C}" presName="textNode" presStyleLbl="node1" presStyleIdx="2" presStyleCnt="4">
        <dgm:presLayoutVars>
          <dgm:bulletEnabled val="1"/>
        </dgm:presLayoutVars>
      </dgm:prSet>
      <dgm:spPr/>
      <dgm:t>
        <a:bodyPr/>
        <a:lstStyle/>
        <a:p>
          <a:endParaRPr lang="de-DE"/>
        </a:p>
      </dgm:t>
    </dgm:pt>
    <dgm:pt modelId="{26C511FA-9365-4DE9-8B09-BC22CAA6D02A}" type="pres">
      <dgm:prSet presAssocID="{F2178CA7-8790-47A6-86D1-D6E2AEA512E8}" presName="sibTrans" presStyleCnt="0"/>
      <dgm:spPr/>
    </dgm:pt>
    <dgm:pt modelId="{BB158E91-A114-468E-9EA2-6105189A77AE}" type="pres">
      <dgm:prSet presAssocID="{6EC354C9-6591-4DE6-8969-5872BB000F7B}" presName="textNode" presStyleLbl="node1" presStyleIdx="3" presStyleCnt="4">
        <dgm:presLayoutVars>
          <dgm:bulletEnabled val="1"/>
        </dgm:presLayoutVars>
      </dgm:prSet>
      <dgm:spPr/>
      <dgm:t>
        <a:bodyPr/>
        <a:lstStyle/>
        <a:p>
          <a:endParaRPr lang="de-DE"/>
        </a:p>
      </dgm:t>
    </dgm:pt>
  </dgm:ptLst>
  <dgm:cxnLst>
    <dgm:cxn modelId="{DD30684C-76F7-4601-95EB-61F151FCDEF1}" type="presOf" srcId="{6EC354C9-6591-4DE6-8969-5872BB000F7B}" destId="{BB158E91-A114-468E-9EA2-6105189A77AE}" srcOrd="0" destOrd="0" presId="urn:microsoft.com/office/officeart/2005/8/layout/hProcess9"/>
    <dgm:cxn modelId="{657D84C6-6A45-45DE-B90A-BB75D18D8FD6}" srcId="{E545E899-6408-4262-A324-3A81456EB339}" destId="{6EC354C9-6591-4DE6-8969-5872BB000F7B}" srcOrd="3" destOrd="0" parTransId="{92D69301-C32D-42C6-8184-A6F2F86CF597}" sibTransId="{98E8C01B-1AE8-4048-924A-1B07CC5B82A8}"/>
    <dgm:cxn modelId="{5375391B-F0D9-4D4A-AEA1-BA5A8F4FF879}" type="presOf" srcId="{E545E899-6408-4262-A324-3A81456EB339}" destId="{4DA544FD-0B66-4103-9E14-1C9B89CDD4D3}" srcOrd="0" destOrd="0" presId="urn:microsoft.com/office/officeart/2005/8/layout/hProcess9"/>
    <dgm:cxn modelId="{34AE33E7-636F-4FFC-891F-7555DBDF843A}" srcId="{E545E899-6408-4262-A324-3A81456EB339}" destId="{3B2D8BDE-8529-415C-95A3-91B17674BF1C}" srcOrd="2" destOrd="0" parTransId="{B1B19777-9113-42B4-B4F1-150ECC0624DF}" sibTransId="{F2178CA7-8790-47A6-86D1-D6E2AEA512E8}"/>
    <dgm:cxn modelId="{81A9B2B3-1DC9-43B3-A3BC-B1774C2BC8B0}" srcId="{E545E899-6408-4262-A324-3A81456EB339}" destId="{AF37A083-53EF-4BED-8299-BD6A4459D893}" srcOrd="0" destOrd="0" parTransId="{0C991B79-CE9C-47CE-97BF-D53A50AA3DFC}" sibTransId="{11EB905F-D984-4950-B8E3-E007F1E1EE11}"/>
    <dgm:cxn modelId="{378D574F-8720-49A5-B059-AF8BD24F9585}" srcId="{E545E899-6408-4262-A324-3A81456EB339}" destId="{DA764DEA-6F52-444E-A234-8C8ABD5A2DD8}" srcOrd="1" destOrd="0" parTransId="{FF67BE67-C73A-448E-8957-26522E72AB43}" sibTransId="{BB965705-3230-418C-98D5-4253AA22254F}"/>
    <dgm:cxn modelId="{A9F4A661-49DD-4BCE-9E9C-51E61804CDA3}" type="presOf" srcId="{DA764DEA-6F52-444E-A234-8C8ABD5A2DD8}" destId="{7D3C6451-5024-41BC-B4CD-F2A38A2A5EC2}" srcOrd="0" destOrd="0" presId="urn:microsoft.com/office/officeart/2005/8/layout/hProcess9"/>
    <dgm:cxn modelId="{52729974-E856-4A9D-A01D-7493AF3F29C5}" type="presOf" srcId="{AF37A083-53EF-4BED-8299-BD6A4459D893}" destId="{D8062025-1A08-4D52-89BC-909470AE55B6}" srcOrd="0" destOrd="0" presId="urn:microsoft.com/office/officeart/2005/8/layout/hProcess9"/>
    <dgm:cxn modelId="{2AF7FBEA-40CA-4966-BDAF-2C1549FB888D}" type="presOf" srcId="{3B2D8BDE-8529-415C-95A3-91B17674BF1C}" destId="{398D2024-37F7-470E-8E33-D16B96E1CAB6}" srcOrd="0" destOrd="0" presId="urn:microsoft.com/office/officeart/2005/8/layout/hProcess9"/>
    <dgm:cxn modelId="{6B8C842F-3186-4FAC-A20C-E3D5094F0459}" type="presParOf" srcId="{4DA544FD-0B66-4103-9E14-1C9B89CDD4D3}" destId="{E78C0A1F-7F2B-4888-AC44-F0F3170EA650}" srcOrd="0" destOrd="0" presId="urn:microsoft.com/office/officeart/2005/8/layout/hProcess9"/>
    <dgm:cxn modelId="{48BCE3D7-2332-405E-8A23-48753DE1AD29}" type="presParOf" srcId="{4DA544FD-0B66-4103-9E14-1C9B89CDD4D3}" destId="{FDC47ACF-D4C0-4B03-9347-18EA897545E1}" srcOrd="1" destOrd="0" presId="urn:microsoft.com/office/officeart/2005/8/layout/hProcess9"/>
    <dgm:cxn modelId="{C28DB953-2D10-4FF5-AC71-2133268FC902}" type="presParOf" srcId="{FDC47ACF-D4C0-4B03-9347-18EA897545E1}" destId="{D8062025-1A08-4D52-89BC-909470AE55B6}" srcOrd="0" destOrd="0" presId="urn:microsoft.com/office/officeart/2005/8/layout/hProcess9"/>
    <dgm:cxn modelId="{7BA3CAE3-946F-4EA0-9270-9BF9941ECA1E}" type="presParOf" srcId="{FDC47ACF-D4C0-4B03-9347-18EA897545E1}" destId="{49EF54D8-8119-4C8B-8940-4198E8A66D8D}" srcOrd="1" destOrd="0" presId="urn:microsoft.com/office/officeart/2005/8/layout/hProcess9"/>
    <dgm:cxn modelId="{8C8CD9FD-A926-4349-8E10-00ACF509ACF7}" type="presParOf" srcId="{FDC47ACF-D4C0-4B03-9347-18EA897545E1}" destId="{7D3C6451-5024-41BC-B4CD-F2A38A2A5EC2}" srcOrd="2" destOrd="0" presId="urn:microsoft.com/office/officeart/2005/8/layout/hProcess9"/>
    <dgm:cxn modelId="{FC5D749B-BEF7-44B9-B829-96741CF6FDC9}" type="presParOf" srcId="{FDC47ACF-D4C0-4B03-9347-18EA897545E1}" destId="{60EF3099-A05F-48E8-83D0-485618EF1616}" srcOrd="3" destOrd="0" presId="urn:microsoft.com/office/officeart/2005/8/layout/hProcess9"/>
    <dgm:cxn modelId="{550215A7-D7B6-41DC-9DB4-370F20FE7787}" type="presParOf" srcId="{FDC47ACF-D4C0-4B03-9347-18EA897545E1}" destId="{398D2024-37F7-470E-8E33-D16B96E1CAB6}" srcOrd="4" destOrd="0" presId="urn:microsoft.com/office/officeart/2005/8/layout/hProcess9"/>
    <dgm:cxn modelId="{0D8AD776-0A5C-49D0-915C-8A533396F526}" type="presParOf" srcId="{FDC47ACF-D4C0-4B03-9347-18EA897545E1}" destId="{26C511FA-9365-4DE9-8B09-BC22CAA6D02A}" srcOrd="5" destOrd="0" presId="urn:microsoft.com/office/officeart/2005/8/layout/hProcess9"/>
    <dgm:cxn modelId="{9DA6BB06-CE42-4903-B50B-933C7EC1E094}" type="presParOf" srcId="{FDC47ACF-D4C0-4B03-9347-18EA897545E1}" destId="{BB158E91-A114-468E-9EA2-6105189A77AE}" srcOrd="6"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alpha val="20000"/>
          </a:srgbClr>
        </a:solidFill>
      </dgm:spPr>
      <dgm:t>
        <a:bodyPr/>
        <a:lstStyle/>
        <a:p>
          <a:r>
            <a:rPr lang="en-US" sz="1200" dirty="0" smtClean="0"/>
            <a:t>1. Create design</a:t>
          </a:r>
          <a:endParaRPr lang="en-US" sz="120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026A838B-501F-4D79-BE87-2EA5065DF1DF}">
      <dgm:prSet phldrT="[Text]" custT="1"/>
      <dgm:spPr>
        <a:solidFill>
          <a:srgbClr val="00B050"/>
        </a:solidFill>
        <a:ln>
          <a:solidFill>
            <a:schemeClr val="accent2"/>
          </a:solidFill>
        </a:ln>
      </dgm:spPr>
      <dgm:t>
        <a:bodyPr/>
        <a:lstStyle/>
        <a:p>
          <a:r>
            <a:rPr lang="en-US" sz="1200" dirty="0" smtClean="0"/>
            <a:t>3. Create  order</a:t>
          </a:r>
          <a:endParaRPr lang="en-US" sz="1200" dirty="0"/>
        </a:p>
      </dgm:t>
    </dgm:pt>
    <dgm:pt modelId="{62C7F318-1128-4702-AC14-22FBF455D78C}" type="parTrans" cxnId="{93BAE5A0-CD2B-4916-AAC2-4F2BF774C0EB}">
      <dgm:prSet/>
      <dgm:spPr/>
      <dgm:t>
        <a:bodyPr/>
        <a:lstStyle/>
        <a:p>
          <a:endParaRPr lang="en-US" sz="1100"/>
        </a:p>
      </dgm:t>
    </dgm:pt>
    <dgm:pt modelId="{F12F7244-1408-4481-BC6B-3F2C28B05340}" type="sibTrans" cxnId="{93BAE5A0-CD2B-4916-AAC2-4F2BF774C0EB}">
      <dgm:prSet/>
      <dgm:spPr/>
      <dgm:t>
        <a:bodyPr/>
        <a:lstStyle/>
        <a:p>
          <a:endParaRPr lang="en-US" sz="1100"/>
        </a:p>
      </dgm:t>
    </dgm:pt>
    <dgm:pt modelId="{0CA12982-B9B1-48C2-9F1C-480CE09FF75E}">
      <dgm:prSet phldrT="[Text]" custT="1"/>
      <dgm:spPr>
        <a:solidFill>
          <a:srgbClr val="7030A0">
            <a:alpha val="20000"/>
          </a:srgbClr>
        </a:solidFill>
        <a:ln>
          <a:solidFill>
            <a:schemeClr val="bg1"/>
          </a:solidFill>
        </a:ln>
      </dgm:spPr>
      <dgm:t>
        <a:bodyPr/>
        <a:lstStyle/>
        <a:p>
          <a:r>
            <a:rPr lang="en-US" sz="1200" dirty="0" smtClean="0"/>
            <a:t>4. Manage order</a:t>
          </a:r>
          <a:endParaRPr lang="en-US" sz="1200" dirty="0"/>
        </a:p>
      </dgm:t>
    </dgm:pt>
    <dgm:pt modelId="{3AD019FB-4EF7-4A0A-B08C-C8F461026F21}" type="parTrans" cxnId="{55D6069C-9900-43CB-AA2A-08D31893D38E}">
      <dgm:prSet/>
      <dgm:spPr/>
      <dgm:t>
        <a:bodyPr/>
        <a:lstStyle/>
        <a:p>
          <a:endParaRPr lang="en-US" sz="1100"/>
        </a:p>
      </dgm:t>
    </dgm:pt>
    <dgm:pt modelId="{7BE9D137-4806-4CB0-A1E3-9DCCA5444D34}" type="sibTrans" cxnId="{55D6069C-9900-43CB-AA2A-08D31893D38E}">
      <dgm:prSet/>
      <dgm:spPr/>
      <dgm:t>
        <a:bodyPr/>
        <a:lstStyle/>
        <a:p>
          <a:endParaRPr lang="en-US" sz="1100"/>
        </a:p>
      </dgm:t>
    </dgm:pt>
    <dgm:pt modelId="{0704682C-F752-4645-8D9B-A817DA1DFA6C}">
      <dgm:prSet custT="1"/>
      <dgm:spPr>
        <a:solidFill>
          <a:srgbClr val="FFC000">
            <a:alpha val="20000"/>
          </a:srgbClr>
        </a:solidFill>
      </dgm:spPr>
      <dgm:t>
        <a:bodyPr/>
        <a:lstStyle/>
        <a:p>
          <a:r>
            <a:rPr lang="en-US" sz="1200" dirty="0" smtClean="0"/>
            <a:t>2. Create offering</a:t>
          </a:r>
          <a:endParaRPr lang="en-US" sz="1200" dirty="0"/>
        </a:p>
      </dgm:t>
    </dgm:pt>
    <dgm:pt modelId="{12D7CCF0-1158-40D3-B42F-9A7722410DAF}" type="parTrans" cxnId="{9A5D78CA-D860-4893-88EF-1701DEC0DC62}">
      <dgm:prSet/>
      <dgm:spPr/>
      <dgm:t>
        <a:bodyPr/>
        <a:lstStyle/>
        <a:p>
          <a:endParaRPr lang="en-US" sz="1100"/>
        </a:p>
      </dgm:t>
    </dgm:pt>
    <dgm:pt modelId="{64C8B3A2-C8AF-46F5-B638-AEE68C69B9EB}" type="sibTrans" cxnId="{9A5D78CA-D860-4893-88EF-1701DEC0DC62}">
      <dgm:prSet/>
      <dgm:spPr/>
      <dgm:t>
        <a:bodyPr/>
        <a:lstStyle/>
        <a:p>
          <a:endParaRPr lang="en-US" sz="110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rgbClr val="CBDDF0">
            <a:alpha val="25098"/>
          </a:srgbClr>
        </a:solidFill>
      </dgm:spPr>
      <dgm:t>
        <a:bodyPr/>
        <a:lstStyle/>
        <a:p>
          <a:endParaRPr lang="en-US"/>
        </a:p>
      </dgm:t>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4">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2EAA8666-88A3-43FC-8080-544584AE31A3}" type="pres">
      <dgm:prSet presAssocID="{0704682C-F752-4645-8D9B-A817DA1DFA6C}" presName="textNode" presStyleLbl="node1" presStyleIdx="1" presStyleCnt="4">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4">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pt>
    <dgm:pt modelId="{2AEFE299-B965-4C82-BECB-B0FDDCAFAF6F}" type="pres">
      <dgm:prSet presAssocID="{0CA12982-B9B1-48C2-9F1C-480CE09FF75E}" presName="textNode" presStyleLbl="node1" presStyleIdx="3" presStyleCnt="4">
        <dgm:presLayoutVars>
          <dgm:bulletEnabled val="1"/>
        </dgm:presLayoutVars>
      </dgm:prSet>
      <dgm:spPr/>
      <dgm:t>
        <a:bodyPr/>
        <a:lstStyle/>
        <a:p>
          <a:endParaRPr lang="en-US"/>
        </a:p>
      </dgm:t>
    </dgm:pt>
  </dgm:ptLst>
  <dgm:cxnLst>
    <dgm:cxn modelId="{93BAE5A0-CD2B-4916-AAC2-4F2BF774C0EB}" srcId="{E545E899-6408-4262-A324-3A81456EB339}" destId="{026A838B-501F-4D79-BE87-2EA5065DF1DF}" srcOrd="2" destOrd="0" parTransId="{62C7F318-1128-4702-AC14-22FBF455D78C}" sibTransId="{F12F7244-1408-4481-BC6B-3F2C28B05340}"/>
    <dgm:cxn modelId="{809A9DD3-E0AC-4333-BC30-9D05E373E066}" type="presOf" srcId="{0CA12982-B9B1-48C2-9F1C-480CE09FF75E}" destId="{2AEFE299-B965-4C82-BECB-B0FDDCAFAF6F}" srcOrd="0" destOrd="0" presId="urn:microsoft.com/office/officeart/2005/8/layout/hProcess9"/>
    <dgm:cxn modelId="{9A5D78CA-D860-4893-88EF-1701DEC0DC62}" srcId="{E545E899-6408-4262-A324-3A81456EB339}" destId="{0704682C-F752-4645-8D9B-A817DA1DFA6C}" srcOrd="1" destOrd="0" parTransId="{12D7CCF0-1158-40D3-B42F-9A7722410DAF}" sibTransId="{64C8B3A2-C8AF-46F5-B638-AEE68C69B9EB}"/>
    <dgm:cxn modelId="{879E795E-2DEB-4A9A-9236-CFF8F62DFFE0}" type="presOf" srcId="{0704682C-F752-4645-8D9B-A817DA1DFA6C}" destId="{2EAA8666-88A3-43FC-8080-544584AE31A3}" srcOrd="0" destOrd="0" presId="urn:microsoft.com/office/officeart/2005/8/layout/hProcess9"/>
    <dgm:cxn modelId="{AF682658-C9F6-4A4D-9004-67D3F8ED8319}" srcId="{E545E899-6408-4262-A324-3A81456EB339}" destId="{D181C1C4-2678-4FE4-88B2-2FE880A44B04}" srcOrd="0" destOrd="0" parTransId="{85FE889D-F94D-43AD-9E0D-EA3B38636418}" sibTransId="{916BD71F-5FBD-4FA4-A14D-3EDA714ACDE3}"/>
    <dgm:cxn modelId="{55D6069C-9900-43CB-AA2A-08D31893D38E}" srcId="{E545E899-6408-4262-A324-3A81456EB339}" destId="{0CA12982-B9B1-48C2-9F1C-480CE09FF75E}" srcOrd="3" destOrd="0" parTransId="{3AD019FB-4EF7-4A0A-B08C-C8F461026F21}" sibTransId="{7BE9D137-4806-4CB0-A1E3-9DCCA5444D34}"/>
    <dgm:cxn modelId="{6235DAD8-6A51-4726-BDEA-954498D579F3}" type="presOf" srcId="{E545E899-6408-4262-A324-3A81456EB339}" destId="{4DA544FD-0B66-4103-9E14-1C9B89CDD4D3}" srcOrd="0" destOrd="0" presId="urn:microsoft.com/office/officeart/2005/8/layout/hProcess9"/>
    <dgm:cxn modelId="{A81C8417-B5FB-4444-B082-B57B2F77A91F}" type="presOf" srcId="{026A838B-501F-4D79-BE87-2EA5065DF1DF}" destId="{8EE272F5-0D10-4CAC-85EA-BB7EF6A3F265}" srcOrd="0" destOrd="0" presId="urn:microsoft.com/office/officeart/2005/8/layout/hProcess9"/>
    <dgm:cxn modelId="{71548259-906F-4556-B736-14D4CB03AF88}" type="presOf" srcId="{D181C1C4-2678-4FE4-88B2-2FE880A44B04}" destId="{F87996CF-2BB6-46FD-9176-55654DFD4D4D}" srcOrd="0" destOrd="0" presId="urn:microsoft.com/office/officeart/2005/8/layout/hProcess9"/>
    <dgm:cxn modelId="{290A6B81-ABD1-48CA-82CA-DE622587C4F6}" type="presParOf" srcId="{4DA544FD-0B66-4103-9E14-1C9B89CDD4D3}" destId="{E78C0A1F-7F2B-4888-AC44-F0F3170EA650}" srcOrd="0" destOrd="0" presId="urn:microsoft.com/office/officeart/2005/8/layout/hProcess9"/>
    <dgm:cxn modelId="{7FF4B0BF-79D4-4051-BA6E-8CBB585D390F}" type="presParOf" srcId="{4DA544FD-0B66-4103-9E14-1C9B89CDD4D3}" destId="{FDC47ACF-D4C0-4B03-9347-18EA897545E1}" srcOrd="1" destOrd="0" presId="urn:microsoft.com/office/officeart/2005/8/layout/hProcess9"/>
    <dgm:cxn modelId="{0915B284-60C2-4F85-9591-1828B7A00CDB}" type="presParOf" srcId="{FDC47ACF-D4C0-4B03-9347-18EA897545E1}" destId="{F87996CF-2BB6-46FD-9176-55654DFD4D4D}" srcOrd="0" destOrd="0" presId="urn:microsoft.com/office/officeart/2005/8/layout/hProcess9"/>
    <dgm:cxn modelId="{776F4E71-3C65-489A-A4EA-3B0EEA92FA7E}" type="presParOf" srcId="{FDC47ACF-D4C0-4B03-9347-18EA897545E1}" destId="{39C0B1F7-83C0-4A20-BCC5-DD69F3BA91F9}" srcOrd="1" destOrd="0" presId="urn:microsoft.com/office/officeart/2005/8/layout/hProcess9"/>
    <dgm:cxn modelId="{F7AF9792-A9A6-4FB7-9294-29230D942773}" type="presParOf" srcId="{FDC47ACF-D4C0-4B03-9347-18EA897545E1}" destId="{2EAA8666-88A3-43FC-8080-544584AE31A3}" srcOrd="2" destOrd="0" presId="urn:microsoft.com/office/officeart/2005/8/layout/hProcess9"/>
    <dgm:cxn modelId="{DAC9B43C-E49B-4C50-8250-CAEEEAF653FC}" type="presParOf" srcId="{FDC47ACF-D4C0-4B03-9347-18EA897545E1}" destId="{568E5263-EF95-4C06-B3E4-84018E0A560A}" srcOrd="3" destOrd="0" presId="urn:microsoft.com/office/officeart/2005/8/layout/hProcess9"/>
    <dgm:cxn modelId="{B6AF194D-07F3-4B11-9996-1ACA3E418667}" type="presParOf" srcId="{FDC47ACF-D4C0-4B03-9347-18EA897545E1}" destId="{8EE272F5-0D10-4CAC-85EA-BB7EF6A3F265}" srcOrd="4" destOrd="0" presId="urn:microsoft.com/office/officeart/2005/8/layout/hProcess9"/>
    <dgm:cxn modelId="{DBA1BAC8-EBED-4D69-9620-05E4456FAA67}" type="presParOf" srcId="{FDC47ACF-D4C0-4B03-9347-18EA897545E1}" destId="{51DD4F7E-916B-421C-9841-71D572CD5BF3}" srcOrd="5" destOrd="0" presId="urn:microsoft.com/office/officeart/2005/8/layout/hProcess9"/>
    <dgm:cxn modelId="{92351A48-F408-4C64-BBF1-5D181C9D01D1}" type="presParOf" srcId="{FDC47ACF-D4C0-4B03-9347-18EA897545E1}" destId="{2AEFE299-B965-4C82-BECB-B0FDDCAFAF6F}"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alpha val="20000"/>
          </a:srgbClr>
        </a:solidFill>
      </dgm:spPr>
      <dgm:t>
        <a:bodyPr/>
        <a:lstStyle/>
        <a:p>
          <a:r>
            <a:rPr lang="en-US" sz="1200" dirty="0" smtClean="0"/>
            <a:t>1. Create design</a:t>
          </a:r>
          <a:endParaRPr lang="en-US" sz="120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026A838B-501F-4D79-BE87-2EA5065DF1DF}">
      <dgm:prSet phldrT="[Text]" custT="1"/>
      <dgm:spPr>
        <a:solidFill>
          <a:srgbClr val="00B050">
            <a:alpha val="20000"/>
          </a:srgbClr>
        </a:solidFill>
      </dgm:spPr>
      <dgm:t>
        <a:bodyPr/>
        <a:lstStyle/>
        <a:p>
          <a:r>
            <a:rPr lang="en-US" sz="1200" dirty="0" smtClean="0"/>
            <a:t>3. Create  order</a:t>
          </a:r>
          <a:endParaRPr lang="en-US" sz="1200" dirty="0"/>
        </a:p>
      </dgm:t>
    </dgm:pt>
    <dgm:pt modelId="{62C7F318-1128-4702-AC14-22FBF455D78C}" type="parTrans" cxnId="{93BAE5A0-CD2B-4916-AAC2-4F2BF774C0EB}">
      <dgm:prSet/>
      <dgm:spPr/>
      <dgm:t>
        <a:bodyPr/>
        <a:lstStyle/>
        <a:p>
          <a:endParaRPr lang="en-US" sz="1100"/>
        </a:p>
      </dgm:t>
    </dgm:pt>
    <dgm:pt modelId="{F12F7244-1408-4481-BC6B-3F2C28B05340}" type="sibTrans" cxnId="{93BAE5A0-CD2B-4916-AAC2-4F2BF774C0EB}">
      <dgm:prSet/>
      <dgm:spPr/>
      <dgm:t>
        <a:bodyPr/>
        <a:lstStyle/>
        <a:p>
          <a:endParaRPr lang="en-US" sz="1100"/>
        </a:p>
      </dgm:t>
    </dgm:pt>
    <dgm:pt modelId="{0CA12982-B9B1-48C2-9F1C-480CE09FF75E}">
      <dgm:prSet phldrT="[Text]" custT="1"/>
      <dgm:spPr>
        <a:solidFill>
          <a:srgbClr val="7030A0"/>
        </a:solidFill>
        <a:ln>
          <a:solidFill>
            <a:schemeClr val="accent2"/>
          </a:solidFill>
        </a:ln>
      </dgm:spPr>
      <dgm:t>
        <a:bodyPr/>
        <a:lstStyle/>
        <a:p>
          <a:r>
            <a:rPr lang="en-US" sz="1200" dirty="0" smtClean="0"/>
            <a:t>4. Manage order</a:t>
          </a:r>
          <a:endParaRPr lang="en-US" sz="1200" dirty="0"/>
        </a:p>
      </dgm:t>
    </dgm:pt>
    <dgm:pt modelId="{3AD019FB-4EF7-4A0A-B08C-C8F461026F21}" type="parTrans" cxnId="{55D6069C-9900-43CB-AA2A-08D31893D38E}">
      <dgm:prSet/>
      <dgm:spPr/>
      <dgm:t>
        <a:bodyPr/>
        <a:lstStyle/>
        <a:p>
          <a:endParaRPr lang="en-US" sz="1100"/>
        </a:p>
      </dgm:t>
    </dgm:pt>
    <dgm:pt modelId="{7BE9D137-4806-4CB0-A1E3-9DCCA5444D34}" type="sibTrans" cxnId="{55D6069C-9900-43CB-AA2A-08D31893D38E}">
      <dgm:prSet/>
      <dgm:spPr/>
      <dgm:t>
        <a:bodyPr/>
        <a:lstStyle/>
        <a:p>
          <a:endParaRPr lang="en-US" sz="1100"/>
        </a:p>
      </dgm:t>
    </dgm:pt>
    <dgm:pt modelId="{0704682C-F752-4645-8D9B-A817DA1DFA6C}">
      <dgm:prSet custT="1"/>
      <dgm:spPr>
        <a:solidFill>
          <a:srgbClr val="FFC000">
            <a:alpha val="20000"/>
          </a:srgbClr>
        </a:solidFill>
      </dgm:spPr>
      <dgm:t>
        <a:bodyPr/>
        <a:lstStyle/>
        <a:p>
          <a:r>
            <a:rPr lang="en-US" sz="1200" dirty="0" smtClean="0"/>
            <a:t>2. Create offering</a:t>
          </a:r>
          <a:endParaRPr lang="en-US" sz="1200" dirty="0"/>
        </a:p>
      </dgm:t>
    </dgm:pt>
    <dgm:pt modelId="{12D7CCF0-1158-40D3-B42F-9A7722410DAF}" type="parTrans" cxnId="{9A5D78CA-D860-4893-88EF-1701DEC0DC62}">
      <dgm:prSet/>
      <dgm:spPr/>
      <dgm:t>
        <a:bodyPr/>
        <a:lstStyle/>
        <a:p>
          <a:endParaRPr lang="en-US" sz="1100"/>
        </a:p>
      </dgm:t>
    </dgm:pt>
    <dgm:pt modelId="{64C8B3A2-C8AF-46F5-B638-AEE68C69B9EB}" type="sibTrans" cxnId="{9A5D78CA-D860-4893-88EF-1701DEC0DC62}">
      <dgm:prSet/>
      <dgm:spPr/>
      <dgm:t>
        <a:bodyPr/>
        <a:lstStyle/>
        <a:p>
          <a:endParaRPr lang="en-US" sz="110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rgbClr val="CBDDF0">
            <a:alpha val="25098"/>
          </a:srgbClr>
        </a:solidFill>
      </dgm:spPr>
      <dgm:t>
        <a:bodyPr/>
        <a:lstStyle/>
        <a:p>
          <a:endParaRPr lang="en-US"/>
        </a:p>
      </dgm:t>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4">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2EAA8666-88A3-43FC-8080-544584AE31A3}" type="pres">
      <dgm:prSet presAssocID="{0704682C-F752-4645-8D9B-A817DA1DFA6C}" presName="textNode" presStyleLbl="node1" presStyleIdx="1" presStyleCnt="4">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4">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pt>
    <dgm:pt modelId="{2AEFE299-B965-4C82-BECB-B0FDDCAFAF6F}" type="pres">
      <dgm:prSet presAssocID="{0CA12982-B9B1-48C2-9F1C-480CE09FF75E}" presName="textNode" presStyleLbl="node1" presStyleIdx="3" presStyleCnt="4">
        <dgm:presLayoutVars>
          <dgm:bulletEnabled val="1"/>
        </dgm:presLayoutVars>
      </dgm:prSet>
      <dgm:spPr/>
      <dgm:t>
        <a:bodyPr/>
        <a:lstStyle/>
        <a:p>
          <a:endParaRPr lang="en-US"/>
        </a:p>
      </dgm:t>
    </dgm:pt>
  </dgm:ptLst>
  <dgm:cxnLst>
    <dgm:cxn modelId="{634BB02D-3A80-43FE-AD15-2611062D3EEC}" type="presOf" srcId="{E545E899-6408-4262-A324-3A81456EB339}" destId="{4DA544FD-0B66-4103-9E14-1C9B89CDD4D3}" srcOrd="0" destOrd="0" presId="urn:microsoft.com/office/officeart/2005/8/layout/hProcess9"/>
    <dgm:cxn modelId="{55D6069C-9900-43CB-AA2A-08D31893D38E}" srcId="{E545E899-6408-4262-A324-3A81456EB339}" destId="{0CA12982-B9B1-48C2-9F1C-480CE09FF75E}" srcOrd="3" destOrd="0" parTransId="{3AD019FB-4EF7-4A0A-B08C-C8F461026F21}" sibTransId="{7BE9D137-4806-4CB0-A1E3-9DCCA5444D34}"/>
    <dgm:cxn modelId="{9A5D78CA-D860-4893-88EF-1701DEC0DC62}" srcId="{E545E899-6408-4262-A324-3A81456EB339}" destId="{0704682C-F752-4645-8D9B-A817DA1DFA6C}" srcOrd="1" destOrd="0" parTransId="{12D7CCF0-1158-40D3-B42F-9A7722410DAF}" sibTransId="{64C8B3A2-C8AF-46F5-B638-AEE68C69B9EB}"/>
    <dgm:cxn modelId="{F366D46B-DD83-410A-8C29-0B87324220FC}" type="presOf" srcId="{0CA12982-B9B1-48C2-9F1C-480CE09FF75E}" destId="{2AEFE299-B965-4C82-BECB-B0FDDCAFAF6F}" srcOrd="0" destOrd="0" presId="urn:microsoft.com/office/officeart/2005/8/layout/hProcess9"/>
    <dgm:cxn modelId="{835FD5D2-D18C-4A27-B902-56C008A51F4A}" type="presOf" srcId="{0704682C-F752-4645-8D9B-A817DA1DFA6C}" destId="{2EAA8666-88A3-43FC-8080-544584AE31A3}" srcOrd="0" destOrd="0" presId="urn:microsoft.com/office/officeart/2005/8/layout/hProcess9"/>
    <dgm:cxn modelId="{93BAE5A0-CD2B-4916-AAC2-4F2BF774C0EB}" srcId="{E545E899-6408-4262-A324-3A81456EB339}" destId="{026A838B-501F-4D79-BE87-2EA5065DF1DF}" srcOrd="2" destOrd="0" parTransId="{62C7F318-1128-4702-AC14-22FBF455D78C}" sibTransId="{F12F7244-1408-4481-BC6B-3F2C28B05340}"/>
    <dgm:cxn modelId="{AF682658-C9F6-4A4D-9004-67D3F8ED8319}" srcId="{E545E899-6408-4262-A324-3A81456EB339}" destId="{D181C1C4-2678-4FE4-88B2-2FE880A44B04}" srcOrd="0" destOrd="0" parTransId="{85FE889D-F94D-43AD-9E0D-EA3B38636418}" sibTransId="{916BD71F-5FBD-4FA4-A14D-3EDA714ACDE3}"/>
    <dgm:cxn modelId="{410C7910-159F-4DA3-B441-C9EE7DBD3156}" type="presOf" srcId="{D181C1C4-2678-4FE4-88B2-2FE880A44B04}" destId="{F87996CF-2BB6-46FD-9176-55654DFD4D4D}" srcOrd="0" destOrd="0" presId="urn:microsoft.com/office/officeart/2005/8/layout/hProcess9"/>
    <dgm:cxn modelId="{9E7DDFDE-0183-40A0-B1A7-70F680E9F494}" type="presOf" srcId="{026A838B-501F-4D79-BE87-2EA5065DF1DF}" destId="{8EE272F5-0D10-4CAC-85EA-BB7EF6A3F265}" srcOrd="0" destOrd="0" presId="urn:microsoft.com/office/officeart/2005/8/layout/hProcess9"/>
    <dgm:cxn modelId="{0142D293-E410-44B6-856D-4835F33FFEEC}" type="presParOf" srcId="{4DA544FD-0B66-4103-9E14-1C9B89CDD4D3}" destId="{E78C0A1F-7F2B-4888-AC44-F0F3170EA650}" srcOrd="0" destOrd="0" presId="urn:microsoft.com/office/officeart/2005/8/layout/hProcess9"/>
    <dgm:cxn modelId="{63233282-F5D3-4815-B2B3-364C356019DC}" type="presParOf" srcId="{4DA544FD-0B66-4103-9E14-1C9B89CDD4D3}" destId="{FDC47ACF-D4C0-4B03-9347-18EA897545E1}" srcOrd="1" destOrd="0" presId="urn:microsoft.com/office/officeart/2005/8/layout/hProcess9"/>
    <dgm:cxn modelId="{2A320851-DDC6-427A-BF2E-B953B879BD98}" type="presParOf" srcId="{FDC47ACF-D4C0-4B03-9347-18EA897545E1}" destId="{F87996CF-2BB6-46FD-9176-55654DFD4D4D}" srcOrd="0" destOrd="0" presId="urn:microsoft.com/office/officeart/2005/8/layout/hProcess9"/>
    <dgm:cxn modelId="{470C0CD6-7A2D-4986-A39D-4BD063C086C6}" type="presParOf" srcId="{FDC47ACF-D4C0-4B03-9347-18EA897545E1}" destId="{39C0B1F7-83C0-4A20-BCC5-DD69F3BA91F9}" srcOrd="1" destOrd="0" presId="urn:microsoft.com/office/officeart/2005/8/layout/hProcess9"/>
    <dgm:cxn modelId="{6FF12720-4C0E-4A58-94D8-B04F5751C89C}" type="presParOf" srcId="{FDC47ACF-D4C0-4B03-9347-18EA897545E1}" destId="{2EAA8666-88A3-43FC-8080-544584AE31A3}" srcOrd="2" destOrd="0" presId="urn:microsoft.com/office/officeart/2005/8/layout/hProcess9"/>
    <dgm:cxn modelId="{46233831-C9C2-47D0-BFD6-DF2C77BE29D7}" type="presParOf" srcId="{FDC47ACF-D4C0-4B03-9347-18EA897545E1}" destId="{568E5263-EF95-4C06-B3E4-84018E0A560A}" srcOrd="3" destOrd="0" presId="urn:microsoft.com/office/officeart/2005/8/layout/hProcess9"/>
    <dgm:cxn modelId="{025E7AD2-2430-4841-B611-DAF9726CED7B}" type="presParOf" srcId="{FDC47ACF-D4C0-4B03-9347-18EA897545E1}" destId="{8EE272F5-0D10-4CAC-85EA-BB7EF6A3F265}" srcOrd="4" destOrd="0" presId="urn:microsoft.com/office/officeart/2005/8/layout/hProcess9"/>
    <dgm:cxn modelId="{FD403759-AEEA-4C5C-ABA7-65493AAB90A2}" type="presParOf" srcId="{FDC47ACF-D4C0-4B03-9347-18EA897545E1}" destId="{51DD4F7E-916B-421C-9841-71D572CD5BF3}" srcOrd="5" destOrd="0" presId="urn:microsoft.com/office/officeart/2005/8/layout/hProcess9"/>
    <dgm:cxn modelId="{EC4DE926-C64B-4C66-A97B-01E24281195B}" type="presParOf" srcId="{FDC47ACF-D4C0-4B03-9347-18EA897545E1}" destId="{2AEFE299-B965-4C82-BECB-B0FDDCAFAF6F}"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solidFill>
        <a:ln>
          <a:solidFill>
            <a:schemeClr val="bg1"/>
          </a:solidFill>
        </a:ln>
      </dgm:spPr>
      <dgm:t>
        <a:bodyPr/>
        <a:lstStyle/>
        <a:p>
          <a:r>
            <a:rPr lang="en-US" sz="1200" dirty="0" smtClean="0"/>
            <a:t>1. Create design</a:t>
          </a:r>
          <a:endParaRPr lang="en-US" sz="120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026A838B-501F-4D79-BE87-2EA5065DF1DF}">
      <dgm:prSet phldrT="[Text]" custT="1"/>
      <dgm:spPr>
        <a:solidFill>
          <a:srgbClr val="00B050"/>
        </a:solidFill>
        <a:ln>
          <a:solidFill>
            <a:schemeClr val="bg1"/>
          </a:solidFill>
        </a:ln>
      </dgm:spPr>
      <dgm:t>
        <a:bodyPr/>
        <a:lstStyle/>
        <a:p>
          <a:r>
            <a:rPr lang="en-US" sz="1200" dirty="0" smtClean="0"/>
            <a:t>3. Create  order</a:t>
          </a:r>
          <a:endParaRPr lang="en-US" sz="1200" dirty="0"/>
        </a:p>
      </dgm:t>
    </dgm:pt>
    <dgm:pt modelId="{62C7F318-1128-4702-AC14-22FBF455D78C}" type="parTrans" cxnId="{93BAE5A0-CD2B-4916-AAC2-4F2BF774C0EB}">
      <dgm:prSet/>
      <dgm:spPr/>
      <dgm:t>
        <a:bodyPr/>
        <a:lstStyle/>
        <a:p>
          <a:endParaRPr lang="en-US" sz="1100"/>
        </a:p>
      </dgm:t>
    </dgm:pt>
    <dgm:pt modelId="{F12F7244-1408-4481-BC6B-3F2C28B05340}" type="sibTrans" cxnId="{93BAE5A0-CD2B-4916-AAC2-4F2BF774C0EB}">
      <dgm:prSet/>
      <dgm:spPr/>
      <dgm:t>
        <a:bodyPr/>
        <a:lstStyle/>
        <a:p>
          <a:endParaRPr lang="en-US" sz="1100"/>
        </a:p>
      </dgm:t>
    </dgm:pt>
    <dgm:pt modelId="{0CA12982-B9B1-48C2-9F1C-480CE09FF75E}">
      <dgm:prSet phldrT="[Text]" custT="1"/>
      <dgm:spPr>
        <a:solidFill>
          <a:srgbClr val="7030A0"/>
        </a:solidFill>
        <a:ln>
          <a:solidFill>
            <a:schemeClr val="bg1"/>
          </a:solidFill>
        </a:ln>
      </dgm:spPr>
      <dgm:t>
        <a:bodyPr/>
        <a:lstStyle/>
        <a:p>
          <a:r>
            <a:rPr lang="en-US" sz="1200" dirty="0" smtClean="0"/>
            <a:t>4. Manage order</a:t>
          </a:r>
          <a:endParaRPr lang="en-US" sz="1200" dirty="0"/>
        </a:p>
      </dgm:t>
    </dgm:pt>
    <dgm:pt modelId="{3AD019FB-4EF7-4A0A-B08C-C8F461026F21}" type="parTrans" cxnId="{55D6069C-9900-43CB-AA2A-08D31893D38E}">
      <dgm:prSet/>
      <dgm:spPr/>
      <dgm:t>
        <a:bodyPr/>
        <a:lstStyle/>
        <a:p>
          <a:endParaRPr lang="en-US" sz="1100"/>
        </a:p>
      </dgm:t>
    </dgm:pt>
    <dgm:pt modelId="{7BE9D137-4806-4CB0-A1E3-9DCCA5444D34}" type="sibTrans" cxnId="{55D6069C-9900-43CB-AA2A-08D31893D38E}">
      <dgm:prSet/>
      <dgm:spPr/>
      <dgm:t>
        <a:bodyPr/>
        <a:lstStyle/>
        <a:p>
          <a:endParaRPr lang="en-US" sz="1100"/>
        </a:p>
      </dgm:t>
    </dgm:pt>
    <dgm:pt modelId="{0704682C-F752-4645-8D9B-A817DA1DFA6C}">
      <dgm:prSet custT="1"/>
      <dgm:spPr>
        <a:solidFill>
          <a:srgbClr val="FFC000"/>
        </a:solidFill>
        <a:ln>
          <a:solidFill>
            <a:schemeClr val="bg1"/>
          </a:solidFill>
        </a:ln>
      </dgm:spPr>
      <dgm:t>
        <a:bodyPr/>
        <a:lstStyle/>
        <a:p>
          <a:r>
            <a:rPr lang="en-US" sz="1200" dirty="0" smtClean="0"/>
            <a:t>2. Create offering</a:t>
          </a:r>
          <a:endParaRPr lang="en-US" sz="1200" dirty="0"/>
        </a:p>
      </dgm:t>
    </dgm:pt>
    <dgm:pt modelId="{12D7CCF0-1158-40D3-B42F-9A7722410DAF}" type="parTrans" cxnId="{9A5D78CA-D860-4893-88EF-1701DEC0DC62}">
      <dgm:prSet/>
      <dgm:spPr/>
      <dgm:t>
        <a:bodyPr/>
        <a:lstStyle/>
        <a:p>
          <a:endParaRPr lang="en-US" sz="1100"/>
        </a:p>
      </dgm:t>
    </dgm:pt>
    <dgm:pt modelId="{64C8B3A2-C8AF-46F5-B638-AEE68C69B9EB}" type="sibTrans" cxnId="{9A5D78CA-D860-4893-88EF-1701DEC0DC62}">
      <dgm:prSet/>
      <dgm:spPr/>
      <dgm:t>
        <a:bodyPr/>
        <a:lstStyle/>
        <a:p>
          <a:endParaRPr lang="en-US" sz="110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rgbClr val="CBDDF0">
            <a:alpha val="25098"/>
          </a:srgbClr>
        </a:solidFill>
      </dgm:spPr>
      <dgm:t>
        <a:bodyPr/>
        <a:lstStyle/>
        <a:p>
          <a:endParaRPr lang="en-US"/>
        </a:p>
      </dgm:t>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4">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2EAA8666-88A3-43FC-8080-544584AE31A3}" type="pres">
      <dgm:prSet presAssocID="{0704682C-F752-4645-8D9B-A817DA1DFA6C}" presName="textNode" presStyleLbl="node1" presStyleIdx="1" presStyleCnt="4">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4">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pt>
    <dgm:pt modelId="{2AEFE299-B965-4C82-BECB-B0FDDCAFAF6F}" type="pres">
      <dgm:prSet presAssocID="{0CA12982-B9B1-48C2-9F1C-480CE09FF75E}" presName="textNode" presStyleLbl="node1" presStyleIdx="3" presStyleCnt="4">
        <dgm:presLayoutVars>
          <dgm:bulletEnabled val="1"/>
        </dgm:presLayoutVars>
      </dgm:prSet>
      <dgm:spPr/>
      <dgm:t>
        <a:bodyPr/>
        <a:lstStyle/>
        <a:p>
          <a:endParaRPr lang="en-US"/>
        </a:p>
      </dgm:t>
    </dgm:pt>
  </dgm:ptLst>
  <dgm:cxnLst>
    <dgm:cxn modelId="{142AB6E3-4A8A-47BE-88B1-6EC6D8E11E09}" type="presOf" srcId="{0704682C-F752-4645-8D9B-A817DA1DFA6C}" destId="{2EAA8666-88A3-43FC-8080-544584AE31A3}" srcOrd="0" destOrd="0" presId="urn:microsoft.com/office/officeart/2005/8/layout/hProcess9"/>
    <dgm:cxn modelId="{93BAE5A0-CD2B-4916-AAC2-4F2BF774C0EB}" srcId="{E545E899-6408-4262-A324-3A81456EB339}" destId="{026A838B-501F-4D79-BE87-2EA5065DF1DF}" srcOrd="2" destOrd="0" parTransId="{62C7F318-1128-4702-AC14-22FBF455D78C}" sibTransId="{F12F7244-1408-4481-BC6B-3F2C28B05340}"/>
    <dgm:cxn modelId="{A73F1A95-D93D-4C45-8CA1-BC5748F88697}" type="presOf" srcId="{D181C1C4-2678-4FE4-88B2-2FE880A44B04}" destId="{F87996CF-2BB6-46FD-9176-55654DFD4D4D}" srcOrd="0" destOrd="0" presId="urn:microsoft.com/office/officeart/2005/8/layout/hProcess9"/>
    <dgm:cxn modelId="{9A5D78CA-D860-4893-88EF-1701DEC0DC62}" srcId="{E545E899-6408-4262-A324-3A81456EB339}" destId="{0704682C-F752-4645-8D9B-A817DA1DFA6C}" srcOrd="1" destOrd="0" parTransId="{12D7CCF0-1158-40D3-B42F-9A7722410DAF}" sibTransId="{64C8B3A2-C8AF-46F5-B638-AEE68C69B9EB}"/>
    <dgm:cxn modelId="{56846C29-24C5-4ED1-9473-F1F1CEB10434}" type="presOf" srcId="{026A838B-501F-4D79-BE87-2EA5065DF1DF}" destId="{8EE272F5-0D10-4CAC-85EA-BB7EF6A3F265}" srcOrd="0" destOrd="0" presId="urn:microsoft.com/office/officeart/2005/8/layout/hProcess9"/>
    <dgm:cxn modelId="{43F456D8-1255-46AC-BC93-939721D7A4A2}" type="presOf" srcId="{0CA12982-B9B1-48C2-9F1C-480CE09FF75E}" destId="{2AEFE299-B965-4C82-BECB-B0FDDCAFAF6F}" srcOrd="0" destOrd="0" presId="urn:microsoft.com/office/officeart/2005/8/layout/hProcess9"/>
    <dgm:cxn modelId="{AF682658-C9F6-4A4D-9004-67D3F8ED8319}" srcId="{E545E899-6408-4262-A324-3A81456EB339}" destId="{D181C1C4-2678-4FE4-88B2-2FE880A44B04}" srcOrd="0" destOrd="0" parTransId="{85FE889D-F94D-43AD-9E0D-EA3B38636418}" sibTransId="{916BD71F-5FBD-4FA4-A14D-3EDA714ACDE3}"/>
    <dgm:cxn modelId="{55D6069C-9900-43CB-AA2A-08D31893D38E}" srcId="{E545E899-6408-4262-A324-3A81456EB339}" destId="{0CA12982-B9B1-48C2-9F1C-480CE09FF75E}" srcOrd="3" destOrd="0" parTransId="{3AD019FB-4EF7-4A0A-B08C-C8F461026F21}" sibTransId="{7BE9D137-4806-4CB0-A1E3-9DCCA5444D34}"/>
    <dgm:cxn modelId="{CD9CB702-DF38-4B8A-977A-A329DF223575}" type="presOf" srcId="{E545E899-6408-4262-A324-3A81456EB339}" destId="{4DA544FD-0B66-4103-9E14-1C9B89CDD4D3}" srcOrd="0" destOrd="0" presId="urn:microsoft.com/office/officeart/2005/8/layout/hProcess9"/>
    <dgm:cxn modelId="{99CAE544-4D97-468E-8866-BC90F53B0CFE}" type="presParOf" srcId="{4DA544FD-0B66-4103-9E14-1C9B89CDD4D3}" destId="{E78C0A1F-7F2B-4888-AC44-F0F3170EA650}" srcOrd="0" destOrd="0" presId="urn:microsoft.com/office/officeart/2005/8/layout/hProcess9"/>
    <dgm:cxn modelId="{F0ED170C-1569-4B64-91E2-12D4200B62DF}" type="presParOf" srcId="{4DA544FD-0B66-4103-9E14-1C9B89CDD4D3}" destId="{FDC47ACF-D4C0-4B03-9347-18EA897545E1}" srcOrd="1" destOrd="0" presId="urn:microsoft.com/office/officeart/2005/8/layout/hProcess9"/>
    <dgm:cxn modelId="{46C04C00-2400-47C8-BBCA-85EFE833B701}" type="presParOf" srcId="{FDC47ACF-D4C0-4B03-9347-18EA897545E1}" destId="{F87996CF-2BB6-46FD-9176-55654DFD4D4D}" srcOrd="0" destOrd="0" presId="urn:microsoft.com/office/officeart/2005/8/layout/hProcess9"/>
    <dgm:cxn modelId="{DB7DADC2-274C-4329-B4BA-BF19B708AF04}" type="presParOf" srcId="{FDC47ACF-D4C0-4B03-9347-18EA897545E1}" destId="{39C0B1F7-83C0-4A20-BCC5-DD69F3BA91F9}" srcOrd="1" destOrd="0" presId="urn:microsoft.com/office/officeart/2005/8/layout/hProcess9"/>
    <dgm:cxn modelId="{4AA36262-E00B-4B06-B800-B18F280F1B43}" type="presParOf" srcId="{FDC47ACF-D4C0-4B03-9347-18EA897545E1}" destId="{2EAA8666-88A3-43FC-8080-544584AE31A3}" srcOrd="2" destOrd="0" presId="urn:microsoft.com/office/officeart/2005/8/layout/hProcess9"/>
    <dgm:cxn modelId="{BD09AF3C-67EB-4DC3-A037-A6693EB8DC7C}" type="presParOf" srcId="{FDC47ACF-D4C0-4B03-9347-18EA897545E1}" destId="{568E5263-EF95-4C06-B3E4-84018E0A560A}" srcOrd="3" destOrd="0" presId="urn:microsoft.com/office/officeart/2005/8/layout/hProcess9"/>
    <dgm:cxn modelId="{FCCDE806-77F8-49A4-A439-0AE575DEE341}" type="presParOf" srcId="{FDC47ACF-D4C0-4B03-9347-18EA897545E1}" destId="{8EE272F5-0D10-4CAC-85EA-BB7EF6A3F265}" srcOrd="4" destOrd="0" presId="urn:microsoft.com/office/officeart/2005/8/layout/hProcess9"/>
    <dgm:cxn modelId="{28EFDF82-7D65-41BA-B321-D5762E14E83D}" type="presParOf" srcId="{FDC47ACF-D4C0-4B03-9347-18EA897545E1}" destId="{51DD4F7E-916B-421C-9841-71D572CD5BF3}" srcOrd="5" destOrd="0" presId="urn:microsoft.com/office/officeart/2005/8/layout/hProcess9"/>
    <dgm:cxn modelId="{15FBBE13-2DEC-4260-8612-0FF244042159}" type="presParOf" srcId="{FDC47ACF-D4C0-4B03-9347-18EA897545E1}" destId="{2AEFE299-B965-4C82-BECB-B0FDDCAFAF6F}"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solidFill>
        <a:ln w="63500">
          <a:solidFill>
            <a:schemeClr val="accent2"/>
          </a:solidFill>
        </a:ln>
      </dgm:spPr>
      <dgm:t>
        <a:bodyPr/>
        <a:lstStyle/>
        <a:p>
          <a:r>
            <a:rPr lang="en-US" sz="2000" dirty="0" smtClean="0"/>
            <a:t>1. Create Design</a:t>
          </a:r>
          <a:endParaRPr lang="en-US" sz="2000" dirty="0"/>
        </a:p>
      </dgm:t>
    </dgm:pt>
    <dgm:pt modelId="{85FE889D-F94D-43AD-9E0D-EA3B38636418}" type="parTrans" cxnId="{AF682658-C9F6-4A4D-9004-67D3F8ED8319}">
      <dgm:prSet/>
      <dgm:spPr/>
      <dgm:t>
        <a:bodyPr/>
        <a:lstStyle/>
        <a:p>
          <a:endParaRPr lang="en-US"/>
        </a:p>
      </dgm:t>
    </dgm:pt>
    <dgm:pt modelId="{916BD71F-5FBD-4FA4-A14D-3EDA714ACDE3}" type="sibTrans" cxnId="{AF682658-C9F6-4A4D-9004-67D3F8ED8319}">
      <dgm:prSet/>
      <dgm:spPr/>
      <dgm:t>
        <a:bodyPr/>
        <a:lstStyle/>
        <a:p>
          <a:endParaRPr lang="en-US"/>
        </a:p>
      </dgm:t>
    </dgm:pt>
    <dgm:pt modelId="{026A838B-501F-4D79-BE87-2EA5065DF1DF}">
      <dgm:prSet phldrT="[Text]" custT="1"/>
      <dgm:spPr>
        <a:solidFill>
          <a:srgbClr val="00B050"/>
        </a:solidFill>
      </dgm:spPr>
      <dgm:t>
        <a:bodyPr/>
        <a:lstStyle/>
        <a:p>
          <a:r>
            <a:rPr lang="en-US" sz="2000" dirty="0" smtClean="0"/>
            <a:t>3. Create Order</a:t>
          </a:r>
          <a:endParaRPr lang="en-US" sz="2000" dirty="0"/>
        </a:p>
      </dgm:t>
    </dgm:pt>
    <dgm:pt modelId="{62C7F318-1128-4702-AC14-22FBF455D78C}" type="parTrans" cxnId="{93BAE5A0-CD2B-4916-AAC2-4F2BF774C0EB}">
      <dgm:prSet/>
      <dgm:spPr/>
      <dgm:t>
        <a:bodyPr/>
        <a:lstStyle/>
        <a:p>
          <a:endParaRPr lang="en-US"/>
        </a:p>
      </dgm:t>
    </dgm:pt>
    <dgm:pt modelId="{F12F7244-1408-4481-BC6B-3F2C28B05340}" type="sibTrans" cxnId="{93BAE5A0-CD2B-4916-AAC2-4F2BF774C0EB}">
      <dgm:prSet/>
      <dgm:spPr/>
      <dgm:t>
        <a:bodyPr/>
        <a:lstStyle/>
        <a:p>
          <a:endParaRPr lang="en-US"/>
        </a:p>
      </dgm:t>
    </dgm:pt>
    <dgm:pt modelId="{0CA12982-B9B1-48C2-9F1C-480CE09FF75E}">
      <dgm:prSet phldrT="[Text]" custT="1"/>
      <dgm:spPr>
        <a:solidFill>
          <a:srgbClr val="7030A0"/>
        </a:solidFill>
      </dgm:spPr>
      <dgm:t>
        <a:bodyPr/>
        <a:lstStyle/>
        <a:p>
          <a:r>
            <a:rPr lang="en-US" sz="2000" dirty="0" smtClean="0"/>
            <a:t>4. Manage Order</a:t>
          </a:r>
          <a:endParaRPr lang="en-US" sz="2000" dirty="0"/>
        </a:p>
      </dgm:t>
    </dgm:pt>
    <dgm:pt modelId="{3AD019FB-4EF7-4A0A-B08C-C8F461026F21}" type="parTrans" cxnId="{55D6069C-9900-43CB-AA2A-08D31893D38E}">
      <dgm:prSet/>
      <dgm:spPr/>
      <dgm:t>
        <a:bodyPr/>
        <a:lstStyle/>
        <a:p>
          <a:endParaRPr lang="en-US"/>
        </a:p>
      </dgm:t>
    </dgm:pt>
    <dgm:pt modelId="{7BE9D137-4806-4CB0-A1E3-9DCCA5444D34}" type="sibTrans" cxnId="{55D6069C-9900-43CB-AA2A-08D31893D38E}">
      <dgm:prSet/>
      <dgm:spPr/>
      <dgm:t>
        <a:bodyPr/>
        <a:lstStyle/>
        <a:p>
          <a:endParaRPr lang="en-US"/>
        </a:p>
      </dgm:t>
    </dgm:pt>
    <dgm:pt modelId="{0704682C-F752-4645-8D9B-A817DA1DFA6C}">
      <dgm:prSet custT="1"/>
      <dgm:spPr>
        <a:solidFill>
          <a:srgbClr val="FFC000"/>
        </a:solidFill>
      </dgm:spPr>
      <dgm:t>
        <a:bodyPr/>
        <a:lstStyle/>
        <a:p>
          <a:r>
            <a:rPr lang="en-US" sz="2000" dirty="0" smtClean="0"/>
            <a:t>2. Create Offering</a:t>
          </a:r>
          <a:endParaRPr lang="en-US" sz="2000" dirty="0"/>
        </a:p>
      </dgm:t>
    </dgm:pt>
    <dgm:pt modelId="{12D7CCF0-1158-40D3-B42F-9A7722410DAF}" type="parTrans" cxnId="{9A5D78CA-D860-4893-88EF-1701DEC0DC62}">
      <dgm:prSet/>
      <dgm:spPr/>
      <dgm:t>
        <a:bodyPr/>
        <a:lstStyle/>
        <a:p>
          <a:endParaRPr lang="en-US"/>
        </a:p>
      </dgm:t>
    </dgm:pt>
    <dgm:pt modelId="{64C8B3A2-C8AF-46F5-B638-AEE68C69B9EB}" type="sibTrans" cxnId="{9A5D78CA-D860-4893-88EF-1701DEC0DC62}">
      <dgm:prSet/>
      <dgm:spPr/>
      <dgm:t>
        <a:bodyPr/>
        <a:lstStyle/>
        <a:p>
          <a:endParaRPr lang="en-US"/>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4">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2EAA8666-88A3-43FC-8080-544584AE31A3}" type="pres">
      <dgm:prSet presAssocID="{0704682C-F752-4645-8D9B-A817DA1DFA6C}" presName="textNode" presStyleLbl="node1" presStyleIdx="1" presStyleCnt="4">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4">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pt>
    <dgm:pt modelId="{2AEFE299-B965-4C82-BECB-B0FDDCAFAF6F}" type="pres">
      <dgm:prSet presAssocID="{0CA12982-B9B1-48C2-9F1C-480CE09FF75E}" presName="textNode" presStyleLbl="node1" presStyleIdx="3" presStyleCnt="4">
        <dgm:presLayoutVars>
          <dgm:bulletEnabled val="1"/>
        </dgm:presLayoutVars>
      </dgm:prSet>
      <dgm:spPr/>
      <dgm:t>
        <a:bodyPr/>
        <a:lstStyle/>
        <a:p>
          <a:endParaRPr lang="en-US"/>
        </a:p>
      </dgm:t>
    </dgm:pt>
  </dgm:ptLst>
  <dgm:cxnLst>
    <dgm:cxn modelId="{93BAE5A0-CD2B-4916-AAC2-4F2BF774C0EB}" srcId="{E545E899-6408-4262-A324-3A81456EB339}" destId="{026A838B-501F-4D79-BE87-2EA5065DF1DF}" srcOrd="2" destOrd="0" parTransId="{62C7F318-1128-4702-AC14-22FBF455D78C}" sibTransId="{F12F7244-1408-4481-BC6B-3F2C28B05340}"/>
    <dgm:cxn modelId="{DC8FE088-5AEC-475A-ABFF-6C2BA1FE9DA7}" type="presOf" srcId="{E545E899-6408-4262-A324-3A81456EB339}" destId="{4DA544FD-0B66-4103-9E14-1C9B89CDD4D3}" srcOrd="0" destOrd="0" presId="urn:microsoft.com/office/officeart/2005/8/layout/hProcess9"/>
    <dgm:cxn modelId="{9A5D78CA-D860-4893-88EF-1701DEC0DC62}" srcId="{E545E899-6408-4262-A324-3A81456EB339}" destId="{0704682C-F752-4645-8D9B-A817DA1DFA6C}" srcOrd="1" destOrd="0" parTransId="{12D7CCF0-1158-40D3-B42F-9A7722410DAF}" sibTransId="{64C8B3A2-C8AF-46F5-B638-AEE68C69B9EB}"/>
    <dgm:cxn modelId="{AF682658-C9F6-4A4D-9004-67D3F8ED8319}" srcId="{E545E899-6408-4262-A324-3A81456EB339}" destId="{D181C1C4-2678-4FE4-88B2-2FE880A44B04}" srcOrd="0" destOrd="0" parTransId="{85FE889D-F94D-43AD-9E0D-EA3B38636418}" sibTransId="{916BD71F-5FBD-4FA4-A14D-3EDA714ACDE3}"/>
    <dgm:cxn modelId="{55D6069C-9900-43CB-AA2A-08D31893D38E}" srcId="{E545E899-6408-4262-A324-3A81456EB339}" destId="{0CA12982-B9B1-48C2-9F1C-480CE09FF75E}" srcOrd="3" destOrd="0" parTransId="{3AD019FB-4EF7-4A0A-B08C-C8F461026F21}" sibTransId="{7BE9D137-4806-4CB0-A1E3-9DCCA5444D34}"/>
    <dgm:cxn modelId="{8138580F-4A99-4D65-B4F7-3F63A6BEA8F5}" type="presOf" srcId="{026A838B-501F-4D79-BE87-2EA5065DF1DF}" destId="{8EE272F5-0D10-4CAC-85EA-BB7EF6A3F265}" srcOrd="0" destOrd="0" presId="urn:microsoft.com/office/officeart/2005/8/layout/hProcess9"/>
    <dgm:cxn modelId="{FCCE8AC8-E61F-4E84-AB87-CDDDBD75E64E}" type="presOf" srcId="{0704682C-F752-4645-8D9B-A817DA1DFA6C}" destId="{2EAA8666-88A3-43FC-8080-544584AE31A3}" srcOrd="0" destOrd="0" presId="urn:microsoft.com/office/officeart/2005/8/layout/hProcess9"/>
    <dgm:cxn modelId="{3595F6E4-D282-445E-8AD6-18AB28D2F92B}" type="presOf" srcId="{0CA12982-B9B1-48C2-9F1C-480CE09FF75E}" destId="{2AEFE299-B965-4C82-BECB-B0FDDCAFAF6F}" srcOrd="0" destOrd="0" presId="urn:microsoft.com/office/officeart/2005/8/layout/hProcess9"/>
    <dgm:cxn modelId="{7C5B04F8-CA1E-4C5E-A66D-5406F9CE499D}" type="presOf" srcId="{D181C1C4-2678-4FE4-88B2-2FE880A44B04}" destId="{F87996CF-2BB6-46FD-9176-55654DFD4D4D}" srcOrd="0" destOrd="0" presId="urn:microsoft.com/office/officeart/2005/8/layout/hProcess9"/>
    <dgm:cxn modelId="{B7CE4BF2-1682-4A7D-A29A-3E9E8CA607BA}" type="presParOf" srcId="{4DA544FD-0B66-4103-9E14-1C9B89CDD4D3}" destId="{E78C0A1F-7F2B-4888-AC44-F0F3170EA650}" srcOrd="0" destOrd="0" presId="urn:microsoft.com/office/officeart/2005/8/layout/hProcess9"/>
    <dgm:cxn modelId="{F39AE0C8-6FD1-4126-9499-DC1459F3D701}" type="presParOf" srcId="{4DA544FD-0B66-4103-9E14-1C9B89CDD4D3}" destId="{FDC47ACF-D4C0-4B03-9347-18EA897545E1}" srcOrd="1" destOrd="0" presId="urn:microsoft.com/office/officeart/2005/8/layout/hProcess9"/>
    <dgm:cxn modelId="{C94A6906-03C8-492E-8305-8C34A56D3B43}" type="presParOf" srcId="{FDC47ACF-D4C0-4B03-9347-18EA897545E1}" destId="{F87996CF-2BB6-46FD-9176-55654DFD4D4D}" srcOrd="0" destOrd="0" presId="urn:microsoft.com/office/officeart/2005/8/layout/hProcess9"/>
    <dgm:cxn modelId="{F16ADF71-1C3A-4DD1-9370-AFEE18C77349}" type="presParOf" srcId="{FDC47ACF-D4C0-4B03-9347-18EA897545E1}" destId="{39C0B1F7-83C0-4A20-BCC5-DD69F3BA91F9}" srcOrd="1" destOrd="0" presId="urn:microsoft.com/office/officeart/2005/8/layout/hProcess9"/>
    <dgm:cxn modelId="{CB0A7B6B-0049-4A61-B8F4-E820C732F95F}" type="presParOf" srcId="{FDC47ACF-D4C0-4B03-9347-18EA897545E1}" destId="{2EAA8666-88A3-43FC-8080-544584AE31A3}" srcOrd="2" destOrd="0" presId="urn:microsoft.com/office/officeart/2005/8/layout/hProcess9"/>
    <dgm:cxn modelId="{4A1270C8-2E48-4796-899F-E6893B2ED715}" type="presParOf" srcId="{FDC47ACF-D4C0-4B03-9347-18EA897545E1}" destId="{568E5263-EF95-4C06-B3E4-84018E0A560A}" srcOrd="3" destOrd="0" presId="urn:microsoft.com/office/officeart/2005/8/layout/hProcess9"/>
    <dgm:cxn modelId="{CA4391E8-2890-4825-9AFA-09F7F71D766E}" type="presParOf" srcId="{FDC47ACF-D4C0-4B03-9347-18EA897545E1}" destId="{8EE272F5-0D10-4CAC-85EA-BB7EF6A3F265}" srcOrd="4" destOrd="0" presId="urn:microsoft.com/office/officeart/2005/8/layout/hProcess9"/>
    <dgm:cxn modelId="{E4563844-9376-4252-BA94-EFD95F2120A0}" type="presParOf" srcId="{FDC47ACF-D4C0-4B03-9347-18EA897545E1}" destId="{51DD4F7E-916B-421C-9841-71D572CD5BF3}" srcOrd="5" destOrd="0" presId="urn:microsoft.com/office/officeart/2005/8/layout/hProcess9"/>
    <dgm:cxn modelId="{D1BE6CE0-A748-435A-A541-33F664466191}" type="presParOf" srcId="{FDC47ACF-D4C0-4B03-9347-18EA897545E1}" destId="{2AEFE299-B965-4C82-BECB-B0FDDCAFAF6F}"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solidFill>
        <a:ln>
          <a:solidFill>
            <a:schemeClr val="accent2"/>
          </a:solidFill>
        </a:ln>
      </dgm:spPr>
      <dgm:t>
        <a:bodyPr/>
        <a:lstStyle/>
        <a:p>
          <a:r>
            <a:rPr lang="en-US" sz="1200" dirty="0" smtClean="0"/>
            <a:t>1. Create design</a:t>
          </a:r>
          <a:endParaRPr lang="en-US" sz="1200" dirty="0"/>
        </a:p>
      </dgm:t>
    </dgm:pt>
    <dgm:pt modelId="{85FE889D-F94D-43AD-9E0D-EA3B38636418}" type="parTrans" cxnId="{AF682658-C9F6-4A4D-9004-67D3F8ED8319}">
      <dgm:prSet/>
      <dgm:spPr/>
      <dgm:t>
        <a:bodyPr/>
        <a:lstStyle/>
        <a:p>
          <a:endParaRPr lang="en-US" sz="1100"/>
        </a:p>
      </dgm:t>
    </dgm:pt>
    <dgm:pt modelId="{916BD71F-5FBD-4FA4-A14D-3EDA714ACDE3}" type="sibTrans" cxnId="{AF682658-C9F6-4A4D-9004-67D3F8ED8319}">
      <dgm:prSet/>
      <dgm:spPr/>
      <dgm:t>
        <a:bodyPr/>
        <a:lstStyle/>
        <a:p>
          <a:endParaRPr lang="en-US" sz="1100"/>
        </a:p>
      </dgm:t>
    </dgm:pt>
    <dgm:pt modelId="{026A838B-501F-4D79-BE87-2EA5065DF1DF}">
      <dgm:prSet phldrT="[Text]" custT="1"/>
      <dgm:spPr>
        <a:solidFill>
          <a:srgbClr val="00B050">
            <a:alpha val="20000"/>
          </a:srgbClr>
        </a:solidFill>
      </dgm:spPr>
      <dgm:t>
        <a:bodyPr/>
        <a:lstStyle/>
        <a:p>
          <a:r>
            <a:rPr lang="en-US" sz="1200" dirty="0" smtClean="0"/>
            <a:t>3. Create  order</a:t>
          </a:r>
          <a:endParaRPr lang="en-US" sz="1200" dirty="0"/>
        </a:p>
      </dgm:t>
    </dgm:pt>
    <dgm:pt modelId="{62C7F318-1128-4702-AC14-22FBF455D78C}" type="parTrans" cxnId="{93BAE5A0-CD2B-4916-AAC2-4F2BF774C0EB}">
      <dgm:prSet/>
      <dgm:spPr/>
      <dgm:t>
        <a:bodyPr/>
        <a:lstStyle/>
        <a:p>
          <a:endParaRPr lang="en-US" sz="1100"/>
        </a:p>
      </dgm:t>
    </dgm:pt>
    <dgm:pt modelId="{F12F7244-1408-4481-BC6B-3F2C28B05340}" type="sibTrans" cxnId="{93BAE5A0-CD2B-4916-AAC2-4F2BF774C0EB}">
      <dgm:prSet/>
      <dgm:spPr/>
      <dgm:t>
        <a:bodyPr/>
        <a:lstStyle/>
        <a:p>
          <a:endParaRPr lang="en-US" sz="1100"/>
        </a:p>
      </dgm:t>
    </dgm:pt>
    <dgm:pt modelId="{0CA12982-B9B1-48C2-9F1C-480CE09FF75E}">
      <dgm:prSet phldrT="[Text]" custT="1"/>
      <dgm:spPr>
        <a:solidFill>
          <a:srgbClr val="7030A0">
            <a:alpha val="20000"/>
          </a:srgbClr>
        </a:solidFill>
      </dgm:spPr>
      <dgm:t>
        <a:bodyPr/>
        <a:lstStyle/>
        <a:p>
          <a:r>
            <a:rPr lang="en-US" sz="1200" dirty="0" smtClean="0"/>
            <a:t>4. Manage order</a:t>
          </a:r>
          <a:endParaRPr lang="en-US" sz="1200" dirty="0"/>
        </a:p>
      </dgm:t>
    </dgm:pt>
    <dgm:pt modelId="{3AD019FB-4EF7-4A0A-B08C-C8F461026F21}" type="parTrans" cxnId="{55D6069C-9900-43CB-AA2A-08D31893D38E}">
      <dgm:prSet/>
      <dgm:spPr/>
      <dgm:t>
        <a:bodyPr/>
        <a:lstStyle/>
        <a:p>
          <a:endParaRPr lang="en-US" sz="1100"/>
        </a:p>
      </dgm:t>
    </dgm:pt>
    <dgm:pt modelId="{7BE9D137-4806-4CB0-A1E3-9DCCA5444D34}" type="sibTrans" cxnId="{55D6069C-9900-43CB-AA2A-08D31893D38E}">
      <dgm:prSet/>
      <dgm:spPr/>
      <dgm:t>
        <a:bodyPr/>
        <a:lstStyle/>
        <a:p>
          <a:endParaRPr lang="en-US" sz="1100"/>
        </a:p>
      </dgm:t>
    </dgm:pt>
    <dgm:pt modelId="{0704682C-F752-4645-8D9B-A817DA1DFA6C}">
      <dgm:prSet custT="1"/>
      <dgm:spPr>
        <a:solidFill>
          <a:srgbClr val="FFC000">
            <a:alpha val="20000"/>
          </a:srgbClr>
        </a:solidFill>
      </dgm:spPr>
      <dgm:t>
        <a:bodyPr/>
        <a:lstStyle/>
        <a:p>
          <a:r>
            <a:rPr lang="en-US" sz="1200" dirty="0" smtClean="0"/>
            <a:t>2. Create offering</a:t>
          </a:r>
          <a:endParaRPr lang="en-US" sz="1200" dirty="0"/>
        </a:p>
      </dgm:t>
    </dgm:pt>
    <dgm:pt modelId="{12D7CCF0-1158-40D3-B42F-9A7722410DAF}" type="parTrans" cxnId="{9A5D78CA-D860-4893-88EF-1701DEC0DC62}">
      <dgm:prSet/>
      <dgm:spPr/>
      <dgm:t>
        <a:bodyPr/>
        <a:lstStyle/>
        <a:p>
          <a:endParaRPr lang="en-US" sz="1100"/>
        </a:p>
      </dgm:t>
    </dgm:pt>
    <dgm:pt modelId="{64C8B3A2-C8AF-46F5-B638-AEE68C69B9EB}" type="sibTrans" cxnId="{9A5D78CA-D860-4893-88EF-1701DEC0DC62}">
      <dgm:prSet/>
      <dgm:spPr/>
      <dgm:t>
        <a:bodyPr/>
        <a:lstStyle/>
        <a:p>
          <a:endParaRPr lang="en-US" sz="1100"/>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a:solidFill>
          <a:srgbClr val="CBDDF0">
            <a:alpha val="25098"/>
          </a:srgbClr>
        </a:solidFill>
      </dgm:spPr>
      <dgm:t>
        <a:bodyPr/>
        <a:lstStyle/>
        <a:p>
          <a:endParaRPr lang="en-US"/>
        </a:p>
      </dgm:t>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4">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2EAA8666-88A3-43FC-8080-544584AE31A3}" type="pres">
      <dgm:prSet presAssocID="{0704682C-F752-4645-8D9B-A817DA1DFA6C}" presName="textNode" presStyleLbl="node1" presStyleIdx="1" presStyleCnt="4">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4">
        <dgm:presLayoutVars>
          <dgm:bulletEnabled val="1"/>
        </dgm:presLayoutVars>
      </dgm:prSet>
      <dgm:spPr/>
      <dgm:t>
        <a:bodyPr/>
        <a:lstStyle/>
        <a:p>
          <a:endParaRPr lang="en-US"/>
        </a:p>
      </dgm:t>
    </dgm:pt>
    <dgm:pt modelId="{51DD4F7E-916B-421C-9841-71D572CD5BF3}" type="pres">
      <dgm:prSet presAssocID="{F12F7244-1408-4481-BC6B-3F2C28B05340}" presName="sibTrans" presStyleCnt="0"/>
      <dgm:spPr/>
    </dgm:pt>
    <dgm:pt modelId="{2AEFE299-B965-4C82-BECB-B0FDDCAFAF6F}" type="pres">
      <dgm:prSet presAssocID="{0CA12982-B9B1-48C2-9F1C-480CE09FF75E}" presName="textNode" presStyleLbl="node1" presStyleIdx="3" presStyleCnt="4">
        <dgm:presLayoutVars>
          <dgm:bulletEnabled val="1"/>
        </dgm:presLayoutVars>
      </dgm:prSet>
      <dgm:spPr/>
      <dgm:t>
        <a:bodyPr/>
        <a:lstStyle/>
        <a:p>
          <a:endParaRPr lang="en-US"/>
        </a:p>
      </dgm:t>
    </dgm:pt>
  </dgm:ptLst>
  <dgm:cxnLst>
    <dgm:cxn modelId="{93BAE5A0-CD2B-4916-AAC2-4F2BF774C0EB}" srcId="{E545E899-6408-4262-A324-3A81456EB339}" destId="{026A838B-501F-4D79-BE87-2EA5065DF1DF}" srcOrd="2" destOrd="0" parTransId="{62C7F318-1128-4702-AC14-22FBF455D78C}" sibTransId="{F12F7244-1408-4481-BC6B-3F2C28B05340}"/>
    <dgm:cxn modelId="{9A5D78CA-D860-4893-88EF-1701DEC0DC62}" srcId="{E545E899-6408-4262-A324-3A81456EB339}" destId="{0704682C-F752-4645-8D9B-A817DA1DFA6C}" srcOrd="1" destOrd="0" parTransId="{12D7CCF0-1158-40D3-B42F-9A7722410DAF}" sibTransId="{64C8B3A2-C8AF-46F5-B638-AEE68C69B9EB}"/>
    <dgm:cxn modelId="{AF682658-C9F6-4A4D-9004-67D3F8ED8319}" srcId="{E545E899-6408-4262-A324-3A81456EB339}" destId="{D181C1C4-2678-4FE4-88B2-2FE880A44B04}" srcOrd="0" destOrd="0" parTransId="{85FE889D-F94D-43AD-9E0D-EA3B38636418}" sibTransId="{916BD71F-5FBD-4FA4-A14D-3EDA714ACDE3}"/>
    <dgm:cxn modelId="{55D6069C-9900-43CB-AA2A-08D31893D38E}" srcId="{E545E899-6408-4262-A324-3A81456EB339}" destId="{0CA12982-B9B1-48C2-9F1C-480CE09FF75E}" srcOrd="3" destOrd="0" parTransId="{3AD019FB-4EF7-4A0A-B08C-C8F461026F21}" sibTransId="{7BE9D137-4806-4CB0-A1E3-9DCCA5444D34}"/>
    <dgm:cxn modelId="{0BDEE495-CEC6-4AB6-A3DB-A971A810D9BB}" type="presOf" srcId="{0704682C-F752-4645-8D9B-A817DA1DFA6C}" destId="{2EAA8666-88A3-43FC-8080-544584AE31A3}" srcOrd="0" destOrd="0" presId="urn:microsoft.com/office/officeart/2005/8/layout/hProcess9"/>
    <dgm:cxn modelId="{7AF9C0AC-CB34-442C-B8BE-21D3B06DAF7C}" type="presOf" srcId="{026A838B-501F-4D79-BE87-2EA5065DF1DF}" destId="{8EE272F5-0D10-4CAC-85EA-BB7EF6A3F265}" srcOrd="0" destOrd="0" presId="urn:microsoft.com/office/officeart/2005/8/layout/hProcess9"/>
    <dgm:cxn modelId="{29465317-AD40-47DD-AF56-E4750254227E}" type="presOf" srcId="{0CA12982-B9B1-48C2-9F1C-480CE09FF75E}" destId="{2AEFE299-B965-4C82-BECB-B0FDDCAFAF6F}" srcOrd="0" destOrd="0" presId="urn:microsoft.com/office/officeart/2005/8/layout/hProcess9"/>
    <dgm:cxn modelId="{E42C12F8-A24A-4567-B82A-3FB6AD96799A}" type="presOf" srcId="{D181C1C4-2678-4FE4-88B2-2FE880A44B04}" destId="{F87996CF-2BB6-46FD-9176-55654DFD4D4D}" srcOrd="0" destOrd="0" presId="urn:microsoft.com/office/officeart/2005/8/layout/hProcess9"/>
    <dgm:cxn modelId="{B739780D-297C-4288-9902-3A7383B5266F}" type="presOf" srcId="{E545E899-6408-4262-A324-3A81456EB339}" destId="{4DA544FD-0B66-4103-9E14-1C9B89CDD4D3}" srcOrd="0" destOrd="0" presId="urn:microsoft.com/office/officeart/2005/8/layout/hProcess9"/>
    <dgm:cxn modelId="{DB985898-F141-4731-A7BA-A64EC37E9517}" type="presParOf" srcId="{4DA544FD-0B66-4103-9E14-1C9B89CDD4D3}" destId="{E78C0A1F-7F2B-4888-AC44-F0F3170EA650}" srcOrd="0" destOrd="0" presId="urn:microsoft.com/office/officeart/2005/8/layout/hProcess9"/>
    <dgm:cxn modelId="{72AD5CB2-5DA8-48BC-8947-07C9A434BD66}" type="presParOf" srcId="{4DA544FD-0B66-4103-9E14-1C9B89CDD4D3}" destId="{FDC47ACF-D4C0-4B03-9347-18EA897545E1}" srcOrd="1" destOrd="0" presId="urn:microsoft.com/office/officeart/2005/8/layout/hProcess9"/>
    <dgm:cxn modelId="{CFFDE3EE-FE80-4A28-8B87-B9D3A9E6E1C3}" type="presParOf" srcId="{FDC47ACF-D4C0-4B03-9347-18EA897545E1}" destId="{F87996CF-2BB6-46FD-9176-55654DFD4D4D}" srcOrd="0" destOrd="0" presId="urn:microsoft.com/office/officeart/2005/8/layout/hProcess9"/>
    <dgm:cxn modelId="{DE2F1441-13AB-4C81-8A4E-2D5B306931B3}" type="presParOf" srcId="{FDC47ACF-D4C0-4B03-9347-18EA897545E1}" destId="{39C0B1F7-83C0-4A20-BCC5-DD69F3BA91F9}" srcOrd="1" destOrd="0" presId="urn:microsoft.com/office/officeart/2005/8/layout/hProcess9"/>
    <dgm:cxn modelId="{C14558B1-B12E-4AEC-A986-236CB68FEBC9}" type="presParOf" srcId="{FDC47ACF-D4C0-4B03-9347-18EA897545E1}" destId="{2EAA8666-88A3-43FC-8080-544584AE31A3}" srcOrd="2" destOrd="0" presId="urn:microsoft.com/office/officeart/2005/8/layout/hProcess9"/>
    <dgm:cxn modelId="{7840CAC6-7D6E-4BC0-B7B2-1305391DADD7}" type="presParOf" srcId="{FDC47ACF-D4C0-4B03-9347-18EA897545E1}" destId="{568E5263-EF95-4C06-B3E4-84018E0A560A}" srcOrd="3" destOrd="0" presId="urn:microsoft.com/office/officeart/2005/8/layout/hProcess9"/>
    <dgm:cxn modelId="{BB99E223-C0E2-4172-9147-70F0395C4A95}" type="presParOf" srcId="{FDC47ACF-D4C0-4B03-9347-18EA897545E1}" destId="{8EE272F5-0D10-4CAC-85EA-BB7EF6A3F265}" srcOrd="4" destOrd="0" presId="urn:microsoft.com/office/officeart/2005/8/layout/hProcess9"/>
    <dgm:cxn modelId="{777DEAFF-3005-4FD3-A06C-2288B465BE10}" type="presParOf" srcId="{FDC47ACF-D4C0-4B03-9347-18EA897545E1}" destId="{51DD4F7E-916B-421C-9841-71D572CD5BF3}" srcOrd="5" destOrd="0" presId="urn:microsoft.com/office/officeart/2005/8/layout/hProcess9"/>
    <dgm:cxn modelId="{55A061B5-7894-469F-90DA-92CA91178B81}" type="presParOf" srcId="{FDC47ACF-D4C0-4B03-9347-18EA897545E1}" destId="{2AEFE299-B965-4C82-BECB-B0FDDCAFAF6F}" srcOrd="6"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545E899-6408-4262-A324-3A81456EB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81C1C4-2678-4FE4-88B2-2FE880A44B04}">
      <dgm:prSet phldrT="[Text]" custT="1"/>
      <dgm:spPr>
        <a:solidFill>
          <a:srgbClr val="0096D6"/>
        </a:solidFill>
      </dgm:spPr>
      <dgm:t>
        <a:bodyPr/>
        <a:lstStyle/>
        <a:p>
          <a:r>
            <a:rPr lang="en-US" sz="2000" dirty="0" smtClean="0"/>
            <a:t>A. Define Service</a:t>
          </a:r>
          <a:endParaRPr lang="en-US" sz="2000" dirty="0"/>
        </a:p>
      </dgm:t>
    </dgm:pt>
    <dgm:pt modelId="{85FE889D-F94D-43AD-9E0D-EA3B38636418}" type="parTrans" cxnId="{AF682658-C9F6-4A4D-9004-67D3F8ED8319}">
      <dgm:prSet/>
      <dgm:spPr/>
      <dgm:t>
        <a:bodyPr/>
        <a:lstStyle/>
        <a:p>
          <a:endParaRPr lang="en-US"/>
        </a:p>
      </dgm:t>
    </dgm:pt>
    <dgm:pt modelId="{916BD71F-5FBD-4FA4-A14D-3EDA714ACDE3}" type="sibTrans" cxnId="{AF682658-C9F6-4A4D-9004-67D3F8ED8319}">
      <dgm:prSet/>
      <dgm:spPr/>
      <dgm:t>
        <a:bodyPr/>
        <a:lstStyle/>
        <a:p>
          <a:endParaRPr lang="en-US"/>
        </a:p>
      </dgm:t>
    </dgm:pt>
    <dgm:pt modelId="{026A838B-501F-4D79-BE87-2EA5065DF1DF}">
      <dgm:prSet phldrT="[Text]" custT="1"/>
      <dgm:spPr>
        <a:solidFill>
          <a:schemeClr val="accent1">
            <a:lumMod val="40000"/>
            <a:lumOff val="60000"/>
          </a:schemeClr>
        </a:solidFill>
      </dgm:spPr>
      <dgm:t>
        <a:bodyPr/>
        <a:lstStyle/>
        <a:p>
          <a:r>
            <a:rPr lang="en-US" sz="2000" dirty="0" smtClean="0">
              <a:solidFill>
                <a:schemeClr val="tx1"/>
              </a:solidFill>
            </a:rPr>
            <a:t>C. Create Service Tree</a:t>
          </a:r>
          <a:endParaRPr lang="en-US" sz="2000" dirty="0">
            <a:solidFill>
              <a:schemeClr val="tx1"/>
            </a:solidFill>
          </a:endParaRPr>
        </a:p>
      </dgm:t>
    </dgm:pt>
    <dgm:pt modelId="{62C7F318-1128-4702-AC14-22FBF455D78C}" type="parTrans" cxnId="{93BAE5A0-CD2B-4916-AAC2-4F2BF774C0EB}">
      <dgm:prSet/>
      <dgm:spPr/>
      <dgm:t>
        <a:bodyPr/>
        <a:lstStyle/>
        <a:p>
          <a:endParaRPr lang="en-US"/>
        </a:p>
      </dgm:t>
    </dgm:pt>
    <dgm:pt modelId="{F12F7244-1408-4481-BC6B-3F2C28B05340}" type="sibTrans" cxnId="{93BAE5A0-CD2B-4916-AAC2-4F2BF774C0EB}">
      <dgm:prSet/>
      <dgm:spPr/>
      <dgm:t>
        <a:bodyPr/>
        <a:lstStyle/>
        <a:p>
          <a:endParaRPr lang="en-US"/>
        </a:p>
      </dgm:t>
    </dgm:pt>
    <dgm:pt modelId="{0704682C-F752-4645-8D9B-A817DA1DFA6C}">
      <dgm:prSet custT="1"/>
      <dgm:spPr>
        <a:solidFill>
          <a:schemeClr val="accent1">
            <a:lumMod val="60000"/>
            <a:lumOff val="40000"/>
          </a:schemeClr>
        </a:solidFill>
      </dgm:spPr>
      <dgm:t>
        <a:bodyPr/>
        <a:lstStyle/>
        <a:p>
          <a:r>
            <a:rPr lang="en-US" sz="2000" dirty="0" smtClean="0"/>
            <a:t>B. Check and create Resources</a:t>
          </a:r>
          <a:endParaRPr lang="en-US" sz="2000" dirty="0"/>
        </a:p>
      </dgm:t>
    </dgm:pt>
    <dgm:pt modelId="{12D7CCF0-1158-40D3-B42F-9A7722410DAF}" type="parTrans" cxnId="{9A5D78CA-D860-4893-88EF-1701DEC0DC62}">
      <dgm:prSet/>
      <dgm:spPr/>
      <dgm:t>
        <a:bodyPr/>
        <a:lstStyle/>
        <a:p>
          <a:endParaRPr lang="en-US"/>
        </a:p>
      </dgm:t>
    </dgm:pt>
    <dgm:pt modelId="{64C8B3A2-C8AF-46F5-B638-AEE68C69B9EB}" type="sibTrans" cxnId="{9A5D78CA-D860-4893-88EF-1701DEC0DC62}">
      <dgm:prSet/>
      <dgm:spPr/>
      <dgm:t>
        <a:bodyPr/>
        <a:lstStyle/>
        <a:p>
          <a:endParaRPr lang="en-US"/>
        </a:p>
      </dgm:t>
    </dgm:pt>
    <dgm:pt modelId="{4DA544FD-0B66-4103-9E14-1C9B89CDD4D3}" type="pres">
      <dgm:prSet presAssocID="{E545E899-6408-4262-A324-3A81456EB339}" presName="CompostProcess" presStyleCnt="0">
        <dgm:presLayoutVars>
          <dgm:dir/>
          <dgm:resizeHandles val="exact"/>
        </dgm:presLayoutVars>
      </dgm:prSet>
      <dgm:spPr/>
      <dgm:t>
        <a:bodyPr/>
        <a:lstStyle/>
        <a:p>
          <a:endParaRPr lang="en-US"/>
        </a:p>
      </dgm:t>
    </dgm:pt>
    <dgm:pt modelId="{E78C0A1F-7F2B-4888-AC44-F0F3170EA650}" type="pres">
      <dgm:prSet presAssocID="{E545E899-6408-4262-A324-3A81456EB339}" presName="arrow" presStyleLbl="bgShp" presStyleIdx="0" presStyleCnt="1"/>
      <dgm:spPr/>
    </dgm:pt>
    <dgm:pt modelId="{FDC47ACF-D4C0-4B03-9347-18EA897545E1}" type="pres">
      <dgm:prSet presAssocID="{E545E899-6408-4262-A324-3A81456EB339}" presName="linearProcess" presStyleCnt="0"/>
      <dgm:spPr/>
    </dgm:pt>
    <dgm:pt modelId="{F87996CF-2BB6-46FD-9176-55654DFD4D4D}" type="pres">
      <dgm:prSet presAssocID="{D181C1C4-2678-4FE4-88B2-2FE880A44B04}" presName="textNode" presStyleLbl="node1" presStyleIdx="0" presStyleCnt="3">
        <dgm:presLayoutVars>
          <dgm:bulletEnabled val="1"/>
        </dgm:presLayoutVars>
      </dgm:prSet>
      <dgm:spPr/>
      <dgm:t>
        <a:bodyPr/>
        <a:lstStyle/>
        <a:p>
          <a:endParaRPr lang="en-US"/>
        </a:p>
      </dgm:t>
    </dgm:pt>
    <dgm:pt modelId="{39C0B1F7-83C0-4A20-BCC5-DD69F3BA91F9}" type="pres">
      <dgm:prSet presAssocID="{916BD71F-5FBD-4FA4-A14D-3EDA714ACDE3}" presName="sibTrans" presStyleCnt="0"/>
      <dgm:spPr/>
    </dgm:pt>
    <dgm:pt modelId="{2EAA8666-88A3-43FC-8080-544584AE31A3}" type="pres">
      <dgm:prSet presAssocID="{0704682C-F752-4645-8D9B-A817DA1DFA6C}" presName="textNode" presStyleLbl="node1" presStyleIdx="1" presStyleCnt="3">
        <dgm:presLayoutVars>
          <dgm:bulletEnabled val="1"/>
        </dgm:presLayoutVars>
      </dgm:prSet>
      <dgm:spPr/>
      <dgm:t>
        <a:bodyPr/>
        <a:lstStyle/>
        <a:p>
          <a:endParaRPr lang="en-US"/>
        </a:p>
      </dgm:t>
    </dgm:pt>
    <dgm:pt modelId="{568E5263-EF95-4C06-B3E4-84018E0A560A}" type="pres">
      <dgm:prSet presAssocID="{64C8B3A2-C8AF-46F5-B638-AEE68C69B9EB}" presName="sibTrans" presStyleCnt="0"/>
      <dgm:spPr/>
    </dgm:pt>
    <dgm:pt modelId="{8EE272F5-0D10-4CAC-85EA-BB7EF6A3F265}" type="pres">
      <dgm:prSet presAssocID="{026A838B-501F-4D79-BE87-2EA5065DF1DF}" presName="textNode" presStyleLbl="node1" presStyleIdx="2" presStyleCnt="3">
        <dgm:presLayoutVars>
          <dgm:bulletEnabled val="1"/>
        </dgm:presLayoutVars>
      </dgm:prSet>
      <dgm:spPr/>
      <dgm:t>
        <a:bodyPr/>
        <a:lstStyle/>
        <a:p>
          <a:endParaRPr lang="en-US"/>
        </a:p>
      </dgm:t>
    </dgm:pt>
  </dgm:ptLst>
  <dgm:cxnLst>
    <dgm:cxn modelId="{3ED9E947-A84E-409A-B89D-7A05E1D0FC54}" type="presOf" srcId="{0704682C-F752-4645-8D9B-A817DA1DFA6C}" destId="{2EAA8666-88A3-43FC-8080-544584AE31A3}" srcOrd="0" destOrd="0" presId="urn:microsoft.com/office/officeart/2005/8/layout/hProcess9"/>
    <dgm:cxn modelId="{8CB4E244-196E-47C3-8CC3-FA2996668C4E}" type="presOf" srcId="{E545E899-6408-4262-A324-3A81456EB339}" destId="{4DA544FD-0B66-4103-9E14-1C9B89CDD4D3}" srcOrd="0" destOrd="0" presId="urn:microsoft.com/office/officeart/2005/8/layout/hProcess9"/>
    <dgm:cxn modelId="{95C1CD15-82CB-4C20-A419-C8652E0C4451}" type="presOf" srcId="{D181C1C4-2678-4FE4-88B2-2FE880A44B04}" destId="{F87996CF-2BB6-46FD-9176-55654DFD4D4D}" srcOrd="0" destOrd="0" presId="urn:microsoft.com/office/officeart/2005/8/layout/hProcess9"/>
    <dgm:cxn modelId="{9A5D78CA-D860-4893-88EF-1701DEC0DC62}" srcId="{E545E899-6408-4262-A324-3A81456EB339}" destId="{0704682C-F752-4645-8D9B-A817DA1DFA6C}" srcOrd="1" destOrd="0" parTransId="{12D7CCF0-1158-40D3-B42F-9A7722410DAF}" sibTransId="{64C8B3A2-C8AF-46F5-B638-AEE68C69B9EB}"/>
    <dgm:cxn modelId="{61F7E1FD-A742-413D-97B0-11CF751EBA09}" type="presOf" srcId="{026A838B-501F-4D79-BE87-2EA5065DF1DF}" destId="{8EE272F5-0D10-4CAC-85EA-BB7EF6A3F265}" srcOrd="0" destOrd="0" presId="urn:microsoft.com/office/officeart/2005/8/layout/hProcess9"/>
    <dgm:cxn modelId="{93BAE5A0-CD2B-4916-AAC2-4F2BF774C0EB}" srcId="{E545E899-6408-4262-A324-3A81456EB339}" destId="{026A838B-501F-4D79-BE87-2EA5065DF1DF}" srcOrd="2" destOrd="0" parTransId="{62C7F318-1128-4702-AC14-22FBF455D78C}" sibTransId="{F12F7244-1408-4481-BC6B-3F2C28B05340}"/>
    <dgm:cxn modelId="{AF682658-C9F6-4A4D-9004-67D3F8ED8319}" srcId="{E545E899-6408-4262-A324-3A81456EB339}" destId="{D181C1C4-2678-4FE4-88B2-2FE880A44B04}" srcOrd="0" destOrd="0" parTransId="{85FE889D-F94D-43AD-9E0D-EA3B38636418}" sibTransId="{916BD71F-5FBD-4FA4-A14D-3EDA714ACDE3}"/>
    <dgm:cxn modelId="{013F6DB0-8056-492F-810D-164241706727}" type="presParOf" srcId="{4DA544FD-0B66-4103-9E14-1C9B89CDD4D3}" destId="{E78C0A1F-7F2B-4888-AC44-F0F3170EA650}" srcOrd="0" destOrd="0" presId="urn:microsoft.com/office/officeart/2005/8/layout/hProcess9"/>
    <dgm:cxn modelId="{5D98A481-54B0-4BD1-9AEF-96636708A99C}" type="presParOf" srcId="{4DA544FD-0B66-4103-9E14-1C9B89CDD4D3}" destId="{FDC47ACF-D4C0-4B03-9347-18EA897545E1}" srcOrd="1" destOrd="0" presId="urn:microsoft.com/office/officeart/2005/8/layout/hProcess9"/>
    <dgm:cxn modelId="{968B1C7B-BBF4-4ECA-8195-D19495359CDA}" type="presParOf" srcId="{FDC47ACF-D4C0-4B03-9347-18EA897545E1}" destId="{F87996CF-2BB6-46FD-9176-55654DFD4D4D}" srcOrd="0" destOrd="0" presId="urn:microsoft.com/office/officeart/2005/8/layout/hProcess9"/>
    <dgm:cxn modelId="{59FE5980-097F-43C3-8C62-3AAFD5C9E5BD}" type="presParOf" srcId="{FDC47ACF-D4C0-4B03-9347-18EA897545E1}" destId="{39C0B1F7-83C0-4A20-BCC5-DD69F3BA91F9}" srcOrd="1" destOrd="0" presId="urn:microsoft.com/office/officeart/2005/8/layout/hProcess9"/>
    <dgm:cxn modelId="{759A5594-04B7-48DC-9E67-93819BEE70B6}" type="presParOf" srcId="{FDC47ACF-D4C0-4B03-9347-18EA897545E1}" destId="{2EAA8666-88A3-43FC-8080-544584AE31A3}" srcOrd="2" destOrd="0" presId="urn:microsoft.com/office/officeart/2005/8/layout/hProcess9"/>
    <dgm:cxn modelId="{47D2D8F5-36D4-4FF2-A830-51CD40258C58}" type="presParOf" srcId="{FDC47ACF-D4C0-4B03-9347-18EA897545E1}" destId="{568E5263-EF95-4C06-B3E4-84018E0A560A}" srcOrd="3" destOrd="0" presId="urn:microsoft.com/office/officeart/2005/8/layout/hProcess9"/>
    <dgm:cxn modelId="{7FB1912C-D173-4E6C-9DA6-906BE9B762B5}" type="presParOf" srcId="{FDC47ACF-D4C0-4B03-9347-18EA897545E1}" destId="{8EE272F5-0D10-4CAC-85EA-BB7EF6A3F265}"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9E3159-2029-4885-9F96-E6B394CD46E0}">
      <dsp:nvSpPr>
        <dsp:cNvPr id="0" name=""/>
        <dsp:cNvSpPr/>
      </dsp:nvSpPr>
      <dsp:spPr>
        <a:xfrm>
          <a:off x="0" y="0"/>
          <a:ext cx="3219449" cy="3219449"/>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73FAEF-A99F-4607-B857-40F4394854C5}">
      <dsp:nvSpPr>
        <dsp:cNvPr id="0" name=""/>
        <dsp:cNvSpPr/>
      </dsp:nvSpPr>
      <dsp:spPr>
        <a:xfrm>
          <a:off x="1920814" y="323674"/>
          <a:ext cx="4050414" cy="76210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noProof="0" dirty="0" smtClean="0"/>
            <a:t>Use Case</a:t>
          </a:r>
          <a:endParaRPr lang="en-US" sz="2600" kern="1200" noProof="0" dirty="0"/>
        </a:p>
      </dsp:txBody>
      <dsp:txXfrm>
        <a:off x="1958017" y="360877"/>
        <a:ext cx="3976008" cy="687698"/>
      </dsp:txXfrm>
    </dsp:sp>
    <dsp:sp modelId="{63422A85-49F4-4724-A75D-DFB532058B3D}">
      <dsp:nvSpPr>
        <dsp:cNvPr id="0" name=""/>
        <dsp:cNvSpPr/>
      </dsp:nvSpPr>
      <dsp:spPr>
        <a:xfrm>
          <a:off x="1920814" y="1181041"/>
          <a:ext cx="4050414" cy="76210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noProof="0" dirty="0" smtClean="0"/>
            <a:t>Role concept</a:t>
          </a:r>
          <a:endParaRPr lang="en-US" sz="2600" kern="1200" noProof="0" dirty="0"/>
        </a:p>
      </dsp:txBody>
      <dsp:txXfrm>
        <a:off x="1958017" y="1218244"/>
        <a:ext cx="3976008" cy="687698"/>
      </dsp:txXfrm>
    </dsp:sp>
    <dsp:sp modelId="{E51F06F7-16B7-4C19-9065-D71EC632FAC4}">
      <dsp:nvSpPr>
        <dsp:cNvPr id="0" name=""/>
        <dsp:cNvSpPr/>
      </dsp:nvSpPr>
      <dsp:spPr>
        <a:xfrm>
          <a:off x="1920814" y="2038408"/>
          <a:ext cx="4050414" cy="76210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noProof="0" dirty="0" smtClean="0"/>
            <a:t>Findings and experiences</a:t>
          </a:r>
          <a:endParaRPr lang="en-US" sz="2500" kern="1200" noProof="0" dirty="0"/>
        </a:p>
      </dsp:txBody>
      <dsp:txXfrm>
        <a:off x="1958017" y="2075611"/>
        <a:ext cx="3976008" cy="68769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327740" y="0"/>
          <a:ext cx="3714386" cy="1040178"/>
        </a:xfrm>
        <a:prstGeom prst="rightArrow">
          <a:avLst/>
        </a:prstGeom>
        <a:solidFill>
          <a:srgbClr val="CBDDF0">
            <a:alpha val="25098"/>
          </a:srgbClr>
        </a:solidFill>
        <a:ln>
          <a:noFill/>
        </a:ln>
        <a:effectLst/>
      </dsp:spPr>
      <dsp:style>
        <a:lnRef idx="0">
          <a:scrgbClr r="0" g="0" b="0"/>
        </a:lnRef>
        <a:fillRef idx="1">
          <a:scrgbClr r="0" g="0" b="0"/>
        </a:fillRef>
        <a:effectRef idx="0">
          <a:scrgbClr r="0" g="0" b="0"/>
        </a:effectRef>
        <a:fontRef idx="minor"/>
      </dsp:style>
    </dsp:sp>
    <dsp:sp modelId="{F87996CF-2BB6-46FD-9176-55654DFD4D4D}">
      <dsp:nvSpPr>
        <dsp:cNvPr id="0" name=""/>
        <dsp:cNvSpPr/>
      </dsp:nvSpPr>
      <dsp:spPr>
        <a:xfrm>
          <a:off x="1493" y="312053"/>
          <a:ext cx="970417" cy="416071"/>
        </a:xfrm>
        <a:prstGeom prst="roundRect">
          <a:avLst/>
        </a:prstGeom>
        <a:solidFill>
          <a:srgbClr val="0096D6"/>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1. Create design</a:t>
          </a:r>
          <a:endParaRPr lang="en-US" sz="1200" kern="1200" dirty="0"/>
        </a:p>
      </dsp:txBody>
      <dsp:txXfrm>
        <a:off x="21804" y="332364"/>
        <a:ext cx="929795" cy="375449"/>
      </dsp:txXfrm>
    </dsp:sp>
    <dsp:sp modelId="{2EAA8666-88A3-43FC-8080-544584AE31A3}">
      <dsp:nvSpPr>
        <dsp:cNvPr id="0" name=""/>
        <dsp:cNvSpPr/>
      </dsp:nvSpPr>
      <dsp:spPr>
        <a:xfrm>
          <a:off x="1133647" y="312053"/>
          <a:ext cx="970417" cy="416071"/>
        </a:xfrm>
        <a:prstGeom prst="roundRect">
          <a:avLst/>
        </a:prstGeom>
        <a:solidFill>
          <a:srgbClr val="FFC00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2. Create offering</a:t>
          </a:r>
          <a:endParaRPr lang="en-US" sz="1200" kern="1200" dirty="0"/>
        </a:p>
      </dsp:txBody>
      <dsp:txXfrm>
        <a:off x="1153958" y="332364"/>
        <a:ext cx="929795" cy="375449"/>
      </dsp:txXfrm>
    </dsp:sp>
    <dsp:sp modelId="{8EE272F5-0D10-4CAC-85EA-BB7EF6A3F265}">
      <dsp:nvSpPr>
        <dsp:cNvPr id="0" name=""/>
        <dsp:cNvSpPr/>
      </dsp:nvSpPr>
      <dsp:spPr>
        <a:xfrm>
          <a:off x="2265801" y="312053"/>
          <a:ext cx="970417" cy="416071"/>
        </a:xfrm>
        <a:prstGeom prst="roundRect">
          <a:avLst/>
        </a:prstGeom>
        <a:solidFill>
          <a:srgbClr val="00B05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3. Create  order</a:t>
          </a:r>
          <a:endParaRPr lang="en-US" sz="1200" kern="1200" dirty="0"/>
        </a:p>
      </dsp:txBody>
      <dsp:txXfrm>
        <a:off x="2286112" y="332364"/>
        <a:ext cx="929795" cy="375449"/>
      </dsp:txXfrm>
    </dsp:sp>
    <dsp:sp modelId="{2AEFE299-B965-4C82-BECB-B0FDDCAFAF6F}">
      <dsp:nvSpPr>
        <dsp:cNvPr id="0" name=""/>
        <dsp:cNvSpPr/>
      </dsp:nvSpPr>
      <dsp:spPr>
        <a:xfrm>
          <a:off x="3397955" y="312053"/>
          <a:ext cx="970417" cy="416071"/>
        </a:xfrm>
        <a:prstGeom prst="roundRect">
          <a:avLst/>
        </a:prstGeom>
        <a:solidFill>
          <a:srgbClr val="7030A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4. Manage order</a:t>
          </a:r>
          <a:endParaRPr lang="en-US" sz="1200" kern="1200" dirty="0"/>
        </a:p>
      </dsp:txBody>
      <dsp:txXfrm>
        <a:off x="3418266" y="332364"/>
        <a:ext cx="929795" cy="37544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611659" y="0"/>
          <a:ext cx="6932140" cy="329878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7996CF-2BB6-46FD-9176-55654DFD4D4D}">
      <dsp:nvSpPr>
        <dsp:cNvPr id="0" name=""/>
        <dsp:cNvSpPr/>
      </dsp:nvSpPr>
      <dsp:spPr>
        <a:xfrm>
          <a:off x="2787" y="989635"/>
          <a:ext cx="1811085" cy="1319514"/>
        </a:xfrm>
        <a:prstGeom prst="roundRect">
          <a:avLst/>
        </a:prstGeom>
        <a:solidFill>
          <a:srgbClr val="0096D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 Define Service</a:t>
          </a:r>
          <a:endParaRPr lang="en-US" sz="2000" kern="1200" dirty="0"/>
        </a:p>
      </dsp:txBody>
      <dsp:txXfrm>
        <a:off x="67200" y="1054048"/>
        <a:ext cx="1682259" cy="1190688"/>
      </dsp:txXfrm>
    </dsp:sp>
    <dsp:sp modelId="{2EAA8666-88A3-43FC-8080-544584AE31A3}">
      <dsp:nvSpPr>
        <dsp:cNvPr id="0" name=""/>
        <dsp:cNvSpPr/>
      </dsp:nvSpPr>
      <dsp:spPr>
        <a:xfrm>
          <a:off x="2115720" y="989635"/>
          <a:ext cx="1811085" cy="1319514"/>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B. </a:t>
          </a:r>
          <a:r>
            <a:rPr lang="en-US" sz="2000" kern="1200" dirty="0" err="1" smtClean="0"/>
            <a:t>Ressourcen</a:t>
          </a:r>
          <a:r>
            <a:rPr lang="en-US" sz="2000" kern="1200" dirty="0" smtClean="0"/>
            <a:t> </a:t>
          </a:r>
          <a:r>
            <a:rPr lang="en-US" sz="2000" kern="1200" dirty="0" err="1" smtClean="0"/>
            <a:t>prüfen</a:t>
          </a:r>
          <a:endParaRPr lang="en-US" sz="2000" kern="1200" dirty="0"/>
        </a:p>
      </dsp:txBody>
      <dsp:txXfrm>
        <a:off x="2180133" y="1054048"/>
        <a:ext cx="1682259" cy="1190688"/>
      </dsp:txXfrm>
    </dsp:sp>
    <dsp:sp modelId="{8EE272F5-0D10-4CAC-85EA-BB7EF6A3F265}">
      <dsp:nvSpPr>
        <dsp:cNvPr id="0" name=""/>
        <dsp:cNvSpPr/>
      </dsp:nvSpPr>
      <dsp:spPr>
        <a:xfrm>
          <a:off x="4228653" y="989635"/>
          <a:ext cx="1811085" cy="1319514"/>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C. Service-Baum </a:t>
          </a:r>
          <a:r>
            <a:rPr lang="en-US" sz="2000" kern="1200" dirty="0" err="1" smtClean="0">
              <a:solidFill>
                <a:schemeClr val="tx1"/>
              </a:solidFill>
            </a:rPr>
            <a:t>erstellen</a:t>
          </a:r>
          <a:endParaRPr lang="en-US" sz="2000" kern="1200" dirty="0">
            <a:solidFill>
              <a:schemeClr val="tx1"/>
            </a:solidFill>
          </a:endParaRPr>
        </a:p>
      </dsp:txBody>
      <dsp:txXfrm>
        <a:off x="4293066" y="1054048"/>
        <a:ext cx="1682259" cy="1190688"/>
      </dsp:txXfrm>
    </dsp:sp>
    <dsp:sp modelId="{2AEFE299-B965-4C82-BECB-B0FDDCAFAF6F}">
      <dsp:nvSpPr>
        <dsp:cNvPr id="0" name=""/>
        <dsp:cNvSpPr/>
      </dsp:nvSpPr>
      <dsp:spPr>
        <a:xfrm>
          <a:off x="6341586" y="989635"/>
          <a:ext cx="1811085" cy="1319514"/>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D. Manage orders</a:t>
          </a:r>
          <a:endParaRPr lang="en-US" sz="2000" kern="1200" dirty="0">
            <a:solidFill>
              <a:schemeClr val="tx1"/>
            </a:solidFill>
          </a:endParaRPr>
        </a:p>
      </dsp:txBody>
      <dsp:txXfrm>
        <a:off x="6405999" y="1054048"/>
        <a:ext cx="1682259" cy="119068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327740" y="0"/>
          <a:ext cx="3714386" cy="1040178"/>
        </a:xfrm>
        <a:prstGeom prst="rightArrow">
          <a:avLst/>
        </a:prstGeom>
        <a:solidFill>
          <a:srgbClr val="CBDDF0">
            <a:alpha val="25098"/>
          </a:srgbClr>
        </a:solidFill>
        <a:ln>
          <a:noFill/>
        </a:ln>
        <a:effectLst/>
      </dsp:spPr>
      <dsp:style>
        <a:lnRef idx="0">
          <a:scrgbClr r="0" g="0" b="0"/>
        </a:lnRef>
        <a:fillRef idx="1">
          <a:scrgbClr r="0" g="0" b="0"/>
        </a:fillRef>
        <a:effectRef idx="0">
          <a:scrgbClr r="0" g="0" b="0"/>
        </a:effectRef>
        <a:fontRef idx="minor"/>
      </dsp:style>
    </dsp:sp>
    <dsp:sp modelId="{F87996CF-2BB6-46FD-9176-55654DFD4D4D}">
      <dsp:nvSpPr>
        <dsp:cNvPr id="0" name=""/>
        <dsp:cNvSpPr/>
      </dsp:nvSpPr>
      <dsp:spPr>
        <a:xfrm>
          <a:off x="1493" y="312053"/>
          <a:ext cx="970417" cy="416071"/>
        </a:xfrm>
        <a:prstGeom prst="roundRect">
          <a:avLst/>
        </a:prstGeom>
        <a:solidFill>
          <a:srgbClr val="0096D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1. Create design</a:t>
          </a:r>
          <a:endParaRPr lang="en-US" sz="1200" kern="1200" dirty="0"/>
        </a:p>
      </dsp:txBody>
      <dsp:txXfrm>
        <a:off x="21804" y="332364"/>
        <a:ext cx="929795" cy="375449"/>
      </dsp:txXfrm>
    </dsp:sp>
    <dsp:sp modelId="{2EAA8666-88A3-43FC-8080-544584AE31A3}">
      <dsp:nvSpPr>
        <dsp:cNvPr id="0" name=""/>
        <dsp:cNvSpPr/>
      </dsp:nvSpPr>
      <dsp:spPr>
        <a:xfrm>
          <a:off x="1133647" y="312053"/>
          <a:ext cx="970417" cy="416071"/>
        </a:xfrm>
        <a:prstGeom prst="roundRect">
          <a:avLst/>
        </a:prstGeom>
        <a:solidFill>
          <a:srgbClr val="FFC00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2. Create offering</a:t>
          </a:r>
          <a:endParaRPr lang="en-US" sz="1200" kern="1200" dirty="0"/>
        </a:p>
      </dsp:txBody>
      <dsp:txXfrm>
        <a:off x="1153958" y="332364"/>
        <a:ext cx="929795" cy="375449"/>
      </dsp:txXfrm>
    </dsp:sp>
    <dsp:sp modelId="{8EE272F5-0D10-4CAC-85EA-BB7EF6A3F265}">
      <dsp:nvSpPr>
        <dsp:cNvPr id="0" name=""/>
        <dsp:cNvSpPr/>
      </dsp:nvSpPr>
      <dsp:spPr>
        <a:xfrm>
          <a:off x="2265801" y="312053"/>
          <a:ext cx="970417" cy="416071"/>
        </a:xfrm>
        <a:prstGeom prst="roundRect">
          <a:avLst/>
        </a:prstGeom>
        <a:solidFill>
          <a:srgbClr val="00B05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3. Create  order</a:t>
          </a:r>
          <a:endParaRPr lang="en-US" sz="1200" kern="1200" dirty="0"/>
        </a:p>
      </dsp:txBody>
      <dsp:txXfrm>
        <a:off x="2286112" y="332364"/>
        <a:ext cx="929795" cy="375449"/>
      </dsp:txXfrm>
    </dsp:sp>
    <dsp:sp modelId="{2AEFE299-B965-4C82-BECB-B0FDDCAFAF6F}">
      <dsp:nvSpPr>
        <dsp:cNvPr id="0" name=""/>
        <dsp:cNvSpPr/>
      </dsp:nvSpPr>
      <dsp:spPr>
        <a:xfrm>
          <a:off x="3397955" y="312053"/>
          <a:ext cx="970417" cy="416071"/>
        </a:xfrm>
        <a:prstGeom prst="roundRect">
          <a:avLst/>
        </a:prstGeom>
        <a:solidFill>
          <a:srgbClr val="7030A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4. Manage order</a:t>
          </a:r>
          <a:endParaRPr lang="en-US" sz="1200" kern="1200" dirty="0"/>
        </a:p>
      </dsp:txBody>
      <dsp:txXfrm>
        <a:off x="3418266" y="332364"/>
        <a:ext cx="929795" cy="37544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327740" y="0"/>
          <a:ext cx="3714386" cy="1040178"/>
        </a:xfrm>
        <a:prstGeom prst="rightArrow">
          <a:avLst/>
        </a:prstGeom>
        <a:solidFill>
          <a:srgbClr val="CBDDF0">
            <a:alpha val="25098"/>
          </a:srgbClr>
        </a:solidFill>
        <a:ln>
          <a:noFill/>
        </a:ln>
        <a:effectLst/>
      </dsp:spPr>
      <dsp:style>
        <a:lnRef idx="0">
          <a:scrgbClr r="0" g="0" b="0"/>
        </a:lnRef>
        <a:fillRef idx="1">
          <a:scrgbClr r="0" g="0" b="0"/>
        </a:fillRef>
        <a:effectRef idx="0">
          <a:scrgbClr r="0" g="0" b="0"/>
        </a:effectRef>
        <a:fontRef idx="minor"/>
      </dsp:style>
    </dsp:sp>
    <dsp:sp modelId="{F87996CF-2BB6-46FD-9176-55654DFD4D4D}">
      <dsp:nvSpPr>
        <dsp:cNvPr id="0" name=""/>
        <dsp:cNvSpPr/>
      </dsp:nvSpPr>
      <dsp:spPr>
        <a:xfrm>
          <a:off x="1493" y="312053"/>
          <a:ext cx="970417" cy="416071"/>
        </a:xfrm>
        <a:prstGeom prst="roundRect">
          <a:avLst/>
        </a:prstGeom>
        <a:solidFill>
          <a:srgbClr val="0096D6"/>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1. Create design</a:t>
          </a:r>
          <a:endParaRPr lang="en-US" sz="1200" kern="1200" dirty="0"/>
        </a:p>
      </dsp:txBody>
      <dsp:txXfrm>
        <a:off x="21804" y="332364"/>
        <a:ext cx="929795" cy="375449"/>
      </dsp:txXfrm>
    </dsp:sp>
    <dsp:sp modelId="{2EAA8666-88A3-43FC-8080-544584AE31A3}">
      <dsp:nvSpPr>
        <dsp:cNvPr id="0" name=""/>
        <dsp:cNvSpPr/>
      </dsp:nvSpPr>
      <dsp:spPr>
        <a:xfrm>
          <a:off x="1133647" y="312053"/>
          <a:ext cx="970417" cy="416071"/>
        </a:xfrm>
        <a:prstGeom prst="roundRect">
          <a:avLst/>
        </a:prstGeom>
        <a:solidFill>
          <a:srgbClr val="FFC00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2. Create offering</a:t>
          </a:r>
          <a:endParaRPr lang="en-US" sz="1200" kern="1200" dirty="0"/>
        </a:p>
      </dsp:txBody>
      <dsp:txXfrm>
        <a:off x="1153958" y="332364"/>
        <a:ext cx="929795" cy="375449"/>
      </dsp:txXfrm>
    </dsp:sp>
    <dsp:sp modelId="{8EE272F5-0D10-4CAC-85EA-BB7EF6A3F265}">
      <dsp:nvSpPr>
        <dsp:cNvPr id="0" name=""/>
        <dsp:cNvSpPr/>
      </dsp:nvSpPr>
      <dsp:spPr>
        <a:xfrm>
          <a:off x="2265801" y="312053"/>
          <a:ext cx="970417" cy="416071"/>
        </a:xfrm>
        <a:prstGeom prst="roundRect">
          <a:avLst/>
        </a:prstGeom>
        <a:solidFill>
          <a:srgbClr val="00B05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3. Create  order</a:t>
          </a:r>
          <a:endParaRPr lang="en-US" sz="1200" kern="1200" dirty="0"/>
        </a:p>
      </dsp:txBody>
      <dsp:txXfrm>
        <a:off x="2286112" y="332364"/>
        <a:ext cx="929795" cy="375449"/>
      </dsp:txXfrm>
    </dsp:sp>
    <dsp:sp modelId="{2AEFE299-B965-4C82-BECB-B0FDDCAFAF6F}">
      <dsp:nvSpPr>
        <dsp:cNvPr id="0" name=""/>
        <dsp:cNvSpPr/>
      </dsp:nvSpPr>
      <dsp:spPr>
        <a:xfrm>
          <a:off x="3397955" y="312053"/>
          <a:ext cx="970417" cy="416071"/>
        </a:xfrm>
        <a:prstGeom prst="roundRect">
          <a:avLst/>
        </a:prstGeom>
        <a:solidFill>
          <a:srgbClr val="7030A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4. Manage order</a:t>
          </a:r>
          <a:endParaRPr lang="en-US" sz="1200" kern="1200" dirty="0"/>
        </a:p>
      </dsp:txBody>
      <dsp:txXfrm>
        <a:off x="3418266" y="332364"/>
        <a:ext cx="929795" cy="37544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336477" y="0"/>
          <a:ext cx="3813407" cy="104324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7996CF-2BB6-46FD-9176-55654DFD4D4D}">
      <dsp:nvSpPr>
        <dsp:cNvPr id="0" name=""/>
        <dsp:cNvSpPr/>
      </dsp:nvSpPr>
      <dsp:spPr>
        <a:xfrm>
          <a:off x="2163" y="312974"/>
          <a:ext cx="1386818" cy="417299"/>
        </a:xfrm>
        <a:prstGeom prst="roundRect">
          <a:avLst/>
        </a:prstGeom>
        <a:solidFill>
          <a:srgbClr val="0096D6"/>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 Define Service</a:t>
          </a:r>
          <a:endParaRPr lang="en-US" sz="1200" kern="1200" dirty="0"/>
        </a:p>
      </dsp:txBody>
      <dsp:txXfrm>
        <a:off x="22534" y="333345"/>
        <a:ext cx="1346076" cy="376557"/>
      </dsp:txXfrm>
    </dsp:sp>
    <dsp:sp modelId="{2EAA8666-88A3-43FC-8080-544584AE31A3}">
      <dsp:nvSpPr>
        <dsp:cNvPr id="0" name=""/>
        <dsp:cNvSpPr/>
      </dsp:nvSpPr>
      <dsp:spPr>
        <a:xfrm>
          <a:off x="1549771" y="312974"/>
          <a:ext cx="1386818" cy="417299"/>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B. Check/create resources</a:t>
          </a:r>
          <a:endParaRPr lang="en-US" sz="1200" kern="1200" dirty="0"/>
        </a:p>
      </dsp:txBody>
      <dsp:txXfrm>
        <a:off x="1570142" y="333345"/>
        <a:ext cx="1346076" cy="376557"/>
      </dsp:txXfrm>
    </dsp:sp>
    <dsp:sp modelId="{8EE272F5-0D10-4CAC-85EA-BB7EF6A3F265}">
      <dsp:nvSpPr>
        <dsp:cNvPr id="0" name=""/>
        <dsp:cNvSpPr/>
      </dsp:nvSpPr>
      <dsp:spPr>
        <a:xfrm>
          <a:off x="3097380" y="312974"/>
          <a:ext cx="1386818" cy="417299"/>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C. Create service-tree</a:t>
          </a:r>
          <a:endParaRPr lang="en-US" sz="1200" kern="1200" dirty="0">
            <a:solidFill>
              <a:schemeClr val="tx1"/>
            </a:solidFill>
          </a:endParaRPr>
        </a:p>
      </dsp:txBody>
      <dsp:txXfrm>
        <a:off x="3117751" y="333345"/>
        <a:ext cx="1346076" cy="37655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327740" y="0"/>
          <a:ext cx="3714386" cy="1040178"/>
        </a:xfrm>
        <a:prstGeom prst="rightArrow">
          <a:avLst/>
        </a:prstGeom>
        <a:solidFill>
          <a:srgbClr val="CBDDF0">
            <a:alpha val="25098"/>
          </a:srgbClr>
        </a:solidFill>
        <a:ln>
          <a:noFill/>
        </a:ln>
        <a:effectLst/>
      </dsp:spPr>
      <dsp:style>
        <a:lnRef idx="0">
          <a:scrgbClr r="0" g="0" b="0"/>
        </a:lnRef>
        <a:fillRef idx="1">
          <a:scrgbClr r="0" g="0" b="0"/>
        </a:fillRef>
        <a:effectRef idx="0">
          <a:scrgbClr r="0" g="0" b="0"/>
        </a:effectRef>
        <a:fontRef idx="minor"/>
      </dsp:style>
    </dsp:sp>
    <dsp:sp modelId="{F87996CF-2BB6-46FD-9176-55654DFD4D4D}">
      <dsp:nvSpPr>
        <dsp:cNvPr id="0" name=""/>
        <dsp:cNvSpPr/>
      </dsp:nvSpPr>
      <dsp:spPr>
        <a:xfrm>
          <a:off x="1493" y="312053"/>
          <a:ext cx="970417" cy="416071"/>
        </a:xfrm>
        <a:prstGeom prst="roundRect">
          <a:avLst/>
        </a:prstGeom>
        <a:solidFill>
          <a:srgbClr val="0096D6"/>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1. Create design</a:t>
          </a:r>
          <a:endParaRPr lang="en-US" sz="1200" kern="1200" dirty="0"/>
        </a:p>
      </dsp:txBody>
      <dsp:txXfrm>
        <a:off x="21804" y="332364"/>
        <a:ext cx="929795" cy="375449"/>
      </dsp:txXfrm>
    </dsp:sp>
    <dsp:sp modelId="{2EAA8666-88A3-43FC-8080-544584AE31A3}">
      <dsp:nvSpPr>
        <dsp:cNvPr id="0" name=""/>
        <dsp:cNvSpPr/>
      </dsp:nvSpPr>
      <dsp:spPr>
        <a:xfrm>
          <a:off x="1133647" y="312053"/>
          <a:ext cx="970417" cy="416071"/>
        </a:xfrm>
        <a:prstGeom prst="roundRect">
          <a:avLst/>
        </a:prstGeom>
        <a:solidFill>
          <a:srgbClr val="FFC00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2. Create offering</a:t>
          </a:r>
          <a:endParaRPr lang="en-US" sz="1200" kern="1200" dirty="0"/>
        </a:p>
      </dsp:txBody>
      <dsp:txXfrm>
        <a:off x="1153958" y="332364"/>
        <a:ext cx="929795" cy="375449"/>
      </dsp:txXfrm>
    </dsp:sp>
    <dsp:sp modelId="{8EE272F5-0D10-4CAC-85EA-BB7EF6A3F265}">
      <dsp:nvSpPr>
        <dsp:cNvPr id="0" name=""/>
        <dsp:cNvSpPr/>
      </dsp:nvSpPr>
      <dsp:spPr>
        <a:xfrm>
          <a:off x="2265801" y="312053"/>
          <a:ext cx="970417" cy="416071"/>
        </a:xfrm>
        <a:prstGeom prst="roundRect">
          <a:avLst/>
        </a:prstGeom>
        <a:solidFill>
          <a:srgbClr val="00B05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3. Create  order</a:t>
          </a:r>
          <a:endParaRPr lang="en-US" sz="1200" kern="1200" dirty="0"/>
        </a:p>
      </dsp:txBody>
      <dsp:txXfrm>
        <a:off x="2286112" y="332364"/>
        <a:ext cx="929795" cy="375449"/>
      </dsp:txXfrm>
    </dsp:sp>
    <dsp:sp modelId="{2AEFE299-B965-4C82-BECB-B0FDDCAFAF6F}">
      <dsp:nvSpPr>
        <dsp:cNvPr id="0" name=""/>
        <dsp:cNvSpPr/>
      </dsp:nvSpPr>
      <dsp:spPr>
        <a:xfrm>
          <a:off x="3397955" y="312053"/>
          <a:ext cx="970417" cy="416071"/>
        </a:xfrm>
        <a:prstGeom prst="roundRect">
          <a:avLst/>
        </a:prstGeom>
        <a:solidFill>
          <a:srgbClr val="7030A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4. Manage order</a:t>
          </a:r>
          <a:endParaRPr lang="en-US" sz="1200" kern="1200" dirty="0"/>
        </a:p>
      </dsp:txBody>
      <dsp:txXfrm>
        <a:off x="3418266" y="332364"/>
        <a:ext cx="929795" cy="37544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336477" y="0"/>
          <a:ext cx="3813407" cy="104324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7996CF-2BB6-46FD-9176-55654DFD4D4D}">
      <dsp:nvSpPr>
        <dsp:cNvPr id="0" name=""/>
        <dsp:cNvSpPr/>
      </dsp:nvSpPr>
      <dsp:spPr>
        <a:xfrm>
          <a:off x="152028" y="312974"/>
          <a:ext cx="1345908" cy="417299"/>
        </a:xfrm>
        <a:prstGeom prst="roundRect">
          <a:avLst/>
        </a:prstGeom>
        <a:solidFill>
          <a:srgbClr val="0096D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 Define Service</a:t>
          </a:r>
          <a:endParaRPr lang="en-US" sz="1200" kern="1200" dirty="0"/>
        </a:p>
      </dsp:txBody>
      <dsp:txXfrm>
        <a:off x="172399" y="333345"/>
        <a:ext cx="1305166" cy="376557"/>
      </dsp:txXfrm>
    </dsp:sp>
    <dsp:sp modelId="{37DBCF46-35B6-4533-8F6A-594F24309AE2}">
      <dsp:nvSpPr>
        <dsp:cNvPr id="0" name=""/>
        <dsp:cNvSpPr/>
      </dsp:nvSpPr>
      <dsp:spPr>
        <a:xfrm>
          <a:off x="1570226" y="312974"/>
          <a:ext cx="1345908" cy="417299"/>
        </a:xfrm>
        <a:prstGeom prst="roundRect">
          <a:avLst/>
        </a:prstGeom>
        <a:solidFill>
          <a:schemeClr val="accent1">
            <a:lumMod val="60000"/>
            <a:lumOff val="4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t>B. Check/create resources</a:t>
          </a:r>
          <a:endParaRPr lang="en-US" sz="1100" b="1" kern="1200" dirty="0"/>
        </a:p>
      </dsp:txBody>
      <dsp:txXfrm>
        <a:off x="1590597" y="333345"/>
        <a:ext cx="1305166" cy="376557"/>
      </dsp:txXfrm>
    </dsp:sp>
    <dsp:sp modelId="{C51A15AB-323D-4D6B-A95C-367156AB2508}">
      <dsp:nvSpPr>
        <dsp:cNvPr id="0" name=""/>
        <dsp:cNvSpPr/>
      </dsp:nvSpPr>
      <dsp:spPr>
        <a:xfrm>
          <a:off x="2988425" y="312974"/>
          <a:ext cx="1345908" cy="417299"/>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rPr>
            <a:t>C. Create service tree</a:t>
          </a:r>
          <a:endParaRPr lang="en-US" sz="1100" kern="1200" dirty="0">
            <a:solidFill>
              <a:schemeClr val="tx1"/>
            </a:solidFill>
          </a:endParaRPr>
        </a:p>
      </dsp:txBody>
      <dsp:txXfrm>
        <a:off x="3008796" y="333345"/>
        <a:ext cx="1305166" cy="37655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327740" y="0"/>
          <a:ext cx="3714386" cy="1040178"/>
        </a:xfrm>
        <a:prstGeom prst="rightArrow">
          <a:avLst/>
        </a:prstGeom>
        <a:solidFill>
          <a:srgbClr val="CBDDF0">
            <a:alpha val="25098"/>
          </a:srgbClr>
        </a:solidFill>
        <a:ln>
          <a:noFill/>
        </a:ln>
        <a:effectLst/>
      </dsp:spPr>
      <dsp:style>
        <a:lnRef idx="0">
          <a:scrgbClr r="0" g="0" b="0"/>
        </a:lnRef>
        <a:fillRef idx="1">
          <a:scrgbClr r="0" g="0" b="0"/>
        </a:fillRef>
        <a:effectRef idx="0">
          <a:scrgbClr r="0" g="0" b="0"/>
        </a:effectRef>
        <a:fontRef idx="minor"/>
      </dsp:style>
    </dsp:sp>
    <dsp:sp modelId="{F87996CF-2BB6-46FD-9176-55654DFD4D4D}">
      <dsp:nvSpPr>
        <dsp:cNvPr id="0" name=""/>
        <dsp:cNvSpPr/>
      </dsp:nvSpPr>
      <dsp:spPr>
        <a:xfrm>
          <a:off x="1493" y="312053"/>
          <a:ext cx="970417" cy="416071"/>
        </a:xfrm>
        <a:prstGeom prst="roundRect">
          <a:avLst/>
        </a:prstGeom>
        <a:solidFill>
          <a:srgbClr val="0096D6"/>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1. Create design</a:t>
          </a:r>
          <a:endParaRPr lang="en-US" sz="1200" kern="1200" dirty="0"/>
        </a:p>
      </dsp:txBody>
      <dsp:txXfrm>
        <a:off x="21804" y="332364"/>
        <a:ext cx="929795" cy="375449"/>
      </dsp:txXfrm>
    </dsp:sp>
    <dsp:sp modelId="{2EAA8666-88A3-43FC-8080-544584AE31A3}">
      <dsp:nvSpPr>
        <dsp:cNvPr id="0" name=""/>
        <dsp:cNvSpPr/>
      </dsp:nvSpPr>
      <dsp:spPr>
        <a:xfrm>
          <a:off x="1133647" y="312053"/>
          <a:ext cx="970417" cy="416071"/>
        </a:xfrm>
        <a:prstGeom prst="roundRect">
          <a:avLst/>
        </a:prstGeom>
        <a:solidFill>
          <a:srgbClr val="FFC00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2. Create offering</a:t>
          </a:r>
          <a:endParaRPr lang="en-US" sz="1200" kern="1200" dirty="0"/>
        </a:p>
      </dsp:txBody>
      <dsp:txXfrm>
        <a:off x="1153958" y="332364"/>
        <a:ext cx="929795" cy="375449"/>
      </dsp:txXfrm>
    </dsp:sp>
    <dsp:sp modelId="{8EE272F5-0D10-4CAC-85EA-BB7EF6A3F265}">
      <dsp:nvSpPr>
        <dsp:cNvPr id="0" name=""/>
        <dsp:cNvSpPr/>
      </dsp:nvSpPr>
      <dsp:spPr>
        <a:xfrm>
          <a:off x="2265801" y="312053"/>
          <a:ext cx="970417" cy="416071"/>
        </a:xfrm>
        <a:prstGeom prst="roundRect">
          <a:avLst/>
        </a:prstGeom>
        <a:solidFill>
          <a:srgbClr val="00B05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3. Create  order</a:t>
          </a:r>
          <a:endParaRPr lang="en-US" sz="1200" kern="1200" dirty="0"/>
        </a:p>
      </dsp:txBody>
      <dsp:txXfrm>
        <a:off x="2286112" y="332364"/>
        <a:ext cx="929795" cy="375449"/>
      </dsp:txXfrm>
    </dsp:sp>
    <dsp:sp modelId="{2AEFE299-B965-4C82-BECB-B0FDDCAFAF6F}">
      <dsp:nvSpPr>
        <dsp:cNvPr id="0" name=""/>
        <dsp:cNvSpPr/>
      </dsp:nvSpPr>
      <dsp:spPr>
        <a:xfrm>
          <a:off x="3397955" y="312053"/>
          <a:ext cx="970417" cy="416071"/>
        </a:xfrm>
        <a:prstGeom prst="roundRect">
          <a:avLst/>
        </a:prstGeom>
        <a:solidFill>
          <a:srgbClr val="7030A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4. Manage order</a:t>
          </a:r>
          <a:endParaRPr lang="en-US" sz="1200" kern="1200" dirty="0"/>
        </a:p>
      </dsp:txBody>
      <dsp:txXfrm>
        <a:off x="3418266" y="332364"/>
        <a:ext cx="929795" cy="37544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336477" y="0"/>
          <a:ext cx="3813407" cy="104324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7996CF-2BB6-46FD-9176-55654DFD4D4D}">
      <dsp:nvSpPr>
        <dsp:cNvPr id="0" name=""/>
        <dsp:cNvSpPr/>
      </dsp:nvSpPr>
      <dsp:spPr>
        <a:xfrm>
          <a:off x="152028" y="312974"/>
          <a:ext cx="1345908" cy="417299"/>
        </a:xfrm>
        <a:prstGeom prst="roundRect">
          <a:avLst/>
        </a:prstGeom>
        <a:solidFill>
          <a:srgbClr val="0096D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 Define Service</a:t>
          </a:r>
          <a:endParaRPr lang="en-US" sz="1200" kern="1200" dirty="0"/>
        </a:p>
      </dsp:txBody>
      <dsp:txXfrm>
        <a:off x="172399" y="333345"/>
        <a:ext cx="1305166" cy="376557"/>
      </dsp:txXfrm>
    </dsp:sp>
    <dsp:sp modelId="{6D3FFA6E-B6EC-4CD8-903D-E00803B201BF}">
      <dsp:nvSpPr>
        <dsp:cNvPr id="0" name=""/>
        <dsp:cNvSpPr/>
      </dsp:nvSpPr>
      <dsp:spPr>
        <a:xfrm>
          <a:off x="1570226" y="312974"/>
          <a:ext cx="1345908" cy="417299"/>
        </a:xfrm>
        <a:prstGeom prst="roundRect">
          <a:avLst/>
        </a:prstGeom>
        <a:solidFill>
          <a:schemeClr val="accent1">
            <a:lumMod val="60000"/>
            <a:lumOff val="4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t>B. Check/create resources</a:t>
          </a:r>
          <a:endParaRPr lang="en-US" sz="1100" b="1" kern="1200" dirty="0"/>
        </a:p>
      </dsp:txBody>
      <dsp:txXfrm>
        <a:off x="1590597" y="333345"/>
        <a:ext cx="1305166" cy="376557"/>
      </dsp:txXfrm>
    </dsp:sp>
    <dsp:sp modelId="{73EFDC1E-156B-4850-B664-5EA9F4A74818}">
      <dsp:nvSpPr>
        <dsp:cNvPr id="0" name=""/>
        <dsp:cNvSpPr/>
      </dsp:nvSpPr>
      <dsp:spPr>
        <a:xfrm>
          <a:off x="2988425" y="312974"/>
          <a:ext cx="1345908" cy="417299"/>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rPr>
            <a:t>C. Create service tree</a:t>
          </a:r>
          <a:endParaRPr lang="en-US" sz="1100" kern="1200" dirty="0">
            <a:solidFill>
              <a:schemeClr val="tx1"/>
            </a:solidFill>
          </a:endParaRPr>
        </a:p>
      </dsp:txBody>
      <dsp:txXfrm>
        <a:off x="3008796" y="333345"/>
        <a:ext cx="1305166" cy="37655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611659" y="0"/>
          <a:ext cx="6932140" cy="329878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7996CF-2BB6-46FD-9176-55654DFD4D4D}">
      <dsp:nvSpPr>
        <dsp:cNvPr id="0" name=""/>
        <dsp:cNvSpPr/>
      </dsp:nvSpPr>
      <dsp:spPr>
        <a:xfrm>
          <a:off x="1427205" y="989635"/>
          <a:ext cx="2446637" cy="1319514"/>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1. Create Providers</a:t>
          </a:r>
          <a:endParaRPr lang="en-US" sz="2000" kern="1200" dirty="0"/>
        </a:p>
      </dsp:txBody>
      <dsp:txXfrm>
        <a:off x="1491618" y="1054048"/>
        <a:ext cx="2317811" cy="1190688"/>
      </dsp:txXfrm>
    </dsp:sp>
    <dsp:sp modelId="{2EAA8666-88A3-43FC-8080-544584AE31A3}">
      <dsp:nvSpPr>
        <dsp:cNvPr id="0" name=""/>
        <dsp:cNvSpPr/>
      </dsp:nvSpPr>
      <dsp:spPr>
        <a:xfrm>
          <a:off x="4281615" y="989635"/>
          <a:ext cx="2446637" cy="1319514"/>
        </a:xfrm>
        <a:prstGeom prst="roundRect">
          <a:avLst/>
        </a:prstGeom>
        <a:solidFill>
          <a:schemeClr val="accent1">
            <a:shade val="80000"/>
            <a:hueOff val="640356"/>
            <a:satOff val="-41357"/>
            <a:lumOff val="357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2. Import Provider Capabilities</a:t>
          </a:r>
          <a:endParaRPr lang="en-US" sz="2000" kern="1200" dirty="0"/>
        </a:p>
      </dsp:txBody>
      <dsp:txXfrm>
        <a:off x="4346028" y="1054048"/>
        <a:ext cx="2317811" cy="11906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611659" y="0"/>
          <a:ext cx="6932140" cy="3298785"/>
        </a:xfrm>
        <a:prstGeom prst="rightArrow">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8EE272F5-0D10-4CAC-85EA-BB7EF6A3F265}">
      <dsp:nvSpPr>
        <dsp:cNvPr id="0" name=""/>
        <dsp:cNvSpPr/>
      </dsp:nvSpPr>
      <dsp:spPr>
        <a:xfrm>
          <a:off x="0" y="989635"/>
          <a:ext cx="2446637" cy="1319514"/>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 Setup  Organizations</a:t>
          </a:r>
        </a:p>
      </dsp:txBody>
      <dsp:txXfrm>
        <a:off x="64413" y="1054048"/>
        <a:ext cx="2317811" cy="1190688"/>
      </dsp:txXfrm>
    </dsp:sp>
    <dsp:sp modelId="{2AEFE299-B965-4C82-BECB-B0FDDCAFAF6F}">
      <dsp:nvSpPr>
        <dsp:cNvPr id="0" name=""/>
        <dsp:cNvSpPr/>
      </dsp:nvSpPr>
      <dsp:spPr>
        <a:xfrm>
          <a:off x="2854410" y="989635"/>
          <a:ext cx="2446637" cy="1319514"/>
        </a:xfrm>
        <a:prstGeom prst="roundRect">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B. Define Catalogs</a:t>
          </a:r>
          <a:endParaRPr lang="en-US" sz="2000" kern="1200" dirty="0"/>
        </a:p>
      </dsp:txBody>
      <dsp:txXfrm>
        <a:off x="2918823" y="1054048"/>
        <a:ext cx="2317811" cy="1190688"/>
      </dsp:txXfrm>
    </dsp:sp>
    <dsp:sp modelId="{B9CE188D-C58E-497A-9C52-2735E18C0926}">
      <dsp:nvSpPr>
        <dsp:cNvPr id="0" name=""/>
        <dsp:cNvSpPr/>
      </dsp:nvSpPr>
      <dsp:spPr>
        <a:xfrm>
          <a:off x="5708821" y="989635"/>
          <a:ext cx="2446637" cy="1319514"/>
        </a:xfrm>
        <a:prstGeom prst="roundRect">
          <a:avLst/>
        </a:prstGeom>
        <a:solidFill>
          <a:schemeClr val="accent6">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 Approval Process</a:t>
          </a:r>
          <a:endParaRPr lang="en-US" sz="2000" kern="1200" dirty="0"/>
        </a:p>
      </dsp:txBody>
      <dsp:txXfrm>
        <a:off x="5773234" y="1054048"/>
        <a:ext cx="2317811" cy="119068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327740" y="0"/>
          <a:ext cx="3714386" cy="1040178"/>
        </a:xfrm>
        <a:prstGeom prst="rightArrow">
          <a:avLst/>
        </a:prstGeom>
        <a:solidFill>
          <a:srgbClr val="CBDDF0">
            <a:alpha val="25098"/>
          </a:srgbClr>
        </a:solidFill>
        <a:ln>
          <a:noFill/>
        </a:ln>
        <a:effectLst/>
      </dsp:spPr>
      <dsp:style>
        <a:lnRef idx="0">
          <a:scrgbClr r="0" g="0" b="0"/>
        </a:lnRef>
        <a:fillRef idx="1">
          <a:scrgbClr r="0" g="0" b="0"/>
        </a:fillRef>
        <a:effectRef idx="0">
          <a:scrgbClr r="0" g="0" b="0"/>
        </a:effectRef>
        <a:fontRef idx="minor"/>
      </dsp:style>
    </dsp:sp>
    <dsp:sp modelId="{F87996CF-2BB6-46FD-9176-55654DFD4D4D}">
      <dsp:nvSpPr>
        <dsp:cNvPr id="0" name=""/>
        <dsp:cNvSpPr/>
      </dsp:nvSpPr>
      <dsp:spPr>
        <a:xfrm>
          <a:off x="1493" y="312053"/>
          <a:ext cx="970417" cy="416071"/>
        </a:xfrm>
        <a:prstGeom prst="roundRect">
          <a:avLst/>
        </a:prstGeom>
        <a:solidFill>
          <a:srgbClr val="0096D6"/>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1. Create design</a:t>
          </a:r>
          <a:endParaRPr lang="en-US" sz="1200" kern="1200" dirty="0"/>
        </a:p>
      </dsp:txBody>
      <dsp:txXfrm>
        <a:off x="21804" y="332364"/>
        <a:ext cx="929795" cy="375449"/>
      </dsp:txXfrm>
    </dsp:sp>
    <dsp:sp modelId="{2EAA8666-88A3-43FC-8080-544584AE31A3}">
      <dsp:nvSpPr>
        <dsp:cNvPr id="0" name=""/>
        <dsp:cNvSpPr/>
      </dsp:nvSpPr>
      <dsp:spPr>
        <a:xfrm>
          <a:off x="1133647" y="312053"/>
          <a:ext cx="970417" cy="416071"/>
        </a:xfrm>
        <a:prstGeom prst="roundRect">
          <a:avLst/>
        </a:prstGeom>
        <a:solidFill>
          <a:srgbClr val="FFC00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2. Create offering</a:t>
          </a:r>
          <a:endParaRPr lang="en-US" sz="1200" kern="1200" dirty="0"/>
        </a:p>
      </dsp:txBody>
      <dsp:txXfrm>
        <a:off x="1153958" y="332364"/>
        <a:ext cx="929795" cy="375449"/>
      </dsp:txXfrm>
    </dsp:sp>
    <dsp:sp modelId="{8EE272F5-0D10-4CAC-85EA-BB7EF6A3F265}">
      <dsp:nvSpPr>
        <dsp:cNvPr id="0" name=""/>
        <dsp:cNvSpPr/>
      </dsp:nvSpPr>
      <dsp:spPr>
        <a:xfrm>
          <a:off x="2265801" y="312053"/>
          <a:ext cx="970417" cy="416071"/>
        </a:xfrm>
        <a:prstGeom prst="roundRect">
          <a:avLst/>
        </a:prstGeom>
        <a:solidFill>
          <a:srgbClr val="00B05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3. Create  order</a:t>
          </a:r>
          <a:endParaRPr lang="en-US" sz="1200" kern="1200" dirty="0"/>
        </a:p>
      </dsp:txBody>
      <dsp:txXfrm>
        <a:off x="2286112" y="332364"/>
        <a:ext cx="929795" cy="375449"/>
      </dsp:txXfrm>
    </dsp:sp>
    <dsp:sp modelId="{2AEFE299-B965-4C82-BECB-B0FDDCAFAF6F}">
      <dsp:nvSpPr>
        <dsp:cNvPr id="0" name=""/>
        <dsp:cNvSpPr/>
      </dsp:nvSpPr>
      <dsp:spPr>
        <a:xfrm>
          <a:off x="3397955" y="312053"/>
          <a:ext cx="970417" cy="416071"/>
        </a:xfrm>
        <a:prstGeom prst="roundRect">
          <a:avLst/>
        </a:prstGeom>
        <a:solidFill>
          <a:srgbClr val="7030A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4. Manage order</a:t>
          </a:r>
          <a:endParaRPr lang="en-US" sz="1200" kern="1200" dirty="0"/>
        </a:p>
      </dsp:txBody>
      <dsp:txXfrm>
        <a:off x="3418266" y="332364"/>
        <a:ext cx="929795" cy="37544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336477" y="0"/>
          <a:ext cx="3813407" cy="104324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7996CF-2BB6-46FD-9176-55654DFD4D4D}">
      <dsp:nvSpPr>
        <dsp:cNvPr id="0" name=""/>
        <dsp:cNvSpPr/>
      </dsp:nvSpPr>
      <dsp:spPr>
        <a:xfrm>
          <a:off x="152028" y="312974"/>
          <a:ext cx="1345908" cy="417299"/>
        </a:xfrm>
        <a:prstGeom prst="roundRect">
          <a:avLst/>
        </a:prstGeom>
        <a:solidFill>
          <a:srgbClr val="0096D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 Define Service</a:t>
          </a:r>
          <a:endParaRPr lang="en-US" sz="1200" kern="1200" dirty="0"/>
        </a:p>
      </dsp:txBody>
      <dsp:txXfrm>
        <a:off x="172399" y="333345"/>
        <a:ext cx="1305166" cy="376557"/>
      </dsp:txXfrm>
    </dsp:sp>
    <dsp:sp modelId="{2FC6AD31-0263-40D9-867A-9F188663E153}">
      <dsp:nvSpPr>
        <dsp:cNvPr id="0" name=""/>
        <dsp:cNvSpPr/>
      </dsp:nvSpPr>
      <dsp:spPr>
        <a:xfrm>
          <a:off x="1570226" y="312974"/>
          <a:ext cx="1345908" cy="417299"/>
        </a:xfrm>
        <a:prstGeom prst="roundRect">
          <a:avLst/>
        </a:prstGeom>
        <a:solidFill>
          <a:schemeClr val="accent1">
            <a:lumMod val="60000"/>
            <a:lumOff val="4000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t>B. Check/create resources</a:t>
          </a:r>
          <a:endParaRPr lang="en-US" sz="1100" b="1" kern="1200" dirty="0"/>
        </a:p>
      </dsp:txBody>
      <dsp:txXfrm>
        <a:off x="1590597" y="333345"/>
        <a:ext cx="1305166" cy="376557"/>
      </dsp:txXfrm>
    </dsp:sp>
    <dsp:sp modelId="{C1E6BC46-DA9B-4D31-8050-A3764D2E21F8}">
      <dsp:nvSpPr>
        <dsp:cNvPr id="0" name=""/>
        <dsp:cNvSpPr/>
      </dsp:nvSpPr>
      <dsp:spPr>
        <a:xfrm>
          <a:off x="2988425" y="312974"/>
          <a:ext cx="1345908" cy="417299"/>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rPr>
            <a:t>C. Create service tree</a:t>
          </a:r>
          <a:endParaRPr lang="en-US" sz="1100" kern="1200" dirty="0">
            <a:solidFill>
              <a:schemeClr val="tx1"/>
            </a:solidFill>
          </a:endParaRPr>
        </a:p>
      </dsp:txBody>
      <dsp:txXfrm>
        <a:off x="3008796" y="333345"/>
        <a:ext cx="1305166" cy="37655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611659" y="0"/>
          <a:ext cx="6932140" cy="329878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7996CF-2BB6-46FD-9176-55654DFD4D4D}">
      <dsp:nvSpPr>
        <dsp:cNvPr id="0" name=""/>
        <dsp:cNvSpPr/>
      </dsp:nvSpPr>
      <dsp:spPr>
        <a:xfrm>
          <a:off x="1427205" y="989635"/>
          <a:ext cx="2446637" cy="1319514"/>
        </a:xfrm>
        <a:prstGeom prst="round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1</a:t>
          </a:r>
          <a:r>
            <a:rPr lang="en-US" sz="2000" kern="1200" smtClean="0"/>
            <a:t>. </a:t>
          </a:r>
          <a:r>
            <a:rPr lang="en-US" sz="2000" kern="1200" smtClean="0"/>
            <a:t>Create Providers</a:t>
          </a:r>
          <a:endParaRPr lang="en-US" sz="2000" kern="1200" dirty="0"/>
        </a:p>
      </dsp:txBody>
      <dsp:txXfrm>
        <a:off x="1491618" y="1054048"/>
        <a:ext cx="2317811" cy="1190688"/>
      </dsp:txXfrm>
    </dsp:sp>
    <dsp:sp modelId="{2EAA8666-88A3-43FC-8080-544584AE31A3}">
      <dsp:nvSpPr>
        <dsp:cNvPr id="0" name=""/>
        <dsp:cNvSpPr/>
      </dsp:nvSpPr>
      <dsp:spPr>
        <a:xfrm>
          <a:off x="4281615" y="989635"/>
          <a:ext cx="2446637" cy="1319514"/>
        </a:xfrm>
        <a:prstGeom prst="roundRect">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2. Import Provider Capabilities</a:t>
          </a:r>
          <a:endParaRPr lang="en-US" sz="2000" kern="1200" dirty="0"/>
        </a:p>
      </dsp:txBody>
      <dsp:txXfrm>
        <a:off x="4346028" y="1054048"/>
        <a:ext cx="2317811" cy="119068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327740" y="0"/>
          <a:ext cx="3714386" cy="1040178"/>
        </a:xfrm>
        <a:prstGeom prst="rightArrow">
          <a:avLst/>
        </a:prstGeom>
        <a:solidFill>
          <a:srgbClr val="CBDDF0">
            <a:alpha val="25098"/>
          </a:srgbClr>
        </a:solidFill>
        <a:ln>
          <a:noFill/>
        </a:ln>
        <a:effectLst/>
      </dsp:spPr>
      <dsp:style>
        <a:lnRef idx="0">
          <a:scrgbClr r="0" g="0" b="0"/>
        </a:lnRef>
        <a:fillRef idx="1">
          <a:scrgbClr r="0" g="0" b="0"/>
        </a:fillRef>
        <a:effectRef idx="0">
          <a:scrgbClr r="0" g="0" b="0"/>
        </a:effectRef>
        <a:fontRef idx="minor"/>
      </dsp:style>
    </dsp:sp>
    <dsp:sp modelId="{F87996CF-2BB6-46FD-9176-55654DFD4D4D}">
      <dsp:nvSpPr>
        <dsp:cNvPr id="0" name=""/>
        <dsp:cNvSpPr/>
      </dsp:nvSpPr>
      <dsp:spPr>
        <a:xfrm>
          <a:off x="1493" y="312053"/>
          <a:ext cx="970417" cy="416071"/>
        </a:xfrm>
        <a:prstGeom prst="roundRect">
          <a:avLst/>
        </a:prstGeom>
        <a:solidFill>
          <a:srgbClr val="0096D6"/>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1. Create design</a:t>
          </a:r>
          <a:endParaRPr lang="en-US" sz="1200" kern="1200" dirty="0"/>
        </a:p>
      </dsp:txBody>
      <dsp:txXfrm>
        <a:off x="21804" y="332364"/>
        <a:ext cx="929795" cy="375449"/>
      </dsp:txXfrm>
    </dsp:sp>
    <dsp:sp modelId="{2EAA8666-88A3-43FC-8080-544584AE31A3}">
      <dsp:nvSpPr>
        <dsp:cNvPr id="0" name=""/>
        <dsp:cNvSpPr/>
      </dsp:nvSpPr>
      <dsp:spPr>
        <a:xfrm>
          <a:off x="1133647" y="312053"/>
          <a:ext cx="970417" cy="416071"/>
        </a:xfrm>
        <a:prstGeom prst="roundRect">
          <a:avLst/>
        </a:prstGeom>
        <a:solidFill>
          <a:srgbClr val="FFC00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2. Create offering</a:t>
          </a:r>
          <a:endParaRPr lang="en-US" sz="1200" kern="1200" dirty="0"/>
        </a:p>
      </dsp:txBody>
      <dsp:txXfrm>
        <a:off x="1153958" y="332364"/>
        <a:ext cx="929795" cy="375449"/>
      </dsp:txXfrm>
    </dsp:sp>
    <dsp:sp modelId="{8EE272F5-0D10-4CAC-85EA-BB7EF6A3F265}">
      <dsp:nvSpPr>
        <dsp:cNvPr id="0" name=""/>
        <dsp:cNvSpPr/>
      </dsp:nvSpPr>
      <dsp:spPr>
        <a:xfrm>
          <a:off x="2265801" y="312053"/>
          <a:ext cx="970417" cy="416071"/>
        </a:xfrm>
        <a:prstGeom prst="roundRect">
          <a:avLst/>
        </a:prstGeom>
        <a:solidFill>
          <a:srgbClr val="00B05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3. Create  order</a:t>
          </a:r>
          <a:endParaRPr lang="en-US" sz="1200" kern="1200" dirty="0"/>
        </a:p>
      </dsp:txBody>
      <dsp:txXfrm>
        <a:off x="2286112" y="332364"/>
        <a:ext cx="929795" cy="375449"/>
      </dsp:txXfrm>
    </dsp:sp>
    <dsp:sp modelId="{2AEFE299-B965-4C82-BECB-B0FDDCAFAF6F}">
      <dsp:nvSpPr>
        <dsp:cNvPr id="0" name=""/>
        <dsp:cNvSpPr/>
      </dsp:nvSpPr>
      <dsp:spPr>
        <a:xfrm>
          <a:off x="3397955" y="312053"/>
          <a:ext cx="970417" cy="416071"/>
        </a:xfrm>
        <a:prstGeom prst="roundRect">
          <a:avLst/>
        </a:prstGeom>
        <a:solidFill>
          <a:srgbClr val="7030A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4. Manage order</a:t>
          </a:r>
          <a:endParaRPr lang="en-US" sz="1200" kern="1200" dirty="0"/>
        </a:p>
      </dsp:txBody>
      <dsp:txXfrm>
        <a:off x="3418266" y="332364"/>
        <a:ext cx="929795" cy="37544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336477" y="0"/>
          <a:ext cx="3813407" cy="104324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7996CF-2BB6-46FD-9176-55654DFD4D4D}">
      <dsp:nvSpPr>
        <dsp:cNvPr id="0" name=""/>
        <dsp:cNvSpPr/>
      </dsp:nvSpPr>
      <dsp:spPr>
        <a:xfrm>
          <a:off x="152028" y="312974"/>
          <a:ext cx="1345908" cy="417299"/>
        </a:xfrm>
        <a:prstGeom prst="roundRect">
          <a:avLst/>
        </a:prstGeom>
        <a:solidFill>
          <a:srgbClr val="0096D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 Define Service</a:t>
          </a:r>
          <a:endParaRPr lang="en-US" sz="1200" kern="1200" dirty="0"/>
        </a:p>
      </dsp:txBody>
      <dsp:txXfrm>
        <a:off x="172399" y="333345"/>
        <a:ext cx="1305166" cy="376557"/>
      </dsp:txXfrm>
    </dsp:sp>
    <dsp:sp modelId="{647DA6E3-CFCC-4F8B-AE92-8895C753F131}">
      <dsp:nvSpPr>
        <dsp:cNvPr id="0" name=""/>
        <dsp:cNvSpPr/>
      </dsp:nvSpPr>
      <dsp:spPr>
        <a:xfrm>
          <a:off x="1570226" y="312974"/>
          <a:ext cx="1345908" cy="417299"/>
        </a:xfrm>
        <a:prstGeom prst="roundRect">
          <a:avLst/>
        </a:prstGeom>
        <a:solidFill>
          <a:schemeClr val="accent1">
            <a:lumMod val="60000"/>
            <a:lumOff val="4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t>B. Check/create resources</a:t>
          </a:r>
          <a:endParaRPr lang="en-US" sz="1100" b="1" kern="1200" dirty="0"/>
        </a:p>
      </dsp:txBody>
      <dsp:txXfrm>
        <a:off x="1590597" y="333345"/>
        <a:ext cx="1305166" cy="376557"/>
      </dsp:txXfrm>
    </dsp:sp>
    <dsp:sp modelId="{136952A7-2B99-465F-B20F-B3824C7BD3EE}">
      <dsp:nvSpPr>
        <dsp:cNvPr id="0" name=""/>
        <dsp:cNvSpPr/>
      </dsp:nvSpPr>
      <dsp:spPr>
        <a:xfrm>
          <a:off x="2988425" y="312974"/>
          <a:ext cx="1345908" cy="417299"/>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rPr>
            <a:t>C. Create service tree</a:t>
          </a:r>
          <a:endParaRPr lang="en-US" sz="1100" kern="1200" dirty="0">
            <a:solidFill>
              <a:schemeClr val="tx1"/>
            </a:solidFill>
          </a:endParaRPr>
        </a:p>
      </dsp:txBody>
      <dsp:txXfrm>
        <a:off x="3008796" y="333345"/>
        <a:ext cx="1305166" cy="376557"/>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238339" y="0"/>
          <a:ext cx="2701175" cy="896430"/>
        </a:xfrm>
        <a:prstGeom prst="rightArrow">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8EE272F5-0D10-4CAC-85EA-BB7EF6A3F265}">
      <dsp:nvSpPr>
        <dsp:cNvPr id="0" name=""/>
        <dsp:cNvSpPr/>
      </dsp:nvSpPr>
      <dsp:spPr>
        <a:xfrm>
          <a:off x="678" y="268929"/>
          <a:ext cx="994902" cy="358572"/>
        </a:xfrm>
        <a:prstGeom prst="roundRect">
          <a:avLst/>
        </a:prstGeom>
        <a:solidFill>
          <a:schemeClr val="accent6">
            <a:lumMod val="7500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A. Setup  Organizations</a:t>
          </a:r>
        </a:p>
      </dsp:txBody>
      <dsp:txXfrm>
        <a:off x="18182" y="286433"/>
        <a:ext cx="959894" cy="323564"/>
      </dsp:txXfrm>
    </dsp:sp>
    <dsp:sp modelId="{2AEFE299-B965-4C82-BECB-B0FDDCAFAF6F}">
      <dsp:nvSpPr>
        <dsp:cNvPr id="0" name=""/>
        <dsp:cNvSpPr/>
      </dsp:nvSpPr>
      <dsp:spPr>
        <a:xfrm>
          <a:off x="1091475" y="268929"/>
          <a:ext cx="994902" cy="358572"/>
        </a:xfrm>
        <a:prstGeom prst="roundRect">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B. Define Catalogs</a:t>
          </a:r>
          <a:endParaRPr lang="en-US" sz="1100" kern="1200" dirty="0"/>
        </a:p>
      </dsp:txBody>
      <dsp:txXfrm>
        <a:off x="1108979" y="286433"/>
        <a:ext cx="959894" cy="323564"/>
      </dsp:txXfrm>
    </dsp:sp>
    <dsp:sp modelId="{B9CE188D-C58E-497A-9C52-2735E18C0926}">
      <dsp:nvSpPr>
        <dsp:cNvPr id="0" name=""/>
        <dsp:cNvSpPr/>
      </dsp:nvSpPr>
      <dsp:spPr>
        <a:xfrm>
          <a:off x="2182272" y="268929"/>
          <a:ext cx="994902" cy="358572"/>
        </a:xfrm>
        <a:prstGeom prst="roundRect">
          <a:avLst/>
        </a:prstGeom>
        <a:solidFill>
          <a:schemeClr val="accent6">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C. Approval Process</a:t>
          </a:r>
          <a:endParaRPr lang="en-US" sz="1100" kern="1200" dirty="0"/>
        </a:p>
      </dsp:txBody>
      <dsp:txXfrm>
        <a:off x="2199776" y="286433"/>
        <a:ext cx="959894" cy="323564"/>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238339" y="0"/>
          <a:ext cx="2701175" cy="896430"/>
        </a:xfrm>
        <a:prstGeom prst="rightArrow">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8EE272F5-0D10-4CAC-85EA-BB7EF6A3F265}">
      <dsp:nvSpPr>
        <dsp:cNvPr id="0" name=""/>
        <dsp:cNvSpPr/>
      </dsp:nvSpPr>
      <dsp:spPr>
        <a:xfrm>
          <a:off x="678" y="268929"/>
          <a:ext cx="994902" cy="358572"/>
        </a:xfrm>
        <a:prstGeom prst="roundRect">
          <a:avLst/>
        </a:prstGeom>
        <a:solidFill>
          <a:schemeClr val="accent6">
            <a:lumMod val="75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A. Setup  Organizations</a:t>
          </a:r>
        </a:p>
      </dsp:txBody>
      <dsp:txXfrm>
        <a:off x="18182" y="286433"/>
        <a:ext cx="959894" cy="323564"/>
      </dsp:txXfrm>
    </dsp:sp>
    <dsp:sp modelId="{2AEFE299-B965-4C82-BECB-B0FDDCAFAF6F}">
      <dsp:nvSpPr>
        <dsp:cNvPr id="0" name=""/>
        <dsp:cNvSpPr/>
      </dsp:nvSpPr>
      <dsp:spPr>
        <a:xfrm>
          <a:off x="1091475" y="268929"/>
          <a:ext cx="994902" cy="358572"/>
        </a:xfrm>
        <a:prstGeom prst="roundRect">
          <a:avLst/>
        </a:prstGeom>
        <a:solidFill>
          <a:schemeClr val="accent6">
            <a:lumMod val="5000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B. Define Catalogs</a:t>
          </a:r>
          <a:endParaRPr lang="en-US" sz="1100" kern="1200" dirty="0"/>
        </a:p>
      </dsp:txBody>
      <dsp:txXfrm>
        <a:off x="1108979" y="286433"/>
        <a:ext cx="959894" cy="323564"/>
      </dsp:txXfrm>
    </dsp:sp>
    <dsp:sp modelId="{B9CE188D-C58E-497A-9C52-2735E18C0926}">
      <dsp:nvSpPr>
        <dsp:cNvPr id="0" name=""/>
        <dsp:cNvSpPr/>
      </dsp:nvSpPr>
      <dsp:spPr>
        <a:xfrm>
          <a:off x="2182272" y="268929"/>
          <a:ext cx="994902" cy="358572"/>
        </a:xfrm>
        <a:prstGeom prst="roundRect">
          <a:avLst/>
        </a:prstGeom>
        <a:solidFill>
          <a:schemeClr val="accent6">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C. Approval Process</a:t>
          </a:r>
          <a:endParaRPr lang="en-US" sz="1100" kern="1200" dirty="0"/>
        </a:p>
      </dsp:txBody>
      <dsp:txXfrm>
        <a:off x="2199776" y="286433"/>
        <a:ext cx="959894" cy="323564"/>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238339" y="0"/>
          <a:ext cx="2701175" cy="896430"/>
        </a:xfrm>
        <a:prstGeom prst="rightArrow">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8EE272F5-0D10-4CAC-85EA-BB7EF6A3F265}">
      <dsp:nvSpPr>
        <dsp:cNvPr id="0" name=""/>
        <dsp:cNvSpPr/>
      </dsp:nvSpPr>
      <dsp:spPr>
        <a:xfrm>
          <a:off x="678" y="268929"/>
          <a:ext cx="994902" cy="358572"/>
        </a:xfrm>
        <a:prstGeom prst="roundRect">
          <a:avLst/>
        </a:prstGeom>
        <a:solidFill>
          <a:schemeClr val="accent6">
            <a:lumMod val="75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A. Setup  Organizations</a:t>
          </a:r>
        </a:p>
      </dsp:txBody>
      <dsp:txXfrm>
        <a:off x="18182" y="286433"/>
        <a:ext cx="959894" cy="323564"/>
      </dsp:txXfrm>
    </dsp:sp>
    <dsp:sp modelId="{2AEFE299-B965-4C82-BECB-B0FDDCAFAF6F}">
      <dsp:nvSpPr>
        <dsp:cNvPr id="0" name=""/>
        <dsp:cNvSpPr/>
      </dsp:nvSpPr>
      <dsp:spPr>
        <a:xfrm>
          <a:off x="1091475" y="268929"/>
          <a:ext cx="994902" cy="358572"/>
        </a:xfrm>
        <a:prstGeom prst="roundRect">
          <a:avLst/>
        </a:prstGeom>
        <a:solidFill>
          <a:schemeClr val="accent6">
            <a:lumMod val="5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B. Define Catalogs</a:t>
          </a:r>
          <a:endParaRPr lang="en-US" sz="1100" kern="1200" dirty="0"/>
        </a:p>
      </dsp:txBody>
      <dsp:txXfrm>
        <a:off x="1108979" y="286433"/>
        <a:ext cx="959894" cy="323564"/>
      </dsp:txXfrm>
    </dsp:sp>
    <dsp:sp modelId="{B9CE188D-C58E-497A-9C52-2735E18C0926}">
      <dsp:nvSpPr>
        <dsp:cNvPr id="0" name=""/>
        <dsp:cNvSpPr/>
      </dsp:nvSpPr>
      <dsp:spPr>
        <a:xfrm>
          <a:off x="2182272" y="268929"/>
          <a:ext cx="994902" cy="358572"/>
        </a:xfrm>
        <a:prstGeom prst="roundRect">
          <a:avLst/>
        </a:prstGeom>
        <a:solidFill>
          <a:schemeClr val="accent6">
            <a:lumMod val="2500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C. Approval Process</a:t>
          </a:r>
          <a:endParaRPr lang="en-US" sz="1100" kern="1200" dirty="0"/>
        </a:p>
      </dsp:txBody>
      <dsp:txXfrm>
        <a:off x="2199776" y="286433"/>
        <a:ext cx="959894" cy="323564"/>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611659" y="0"/>
          <a:ext cx="6932140" cy="329878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7996CF-2BB6-46FD-9176-55654DFD4D4D}">
      <dsp:nvSpPr>
        <dsp:cNvPr id="0" name=""/>
        <dsp:cNvSpPr/>
      </dsp:nvSpPr>
      <dsp:spPr>
        <a:xfrm>
          <a:off x="2787" y="989635"/>
          <a:ext cx="1811085" cy="1319514"/>
        </a:xfrm>
        <a:prstGeom prst="roundRect">
          <a:avLst/>
        </a:prstGeom>
        <a:solidFill>
          <a:srgbClr val="0096D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1. Create design</a:t>
          </a:r>
          <a:endParaRPr lang="en-US" sz="2000" kern="1200" dirty="0"/>
        </a:p>
      </dsp:txBody>
      <dsp:txXfrm>
        <a:off x="67200" y="1054048"/>
        <a:ext cx="1682259" cy="1190688"/>
      </dsp:txXfrm>
    </dsp:sp>
    <dsp:sp modelId="{2EAA8666-88A3-43FC-8080-544584AE31A3}">
      <dsp:nvSpPr>
        <dsp:cNvPr id="0" name=""/>
        <dsp:cNvSpPr/>
      </dsp:nvSpPr>
      <dsp:spPr>
        <a:xfrm>
          <a:off x="2115720" y="989635"/>
          <a:ext cx="1811085" cy="1319514"/>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2. Create offering</a:t>
          </a:r>
          <a:endParaRPr lang="en-US" sz="2000" kern="1200" dirty="0"/>
        </a:p>
      </dsp:txBody>
      <dsp:txXfrm>
        <a:off x="2180133" y="1054048"/>
        <a:ext cx="1682259" cy="1190688"/>
      </dsp:txXfrm>
    </dsp:sp>
    <dsp:sp modelId="{8EE272F5-0D10-4CAC-85EA-BB7EF6A3F265}">
      <dsp:nvSpPr>
        <dsp:cNvPr id="0" name=""/>
        <dsp:cNvSpPr/>
      </dsp:nvSpPr>
      <dsp:spPr>
        <a:xfrm>
          <a:off x="4228653" y="989635"/>
          <a:ext cx="1811085" cy="1319514"/>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3. Create an order</a:t>
          </a:r>
          <a:endParaRPr lang="en-US" sz="2000" kern="1200" dirty="0"/>
        </a:p>
      </dsp:txBody>
      <dsp:txXfrm>
        <a:off x="4293066" y="1054048"/>
        <a:ext cx="1682259" cy="1190688"/>
      </dsp:txXfrm>
    </dsp:sp>
    <dsp:sp modelId="{2AEFE299-B965-4C82-BECB-B0FDDCAFAF6F}">
      <dsp:nvSpPr>
        <dsp:cNvPr id="0" name=""/>
        <dsp:cNvSpPr/>
      </dsp:nvSpPr>
      <dsp:spPr>
        <a:xfrm>
          <a:off x="6341586" y="989635"/>
          <a:ext cx="1811085" cy="1319514"/>
        </a:xfrm>
        <a:prstGeom prst="round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4. Manage orders</a:t>
          </a:r>
          <a:endParaRPr lang="en-US" sz="2000" kern="1200" dirty="0"/>
        </a:p>
      </dsp:txBody>
      <dsp:txXfrm>
        <a:off x="6405999" y="1054048"/>
        <a:ext cx="1682259" cy="1190688"/>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611659" y="0"/>
          <a:ext cx="6932140" cy="329878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7996CF-2BB6-46FD-9176-55654DFD4D4D}">
      <dsp:nvSpPr>
        <dsp:cNvPr id="0" name=""/>
        <dsp:cNvSpPr/>
      </dsp:nvSpPr>
      <dsp:spPr>
        <a:xfrm>
          <a:off x="2787" y="989635"/>
          <a:ext cx="1811085" cy="1319514"/>
        </a:xfrm>
        <a:prstGeom prst="roundRect">
          <a:avLst/>
        </a:prstGeom>
        <a:solidFill>
          <a:srgbClr val="0096D6"/>
        </a:solidFill>
        <a:ln w="635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1. Create Design</a:t>
          </a:r>
          <a:endParaRPr lang="en-US" sz="2000" kern="1200" dirty="0"/>
        </a:p>
      </dsp:txBody>
      <dsp:txXfrm>
        <a:off x="67200" y="1054048"/>
        <a:ext cx="1682259" cy="1190688"/>
      </dsp:txXfrm>
    </dsp:sp>
    <dsp:sp modelId="{2EAA8666-88A3-43FC-8080-544584AE31A3}">
      <dsp:nvSpPr>
        <dsp:cNvPr id="0" name=""/>
        <dsp:cNvSpPr/>
      </dsp:nvSpPr>
      <dsp:spPr>
        <a:xfrm>
          <a:off x="2115720" y="989635"/>
          <a:ext cx="1811085" cy="1319514"/>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2. Create Offering</a:t>
          </a:r>
          <a:endParaRPr lang="en-US" sz="2000" kern="1200" dirty="0"/>
        </a:p>
      </dsp:txBody>
      <dsp:txXfrm>
        <a:off x="2180133" y="1054048"/>
        <a:ext cx="1682259" cy="1190688"/>
      </dsp:txXfrm>
    </dsp:sp>
    <dsp:sp modelId="{8EE272F5-0D10-4CAC-85EA-BB7EF6A3F265}">
      <dsp:nvSpPr>
        <dsp:cNvPr id="0" name=""/>
        <dsp:cNvSpPr/>
      </dsp:nvSpPr>
      <dsp:spPr>
        <a:xfrm>
          <a:off x="4228653" y="989635"/>
          <a:ext cx="1811085" cy="1319514"/>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3. Create Order</a:t>
          </a:r>
          <a:endParaRPr lang="en-US" sz="2000" kern="1200" dirty="0"/>
        </a:p>
      </dsp:txBody>
      <dsp:txXfrm>
        <a:off x="4293066" y="1054048"/>
        <a:ext cx="1682259" cy="1190688"/>
      </dsp:txXfrm>
    </dsp:sp>
    <dsp:sp modelId="{2AEFE299-B965-4C82-BECB-B0FDDCAFAF6F}">
      <dsp:nvSpPr>
        <dsp:cNvPr id="0" name=""/>
        <dsp:cNvSpPr/>
      </dsp:nvSpPr>
      <dsp:spPr>
        <a:xfrm>
          <a:off x="6341586" y="989635"/>
          <a:ext cx="1811085" cy="1319514"/>
        </a:xfrm>
        <a:prstGeom prst="round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4. Manage Order</a:t>
          </a:r>
          <a:endParaRPr lang="en-US" sz="2000" kern="1200" dirty="0"/>
        </a:p>
      </dsp:txBody>
      <dsp:txXfrm>
        <a:off x="6405999" y="1054048"/>
        <a:ext cx="1682259" cy="119068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327740" y="0"/>
          <a:ext cx="3714386" cy="1040178"/>
        </a:xfrm>
        <a:prstGeom prst="rightArrow">
          <a:avLst/>
        </a:prstGeom>
        <a:solidFill>
          <a:srgbClr val="CBDDF0">
            <a:alpha val="25098"/>
          </a:srgbClr>
        </a:solidFill>
        <a:ln>
          <a:noFill/>
        </a:ln>
        <a:effectLst/>
      </dsp:spPr>
      <dsp:style>
        <a:lnRef idx="0">
          <a:scrgbClr r="0" g="0" b="0"/>
        </a:lnRef>
        <a:fillRef idx="1">
          <a:scrgbClr r="0" g="0" b="0"/>
        </a:fillRef>
        <a:effectRef idx="0">
          <a:scrgbClr r="0" g="0" b="0"/>
        </a:effectRef>
        <a:fontRef idx="minor"/>
      </dsp:style>
    </dsp:sp>
    <dsp:sp modelId="{F87996CF-2BB6-46FD-9176-55654DFD4D4D}">
      <dsp:nvSpPr>
        <dsp:cNvPr id="0" name=""/>
        <dsp:cNvSpPr/>
      </dsp:nvSpPr>
      <dsp:spPr>
        <a:xfrm>
          <a:off x="1493" y="312053"/>
          <a:ext cx="970417" cy="416071"/>
        </a:xfrm>
        <a:prstGeom prst="roundRect">
          <a:avLst/>
        </a:prstGeom>
        <a:solidFill>
          <a:srgbClr val="0096D6"/>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1. Create design</a:t>
          </a:r>
          <a:endParaRPr lang="en-US" sz="1200" kern="1200" dirty="0"/>
        </a:p>
      </dsp:txBody>
      <dsp:txXfrm>
        <a:off x="21804" y="332364"/>
        <a:ext cx="929795" cy="375449"/>
      </dsp:txXfrm>
    </dsp:sp>
    <dsp:sp modelId="{2EAA8666-88A3-43FC-8080-544584AE31A3}">
      <dsp:nvSpPr>
        <dsp:cNvPr id="0" name=""/>
        <dsp:cNvSpPr/>
      </dsp:nvSpPr>
      <dsp:spPr>
        <a:xfrm>
          <a:off x="1133647" y="312053"/>
          <a:ext cx="970417" cy="416071"/>
        </a:xfrm>
        <a:prstGeom prst="roundRect">
          <a:avLst/>
        </a:prstGeom>
        <a:solidFill>
          <a:srgbClr val="FFC00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2. Create offering</a:t>
          </a:r>
          <a:endParaRPr lang="en-US" sz="1200" kern="1200" dirty="0"/>
        </a:p>
      </dsp:txBody>
      <dsp:txXfrm>
        <a:off x="1153958" y="332364"/>
        <a:ext cx="929795" cy="375449"/>
      </dsp:txXfrm>
    </dsp:sp>
    <dsp:sp modelId="{8EE272F5-0D10-4CAC-85EA-BB7EF6A3F265}">
      <dsp:nvSpPr>
        <dsp:cNvPr id="0" name=""/>
        <dsp:cNvSpPr/>
      </dsp:nvSpPr>
      <dsp:spPr>
        <a:xfrm>
          <a:off x="2265801" y="312053"/>
          <a:ext cx="970417" cy="416071"/>
        </a:xfrm>
        <a:prstGeom prst="roundRect">
          <a:avLst/>
        </a:prstGeom>
        <a:solidFill>
          <a:srgbClr val="00B05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3. Create  order</a:t>
          </a:r>
          <a:endParaRPr lang="en-US" sz="1200" kern="1200" dirty="0"/>
        </a:p>
      </dsp:txBody>
      <dsp:txXfrm>
        <a:off x="2286112" y="332364"/>
        <a:ext cx="929795" cy="375449"/>
      </dsp:txXfrm>
    </dsp:sp>
    <dsp:sp modelId="{2AEFE299-B965-4C82-BECB-B0FDDCAFAF6F}">
      <dsp:nvSpPr>
        <dsp:cNvPr id="0" name=""/>
        <dsp:cNvSpPr/>
      </dsp:nvSpPr>
      <dsp:spPr>
        <a:xfrm>
          <a:off x="3397955" y="312053"/>
          <a:ext cx="970417" cy="416071"/>
        </a:xfrm>
        <a:prstGeom prst="roundRect">
          <a:avLst/>
        </a:prstGeom>
        <a:solidFill>
          <a:srgbClr val="7030A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4. Manage order</a:t>
          </a:r>
          <a:endParaRPr lang="en-US" sz="1200" kern="1200" dirty="0"/>
        </a:p>
      </dsp:txBody>
      <dsp:txXfrm>
        <a:off x="3418266" y="332364"/>
        <a:ext cx="929795" cy="37544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A1F-7F2B-4888-AC44-F0F3170EA650}">
      <dsp:nvSpPr>
        <dsp:cNvPr id="0" name=""/>
        <dsp:cNvSpPr/>
      </dsp:nvSpPr>
      <dsp:spPr>
        <a:xfrm>
          <a:off x="611659" y="0"/>
          <a:ext cx="6932140" cy="329878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7996CF-2BB6-46FD-9176-55654DFD4D4D}">
      <dsp:nvSpPr>
        <dsp:cNvPr id="0" name=""/>
        <dsp:cNvSpPr/>
      </dsp:nvSpPr>
      <dsp:spPr>
        <a:xfrm>
          <a:off x="0" y="989635"/>
          <a:ext cx="2446637" cy="1319514"/>
        </a:xfrm>
        <a:prstGeom prst="roundRect">
          <a:avLst/>
        </a:prstGeom>
        <a:solidFill>
          <a:srgbClr val="0096D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 Define Service</a:t>
          </a:r>
          <a:endParaRPr lang="en-US" sz="2000" kern="1200" dirty="0"/>
        </a:p>
      </dsp:txBody>
      <dsp:txXfrm>
        <a:off x="64413" y="1054048"/>
        <a:ext cx="2317811" cy="1190688"/>
      </dsp:txXfrm>
    </dsp:sp>
    <dsp:sp modelId="{2EAA8666-88A3-43FC-8080-544584AE31A3}">
      <dsp:nvSpPr>
        <dsp:cNvPr id="0" name=""/>
        <dsp:cNvSpPr/>
      </dsp:nvSpPr>
      <dsp:spPr>
        <a:xfrm>
          <a:off x="2854410" y="989635"/>
          <a:ext cx="2446637" cy="1319514"/>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B. Check and create Resources</a:t>
          </a:r>
          <a:endParaRPr lang="en-US" sz="2000" kern="1200" dirty="0"/>
        </a:p>
      </dsp:txBody>
      <dsp:txXfrm>
        <a:off x="2918823" y="1054048"/>
        <a:ext cx="2317811" cy="1190688"/>
      </dsp:txXfrm>
    </dsp:sp>
    <dsp:sp modelId="{8EE272F5-0D10-4CAC-85EA-BB7EF6A3F265}">
      <dsp:nvSpPr>
        <dsp:cNvPr id="0" name=""/>
        <dsp:cNvSpPr/>
      </dsp:nvSpPr>
      <dsp:spPr>
        <a:xfrm>
          <a:off x="5708821" y="989635"/>
          <a:ext cx="2446637" cy="1319514"/>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C. Create Service Tree</a:t>
          </a:r>
          <a:endParaRPr lang="en-US" sz="2000" kern="1200" dirty="0">
            <a:solidFill>
              <a:schemeClr val="tx1"/>
            </a:solidFill>
          </a:endParaRPr>
        </a:p>
      </dsp:txBody>
      <dsp:txXfrm>
        <a:off x="5773234" y="1054048"/>
        <a:ext cx="2317811" cy="1190688"/>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latin typeface="HP Simplified"/>
              <a:cs typeface="HP Simplified"/>
            </a:endParaRPr>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AA678B55-319B-2D4F-AE49-6C1B6E1A4DDA}" type="datetimeFigureOut">
              <a:rPr lang="en-US" smtClean="0">
                <a:latin typeface="HP Simplified"/>
                <a:cs typeface="HP Simplified"/>
              </a:rPr>
              <a:pPr/>
              <a:t>2/19/2015</a:t>
            </a:fld>
            <a:endParaRPr lang="en-GB" dirty="0">
              <a:latin typeface="HP Simplified"/>
              <a:cs typeface="HP Simplified"/>
            </a:endParaRPr>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dirty="0">
              <a:latin typeface="HP Simplified"/>
              <a:cs typeface="HP Simplified"/>
            </a:endParaRPr>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91B27340-60F0-7D46-BC5B-91B08A318A82}" type="slidenum">
              <a:rPr lang="en-GB" smtClean="0">
                <a:latin typeface="HP Simplified"/>
                <a:cs typeface="HP Simplified"/>
              </a:rPr>
              <a:pPr/>
              <a:t>‹N°›</a:t>
            </a:fld>
            <a:endParaRPr lang="en-GB" dirty="0">
              <a:latin typeface="HP Simplified"/>
              <a:cs typeface="HP Simplified"/>
            </a:endParaRPr>
          </a:p>
        </p:txBody>
      </p:sp>
    </p:spTree>
    <p:extLst>
      <p:ext uri="{BB962C8B-B14F-4D97-AF65-F5344CB8AC3E}">
        <p14:creationId xmlns:p14="http://schemas.microsoft.com/office/powerpoint/2010/main" val="493217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atin typeface="HP Simplified"/>
                <a:cs typeface="HP Simplified"/>
              </a:defRPr>
            </a:lvl1pPr>
          </a:lstStyle>
          <a:p>
            <a:endParaRPr lang="en-GB"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atin typeface="HP Simplified"/>
                <a:cs typeface="HP Simplified"/>
              </a:defRPr>
            </a:lvl1pPr>
          </a:lstStyle>
          <a:p>
            <a:fld id="{2D9CAF8C-0805-8440-B43D-DCCAAA4D80CE}" type="datetimeFigureOut">
              <a:rPr lang="en-US" smtClean="0"/>
              <a:pPr/>
              <a:t>2/19/2015</a:t>
            </a:fld>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atin typeface="HP Simplified"/>
                <a:cs typeface="HP Simplified"/>
              </a:defRPr>
            </a:lvl1pPr>
          </a:lstStyle>
          <a:p>
            <a:endParaRPr lang="en-GB"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atin typeface="HP Simplified"/>
                <a:cs typeface="HP Simplified"/>
              </a:defRPr>
            </a:lvl1pPr>
          </a:lstStyle>
          <a:p>
            <a:fld id="{22A853E8-D85F-5D49-95D2-E1D96ABFE2B9}" type="slidenum">
              <a:rPr lang="en-GB" smtClean="0"/>
              <a:pPr/>
              <a:t>‹N°›</a:t>
            </a:fld>
            <a:endParaRPr lang="en-GB" dirty="0"/>
          </a:p>
        </p:txBody>
      </p:sp>
    </p:spTree>
    <p:extLst>
      <p:ext uri="{BB962C8B-B14F-4D97-AF65-F5344CB8AC3E}">
        <p14:creationId xmlns:p14="http://schemas.microsoft.com/office/powerpoint/2010/main" val="268807980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HP Simplified"/>
        <a:ea typeface="+mn-ea"/>
        <a:cs typeface="HP Simplified"/>
      </a:defRPr>
    </a:lvl1pPr>
    <a:lvl2pPr marL="457200" algn="l" defTabSz="457200" rtl="0" eaLnBrk="1" latinLnBrk="0" hangingPunct="1">
      <a:defRPr sz="1200" kern="1200">
        <a:solidFill>
          <a:schemeClr val="tx1"/>
        </a:solidFill>
        <a:latin typeface="HP Simplified"/>
        <a:ea typeface="+mn-ea"/>
        <a:cs typeface="HP Simplified"/>
      </a:defRPr>
    </a:lvl2pPr>
    <a:lvl3pPr marL="914400" algn="l" defTabSz="457200" rtl="0" eaLnBrk="1" latinLnBrk="0" hangingPunct="1">
      <a:defRPr sz="1200" kern="1200">
        <a:solidFill>
          <a:schemeClr val="tx1"/>
        </a:solidFill>
        <a:latin typeface="HP Simplified"/>
        <a:ea typeface="+mn-ea"/>
        <a:cs typeface="HP Simplified"/>
      </a:defRPr>
    </a:lvl3pPr>
    <a:lvl4pPr marL="1371600" algn="l" defTabSz="457200" rtl="0" eaLnBrk="1" latinLnBrk="0" hangingPunct="1">
      <a:defRPr sz="1200" kern="1200">
        <a:solidFill>
          <a:schemeClr val="tx1"/>
        </a:solidFill>
        <a:latin typeface="HP Simplified"/>
        <a:ea typeface="+mn-ea"/>
        <a:cs typeface="HP Simplified"/>
      </a:defRPr>
    </a:lvl4pPr>
    <a:lvl5pPr marL="1828800" algn="l" defTabSz="457200" rtl="0" eaLnBrk="1" latinLnBrk="0" hangingPunct="1">
      <a:defRPr sz="1200" kern="1200">
        <a:solidFill>
          <a:schemeClr val="tx1"/>
        </a:solidFill>
        <a:latin typeface="HP Simplified"/>
        <a:ea typeface="+mn-ea"/>
        <a:cs typeface="HP Simplified"/>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547E1EE-0039-4797-B978-F453418260D1}" type="slidenum">
              <a:rPr lang="en-US" smtClean="0">
                <a:solidFill>
                  <a:prstClr val="black"/>
                </a:solidFill>
              </a:rPr>
              <a:pPr/>
              <a:t>2</a:t>
            </a:fld>
            <a:endParaRPr lang="en-US">
              <a:solidFill>
                <a:prstClr val="black"/>
              </a:solidFill>
            </a:endParaRPr>
          </a:p>
        </p:txBody>
      </p:sp>
      <p:sp>
        <p:nvSpPr>
          <p:cNvPr id="6" name="Slide Image Placeholder 5"/>
          <p:cNvSpPr>
            <a:spLocks noGrp="1" noRot="1" noChangeAspect="1"/>
          </p:cNvSpPr>
          <p:nvPr>
            <p:ph type="sldImg"/>
          </p:nvPr>
        </p:nvSpPr>
        <p:spPr>
          <a:xfrm>
            <a:off x="381000" y="381000"/>
            <a:ext cx="4572000" cy="2573338"/>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0754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12</a:t>
            </a:fld>
            <a:endParaRPr lang="en-GB" dirty="0"/>
          </a:p>
        </p:txBody>
      </p:sp>
    </p:spTree>
    <p:extLst>
      <p:ext uri="{BB962C8B-B14F-4D97-AF65-F5344CB8AC3E}">
        <p14:creationId xmlns:p14="http://schemas.microsoft.com/office/powerpoint/2010/main" val="3098555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13</a:t>
            </a:fld>
            <a:endParaRPr lang="en-GB" dirty="0"/>
          </a:p>
        </p:txBody>
      </p:sp>
    </p:spTree>
    <p:extLst>
      <p:ext uri="{BB962C8B-B14F-4D97-AF65-F5344CB8AC3E}">
        <p14:creationId xmlns:p14="http://schemas.microsoft.com/office/powerpoint/2010/main" val="3130635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14</a:t>
            </a:fld>
            <a:endParaRPr lang="en-GB" dirty="0"/>
          </a:p>
        </p:txBody>
      </p:sp>
    </p:spTree>
    <p:extLst>
      <p:ext uri="{BB962C8B-B14F-4D97-AF65-F5344CB8AC3E}">
        <p14:creationId xmlns:p14="http://schemas.microsoft.com/office/powerpoint/2010/main" val="561078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16</a:t>
            </a:fld>
            <a:endParaRPr lang="en-GB" dirty="0"/>
          </a:p>
        </p:txBody>
      </p:sp>
    </p:spTree>
    <p:extLst>
      <p:ext uri="{BB962C8B-B14F-4D97-AF65-F5344CB8AC3E}">
        <p14:creationId xmlns:p14="http://schemas.microsoft.com/office/powerpoint/2010/main" val="460623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17</a:t>
            </a:fld>
            <a:endParaRPr lang="en-GB" dirty="0"/>
          </a:p>
        </p:txBody>
      </p:sp>
    </p:spTree>
    <p:extLst>
      <p:ext uri="{BB962C8B-B14F-4D97-AF65-F5344CB8AC3E}">
        <p14:creationId xmlns:p14="http://schemas.microsoft.com/office/powerpoint/2010/main" val="616393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19</a:t>
            </a:fld>
            <a:endParaRPr lang="en-GB" dirty="0"/>
          </a:p>
        </p:txBody>
      </p:sp>
    </p:spTree>
    <p:extLst>
      <p:ext uri="{BB962C8B-B14F-4D97-AF65-F5344CB8AC3E}">
        <p14:creationId xmlns:p14="http://schemas.microsoft.com/office/powerpoint/2010/main" val="1353653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21</a:t>
            </a:fld>
            <a:endParaRPr lang="en-GB" dirty="0"/>
          </a:p>
        </p:txBody>
      </p:sp>
    </p:spTree>
    <p:extLst>
      <p:ext uri="{BB962C8B-B14F-4D97-AF65-F5344CB8AC3E}">
        <p14:creationId xmlns:p14="http://schemas.microsoft.com/office/powerpoint/2010/main" val="2279809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26</a:t>
            </a:fld>
            <a:endParaRPr lang="en-GB" dirty="0"/>
          </a:p>
        </p:txBody>
      </p:sp>
    </p:spTree>
    <p:extLst>
      <p:ext uri="{BB962C8B-B14F-4D97-AF65-F5344CB8AC3E}">
        <p14:creationId xmlns:p14="http://schemas.microsoft.com/office/powerpoint/2010/main" val="289159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28</a:t>
            </a:fld>
            <a:endParaRPr lang="en-GB" dirty="0"/>
          </a:p>
        </p:txBody>
      </p:sp>
    </p:spTree>
    <p:extLst>
      <p:ext uri="{BB962C8B-B14F-4D97-AF65-F5344CB8AC3E}">
        <p14:creationId xmlns:p14="http://schemas.microsoft.com/office/powerpoint/2010/main" val="3175361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32</a:t>
            </a:fld>
            <a:endParaRPr lang="en-GB" dirty="0"/>
          </a:p>
        </p:txBody>
      </p:sp>
    </p:spTree>
    <p:extLst>
      <p:ext uri="{BB962C8B-B14F-4D97-AF65-F5344CB8AC3E}">
        <p14:creationId xmlns:p14="http://schemas.microsoft.com/office/powerpoint/2010/main" val="139188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3</a:t>
            </a:fld>
            <a:endParaRPr lang="en-GB" dirty="0"/>
          </a:p>
        </p:txBody>
      </p:sp>
    </p:spTree>
    <p:extLst>
      <p:ext uri="{BB962C8B-B14F-4D97-AF65-F5344CB8AC3E}">
        <p14:creationId xmlns:p14="http://schemas.microsoft.com/office/powerpoint/2010/main" val="3035548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36</a:t>
            </a:fld>
            <a:endParaRPr lang="en-GB" dirty="0"/>
          </a:p>
        </p:txBody>
      </p:sp>
    </p:spTree>
    <p:extLst>
      <p:ext uri="{BB962C8B-B14F-4D97-AF65-F5344CB8AC3E}">
        <p14:creationId xmlns:p14="http://schemas.microsoft.com/office/powerpoint/2010/main" val="376657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2A853E8-D85F-5D49-95D2-E1D96ABFE2B9}" type="slidenum">
              <a:rPr lang="en-GB" smtClean="0"/>
              <a:pPr/>
              <a:t>41</a:t>
            </a:fld>
            <a:endParaRPr lang="en-GB" dirty="0"/>
          </a:p>
        </p:txBody>
      </p:sp>
    </p:spTree>
    <p:extLst>
      <p:ext uri="{BB962C8B-B14F-4D97-AF65-F5344CB8AC3E}">
        <p14:creationId xmlns:p14="http://schemas.microsoft.com/office/powerpoint/2010/main" val="693033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43</a:t>
            </a:fld>
            <a:endParaRPr lang="en-GB" dirty="0"/>
          </a:p>
        </p:txBody>
      </p:sp>
    </p:spTree>
    <p:extLst>
      <p:ext uri="{BB962C8B-B14F-4D97-AF65-F5344CB8AC3E}">
        <p14:creationId xmlns:p14="http://schemas.microsoft.com/office/powerpoint/2010/main" val="31510219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46</a:t>
            </a:fld>
            <a:endParaRPr lang="en-GB" dirty="0"/>
          </a:p>
        </p:txBody>
      </p:sp>
    </p:spTree>
    <p:extLst>
      <p:ext uri="{BB962C8B-B14F-4D97-AF65-F5344CB8AC3E}">
        <p14:creationId xmlns:p14="http://schemas.microsoft.com/office/powerpoint/2010/main" val="795199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47</a:t>
            </a:fld>
            <a:endParaRPr lang="en-GB" dirty="0"/>
          </a:p>
        </p:txBody>
      </p:sp>
    </p:spTree>
    <p:extLst>
      <p:ext uri="{BB962C8B-B14F-4D97-AF65-F5344CB8AC3E}">
        <p14:creationId xmlns:p14="http://schemas.microsoft.com/office/powerpoint/2010/main" val="22394177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48</a:t>
            </a:fld>
            <a:endParaRPr lang="en-GB" dirty="0"/>
          </a:p>
        </p:txBody>
      </p:sp>
    </p:spTree>
    <p:extLst>
      <p:ext uri="{BB962C8B-B14F-4D97-AF65-F5344CB8AC3E}">
        <p14:creationId xmlns:p14="http://schemas.microsoft.com/office/powerpoint/2010/main" val="17736416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49</a:t>
            </a:fld>
            <a:endParaRPr lang="en-GB" dirty="0"/>
          </a:p>
        </p:txBody>
      </p:sp>
    </p:spTree>
    <p:extLst>
      <p:ext uri="{BB962C8B-B14F-4D97-AF65-F5344CB8AC3E}">
        <p14:creationId xmlns:p14="http://schemas.microsoft.com/office/powerpoint/2010/main" val="31278613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53</a:t>
            </a:fld>
            <a:endParaRPr lang="en-GB" dirty="0"/>
          </a:p>
        </p:txBody>
      </p:sp>
    </p:spTree>
    <p:extLst>
      <p:ext uri="{BB962C8B-B14F-4D97-AF65-F5344CB8AC3E}">
        <p14:creationId xmlns:p14="http://schemas.microsoft.com/office/powerpoint/2010/main" val="11788499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54</a:t>
            </a:fld>
            <a:endParaRPr lang="en-GB" dirty="0"/>
          </a:p>
        </p:txBody>
      </p:sp>
    </p:spTree>
    <p:extLst>
      <p:ext uri="{BB962C8B-B14F-4D97-AF65-F5344CB8AC3E}">
        <p14:creationId xmlns:p14="http://schemas.microsoft.com/office/powerpoint/2010/main" val="38117259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55</a:t>
            </a:fld>
            <a:endParaRPr lang="en-GB" dirty="0"/>
          </a:p>
        </p:txBody>
      </p:sp>
    </p:spTree>
    <p:extLst>
      <p:ext uri="{BB962C8B-B14F-4D97-AF65-F5344CB8AC3E}">
        <p14:creationId xmlns:p14="http://schemas.microsoft.com/office/powerpoint/2010/main" val="510775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4</a:t>
            </a:fld>
            <a:endParaRPr lang="en-GB" dirty="0"/>
          </a:p>
        </p:txBody>
      </p:sp>
    </p:spTree>
    <p:extLst>
      <p:ext uri="{BB962C8B-B14F-4D97-AF65-F5344CB8AC3E}">
        <p14:creationId xmlns:p14="http://schemas.microsoft.com/office/powerpoint/2010/main" val="6407028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547E1EE-0039-4797-B978-F453418260D1}" type="slidenum">
              <a:rPr lang="en-US" smtClean="0">
                <a:solidFill>
                  <a:prstClr val="black"/>
                </a:solidFill>
              </a:rPr>
              <a:pPr/>
              <a:t>58</a:t>
            </a:fld>
            <a:endParaRPr lang="en-US">
              <a:solidFill>
                <a:prstClr val="black"/>
              </a:solidFill>
            </a:endParaRPr>
          </a:p>
        </p:txBody>
      </p:sp>
      <p:sp>
        <p:nvSpPr>
          <p:cNvPr id="6" name="Slide Image Placeholder 5"/>
          <p:cNvSpPr>
            <a:spLocks noGrp="1" noRot="1" noChangeAspect="1"/>
          </p:cNvSpPr>
          <p:nvPr>
            <p:ph type="sldImg"/>
          </p:nvPr>
        </p:nvSpPr>
        <p:spPr>
          <a:xfrm>
            <a:off x="381000" y="381000"/>
            <a:ext cx="4572000" cy="2573338"/>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23724826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59</a:t>
            </a:fld>
            <a:endParaRPr lang="en-GB" dirty="0"/>
          </a:p>
        </p:txBody>
      </p:sp>
    </p:spTree>
    <p:extLst>
      <p:ext uri="{BB962C8B-B14F-4D97-AF65-F5344CB8AC3E}">
        <p14:creationId xmlns:p14="http://schemas.microsoft.com/office/powerpoint/2010/main" val="1071715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5</a:t>
            </a:fld>
            <a:endParaRPr lang="en-GB" dirty="0"/>
          </a:p>
        </p:txBody>
      </p:sp>
    </p:spTree>
    <p:extLst>
      <p:ext uri="{BB962C8B-B14F-4D97-AF65-F5344CB8AC3E}">
        <p14:creationId xmlns:p14="http://schemas.microsoft.com/office/powerpoint/2010/main" val="3274497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6</a:t>
            </a:fld>
            <a:endParaRPr lang="en-GB" dirty="0"/>
          </a:p>
        </p:txBody>
      </p:sp>
    </p:spTree>
    <p:extLst>
      <p:ext uri="{BB962C8B-B14F-4D97-AF65-F5344CB8AC3E}">
        <p14:creationId xmlns:p14="http://schemas.microsoft.com/office/powerpoint/2010/main" val="1799472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7</a:t>
            </a:fld>
            <a:endParaRPr lang="en-GB" dirty="0"/>
          </a:p>
        </p:txBody>
      </p:sp>
    </p:spTree>
    <p:extLst>
      <p:ext uri="{BB962C8B-B14F-4D97-AF65-F5344CB8AC3E}">
        <p14:creationId xmlns:p14="http://schemas.microsoft.com/office/powerpoint/2010/main" val="986041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9</a:t>
            </a:fld>
            <a:endParaRPr lang="en-GB" dirty="0"/>
          </a:p>
        </p:txBody>
      </p:sp>
    </p:spTree>
    <p:extLst>
      <p:ext uri="{BB962C8B-B14F-4D97-AF65-F5344CB8AC3E}">
        <p14:creationId xmlns:p14="http://schemas.microsoft.com/office/powerpoint/2010/main" val="1174854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10</a:t>
            </a:fld>
            <a:endParaRPr lang="en-GB" dirty="0"/>
          </a:p>
        </p:txBody>
      </p:sp>
    </p:spTree>
    <p:extLst>
      <p:ext uri="{BB962C8B-B14F-4D97-AF65-F5344CB8AC3E}">
        <p14:creationId xmlns:p14="http://schemas.microsoft.com/office/powerpoint/2010/main" val="1602035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11</a:t>
            </a:fld>
            <a:endParaRPr lang="en-GB" dirty="0"/>
          </a:p>
        </p:txBody>
      </p:sp>
    </p:spTree>
    <p:extLst>
      <p:ext uri="{BB962C8B-B14F-4D97-AF65-F5344CB8AC3E}">
        <p14:creationId xmlns:p14="http://schemas.microsoft.com/office/powerpoint/2010/main" val="25601692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ue title slide ">
    <p:bg>
      <p:bgPr>
        <a:solidFill>
          <a:schemeClr val="accent1"/>
        </a:solid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bwMode="black">
          <a:xfrm>
            <a:off x="329184" y="2036820"/>
            <a:ext cx="6858000" cy="1206484"/>
          </a:xfrm>
        </p:spPr>
        <p:txBody>
          <a:bodyPr anchor="b"/>
          <a:lstStyle>
            <a:lvl1pPr>
              <a:lnSpc>
                <a:spcPct val="90000"/>
              </a:lnSpc>
              <a:defRPr sz="4600" spc="-100">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11" name="Subtitle 2"/>
          <p:cNvSpPr>
            <a:spLocks noGrp="1"/>
          </p:cNvSpPr>
          <p:nvPr>
            <p:ph type="subTitle" idx="1" hasCustomPrompt="1"/>
          </p:nvPr>
        </p:nvSpPr>
        <p:spPr bwMode="black">
          <a:xfrm>
            <a:off x="329184" y="3316628"/>
            <a:ext cx="6858000" cy="914400"/>
          </a:xfrm>
        </p:spPr>
        <p:txBody>
          <a:bodyPr/>
          <a:lstStyle>
            <a:lvl1pPr marL="0" indent="0" algn="l">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HP_White_RGB_150_L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49440" y="365760"/>
            <a:ext cx="1883664" cy="1883664"/>
          </a:xfrm>
          <a:prstGeom prst="rect">
            <a:avLst/>
          </a:prstGeom>
        </p:spPr>
      </p:pic>
      <p:sp>
        <p:nvSpPr>
          <p:cNvPr id="6" name="TextBox 5"/>
          <p:cNvSpPr txBox="1"/>
          <p:nvPr userDrawn="1"/>
        </p:nvSpPr>
        <p:spPr>
          <a:xfrm>
            <a:off x="329188" y="4758803"/>
            <a:ext cx="8012545" cy="228600"/>
          </a:xfrm>
          <a:prstGeom prst="rect">
            <a:avLst/>
          </a:prstGeom>
          <a:noFill/>
        </p:spPr>
        <p:txBody>
          <a:bodyPr wrap="square" l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smtClean="0">
                <a:solidFill>
                  <a:schemeClr val="bg1"/>
                </a:solidFill>
                <a:latin typeface="HP Simplified"/>
                <a:cs typeface="HP Simplified"/>
              </a:rPr>
              <a:t>© Copyright 2014 Hewlett-Packard Development Company, L.P. </a:t>
            </a:r>
            <a:r>
              <a:rPr lang="en-US" sz="700" b="0" i="0" baseline="0" dirty="0" smtClean="0">
                <a:solidFill>
                  <a:schemeClr val="bg1"/>
                </a:solidFill>
                <a:latin typeface="HP Simplified"/>
                <a:cs typeface="HP Simplified"/>
              </a:rPr>
              <a:t> </a:t>
            </a:r>
            <a:r>
              <a:rPr lang="en-US" sz="700" b="0" i="0" dirty="0" smtClean="0">
                <a:solidFill>
                  <a:schemeClr val="bg1"/>
                </a:solidFill>
                <a:latin typeface="HP Simplified"/>
                <a:cs typeface="HP Simplified"/>
              </a:rPr>
              <a:t>The information contained herein is subject to change without notice.</a:t>
            </a:r>
          </a:p>
        </p:txBody>
      </p:sp>
    </p:spTree>
    <p:extLst>
      <p:ext uri="{BB962C8B-B14F-4D97-AF65-F5344CB8AC3E}">
        <p14:creationId xmlns:p14="http://schemas.microsoft.com/office/powerpoint/2010/main" val="22767557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2 Inhalte">
    <p:spTree>
      <p:nvGrpSpPr>
        <p:cNvPr id="1" name=""/>
        <p:cNvGrpSpPr/>
        <p:nvPr/>
      </p:nvGrpSpPr>
      <p:grpSpPr>
        <a:xfrm>
          <a:off x="0" y="0"/>
          <a:ext cx="0" cy="0"/>
          <a:chOff x="0" y="0"/>
          <a:chExt cx="0" cy="0"/>
        </a:xfrm>
      </p:grpSpPr>
      <p:pic>
        <p:nvPicPr>
          <p:cNvPr id="10" name="Grafik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410" y="784720"/>
            <a:ext cx="8496418" cy="3726518"/>
          </a:xfrm>
          <a:prstGeom prst="rect">
            <a:avLst/>
          </a:prstGeom>
        </p:spPr>
      </p:pic>
      <p:sp>
        <p:nvSpPr>
          <p:cNvPr id="3" name="Titel 2"/>
          <p:cNvSpPr>
            <a:spLocks noGrp="1"/>
          </p:cNvSpPr>
          <p:nvPr>
            <p:ph type="title"/>
          </p:nvPr>
        </p:nvSpPr>
        <p:spPr/>
        <p:txBody>
          <a:bodyPr/>
          <a:lstStyle/>
          <a:p>
            <a:r>
              <a:rPr lang="de-DE" smtClean="0"/>
              <a:t>Titelmasterformat durch Klicken bearbeiten</a:t>
            </a:r>
            <a:endParaRPr lang="de-DE"/>
          </a:p>
        </p:txBody>
      </p:sp>
      <p:sp>
        <p:nvSpPr>
          <p:cNvPr id="2" name="Datumsplatzhalter 1"/>
          <p:cNvSpPr>
            <a:spLocks noGrp="1"/>
          </p:cNvSpPr>
          <p:nvPr>
            <p:ph type="dt" sz="half" idx="15"/>
          </p:nvPr>
        </p:nvSpPr>
        <p:spPr>
          <a:xfrm>
            <a:off x="6516275" y="4930772"/>
            <a:ext cx="577081" cy="138499"/>
          </a:xfrm>
          <a:prstGeom prst="rect">
            <a:avLst/>
          </a:prstGeom>
        </p:spPr>
        <p:txBody>
          <a:bodyPr/>
          <a:lstStyle/>
          <a:p>
            <a:fld id="{D22750F2-7647-438B-B520-E85733C28542}" type="datetime1">
              <a:rPr lang="de-DE" smtClean="0">
                <a:solidFill>
                  <a:srgbClr val="4D4B4A"/>
                </a:solidFill>
              </a:rPr>
              <a:pPr/>
              <a:t>19.02.2015</a:t>
            </a:fld>
            <a:endParaRPr lang="de-DE" dirty="0">
              <a:solidFill>
                <a:srgbClr val="4D4B4A"/>
              </a:solidFill>
            </a:endParaRPr>
          </a:p>
        </p:txBody>
      </p:sp>
      <p:sp>
        <p:nvSpPr>
          <p:cNvPr id="4" name="Fußzeilenplatzhalter 3"/>
          <p:cNvSpPr>
            <a:spLocks noGrp="1"/>
          </p:cNvSpPr>
          <p:nvPr>
            <p:ph type="ftr" sz="quarter" idx="16"/>
          </p:nvPr>
        </p:nvSpPr>
        <p:spPr>
          <a:xfrm>
            <a:off x="324173" y="4930772"/>
            <a:ext cx="6079367" cy="138499"/>
          </a:xfrm>
          <a:prstGeom prst="rect">
            <a:avLst/>
          </a:prstGeom>
        </p:spPr>
        <p:txBody>
          <a:bodyPr/>
          <a:lstStyle/>
          <a:p>
            <a:r>
              <a:rPr lang="de-DE" smtClean="0">
                <a:solidFill>
                  <a:srgbClr val="4D4B4A"/>
                </a:solidFill>
                <a:cs typeface="Arial" pitchFamily="34" charset="0"/>
              </a:rPr>
              <a:t>Vor- und Nachname des Verfassers  |  Titel der Präsentation  |  Version 1</a:t>
            </a:r>
            <a:endParaRPr lang="de-CH" dirty="0" smtClean="0">
              <a:solidFill>
                <a:srgbClr val="4D4B4A"/>
              </a:solidFill>
              <a:cs typeface="Arial" pitchFamily="34" charset="0"/>
            </a:endParaRPr>
          </a:p>
        </p:txBody>
      </p:sp>
      <p:sp>
        <p:nvSpPr>
          <p:cNvPr id="5" name="Foliennummernplatzhalter 4"/>
          <p:cNvSpPr>
            <a:spLocks noGrp="1"/>
          </p:cNvSpPr>
          <p:nvPr>
            <p:ph type="sldNum" sz="quarter" idx="17"/>
          </p:nvPr>
        </p:nvSpPr>
        <p:spPr>
          <a:xfrm>
            <a:off x="7326143" y="4930772"/>
            <a:ext cx="436017" cy="138499"/>
          </a:xfrm>
          <a:prstGeom prst="rect">
            <a:avLst/>
          </a:prstGeom>
        </p:spPr>
        <p:txBody>
          <a:bodyPr/>
          <a:lstStyle/>
          <a:p>
            <a:r>
              <a:rPr lang="de-DE" smtClean="0">
                <a:solidFill>
                  <a:srgbClr val="4D4B4A"/>
                </a:solidFill>
              </a:rPr>
              <a:t>Seite </a:t>
            </a:r>
            <a:fld id="{91A70A6E-AD7D-433D-AE64-02A54208ACF3}" type="slidenum">
              <a:rPr lang="de-DE" smtClean="0">
                <a:solidFill>
                  <a:srgbClr val="4D4B4A"/>
                </a:solidFill>
              </a:rPr>
              <a:pPr/>
              <a:t>‹N°›</a:t>
            </a:fld>
            <a:endParaRPr lang="de-DE" dirty="0">
              <a:solidFill>
                <a:srgbClr val="4D4B4A"/>
              </a:solidFill>
            </a:endParaRPr>
          </a:p>
        </p:txBody>
      </p:sp>
      <p:sp>
        <p:nvSpPr>
          <p:cNvPr id="15" name="Textplatzhalter 4"/>
          <p:cNvSpPr>
            <a:spLocks noGrp="1"/>
          </p:cNvSpPr>
          <p:nvPr>
            <p:ph type="body" sz="quarter" idx="14"/>
          </p:nvPr>
        </p:nvSpPr>
        <p:spPr>
          <a:xfrm>
            <a:off x="323410" y="110638"/>
            <a:ext cx="6775450" cy="246221"/>
          </a:xfrm>
        </p:spPr>
        <p:txBody>
          <a:bodyPr anchor="ctr" anchorCtr="0">
            <a:spAutoFit/>
          </a:bodyPr>
          <a:lstStyle>
            <a:lvl1pPr>
              <a:spcBef>
                <a:spcPts val="0"/>
              </a:spcBef>
              <a:defRPr sz="1600" b="0" i="1">
                <a:solidFill>
                  <a:srgbClr val="83AED3"/>
                </a:solidFill>
              </a:defRPr>
            </a:lvl1pPr>
            <a:lvl2pPr>
              <a:defRPr sz="1600"/>
            </a:lvl2pPr>
            <a:lvl3pPr>
              <a:defRPr sz="1600"/>
            </a:lvl3pPr>
            <a:lvl4pPr>
              <a:defRPr sz="1600"/>
            </a:lvl4pPr>
            <a:lvl5pPr>
              <a:defRPr sz="1600"/>
            </a:lvl5pPr>
          </a:lstStyle>
          <a:p>
            <a:pPr lvl="0"/>
            <a:r>
              <a:rPr lang="de-DE" smtClean="0"/>
              <a:t>Textmasterformat bearbeiten</a:t>
            </a:r>
          </a:p>
        </p:txBody>
      </p:sp>
      <p:sp>
        <p:nvSpPr>
          <p:cNvPr id="11" name="Inhaltsplatzhalter 2"/>
          <p:cNvSpPr>
            <a:spLocks noGrp="1"/>
          </p:cNvSpPr>
          <p:nvPr>
            <p:ph idx="22" hasCustomPrompt="1"/>
          </p:nvPr>
        </p:nvSpPr>
        <p:spPr>
          <a:xfrm>
            <a:off x="467430" y="1221564"/>
            <a:ext cx="3960550" cy="3510487"/>
          </a:xfrm>
        </p:spPr>
        <p:txBody>
          <a:bodyPr lIns="0" tIns="0" rIns="0" bIns="0"/>
          <a:lstStyle>
            <a:lvl1pPr marL="180975" indent="-180975">
              <a:spcBef>
                <a:spcPts val="600"/>
              </a:spcBef>
              <a:buClr>
                <a:schemeClr val="accent1"/>
              </a:buClr>
              <a:buFont typeface="Wingdings" pitchFamily="2" charset="2"/>
              <a:buChar char="§"/>
              <a:defRPr b="0"/>
            </a:lvl1pPr>
            <a:lvl2pPr marL="361950" indent="-180975">
              <a:spcBef>
                <a:spcPts val="200"/>
              </a:spcBef>
              <a:buFont typeface="Arial" pitchFamily="34" charset="0"/>
              <a:buChar char="–"/>
              <a:defRPr baseline="0"/>
            </a:lvl2pPr>
            <a:lvl3pPr marL="542925" indent="-180975">
              <a:spcBef>
                <a:spcPts val="0"/>
              </a:spcBef>
              <a:buFont typeface="Arial" pitchFamily="34" charset="0"/>
              <a:buChar char="•"/>
              <a:defRPr/>
            </a:lvl3pPr>
            <a:lvl4pPr marL="714375" indent="-180975">
              <a:buClr>
                <a:schemeClr val="accent1"/>
              </a:buClr>
              <a:buFont typeface="Symbol" pitchFamily="18" charset="2"/>
              <a:buChar char="-"/>
              <a:defRPr/>
            </a:lvl4pPr>
          </a:lstStyle>
          <a:p>
            <a:pPr lvl="0"/>
            <a:r>
              <a:rPr lang="de-DE" dirty="0" smtClean="0"/>
              <a:t>Erste Ebene</a:t>
            </a:r>
          </a:p>
          <a:p>
            <a:pPr lvl="1"/>
            <a:r>
              <a:rPr lang="de-DE" dirty="0" smtClean="0"/>
              <a:t>Zweite Ebene</a:t>
            </a:r>
          </a:p>
          <a:p>
            <a:pPr lvl="2"/>
            <a:r>
              <a:rPr lang="de-DE" dirty="0" smtClean="0"/>
              <a:t>Dritte Ebene</a:t>
            </a:r>
          </a:p>
          <a:p>
            <a:pPr lvl="3"/>
            <a:r>
              <a:rPr lang="de-DE" dirty="0" smtClean="0"/>
              <a:t>Vierte Ebene</a:t>
            </a:r>
          </a:p>
        </p:txBody>
      </p:sp>
      <p:sp>
        <p:nvSpPr>
          <p:cNvPr id="12" name="Inhaltsplatzhalter 2"/>
          <p:cNvSpPr>
            <a:spLocks noGrp="1"/>
          </p:cNvSpPr>
          <p:nvPr>
            <p:ph idx="23" hasCustomPrompt="1"/>
          </p:nvPr>
        </p:nvSpPr>
        <p:spPr>
          <a:xfrm>
            <a:off x="4716021" y="1221564"/>
            <a:ext cx="3960550" cy="3510487"/>
          </a:xfrm>
        </p:spPr>
        <p:txBody>
          <a:bodyPr lIns="0" tIns="0" rIns="0" bIns="0"/>
          <a:lstStyle>
            <a:lvl1pPr marL="180975" indent="-180975">
              <a:spcBef>
                <a:spcPts val="600"/>
              </a:spcBef>
              <a:buClr>
                <a:schemeClr val="accent1"/>
              </a:buClr>
              <a:buFont typeface="Wingdings" pitchFamily="2" charset="2"/>
              <a:buChar char="§"/>
              <a:defRPr b="0"/>
            </a:lvl1pPr>
            <a:lvl2pPr marL="361950" indent="-180975">
              <a:spcBef>
                <a:spcPts val="200"/>
              </a:spcBef>
              <a:buFont typeface="Arial" pitchFamily="34" charset="0"/>
              <a:buChar char="–"/>
              <a:defRPr baseline="0"/>
            </a:lvl2pPr>
            <a:lvl3pPr marL="542925" indent="-180975">
              <a:spcBef>
                <a:spcPts val="0"/>
              </a:spcBef>
              <a:buFont typeface="Arial" pitchFamily="34" charset="0"/>
              <a:buChar char="•"/>
              <a:defRPr/>
            </a:lvl3pPr>
            <a:lvl4pPr marL="714375" indent="-180975">
              <a:buClr>
                <a:schemeClr val="accent1"/>
              </a:buClr>
              <a:buFont typeface="Symbol" pitchFamily="18" charset="2"/>
              <a:buChar char="-"/>
              <a:defRPr/>
            </a:lvl4pPr>
          </a:lstStyle>
          <a:p>
            <a:pPr lvl="0"/>
            <a:r>
              <a:rPr lang="de-DE" dirty="0" smtClean="0"/>
              <a:t>Erste Ebene</a:t>
            </a:r>
          </a:p>
          <a:p>
            <a:pPr lvl="1"/>
            <a:r>
              <a:rPr lang="de-DE" dirty="0" smtClean="0"/>
              <a:t>Zweite Ebene</a:t>
            </a:r>
          </a:p>
          <a:p>
            <a:pPr lvl="2"/>
            <a:r>
              <a:rPr lang="de-DE" dirty="0" smtClean="0"/>
              <a:t>Dritte Ebene</a:t>
            </a:r>
          </a:p>
          <a:p>
            <a:pPr lvl="3"/>
            <a:r>
              <a:rPr lang="de-DE" dirty="0" smtClean="0"/>
              <a:t>Vierte Ebene</a:t>
            </a:r>
          </a:p>
        </p:txBody>
      </p:sp>
    </p:spTree>
    <p:extLst>
      <p:ext uri="{BB962C8B-B14F-4D97-AF65-F5344CB8AC3E}">
        <p14:creationId xmlns:p14="http://schemas.microsoft.com/office/powerpoint/2010/main" val="733866309"/>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4_Blue divider slide">
    <p:bg>
      <p:bgPr>
        <a:solidFill>
          <a:schemeClr val="accent1"/>
        </a:solidFill>
        <a:effectLst/>
      </p:bgPr>
    </p:bg>
    <p:spTree>
      <p:nvGrpSpPr>
        <p:cNvPr id="1" name=""/>
        <p:cNvGrpSpPr/>
        <p:nvPr/>
      </p:nvGrpSpPr>
      <p:grpSpPr>
        <a:xfrm>
          <a:off x="0" y="0"/>
          <a:ext cx="0" cy="0"/>
          <a:chOff x="0" y="0"/>
          <a:chExt cx="0" cy="0"/>
        </a:xfrm>
      </p:grpSpPr>
      <p:sp>
        <p:nvSpPr>
          <p:cNvPr id="16" name="Title 1"/>
          <p:cNvSpPr>
            <a:spLocks noGrp="1"/>
          </p:cNvSpPr>
          <p:nvPr>
            <p:ph type="ctrTitle"/>
          </p:nvPr>
        </p:nvSpPr>
        <p:spPr bwMode="black">
          <a:xfrm>
            <a:off x="296085" y="157299"/>
            <a:ext cx="7222352" cy="1341906"/>
          </a:xfrm>
          <a:prstGeom prst="rect">
            <a:avLst/>
          </a:prstGeom>
        </p:spPr>
        <p:txBody>
          <a:bodyPr/>
          <a:lstStyle>
            <a:lvl1pPr algn="l">
              <a:lnSpc>
                <a:spcPct val="90000"/>
              </a:lnSpc>
              <a:defRPr sz="4800" b="1">
                <a:solidFill>
                  <a:schemeClr val="bg1"/>
                </a:solidFill>
                <a:latin typeface="HP Simplified"/>
                <a:cs typeface="HP Simplified"/>
              </a:defRPr>
            </a:lvl1pPr>
          </a:lstStyle>
          <a:p>
            <a:r>
              <a:rPr lang="en-US" noProof="0" dirty="0" smtClean="0"/>
              <a:t>Click to edit Master title style</a:t>
            </a:r>
            <a:endParaRPr lang="en-US" noProof="0" dirty="0"/>
          </a:p>
        </p:txBody>
      </p:sp>
      <p:sp>
        <p:nvSpPr>
          <p:cNvPr id="8" name="Subtitle 2"/>
          <p:cNvSpPr>
            <a:spLocks noGrp="1"/>
          </p:cNvSpPr>
          <p:nvPr>
            <p:ph type="subTitle" idx="1"/>
          </p:nvPr>
        </p:nvSpPr>
        <p:spPr>
          <a:xfrm>
            <a:off x="296085" y="3159441"/>
            <a:ext cx="5148072" cy="649224"/>
          </a:xfrm>
          <a:prstGeom prst="rect">
            <a:avLst/>
          </a:prstGeom>
        </p:spPr>
        <p:txBody>
          <a:bodyPr>
            <a:noAutofit/>
          </a:bodyPr>
          <a:lstStyle>
            <a:lvl1pPr marL="0" indent="0" algn="l">
              <a:lnSpc>
                <a:spcPts val="1750"/>
              </a:lnSpc>
              <a:spcBef>
                <a:spcPts val="0"/>
              </a:spcBef>
              <a:buNone/>
              <a:defRPr sz="1800" b="0">
                <a:solidFill>
                  <a:srgbClr val="FFFFFF"/>
                </a:solidFill>
                <a:latin typeface="HP Simplified"/>
                <a:cs typeface="HP Simplifie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pic>
        <p:nvPicPr>
          <p:cNvPr id="7" name="Picture 10" descr="HP_White_RGB_150_SM.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05825" y="453548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userDrawn="1"/>
        </p:nvSpPr>
        <p:spPr>
          <a:xfrm>
            <a:off x="329184" y="4758803"/>
            <a:ext cx="8012545" cy="228600"/>
          </a:xfrm>
          <a:prstGeom prst="rect">
            <a:avLst/>
          </a:prstGeom>
          <a:noFill/>
        </p:spPr>
        <p:txBody>
          <a:bodyPr wrap="square" lIns="0" rtlCol="0">
            <a:noAutofit/>
          </a:bodyPr>
          <a:lstStyle/>
          <a:p>
            <a:pPr>
              <a:defRPr/>
            </a:pPr>
            <a:r>
              <a:rPr lang="en-US" sz="700" dirty="0" smtClean="0">
                <a:solidFill>
                  <a:prstClr val="white"/>
                </a:solidFill>
                <a:cs typeface="HP Simplified"/>
              </a:rPr>
              <a:t>© Copyright 2014 Hewlett-Packard Development Company, L.P.  The information contained herein is subject to change without notice.</a:t>
            </a:r>
          </a:p>
        </p:txBody>
      </p:sp>
    </p:spTree>
    <p:extLst>
      <p:ext uri="{BB962C8B-B14F-4D97-AF65-F5344CB8AC3E}">
        <p14:creationId xmlns:p14="http://schemas.microsoft.com/office/powerpoint/2010/main" val="329492346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ue title slide ">
    <p:spTree>
      <p:nvGrpSpPr>
        <p:cNvPr id="1" name=""/>
        <p:cNvGrpSpPr/>
        <p:nvPr/>
      </p:nvGrpSpPr>
      <p:grpSpPr>
        <a:xfrm>
          <a:off x="0" y="0"/>
          <a:ext cx="0" cy="0"/>
          <a:chOff x="0" y="0"/>
          <a:chExt cx="0" cy="0"/>
        </a:xfrm>
      </p:grpSpPr>
      <p:pic>
        <p:nvPicPr>
          <p:cNvPr id="7" name="Picture 2" descr="C:\Users\miscon\Desktop\text_bg1_v3.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6211" y="1"/>
            <a:ext cx="9158200" cy="51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0"/>
            <a:ext cx="9151988" cy="5143500"/>
          </a:xfrm>
          <a:prstGeom prst="rect">
            <a:avLst/>
          </a:prstGeom>
          <a:solidFill>
            <a:schemeClr val="accent1">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lIns="91338" tIns="45669" rIns="91338" bIns="45669" anchor="ctr"/>
          <a:lstStyle/>
          <a:p>
            <a:pPr algn="ctr" defTabSz="815066">
              <a:defRPr/>
            </a:pPr>
            <a:r>
              <a:rPr lang="en-US" sz="1799" dirty="0">
                <a:solidFill>
                  <a:prstClr val="white"/>
                </a:solidFill>
              </a:rPr>
              <a:t>  </a:t>
            </a:r>
          </a:p>
        </p:txBody>
      </p:sp>
      <p:pic>
        <p:nvPicPr>
          <p:cNvPr id="4" name="Picture 3" descr="Disc2014_ent_tg_Wht_RGB.ai"/>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18441" y="1150938"/>
            <a:ext cx="7225291" cy="2563813"/>
          </a:xfrm>
          <a:prstGeom prst="rect">
            <a:avLst/>
          </a:prstGeom>
        </p:spPr>
      </p:pic>
    </p:spTree>
    <p:extLst>
      <p:ext uri="{BB962C8B-B14F-4D97-AF65-F5344CB8AC3E}">
        <p14:creationId xmlns:p14="http://schemas.microsoft.com/office/powerpoint/2010/main" val="194684559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sub title with content">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799" b="0" i="0">
                <a:solidFill>
                  <a:srgbClr val="000000"/>
                </a:solidFill>
                <a:latin typeface="HP Simplified" pitchFamily="34" charset="0"/>
                <a:cs typeface="HP Simplified" pitchFamily="34" charset="0"/>
              </a:defRPr>
            </a:lvl1pPr>
            <a:lvl2pPr marL="457086" indent="0" algn="ctr">
              <a:buNone/>
              <a:defRPr>
                <a:solidFill>
                  <a:schemeClr val="tx1">
                    <a:tint val="75000"/>
                  </a:schemeClr>
                </a:solidFill>
              </a:defRPr>
            </a:lvl2pPr>
            <a:lvl3pPr marL="914171" indent="0" algn="ctr">
              <a:buNone/>
              <a:defRPr>
                <a:solidFill>
                  <a:schemeClr val="tx1">
                    <a:tint val="75000"/>
                  </a:schemeClr>
                </a:solidFill>
              </a:defRPr>
            </a:lvl3pPr>
            <a:lvl4pPr marL="1371257" indent="0" algn="ctr">
              <a:buNone/>
              <a:defRPr>
                <a:solidFill>
                  <a:schemeClr val="tx1">
                    <a:tint val="75000"/>
                  </a:schemeClr>
                </a:solidFill>
              </a:defRPr>
            </a:lvl4pPr>
            <a:lvl5pPr marL="1828343" indent="0" algn="ctr">
              <a:buNone/>
              <a:defRPr>
                <a:solidFill>
                  <a:schemeClr val="tx1">
                    <a:tint val="75000"/>
                  </a:schemeClr>
                </a:solidFill>
              </a:defRPr>
            </a:lvl5pPr>
            <a:lvl6pPr marL="2285429" indent="0" algn="ctr">
              <a:buNone/>
              <a:defRPr>
                <a:solidFill>
                  <a:schemeClr val="tx1">
                    <a:tint val="75000"/>
                  </a:schemeClr>
                </a:solidFill>
              </a:defRPr>
            </a:lvl6pPr>
            <a:lvl7pPr marL="2742515" indent="0" algn="ctr">
              <a:buNone/>
              <a:defRPr>
                <a:solidFill>
                  <a:schemeClr val="tx1">
                    <a:tint val="75000"/>
                  </a:schemeClr>
                </a:solidFill>
              </a:defRPr>
            </a:lvl7pPr>
            <a:lvl8pPr marL="3199600" indent="0" algn="ctr">
              <a:buNone/>
              <a:defRPr>
                <a:solidFill>
                  <a:schemeClr val="tx1">
                    <a:tint val="75000"/>
                  </a:schemeClr>
                </a:solidFill>
              </a:defRPr>
            </a:lvl8pPr>
            <a:lvl9pPr marL="3656686"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29185"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5" y="1188722"/>
            <a:ext cx="8119872" cy="3228975"/>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72409596"/>
      </p:ext>
    </p:extLst>
  </p:cSld>
  <p:clrMapOvr>
    <a:masterClrMapping/>
  </p:clrMapOvr>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extBox 7"/>
          <p:cNvSpPr txBox="1"/>
          <p:nvPr userDrawn="1"/>
        </p:nvSpPr>
        <p:spPr>
          <a:xfrm>
            <a:off x="457200" y="4861902"/>
            <a:ext cx="4953000" cy="161583"/>
          </a:xfrm>
          <a:prstGeom prst="rect">
            <a:avLst/>
          </a:prstGeom>
          <a:noFill/>
        </p:spPr>
        <p:txBody>
          <a:bodyPr wrap="square" lIns="0" tIns="0" rIns="0" bIns="0" rtlCol="0" anchor="b">
            <a:noAutofit/>
          </a:bodyPr>
          <a:lstStyle/>
          <a:p>
            <a:pPr>
              <a:defRPr/>
            </a:pPr>
            <a:r>
              <a:rPr lang="en-US" sz="525" dirty="0" smtClean="0">
                <a:solidFill>
                  <a:srgbClr val="E5E8E8">
                    <a:lumMod val="75000"/>
                  </a:srgbClr>
                </a:solidFill>
                <a:cs typeface="HP Simplified"/>
              </a:rPr>
              <a:t>© Copyright 2014 Hewlett-Packard Development Company, L.P.  The information contained herein is subject to change without notice.</a:t>
            </a:r>
          </a:p>
        </p:txBody>
      </p:sp>
      <p:sp>
        <p:nvSpPr>
          <p:cNvPr id="2" name="Title 1"/>
          <p:cNvSpPr>
            <a:spLocks noGrp="1"/>
          </p:cNvSpPr>
          <p:nvPr>
            <p:ph type="ctrTitle"/>
          </p:nvPr>
        </p:nvSpPr>
        <p:spPr>
          <a:xfrm>
            <a:off x="457200" y="2072640"/>
            <a:ext cx="6858000" cy="1165860"/>
          </a:xfrm>
        </p:spPr>
        <p:txBody>
          <a:bodyPr/>
          <a:lstStyle>
            <a:lvl1pPr>
              <a:defRPr sz="3750" spc="-75" baseline="0"/>
            </a:lvl1pPr>
          </a:lstStyle>
          <a:p>
            <a:r>
              <a:rPr lang="en-US" smtClean="0"/>
              <a:t>Click to edit Master title style</a:t>
            </a:r>
            <a:endParaRPr lang="en-US" dirty="0"/>
          </a:p>
        </p:txBody>
      </p:sp>
      <p:sp>
        <p:nvSpPr>
          <p:cNvPr id="3" name="Subtitle 2"/>
          <p:cNvSpPr>
            <a:spLocks noGrp="1"/>
          </p:cNvSpPr>
          <p:nvPr>
            <p:ph type="subTitle" idx="1"/>
          </p:nvPr>
        </p:nvSpPr>
        <p:spPr>
          <a:xfrm>
            <a:off x="457200" y="3314700"/>
            <a:ext cx="6858000" cy="891540"/>
          </a:xfrm>
        </p:spPr>
        <p:txBody>
          <a:bodyPr>
            <a:noAutofit/>
          </a:bodyPr>
          <a:lstStyle>
            <a:lvl1pPr marL="0" indent="0" algn="l">
              <a:spcBef>
                <a:spcPts val="450"/>
              </a:spcBef>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0C853A8-1CF5-4118-9D6D-C132E8FC53CB}" type="datetimeFigureOut">
              <a:rPr lang="en-US" smtClean="0">
                <a:solidFill>
                  <a:srgbClr val="E5E8E8">
                    <a:lumMod val="75000"/>
                  </a:srgbClr>
                </a:solidFill>
              </a:rPr>
              <a:pPr/>
              <a:t>2/19/2015</a:t>
            </a:fld>
            <a:endParaRPr lang="en-US">
              <a:solidFill>
                <a:srgbClr val="E5E8E8">
                  <a:lumMod val="75000"/>
                </a:srgbClr>
              </a:solidFill>
            </a:endParaRPr>
          </a:p>
        </p:txBody>
      </p:sp>
      <p:sp>
        <p:nvSpPr>
          <p:cNvPr id="5" name="Footer Placeholder 4"/>
          <p:cNvSpPr>
            <a:spLocks noGrp="1"/>
          </p:cNvSpPr>
          <p:nvPr>
            <p:ph type="ftr" sz="quarter" idx="11"/>
          </p:nvPr>
        </p:nvSpPr>
        <p:spPr/>
        <p:txBody>
          <a:bodyPr/>
          <a:lstStyle/>
          <a:p>
            <a:endParaRPr lang="en-US">
              <a:solidFill>
                <a:srgbClr val="E5E8E8">
                  <a:lumMod val="75000"/>
                </a:srgbClr>
              </a:solidFill>
            </a:endParaRPr>
          </a:p>
        </p:txBody>
      </p:sp>
      <p:sp>
        <p:nvSpPr>
          <p:cNvPr id="6" name="Slide Number Placeholder 5"/>
          <p:cNvSpPr>
            <a:spLocks noGrp="1"/>
          </p:cNvSpPr>
          <p:nvPr>
            <p:ph type="sldNum" sz="quarter" idx="12"/>
          </p:nvPr>
        </p:nvSpPr>
        <p:spPr/>
        <p:txBody>
          <a:bodyPr/>
          <a:lstStyle/>
          <a:p>
            <a:fld id="{00DE720E-C72B-42F0-AD69-52D60E3C605E}" type="slidenum">
              <a:rPr lang="en-US" smtClean="0">
                <a:solidFill>
                  <a:srgbClr val="E5E8E8">
                    <a:lumMod val="75000"/>
                  </a:srgbClr>
                </a:solidFill>
              </a:rPr>
              <a:pPr/>
              <a:t>‹N°›</a:t>
            </a:fld>
            <a:endParaRPr lang="en-US">
              <a:solidFill>
                <a:srgbClr val="E5E8E8">
                  <a:lumMod val="75000"/>
                </a:srgbClr>
              </a:solidFill>
            </a:endParaRPr>
          </a:p>
        </p:txBody>
      </p:sp>
      <p:sp>
        <p:nvSpPr>
          <p:cNvPr id="9" name="logo"/>
          <p:cNvSpPr>
            <a:spLocks noChangeAspect="1" noEditPoints="1"/>
          </p:cNvSpPr>
          <p:nvPr userDrawn="1"/>
        </p:nvSpPr>
        <p:spPr bwMode="black">
          <a:xfrm>
            <a:off x="7446250" y="282919"/>
            <a:ext cx="1413116" cy="1412748"/>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endParaRPr>
          </a:p>
        </p:txBody>
      </p:sp>
    </p:spTree>
    <p:extLst>
      <p:ext uri="{BB962C8B-B14F-4D97-AF65-F5344CB8AC3E}">
        <p14:creationId xmlns:p14="http://schemas.microsoft.com/office/powerpoint/2010/main" val="327946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Blue Title Slide">
    <p:bg>
      <p:bgPr>
        <a:solidFill>
          <a:schemeClr val="accent1"/>
        </a:solidFill>
        <a:effectLst/>
      </p:bgPr>
    </p:bg>
    <p:spTree>
      <p:nvGrpSpPr>
        <p:cNvPr id="1" name=""/>
        <p:cNvGrpSpPr/>
        <p:nvPr/>
      </p:nvGrpSpPr>
      <p:grpSpPr>
        <a:xfrm>
          <a:off x="0" y="0"/>
          <a:ext cx="0" cy="0"/>
          <a:chOff x="0" y="0"/>
          <a:chExt cx="0" cy="0"/>
        </a:xfrm>
      </p:grpSpPr>
      <p:sp>
        <p:nvSpPr>
          <p:cNvPr id="9" name="TextBox 8"/>
          <p:cNvSpPr txBox="1"/>
          <p:nvPr userDrawn="1"/>
        </p:nvSpPr>
        <p:spPr>
          <a:xfrm>
            <a:off x="457200" y="4861902"/>
            <a:ext cx="4953000" cy="161583"/>
          </a:xfrm>
          <a:prstGeom prst="rect">
            <a:avLst/>
          </a:prstGeom>
          <a:noFill/>
        </p:spPr>
        <p:txBody>
          <a:bodyPr wrap="square" lIns="0" tIns="0" rIns="0" bIns="0" rtlCol="0" anchor="b">
            <a:noAutofit/>
          </a:bodyPr>
          <a:lstStyle/>
          <a:p>
            <a:pPr>
              <a:defRPr/>
            </a:pPr>
            <a:r>
              <a:rPr lang="en-US" sz="525" dirty="0" smtClean="0">
                <a:solidFill>
                  <a:prstClr val="white"/>
                </a:solidFill>
                <a:cs typeface="HP Simplified"/>
              </a:rPr>
              <a:t>© Copyright 2014 Hewlett-Packard Development Company, L.P.  The information contained herein is subject to change without notice.</a:t>
            </a:r>
          </a:p>
        </p:txBody>
      </p:sp>
      <p:sp>
        <p:nvSpPr>
          <p:cNvPr id="2" name="Title 1"/>
          <p:cNvSpPr>
            <a:spLocks noGrp="1"/>
          </p:cNvSpPr>
          <p:nvPr>
            <p:ph type="ctrTitle"/>
          </p:nvPr>
        </p:nvSpPr>
        <p:spPr>
          <a:xfrm>
            <a:off x="457200" y="2072640"/>
            <a:ext cx="6858000" cy="1165860"/>
          </a:xfrm>
        </p:spPr>
        <p:txBody>
          <a:bodyPr/>
          <a:lstStyle>
            <a:lvl1pPr>
              <a:defRPr sz="3750" spc="-75" baseline="0"/>
            </a:lvl1pPr>
          </a:lstStyle>
          <a:p>
            <a:r>
              <a:rPr lang="en-US" smtClean="0"/>
              <a:t>Click to edit Master title style</a:t>
            </a:r>
            <a:endParaRPr lang="en-US" dirty="0"/>
          </a:p>
        </p:txBody>
      </p:sp>
      <p:sp>
        <p:nvSpPr>
          <p:cNvPr id="3" name="Subtitle 2"/>
          <p:cNvSpPr>
            <a:spLocks noGrp="1"/>
          </p:cNvSpPr>
          <p:nvPr>
            <p:ph type="subTitle" idx="1"/>
          </p:nvPr>
        </p:nvSpPr>
        <p:spPr>
          <a:xfrm>
            <a:off x="457200" y="3314700"/>
            <a:ext cx="6858000" cy="891540"/>
          </a:xfrm>
        </p:spPr>
        <p:txBody>
          <a:bodyPr>
            <a:noAutofit/>
          </a:bodyPr>
          <a:lstStyle>
            <a:lvl1pPr marL="0" indent="0" algn="l">
              <a:spcBef>
                <a:spcPts val="450"/>
              </a:spcBef>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80C853A8-1CF5-4118-9D6D-C132E8FC53CB}" type="datetimeFigureOut">
              <a:rPr lang="en-US" smtClean="0">
                <a:solidFill>
                  <a:prstClr val="white"/>
                </a:solidFill>
              </a:rPr>
              <a:pPr/>
              <a:t>2/19/2015</a:t>
            </a:fld>
            <a:endParaRPr lang="en-US">
              <a:solidFill>
                <a:prstClr val="white"/>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0DE720E-C72B-42F0-AD69-52D60E3C605E}" type="slidenum">
              <a:rPr lang="en-US" smtClean="0">
                <a:solidFill>
                  <a:prstClr val="white"/>
                </a:solidFill>
              </a:rPr>
              <a:pPr/>
              <a:t>‹N°›</a:t>
            </a:fld>
            <a:endParaRPr lang="en-US">
              <a:solidFill>
                <a:prstClr val="white"/>
              </a:solidFill>
            </a:endParaRPr>
          </a:p>
        </p:txBody>
      </p:sp>
      <p:sp>
        <p:nvSpPr>
          <p:cNvPr id="10" name="logo"/>
          <p:cNvSpPr>
            <a:spLocks noChangeAspect="1" noEditPoints="1"/>
          </p:cNvSpPr>
          <p:nvPr userDrawn="1"/>
        </p:nvSpPr>
        <p:spPr bwMode="invGray">
          <a:xfrm>
            <a:off x="7446249" y="282919"/>
            <a:ext cx="1413116" cy="1412748"/>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white"/>
              </a:solidFill>
            </a:endParaRPr>
          </a:p>
        </p:txBody>
      </p:sp>
    </p:spTree>
    <p:extLst>
      <p:ext uri="{BB962C8B-B14F-4D97-AF65-F5344CB8AC3E}">
        <p14:creationId xmlns:p14="http://schemas.microsoft.com/office/powerpoint/2010/main" val="8039956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with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userDrawn="1"/>
        </p:nvSpPr>
        <p:spPr>
          <a:xfrm>
            <a:off x="457200" y="4861902"/>
            <a:ext cx="4953000" cy="161583"/>
          </a:xfrm>
          <a:prstGeom prst="rect">
            <a:avLst/>
          </a:prstGeom>
          <a:noFill/>
        </p:spPr>
        <p:txBody>
          <a:bodyPr wrap="square" lIns="0" tIns="0" rIns="0" bIns="0" rtlCol="0" anchor="b">
            <a:noAutofit/>
          </a:bodyPr>
          <a:lstStyle/>
          <a:p>
            <a:pPr>
              <a:defRPr/>
            </a:pPr>
            <a:r>
              <a:rPr lang="en-US" sz="525" dirty="0" smtClean="0">
                <a:solidFill>
                  <a:prstClr val="white"/>
                </a:solidFill>
                <a:cs typeface="HP Simplified"/>
              </a:rPr>
              <a:t>© Copyright 2014 Hewlett-Packard Development Company, L.P.  The information contained herein is subject to change without notice.</a:t>
            </a:r>
          </a:p>
        </p:txBody>
      </p:sp>
      <p:sp>
        <p:nvSpPr>
          <p:cNvPr id="2" name="Title 1"/>
          <p:cNvSpPr>
            <a:spLocks noGrp="1"/>
          </p:cNvSpPr>
          <p:nvPr>
            <p:ph type="ctrTitle"/>
          </p:nvPr>
        </p:nvSpPr>
        <p:spPr>
          <a:xfrm>
            <a:off x="457200" y="2072640"/>
            <a:ext cx="6858000" cy="1165860"/>
          </a:xfrm>
        </p:spPr>
        <p:txBody>
          <a:bodyPr/>
          <a:lstStyle>
            <a:lvl1pPr>
              <a:defRPr sz="3750" spc="-75" baseline="0"/>
            </a:lvl1pPr>
          </a:lstStyle>
          <a:p>
            <a:r>
              <a:rPr lang="en-US" smtClean="0"/>
              <a:t>Click to edit Master title style</a:t>
            </a:r>
            <a:endParaRPr lang="en-US" dirty="0"/>
          </a:p>
        </p:txBody>
      </p:sp>
      <p:sp>
        <p:nvSpPr>
          <p:cNvPr id="3" name="Subtitle 2"/>
          <p:cNvSpPr>
            <a:spLocks noGrp="1"/>
          </p:cNvSpPr>
          <p:nvPr>
            <p:ph type="subTitle" idx="1"/>
          </p:nvPr>
        </p:nvSpPr>
        <p:spPr>
          <a:xfrm>
            <a:off x="457200" y="3314700"/>
            <a:ext cx="6858000" cy="891540"/>
          </a:xfrm>
        </p:spPr>
        <p:txBody>
          <a:bodyPr>
            <a:noAutofit/>
          </a:bodyPr>
          <a:lstStyle>
            <a:lvl1pPr marL="0" indent="0" algn="l">
              <a:spcBef>
                <a:spcPts val="450"/>
              </a:spcBef>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80C853A8-1CF5-4118-9D6D-C132E8FC53CB}" type="datetimeFigureOut">
              <a:rPr lang="en-US" smtClean="0">
                <a:solidFill>
                  <a:prstClr val="white"/>
                </a:solidFill>
              </a:rPr>
              <a:pPr/>
              <a:t>2/19/2015</a:t>
            </a:fld>
            <a:endParaRPr lang="en-US">
              <a:solidFill>
                <a:prstClr val="white"/>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0DE720E-C72B-42F0-AD69-52D60E3C605E}" type="slidenum">
              <a:rPr lang="en-US" smtClean="0">
                <a:solidFill>
                  <a:prstClr val="white"/>
                </a:solidFill>
              </a:rPr>
              <a:pPr/>
              <a:t>‹N°›</a:t>
            </a:fld>
            <a:endParaRPr lang="en-US">
              <a:solidFill>
                <a:prstClr val="white"/>
              </a:solidFill>
            </a:endParaRPr>
          </a:p>
        </p:txBody>
      </p:sp>
      <p:sp>
        <p:nvSpPr>
          <p:cNvPr id="10" name="logo"/>
          <p:cNvSpPr>
            <a:spLocks noChangeAspect="1" noEditPoints="1"/>
          </p:cNvSpPr>
          <p:nvPr userDrawn="1"/>
        </p:nvSpPr>
        <p:spPr bwMode="invGray">
          <a:xfrm>
            <a:off x="7446249" y="282919"/>
            <a:ext cx="1413116" cy="1412748"/>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white"/>
              </a:solidFill>
            </a:endParaRPr>
          </a:p>
        </p:txBody>
      </p:sp>
    </p:spTree>
    <p:extLst>
      <p:ext uri="{BB962C8B-B14F-4D97-AF65-F5344CB8AC3E}">
        <p14:creationId xmlns:p14="http://schemas.microsoft.com/office/powerpoint/2010/main" val="20468531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858000" cy="1371600"/>
          </a:xfrm>
        </p:spPr>
        <p:txBody>
          <a:bodyPr anchor="t"/>
          <a:lstStyle>
            <a:lvl1pPr algn="l">
              <a:defRPr sz="3300" b="1" cap="none" spc="-75" baseline="0"/>
            </a:lvl1pPr>
          </a:lstStyle>
          <a:p>
            <a:r>
              <a:rPr lang="en-US" smtClean="0"/>
              <a:t>Click to edit Master title style</a:t>
            </a:r>
            <a:endParaRPr lang="en-US" dirty="0"/>
          </a:p>
        </p:txBody>
      </p:sp>
      <p:sp>
        <p:nvSpPr>
          <p:cNvPr id="3" name="Text Placeholder 2"/>
          <p:cNvSpPr>
            <a:spLocks noGrp="1"/>
          </p:cNvSpPr>
          <p:nvPr>
            <p:ph type="body" idx="1"/>
          </p:nvPr>
        </p:nvSpPr>
        <p:spPr>
          <a:xfrm>
            <a:off x="457200" y="3314700"/>
            <a:ext cx="6858000" cy="891540"/>
          </a:xfrm>
        </p:spPr>
        <p:txBody>
          <a:bodyPr anchor="t">
            <a:noAutofit/>
          </a:bodyPr>
          <a:lstStyle>
            <a:lvl1pPr marL="0" indent="0">
              <a:spcBef>
                <a:spcPts val="450"/>
              </a:spcBef>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C853A8-1CF5-4118-9D6D-C132E8FC53CB}" type="datetimeFigureOut">
              <a:rPr lang="en-US" smtClean="0">
                <a:solidFill>
                  <a:srgbClr val="E5E8E8">
                    <a:lumMod val="75000"/>
                  </a:srgbClr>
                </a:solidFill>
              </a:rPr>
              <a:pPr/>
              <a:t>2/19/2015</a:t>
            </a:fld>
            <a:endParaRPr lang="en-US">
              <a:solidFill>
                <a:srgbClr val="E5E8E8">
                  <a:lumMod val="75000"/>
                </a:srgbClr>
              </a:solidFill>
            </a:endParaRPr>
          </a:p>
        </p:txBody>
      </p:sp>
      <p:sp>
        <p:nvSpPr>
          <p:cNvPr id="5" name="Footer Placeholder 4"/>
          <p:cNvSpPr>
            <a:spLocks noGrp="1"/>
          </p:cNvSpPr>
          <p:nvPr>
            <p:ph type="ftr" sz="quarter" idx="11"/>
          </p:nvPr>
        </p:nvSpPr>
        <p:spPr/>
        <p:txBody>
          <a:bodyPr/>
          <a:lstStyle/>
          <a:p>
            <a:endParaRPr lang="en-US">
              <a:solidFill>
                <a:srgbClr val="E5E8E8">
                  <a:lumMod val="75000"/>
                </a:srgbClr>
              </a:solidFill>
            </a:endParaRPr>
          </a:p>
        </p:txBody>
      </p:sp>
      <p:sp>
        <p:nvSpPr>
          <p:cNvPr id="6" name="Slide Number Placeholder 5"/>
          <p:cNvSpPr>
            <a:spLocks noGrp="1"/>
          </p:cNvSpPr>
          <p:nvPr>
            <p:ph type="sldNum" sz="quarter" idx="12"/>
          </p:nvPr>
        </p:nvSpPr>
        <p:spPr/>
        <p:txBody>
          <a:bodyPr/>
          <a:lstStyle/>
          <a:p>
            <a:fld id="{00DE720E-C72B-42F0-AD69-52D60E3C605E}" type="slidenum">
              <a:rPr lang="en-US" smtClean="0">
                <a:solidFill>
                  <a:srgbClr val="E5E8E8">
                    <a:lumMod val="75000"/>
                  </a:srgbClr>
                </a:solidFill>
              </a:rPr>
              <a:pPr/>
              <a:t>‹N°›</a:t>
            </a:fld>
            <a:endParaRPr lang="en-US">
              <a:solidFill>
                <a:srgbClr val="E5E8E8">
                  <a:lumMod val="75000"/>
                </a:srgbClr>
              </a:solidFill>
            </a:endParaRPr>
          </a:p>
        </p:txBody>
      </p:sp>
    </p:spTree>
    <p:extLst>
      <p:ext uri="{BB962C8B-B14F-4D97-AF65-F5344CB8AC3E}">
        <p14:creationId xmlns:p14="http://schemas.microsoft.com/office/powerpoint/2010/main" val="1429303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Blue Section Header">
    <p:bg>
      <p:bgPr>
        <a:solidFill>
          <a:schemeClr val="accent1"/>
        </a:solidFill>
        <a:effectLst/>
      </p:bgPr>
    </p:bg>
    <p:spTree>
      <p:nvGrpSpPr>
        <p:cNvPr id="1" name=""/>
        <p:cNvGrpSpPr/>
        <p:nvPr/>
      </p:nvGrpSpPr>
      <p:grpSpPr>
        <a:xfrm>
          <a:off x="0" y="0"/>
          <a:ext cx="0" cy="0"/>
          <a:chOff x="0" y="0"/>
          <a:chExt cx="0" cy="0"/>
        </a:xfrm>
      </p:grpSpPr>
      <p:sp>
        <p:nvSpPr>
          <p:cNvPr id="8" name="Freeform 5"/>
          <p:cNvSpPr>
            <a:spLocks noChangeAspect="1" noEditPoints="1"/>
          </p:cNvSpPr>
          <p:nvPr userDrawn="1"/>
        </p:nvSpPr>
        <p:spPr bwMode="invGray">
          <a:xfrm>
            <a:off x="8692318" y="4740902"/>
            <a:ext cx="267532" cy="267462"/>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white"/>
              </a:solidFill>
            </a:endParaRPr>
          </a:p>
        </p:txBody>
      </p:sp>
      <p:sp>
        <p:nvSpPr>
          <p:cNvPr id="7" name="TextBox 6"/>
          <p:cNvSpPr txBox="1"/>
          <p:nvPr userDrawn="1"/>
        </p:nvSpPr>
        <p:spPr>
          <a:xfrm>
            <a:off x="457200" y="4861902"/>
            <a:ext cx="4953000" cy="161583"/>
          </a:xfrm>
          <a:prstGeom prst="rect">
            <a:avLst/>
          </a:prstGeom>
          <a:noFill/>
        </p:spPr>
        <p:txBody>
          <a:bodyPr wrap="square" lIns="0" tIns="0" rIns="0" bIns="0" rtlCol="0" anchor="b">
            <a:noAutofit/>
          </a:bodyPr>
          <a:lstStyle/>
          <a:p>
            <a:pPr>
              <a:defRPr/>
            </a:pPr>
            <a:r>
              <a:rPr lang="en-US" sz="525" dirty="0" smtClean="0">
                <a:solidFill>
                  <a:prstClr val="white"/>
                </a:solidFill>
                <a:cs typeface="HP Simplified"/>
              </a:rPr>
              <a:t>© Copyright 2014 Hewlett-Packard Development Company, L.P.  The information contained herein is subject to change without notice.</a:t>
            </a:r>
          </a:p>
        </p:txBody>
      </p:sp>
      <p:sp>
        <p:nvSpPr>
          <p:cNvPr id="2" name="Title 1"/>
          <p:cNvSpPr>
            <a:spLocks noGrp="1"/>
          </p:cNvSpPr>
          <p:nvPr>
            <p:ph type="title"/>
          </p:nvPr>
        </p:nvSpPr>
        <p:spPr>
          <a:xfrm>
            <a:off x="457200" y="228600"/>
            <a:ext cx="6858000" cy="1371600"/>
          </a:xfrm>
        </p:spPr>
        <p:txBody>
          <a:bodyPr anchor="t"/>
          <a:lstStyle>
            <a:lvl1pPr algn="l">
              <a:defRPr sz="3300" b="1" cap="none" spc="-75" baseline="0"/>
            </a:lvl1pPr>
          </a:lstStyle>
          <a:p>
            <a:r>
              <a:rPr lang="en-US" smtClean="0"/>
              <a:t>Click to edit Master title style</a:t>
            </a:r>
            <a:endParaRPr lang="en-US" dirty="0"/>
          </a:p>
        </p:txBody>
      </p:sp>
      <p:sp>
        <p:nvSpPr>
          <p:cNvPr id="3" name="Text Placeholder 2"/>
          <p:cNvSpPr>
            <a:spLocks noGrp="1"/>
          </p:cNvSpPr>
          <p:nvPr>
            <p:ph type="body" idx="1"/>
          </p:nvPr>
        </p:nvSpPr>
        <p:spPr>
          <a:xfrm>
            <a:off x="457200" y="3314700"/>
            <a:ext cx="6858000" cy="891540"/>
          </a:xfrm>
        </p:spPr>
        <p:txBody>
          <a:bodyPr anchor="t">
            <a:noAutofit/>
          </a:bodyPr>
          <a:lstStyle>
            <a:lvl1pPr marL="0" indent="0">
              <a:spcBef>
                <a:spcPts val="450"/>
              </a:spcBef>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fld id="{80C853A8-1CF5-4118-9D6D-C132E8FC53CB}" type="datetimeFigureOut">
              <a:rPr lang="en-US" smtClean="0">
                <a:solidFill>
                  <a:prstClr val="white"/>
                </a:solidFill>
              </a:rPr>
              <a:pPr/>
              <a:t>2/19/2015</a:t>
            </a:fld>
            <a:endParaRPr lang="en-US">
              <a:solidFill>
                <a:prstClr val="white"/>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0DE720E-C72B-42F0-AD69-52D60E3C605E}" type="slidenum">
              <a:rPr lang="en-US" smtClean="0">
                <a:solidFill>
                  <a:prstClr val="white"/>
                </a:solidFill>
              </a:rPr>
              <a:pPr/>
              <a:t>‹N°›</a:t>
            </a:fld>
            <a:endParaRPr lang="en-US">
              <a:solidFill>
                <a:prstClr val="white"/>
              </a:solidFill>
            </a:endParaRPr>
          </a:p>
        </p:txBody>
      </p:sp>
    </p:spTree>
    <p:extLst>
      <p:ext uri="{BB962C8B-B14F-4D97-AF65-F5344CB8AC3E}">
        <p14:creationId xmlns:p14="http://schemas.microsoft.com/office/powerpoint/2010/main" val="33172731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Graphical Section Header 1">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858000" cy="1371600"/>
          </a:xfrm>
        </p:spPr>
        <p:txBody>
          <a:bodyPr anchor="t"/>
          <a:lstStyle>
            <a:lvl1pPr algn="l">
              <a:defRPr sz="3300" b="1" cap="none" spc="-75" baseline="0"/>
            </a:lvl1pPr>
          </a:lstStyle>
          <a:p>
            <a:r>
              <a:rPr lang="en-US" smtClean="0"/>
              <a:t>Click to edit Master title style</a:t>
            </a:r>
            <a:endParaRPr lang="en-US" dirty="0"/>
          </a:p>
        </p:txBody>
      </p:sp>
    </p:spTree>
    <p:extLst>
      <p:ext uri="{BB962C8B-B14F-4D97-AF65-F5344CB8AC3E}">
        <p14:creationId xmlns:p14="http://schemas.microsoft.com/office/powerpoint/2010/main" val="37693025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White divider slide">
    <p:spTree>
      <p:nvGrpSpPr>
        <p:cNvPr id="1" name=""/>
        <p:cNvGrpSpPr/>
        <p:nvPr/>
      </p:nvGrpSpPr>
      <p:grpSpPr>
        <a:xfrm>
          <a:off x="0" y="0"/>
          <a:ext cx="0" cy="0"/>
          <a:chOff x="0" y="0"/>
          <a:chExt cx="0" cy="0"/>
        </a:xfrm>
      </p:grpSpPr>
      <p:pic>
        <p:nvPicPr>
          <p:cNvPr id="5" name="Picture 4" descr="HP_Blue_RGB_150_S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03920" y="4535424"/>
            <a:ext cx="365760" cy="365760"/>
          </a:xfrm>
          <a:prstGeom prst="rect">
            <a:avLst/>
          </a:prstGeom>
        </p:spPr>
      </p:pic>
      <p:sp>
        <p:nvSpPr>
          <p:cNvPr id="16" name="Title 1"/>
          <p:cNvSpPr>
            <a:spLocks noGrp="1"/>
          </p:cNvSpPr>
          <p:nvPr>
            <p:ph type="ctrTitle" hasCustomPrompt="1"/>
          </p:nvPr>
        </p:nvSpPr>
        <p:spPr bwMode="black">
          <a:xfrm>
            <a:off x="329184" y="237746"/>
            <a:ext cx="7222352" cy="2006703"/>
          </a:xfrm>
          <a:prstGeom prst="rect">
            <a:avLst/>
          </a:prstGeom>
        </p:spPr>
        <p:txBody>
          <a:bodyPr wrap="square" lIns="0" tIns="0" rIns="0" bIns="0" anchor="t" anchorCtr="0">
            <a:noAutofit/>
          </a:bodyPr>
          <a:lstStyle>
            <a:lvl1pPr algn="l">
              <a:lnSpc>
                <a:spcPct val="90000"/>
              </a:lnSpc>
              <a:defRPr sz="4000" b="1" i="0" spc="-100">
                <a:solidFill>
                  <a:schemeClr val="tx1"/>
                </a:solidFill>
                <a:latin typeface="HP Simplified" pitchFamily="34" charset="0"/>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sp>
        <p:nvSpPr>
          <p:cNvPr id="6" name="TextBox 5"/>
          <p:cNvSpPr txBox="1"/>
          <p:nvPr userDrawn="1"/>
        </p:nvSpPr>
        <p:spPr>
          <a:xfrm>
            <a:off x="329188" y="4758803"/>
            <a:ext cx="8012545" cy="228600"/>
          </a:xfrm>
          <a:prstGeom prst="rect">
            <a:avLst/>
          </a:prstGeom>
          <a:noFill/>
        </p:spPr>
        <p:txBody>
          <a:bodyPr wrap="square" l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smtClean="0">
                <a:solidFill>
                  <a:schemeClr val="accent5"/>
                </a:solidFill>
                <a:latin typeface="HP Simplified"/>
                <a:cs typeface="HP Simplified"/>
              </a:rPr>
              <a:t>© Copyright 2014 Hewlett-Packard Development Company, L.P. </a:t>
            </a:r>
            <a:r>
              <a:rPr lang="en-US" sz="700" b="0" i="0" baseline="0" dirty="0" smtClean="0">
                <a:solidFill>
                  <a:schemeClr val="accent5"/>
                </a:solidFill>
                <a:latin typeface="HP Simplified"/>
                <a:cs typeface="HP Simplified"/>
              </a:rPr>
              <a:t> </a:t>
            </a:r>
            <a:r>
              <a:rPr lang="en-US" sz="700" b="0" i="0" dirty="0" smtClean="0">
                <a:solidFill>
                  <a:schemeClr val="accent5"/>
                </a:solidFill>
                <a:latin typeface="HP Simplified"/>
                <a:cs typeface="HP Simplified"/>
              </a:rPr>
              <a:t>The information contained herein is subject to change without notice.</a:t>
            </a:r>
          </a:p>
        </p:txBody>
      </p:sp>
    </p:spTree>
    <p:extLst>
      <p:ext uri="{BB962C8B-B14F-4D97-AF65-F5344CB8AC3E}">
        <p14:creationId xmlns:p14="http://schemas.microsoft.com/office/powerpoint/2010/main" val="357479056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Graphical Section Header 2">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858000" cy="1371600"/>
          </a:xfrm>
        </p:spPr>
        <p:txBody>
          <a:bodyPr anchor="t"/>
          <a:lstStyle>
            <a:lvl1pPr algn="l">
              <a:defRPr sz="3300" b="1" cap="none" spc="-75" baseline="0"/>
            </a:lvl1pPr>
          </a:lstStyle>
          <a:p>
            <a:r>
              <a:rPr lang="en-US" smtClean="0"/>
              <a:t>Click to edit Master title style</a:t>
            </a:r>
            <a:endParaRPr lang="en-US" dirty="0"/>
          </a:p>
        </p:txBody>
      </p:sp>
    </p:spTree>
    <p:extLst>
      <p:ext uri="{BB962C8B-B14F-4D97-AF65-F5344CB8AC3E}">
        <p14:creationId xmlns:p14="http://schemas.microsoft.com/office/powerpoint/2010/main" val="36825913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Graphical Section Header 3">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858000" cy="1371600"/>
          </a:xfrm>
        </p:spPr>
        <p:txBody>
          <a:bodyPr anchor="t"/>
          <a:lstStyle>
            <a:lvl1pPr algn="l">
              <a:defRPr sz="3300" b="1" cap="none" spc="-75" baseline="0"/>
            </a:lvl1pPr>
          </a:lstStyle>
          <a:p>
            <a:r>
              <a:rPr lang="en-US" smtClean="0"/>
              <a:t>Click to edit Master title style</a:t>
            </a:r>
            <a:endParaRPr lang="en-US" dirty="0"/>
          </a:p>
        </p:txBody>
      </p:sp>
    </p:spTree>
    <p:extLst>
      <p:ext uri="{BB962C8B-B14F-4D97-AF65-F5344CB8AC3E}">
        <p14:creationId xmlns:p14="http://schemas.microsoft.com/office/powerpoint/2010/main" val="1664415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Graphical Section Header 4">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858000" cy="1371600"/>
          </a:xfrm>
        </p:spPr>
        <p:txBody>
          <a:bodyPr anchor="t"/>
          <a:lstStyle>
            <a:lvl1pPr algn="l">
              <a:defRPr sz="3300" b="1" cap="none" spc="-75" baseline="0"/>
            </a:lvl1pPr>
          </a:lstStyle>
          <a:p>
            <a:r>
              <a:rPr lang="en-US" smtClean="0"/>
              <a:t>Click to edit Master title style</a:t>
            </a:r>
            <a:endParaRPr lang="en-US" dirty="0"/>
          </a:p>
        </p:txBody>
      </p:sp>
    </p:spTree>
    <p:extLst>
      <p:ext uri="{BB962C8B-B14F-4D97-AF65-F5344CB8AC3E}">
        <p14:creationId xmlns:p14="http://schemas.microsoft.com/office/powerpoint/2010/main" val="33263871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Graphical Section Header 5">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858000" cy="1371600"/>
          </a:xfrm>
        </p:spPr>
        <p:txBody>
          <a:bodyPr anchor="t"/>
          <a:lstStyle>
            <a:lvl1pPr algn="l">
              <a:defRPr sz="3300" b="1" cap="none" spc="-75" baseline="0"/>
            </a:lvl1pPr>
          </a:lstStyle>
          <a:p>
            <a:r>
              <a:rPr lang="en-US" smtClean="0"/>
              <a:t>Click to edit Master title style</a:t>
            </a:r>
            <a:endParaRPr lang="en-US" dirty="0"/>
          </a:p>
        </p:txBody>
      </p:sp>
    </p:spTree>
    <p:extLst>
      <p:ext uri="{BB962C8B-B14F-4D97-AF65-F5344CB8AC3E}">
        <p14:creationId xmlns:p14="http://schemas.microsoft.com/office/powerpoint/2010/main" val="2473910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Quote">
    <p:bg>
      <p:bgPr>
        <a:solidFill>
          <a:schemeClr val="accent1"/>
        </a:solidFill>
        <a:effectLst/>
      </p:bgPr>
    </p:bg>
    <p:spTree>
      <p:nvGrpSpPr>
        <p:cNvPr id="1" name=""/>
        <p:cNvGrpSpPr/>
        <p:nvPr/>
      </p:nvGrpSpPr>
      <p:grpSpPr>
        <a:xfrm>
          <a:off x="0" y="0"/>
          <a:ext cx="0" cy="0"/>
          <a:chOff x="0" y="0"/>
          <a:chExt cx="0" cy="0"/>
        </a:xfrm>
      </p:grpSpPr>
      <p:sp>
        <p:nvSpPr>
          <p:cNvPr id="8" name="Freeform 5"/>
          <p:cNvSpPr>
            <a:spLocks noChangeAspect="1" noEditPoints="1"/>
          </p:cNvSpPr>
          <p:nvPr userDrawn="1"/>
        </p:nvSpPr>
        <p:spPr bwMode="invGray">
          <a:xfrm>
            <a:off x="8692318" y="4740902"/>
            <a:ext cx="267532" cy="267462"/>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white"/>
              </a:solidFill>
            </a:endParaRPr>
          </a:p>
        </p:txBody>
      </p:sp>
      <p:sp>
        <p:nvSpPr>
          <p:cNvPr id="7" name="TextBox 6"/>
          <p:cNvSpPr txBox="1"/>
          <p:nvPr userDrawn="1"/>
        </p:nvSpPr>
        <p:spPr>
          <a:xfrm>
            <a:off x="457200" y="4861902"/>
            <a:ext cx="4953000" cy="161583"/>
          </a:xfrm>
          <a:prstGeom prst="rect">
            <a:avLst/>
          </a:prstGeom>
          <a:noFill/>
        </p:spPr>
        <p:txBody>
          <a:bodyPr wrap="square" lIns="0" tIns="0" rIns="0" bIns="0" rtlCol="0" anchor="b">
            <a:noAutofit/>
          </a:bodyPr>
          <a:lstStyle/>
          <a:p>
            <a:pPr>
              <a:defRPr/>
            </a:pPr>
            <a:r>
              <a:rPr lang="en-US" sz="525" dirty="0" smtClean="0">
                <a:solidFill>
                  <a:prstClr val="white"/>
                </a:solidFill>
                <a:cs typeface="HP Simplified"/>
              </a:rPr>
              <a:t>© Copyright 2014 Hewlett-Packard Development Company, L.P.  The information contained herein is subject to change without notice.</a:t>
            </a:r>
          </a:p>
        </p:txBody>
      </p:sp>
      <p:sp>
        <p:nvSpPr>
          <p:cNvPr id="2" name="Title 1"/>
          <p:cNvSpPr>
            <a:spLocks noGrp="1"/>
          </p:cNvSpPr>
          <p:nvPr>
            <p:ph type="title" hasCustomPrompt="1"/>
          </p:nvPr>
        </p:nvSpPr>
        <p:spPr>
          <a:xfrm>
            <a:off x="438956" y="228600"/>
            <a:ext cx="6858000" cy="2057400"/>
          </a:xfrm>
        </p:spPr>
        <p:txBody>
          <a:bodyPr anchor="t"/>
          <a:lstStyle>
            <a:lvl1pPr marL="175022" indent="-175022" algn="l">
              <a:defRPr sz="3300" b="1" cap="none" spc="-75" baseline="0"/>
            </a:lvl1pPr>
          </a:lstStyle>
          <a:p>
            <a:r>
              <a:rPr lang="en-US" dirty="0" smtClean="0"/>
              <a:t>“Click to add quote here. Type quotation marks before and after text.”</a:t>
            </a:r>
            <a:endParaRPr lang="en-US" dirty="0"/>
          </a:p>
        </p:txBody>
      </p:sp>
      <p:sp>
        <p:nvSpPr>
          <p:cNvPr id="3" name="Text Placeholder 2"/>
          <p:cNvSpPr>
            <a:spLocks noGrp="1"/>
          </p:cNvSpPr>
          <p:nvPr>
            <p:ph type="body" idx="1" hasCustomPrompt="1"/>
          </p:nvPr>
        </p:nvSpPr>
        <p:spPr>
          <a:xfrm>
            <a:off x="457200" y="3314700"/>
            <a:ext cx="6858000" cy="891540"/>
          </a:xfrm>
        </p:spPr>
        <p:txBody>
          <a:bodyPr anchor="t">
            <a:noAutofit/>
          </a:bodyPr>
          <a:lstStyle>
            <a:lvl1pPr marL="0" indent="0">
              <a:spcBef>
                <a:spcPts val="450"/>
              </a:spcBef>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smtClean="0"/>
              <a:t>Click to add quoted person’s name, title and company</a:t>
            </a:r>
          </a:p>
        </p:txBody>
      </p:sp>
      <p:sp>
        <p:nvSpPr>
          <p:cNvPr id="4" name="Date Placeholder 3"/>
          <p:cNvSpPr>
            <a:spLocks noGrp="1"/>
          </p:cNvSpPr>
          <p:nvPr>
            <p:ph type="dt" sz="half" idx="10"/>
          </p:nvPr>
        </p:nvSpPr>
        <p:spPr/>
        <p:txBody>
          <a:bodyPr/>
          <a:lstStyle>
            <a:lvl1pPr>
              <a:defRPr>
                <a:solidFill>
                  <a:schemeClr val="tx1"/>
                </a:solidFill>
              </a:defRPr>
            </a:lvl1pPr>
          </a:lstStyle>
          <a:p>
            <a:fld id="{80C853A8-1CF5-4118-9D6D-C132E8FC53CB}" type="datetimeFigureOut">
              <a:rPr lang="en-US" smtClean="0">
                <a:solidFill>
                  <a:prstClr val="white"/>
                </a:solidFill>
              </a:rPr>
              <a:pPr/>
              <a:t>2/19/2015</a:t>
            </a:fld>
            <a:endParaRPr lang="en-US">
              <a:solidFill>
                <a:prstClr val="white"/>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0DE720E-C72B-42F0-AD69-52D60E3C605E}" type="slidenum">
              <a:rPr lang="en-US" smtClean="0">
                <a:solidFill>
                  <a:prstClr val="white"/>
                </a:solidFill>
              </a:rPr>
              <a:pPr/>
              <a:t>‹N°›</a:t>
            </a:fld>
            <a:endParaRPr lang="en-US">
              <a:solidFill>
                <a:prstClr val="white"/>
              </a:solidFill>
            </a:endParaRPr>
          </a:p>
        </p:txBody>
      </p:sp>
    </p:spTree>
    <p:extLst>
      <p:ext uri="{BB962C8B-B14F-4D97-AF65-F5344CB8AC3E}">
        <p14:creationId xmlns:p14="http://schemas.microsoft.com/office/powerpoint/2010/main" val="33268828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C853A8-1CF5-4118-9D6D-C132E8FC53CB}" type="datetimeFigureOut">
              <a:rPr lang="en-US" smtClean="0">
                <a:solidFill>
                  <a:srgbClr val="E5E8E8">
                    <a:lumMod val="75000"/>
                  </a:srgbClr>
                </a:solidFill>
              </a:rPr>
              <a:pPr/>
              <a:t>2/19/2015</a:t>
            </a:fld>
            <a:endParaRPr lang="en-US">
              <a:solidFill>
                <a:srgbClr val="E5E8E8">
                  <a:lumMod val="75000"/>
                </a:srgbClr>
              </a:solidFill>
            </a:endParaRPr>
          </a:p>
        </p:txBody>
      </p:sp>
      <p:sp>
        <p:nvSpPr>
          <p:cNvPr id="5" name="Footer Placeholder 4"/>
          <p:cNvSpPr>
            <a:spLocks noGrp="1"/>
          </p:cNvSpPr>
          <p:nvPr>
            <p:ph type="ftr" sz="quarter" idx="11"/>
          </p:nvPr>
        </p:nvSpPr>
        <p:spPr/>
        <p:txBody>
          <a:bodyPr/>
          <a:lstStyle/>
          <a:p>
            <a:endParaRPr lang="en-US">
              <a:solidFill>
                <a:srgbClr val="E5E8E8">
                  <a:lumMod val="75000"/>
                </a:srgbClr>
              </a:solidFill>
            </a:endParaRPr>
          </a:p>
        </p:txBody>
      </p:sp>
      <p:sp>
        <p:nvSpPr>
          <p:cNvPr id="6" name="Slide Number Placeholder 5"/>
          <p:cNvSpPr>
            <a:spLocks noGrp="1"/>
          </p:cNvSpPr>
          <p:nvPr>
            <p:ph type="sldNum" sz="quarter" idx="12"/>
          </p:nvPr>
        </p:nvSpPr>
        <p:spPr/>
        <p:txBody>
          <a:bodyPr/>
          <a:lstStyle/>
          <a:p>
            <a:fld id="{00DE720E-C72B-42F0-AD69-52D60E3C605E}" type="slidenum">
              <a:rPr lang="en-US" smtClean="0">
                <a:solidFill>
                  <a:srgbClr val="E5E8E8">
                    <a:lumMod val="75000"/>
                  </a:srgbClr>
                </a:solidFill>
              </a:rPr>
              <a:pPr/>
              <a:t>‹N°›</a:t>
            </a:fld>
            <a:endParaRPr lang="en-US">
              <a:solidFill>
                <a:srgbClr val="E5E8E8">
                  <a:lumMod val="75000"/>
                </a:srgbClr>
              </a:solidFill>
            </a:endParaRPr>
          </a:p>
        </p:txBody>
      </p:sp>
    </p:spTree>
    <p:extLst>
      <p:ext uri="{BB962C8B-B14F-4D97-AF65-F5344CB8AC3E}">
        <p14:creationId xmlns:p14="http://schemas.microsoft.com/office/powerpoint/2010/main" val="22961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80C853A8-1CF5-4118-9D6D-C132E8FC53CB}" type="datetimeFigureOut">
              <a:rPr lang="en-US" smtClean="0">
                <a:solidFill>
                  <a:srgbClr val="E5E8E8">
                    <a:lumMod val="75000"/>
                  </a:srgbClr>
                </a:solidFill>
              </a:rPr>
              <a:pPr/>
              <a:t>2/19/2015</a:t>
            </a:fld>
            <a:endParaRPr lang="en-US">
              <a:solidFill>
                <a:srgbClr val="E5E8E8">
                  <a:lumMod val="75000"/>
                </a:srgbClr>
              </a:solidFill>
            </a:endParaRPr>
          </a:p>
        </p:txBody>
      </p:sp>
      <p:sp>
        <p:nvSpPr>
          <p:cNvPr id="5" name="Footer Placeholder 4"/>
          <p:cNvSpPr>
            <a:spLocks noGrp="1"/>
          </p:cNvSpPr>
          <p:nvPr>
            <p:ph type="ftr" sz="quarter" idx="11"/>
          </p:nvPr>
        </p:nvSpPr>
        <p:spPr/>
        <p:txBody>
          <a:bodyPr/>
          <a:lstStyle/>
          <a:p>
            <a:endParaRPr lang="en-US">
              <a:solidFill>
                <a:srgbClr val="E5E8E8">
                  <a:lumMod val="75000"/>
                </a:srgbClr>
              </a:solidFill>
            </a:endParaRPr>
          </a:p>
        </p:txBody>
      </p:sp>
      <p:sp>
        <p:nvSpPr>
          <p:cNvPr id="6" name="Slide Number Placeholder 5"/>
          <p:cNvSpPr>
            <a:spLocks noGrp="1"/>
          </p:cNvSpPr>
          <p:nvPr>
            <p:ph type="sldNum" sz="quarter" idx="12"/>
          </p:nvPr>
        </p:nvSpPr>
        <p:spPr/>
        <p:txBody>
          <a:bodyPr/>
          <a:lstStyle/>
          <a:p>
            <a:fld id="{00DE720E-C72B-42F0-AD69-52D60E3C605E}" type="slidenum">
              <a:rPr lang="en-US" smtClean="0">
                <a:solidFill>
                  <a:srgbClr val="E5E8E8">
                    <a:lumMod val="75000"/>
                  </a:srgbClr>
                </a:solidFill>
              </a:rPr>
              <a:pPr/>
              <a:t>‹N°›</a:t>
            </a:fld>
            <a:endParaRPr lang="en-US">
              <a:solidFill>
                <a:srgbClr val="E5E8E8">
                  <a:lumMod val="75000"/>
                </a:srgbClr>
              </a:solidFill>
            </a:endParaRPr>
          </a:p>
        </p:txBody>
      </p:sp>
      <p:sp>
        <p:nvSpPr>
          <p:cNvPr id="8" name="Text Placeholder 7"/>
          <p:cNvSpPr>
            <a:spLocks noGrp="1"/>
          </p:cNvSpPr>
          <p:nvPr>
            <p:ph type="body" sz="quarter" idx="13" hasCustomPrompt="1"/>
          </p:nvPr>
        </p:nvSpPr>
        <p:spPr>
          <a:xfrm>
            <a:off x="457200" y="850392"/>
            <a:ext cx="8229600" cy="205740"/>
          </a:xfrm>
        </p:spPr>
        <p:txBody>
          <a:bodyPr>
            <a:noAutofit/>
          </a:bodyPr>
          <a:lstStyle>
            <a:lvl1pPr marL="0" indent="0">
              <a:spcBef>
                <a:spcPts val="0"/>
              </a:spcBef>
              <a:buNone/>
              <a:defRPr sz="1350">
                <a:solidFill>
                  <a:schemeClr val="accent1"/>
                </a:solidFill>
              </a:defRPr>
            </a:lvl1pPr>
            <a:lvl2pPr marL="0" indent="0">
              <a:spcBef>
                <a:spcPts val="0"/>
              </a:spcBef>
              <a:buNone/>
              <a:defRPr sz="1350"/>
            </a:lvl2pPr>
            <a:lvl3pPr marL="0" indent="0">
              <a:spcBef>
                <a:spcPts val="0"/>
              </a:spcBef>
              <a:buNone/>
              <a:defRPr sz="1350"/>
            </a:lvl3pPr>
            <a:lvl4pPr marL="0" indent="0">
              <a:spcBef>
                <a:spcPts val="0"/>
              </a:spcBef>
              <a:buNone/>
              <a:defRPr sz="1350"/>
            </a:lvl4pPr>
            <a:lvl5pPr marL="0" indent="0">
              <a:spcBef>
                <a:spcPts val="0"/>
              </a:spcBef>
              <a:buNone/>
              <a:defRPr sz="1350"/>
            </a:lvl5pPr>
            <a:lvl6pPr marL="0" indent="0">
              <a:spcBef>
                <a:spcPts val="0"/>
              </a:spcBef>
              <a:buNone/>
              <a:defRPr sz="1350"/>
            </a:lvl6pPr>
            <a:lvl7pPr marL="0" indent="0">
              <a:spcBef>
                <a:spcPts val="0"/>
              </a:spcBef>
              <a:buNone/>
              <a:defRPr sz="1350"/>
            </a:lvl7pPr>
            <a:lvl8pPr marL="0" indent="0">
              <a:spcBef>
                <a:spcPts val="0"/>
              </a:spcBef>
              <a:buNone/>
              <a:defRPr sz="1350"/>
            </a:lvl8pPr>
            <a:lvl9pPr marL="0" indent="0">
              <a:spcBef>
                <a:spcPts val="0"/>
              </a:spcBef>
              <a:buNone/>
              <a:defRPr sz="1350"/>
            </a:lvl9pPr>
          </a:lstStyle>
          <a:p>
            <a:pPr lvl="0"/>
            <a:r>
              <a:rPr lang="en-US" dirty="0" smtClean="0"/>
              <a:t>Click to add subtitle</a:t>
            </a:r>
          </a:p>
        </p:txBody>
      </p:sp>
      <p:sp>
        <p:nvSpPr>
          <p:cNvPr id="3" name="Content Placeholder 2"/>
          <p:cNvSpPr>
            <a:spLocks noGrp="1"/>
          </p:cNvSpPr>
          <p:nvPr>
            <p:ph idx="1"/>
          </p:nvPr>
        </p:nvSpPr>
        <p:spPr>
          <a:xfrm>
            <a:off x="457200" y="1257300"/>
            <a:ext cx="8229600" cy="33147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3628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ubtitle, Heading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80C853A8-1CF5-4118-9D6D-C132E8FC53CB}" type="datetimeFigureOut">
              <a:rPr lang="en-US" smtClean="0">
                <a:solidFill>
                  <a:srgbClr val="E5E8E8">
                    <a:lumMod val="75000"/>
                  </a:srgbClr>
                </a:solidFill>
              </a:rPr>
              <a:pPr/>
              <a:t>2/19/2015</a:t>
            </a:fld>
            <a:endParaRPr lang="en-US">
              <a:solidFill>
                <a:srgbClr val="E5E8E8">
                  <a:lumMod val="75000"/>
                </a:srgbClr>
              </a:solidFill>
            </a:endParaRPr>
          </a:p>
        </p:txBody>
      </p:sp>
      <p:sp>
        <p:nvSpPr>
          <p:cNvPr id="5" name="Footer Placeholder 4"/>
          <p:cNvSpPr>
            <a:spLocks noGrp="1"/>
          </p:cNvSpPr>
          <p:nvPr>
            <p:ph type="ftr" sz="quarter" idx="11"/>
          </p:nvPr>
        </p:nvSpPr>
        <p:spPr/>
        <p:txBody>
          <a:bodyPr/>
          <a:lstStyle/>
          <a:p>
            <a:endParaRPr lang="en-US">
              <a:solidFill>
                <a:srgbClr val="E5E8E8">
                  <a:lumMod val="75000"/>
                </a:srgbClr>
              </a:solidFill>
            </a:endParaRPr>
          </a:p>
        </p:txBody>
      </p:sp>
      <p:sp>
        <p:nvSpPr>
          <p:cNvPr id="6" name="Slide Number Placeholder 5"/>
          <p:cNvSpPr>
            <a:spLocks noGrp="1"/>
          </p:cNvSpPr>
          <p:nvPr>
            <p:ph type="sldNum" sz="quarter" idx="12"/>
          </p:nvPr>
        </p:nvSpPr>
        <p:spPr/>
        <p:txBody>
          <a:bodyPr/>
          <a:lstStyle/>
          <a:p>
            <a:fld id="{00DE720E-C72B-42F0-AD69-52D60E3C605E}" type="slidenum">
              <a:rPr lang="en-US" smtClean="0">
                <a:solidFill>
                  <a:srgbClr val="E5E8E8">
                    <a:lumMod val="75000"/>
                  </a:srgbClr>
                </a:solidFill>
              </a:rPr>
              <a:pPr/>
              <a:t>‹N°›</a:t>
            </a:fld>
            <a:endParaRPr lang="en-US">
              <a:solidFill>
                <a:srgbClr val="E5E8E8">
                  <a:lumMod val="75000"/>
                </a:srgbClr>
              </a:solidFill>
            </a:endParaRPr>
          </a:p>
        </p:txBody>
      </p:sp>
      <p:sp>
        <p:nvSpPr>
          <p:cNvPr id="8" name="Text Placeholder 7"/>
          <p:cNvSpPr>
            <a:spLocks noGrp="1"/>
          </p:cNvSpPr>
          <p:nvPr>
            <p:ph type="body" sz="quarter" idx="13" hasCustomPrompt="1"/>
          </p:nvPr>
        </p:nvSpPr>
        <p:spPr>
          <a:xfrm>
            <a:off x="457200" y="850392"/>
            <a:ext cx="8229600" cy="205740"/>
          </a:xfrm>
        </p:spPr>
        <p:txBody>
          <a:bodyPr>
            <a:noAutofit/>
          </a:bodyPr>
          <a:lstStyle>
            <a:lvl1pPr marL="0" indent="0">
              <a:spcBef>
                <a:spcPts val="0"/>
              </a:spcBef>
              <a:buNone/>
              <a:defRPr sz="1350">
                <a:solidFill>
                  <a:schemeClr val="accent1"/>
                </a:solidFill>
              </a:defRPr>
            </a:lvl1pPr>
            <a:lvl2pPr marL="0" indent="0">
              <a:spcBef>
                <a:spcPts val="0"/>
              </a:spcBef>
              <a:buNone/>
              <a:defRPr sz="1350"/>
            </a:lvl2pPr>
            <a:lvl3pPr marL="0" indent="0">
              <a:spcBef>
                <a:spcPts val="0"/>
              </a:spcBef>
              <a:buNone/>
              <a:defRPr sz="1350"/>
            </a:lvl3pPr>
            <a:lvl4pPr marL="0" indent="0">
              <a:spcBef>
                <a:spcPts val="0"/>
              </a:spcBef>
              <a:buNone/>
              <a:defRPr sz="1350"/>
            </a:lvl4pPr>
            <a:lvl5pPr marL="0" indent="0">
              <a:spcBef>
                <a:spcPts val="0"/>
              </a:spcBef>
              <a:buNone/>
              <a:defRPr sz="1350"/>
            </a:lvl5pPr>
            <a:lvl6pPr marL="0" indent="0">
              <a:spcBef>
                <a:spcPts val="0"/>
              </a:spcBef>
              <a:buNone/>
              <a:defRPr sz="1350"/>
            </a:lvl6pPr>
            <a:lvl7pPr marL="0" indent="0">
              <a:spcBef>
                <a:spcPts val="0"/>
              </a:spcBef>
              <a:buNone/>
              <a:defRPr sz="1350"/>
            </a:lvl7pPr>
            <a:lvl8pPr marL="0" indent="0">
              <a:spcBef>
                <a:spcPts val="0"/>
              </a:spcBef>
              <a:buNone/>
              <a:defRPr sz="1350"/>
            </a:lvl8pPr>
            <a:lvl9pPr marL="0" indent="0">
              <a:spcBef>
                <a:spcPts val="0"/>
              </a:spcBef>
              <a:buNone/>
              <a:defRPr sz="1350"/>
            </a:lvl9pPr>
          </a:lstStyle>
          <a:p>
            <a:pPr lvl="0"/>
            <a:r>
              <a:rPr lang="en-US" dirty="0" smtClean="0"/>
              <a:t>Click to add subtitle</a:t>
            </a:r>
          </a:p>
        </p:txBody>
      </p:sp>
      <p:sp>
        <p:nvSpPr>
          <p:cNvPr id="9" name="Text Placeholder 7"/>
          <p:cNvSpPr>
            <a:spLocks noGrp="1"/>
          </p:cNvSpPr>
          <p:nvPr>
            <p:ph type="body" sz="quarter" idx="14" hasCustomPrompt="1"/>
          </p:nvPr>
        </p:nvSpPr>
        <p:spPr>
          <a:xfrm>
            <a:off x="457200" y="1246418"/>
            <a:ext cx="8229600" cy="205740"/>
          </a:xfrm>
        </p:spPr>
        <p:txBody>
          <a:bodyPr>
            <a:noAutofit/>
          </a:bodyPr>
          <a:lstStyle>
            <a:lvl1pPr marL="0" indent="0">
              <a:spcBef>
                <a:spcPts val="0"/>
              </a:spcBef>
              <a:buNone/>
              <a:defRPr sz="1350">
                <a:solidFill>
                  <a:schemeClr val="tx1"/>
                </a:solidFill>
              </a:defRPr>
            </a:lvl1pPr>
            <a:lvl2pPr marL="0" indent="0">
              <a:spcBef>
                <a:spcPts val="0"/>
              </a:spcBef>
              <a:buNone/>
              <a:defRPr sz="1350"/>
            </a:lvl2pPr>
            <a:lvl3pPr marL="0" indent="0">
              <a:spcBef>
                <a:spcPts val="0"/>
              </a:spcBef>
              <a:buNone/>
              <a:defRPr sz="1350"/>
            </a:lvl3pPr>
            <a:lvl4pPr marL="0" indent="0">
              <a:spcBef>
                <a:spcPts val="0"/>
              </a:spcBef>
              <a:buNone/>
              <a:defRPr sz="1350"/>
            </a:lvl4pPr>
            <a:lvl5pPr marL="0" indent="0">
              <a:spcBef>
                <a:spcPts val="0"/>
              </a:spcBef>
              <a:buNone/>
              <a:defRPr sz="1350"/>
            </a:lvl5pPr>
            <a:lvl6pPr marL="0" indent="0">
              <a:spcBef>
                <a:spcPts val="0"/>
              </a:spcBef>
              <a:buNone/>
              <a:defRPr sz="1350"/>
            </a:lvl6pPr>
            <a:lvl7pPr marL="0" indent="0">
              <a:spcBef>
                <a:spcPts val="0"/>
              </a:spcBef>
              <a:buNone/>
              <a:defRPr sz="1350"/>
            </a:lvl7pPr>
            <a:lvl8pPr marL="0" indent="0">
              <a:spcBef>
                <a:spcPts val="0"/>
              </a:spcBef>
              <a:buNone/>
              <a:defRPr sz="1350"/>
            </a:lvl8pPr>
            <a:lvl9pPr marL="0" indent="0">
              <a:spcBef>
                <a:spcPts val="0"/>
              </a:spcBef>
              <a:buNone/>
              <a:defRPr sz="1350"/>
            </a:lvl9pPr>
          </a:lstStyle>
          <a:p>
            <a:pPr lvl="0"/>
            <a:r>
              <a:rPr lang="en-US" dirty="0" smtClean="0"/>
              <a:t>Click to add heading</a:t>
            </a:r>
          </a:p>
        </p:txBody>
      </p:sp>
      <p:sp>
        <p:nvSpPr>
          <p:cNvPr id="3" name="Content Placeholder 2"/>
          <p:cNvSpPr>
            <a:spLocks noGrp="1"/>
          </p:cNvSpPr>
          <p:nvPr>
            <p:ph idx="1"/>
          </p:nvPr>
        </p:nvSpPr>
        <p:spPr>
          <a:xfrm>
            <a:off x="457200" y="1543050"/>
            <a:ext cx="8229600" cy="3028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00950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C853A8-1CF5-4118-9D6D-C132E8FC53CB}" type="datetimeFigureOut">
              <a:rPr lang="en-US" smtClean="0">
                <a:solidFill>
                  <a:srgbClr val="E5E8E8">
                    <a:lumMod val="75000"/>
                  </a:srgbClr>
                </a:solidFill>
              </a:rPr>
              <a:pPr/>
              <a:t>2/19/2015</a:t>
            </a:fld>
            <a:endParaRPr lang="en-US">
              <a:solidFill>
                <a:srgbClr val="E5E8E8">
                  <a:lumMod val="75000"/>
                </a:srgbClr>
              </a:solidFill>
            </a:endParaRPr>
          </a:p>
        </p:txBody>
      </p:sp>
      <p:sp>
        <p:nvSpPr>
          <p:cNvPr id="4" name="Footer Placeholder 3"/>
          <p:cNvSpPr>
            <a:spLocks noGrp="1"/>
          </p:cNvSpPr>
          <p:nvPr>
            <p:ph type="ftr" sz="quarter" idx="11"/>
          </p:nvPr>
        </p:nvSpPr>
        <p:spPr/>
        <p:txBody>
          <a:bodyPr/>
          <a:lstStyle/>
          <a:p>
            <a:endParaRPr lang="en-US">
              <a:solidFill>
                <a:srgbClr val="E5E8E8">
                  <a:lumMod val="75000"/>
                </a:srgbClr>
              </a:solidFill>
            </a:endParaRPr>
          </a:p>
        </p:txBody>
      </p:sp>
      <p:sp>
        <p:nvSpPr>
          <p:cNvPr id="5" name="Slide Number Placeholder 4"/>
          <p:cNvSpPr>
            <a:spLocks noGrp="1"/>
          </p:cNvSpPr>
          <p:nvPr>
            <p:ph type="sldNum" sz="quarter" idx="12"/>
          </p:nvPr>
        </p:nvSpPr>
        <p:spPr/>
        <p:txBody>
          <a:bodyPr/>
          <a:lstStyle/>
          <a:p>
            <a:fld id="{00DE720E-C72B-42F0-AD69-52D60E3C605E}" type="slidenum">
              <a:rPr lang="en-US" smtClean="0">
                <a:solidFill>
                  <a:srgbClr val="E5E8E8">
                    <a:lumMod val="75000"/>
                  </a:srgbClr>
                </a:solidFill>
              </a:rPr>
              <a:pPr/>
              <a:t>‹N°›</a:t>
            </a:fld>
            <a:endParaRPr lang="en-US">
              <a:solidFill>
                <a:srgbClr val="E5E8E8">
                  <a:lumMod val="75000"/>
                </a:srgbClr>
              </a:solidFill>
            </a:endParaRPr>
          </a:p>
        </p:txBody>
      </p:sp>
    </p:spTree>
    <p:extLst>
      <p:ext uri="{BB962C8B-B14F-4D97-AF65-F5344CB8AC3E}">
        <p14:creationId xmlns:p14="http://schemas.microsoft.com/office/powerpoint/2010/main" val="4170270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0C853A8-1CF5-4118-9D6D-C132E8FC53CB}" type="datetimeFigureOut">
              <a:rPr lang="en-US" smtClean="0">
                <a:solidFill>
                  <a:srgbClr val="E5E8E8">
                    <a:lumMod val="75000"/>
                  </a:srgbClr>
                </a:solidFill>
              </a:rPr>
              <a:pPr/>
              <a:t>2/19/2015</a:t>
            </a:fld>
            <a:endParaRPr lang="en-US">
              <a:solidFill>
                <a:srgbClr val="E5E8E8">
                  <a:lumMod val="75000"/>
                </a:srgbClr>
              </a:solidFill>
            </a:endParaRPr>
          </a:p>
        </p:txBody>
      </p:sp>
      <p:sp>
        <p:nvSpPr>
          <p:cNvPr id="4" name="Footer Placeholder 3"/>
          <p:cNvSpPr>
            <a:spLocks noGrp="1"/>
          </p:cNvSpPr>
          <p:nvPr>
            <p:ph type="ftr" sz="quarter" idx="11"/>
          </p:nvPr>
        </p:nvSpPr>
        <p:spPr/>
        <p:txBody>
          <a:bodyPr/>
          <a:lstStyle/>
          <a:p>
            <a:endParaRPr lang="en-US">
              <a:solidFill>
                <a:srgbClr val="E5E8E8">
                  <a:lumMod val="75000"/>
                </a:srgbClr>
              </a:solidFill>
            </a:endParaRPr>
          </a:p>
        </p:txBody>
      </p:sp>
      <p:sp>
        <p:nvSpPr>
          <p:cNvPr id="5" name="Slide Number Placeholder 4"/>
          <p:cNvSpPr>
            <a:spLocks noGrp="1"/>
          </p:cNvSpPr>
          <p:nvPr>
            <p:ph type="sldNum" sz="quarter" idx="12"/>
          </p:nvPr>
        </p:nvSpPr>
        <p:spPr/>
        <p:txBody>
          <a:bodyPr/>
          <a:lstStyle/>
          <a:p>
            <a:fld id="{00DE720E-C72B-42F0-AD69-52D60E3C605E}" type="slidenum">
              <a:rPr lang="en-US" smtClean="0">
                <a:solidFill>
                  <a:srgbClr val="E5E8E8">
                    <a:lumMod val="75000"/>
                  </a:srgbClr>
                </a:solidFill>
              </a:rPr>
              <a:pPr/>
              <a:t>‹N°›</a:t>
            </a:fld>
            <a:endParaRPr lang="en-US">
              <a:solidFill>
                <a:srgbClr val="E5E8E8">
                  <a:lumMod val="75000"/>
                </a:srgbClr>
              </a:solidFill>
            </a:endParaRPr>
          </a:p>
        </p:txBody>
      </p:sp>
      <p:sp>
        <p:nvSpPr>
          <p:cNvPr id="6" name="Text Placeholder 7"/>
          <p:cNvSpPr>
            <a:spLocks noGrp="1"/>
          </p:cNvSpPr>
          <p:nvPr>
            <p:ph type="body" sz="quarter" idx="13" hasCustomPrompt="1"/>
          </p:nvPr>
        </p:nvSpPr>
        <p:spPr>
          <a:xfrm>
            <a:off x="457200" y="850392"/>
            <a:ext cx="8229600" cy="195431"/>
          </a:xfrm>
        </p:spPr>
        <p:txBody>
          <a:bodyPr>
            <a:noAutofit/>
          </a:bodyPr>
          <a:lstStyle>
            <a:lvl1pPr marL="0" indent="0">
              <a:spcBef>
                <a:spcPts val="0"/>
              </a:spcBef>
              <a:buNone/>
              <a:defRPr sz="1350">
                <a:solidFill>
                  <a:schemeClr val="accent1"/>
                </a:solidFill>
              </a:defRPr>
            </a:lvl1pPr>
            <a:lvl2pPr marL="0" indent="0">
              <a:spcBef>
                <a:spcPts val="0"/>
              </a:spcBef>
              <a:buNone/>
              <a:defRPr sz="1350"/>
            </a:lvl2pPr>
            <a:lvl3pPr marL="0" indent="0">
              <a:spcBef>
                <a:spcPts val="0"/>
              </a:spcBef>
              <a:buNone/>
              <a:defRPr sz="1350"/>
            </a:lvl3pPr>
            <a:lvl4pPr marL="0" indent="0">
              <a:spcBef>
                <a:spcPts val="0"/>
              </a:spcBef>
              <a:buNone/>
              <a:defRPr sz="1350"/>
            </a:lvl4pPr>
            <a:lvl5pPr marL="0" indent="0">
              <a:spcBef>
                <a:spcPts val="0"/>
              </a:spcBef>
              <a:buNone/>
              <a:defRPr sz="1350"/>
            </a:lvl5pPr>
            <a:lvl6pPr marL="0" indent="0">
              <a:spcBef>
                <a:spcPts val="0"/>
              </a:spcBef>
              <a:buNone/>
              <a:defRPr sz="1350"/>
            </a:lvl6pPr>
            <a:lvl7pPr marL="0" indent="0">
              <a:spcBef>
                <a:spcPts val="0"/>
              </a:spcBef>
              <a:buNone/>
              <a:defRPr sz="1350"/>
            </a:lvl7pPr>
            <a:lvl8pPr marL="0" indent="0">
              <a:spcBef>
                <a:spcPts val="0"/>
              </a:spcBef>
              <a:buNone/>
              <a:defRPr sz="1350"/>
            </a:lvl8pPr>
            <a:lvl9pPr marL="0" indent="0">
              <a:spcBef>
                <a:spcPts val="0"/>
              </a:spcBef>
              <a:buNone/>
              <a:defRPr sz="1350"/>
            </a:lvl9pPr>
          </a:lstStyle>
          <a:p>
            <a:pPr lvl="0"/>
            <a:r>
              <a:rPr lang="en-US" dirty="0" smtClean="0"/>
              <a:t>Click to add subtitle</a:t>
            </a:r>
          </a:p>
        </p:txBody>
      </p:sp>
    </p:spTree>
    <p:extLst>
      <p:ext uri="{BB962C8B-B14F-4D97-AF65-F5344CB8AC3E}">
        <p14:creationId xmlns:p14="http://schemas.microsoft.com/office/powerpoint/2010/main" val="3745932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ue quote slide with subtitle">
    <p:bg>
      <p:bgPr>
        <a:solidFill>
          <a:schemeClr val="accent1"/>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4" y="240920"/>
            <a:ext cx="7222352" cy="2006703"/>
          </a:xfrm>
          <a:prstGeom prst="rect">
            <a:avLst/>
          </a:prstGeom>
        </p:spPr>
        <p:txBody>
          <a:bodyPr wrap="square" lIns="0" tIns="0" rIns="0" bIns="0" anchor="t" anchorCtr="0">
            <a:noAutofit/>
          </a:bodyPr>
          <a:lstStyle>
            <a:lvl1pPr algn="l" defTabSz="457200" rtl="0" eaLnBrk="1" latinLnBrk="0" hangingPunct="1">
              <a:lnSpc>
                <a:spcPct val="90000"/>
              </a:lnSpc>
              <a:spcBef>
                <a:spcPct val="0"/>
              </a:spcBef>
              <a:spcAft>
                <a:spcPts val="0"/>
              </a:spcAft>
              <a:buNone/>
              <a:defRPr lang="en-US" sz="4000" b="1" i="0" kern="1200" spc="-100" noProof="0" dirty="0">
                <a:solidFill>
                  <a:schemeClr val="bg1"/>
                </a:solidFill>
                <a:latin typeface="HP Simplified" pitchFamily="34" charset="0"/>
                <a:ea typeface="+mj-ea"/>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05214" y="4535424"/>
            <a:ext cx="365736" cy="365736"/>
          </a:xfrm>
          <a:prstGeom prst="rect">
            <a:avLst/>
          </a:prstGeom>
        </p:spPr>
      </p:pic>
      <p:sp>
        <p:nvSpPr>
          <p:cNvPr id="6" name="TextBox 5"/>
          <p:cNvSpPr txBox="1"/>
          <p:nvPr userDrawn="1"/>
        </p:nvSpPr>
        <p:spPr>
          <a:xfrm>
            <a:off x="329188" y="4758803"/>
            <a:ext cx="8012545" cy="228600"/>
          </a:xfrm>
          <a:prstGeom prst="rect">
            <a:avLst/>
          </a:prstGeom>
          <a:noFill/>
        </p:spPr>
        <p:txBody>
          <a:bodyPr wrap="square" l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smtClean="0">
                <a:solidFill>
                  <a:schemeClr val="bg1"/>
                </a:solidFill>
                <a:latin typeface="HP Simplified"/>
                <a:cs typeface="HP Simplified"/>
              </a:rPr>
              <a:t>© Copyright 2014 Hewlett-Packard Development Company, L.P. </a:t>
            </a:r>
            <a:r>
              <a:rPr lang="en-US" sz="700" b="0" i="0" baseline="0" dirty="0" smtClean="0">
                <a:solidFill>
                  <a:schemeClr val="bg1"/>
                </a:solidFill>
                <a:latin typeface="HP Simplified"/>
                <a:cs typeface="HP Simplified"/>
              </a:rPr>
              <a:t> </a:t>
            </a:r>
            <a:r>
              <a:rPr lang="en-US" sz="700" b="0" i="0" dirty="0" smtClean="0">
                <a:solidFill>
                  <a:schemeClr val="bg1"/>
                </a:solidFill>
                <a:latin typeface="HP Simplified"/>
                <a:cs typeface="HP Simplified"/>
              </a:rPr>
              <a:t>The information contained herein is subject to change without notice.</a:t>
            </a:r>
          </a:p>
        </p:txBody>
      </p:sp>
      <p:sp>
        <p:nvSpPr>
          <p:cNvPr id="5" name="Subtitle 2"/>
          <p:cNvSpPr>
            <a:spLocks noGrp="1"/>
          </p:cNvSpPr>
          <p:nvPr>
            <p:ph type="subTitle" idx="1" hasCustomPrompt="1"/>
          </p:nvPr>
        </p:nvSpPr>
        <p:spPr>
          <a:xfrm>
            <a:off x="325269" y="3305361"/>
            <a:ext cx="5148072" cy="649224"/>
          </a:xfrm>
          <a:prstGeom prst="rect">
            <a:avLst/>
          </a:prstGeom>
        </p:spPr>
        <p:txBody>
          <a:bodyPr>
            <a:noAutofit/>
          </a:bodyPr>
          <a:lstStyle>
            <a:lvl1pPr marL="0" indent="0" algn="l">
              <a:lnSpc>
                <a:spcPct val="100000"/>
              </a:lnSpc>
              <a:spcBef>
                <a:spcPts val="0"/>
              </a:spcBef>
              <a:buNone/>
              <a:defRPr sz="1800" b="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315884858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C853A8-1CF5-4118-9D6D-C132E8FC53CB}" type="datetimeFigureOut">
              <a:rPr lang="en-US" smtClean="0">
                <a:solidFill>
                  <a:srgbClr val="E5E8E8">
                    <a:lumMod val="75000"/>
                  </a:srgbClr>
                </a:solidFill>
              </a:rPr>
              <a:pPr/>
              <a:t>2/19/2015</a:t>
            </a:fld>
            <a:endParaRPr lang="en-US">
              <a:solidFill>
                <a:srgbClr val="E5E8E8">
                  <a:lumMod val="75000"/>
                </a:srgbClr>
              </a:solidFill>
            </a:endParaRPr>
          </a:p>
        </p:txBody>
      </p:sp>
      <p:sp>
        <p:nvSpPr>
          <p:cNvPr id="3" name="Footer Placeholder 2"/>
          <p:cNvSpPr>
            <a:spLocks noGrp="1"/>
          </p:cNvSpPr>
          <p:nvPr>
            <p:ph type="ftr" sz="quarter" idx="11"/>
          </p:nvPr>
        </p:nvSpPr>
        <p:spPr/>
        <p:txBody>
          <a:bodyPr/>
          <a:lstStyle/>
          <a:p>
            <a:endParaRPr lang="en-US">
              <a:solidFill>
                <a:srgbClr val="E5E8E8">
                  <a:lumMod val="75000"/>
                </a:srgbClr>
              </a:solidFill>
            </a:endParaRPr>
          </a:p>
        </p:txBody>
      </p:sp>
      <p:sp>
        <p:nvSpPr>
          <p:cNvPr id="4" name="Slide Number Placeholder 3"/>
          <p:cNvSpPr>
            <a:spLocks noGrp="1"/>
          </p:cNvSpPr>
          <p:nvPr>
            <p:ph type="sldNum" sz="quarter" idx="12"/>
          </p:nvPr>
        </p:nvSpPr>
        <p:spPr/>
        <p:txBody>
          <a:bodyPr/>
          <a:lstStyle/>
          <a:p>
            <a:fld id="{00DE720E-C72B-42F0-AD69-52D60E3C605E}" type="slidenum">
              <a:rPr lang="en-US" smtClean="0">
                <a:solidFill>
                  <a:srgbClr val="E5E8E8">
                    <a:lumMod val="75000"/>
                  </a:srgbClr>
                </a:solidFill>
              </a:rPr>
              <a:pPr/>
              <a:t>‹N°›</a:t>
            </a:fld>
            <a:endParaRPr lang="en-US">
              <a:solidFill>
                <a:srgbClr val="E5E8E8">
                  <a:lumMod val="75000"/>
                </a:srgbClr>
              </a:solidFill>
            </a:endParaRPr>
          </a:p>
        </p:txBody>
      </p:sp>
    </p:spTree>
    <p:extLst>
      <p:ext uri="{BB962C8B-B14F-4D97-AF65-F5344CB8AC3E}">
        <p14:creationId xmlns:p14="http://schemas.microsoft.com/office/powerpoint/2010/main" val="2504938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715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971551"/>
            <a:ext cx="3986784" cy="360045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700016" y="971551"/>
            <a:ext cx="3986784" cy="360045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80C853A8-1CF5-4118-9D6D-C132E8FC53CB}" type="datetimeFigureOut">
              <a:rPr lang="en-US" smtClean="0">
                <a:solidFill>
                  <a:srgbClr val="E5E8E8">
                    <a:lumMod val="75000"/>
                  </a:srgbClr>
                </a:solidFill>
              </a:rPr>
              <a:pPr/>
              <a:t>2/19/2015</a:t>
            </a:fld>
            <a:endParaRPr lang="en-US">
              <a:solidFill>
                <a:srgbClr val="E5E8E8">
                  <a:lumMod val="75000"/>
                </a:srgbClr>
              </a:solidFill>
            </a:endParaRPr>
          </a:p>
        </p:txBody>
      </p:sp>
      <p:sp>
        <p:nvSpPr>
          <p:cNvPr id="6" name="Footer Placeholder 5"/>
          <p:cNvSpPr>
            <a:spLocks noGrp="1"/>
          </p:cNvSpPr>
          <p:nvPr>
            <p:ph type="ftr" sz="quarter" idx="11"/>
          </p:nvPr>
        </p:nvSpPr>
        <p:spPr/>
        <p:txBody>
          <a:bodyPr/>
          <a:lstStyle/>
          <a:p>
            <a:endParaRPr lang="en-US">
              <a:solidFill>
                <a:srgbClr val="E5E8E8">
                  <a:lumMod val="75000"/>
                </a:srgbClr>
              </a:solidFill>
            </a:endParaRPr>
          </a:p>
        </p:txBody>
      </p:sp>
      <p:sp>
        <p:nvSpPr>
          <p:cNvPr id="7" name="Slide Number Placeholder 6"/>
          <p:cNvSpPr>
            <a:spLocks noGrp="1"/>
          </p:cNvSpPr>
          <p:nvPr>
            <p:ph type="sldNum" sz="quarter" idx="12"/>
          </p:nvPr>
        </p:nvSpPr>
        <p:spPr/>
        <p:txBody>
          <a:bodyPr/>
          <a:lstStyle/>
          <a:p>
            <a:fld id="{00DE720E-C72B-42F0-AD69-52D60E3C605E}" type="slidenum">
              <a:rPr lang="en-US" smtClean="0">
                <a:solidFill>
                  <a:srgbClr val="E5E8E8">
                    <a:lumMod val="75000"/>
                  </a:srgbClr>
                </a:solidFill>
              </a:rPr>
              <a:pPr/>
              <a:t>‹N°›</a:t>
            </a:fld>
            <a:endParaRPr lang="en-US">
              <a:solidFill>
                <a:srgbClr val="E5E8E8">
                  <a:lumMod val="75000"/>
                </a:srgbClr>
              </a:solidFill>
            </a:endParaRPr>
          </a:p>
        </p:txBody>
      </p:sp>
    </p:spTree>
    <p:extLst>
      <p:ext uri="{BB962C8B-B14F-4D97-AF65-F5344CB8AC3E}">
        <p14:creationId xmlns:p14="http://schemas.microsoft.com/office/powerpoint/2010/main" val="1855771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Two Content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71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hasCustomPrompt="1"/>
          </p:nvPr>
        </p:nvSpPr>
        <p:spPr>
          <a:xfrm>
            <a:off x="457200" y="971550"/>
            <a:ext cx="3986784" cy="205740"/>
          </a:xfrm>
        </p:spPr>
        <p:txBody>
          <a:bodyPr anchor="t">
            <a:noAutofit/>
          </a:bodyPr>
          <a:lstStyle>
            <a:lvl1pPr marL="0" indent="0">
              <a:spcBef>
                <a:spcPts val="0"/>
              </a:spcBef>
              <a:buNone/>
              <a:defRPr sz="135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add heading</a:t>
            </a:r>
          </a:p>
        </p:txBody>
      </p:sp>
      <p:sp>
        <p:nvSpPr>
          <p:cNvPr id="4" name="Content Placeholder 3"/>
          <p:cNvSpPr>
            <a:spLocks noGrp="1"/>
          </p:cNvSpPr>
          <p:nvPr>
            <p:ph sz="half" idx="2"/>
          </p:nvPr>
        </p:nvSpPr>
        <p:spPr>
          <a:xfrm>
            <a:off x="457200" y="1257300"/>
            <a:ext cx="3986784" cy="3314701"/>
          </a:xfrm>
        </p:spPr>
        <p:txBody>
          <a:bodyPr>
            <a:normAutofit/>
          </a:bodyPr>
          <a:lstStyle>
            <a:lvl1pPr>
              <a:defRPr sz="1200"/>
            </a:lvl1pPr>
            <a:lvl2pPr>
              <a:defRPr sz="1050"/>
            </a:lvl2pPr>
            <a:lvl3pPr>
              <a:defRPr sz="9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hasCustomPrompt="1"/>
          </p:nvPr>
        </p:nvSpPr>
        <p:spPr>
          <a:xfrm>
            <a:off x="4700016" y="971550"/>
            <a:ext cx="3986784" cy="205740"/>
          </a:xfrm>
        </p:spPr>
        <p:txBody>
          <a:bodyPr anchor="t">
            <a:noAutofit/>
          </a:bodyPr>
          <a:lstStyle>
            <a:lvl1pPr marL="0" indent="0">
              <a:spcBef>
                <a:spcPts val="0"/>
              </a:spcBef>
              <a:buNone/>
              <a:defRPr sz="135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add heading</a:t>
            </a:r>
          </a:p>
        </p:txBody>
      </p:sp>
      <p:sp>
        <p:nvSpPr>
          <p:cNvPr id="6" name="Content Placeholder 5"/>
          <p:cNvSpPr>
            <a:spLocks noGrp="1"/>
          </p:cNvSpPr>
          <p:nvPr>
            <p:ph sz="quarter" idx="4"/>
          </p:nvPr>
        </p:nvSpPr>
        <p:spPr>
          <a:xfrm>
            <a:off x="4700016" y="1257300"/>
            <a:ext cx="3986784" cy="3314701"/>
          </a:xfrm>
        </p:spPr>
        <p:txBody>
          <a:bodyPr>
            <a:normAutofit/>
          </a:bodyPr>
          <a:lstStyle>
            <a:lvl1pPr>
              <a:defRPr sz="1200"/>
            </a:lvl1pPr>
            <a:lvl2pPr>
              <a:defRPr sz="1050"/>
            </a:lvl2pPr>
            <a:lvl3pPr>
              <a:defRPr sz="9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Date Placeholder 6"/>
          <p:cNvSpPr>
            <a:spLocks noGrp="1"/>
          </p:cNvSpPr>
          <p:nvPr>
            <p:ph type="dt" sz="half" idx="10"/>
          </p:nvPr>
        </p:nvSpPr>
        <p:spPr/>
        <p:txBody>
          <a:bodyPr/>
          <a:lstStyle/>
          <a:p>
            <a:fld id="{80C853A8-1CF5-4118-9D6D-C132E8FC53CB}" type="datetimeFigureOut">
              <a:rPr lang="en-US" smtClean="0">
                <a:solidFill>
                  <a:srgbClr val="E5E8E8">
                    <a:lumMod val="75000"/>
                  </a:srgbClr>
                </a:solidFill>
              </a:rPr>
              <a:pPr/>
              <a:t>2/19/2015</a:t>
            </a:fld>
            <a:endParaRPr lang="en-US">
              <a:solidFill>
                <a:srgbClr val="E5E8E8">
                  <a:lumMod val="75000"/>
                </a:srgbClr>
              </a:solidFill>
            </a:endParaRPr>
          </a:p>
        </p:txBody>
      </p:sp>
      <p:sp>
        <p:nvSpPr>
          <p:cNvPr id="8" name="Footer Placeholder 7"/>
          <p:cNvSpPr>
            <a:spLocks noGrp="1"/>
          </p:cNvSpPr>
          <p:nvPr>
            <p:ph type="ftr" sz="quarter" idx="11"/>
          </p:nvPr>
        </p:nvSpPr>
        <p:spPr/>
        <p:txBody>
          <a:bodyPr/>
          <a:lstStyle/>
          <a:p>
            <a:endParaRPr lang="en-US">
              <a:solidFill>
                <a:srgbClr val="E5E8E8">
                  <a:lumMod val="75000"/>
                </a:srgbClr>
              </a:solidFill>
            </a:endParaRPr>
          </a:p>
        </p:txBody>
      </p:sp>
      <p:sp>
        <p:nvSpPr>
          <p:cNvPr id="9" name="Slide Number Placeholder 8"/>
          <p:cNvSpPr>
            <a:spLocks noGrp="1"/>
          </p:cNvSpPr>
          <p:nvPr>
            <p:ph type="sldNum" sz="quarter" idx="12"/>
          </p:nvPr>
        </p:nvSpPr>
        <p:spPr/>
        <p:txBody>
          <a:bodyPr/>
          <a:lstStyle/>
          <a:p>
            <a:fld id="{00DE720E-C72B-42F0-AD69-52D60E3C605E}" type="slidenum">
              <a:rPr lang="en-US" smtClean="0">
                <a:solidFill>
                  <a:srgbClr val="E5E8E8">
                    <a:lumMod val="75000"/>
                  </a:srgbClr>
                </a:solidFill>
              </a:rPr>
              <a:pPr/>
              <a:t>‹N°›</a:t>
            </a:fld>
            <a:endParaRPr lang="en-US">
              <a:solidFill>
                <a:srgbClr val="E5E8E8">
                  <a:lumMod val="75000"/>
                </a:srgbClr>
              </a:solidFill>
            </a:endParaRPr>
          </a:p>
        </p:txBody>
      </p:sp>
    </p:spTree>
    <p:extLst>
      <p:ext uri="{BB962C8B-B14F-4D97-AF65-F5344CB8AC3E}">
        <p14:creationId xmlns:p14="http://schemas.microsoft.com/office/powerpoint/2010/main" val="2640768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Subtitle and Headings">
    <p:spTree>
      <p:nvGrpSpPr>
        <p:cNvPr id="1" name=""/>
        <p:cNvGrpSpPr/>
        <p:nvPr/>
      </p:nvGrpSpPr>
      <p:grpSpPr>
        <a:xfrm>
          <a:off x="0" y="0"/>
          <a:ext cx="0" cy="0"/>
          <a:chOff x="0" y="0"/>
          <a:chExt cx="0" cy="0"/>
        </a:xfrm>
      </p:grpSpPr>
      <p:sp>
        <p:nvSpPr>
          <p:cNvPr id="10" name="Text Placeholder 7"/>
          <p:cNvSpPr>
            <a:spLocks noGrp="1"/>
          </p:cNvSpPr>
          <p:nvPr>
            <p:ph type="body" sz="quarter" idx="13" hasCustomPrompt="1"/>
          </p:nvPr>
        </p:nvSpPr>
        <p:spPr>
          <a:xfrm>
            <a:off x="457200" y="850392"/>
            <a:ext cx="8229600" cy="195431"/>
          </a:xfrm>
        </p:spPr>
        <p:txBody>
          <a:bodyPr>
            <a:noAutofit/>
          </a:bodyPr>
          <a:lstStyle>
            <a:lvl1pPr marL="0" indent="0">
              <a:spcBef>
                <a:spcPts val="0"/>
              </a:spcBef>
              <a:buNone/>
              <a:defRPr sz="1350">
                <a:solidFill>
                  <a:schemeClr val="accent1"/>
                </a:solidFill>
              </a:defRPr>
            </a:lvl1pPr>
            <a:lvl2pPr marL="0" indent="0">
              <a:spcBef>
                <a:spcPts val="0"/>
              </a:spcBef>
              <a:buNone/>
              <a:defRPr sz="1350"/>
            </a:lvl2pPr>
            <a:lvl3pPr marL="0" indent="0">
              <a:spcBef>
                <a:spcPts val="0"/>
              </a:spcBef>
              <a:buNone/>
              <a:defRPr sz="1350"/>
            </a:lvl3pPr>
            <a:lvl4pPr marL="0" indent="0">
              <a:spcBef>
                <a:spcPts val="0"/>
              </a:spcBef>
              <a:buNone/>
              <a:defRPr sz="1350"/>
            </a:lvl4pPr>
            <a:lvl5pPr marL="0" indent="0">
              <a:spcBef>
                <a:spcPts val="0"/>
              </a:spcBef>
              <a:buNone/>
              <a:defRPr sz="1350"/>
            </a:lvl5pPr>
            <a:lvl6pPr marL="0" indent="0">
              <a:spcBef>
                <a:spcPts val="0"/>
              </a:spcBef>
              <a:buNone/>
              <a:defRPr sz="1350"/>
            </a:lvl6pPr>
            <a:lvl7pPr marL="0" indent="0">
              <a:spcBef>
                <a:spcPts val="0"/>
              </a:spcBef>
              <a:buNone/>
              <a:defRPr sz="1350"/>
            </a:lvl7pPr>
            <a:lvl8pPr marL="0" indent="0">
              <a:spcBef>
                <a:spcPts val="0"/>
              </a:spcBef>
              <a:buNone/>
              <a:defRPr sz="1350"/>
            </a:lvl8pPr>
            <a:lvl9pPr marL="0" indent="0">
              <a:spcBef>
                <a:spcPts val="0"/>
              </a:spcBef>
              <a:buNone/>
              <a:defRPr sz="1350"/>
            </a:lvl9pPr>
          </a:lstStyle>
          <a:p>
            <a:pPr lvl="0"/>
            <a:r>
              <a:rPr lang="en-US" dirty="0" smtClean="0"/>
              <a:t>Click to add subtitle</a:t>
            </a:r>
          </a:p>
        </p:txBody>
      </p:sp>
      <p:sp>
        <p:nvSpPr>
          <p:cNvPr id="2" name="Title 1"/>
          <p:cNvSpPr>
            <a:spLocks noGrp="1"/>
          </p:cNvSpPr>
          <p:nvPr>
            <p:ph type="title"/>
          </p:nvPr>
        </p:nvSpPr>
        <p:spPr>
          <a:xfrm>
            <a:off x="457200" y="228600"/>
            <a:ext cx="8229600" cy="571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hasCustomPrompt="1"/>
          </p:nvPr>
        </p:nvSpPr>
        <p:spPr>
          <a:xfrm>
            <a:off x="457200" y="1257299"/>
            <a:ext cx="3986784" cy="205740"/>
          </a:xfrm>
        </p:spPr>
        <p:txBody>
          <a:bodyPr anchor="t">
            <a:noAutofit/>
          </a:bodyPr>
          <a:lstStyle>
            <a:lvl1pPr marL="0" indent="0">
              <a:spcBef>
                <a:spcPts val="0"/>
              </a:spcBef>
              <a:buNone/>
              <a:defRPr sz="135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add heading</a:t>
            </a:r>
          </a:p>
        </p:txBody>
      </p:sp>
      <p:sp>
        <p:nvSpPr>
          <p:cNvPr id="4" name="Content Placeholder 3"/>
          <p:cNvSpPr>
            <a:spLocks noGrp="1"/>
          </p:cNvSpPr>
          <p:nvPr>
            <p:ph sz="half" idx="2"/>
          </p:nvPr>
        </p:nvSpPr>
        <p:spPr>
          <a:xfrm>
            <a:off x="457200" y="1543051"/>
            <a:ext cx="3986784" cy="3028950"/>
          </a:xfrm>
        </p:spPr>
        <p:txBody>
          <a:bodyPr>
            <a:normAutofit/>
          </a:bodyPr>
          <a:lstStyle>
            <a:lvl1pPr>
              <a:defRPr sz="1200"/>
            </a:lvl1pPr>
            <a:lvl2pPr>
              <a:defRPr sz="1050"/>
            </a:lvl2pPr>
            <a:lvl3pPr>
              <a:defRPr sz="9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hasCustomPrompt="1"/>
          </p:nvPr>
        </p:nvSpPr>
        <p:spPr>
          <a:xfrm>
            <a:off x="4700016" y="1257299"/>
            <a:ext cx="3986784" cy="205740"/>
          </a:xfrm>
        </p:spPr>
        <p:txBody>
          <a:bodyPr anchor="t">
            <a:noAutofit/>
          </a:bodyPr>
          <a:lstStyle>
            <a:lvl1pPr marL="0" indent="0">
              <a:spcBef>
                <a:spcPts val="0"/>
              </a:spcBef>
              <a:buNone/>
              <a:defRPr sz="135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add heading</a:t>
            </a:r>
          </a:p>
        </p:txBody>
      </p:sp>
      <p:sp>
        <p:nvSpPr>
          <p:cNvPr id="6" name="Content Placeholder 5"/>
          <p:cNvSpPr>
            <a:spLocks noGrp="1"/>
          </p:cNvSpPr>
          <p:nvPr>
            <p:ph sz="quarter" idx="4"/>
          </p:nvPr>
        </p:nvSpPr>
        <p:spPr>
          <a:xfrm>
            <a:off x="4700016" y="1543051"/>
            <a:ext cx="3986784" cy="3028950"/>
          </a:xfrm>
        </p:spPr>
        <p:txBody>
          <a:bodyPr>
            <a:normAutofit/>
          </a:bodyPr>
          <a:lstStyle>
            <a:lvl1pPr>
              <a:defRPr sz="1200"/>
            </a:lvl1pPr>
            <a:lvl2pPr>
              <a:defRPr sz="1050"/>
            </a:lvl2pPr>
            <a:lvl3pPr>
              <a:defRPr sz="9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Date Placeholder 6"/>
          <p:cNvSpPr>
            <a:spLocks noGrp="1"/>
          </p:cNvSpPr>
          <p:nvPr>
            <p:ph type="dt" sz="half" idx="10"/>
          </p:nvPr>
        </p:nvSpPr>
        <p:spPr/>
        <p:txBody>
          <a:bodyPr/>
          <a:lstStyle/>
          <a:p>
            <a:fld id="{80C853A8-1CF5-4118-9D6D-C132E8FC53CB}" type="datetimeFigureOut">
              <a:rPr lang="en-US" smtClean="0">
                <a:solidFill>
                  <a:srgbClr val="E5E8E8">
                    <a:lumMod val="75000"/>
                  </a:srgbClr>
                </a:solidFill>
              </a:rPr>
              <a:pPr/>
              <a:t>2/19/2015</a:t>
            </a:fld>
            <a:endParaRPr lang="en-US">
              <a:solidFill>
                <a:srgbClr val="E5E8E8">
                  <a:lumMod val="75000"/>
                </a:srgbClr>
              </a:solidFill>
            </a:endParaRPr>
          </a:p>
        </p:txBody>
      </p:sp>
      <p:sp>
        <p:nvSpPr>
          <p:cNvPr id="8" name="Footer Placeholder 7"/>
          <p:cNvSpPr>
            <a:spLocks noGrp="1"/>
          </p:cNvSpPr>
          <p:nvPr>
            <p:ph type="ftr" sz="quarter" idx="11"/>
          </p:nvPr>
        </p:nvSpPr>
        <p:spPr/>
        <p:txBody>
          <a:bodyPr/>
          <a:lstStyle/>
          <a:p>
            <a:endParaRPr lang="en-US">
              <a:solidFill>
                <a:srgbClr val="E5E8E8">
                  <a:lumMod val="75000"/>
                </a:srgbClr>
              </a:solidFill>
            </a:endParaRPr>
          </a:p>
        </p:txBody>
      </p:sp>
      <p:sp>
        <p:nvSpPr>
          <p:cNvPr id="9" name="Slide Number Placeholder 8"/>
          <p:cNvSpPr>
            <a:spLocks noGrp="1"/>
          </p:cNvSpPr>
          <p:nvPr>
            <p:ph type="sldNum" sz="quarter" idx="12"/>
          </p:nvPr>
        </p:nvSpPr>
        <p:spPr/>
        <p:txBody>
          <a:bodyPr/>
          <a:lstStyle/>
          <a:p>
            <a:fld id="{00DE720E-C72B-42F0-AD69-52D60E3C605E}" type="slidenum">
              <a:rPr lang="en-US" smtClean="0">
                <a:solidFill>
                  <a:srgbClr val="E5E8E8">
                    <a:lumMod val="75000"/>
                  </a:srgbClr>
                </a:solidFill>
              </a:rPr>
              <a:pPr/>
              <a:t>‹N°›</a:t>
            </a:fld>
            <a:endParaRPr lang="en-US">
              <a:solidFill>
                <a:srgbClr val="E5E8E8">
                  <a:lumMod val="75000"/>
                </a:srgbClr>
              </a:solidFill>
            </a:endParaRPr>
          </a:p>
        </p:txBody>
      </p:sp>
    </p:spTree>
    <p:extLst>
      <p:ext uri="{BB962C8B-B14F-4D97-AF65-F5344CB8AC3E}">
        <p14:creationId xmlns:p14="http://schemas.microsoft.com/office/powerpoint/2010/main" val="2285493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71500"/>
          </a:xfrm>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0C853A8-1CF5-4118-9D6D-C132E8FC53CB}" type="datetimeFigureOut">
              <a:rPr lang="en-US" smtClean="0">
                <a:solidFill>
                  <a:srgbClr val="E5E8E8">
                    <a:lumMod val="75000"/>
                  </a:srgbClr>
                </a:solidFill>
              </a:rPr>
              <a:pPr/>
              <a:t>2/19/2015</a:t>
            </a:fld>
            <a:endParaRPr lang="en-US">
              <a:solidFill>
                <a:srgbClr val="E5E8E8">
                  <a:lumMod val="75000"/>
                </a:srgbClr>
              </a:solidFill>
            </a:endParaRPr>
          </a:p>
        </p:txBody>
      </p:sp>
      <p:sp>
        <p:nvSpPr>
          <p:cNvPr id="6" name="Footer Placeholder 5"/>
          <p:cNvSpPr>
            <a:spLocks noGrp="1"/>
          </p:cNvSpPr>
          <p:nvPr>
            <p:ph type="ftr" sz="quarter" idx="11"/>
          </p:nvPr>
        </p:nvSpPr>
        <p:spPr/>
        <p:txBody>
          <a:bodyPr/>
          <a:lstStyle/>
          <a:p>
            <a:endParaRPr lang="en-US">
              <a:solidFill>
                <a:srgbClr val="E5E8E8">
                  <a:lumMod val="75000"/>
                </a:srgbClr>
              </a:solidFill>
            </a:endParaRPr>
          </a:p>
        </p:txBody>
      </p:sp>
      <p:sp>
        <p:nvSpPr>
          <p:cNvPr id="7" name="Slide Number Placeholder 6"/>
          <p:cNvSpPr>
            <a:spLocks noGrp="1"/>
          </p:cNvSpPr>
          <p:nvPr>
            <p:ph type="sldNum" sz="quarter" idx="12"/>
          </p:nvPr>
        </p:nvSpPr>
        <p:spPr/>
        <p:txBody>
          <a:bodyPr/>
          <a:lstStyle/>
          <a:p>
            <a:fld id="{00DE720E-C72B-42F0-AD69-52D60E3C605E}" type="slidenum">
              <a:rPr lang="en-US" smtClean="0">
                <a:solidFill>
                  <a:srgbClr val="E5E8E8">
                    <a:lumMod val="75000"/>
                  </a:srgbClr>
                </a:solidFill>
              </a:rPr>
              <a:pPr/>
              <a:t>‹N°›</a:t>
            </a:fld>
            <a:endParaRPr lang="en-US">
              <a:solidFill>
                <a:srgbClr val="E5E8E8">
                  <a:lumMod val="75000"/>
                </a:srgbClr>
              </a:solidFill>
            </a:endParaRPr>
          </a:p>
        </p:txBody>
      </p:sp>
      <p:sp>
        <p:nvSpPr>
          <p:cNvPr id="9" name="Text Placeholder 8"/>
          <p:cNvSpPr>
            <a:spLocks noGrp="1"/>
          </p:cNvSpPr>
          <p:nvPr>
            <p:ph type="body" sz="quarter" idx="13"/>
          </p:nvPr>
        </p:nvSpPr>
        <p:spPr>
          <a:xfrm>
            <a:off x="457200" y="971550"/>
            <a:ext cx="2560320" cy="3600450"/>
          </a:xfrm>
        </p:spPr>
        <p:txBody>
          <a:bodyPr>
            <a:normAutofit/>
          </a:bodyPr>
          <a:lstStyle>
            <a:lvl1pPr>
              <a:defRPr sz="1200"/>
            </a:lvl1pPr>
            <a:lvl2pPr>
              <a:defRPr sz="1050"/>
            </a:lvl2pPr>
            <a:lvl3pPr>
              <a:defRPr sz="9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Text Placeholder 8"/>
          <p:cNvSpPr>
            <a:spLocks noGrp="1"/>
          </p:cNvSpPr>
          <p:nvPr>
            <p:ph type="body" sz="quarter" idx="14"/>
          </p:nvPr>
        </p:nvSpPr>
        <p:spPr>
          <a:xfrm>
            <a:off x="3291840" y="971550"/>
            <a:ext cx="2560320" cy="3600450"/>
          </a:xfrm>
        </p:spPr>
        <p:txBody>
          <a:bodyPr>
            <a:normAutofit/>
          </a:bodyPr>
          <a:lstStyle>
            <a:lvl1pPr>
              <a:defRPr sz="1200"/>
            </a:lvl1pPr>
            <a:lvl2pPr>
              <a:defRPr sz="1050"/>
            </a:lvl2pPr>
            <a:lvl3pPr>
              <a:defRPr sz="9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ext Placeholder 8"/>
          <p:cNvSpPr>
            <a:spLocks noGrp="1"/>
          </p:cNvSpPr>
          <p:nvPr>
            <p:ph type="body" sz="quarter" idx="15"/>
          </p:nvPr>
        </p:nvSpPr>
        <p:spPr>
          <a:xfrm>
            <a:off x="6126481" y="971550"/>
            <a:ext cx="2560320" cy="3600450"/>
          </a:xfrm>
        </p:spPr>
        <p:txBody>
          <a:bodyPr>
            <a:normAutofit/>
          </a:bodyPr>
          <a:lstStyle>
            <a:lvl1pPr>
              <a:defRPr sz="1200"/>
            </a:lvl1pPr>
            <a:lvl2pPr>
              <a:defRPr sz="1050"/>
            </a:lvl2pPr>
            <a:lvl3pPr>
              <a:defRPr sz="9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637655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ree Content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71500"/>
          </a:xfrm>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0C853A8-1CF5-4118-9D6D-C132E8FC53CB}" type="datetimeFigureOut">
              <a:rPr lang="en-US" smtClean="0">
                <a:solidFill>
                  <a:srgbClr val="E5E8E8">
                    <a:lumMod val="75000"/>
                  </a:srgbClr>
                </a:solidFill>
              </a:rPr>
              <a:pPr/>
              <a:t>2/19/2015</a:t>
            </a:fld>
            <a:endParaRPr lang="en-US">
              <a:solidFill>
                <a:srgbClr val="E5E8E8">
                  <a:lumMod val="75000"/>
                </a:srgbClr>
              </a:solidFill>
            </a:endParaRPr>
          </a:p>
        </p:txBody>
      </p:sp>
      <p:sp>
        <p:nvSpPr>
          <p:cNvPr id="6" name="Footer Placeholder 5"/>
          <p:cNvSpPr>
            <a:spLocks noGrp="1"/>
          </p:cNvSpPr>
          <p:nvPr>
            <p:ph type="ftr" sz="quarter" idx="11"/>
          </p:nvPr>
        </p:nvSpPr>
        <p:spPr/>
        <p:txBody>
          <a:bodyPr/>
          <a:lstStyle/>
          <a:p>
            <a:endParaRPr lang="en-US">
              <a:solidFill>
                <a:srgbClr val="E5E8E8">
                  <a:lumMod val="75000"/>
                </a:srgbClr>
              </a:solidFill>
            </a:endParaRPr>
          </a:p>
        </p:txBody>
      </p:sp>
      <p:sp>
        <p:nvSpPr>
          <p:cNvPr id="7" name="Slide Number Placeholder 6"/>
          <p:cNvSpPr>
            <a:spLocks noGrp="1"/>
          </p:cNvSpPr>
          <p:nvPr>
            <p:ph type="sldNum" sz="quarter" idx="12"/>
          </p:nvPr>
        </p:nvSpPr>
        <p:spPr/>
        <p:txBody>
          <a:bodyPr/>
          <a:lstStyle/>
          <a:p>
            <a:fld id="{00DE720E-C72B-42F0-AD69-52D60E3C605E}" type="slidenum">
              <a:rPr lang="en-US" smtClean="0">
                <a:solidFill>
                  <a:srgbClr val="E5E8E8">
                    <a:lumMod val="75000"/>
                  </a:srgbClr>
                </a:solidFill>
              </a:rPr>
              <a:pPr/>
              <a:t>‹N°›</a:t>
            </a:fld>
            <a:endParaRPr lang="en-US">
              <a:solidFill>
                <a:srgbClr val="E5E8E8">
                  <a:lumMod val="75000"/>
                </a:srgbClr>
              </a:solidFill>
            </a:endParaRPr>
          </a:p>
        </p:txBody>
      </p:sp>
      <p:sp>
        <p:nvSpPr>
          <p:cNvPr id="12" name="Text Placeholder 2"/>
          <p:cNvSpPr>
            <a:spLocks noGrp="1"/>
          </p:cNvSpPr>
          <p:nvPr>
            <p:ph type="body" idx="1" hasCustomPrompt="1"/>
          </p:nvPr>
        </p:nvSpPr>
        <p:spPr>
          <a:xfrm>
            <a:off x="457200" y="971550"/>
            <a:ext cx="2560320" cy="205740"/>
          </a:xfrm>
        </p:spPr>
        <p:txBody>
          <a:bodyPr anchor="t">
            <a:noAutofit/>
          </a:bodyPr>
          <a:lstStyle>
            <a:lvl1pPr marL="0" indent="0">
              <a:spcBef>
                <a:spcPts val="0"/>
              </a:spcBef>
              <a:buNone/>
              <a:defRPr sz="135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add heading</a:t>
            </a:r>
          </a:p>
        </p:txBody>
      </p:sp>
      <p:sp>
        <p:nvSpPr>
          <p:cNvPr id="13" name="Text Placeholder 2"/>
          <p:cNvSpPr>
            <a:spLocks noGrp="1"/>
          </p:cNvSpPr>
          <p:nvPr>
            <p:ph type="body" idx="16" hasCustomPrompt="1"/>
          </p:nvPr>
        </p:nvSpPr>
        <p:spPr>
          <a:xfrm>
            <a:off x="3291840" y="971550"/>
            <a:ext cx="2560320" cy="205740"/>
          </a:xfrm>
        </p:spPr>
        <p:txBody>
          <a:bodyPr anchor="t">
            <a:noAutofit/>
          </a:bodyPr>
          <a:lstStyle>
            <a:lvl1pPr marL="0" indent="0">
              <a:spcBef>
                <a:spcPts val="0"/>
              </a:spcBef>
              <a:buNone/>
              <a:defRPr sz="135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add heading</a:t>
            </a:r>
          </a:p>
        </p:txBody>
      </p:sp>
      <p:sp>
        <p:nvSpPr>
          <p:cNvPr id="14" name="Text Placeholder 2"/>
          <p:cNvSpPr>
            <a:spLocks noGrp="1"/>
          </p:cNvSpPr>
          <p:nvPr>
            <p:ph type="body" idx="17" hasCustomPrompt="1"/>
          </p:nvPr>
        </p:nvSpPr>
        <p:spPr>
          <a:xfrm>
            <a:off x="6126481" y="971550"/>
            <a:ext cx="2560320" cy="205740"/>
          </a:xfrm>
        </p:spPr>
        <p:txBody>
          <a:bodyPr anchor="t">
            <a:noAutofit/>
          </a:bodyPr>
          <a:lstStyle>
            <a:lvl1pPr marL="0" indent="0">
              <a:spcBef>
                <a:spcPts val="0"/>
              </a:spcBef>
              <a:buNone/>
              <a:defRPr sz="135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add heading</a:t>
            </a:r>
          </a:p>
        </p:txBody>
      </p:sp>
      <p:sp>
        <p:nvSpPr>
          <p:cNvPr id="9" name="Text Placeholder 8"/>
          <p:cNvSpPr>
            <a:spLocks noGrp="1"/>
          </p:cNvSpPr>
          <p:nvPr>
            <p:ph type="body" sz="quarter" idx="13"/>
          </p:nvPr>
        </p:nvSpPr>
        <p:spPr>
          <a:xfrm>
            <a:off x="457200" y="1257300"/>
            <a:ext cx="2560320" cy="3314700"/>
          </a:xfrm>
        </p:spPr>
        <p:txBody>
          <a:bodyPr>
            <a:normAutofit/>
          </a:bodyPr>
          <a:lstStyle>
            <a:lvl1pPr>
              <a:defRPr sz="1200"/>
            </a:lvl1pPr>
            <a:lvl2pPr>
              <a:defRPr sz="1050"/>
            </a:lvl2pPr>
            <a:lvl3pPr>
              <a:defRPr sz="9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Text Placeholder 8"/>
          <p:cNvSpPr>
            <a:spLocks noGrp="1"/>
          </p:cNvSpPr>
          <p:nvPr>
            <p:ph type="body" sz="quarter" idx="14"/>
          </p:nvPr>
        </p:nvSpPr>
        <p:spPr>
          <a:xfrm>
            <a:off x="3291840" y="1257300"/>
            <a:ext cx="2560320" cy="3314700"/>
          </a:xfrm>
        </p:spPr>
        <p:txBody>
          <a:bodyPr>
            <a:normAutofit/>
          </a:bodyPr>
          <a:lstStyle>
            <a:lvl1pPr>
              <a:defRPr sz="1200"/>
            </a:lvl1pPr>
            <a:lvl2pPr>
              <a:defRPr sz="1050"/>
            </a:lvl2pPr>
            <a:lvl3pPr>
              <a:defRPr sz="9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ext Placeholder 8"/>
          <p:cNvSpPr>
            <a:spLocks noGrp="1"/>
          </p:cNvSpPr>
          <p:nvPr>
            <p:ph type="body" sz="quarter" idx="15"/>
          </p:nvPr>
        </p:nvSpPr>
        <p:spPr>
          <a:xfrm>
            <a:off x="6126481" y="1257300"/>
            <a:ext cx="2560320" cy="3314700"/>
          </a:xfrm>
        </p:spPr>
        <p:txBody>
          <a:bodyPr>
            <a:normAutofit/>
          </a:bodyPr>
          <a:lstStyle>
            <a:lvl1pPr>
              <a:defRPr sz="1200"/>
            </a:lvl1pPr>
            <a:lvl2pPr>
              <a:defRPr sz="1050"/>
            </a:lvl2pPr>
            <a:lvl3pPr>
              <a:defRPr sz="9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159512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Content, Subtitle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71500"/>
          </a:xfrm>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0C853A8-1CF5-4118-9D6D-C132E8FC53CB}" type="datetimeFigureOut">
              <a:rPr lang="en-US" smtClean="0">
                <a:solidFill>
                  <a:srgbClr val="E5E8E8">
                    <a:lumMod val="75000"/>
                  </a:srgbClr>
                </a:solidFill>
              </a:rPr>
              <a:pPr/>
              <a:t>2/19/2015</a:t>
            </a:fld>
            <a:endParaRPr lang="en-US">
              <a:solidFill>
                <a:srgbClr val="E5E8E8">
                  <a:lumMod val="75000"/>
                </a:srgbClr>
              </a:solidFill>
            </a:endParaRPr>
          </a:p>
        </p:txBody>
      </p:sp>
      <p:sp>
        <p:nvSpPr>
          <p:cNvPr id="6" name="Footer Placeholder 5"/>
          <p:cNvSpPr>
            <a:spLocks noGrp="1"/>
          </p:cNvSpPr>
          <p:nvPr>
            <p:ph type="ftr" sz="quarter" idx="11"/>
          </p:nvPr>
        </p:nvSpPr>
        <p:spPr/>
        <p:txBody>
          <a:bodyPr/>
          <a:lstStyle/>
          <a:p>
            <a:endParaRPr lang="en-US">
              <a:solidFill>
                <a:srgbClr val="E5E8E8">
                  <a:lumMod val="75000"/>
                </a:srgbClr>
              </a:solidFill>
            </a:endParaRPr>
          </a:p>
        </p:txBody>
      </p:sp>
      <p:sp>
        <p:nvSpPr>
          <p:cNvPr id="7" name="Slide Number Placeholder 6"/>
          <p:cNvSpPr>
            <a:spLocks noGrp="1"/>
          </p:cNvSpPr>
          <p:nvPr>
            <p:ph type="sldNum" sz="quarter" idx="12"/>
          </p:nvPr>
        </p:nvSpPr>
        <p:spPr/>
        <p:txBody>
          <a:bodyPr/>
          <a:lstStyle/>
          <a:p>
            <a:fld id="{00DE720E-C72B-42F0-AD69-52D60E3C605E}" type="slidenum">
              <a:rPr lang="en-US" smtClean="0">
                <a:solidFill>
                  <a:srgbClr val="E5E8E8">
                    <a:lumMod val="75000"/>
                  </a:srgbClr>
                </a:solidFill>
              </a:rPr>
              <a:pPr/>
              <a:t>‹N°›</a:t>
            </a:fld>
            <a:endParaRPr lang="en-US">
              <a:solidFill>
                <a:srgbClr val="E5E8E8">
                  <a:lumMod val="75000"/>
                </a:srgbClr>
              </a:solidFill>
            </a:endParaRPr>
          </a:p>
        </p:txBody>
      </p:sp>
      <p:sp>
        <p:nvSpPr>
          <p:cNvPr id="15" name="Text Placeholder 7"/>
          <p:cNvSpPr>
            <a:spLocks noGrp="1"/>
          </p:cNvSpPr>
          <p:nvPr>
            <p:ph type="body" sz="quarter" idx="18" hasCustomPrompt="1"/>
          </p:nvPr>
        </p:nvSpPr>
        <p:spPr>
          <a:xfrm>
            <a:off x="457200" y="850392"/>
            <a:ext cx="8229600" cy="195431"/>
          </a:xfrm>
        </p:spPr>
        <p:txBody>
          <a:bodyPr>
            <a:noAutofit/>
          </a:bodyPr>
          <a:lstStyle>
            <a:lvl1pPr marL="0" indent="0">
              <a:spcBef>
                <a:spcPts val="0"/>
              </a:spcBef>
              <a:buNone/>
              <a:defRPr sz="1350">
                <a:solidFill>
                  <a:schemeClr val="accent1"/>
                </a:solidFill>
              </a:defRPr>
            </a:lvl1pPr>
            <a:lvl2pPr marL="0" indent="0">
              <a:spcBef>
                <a:spcPts val="0"/>
              </a:spcBef>
              <a:buNone/>
              <a:defRPr sz="1350"/>
            </a:lvl2pPr>
            <a:lvl3pPr marL="0" indent="0">
              <a:spcBef>
                <a:spcPts val="0"/>
              </a:spcBef>
              <a:buNone/>
              <a:defRPr sz="1350"/>
            </a:lvl3pPr>
            <a:lvl4pPr marL="0" indent="0">
              <a:spcBef>
                <a:spcPts val="0"/>
              </a:spcBef>
              <a:buNone/>
              <a:defRPr sz="1350"/>
            </a:lvl4pPr>
            <a:lvl5pPr marL="0" indent="0">
              <a:spcBef>
                <a:spcPts val="0"/>
              </a:spcBef>
              <a:buNone/>
              <a:defRPr sz="1350"/>
            </a:lvl5pPr>
            <a:lvl6pPr marL="0" indent="0">
              <a:spcBef>
                <a:spcPts val="0"/>
              </a:spcBef>
              <a:buNone/>
              <a:defRPr sz="1350"/>
            </a:lvl6pPr>
            <a:lvl7pPr marL="0" indent="0">
              <a:spcBef>
                <a:spcPts val="0"/>
              </a:spcBef>
              <a:buNone/>
              <a:defRPr sz="1350"/>
            </a:lvl7pPr>
            <a:lvl8pPr marL="0" indent="0">
              <a:spcBef>
                <a:spcPts val="0"/>
              </a:spcBef>
              <a:buNone/>
              <a:defRPr sz="1350"/>
            </a:lvl8pPr>
            <a:lvl9pPr marL="0" indent="0">
              <a:spcBef>
                <a:spcPts val="0"/>
              </a:spcBef>
              <a:buNone/>
              <a:defRPr sz="1350"/>
            </a:lvl9pPr>
          </a:lstStyle>
          <a:p>
            <a:pPr lvl="0"/>
            <a:r>
              <a:rPr lang="en-US" dirty="0" smtClean="0"/>
              <a:t>Click to add subtitle</a:t>
            </a:r>
          </a:p>
        </p:txBody>
      </p:sp>
      <p:sp>
        <p:nvSpPr>
          <p:cNvPr id="12" name="Text Placeholder 2"/>
          <p:cNvSpPr>
            <a:spLocks noGrp="1"/>
          </p:cNvSpPr>
          <p:nvPr>
            <p:ph type="body" idx="1" hasCustomPrompt="1"/>
          </p:nvPr>
        </p:nvSpPr>
        <p:spPr>
          <a:xfrm>
            <a:off x="457200" y="1257299"/>
            <a:ext cx="2560320" cy="205740"/>
          </a:xfrm>
        </p:spPr>
        <p:txBody>
          <a:bodyPr anchor="t">
            <a:noAutofit/>
          </a:bodyPr>
          <a:lstStyle>
            <a:lvl1pPr marL="0" indent="0">
              <a:spcBef>
                <a:spcPts val="0"/>
              </a:spcBef>
              <a:buNone/>
              <a:defRPr sz="135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add heading</a:t>
            </a:r>
          </a:p>
        </p:txBody>
      </p:sp>
      <p:sp>
        <p:nvSpPr>
          <p:cNvPr id="13" name="Text Placeholder 2"/>
          <p:cNvSpPr>
            <a:spLocks noGrp="1"/>
          </p:cNvSpPr>
          <p:nvPr>
            <p:ph type="body" idx="16" hasCustomPrompt="1"/>
          </p:nvPr>
        </p:nvSpPr>
        <p:spPr>
          <a:xfrm>
            <a:off x="3291840" y="1257299"/>
            <a:ext cx="2560320" cy="205740"/>
          </a:xfrm>
        </p:spPr>
        <p:txBody>
          <a:bodyPr anchor="t">
            <a:noAutofit/>
          </a:bodyPr>
          <a:lstStyle>
            <a:lvl1pPr marL="0" indent="0">
              <a:spcBef>
                <a:spcPts val="0"/>
              </a:spcBef>
              <a:buNone/>
              <a:defRPr sz="135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add heading</a:t>
            </a:r>
          </a:p>
        </p:txBody>
      </p:sp>
      <p:sp>
        <p:nvSpPr>
          <p:cNvPr id="14" name="Text Placeholder 2"/>
          <p:cNvSpPr>
            <a:spLocks noGrp="1"/>
          </p:cNvSpPr>
          <p:nvPr>
            <p:ph type="body" idx="17" hasCustomPrompt="1"/>
          </p:nvPr>
        </p:nvSpPr>
        <p:spPr>
          <a:xfrm>
            <a:off x="6126481" y="1257299"/>
            <a:ext cx="2560320" cy="205740"/>
          </a:xfrm>
        </p:spPr>
        <p:txBody>
          <a:bodyPr anchor="t">
            <a:noAutofit/>
          </a:bodyPr>
          <a:lstStyle>
            <a:lvl1pPr marL="0" indent="0">
              <a:spcBef>
                <a:spcPts val="0"/>
              </a:spcBef>
              <a:buNone/>
              <a:defRPr sz="135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add heading</a:t>
            </a:r>
          </a:p>
        </p:txBody>
      </p:sp>
      <p:sp>
        <p:nvSpPr>
          <p:cNvPr id="9" name="Text Placeholder 8"/>
          <p:cNvSpPr>
            <a:spLocks noGrp="1"/>
          </p:cNvSpPr>
          <p:nvPr>
            <p:ph type="body" sz="quarter" idx="13"/>
          </p:nvPr>
        </p:nvSpPr>
        <p:spPr>
          <a:xfrm>
            <a:off x="457200" y="1543050"/>
            <a:ext cx="2560320" cy="3028950"/>
          </a:xfrm>
        </p:spPr>
        <p:txBody>
          <a:bodyPr>
            <a:normAutofit/>
          </a:bodyPr>
          <a:lstStyle>
            <a:lvl1pPr>
              <a:defRPr sz="1200"/>
            </a:lvl1pPr>
            <a:lvl2pPr>
              <a:defRPr sz="1050"/>
            </a:lvl2pPr>
            <a:lvl3pPr>
              <a:defRPr sz="9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Text Placeholder 8"/>
          <p:cNvSpPr>
            <a:spLocks noGrp="1"/>
          </p:cNvSpPr>
          <p:nvPr>
            <p:ph type="body" sz="quarter" idx="14"/>
          </p:nvPr>
        </p:nvSpPr>
        <p:spPr>
          <a:xfrm>
            <a:off x="3291840" y="1543050"/>
            <a:ext cx="2560320" cy="3028950"/>
          </a:xfrm>
        </p:spPr>
        <p:txBody>
          <a:bodyPr>
            <a:normAutofit/>
          </a:bodyPr>
          <a:lstStyle>
            <a:lvl1pPr>
              <a:defRPr sz="1200"/>
            </a:lvl1pPr>
            <a:lvl2pPr>
              <a:defRPr sz="1050"/>
            </a:lvl2pPr>
            <a:lvl3pPr>
              <a:defRPr sz="9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ext Placeholder 8"/>
          <p:cNvSpPr>
            <a:spLocks noGrp="1"/>
          </p:cNvSpPr>
          <p:nvPr>
            <p:ph type="body" sz="quarter" idx="15"/>
          </p:nvPr>
        </p:nvSpPr>
        <p:spPr>
          <a:xfrm>
            <a:off x="6126481" y="1543050"/>
            <a:ext cx="2560320" cy="3028950"/>
          </a:xfrm>
        </p:spPr>
        <p:txBody>
          <a:bodyPr>
            <a:normAutofit/>
          </a:bodyPr>
          <a:lstStyle>
            <a:lvl1pPr>
              <a:defRPr sz="1200"/>
            </a:lvl1pPr>
            <a:lvl2pPr>
              <a:defRPr sz="1050"/>
            </a:lvl2pPr>
            <a:lvl3pPr>
              <a:defRPr sz="9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026112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71500"/>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457200" y="971551"/>
            <a:ext cx="5715000" cy="360045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3"/>
          <p:cNvSpPr>
            <a:spLocks noGrp="1"/>
          </p:cNvSpPr>
          <p:nvPr>
            <p:ph type="body" sz="half" idx="2"/>
          </p:nvPr>
        </p:nvSpPr>
        <p:spPr>
          <a:xfrm>
            <a:off x="6400800" y="971550"/>
            <a:ext cx="2286000" cy="3600450"/>
          </a:xfrm>
        </p:spPr>
        <p:txBody>
          <a:bodyPr>
            <a:noAutofit/>
          </a:bodyPr>
          <a:lstStyle>
            <a:lvl1pPr marL="0" indent="0">
              <a:spcBef>
                <a:spcPts val="450"/>
              </a:spcBef>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C853A8-1CF5-4118-9D6D-C132E8FC53CB}" type="datetimeFigureOut">
              <a:rPr lang="en-US" smtClean="0">
                <a:solidFill>
                  <a:srgbClr val="E5E8E8">
                    <a:lumMod val="75000"/>
                  </a:srgbClr>
                </a:solidFill>
              </a:rPr>
              <a:pPr/>
              <a:t>2/19/2015</a:t>
            </a:fld>
            <a:endParaRPr lang="en-US">
              <a:solidFill>
                <a:srgbClr val="E5E8E8">
                  <a:lumMod val="75000"/>
                </a:srgbClr>
              </a:solidFill>
            </a:endParaRPr>
          </a:p>
        </p:txBody>
      </p:sp>
      <p:sp>
        <p:nvSpPr>
          <p:cNvPr id="6" name="Footer Placeholder 5"/>
          <p:cNvSpPr>
            <a:spLocks noGrp="1"/>
          </p:cNvSpPr>
          <p:nvPr>
            <p:ph type="ftr" sz="quarter" idx="11"/>
          </p:nvPr>
        </p:nvSpPr>
        <p:spPr/>
        <p:txBody>
          <a:bodyPr/>
          <a:lstStyle/>
          <a:p>
            <a:endParaRPr lang="en-US">
              <a:solidFill>
                <a:srgbClr val="E5E8E8">
                  <a:lumMod val="75000"/>
                </a:srgbClr>
              </a:solidFill>
            </a:endParaRPr>
          </a:p>
        </p:txBody>
      </p:sp>
      <p:sp>
        <p:nvSpPr>
          <p:cNvPr id="7" name="Slide Number Placeholder 6"/>
          <p:cNvSpPr>
            <a:spLocks noGrp="1"/>
          </p:cNvSpPr>
          <p:nvPr>
            <p:ph type="sldNum" sz="quarter" idx="12"/>
          </p:nvPr>
        </p:nvSpPr>
        <p:spPr/>
        <p:txBody>
          <a:bodyPr/>
          <a:lstStyle/>
          <a:p>
            <a:fld id="{00DE720E-C72B-42F0-AD69-52D60E3C605E}" type="slidenum">
              <a:rPr lang="en-US" smtClean="0">
                <a:solidFill>
                  <a:srgbClr val="E5E8E8">
                    <a:lumMod val="75000"/>
                  </a:srgbClr>
                </a:solidFill>
              </a:rPr>
              <a:pPr/>
              <a:t>‹N°›</a:t>
            </a:fld>
            <a:endParaRPr lang="en-US">
              <a:solidFill>
                <a:srgbClr val="E5E8E8">
                  <a:lumMod val="75000"/>
                </a:srgbClr>
              </a:solidFill>
            </a:endParaRPr>
          </a:p>
        </p:txBody>
      </p:sp>
    </p:spTree>
    <p:extLst>
      <p:ext uri="{BB962C8B-B14F-4D97-AF65-F5344CB8AC3E}">
        <p14:creationId xmlns:p14="http://schemas.microsoft.com/office/powerpoint/2010/main" val="1308375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71500"/>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457200" y="971550"/>
            <a:ext cx="5029200" cy="3600450"/>
          </a:xfrm>
        </p:spPr>
        <p:txBody>
          <a:bodyPr tIns="457200">
            <a:noAutofit/>
          </a:bodyPr>
          <a:lstStyle>
            <a:lvl1pPr marL="0" indent="0" algn="ctr">
              <a:buNone/>
              <a:defRPr sz="13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5760720" y="971550"/>
            <a:ext cx="2926080" cy="3600450"/>
          </a:xfrm>
        </p:spPr>
        <p:txBody>
          <a:bodyPr>
            <a:noAutofit/>
          </a:bodyPr>
          <a:lstStyle>
            <a:lvl1pPr marL="0" indent="0">
              <a:spcBef>
                <a:spcPts val="450"/>
              </a:spcBef>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C853A8-1CF5-4118-9D6D-C132E8FC53CB}" type="datetimeFigureOut">
              <a:rPr lang="en-US" smtClean="0">
                <a:solidFill>
                  <a:srgbClr val="E5E8E8">
                    <a:lumMod val="75000"/>
                  </a:srgbClr>
                </a:solidFill>
              </a:rPr>
              <a:pPr/>
              <a:t>2/19/2015</a:t>
            </a:fld>
            <a:endParaRPr lang="en-US">
              <a:solidFill>
                <a:srgbClr val="E5E8E8">
                  <a:lumMod val="75000"/>
                </a:srgbClr>
              </a:solidFill>
            </a:endParaRPr>
          </a:p>
        </p:txBody>
      </p:sp>
      <p:sp>
        <p:nvSpPr>
          <p:cNvPr id="6" name="Footer Placeholder 5"/>
          <p:cNvSpPr>
            <a:spLocks noGrp="1"/>
          </p:cNvSpPr>
          <p:nvPr>
            <p:ph type="ftr" sz="quarter" idx="11"/>
          </p:nvPr>
        </p:nvSpPr>
        <p:spPr/>
        <p:txBody>
          <a:bodyPr/>
          <a:lstStyle/>
          <a:p>
            <a:endParaRPr lang="en-US">
              <a:solidFill>
                <a:srgbClr val="E5E8E8">
                  <a:lumMod val="75000"/>
                </a:srgbClr>
              </a:solidFill>
            </a:endParaRPr>
          </a:p>
        </p:txBody>
      </p:sp>
      <p:sp>
        <p:nvSpPr>
          <p:cNvPr id="7" name="Slide Number Placeholder 6"/>
          <p:cNvSpPr>
            <a:spLocks noGrp="1"/>
          </p:cNvSpPr>
          <p:nvPr>
            <p:ph type="sldNum" sz="quarter" idx="12"/>
          </p:nvPr>
        </p:nvSpPr>
        <p:spPr/>
        <p:txBody>
          <a:bodyPr/>
          <a:lstStyle/>
          <a:p>
            <a:fld id="{00DE720E-C72B-42F0-AD69-52D60E3C605E}" type="slidenum">
              <a:rPr lang="en-US" smtClean="0">
                <a:solidFill>
                  <a:srgbClr val="E5E8E8">
                    <a:lumMod val="75000"/>
                  </a:srgbClr>
                </a:solidFill>
              </a:rPr>
              <a:pPr/>
              <a:t>‹N°›</a:t>
            </a:fld>
            <a:endParaRPr lang="en-US">
              <a:solidFill>
                <a:srgbClr val="E5E8E8">
                  <a:lumMod val="75000"/>
                </a:srgbClr>
              </a:solidFill>
            </a:endParaRPr>
          </a:p>
        </p:txBody>
      </p:sp>
    </p:spTree>
    <p:extLst>
      <p:ext uri="{BB962C8B-B14F-4D97-AF65-F5344CB8AC3E}">
        <p14:creationId xmlns:p14="http://schemas.microsoft.com/office/powerpoint/2010/main" val="426703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71500"/>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457200" y="971550"/>
            <a:ext cx="5029200" cy="3600450"/>
          </a:xfrm>
        </p:spPr>
        <p:txBody>
          <a:bodyPr tIns="457200">
            <a:noAutofit/>
          </a:bodyPr>
          <a:lstStyle>
            <a:lvl1pPr marL="0" indent="0" algn="ctr">
              <a:buNone/>
              <a:defRPr sz="13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80C853A8-1CF5-4118-9D6D-C132E8FC53CB}" type="datetimeFigureOut">
              <a:rPr lang="en-US" smtClean="0">
                <a:solidFill>
                  <a:srgbClr val="E5E8E8">
                    <a:lumMod val="75000"/>
                  </a:srgbClr>
                </a:solidFill>
              </a:rPr>
              <a:pPr/>
              <a:t>2/19/2015</a:t>
            </a:fld>
            <a:endParaRPr lang="en-US">
              <a:solidFill>
                <a:srgbClr val="E5E8E8">
                  <a:lumMod val="75000"/>
                </a:srgbClr>
              </a:solidFill>
            </a:endParaRPr>
          </a:p>
        </p:txBody>
      </p:sp>
      <p:sp>
        <p:nvSpPr>
          <p:cNvPr id="6" name="Footer Placeholder 5"/>
          <p:cNvSpPr>
            <a:spLocks noGrp="1"/>
          </p:cNvSpPr>
          <p:nvPr>
            <p:ph type="ftr" sz="quarter" idx="11"/>
          </p:nvPr>
        </p:nvSpPr>
        <p:spPr/>
        <p:txBody>
          <a:bodyPr/>
          <a:lstStyle/>
          <a:p>
            <a:endParaRPr lang="en-US">
              <a:solidFill>
                <a:srgbClr val="E5E8E8">
                  <a:lumMod val="75000"/>
                </a:srgbClr>
              </a:solidFill>
            </a:endParaRPr>
          </a:p>
        </p:txBody>
      </p:sp>
      <p:sp>
        <p:nvSpPr>
          <p:cNvPr id="7" name="Slide Number Placeholder 6"/>
          <p:cNvSpPr>
            <a:spLocks noGrp="1"/>
          </p:cNvSpPr>
          <p:nvPr>
            <p:ph type="sldNum" sz="quarter" idx="12"/>
          </p:nvPr>
        </p:nvSpPr>
        <p:spPr/>
        <p:txBody>
          <a:bodyPr/>
          <a:lstStyle/>
          <a:p>
            <a:fld id="{00DE720E-C72B-42F0-AD69-52D60E3C605E}" type="slidenum">
              <a:rPr lang="en-US" smtClean="0">
                <a:solidFill>
                  <a:srgbClr val="E5E8E8">
                    <a:lumMod val="75000"/>
                  </a:srgbClr>
                </a:solidFill>
              </a:rPr>
              <a:pPr/>
              <a:t>‹N°›</a:t>
            </a:fld>
            <a:endParaRPr lang="en-US">
              <a:solidFill>
                <a:srgbClr val="E5E8E8">
                  <a:lumMod val="75000"/>
                </a:srgbClr>
              </a:solidFill>
            </a:endParaRPr>
          </a:p>
        </p:txBody>
      </p:sp>
      <p:sp>
        <p:nvSpPr>
          <p:cNvPr id="8" name="Text Placeholder 8"/>
          <p:cNvSpPr>
            <a:spLocks noGrp="1"/>
          </p:cNvSpPr>
          <p:nvPr>
            <p:ph type="body" sz="quarter" idx="13"/>
          </p:nvPr>
        </p:nvSpPr>
        <p:spPr>
          <a:xfrm>
            <a:off x="5760720" y="971550"/>
            <a:ext cx="2926080" cy="360045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366093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62525205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71500"/>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457200" y="971550"/>
            <a:ext cx="3986784" cy="2628900"/>
          </a:xfrm>
        </p:spPr>
        <p:txBody>
          <a:bodyPr tIns="457200">
            <a:noAutofit/>
          </a:bodyPr>
          <a:lstStyle>
            <a:lvl1pPr marL="0" indent="0" algn="ctr">
              <a:buNone/>
              <a:defRPr sz="13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80C853A8-1CF5-4118-9D6D-C132E8FC53CB}" type="datetimeFigureOut">
              <a:rPr lang="en-US" smtClean="0">
                <a:solidFill>
                  <a:srgbClr val="E5E8E8">
                    <a:lumMod val="75000"/>
                  </a:srgbClr>
                </a:solidFill>
              </a:rPr>
              <a:pPr/>
              <a:t>2/19/2015</a:t>
            </a:fld>
            <a:endParaRPr lang="en-US">
              <a:solidFill>
                <a:srgbClr val="E5E8E8">
                  <a:lumMod val="75000"/>
                </a:srgbClr>
              </a:solidFill>
            </a:endParaRPr>
          </a:p>
        </p:txBody>
      </p:sp>
      <p:sp>
        <p:nvSpPr>
          <p:cNvPr id="6" name="Footer Placeholder 5"/>
          <p:cNvSpPr>
            <a:spLocks noGrp="1"/>
          </p:cNvSpPr>
          <p:nvPr>
            <p:ph type="ftr" sz="quarter" idx="11"/>
          </p:nvPr>
        </p:nvSpPr>
        <p:spPr/>
        <p:txBody>
          <a:bodyPr/>
          <a:lstStyle/>
          <a:p>
            <a:endParaRPr lang="en-US">
              <a:solidFill>
                <a:srgbClr val="E5E8E8">
                  <a:lumMod val="75000"/>
                </a:srgbClr>
              </a:solidFill>
            </a:endParaRPr>
          </a:p>
        </p:txBody>
      </p:sp>
      <p:sp>
        <p:nvSpPr>
          <p:cNvPr id="7" name="Slide Number Placeholder 6"/>
          <p:cNvSpPr>
            <a:spLocks noGrp="1"/>
          </p:cNvSpPr>
          <p:nvPr>
            <p:ph type="sldNum" sz="quarter" idx="12"/>
          </p:nvPr>
        </p:nvSpPr>
        <p:spPr/>
        <p:txBody>
          <a:bodyPr/>
          <a:lstStyle/>
          <a:p>
            <a:fld id="{00DE720E-C72B-42F0-AD69-52D60E3C605E}" type="slidenum">
              <a:rPr lang="en-US" smtClean="0">
                <a:solidFill>
                  <a:srgbClr val="E5E8E8">
                    <a:lumMod val="75000"/>
                  </a:srgbClr>
                </a:solidFill>
              </a:rPr>
              <a:pPr/>
              <a:t>‹N°›</a:t>
            </a:fld>
            <a:endParaRPr lang="en-US">
              <a:solidFill>
                <a:srgbClr val="E5E8E8">
                  <a:lumMod val="75000"/>
                </a:srgbClr>
              </a:solidFill>
            </a:endParaRPr>
          </a:p>
        </p:txBody>
      </p:sp>
      <p:sp>
        <p:nvSpPr>
          <p:cNvPr id="8" name="Picture Placeholder 2"/>
          <p:cNvSpPr>
            <a:spLocks noGrp="1"/>
          </p:cNvSpPr>
          <p:nvPr>
            <p:ph type="pic" idx="13"/>
          </p:nvPr>
        </p:nvSpPr>
        <p:spPr>
          <a:xfrm>
            <a:off x="4700016" y="971550"/>
            <a:ext cx="3986784" cy="2628900"/>
          </a:xfrm>
        </p:spPr>
        <p:txBody>
          <a:bodyPr tIns="457200">
            <a:noAutofit/>
          </a:bodyPr>
          <a:lstStyle>
            <a:lvl1pPr marL="0" indent="0" algn="ctr">
              <a:buNone/>
              <a:defRPr sz="13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457200" y="3714750"/>
            <a:ext cx="3986784" cy="847868"/>
          </a:xfrm>
        </p:spPr>
        <p:txBody>
          <a:bodyPr>
            <a:noAutofit/>
          </a:bodyPr>
          <a:lstStyle>
            <a:lvl1pPr marL="0" indent="0">
              <a:spcBef>
                <a:spcPts val="450"/>
              </a:spcBef>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9" name="Text Placeholder 3"/>
          <p:cNvSpPr>
            <a:spLocks noGrp="1"/>
          </p:cNvSpPr>
          <p:nvPr>
            <p:ph type="body" sz="half" idx="14"/>
          </p:nvPr>
        </p:nvSpPr>
        <p:spPr>
          <a:xfrm>
            <a:off x="4700016" y="3714750"/>
            <a:ext cx="3986784" cy="847868"/>
          </a:xfrm>
        </p:spPr>
        <p:txBody>
          <a:bodyPr>
            <a:noAutofit/>
          </a:bodyPr>
          <a:lstStyle>
            <a:lvl1pPr marL="0" indent="0">
              <a:spcBef>
                <a:spcPts val="450"/>
              </a:spcBef>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791607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71500"/>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457200" y="971550"/>
            <a:ext cx="2560320" cy="2057400"/>
          </a:xfrm>
        </p:spPr>
        <p:txBody>
          <a:bodyPr tIns="457200">
            <a:noAutofit/>
          </a:bodyPr>
          <a:lstStyle>
            <a:lvl1pPr marL="0" indent="0" algn="ctr">
              <a:buNone/>
              <a:defRPr sz="13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80C853A8-1CF5-4118-9D6D-C132E8FC53CB}" type="datetimeFigureOut">
              <a:rPr lang="en-US" smtClean="0">
                <a:solidFill>
                  <a:srgbClr val="E5E8E8">
                    <a:lumMod val="75000"/>
                  </a:srgbClr>
                </a:solidFill>
              </a:rPr>
              <a:pPr/>
              <a:t>2/19/2015</a:t>
            </a:fld>
            <a:endParaRPr lang="en-US">
              <a:solidFill>
                <a:srgbClr val="E5E8E8">
                  <a:lumMod val="75000"/>
                </a:srgbClr>
              </a:solidFill>
            </a:endParaRPr>
          </a:p>
        </p:txBody>
      </p:sp>
      <p:sp>
        <p:nvSpPr>
          <p:cNvPr id="6" name="Footer Placeholder 5"/>
          <p:cNvSpPr>
            <a:spLocks noGrp="1"/>
          </p:cNvSpPr>
          <p:nvPr>
            <p:ph type="ftr" sz="quarter" idx="11"/>
          </p:nvPr>
        </p:nvSpPr>
        <p:spPr/>
        <p:txBody>
          <a:bodyPr/>
          <a:lstStyle/>
          <a:p>
            <a:endParaRPr lang="en-US">
              <a:solidFill>
                <a:srgbClr val="E5E8E8">
                  <a:lumMod val="75000"/>
                </a:srgbClr>
              </a:solidFill>
            </a:endParaRPr>
          </a:p>
        </p:txBody>
      </p:sp>
      <p:sp>
        <p:nvSpPr>
          <p:cNvPr id="7" name="Slide Number Placeholder 6"/>
          <p:cNvSpPr>
            <a:spLocks noGrp="1"/>
          </p:cNvSpPr>
          <p:nvPr>
            <p:ph type="sldNum" sz="quarter" idx="12"/>
          </p:nvPr>
        </p:nvSpPr>
        <p:spPr/>
        <p:txBody>
          <a:bodyPr/>
          <a:lstStyle/>
          <a:p>
            <a:fld id="{00DE720E-C72B-42F0-AD69-52D60E3C605E}" type="slidenum">
              <a:rPr lang="en-US" smtClean="0">
                <a:solidFill>
                  <a:srgbClr val="E5E8E8">
                    <a:lumMod val="75000"/>
                  </a:srgbClr>
                </a:solidFill>
              </a:rPr>
              <a:pPr/>
              <a:t>‹N°›</a:t>
            </a:fld>
            <a:endParaRPr lang="en-US">
              <a:solidFill>
                <a:srgbClr val="E5E8E8">
                  <a:lumMod val="75000"/>
                </a:srgbClr>
              </a:solidFill>
            </a:endParaRPr>
          </a:p>
        </p:txBody>
      </p:sp>
      <p:sp>
        <p:nvSpPr>
          <p:cNvPr id="4" name="Text Placeholder 3"/>
          <p:cNvSpPr>
            <a:spLocks noGrp="1"/>
          </p:cNvSpPr>
          <p:nvPr>
            <p:ph type="body" sz="half" idx="2"/>
          </p:nvPr>
        </p:nvSpPr>
        <p:spPr>
          <a:xfrm>
            <a:off x="457200" y="3158544"/>
            <a:ext cx="2560320" cy="1413456"/>
          </a:xfrm>
        </p:spPr>
        <p:txBody>
          <a:bodyPr>
            <a:noAutofit/>
          </a:bodyPr>
          <a:lstStyle>
            <a:lvl1pPr marL="0" indent="0">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0" name="Picture Placeholder 2"/>
          <p:cNvSpPr>
            <a:spLocks noGrp="1"/>
          </p:cNvSpPr>
          <p:nvPr>
            <p:ph type="pic" idx="15"/>
          </p:nvPr>
        </p:nvSpPr>
        <p:spPr>
          <a:xfrm>
            <a:off x="3291840" y="971550"/>
            <a:ext cx="2560320" cy="2057400"/>
          </a:xfrm>
        </p:spPr>
        <p:txBody>
          <a:bodyPr tIns="457200">
            <a:noAutofit/>
          </a:bodyPr>
          <a:lstStyle>
            <a:lvl1pPr marL="0" indent="0" algn="ctr">
              <a:buNone/>
              <a:defRPr sz="13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11" name="Picture Placeholder 2"/>
          <p:cNvSpPr>
            <a:spLocks noGrp="1"/>
          </p:cNvSpPr>
          <p:nvPr>
            <p:ph type="pic" idx="16"/>
          </p:nvPr>
        </p:nvSpPr>
        <p:spPr>
          <a:xfrm>
            <a:off x="6126481" y="971550"/>
            <a:ext cx="2560320" cy="2057400"/>
          </a:xfrm>
        </p:spPr>
        <p:txBody>
          <a:bodyPr tIns="457200">
            <a:noAutofit/>
          </a:bodyPr>
          <a:lstStyle>
            <a:lvl1pPr marL="0" indent="0" algn="ctr">
              <a:buNone/>
              <a:defRPr sz="13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12" name="Text Placeholder 3"/>
          <p:cNvSpPr>
            <a:spLocks noGrp="1"/>
          </p:cNvSpPr>
          <p:nvPr>
            <p:ph type="body" sz="half" idx="17"/>
          </p:nvPr>
        </p:nvSpPr>
        <p:spPr>
          <a:xfrm>
            <a:off x="3291840" y="3158544"/>
            <a:ext cx="2560320" cy="1413456"/>
          </a:xfrm>
        </p:spPr>
        <p:txBody>
          <a:bodyPr>
            <a:noAutofit/>
          </a:bodyPr>
          <a:lstStyle>
            <a:lvl1pPr marL="0" indent="0">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3" name="Text Placeholder 3"/>
          <p:cNvSpPr>
            <a:spLocks noGrp="1"/>
          </p:cNvSpPr>
          <p:nvPr>
            <p:ph type="body" sz="half" idx="18"/>
          </p:nvPr>
        </p:nvSpPr>
        <p:spPr>
          <a:xfrm>
            <a:off x="6126481" y="3158544"/>
            <a:ext cx="2560320" cy="1413456"/>
          </a:xfrm>
        </p:spPr>
        <p:txBody>
          <a:bodyPr>
            <a:noAutofit/>
          </a:bodyPr>
          <a:lstStyle>
            <a:lvl1pPr marL="0" indent="0">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369050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C853A8-1CF5-4118-9D6D-C132E8FC53CB}" type="datetimeFigureOut">
              <a:rPr lang="en-US" smtClean="0">
                <a:solidFill>
                  <a:srgbClr val="E5E8E8">
                    <a:lumMod val="75000"/>
                  </a:srgbClr>
                </a:solidFill>
              </a:rPr>
              <a:pPr/>
              <a:t>2/19/2015</a:t>
            </a:fld>
            <a:endParaRPr lang="en-US">
              <a:solidFill>
                <a:srgbClr val="E5E8E8">
                  <a:lumMod val="75000"/>
                </a:srgbClr>
              </a:solidFill>
            </a:endParaRPr>
          </a:p>
        </p:txBody>
      </p:sp>
      <p:sp>
        <p:nvSpPr>
          <p:cNvPr id="5" name="Footer Placeholder 4"/>
          <p:cNvSpPr>
            <a:spLocks noGrp="1"/>
          </p:cNvSpPr>
          <p:nvPr>
            <p:ph type="ftr" sz="quarter" idx="11"/>
          </p:nvPr>
        </p:nvSpPr>
        <p:spPr/>
        <p:txBody>
          <a:bodyPr/>
          <a:lstStyle/>
          <a:p>
            <a:endParaRPr lang="en-US">
              <a:solidFill>
                <a:srgbClr val="E5E8E8">
                  <a:lumMod val="75000"/>
                </a:srgbClr>
              </a:solidFill>
            </a:endParaRPr>
          </a:p>
        </p:txBody>
      </p:sp>
      <p:sp>
        <p:nvSpPr>
          <p:cNvPr id="6" name="Slide Number Placeholder 5"/>
          <p:cNvSpPr>
            <a:spLocks noGrp="1"/>
          </p:cNvSpPr>
          <p:nvPr>
            <p:ph type="sldNum" sz="quarter" idx="12"/>
          </p:nvPr>
        </p:nvSpPr>
        <p:spPr/>
        <p:txBody>
          <a:bodyPr/>
          <a:lstStyle/>
          <a:p>
            <a:fld id="{00DE720E-C72B-42F0-AD69-52D60E3C605E}" type="slidenum">
              <a:rPr lang="en-US" smtClean="0">
                <a:solidFill>
                  <a:srgbClr val="E5E8E8">
                    <a:lumMod val="75000"/>
                  </a:srgbClr>
                </a:solidFill>
              </a:rPr>
              <a:pPr/>
              <a:t>‹N°›</a:t>
            </a:fld>
            <a:endParaRPr lang="en-US">
              <a:solidFill>
                <a:srgbClr val="E5E8E8">
                  <a:lumMod val="75000"/>
                </a:srgbClr>
              </a:solidFill>
            </a:endParaRPr>
          </a:p>
        </p:txBody>
      </p:sp>
    </p:spTree>
    <p:extLst>
      <p:ext uri="{BB962C8B-B14F-4D97-AF65-F5344CB8AC3E}">
        <p14:creationId xmlns:p14="http://schemas.microsoft.com/office/powerpoint/2010/main" val="4248747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7848" y="228601"/>
            <a:ext cx="758952" cy="4343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1"/>
            <a:ext cx="7239000" cy="4343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C853A8-1CF5-4118-9D6D-C132E8FC53CB}" type="datetimeFigureOut">
              <a:rPr lang="en-US" smtClean="0">
                <a:solidFill>
                  <a:srgbClr val="E5E8E8">
                    <a:lumMod val="75000"/>
                  </a:srgbClr>
                </a:solidFill>
              </a:rPr>
              <a:pPr/>
              <a:t>2/19/2015</a:t>
            </a:fld>
            <a:endParaRPr lang="en-US">
              <a:solidFill>
                <a:srgbClr val="E5E8E8">
                  <a:lumMod val="75000"/>
                </a:srgbClr>
              </a:solidFill>
            </a:endParaRPr>
          </a:p>
        </p:txBody>
      </p:sp>
      <p:sp>
        <p:nvSpPr>
          <p:cNvPr id="5" name="Footer Placeholder 4"/>
          <p:cNvSpPr>
            <a:spLocks noGrp="1"/>
          </p:cNvSpPr>
          <p:nvPr>
            <p:ph type="ftr" sz="quarter" idx="11"/>
          </p:nvPr>
        </p:nvSpPr>
        <p:spPr/>
        <p:txBody>
          <a:bodyPr/>
          <a:lstStyle/>
          <a:p>
            <a:endParaRPr lang="en-US">
              <a:solidFill>
                <a:srgbClr val="E5E8E8">
                  <a:lumMod val="75000"/>
                </a:srgbClr>
              </a:solidFill>
            </a:endParaRPr>
          </a:p>
        </p:txBody>
      </p:sp>
      <p:sp>
        <p:nvSpPr>
          <p:cNvPr id="6" name="Slide Number Placeholder 5"/>
          <p:cNvSpPr>
            <a:spLocks noGrp="1"/>
          </p:cNvSpPr>
          <p:nvPr>
            <p:ph type="sldNum" sz="quarter" idx="12"/>
          </p:nvPr>
        </p:nvSpPr>
        <p:spPr/>
        <p:txBody>
          <a:bodyPr/>
          <a:lstStyle/>
          <a:p>
            <a:fld id="{00DE720E-C72B-42F0-AD69-52D60E3C605E}" type="slidenum">
              <a:rPr lang="en-US" smtClean="0">
                <a:solidFill>
                  <a:srgbClr val="E5E8E8">
                    <a:lumMod val="75000"/>
                  </a:srgbClr>
                </a:solidFill>
              </a:rPr>
              <a:pPr/>
              <a:t>‹N°›</a:t>
            </a:fld>
            <a:endParaRPr lang="en-US">
              <a:solidFill>
                <a:srgbClr val="E5E8E8">
                  <a:lumMod val="75000"/>
                </a:srgbClr>
              </a:solidFill>
            </a:endParaRPr>
          </a:p>
        </p:txBody>
      </p:sp>
    </p:spTree>
    <p:extLst>
      <p:ext uri="{BB962C8B-B14F-4D97-AF65-F5344CB8AC3E}">
        <p14:creationId xmlns:p14="http://schemas.microsoft.com/office/powerpoint/2010/main" val="106683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Blue quote slide with subtitle">
    <p:bg>
      <p:bgPr>
        <a:solidFill>
          <a:schemeClr val="tx2"/>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5" y="240920"/>
            <a:ext cx="7222352" cy="2006703"/>
          </a:xfrm>
          <a:prstGeom prst="rect">
            <a:avLst/>
          </a:prstGeom>
        </p:spPr>
        <p:txBody>
          <a:bodyPr wrap="square" lIns="0" tIns="0" rIns="0" bIns="0" anchor="t" anchorCtr="0">
            <a:noAutofit/>
          </a:bodyPr>
          <a:lstStyle>
            <a:lvl1pPr algn="l" defTabSz="457086" rtl="0" eaLnBrk="1" latinLnBrk="0" hangingPunct="1">
              <a:lnSpc>
                <a:spcPct val="90000"/>
              </a:lnSpc>
              <a:spcBef>
                <a:spcPct val="0"/>
              </a:spcBef>
              <a:spcAft>
                <a:spcPts val="0"/>
              </a:spcAft>
              <a:buNone/>
              <a:defRPr lang="en-US" sz="3999" b="1" i="0" kern="1200" spc="-100" noProof="0" dirty="0">
                <a:solidFill>
                  <a:schemeClr val="bg1"/>
                </a:solidFill>
                <a:latin typeface="HP Simplified" pitchFamily="34" charset="0"/>
                <a:ea typeface="+mj-ea"/>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5214" y="4535424"/>
            <a:ext cx="365736" cy="365736"/>
          </a:xfrm>
          <a:prstGeom prst="rect">
            <a:avLst/>
          </a:prstGeom>
        </p:spPr>
      </p:pic>
      <p:sp>
        <p:nvSpPr>
          <p:cNvPr id="6" name="TextBox 5"/>
          <p:cNvSpPr txBox="1"/>
          <p:nvPr userDrawn="1"/>
        </p:nvSpPr>
        <p:spPr>
          <a:xfrm>
            <a:off x="329185" y="4758803"/>
            <a:ext cx="8012545" cy="228600"/>
          </a:xfrm>
          <a:prstGeom prst="rect">
            <a:avLst/>
          </a:prstGeom>
          <a:noFill/>
        </p:spPr>
        <p:txBody>
          <a:bodyPr wrap="square" lIns="0" rtlCol="0">
            <a:noAutofit/>
          </a:bodyPr>
          <a:lstStyle/>
          <a:p>
            <a:pPr defTabSz="457086">
              <a:defRPr/>
            </a:pPr>
            <a:r>
              <a:rPr lang="en-US" sz="700" dirty="0" smtClean="0">
                <a:solidFill>
                  <a:prstClr val="white"/>
                </a:solidFill>
                <a:cs typeface="HP Simplified"/>
              </a:rPr>
              <a:t>© Copyright 2014 Hewlett-Packard Development Company, L.P.  The information contained herein is subject to change without notice.</a:t>
            </a:r>
          </a:p>
        </p:txBody>
      </p:sp>
      <p:sp>
        <p:nvSpPr>
          <p:cNvPr id="5" name="Subtitle 2"/>
          <p:cNvSpPr>
            <a:spLocks noGrp="1"/>
          </p:cNvSpPr>
          <p:nvPr>
            <p:ph type="subTitle" idx="1" hasCustomPrompt="1"/>
          </p:nvPr>
        </p:nvSpPr>
        <p:spPr>
          <a:xfrm>
            <a:off x="325269" y="3305361"/>
            <a:ext cx="5148072" cy="649224"/>
          </a:xfrm>
          <a:prstGeom prst="rect">
            <a:avLst/>
          </a:prstGeom>
        </p:spPr>
        <p:txBody>
          <a:bodyPr>
            <a:noAutofit/>
          </a:bodyPr>
          <a:lstStyle>
            <a:lvl1pPr marL="0" indent="0" algn="l">
              <a:lnSpc>
                <a:spcPct val="100000"/>
              </a:lnSpc>
              <a:spcBef>
                <a:spcPts val="0"/>
              </a:spcBef>
              <a:buNone/>
              <a:defRPr sz="1799" b="0">
                <a:solidFill>
                  <a:srgbClr val="FFFFFF"/>
                </a:solidFill>
                <a:latin typeface="+mn-lt"/>
                <a:cs typeface="Arial"/>
              </a:defRPr>
            </a:lvl1pPr>
            <a:lvl2pPr marL="457086" indent="0" algn="ctr">
              <a:buNone/>
              <a:defRPr>
                <a:solidFill>
                  <a:schemeClr val="tx1">
                    <a:tint val="75000"/>
                  </a:schemeClr>
                </a:solidFill>
              </a:defRPr>
            </a:lvl2pPr>
            <a:lvl3pPr marL="914171" indent="0" algn="ctr">
              <a:buNone/>
              <a:defRPr>
                <a:solidFill>
                  <a:schemeClr val="tx1">
                    <a:tint val="75000"/>
                  </a:schemeClr>
                </a:solidFill>
              </a:defRPr>
            </a:lvl3pPr>
            <a:lvl4pPr marL="1371257" indent="0" algn="ctr">
              <a:buNone/>
              <a:defRPr>
                <a:solidFill>
                  <a:schemeClr val="tx1">
                    <a:tint val="75000"/>
                  </a:schemeClr>
                </a:solidFill>
              </a:defRPr>
            </a:lvl4pPr>
            <a:lvl5pPr marL="1828343" indent="0" algn="ctr">
              <a:buNone/>
              <a:defRPr>
                <a:solidFill>
                  <a:schemeClr val="tx1">
                    <a:tint val="75000"/>
                  </a:schemeClr>
                </a:solidFill>
              </a:defRPr>
            </a:lvl5pPr>
            <a:lvl6pPr marL="2285429" indent="0" algn="ctr">
              <a:buNone/>
              <a:defRPr>
                <a:solidFill>
                  <a:schemeClr val="tx1">
                    <a:tint val="75000"/>
                  </a:schemeClr>
                </a:solidFill>
              </a:defRPr>
            </a:lvl6pPr>
            <a:lvl7pPr marL="2742515" indent="0" algn="ctr">
              <a:buNone/>
              <a:defRPr>
                <a:solidFill>
                  <a:schemeClr val="tx1">
                    <a:tint val="75000"/>
                  </a:schemeClr>
                </a:solidFill>
              </a:defRPr>
            </a:lvl7pPr>
            <a:lvl8pPr marL="3199600" indent="0" algn="ctr">
              <a:buNone/>
              <a:defRPr>
                <a:solidFill>
                  <a:schemeClr val="tx1">
                    <a:tint val="75000"/>
                  </a:schemeClr>
                </a:solidFill>
              </a:defRPr>
            </a:lvl8pPr>
            <a:lvl9pPr marL="3656686"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338411105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Line with Content and Subtitle">
    <p:spTree>
      <p:nvGrpSpPr>
        <p:cNvPr id="1" name=""/>
        <p:cNvGrpSpPr/>
        <p:nvPr/>
      </p:nvGrpSpPr>
      <p:grpSpPr>
        <a:xfrm>
          <a:off x="0" y="0"/>
          <a:ext cx="0" cy="0"/>
          <a:chOff x="0" y="0"/>
          <a:chExt cx="0" cy="0"/>
        </a:xfrm>
      </p:grpSpPr>
      <p:sp>
        <p:nvSpPr>
          <p:cNvPr id="3" name="Subtitle 2"/>
          <p:cNvSpPr>
            <a:spLocks noGrp="1"/>
          </p:cNvSpPr>
          <p:nvPr>
            <p:ph type="subTitle" idx="1"/>
          </p:nvPr>
        </p:nvSpPr>
        <p:spPr bwMode="black">
          <a:xfrm>
            <a:off x="331469" y="660170"/>
            <a:ext cx="8460105" cy="377026"/>
          </a:xfrm>
          <a:prstGeom prst="rect">
            <a:avLst/>
          </a:prstGeom>
        </p:spPr>
        <p:txBody>
          <a:bodyPr>
            <a:noAutofit/>
          </a:bodyPr>
          <a:lstStyle>
            <a:lvl1pPr marL="0" indent="0" algn="l">
              <a:lnSpc>
                <a:spcPts val="2999"/>
              </a:lnSpc>
              <a:buNone/>
              <a:defRPr sz="1799" b="0">
                <a:solidFill>
                  <a:srgbClr val="000000"/>
                </a:solidFill>
              </a:defRPr>
            </a:lvl1pPr>
            <a:lvl2pPr marL="457086" indent="0" algn="ctr">
              <a:buNone/>
              <a:defRPr>
                <a:solidFill>
                  <a:schemeClr val="tx1">
                    <a:tint val="75000"/>
                  </a:schemeClr>
                </a:solidFill>
              </a:defRPr>
            </a:lvl2pPr>
            <a:lvl3pPr marL="914171" indent="0" algn="ctr">
              <a:buNone/>
              <a:defRPr>
                <a:solidFill>
                  <a:schemeClr val="tx1">
                    <a:tint val="75000"/>
                  </a:schemeClr>
                </a:solidFill>
              </a:defRPr>
            </a:lvl3pPr>
            <a:lvl4pPr marL="1371257" indent="0" algn="ctr">
              <a:buNone/>
              <a:defRPr>
                <a:solidFill>
                  <a:schemeClr val="tx1">
                    <a:tint val="75000"/>
                  </a:schemeClr>
                </a:solidFill>
              </a:defRPr>
            </a:lvl4pPr>
            <a:lvl5pPr marL="1828343" indent="0" algn="ctr">
              <a:buNone/>
              <a:defRPr>
                <a:solidFill>
                  <a:schemeClr val="tx1">
                    <a:tint val="75000"/>
                  </a:schemeClr>
                </a:solidFill>
              </a:defRPr>
            </a:lvl5pPr>
            <a:lvl6pPr marL="2285429" indent="0" algn="ctr">
              <a:buNone/>
              <a:defRPr>
                <a:solidFill>
                  <a:schemeClr val="tx1">
                    <a:tint val="75000"/>
                  </a:schemeClr>
                </a:solidFill>
              </a:defRPr>
            </a:lvl6pPr>
            <a:lvl7pPr marL="2742515" indent="0" algn="ctr">
              <a:buNone/>
              <a:defRPr>
                <a:solidFill>
                  <a:schemeClr val="tx1">
                    <a:tint val="75000"/>
                  </a:schemeClr>
                </a:solidFill>
              </a:defRPr>
            </a:lvl7pPr>
            <a:lvl8pPr marL="3199600" indent="0" algn="ctr">
              <a:buNone/>
              <a:defRPr>
                <a:solidFill>
                  <a:schemeClr val="tx1">
                    <a:tint val="75000"/>
                  </a:schemeClr>
                </a:solidFill>
              </a:defRPr>
            </a:lvl8pPr>
            <a:lvl9pPr marL="3656686" indent="0" algn="ctr">
              <a:buNone/>
              <a:defRPr>
                <a:solidFill>
                  <a:schemeClr val="tx1">
                    <a:tint val="75000"/>
                  </a:schemeClr>
                </a:solidFill>
              </a:defRPr>
            </a:lvl9pPr>
          </a:lstStyle>
          <a:p>
            <a:r>
              <a:rPr lang="en-US" noProof="0" smtClean="0"/>
              <a:t>Click to edit Master subtitle style</a:t>
            </a:r>
            <a:endParaRPr lang="en-US" noProof="0" dirty="0"/>
          </a:p>
        </p:txBody>
      </p:sp>
      <p:sp>
        <p:nvSpPr>
          <p:cNvPr id="7" name="Title 6"/>
          <p:cNvSpPr>
            <a:spLocks noGrp="1"/>
          </p:cNvSpPr>
          <p:nvPr>
            <p:ph type="title"/>
          </p:nvPr>
        </p:nvSpPr>
        <p:spPr bwMode="black">
          <a:xfrm>
            <a:off x="331469" y="235063"/>
            <a:ext cx="8460105" cy="412934"/>
          </a:xfrm>
        </p:spPr>
        <p:txBody>
          <a:bodyPr>
            <a:noAutofit/>
          </a:bodyPr>
          <a:lstStyle>
            <a:lvl1pPr>
              <a:defRPr>
                <a:latin typeface="Arial"/>
                <a:cs typeface="Arial"/>
              </a:defRPr>
            </a:lvl1pPr>
          </a:lstStyle>
          <a:p>
            <a:r>
              <a:rPr lang="en-US" noProof="0" smtClean="0"/>
              <a:t>Click to edit Master title style</a:t>
            </a:r>
            <a:endParaRPr lang="en-US" noProof="0" dirty="0"/>
          </a:p>
        </p:txBody>
      </p:sp>
      <p:sp>
        <p:nvSpPr>
          <p:cNvPr id="6" name="Content Placeholder 5"/>
          <p:cNvSpPr>
            <a:spLocks noGrp="1"/>
          </p:cNvSpPr>
          <p:nvPr>
            <p:ph sz="quarter" idx="10"/>
          </p:nvPr>
        </p:nvSpPr>
        <p:spPr>
          <a:xfrm>
            <a:off x="344488" y="1430691"/>
            <a:ext cx="7934325" cy="2992084"/>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629379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sub title with two columns">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bwMode="black">
          <a:xfrm>
            <a:off x="329185" y="235063"/>
            <a:ext cx="8460105" cy="290849"/>
          </a:xfrm>
          <a:prstGeom prst="rect">
            <a:avLst/>
          </a:prstGeom>
          <a:ln>
            <a:noFill/>
          </a:ln>
        </p:spPr>
        <p:txBody>
          <a:bodyPr vert="horz" wrap="square" lIns="0" tIns="0" rIns="0" bIns="0" rtlCol="0" anchor="t" anchorCtr="0">
            <a:spAutoFit/>
          </a:bodyPr>
          <a:lstStyle>
            <a:lvl1pPr>
              <a:defRPr>
                <a:solidFill>
                  <a:srgbClr val="000000"/>
                </a:solidFill>
              </a:defRPr>
            </a:lvl1pPr>
          </a:lstStyle>
          <a:p>
            <a:r>
              <a:rPr lang="en-US" noProof="0" dirty="0" smtClean="0"/>
              <a:t>Click to edit master title style</a:t>
            </a:r>
            <a:endParaRPr lang="en-US" noProof="0" dirty="0"/>
          </a:p>
        </p:txBody>
      </p:sp>
      <p:sp>
        <p:nvSpPr>
          <p:cNvPr id="8" name="Content Placeholder 7"/>
          <p:cNvSpPr>
            <a:spLocks noGrp="1"/>
          </p:cNvSpPr>
          <p:nvPr>
            <p:ph sz="quarter" idx="16"/>
          </p:nvPr>
        </p:nvSpPr>
        <p:spPr>
          <a:xfrm>
            <a:off x="329184" y="1188721"/>
            <a:ext cx="4030662" cy="3219769"/>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9"/>
          <p:cNvSpPr>
            <a:spLocks noGrp="1"/>
          </p:cNvSpPr>
          <p:nvPr>
            <p:ph sz="quarter" idx="17"/>
          </p:nvPr>
        </p:nvSpPr>
        <p:spPr>
          <a:xfrm>
            <a:off x="4568825" y="1188720"/>
            <a:ext cx="387826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ubtitle 2"/>
          <p:cNvSpPr>
            <a:spLocks noGrp="1"/>
          </p:cNvSpPr>
          <p:nvPr>
            <p:ph type="subTitle" idx="1" hasCustomPrompt="1"/>
          </p:nvPr>
        </p:nvSpPr>
        <p:spPr bwMode="black">
          <a:xfrm>
            <a:off x="331471" y="751390"/>
            <a:ext cx="8460105" cy="276999"/>
          </a:xfrm>
          <a:prstGeom prst="rect">
            <a:avLst/>
          </a:prstGeom>
        </p:spPr>
        <p:txBody>
          <a:bodyPr wrap="square" anchor="t">
            <a:noAutofit/>
          </a:bodyPr>
          <a:lstStyle>
            <a:lvl1pPr marL="0" indent="0" algn="l">
              <a:lnSpc>
                <a:spcPct val="100000"/>
              </a:lnSpc>
              <a:buNone/>
              <a:defRPr sz="1799" b="0" i="0">
                <a:solidFill>
                  <a:srgbClr val="000000"/>
                </a:solidFill>
                <a:latin typeface="HP Simplified" pitchFamily="34" charset="0"/>
                <a:cs typeface="HP Simplified" pitchFamily="34" charset="0"/>
              </a:defRPr>
            </a:lvl1pPr>
            <a:lvl2pPr marL="457086" indent="0" algn="ctr">
              <a:buNone/>
              <a:defRPr>
                <a:solidFill>
                  <a:schemeClr val="tx1">
                    <a:tint val="75000"/>
                  </a:schemeClr>
                </a:solidFill>
              </a:defRPr>
            </a:lvl2pPr>
            <a:lvl3pPr marL="914171" indent="0" algn="ctr">
              <a:buNone/>
              <a:defRPr>
                <a:solidFill>
                  <a:schemeClr val="tx1">
                    <a:tint val="75000"/>
                  </a:schemeClr>
                </a:solidFill>
              </a:defRPr>
            </a:lvl3pPr>
            <a:lvl4pPr marL="1371257" indent="0" algn="ctr">
              <a:buNone/>
              <a:defRPr>
                <a:solidFill>
                  <a:schemeClr val="tx1">
                    <a:tint val="75000"/>
                  </a:schemeClr>
                </a:solidFill>
              </a:defRPr>
            </a:lvl4pPr>
            <a:lvl5pPr marL="1828343" indent="0" algn="ctr">
              <a:buNone/>
              <a:defRPr>
                <a:solidFill>
                  <a:schemeClr val="tx1">
                    <a:tint val="75000"/>
                  </a:schemeClr>
                </a:solidFill>
              </a:defRPr>
            </a:lvl5pPr>
            <a:lvl6pPr marL="2285429" indent="0" algn="ctr">
              <a:buNone/>
              <a:defRPr>
                <a:solidFill>
                  <a:schemeClr val="tx1">
                    <a:tint val="75000"/>
                  </a:schemeClr>
                </a:solidFill>
              </a:defRPr>
            </a:lvl6pPr>
            <a:lvl7pPr marL="2742515" indent="0" algn="ctr">
              <a:buNone/>
              <a:defRPr>
                <a:solidFill>
                  <a:schemeClr val="tx1">
                    <a:tint val="75000"/>
                  </a:schemeClr>
                </a:solidFill>
              </a:defRPr>
            </a:lvl7pPr>
            <a:lvl8pPr marL="3199600" indent="0" algn="ctr">
              <a:buNone/>
              <a:defRPr>
                <a:solidFill>
                  <a:schemeClr val="tx1">
                    <a:tint val="75000"/>
                  </a:schemeClr>
                </a:solidFill>
              </a:defRPr>
            </a:lvl8pPr>
            <a:lvl9pPr marL="3656686"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134776361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Title, sub title with content">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799" b="0" i="0">
                <a:solidFill>
                  <a:srgbClr val="000000"/>
                </a:solidFill>
                <a:latin typeface="HP Simplified" pitchFamily="34" charset="0"/>
                <a:cs typeface="HP Simplified" pitchFamily="34" charset="0"/>
              </a:defRPr>
            </a:lvl1pPr>
            <a:lvl2pPr marL="457086" indent="0" algn="ctr">
              <a:buNone/>
              <a:defRPr>
                <a:solidFill>
                  <a:schemeClr val="tx1">
                    <a:tint val="75000"/>
                  </a:schemeClr>
                </a:solidFill>
              </a:defRPr>
            </a:lvl2pPr>
            <a:lvl3pPr marL="914171" indent="0" algn="ctr">
              <a:buNone/>
              <a:defRPr>
                <a:solidFill>
                  <a:schemeClr val="tx1">
                    <a:tint val="75000"/>
                  </a:schemeClr>
                </a:solidFill>
              </a:defRPr>
            </a:lvl3pPr>
            <a:lvl4pPr marL="1371257" indent="0" algn="ctr">
              <a:buNone/>
              <a:defRPr>
                <a:solidFill>
                  <a:schemeClr val="tx1">
                    <a:tint val="75000"/>
                  </a:schemeClr>
                </a:solidFill>
              </a:defRPr>
            </a:lvl4pPr>
            <a:lvl5pPr marL="1828343" indent="0" algn="ctr">
              <a:buNone/>
              <a:defRPr>
                <a:solidFill>
                  <a:schemeClr val="tx1">
                    <a:tint val="75000"/>
                  </a:schemeClr>
                </a:solidFill>
              </a:defRPr>
            </a:lvl5pPr>
            <a:lvl6pPr marL="2285429" indent="0" algn="ctr">
              <a:buNone/>
              <a:defRPr>
                <a:solidFill>
                  <a:schemeClr val="tx1">
                    <a:tint val="75000"/>
                  </a:schemeClr>
                </a:solidFill>
              </a:defRPr>
            </a:lvl6pPr>
            <a:lvl7pPr marL="2742515" indent="0" algn="ctr">
              <a:buNone/>
              <a:defRPr>
                <a:solidFill>
                  <a:schemeClr val="tx1">
                    <a:tint val="75000"/>
                  </a:schemeClr>
                </a:solidFill>
              </a:defRPr>
            </a:lvl7pPr>
            <a:lvl8pPr marL="3199600" indent="0" algn="ctr">
              <a:buNone/>
              <a:defRPr>
                <a:solidFill>
                  <a:schemeClr val="tx1">
                    <a:tint val="75000"/>
                  </a:schemeClr>
                </a:solidFill>
              </a:defRPr>
            </a:lvl8pPr>
            <a:lvl9pPr marL="3656686"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29185"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5" y="1188722"/>
            <a:ext cx="8119872" cy="3228975"/>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90163936"/>
      </p:ext>
    </p:extLst>
  </p:cSld>
  <p:clrMapOvr>
    <a:masterClrMapping/>
  </p:clrMapOvr>
  <p:timing>
    <p:tnLst>
      <p:par>
        <p:cTn id="1" dur="indefinite" restart="never" nodeType="tmRoot"/>
      </p:par>
    </p:tnLst>
  </p:timing>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extBox 7"/>
          <p:cNvSpPr txBox="1"/>
          <p:nvPr userDrawn="1"/>
        </p:nvSpPr>
        <p:spPr>
          <a:xfrm>
            <a:off x="457200" y="4861902"/>
            <a:ext cx="4953000" cy="161583"/>
          </a:xfrm>
          <a:prstGeom prst="rect">
            <a:avLst/>
          </a:prstGeom>
          <a:noFill/>
        </p:spPr>
        <p:txBody>
          <a:bodyPr wrap="square" lIns="0" tIns="0" rIns="0" bIns="0" rtlCol="0" anchor="b">
            <a:noAutofit/>
          </a:bodyPr>
          <a:lstStyle/>
          <a:p>
            <a:pPr>
              <a:defRPr/>
            </a:pPr>
            <a:r>
              <a:rPr lang="en-US" sz="525" dirty="0" smtClean="0">
                <a:solidFill>
                  <a:srgbClr val="E5E8E8">
                    <a:lumMod val="75000"/>
                  </a:srgbClr>
                </a:solidFill>
                <a:cs typeface="HP Simplified"/>
              </a:rPr>
              <a:t>© Copyright 2014 Hewlett-Packard Development Company, L.P.  The information contained herein is subject to change without notice.</a:t>
            </a:r>
          </a:p>
        </p:txBody>
      </p:sp>
      <p:sp>
        <p:nvSpPr>
          <p:cNvPr id="2" name="Title 1"/>
          <p:cNvSpPr>
            <a:spLocks noGrp="1"/>
          </p:cNvSpPr>
          <p:nvPr>
            <p:ph type="ctrTitle"/>
          </p:nvPr>
        </p:nvSpPr>
        <p:spPr>
          <a:xfrm>
            <a:off x="457200" y="2072640"/>
            <a:ext cx="6858000" cy="1165860"/>
          </a:xfrm>
        </p:spPr>
        <p:txBody>
          <a:bodyPr/>
          <a:lstStyle>
            <a:lvl1pPr>
              <a:defRPr sz="3750" spc="-75" baseline="0"/>
            </a:lvl1pPr>
          </a:lstStyle>
          <a:p>
            <a:r>
              <a:rPr lang="en-US" smtClean="0"/>
              <a:t>Click to edit Master title style</a:t>
            </a:r>
            <a:endParaRPr lang="en-US" dirty="0"/>
          </a:p>
        </p:txBody>
      </p:sp>
      <p:sp>
        <p:nvSpPr>
          <p:cNvPr id="3" name="Subtitle 2"/>
          <p:cNvSpPr>
            <a:spLocks noGrp="1"/>
          </p:cNvSpPr>
          <p:nvPr>
            <p:ph type="subTitle" idx="1"/>
          </p:nvPr>
        </p:nvSpPr>
        <p:spPr>
          <a:xfrm>
            <a:off x="457200" y="3314700"/>
            <a:ext cx="6858000" cy="891540"/>
          </a:xfrm>
        </p:spPr>
        <p:txBody>
          <a:bodyPr>
            <a:noAutofit/>
          </a:bodyPr>
          <a:lstStyle>
            <a:lvl1pPr marL="0" indent="0" algn="l">
              <a:spcBef>
                <a:spcPts val="450"/>
              </a:spcBef>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0C853A8-1CF5-4118-9D6D-C132E8FC53CB}" type="datetimeFigureOut">
              <a:rPr lang="en-US" smtClean="0">
                <a:solidFill>
                  <a:srgbClr val="E5E8E8">
                    <a:lumMod val="75000"/>
                  </a:srgbClr>
                </a:solidFill>
              </a:rPr>
              <a:pPr/>
              <a:t>2/19/2015</a:t>
            </a:fld>
            <a:endParaRPr lang="en-US">
              <a:solidFill>
                <a:srgbClr val="E5E8E8">
                  <a:lumMod val="75000"/>
                </a:srgbClr>
              </a:solidFill>
            </a:endParaRPr>
          </a:p>
        </p:txBody>
      </p:sp>
      <p:sp>
        <p:nvSpPr>
          <p:cNvPr id="5" name="Footer Placeholder 4"/>
          <p:cNvSpPr>
            <a:spLocks noGrp="1"/>
          </p:cNvSpPr>
          <p:nvPr>
            <p:ph type="ftr" sz="quarter" idx="11"/>
          </p:nvPr>
        </p:nvSpPr>
        <p:spPr/>
        <p:txBody>
          <a:bodyPr/>
          <a:lstStyle/>
          <a:p>
            <a:endParaRPr lang="en-US">
              <a:solidFill>
                <a:srgbClr val="E5E8E8">
                  <a:lumMod val="75000"/>
                </a:srgbClr>
              </a:solidFill>
            </a:endParaRPr>
          </a:p>
        </p:txBody>
      </p:sp>
      <p:sp>
        <p:nvSpPr>
          <p:cNvPr id="6" name="Slide Number Placeholder 5"/>
          <p:cNvSpPr>
            <a:spLocks noGrp="1"/>
          </p:cNvSpPr>
          <p:nvPr>
            <p:ph type="sldNum" sz="quarter" idx="12"/>
          </p:nvPr>
        </p:nvSpPr>
        <p:spPr/>
        <p:txBody>
          <a:bodyPr/>
          <a:lstStyle/>
          <a:p>
            <a:fld id="{00DE720E-C72B-42F0-AD69-52D60E3C605E}" type="slidenum">
              <a:rPr lang="en-US" smtClean="0">
                <a:solidFill>
                  <a:srgbClr val="E5E8E8">
                    <a:lumMod val="75000"/>
                  </a:srgbClr>
                </a:solidFill>
              </a:rPr>
              <a:pPr/>
              <a:t>‹N°›</a:t>
            </a:fld>
            <a:endParaRPr lang="en-US">
              <a:solidFill>
                <a:srgbClr val="E5E8E8">
                  <a:lumMod val="75000"/>
                </a:srgbClr>
              </a:solidFill>
            </a:endParaRPr>
          </a:p>
        </p:txBody>
      </p:sp>
      <p:sp>
        <p:nvSpPr>
          <p:cNvPr id="9" name="logo"/>
          <p:cNvSpPr>
            <a:spLocks noChangeAspect="1" noEditPoints="1"/>
          </p:cNvSpPr>
          <p:nvPr userDrawn="1"/>
        </p:nvSpPr>
        <p:spPr bwMode="black">
          <a:xfrm>
            <a:off x="7446250" y="282919"/>
            <a:ext cx="1413116" cy="1412748"/>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endParaRPr>
          </a:p>
        </p:txBody>
      </p:sp>
    </p:spTree>
    <p:extLst>
      <p:ext uri="{BB962C8B-B14F-4D97-AF65-F5344CB8AC3E}">
        <p14:creationId xmlns:p14="http://schemas.microsoft.com/office/powerpoint/2010/main" val="2266215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Blue Title Slide">
    <p:bg>
      <p:bgPr>
        <a:solidFill>
          <a:schemeClr val="accent1"/>
        </a:solidFill>
        <a:effectLst/>
      </p:bgPr>
    </p:bg>
    <p:spTree>
      <p:nvGrpSpPr>
        <p:cNvPr id="1" name=""/>
        <p:cNvGrpSpPr/>
        <p:nvPr/>
      </p:nvGrpSpPr>
      <p:grpSpPr>
        <a:xfrm>
          <a:off x="0" y="0"/>
          <a:ext cx="0" cy="0"/>
          <a:chOff x="0" y="0"/>
          <a:chExt cx="0" cy="0"/>
        </a:xfrm>
      </p:grpSpPr>
      <p:sp>
        <p:nvSpPr>
          <p:cNvPr id="9" name="TextBox 8"/>
          <p:cNvSpPr txBox="1"/>
          <p:nvPr userDrawn="1"/>
        </p:nvSpPr>
        <p:spPr>
          <a:xfrm>
            <a:off x="457200" y="4861902"/>
            <a:ext cx="4953000" cy="161583"/>
          </a:xfrm>
          <a:prstGeom prst="rect">
            <a:avLst/>
          </a:prstGeom>
          <a:noFill/>
        </p:spPr>
        <p:txBody>
          <a:bodyPr wrap="square" lIns="0" tIns="0" rIns="0" bIns="0" rtlCol="0" anchor="b">
            <a:noAutofit/>
          </a:bodyPr>
          <a:lstStyle/>
          <a:p>
            <a:pPr>
              <a:defRPr/>
            </a:pPr>
            <a:r>
              <a:rPr lang="en-US" sz="525" dirty="0" smtClean="0">
                <a:solidFill>
                  <a:prstClr val="white"/>
                </a:solidFill>
                <a:cs typeface="HP Simplified"/>
              </a:rPr>
              <a:t>© Copyright 2014 Hewlett-Packard Development Company, L.P.  The information contained herein is subject to change without notice.</a:t>
            </a:r>
          </a:p>
        </p:txBody>
      </p:sp>
      <p:sp>
        <p:nvSpPr>
          <p:cNvPr id="2" name="Title 1"/>
          <p:cNvSpPr>
            <a:spLocks noGrp="1"/>
          </p:cNvSpPr>
          <p:nvPr>
            <p:ph type="ctrTitle"/>
          </p:nvPr>
        </p:nvSpPr>
        <p:spPr>
          <a:xfrm>
            <a:off x="457200" y="2072640"/>
            <a:ext cx="6858000" cy="1165860"/>
          </a:xfrm>
        </p:spPr>
        <p:txBody>
          <a:bodyPr/>
          <a:lstStyle>
            <a:lvl1pPr>
              <a:defRPr sz="3750" spc="-75" baseline="0"/>
            </a:lvl1pPr>
          </a:lstStyle>
          <a:p>
            <a:r>
              <a:rPr lang="en-US" smtClean="0"/>
              <a:t>Click to edit Master title style</a:t>
            </a:r>
            <a:endParaRPr lang="en-US" dirty="0"/>
          </a:p>
        </p:txBody>
      </p:sp>
      <p:sp>
        <p:nvSpPr>
          <p:cNvPr id="3" name="Subtitle 2"/>
          <p:cNvSpPr>
            <a:spLocks noGrp="1"/>
          </p:cNvSpPr>
          <p:nvPr>
            <p:ph type="subTitle" idx="1"/>
          </p:nvPr>
        </p:nvSpPr>
        <p:spPr>
          <a:xfrm>
            <a:off x="457200" y="3314700"/>
            <a:ext cx="6858000" cy="891540"/>
          </a:xfrm>
        </p:spPr>
        <p:txBody>
          <a:bodyPr>
            <a:noAutofit/>
          </a:bodyPr>
          <a:lstStyle>
            <a:lvl1pPr marL="0" indent="0" algn="l">
              <a:spcBef>
                <a:spcPts val="450"/>
              </a:spcBef>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80C853A8-1CF5-4118-9D6D-C132E8FC53CB}" type="datetimeFigureOut">
              <a:rPr lang="en-US" smtClean="0">
                <a:solidFill>
                  <a:prstClr val="white"/>
                </a:solidFill>
              </a:rPr>
              <a:pPr/>
              <a:t>2/19/2015</a:t>
            </a:fld>
            <a:endParaRPr lang="en-US">
              <a:solidFill>
                <a:prstClr val="white"/>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0DE720E-C72B-42F0-AD69-52D60E3C605E}" type="slidenum">
              <a:rPr lang="en-US" smtClean="0">
                <a:solidFill>
                  <a:prstClr val="white"/>
                </a:solidFill>
              </a:rPr>
              <a:pPr/>
              <a:t>‹N°›</a:t>
            </a:fld>
            <a:endParaRPr lang="en-US">
              <a:solidFill>
                <a:prstClr val="white"/>
              </a:solidFill>
            </a:endParaRPr>
          </a:p>
        </p:txBody>
      </p:sp>
      <p:sp>
        <p:nvSpPr>
          <p:cNvPr id="10" name="logo"/>
          <p:cNvSpPr>
            <a:spLocks noChangeAspect="1" noEditPoints="1"/>
          </p:cNvSpPr>
          <p:nvPr userDrawn="1"/>
        </p:nvSpPr>
        <p:spPr bwMode="invGray">
          <a:xfrm>
            <a:off x="7446249" y="282919"/>
            <a:ext cx="1413116" cy="1412748"/>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white"/>
              </a:solidFill>
            </a:endParaRPr>
          </a:p>
        </p:txBody>
      </p:sp>
    </p:spTree>
    <p:extLst>
      <p:ext uri="{BB962C8B-B14F-4D97-AF65-F5344CB8AC3E}">
        <p14:creationId xmlns:p14="http://schemas.microsoft.com/office/powerpoint/2010/main" val="29937045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ub title with content">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2"/>
            <a:ext cx="8119872" cy="3228975"/>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19709994"/>
      </p:ext>
    </p:extLst>
  </p:cSld>
  <p:clrMapOvr>
    <a:masterClrMapping/>
  </p:clrMapOvr>
  <p:timing>
    <p:tnLst>
      <p:par>
        <p:cTn id="1" dur="indefinite" restart="never" nodeType="tmRoot"/>
      </p:par>
    </p:tnLst>
  </p:timing>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with Pictur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userDrawn="1"/>
        </p:nvSpPr>
        <p:spPr>
          <a:xfrm>
            <a:off x="457200" y="4861902"/>
            <a:ext cx="4953000" cy="161583"/>
          </a:xfrm>
          <a:prstGeom prst="rect">
            <a:avLst/>
          </a:prstGeom>
          <a:noFill/>
        </p:spPr>
        <p:txBody>
          <a:bodyPr wrap="square" lIns="0" tIns="0" rIns="0" bIns="0" rtlCol="0" anchor="b">
            <a:noAutofit/>
          </a:bodyPr>
          <a:lstStyle/>
          <a:p>
            <a:pPr>
              <a:defRPr/>
            </a:pPr>
            <a:r>
              <a:rPr lang="en-US" sz="525" dirty="0" smtClean="0">
                <a:solidFill>
                  <a:prstClr val="white"/>
                </a:solidFill>
                <a:cs typeface="HP Simplified"/>
              </a:rPr>
              <a:t>© Copyright 2014 Hewlett-Packard Development Company, L.P.  The information contained herein is subject to change without notice.</a:t>
            </a:r>
          </a:p>
        </p:txBody>
      </p:sp>
      <p:sp>
        <p:nvSpPr>
          <p:cNvPr id="2" name="Title 1"/>
          <p:cNvSpPr>
            <a:spLocks noGrp="1"/>
          </p:cNvSpPr>
          <p:nvPr>
            <p:ph type="ctrTitle"/>
          </p:nvPr>
        </p:nvSpPr>
        <p:spPr>
          <a:xfrm>
            <a:off x="457200" y="2072640"/>
            <a:ext cx="6858000" cy="1165860"/>
          </a:xfrm>
        </p:spPr>
        <p:txBody>
          <a:bodyPr/>
          <a:lstStyle>
            <a:lvl1pPr>
              <a:defRPr sz="3750" spc="-75" baseline="0"/>
            </a:lvl1pPr>
          </a:lstStyle>
          <a:p>
            <a:r>
              <a:rPr lang="en-US" smtClean="0"/>
              <a:t>Click to edit Master title style</a:t>
            </a:r>
            <a:endParaRPr lang="en-US" dirty="0"/>
          </a:p>
        </p:txBody>
      </p:sp>
      <p:sp>
        <p:nvSpPr>
          <p:cNvPr id="3" name="Subtitle 2"/>
          <p:cNvSpPr>
            <a:spLocks noGrp="1"/>
          </p:cNvSpPr>
          <p:nvPr>
            <p:ph type="subTitle" idx="1"/>
          </p:nvPr>
        </p:nvSpPr>
        <p:spPr>
          <a:xfrm>
            <a:off x="457200" y="3314700"/>
            <a:ext cx="6858000" cy="891540"/>
          </a:xfrm>
        </p:spPr>
        <p:txBody>
          <a:bodyPr>
            <a:noAutofit/>
          </a:bodyPr>
          <a:lstStyle>
            <a:lvl1pPr marL="0" indent="0" algn="l">
              <a:spcBef>
                <a:spcPts val="450"/>
              </a:spcBef>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80C853A8-1CF5-4118-9D6D-C132E8FC53CB}" type="datetimeFigureOut">
              <a:rPr lang="en-US" smtClean="0">
                <a:solidFill>
                  <a:prstClr val="white"/>
                </a:solidFill>
              </a:rPr>
              <a:pPr/>
              <a:t>2/19/2015</a:t>
            </a:fld>
            <a:endParaRPr lang="en-US">
              <a:solidFill>
                <a:prstClr val="white"/>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0DE720E-C72B-42F0-AD69-52D60E3C605E}" type="slidenum">
              <a:rPr lang="en-US" smtClean="0">
                <a:solidFill>
                  <a:prstClr val="white"/>
                </a:solidFill>
              </a:rPr>
              <a:pPr/>
              <a:t>‹N°›</a:t>
            </a:fld>
            <a:endParaRPr lang="en-US">
              <a:solidFill>
                <a:prstClr val="white"/>
              </a:solidFill>
            </a:endParaRPr>
          </a:p>
        </p:txBody>
      </p:sp>
      <p:sp>
        <p:nvSpPr>
          <p:cNvPr id="10" name="logo"/>
          <p:cNvSpPr>
            <a:spLocks noChangeAspect="1" noEditPoints="1"/>
          </p:cNvSpPr>
          <p:nvPr userDrawn="1"/>
        </p:nvSpPr>
        <p:spPr bwMode="invGray">
          <a:xfrm>
            <a:off x="7446249" y="282919"/>
            <a:ext cx="1413116" cy="1412748"/>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white"/>
              </a:solidFill>
            </a:endParaRPr>
          </a:p>
        </p:txBody>
      </p:sp>
    </p:spTree>
    <p:extLst>
      <p:ext uri="{BB962C8B-B14F-4D97-AF65-F5344CB8AC3E}">
        <p14:creationId xmlns:p14="http://schemas.microsoft.com/office/powerpoint/2010/main" val="2741568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858000" cy="1371600"/>
          </a:xfrm>
        </p:spPr>
        <p:txBody>
          <a:bodyPr anchor="t"/>
          <a:lstStyle>
            <a:lvl1pPr algn="l">
              <a:defRPr sz="3300" b="1" cap="none" spc="-75" baseline="0"/>
            </a:lvl1pPr>
          </a:lstStyle>
          <a:p>
            <a:r>
              <a:rPr lang="en-US" smtClean="0"/>
              <a:t>Click to edit Master title style</a:t>
            </a:r>
            <a:endParaRPr lang="en-US" dirty="0"/>
          </a:p>
        </p:txBody>
      </p:sp>
      <p:sp>
        <p:nvSpPr>
          <p:cNvPr id="3" name="Text Placeholder 2"/>
          <p:cNvSpPr>
            <a:spLocks noGrp="1"/>
          </p:cNvSpPr>
          <p:nvPr>
            <p:ph type="body" idx="1"/>
          </p:nvPr>
        </p:nvSpPr>
        <p:spPr>
          <a:xfrm>
            <a:off x="457200" y="3314700"/>
            <a:ext cx="6858000" cy="891540"/>
          </a:xfrm>
        </p:spPr>
        <p:txBody>
          <a:bodyPr anchor="t">
            <a:noAutofit/>
          </a:bodyPr>
          <a:lstStyle>
            <a:lvl1pPr marL="0" indent="0">
              <a:spcBef>
                <a:spcPts val="450"/>
              </a:spcBef>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C853A8-1CF5-4118-9D6D-C132E8FC53CB}" type="datetimeFigureOut">
              <a:rPr lang="en-US" smtClean="0">
                <a:solidFill>
                  <a:srgbClr val="E5E8E8">
                    <a:lumMod val="75000"/>
                  </a:srgbClr>
                </a:solidFill>
              </a:rPr>
              <a:pPr/>
              <a:t>2/19/2015</a:t>
            </a:fld>
            <a:endParaRPr lang="en-US">
              <a:solidFill>
                <a:srgbClr val="E5E8E8">
                  <a:lumMod val="75000"/>
                </a:srgbClr>
              </a:solidFill>
            </a:endParaRPr>
          </a:p>
        </p:txBody>
      </p:sp>
      <p:sp>
        <p:nvSpPr>
          <p:cNvPr id="5" name="Footer Placeholder 4"/>
          <p:cNvSpPr>
            <a:spLocks noGrp="1"/>
          </p:cNvSpPr>
          <p:nvPr>
            <p:ph type="ftr" sz="quarter" idx="11"/>
          </p:nvPr>
        </p:nvSpPr>
        <p:spPr/>
        <p:txBody>
          <a:bodyPr/>
          <a:lstStyle/>
          <a:p>
            <a:endParaRPr lang="en-US">
              <a:solidFill>
                <a:srgbClr val="E5E8E8">
                  <a:lumMod val="75000"/>
                </a:srgbClr>
              </a:solidFill>
            </a:endParaRPr>
          </a:p>
        </p:txBody>
      </p:sp>
      <p:sp>
        <p:nvSpPr>
          <p:cNvPr id="6" name="Slide Number Placeholder 5"/>
          <p:cNvSpPr>
            <a:spLocks noGrp="1"/>
          </p:cNvSpPr>
          <p:nvPr>
            <p:ph type="sldNum" sz="quarter" idx="12"/>
          </p:nvPr>
        </p:nvSpPr>
        <p:spPr/>
        <p:txBody>
          <a:bodyPr/>
          <a:lstStyle/>
          <a:p>
            <a:fld id="{00DE720E-C72B-42F0-AD69-52D60E3C605E}" type="slidenum">
              <a:rPr lang="en-US" smtClean="0">
                <a:solidFill>
                  <a:srgbClr val="E5E8E8">
                    <a:lumMod val="75000"/>
                  </a:srgbClr>
                </a:solidFill>
              </a:rPr>
              <a:pPr/>
              <a:t>‹N°›</a:t>
            </a:fld>
            <a:endParaRPr lang="en-US">
              <a:solidFill>
                <a:srgbClr val="E5E8E8">
                  <a:lumMod val="75000"/>
                </a:srgbClr>
              </a:solidFill>
            </a:endParaRPr>
          </a:p>
        </p:txBody>
      </p:sp>
    </p:spTree>
    <p:extLst>
      <p:ext uri="{BB962C8B-B14F-4D97-AF65-F5344CB8AC3E}">
        <p14:creationId xmlns:p14="http://schemas.microsoft.com/office/powerpoint/2010/main" val="3209171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reserve="1">
  <p:cSld name="Blue Section Header">
    <p:bg>
      <p:bgPr>
        <a:solidFill>
          <a:schemeClr val="accent1"/>
        </a:solidFill>
        <a:effectLst/>
      </p:bgPr>
    </p:bg>
    <p:spTree>
      <p:nvGrpSpPr>
        <p:cNvPr id="1" name=""/>
        <p:cNvGrpSpPr/>
        <p:nvPr/>
      </p:nvGrpSpPr>
      <p:grpSpPr>
        <a:xfrm>
          <a:off x="0" y="0"/>
          <a:ext cx="0" cy="0"/>
          <a:chOff x="0" y="0"/>
          <a:chExt cx="0" cy="0"/>
        </a:xfrm>
      </p:grpSpPr>
      <p:sp>
        <p:nvSpPr>
          <p:cNvPr id="8" name="Freeform 5"/>
          <p:cNvSpPr>
            <a:spLocks noChangeAspect="1" noEditPoints="1"/>
          </p:cNvSpPr>
          <p:nvPr userDrawn="1"/>
        </p:nvSpPr>
        <p:spPr bwMode="invGray">
          <a:xfrm>
            <a:off x="8692318" y="4740902"/>
            <a:ext cx="267532" cy="267462"/>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white"/>
              </a:solidFill>
            </a:endParaRPr>
          </a:p>
        </p:txBody>
      </p:sp>
      <p:sp>
        <p:nvSpPr>
          <p:cNvPr id="7" name="TextBox 6"/>
          <p:cNvSpPr txBox="1"/>
          <p:nvPr userDrawn="1"/>
        </p:nvSpPr>
        <p:spPr>
          <a:xfrm>
            <a:off x="457200" y="4861902"/>
            <a:ext cx="4953000" cy="161583"/>
          </a:xfrm>
          <a:prstGeom prst="rect">
            <a:avLst/>
          </a:prstGeom>
          <a:noFill/>
        </p:spPr>
        <p:txBody>
          <a:bodyPr wrap="square" lIns="0" tIns="0" rIns="0" bIns="0" rtlCol="0" anchor="b">
            <a:noAutofit/>
          </a:bodyPr>
          <a:lstStyle/>
          <a:p>
            <a:pPr>
              <a:defRPr/>
            </a:pPr>
            <a:r>
              <a:rPr lang="en-US" sz="525" dirty="0" smtClean="0">
                <a:solidFill>
                  <a:prstClr val="white"/>
                </a:solidFill>
                <a:cs typeface="HP Simplified"/>
              </a:rPr>
              <a:t>© Copyright 2014 Hewlett-Packard Development Company, L.P.  The information contained herein is subject to change without notice.</a:t>
            </a:r>
          </a:p>
        </p:txBody>
      </p:sp>
      <p:sp>
        <p:nvSpPr>
          <p:cNvPr id="2" name="Title 1"/>
          <p:cNvSpPr>
            <a:spLocks noGrp="1"/>
          </p:cNvSpPr>
          <p:nvPr>
            <p:ph type="title"/>
          </p:nvPr>
        </p:nvSpPr>
        <p:spPr>
          <a:xfrm>
            <a:off x="457200" y="228600"/>
            <a:ext cx="6858000" cy="1371600"/>
          </a:xfrm>
        </p:spPr>
        <p:txBody>
          <a:bodyPr anchor="t"/>
          <a:lstStyle>
            <a:lvl1pPr algn="l">
              <a:defRPr sz="3300" b="1" cap="none" spc="-75" baseline="0"/>
            </a:lvl1pPr>
          </a:lstStyle>
          <a:p>
            <a:r>
              <a:rPr lang="en-US" smtClean="0"/>
              <a:t>Click to edit Master title style</a:t>
            </a:r>
            <a:endParaRPr lang="en-US" dirty="0"/>
          </a:p>
        </p:txBody>
      </p:sp>
      <p:sp>
        <p:nvSpPr>
          <p:cNvPr id="3" name="Text Placeholder 2"/>
          <p:cNvSpPr>
            <a:spLocks noGrp="1"/>
          </p:cNvSpPr>
          <p:nvPr>
            <p:ph type="body" idx="1"/>
          </p:nvPr>
        </p:nvSpPr>
        <p:spPr>
          <a:xfrm>
            <a:off x="457200" y="3314700"/>
            <a:ext cx="6858000" cy="891540"/>
          </a:xfrm>
        </p:spPr>
        <p:txBody>
          <a:bodyPr anchor="t">
            <a:noAutofit/>
          </a:bodyPr>
          <a:lstStyle>
            <a:lvl1pPr marL="0" indent="0">
              <a:spcBef>
                <a:spcPts val="450"/>
              </a:spcBef>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fld id="{80C853A8-1CF5-4118-9D6D-C132E8FC53CB}" type="datetimeFigureOut">
              <a:rPr lang="en-US" smtClean="0">
                <a:solidFill>
                  <a:prstClr val="white"/>
                </a:solidFill>
              </a:rPr>
              <a:pPr/>
              <a:t>2/19/2015</a:t>
            </a:fld>
            <a:endParaRPr lang="en-US">
              <a:solidFill>
                <a:prstClr val="white"/>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0DE720E-C72B-42F0-AD69-52D60E3C605E}" type="slidenum">
              <a:rPr lang="en-US" smtClean="0">
                <a:solidFill>
                  <a:prstClr val="white"/>
                </a:solidFill>
              </a:rPr>
              <a:pPr/>
              <a:t>‹N°›</a:t>
            </a:fld>
            <a:endParaRPr lang="en-US">
              <a:solidFill>
                <a:prstClr val="white"/>
              </a:solidFill>
            </a:endParaRPr>
          </a:p>
        </p:txBody>
      </p:sp>
    </p:spTree>
    <p:extLst>
      <p:ext uri="{BB962C8B-B14F-4D97-AF65-F5344CB8AC3E}">
        <p14:creationId xmlns:p14="http://schemas.microsoft.com/office/powerpoint/2010/main" val="16579792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Graphical Section Header 1">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858000" cy="1371600"/>
          </a:xfrm>
        </p:spPr>
        <p:txBody>
          <a:bodyPr anchor="t"/>
          <a:lstStyle>
            <a:lvl1pPr algn="l">
              <a:defRPr sz="3300" b="1" cap="none" spc="-75" baseline="0"/>
            </a:lvl1pPr>
          </a:lstStyle>
          <a:p>
            <a:r>
              <a:rPr lang="en-US" smtClean="0"/>
              <a:t>Click to edit Master title style</a:t>
            </a:r>
            <a:endParaRPr lang="en-US" dirty="0"/>
          </a:p>
        </p:txBody>
      </p:sp>
    </p:spTree>
    <p:extLst>
      <p:ext uri="{BB962C8B-B14F-4D97-AF65-F5344CB8AC3E}">
        <p14:creationId xmlns:p14="http://schemas.microsoft.com/office/powerpoint/2010/main" val="8329448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Graphical Section Header 2">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858000" cy="1371600"/>
          </a:xfrm>
        </p:spPr>
        <p:txBody>
          <a:bodyPr anchor="t"/>
          <a:lstStyle>
            <a:lvl1pPr algn="l">
              <a:defRPr sz="3300" b="1" cap="none" spc="-75" baseline="0"/>
            </a:lvl1pPr>
          </a:lstStyle>
          <a:p>
            <a:r>
              <a:rPr lang="en-US" smtClean="0"/>
              <a:t>Click to edit Master title style</a:t>
            </a:r>
            <a:endParaRPr lang="en-US" dirty="0"/>
          </a:p>
        </p:txBody>
      </p:sp>
    </p:spTree>
    <p:extLst>
      <p:ext uri="{BB962C8B-B14F-4D97-AF65-F5344CB8AC3E}">
        <p14:creationId xmlns:p14="http://schemas.microsoft.com/office/powerpoint/2010/main" val="24289462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Graphical Section Header 3">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858000" cy="1371600"/>
          </a:xfrm>
        </p:spPr>
        <p:txBody>
          <a:bodyPr anchor="t"/>
          <a:lstStyle>
            <a:lvl1pPr algn="l">
              <a:defRPr sz="3300" b="1" cap="none" spc="-75" baseline="0"/>
            </a:lvl1pPr>
          </a:lstStyle>
          <a:p>
            <a:r>
              <a:rPr lang="en-US" smtClean="0"/>
              <a:t>Click to edit Master title style</a:t>
            </a:r>
            <a:endParaRPr lang="en-US" dirty="0"/>
          </a:p>
        </p:txBody>
      </p:sp>
    </p:spTree>
    <p:extLst>
      <p:ext uri="{BB962C8B-B14F-4D97-AF65-F5344CB8AC3E}">
        <p14:creationId xmlns:p14="http://schemas.microsoft.com/office/powerpoint/2010/main" val="32683724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Graphical Section Header 4">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858000" cy="1371600"/>
          </a:xfrm>
        </p:spPr>
        <p:txBody>
          <a:bodyPr anchor="t"/>
          <a:lstStyle>
            <a:lvl1pPr algn="l">
              <a:defRPr sz="3300" b="1" cap="none" spc="-75" baseline="0"/>
            </a:lvl1pPr>
          </a:lstStyle>
          <a:p>
            <a:r>
              <a:rPr lang="en-US" smtClean="0"/>
              <a:t>Click to edit Master title style</a:t>
            </a:r>
            <a:endParaRPr lang="en-US" dirty="0"/>
          </a:p>
        </p:txBody>
      </p:sp>
    </p:spTree>
    <p:extLst>
      <p:ext uri="{BB962C8B-B14F-4D97-AF65-F5344CB8AC3E}">
        <p14:creationId xmlns:p14="http://schemas.microsoft.com/office/powerpoint/2010/main" val="522920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Graphical Section Header 5">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858000" cy="1371600"/>
          </a:xfrm>
        </p:spPr>
        <p:txBody>
          <a:bodyPr anchor="t"/>
          <a:lstStyle>
            <a:lvl1pPr algn="l">
              <a:defRPr sz="3300" b="1" cap="none" spc="-75" baseline="0"/>
            </a:lvl1pPr>
          </a:lstStyle>
          <a:p>
            <a:r>
              <a:rPr lang="en-US" smtClean="0"/>
              <a:t>Click to edit Master title style</a:t>
            </a:r>
            <a:endParaRPr lang="en-US" dirty="0"/>
          </a:p>
        </p:txBody>
      </p:sp>
    </p:spTree>
    <p:extLst>
      <p:ext uri="{BB962C8B-B14F-4D97-AF65-F5344CB8AC3E}">
        <p14:creationId xmlns:p14="http://schemas.microsoft.com/office/powerpoint/2010/main" val="6472826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Quote">
    <p:bg>
      <p:bgPr>
        <a:solidFill>
          <a:schemeClr val="accent1"/>
        </a:solidFill>
        <a:effectLst/>
      </p:bgPr>
    </p:bg>
    <p:spTree>
      <p:nvGrpSpPr>
        <p:cNvPr id="1" name=""/>
        <p:cNvGrpSpPr/>
        <p:nvPr/>
      </p:nvGrpSpPr>
      <p:grpSpPr>
        <a:xfrm>
          <a:off x="0" y="0"/>
          <a:ext cx="0" cy="0"/>
          <a:chOff x="0" y="0"/>
          <a:chExt cx="0" cy="0"/>
        </a:xfrm>
      </p:grpSpPr>
      <p:sp>
        <p:nvSpPr>
          <p:cNvPr id="8" name="Freeform 5"/>
          <p:cNvSpPr>
            <a:spLocks noChangeAspect="1" noEditPoints="1"/>
          </p:cNvSpPr>
          <p:nvPr userDrawn="1"/>
        </p:nvSpPr>
        <p:spPr bwMode="invGray">
          <a:xfrm>
            <a:off x="8692318" y="4740902"/>
            <a:ext cx="267532" cy="267462"/>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white"/>
              </a:solidFill>
            </a:endParaRPr>
          </a:p>
        </p:txBody>
      </p:sp>
      <p:sp>
        <p:nvSpPr>
          <p:cNvPr id="7" name="TextBox 6"/>
          <p:cNvSpPr txBox="1"/>
          <p:nvPr userDrawn="1"/>
        </p:nvSpPr>
        <p:spPr>
          <a:xfrm>
            <a:off x="457200" y="4861902"/>
            <a:ext cx="4953000" cy="161583"/>
          </a:xfrm>
          <a:prstGeom prst="rect">
            <a:avLst/>
          </a:prstGeom>
          <a:noFill/>
        </p:spPr>
        <p:txBody>
          <a:bodyPr wrap="square" lIns="0" tIns="0" rIns="0" bIns="0" rtlCol="0" anchor="b">
            <a:noAutofit/>
          </a:bodyPr>
          <a:lstStyle/>
          <a:p>
            <a:pPr>
              <a:defRPr/>
            </a:pPr>
            <a:r>
              <a:rPr lang="en-US" sz="525" dirty="0" smtClean="0">
                <a:solidFill>
                  <a:prstClr val="white"/>
                </a:solidFill>
                <a:cs typeface="HP Simplified"/>
              </a:rPr>
              <a:t>© Copyright 2014 Hewlett-Packard Development Company, L.P.  The information contained herein is subject to change without notice.</a:t>
            </a:r>
          </a:p>
        </p:txBody>
      </p:sp>
      <p:sp>
        <p:nvSpPr>
          <p:cNvPr id="2" name="Title 1"/>
          <p:cNvSpPr>
            <a:spLocks noGrp="1"/>
          </p:cNvSpPr>
          <p:nvPr>
            <p:ph type="title" hasCustomPrompt="1"/>
          </p:nvPr>
        </p:nvSpPr>
        <p:spPr>
          <a:xfrm>
            <a:off x="438956" y="228600"/>
            <a:ext cx="6858000" cy="2057400"/>
          </a:xfrm>
        </p:spPr>
        <p:txBody>
          <a:bodyPr anchor="t"/>
          <a:lstStyle>
            <a:lvl1pPr marL="175022" indent="-175022" algn="l">
              <a:defRPr sz="3300" b="1" cap="none" spc="-75" baseline="0"/>
            </a:lvl1pPr>
          </a:lstStyle>
          <a:p>
            <a:r>
              <a:rPr lang="en-US" dirty="0" smtClean="0"/>
              <a:t>“Click to add quote here. Type quotation marks before and after text.”</a:t>
            </a:r>
            <a:endParaRPr lang="en-US" dirty="0"/>
          </a:p>
        </p:txBody>
      </p:sp>
      <p:sp>
        <p:nvSpPr>
          <p:cNvPr id="3" name="Text Placeholder 2"/>
          <p:cNvSpPr>
            <a:spLocks noGrp="1"/>
          </p:cNvSpPr>
          <p:nvPr>
            <p:ph type="body" idx="1" hasCustomPrompt="1"/>
          </p:nvPr>
        </p:nvSpPr>
        <p:spPr>
          <a:xfrm>
            <a:off x="457200" y="3314700"/>
            <a:ext cx="6858000" cy="891540"/>
          </a:xfrm>
        </p:spPr>
        <p:txBody>
          <a:bodyPr anchor="t">
            <a:noAutofit/>
          </a:bodyPr>
          <a:lstStyle>
            <a:lvl1pPr marL="0" indent="0">
              <a:spcBef>
                <a:spcPts val="450"/>
              </a:spcBef>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smtClean="0"/>
              <a:t>Click to add quoted person’s name, title and company</a:t>
            </a:r>
          </a:p>
        </p:txBody>
      </p:sp>
      <p:sp>
        <p:nvSpPr>
          <p:cNvPr id="4" name="Date Placeholder 3"/>
          <p:cNvSpPr>
            <a:spLocks noGrp="1"/>
          </p:cNvSpPr>
          <p:nvPr>
            <p:ph type="dt" sz="half" idx="10"/>
          </p:nvPr>
        </p:nvSpPr>
        <p:spPr/>
        <p:txBody>
          <a:bodyPr/>
          <a:lstStyle>
            <a:lvl1pPr>
              <a:defRPr>
                <a:solidFill>
                  <a:schemeClr val="tx1"/>
                </a:solidFill>
              </a:defRPr>
            </a:lvl1pPr>
          </a:lstStyle>
          <a:p>
            <a:fld id="{80C853A8-1CF5-4118-9D6D-C132E8FC53CB}" type="datetimeFigureOut">
              <a:rPr lang="en-US" smtClean="0">
                <a:solidFill>
                  <a:prstClr val="white"/>
                </a:solidFill>
              </a:rPr>
              <a:pPr/>
              <a:t>2/19/2015</a:t>
            </a:fld>
            <a:endParaRPr lang="en-US">
              <a:solidFill>
                <a:prstClr val="white"/>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0DE720E-C72B-42F0-AD69-52D60E3C605E}" type="slidenum">
              <a:rPr lang="en-US" smtClean="0">
                <a:solidFill>
                  <a:prstClr val="white"/>
                </a:solidFill>
              </a:rPr>
              <a:pPr/>
              <a:t>‹N°›</a:t>
            </a:fld>
            <a:endParaRPr lang="en-US">
              <a:solidFill>
                <a:prstClr val="white"/>
              </a:solidFill>
            </a:endParaRPr>
          </a:p>
        </p:txBody>
      </p:sp>
    </p:spTree>
    <p:extLst>
      <p:ext uri="{BB962C8B-B14F-4D97-AF65-F5344CB8AC3E}">
        <p14:creationId xmlns:p14="http://schemas.microsoft.com/office/powerpoint/2010/main" val="32022362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C853A8-1CF5-4118-9D6D-C132E8FC53CB}" type="datetimeFigureOut">
              <a:rPr lang="en-US" smtClean="0">
                <a:solidFill>
                  <a:srgbClr val="E5E8E8">
                    <a:lumMod val="75000"/>
                  </a:srgbClr>
                </a:solidFill>
              </a:rPr>
              <a:pPr/>
              <a:t>2/19/2015</a:t>
            </a:fld>
            <a:endParaRPr lang="en-US">
              <a:solidFill>
                <a:srgbClr val="E5E8E8">
                  <a:lumMod val="75000"/>
                </a:srgbClr>
              </a:solidFill>
            </a:endParaRPr>
          </a:p>
        </p:txBody>
      </p:sp>
      <p:sp>
        <p:nvSpPr>
          <p:cNvPr id="5" name="Footer Placeholder 4"/>
          <p:cNvSpPr>
            <a:spLocks noGrp="1"/>
          </p:cNvSpPr>
          <p:nvPr>
            <p:ph type="ftr" sz="quarter" idx="11"/>
          </p:nvPr>
        </p:nvSpPr>
        <p:spPr/>
        <p:txBody>
          <a:bodyPr/>
          <a:lstStyle/>
          <a:p>
            <a:endParaRPr lang="en-US">
              <a:solidFill>
                <a:srgbClr val="E5E8E8">
                  <a:lumMod val="75000"/>
                </a:srgbClr>
              </a:solidFill>
            </a:endParaRPr>
          </a:p>
        </p:txBody>
      </p:sp>
      <p:sp>
        <p:nvSpPr>
          <p:cNvPr id="6" name="Slide Number Placeholder 5"/>
          <p:cNvSpPr>
            <a:spLocks noGrp="1"/>
          </p:cNvSpPr>
          <p:nvPr>
            <p:ph type="sldNum" sz="quarter" idx="12"/>
          </p:nvPr>
        </p:nvSpPr>
        <p:spPr/>
        <p:txBody>
          <a:bodyPr/>
          <a:lstStyle/>
          <a:p>
            <a:fld id="{00DE720E-C72B-42F0-AD69-52D60E3C605E}" type="slidenum">
              <a:rPr lang="en-US" smtClean="0">
                <a:solidFill>
                  <a:srgbClr val="E5E8E8">
                    <a:lumMod val="75000"/>
                  </a:srgbClr>
                </a:solidFill>
              </a:rPr>
              <a:pPr/>
              <a:t>‹N°›</a:t>
            </a:fld>
            <a:endParaRPr lang="en-US">
              <a:solidFill>
                <a:srgbClr val="E5E8E8">
                  <a:lumMod val="75000"/>
                </a:srgbClr>
              </a:solidFill>
            </a:endParaRPr>
          </a:p>
        </p:txBody>
      </p:sp>
    </p:spTree>
    <p:extLst>
      <p:ext uri="{BB962C8B-B14F-4D97-AF65-F5344CB8AC3E}">
        <p14:creationId xmlns:p14="http://schemas.microsoft.com/office/powerpoint/2010/main" val="948141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ub title with bullets">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2"/>
            <a:ext cx="8119872" cy="3228975"/>
          </a:xfrm>
        </p:spPr>
        <p:txBody>
          <a:bodyPr wrap="square">
            <a:noAutofit/>
          </a:bodyPr>
          <a:lstStyle>
            <a:lvl1pPr marL="171450" indent="-171450">
              <a:buFont typeface="HP Simplified" pitchFamily="34" charset="0"/>
              <a:buChar char="•"/>
              <a:defRPr sz="1400" b="0">
                <a:solidFill>
                  <a:schemeClr val="tx1"/>
                </a:solidFill>
              </a:defRPr>
            </a:lvl1pPr>
            <a:lvl2pPr marL="342900" indent="-171450">
              <a:buSzPct val="80000"/>
              <a:buFont typeface="HP Simplified" pitchFamily="34" charset="0"/>
              <a:buChar char="–"/>
              <a:defRPr sz="1400">
                <a:solidFill>
                  <a:srgbClr val="000000"/>
                </a:solidFill>
              </a:defRPr>
            </a:lvl2pPr>
            <a:lvl3pPr marL="512763" indent="-169863">
              <a:defRPr sz="1400">
                <a:solidFill>
                  <a:srgbClr val="000000"/>
                </a:solidFill>
              </a:defRPr>
            </a:lvl3pPr>
            <a:lvl4pPr marL="690563" indent="-180975">
              <a:defRPr sz="1400">
                <a:solidFill>
                  <a:srgbClr val="000000"/>
                </a:solidFill>
              </a:defRPr>
            </a:lvl4pPr>
            <a:lvl5pPr marL="833438" indent="-150813">
              <a:defRPr sz="140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19709994"/>
      </p:ext>
    </p:extLst>
  </p:cSld>
  <p:clrMapOvr>
    <a:masterClrMapping/>
  </p:clrMapOvr>
  <p:timing>
    <p:tnLst>
      <p:par>
        <p:cTn id="1" dur="indefinite" restart="never" nodeType="tmRoot"/>
      </p:par>
    </p:tnLst>
  </p:timing>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80C853A8-1CF5-4118-9D6D-C132E8FC53CB}" type="datetimeFigureOut">
              <a:rPr lang="en-US" smtClean="0">
                <a:solidFill>
                  <a:srgbClr val="E5E8E8">
                    <a:lumMod val="75000"/>
                  </a:srgbClr>
                </a:solidFill>
              </a:rPr>
              <a:pPr/>
              <a:t>2/19/2015</a:t>
            </a:fld>
            <a:endParaRPr lang="en-US">
              <a:solidFill>
                <a:srgbClr val="E5E8E8">
                  <a:lumMod val="75000"/>
                </a:srgbClr>
              </a:solidFill>
            </a:endParaRPr>
          </a:p>
        </p:txBody>
      </p:sp>
      <p:sp>
        <p:nvSpPr>
          <p:cNvPr id="5" name="Footer Placeholder 4"/>
          <p:cNvSpPr>
            <a:spLocks noGrp="1"/>
          </p:cNvSpPr>
          <p:nvPr>
            <p:ph type="ftr" sz="quarter" idx="11"/>
          </p:nvPr>
        </p:nvSpPr>
        <p:spPr/>
        <p:txBody>
          <a:bodyPr/>
          <a:lstStyle/>
          <a:p>
            <a:endParaRPr lang="en-US">
              <a:solidFill>
                <a:srgbClr val="E5E8E8">
                  <a:lumMod val="75000"/>
                </a:srgbClr>
              </a:solidFill>
            </a:endParaRPr>
          </a:p>
        </p:txBody>
      </p:sp>
      <p:sp>
        <p:nvSpPr>
          <p:cNvPr id="6" name="Slide Number Placeholder 5"/>
          <p:cNvSpPr>
            <a:spLocks noGrp="1"/>
          </p:cNvSpPr>
          <p:nvPr>
            <p:ph type="sldNum" sz="quarter" idx="12"/>
          </p:nvPr>
        </p:nvSpPr>
        <p:spPr/>
        <p:txBody>
          <a:bodyPr/>
          <a:lstStyle/>
          <a:p>
            <a:fld id="{00DE720E-C72B-42F0-AD69-52D60E3C605E}" type="slidenum">
              <a:rPr lang="en-US" smtClean="0">
                <a:solidFill>
                  <a:srgbClr val="E5E8E8">
                    <a:lumMod val="75000"/>
                  </a:srgbClr>
                </a:solidFill>
              </a:rPr>
              <a:pPr/>
              <a:t>‹N°›</a:t>
            </a:fld>
            <a:endParaRPr lang="en-US">
              <a:solidFill>
                <a:srgbClr val="E5E8E8">
                  <a:lumMod val="75000"/>
                </a:srgbClr>
              </a:solidFill>
            </a:endParaRPr>
          </a:p>
        </p:txBody>
      </p:sp>
      <p:sp>
        <p:nvSpPr>
          <p:cNvPr id="8" name="Text Placeholder 7"/>
          <p:cNvSpPr>
            <a:spLocks noGrp="1"/>
          </p:cNvSpPr>
          <p:nvPr>
            <p:ph type="body" sz="quarter" idx="13" hasCustomPrompt="1"/>
          </p:nvPr>
        </p:nvSpPr>
        <p:spPr>
          <a:xfrm>
            <a:off x="457200" y="850392"/>
            <a:ext cx="8229600" cy="205740"/>
          </a:xfrm>
        </p:spPr>
        <p:txBody>
          <a:bodyPr>
            <a:noAutofit/>
          </a:bodyPr>
          <a:lstStyle>
            <a:lvl1pPr marL="0" indent="0">
              <a:spcBef>
                <a:spcPts val="0"/>
              </a:spcBef>
              <a:buNone/>
              <a:defRPr sz="1350">
                <a:solidFill>
                  <a:schemeClr val="accent1"/>
                </a:solidFill>
              </a:defRPr>
            </a:lvl1pPr>
            <a:lvl2pPr marL="0" indent="0">
              <a:spcBef>
                <a:spcPts val="0"/>
              </a:spcBef>
              <a:buNone/>
              <a:defRPr sz="1350"/>
            </a:lvl2pPr>
            <a:lvl3pPr marL="0" indent="0">
              <a:spcBef>
                <a:spcPts val="0"/>
              </a:spcBef>
              <a:buNone/>
              <a:defRPr sz="1350"/>
            </a:lvl3pPr>
            <a:lvl4pPr marL="0" indent="0">
              <a:spcBef>
                <a:spcPts val="0"/>
              </a:spcBef>
              <a:buNone/>
              <a:defRPr sz="1350"/>
            </a:lvl4pPr>
            <a:lvl5pPr marL="0" indent="0">
              <a:spcBef>
                <a:spcPts val="0"/>
              </a:spcBef>
              <a:buNone/>
              <a:defRPr sz="1350"/>
            </a:lvl5pPr>
            <a:lvl6pPr marL="0" indent="0">
              <a:spcBef>
                <a:spcPts val="0"/>
              </a:spcBef>
              <a:buNone/>
              <a:defRPr sz="1350"/>
            </a:lvl6pPr>
            <a:lvl7pPr marL="0" indent="0">
              <a:spcBef>
                <a:spcPts val="0"/>
              </a:spcBef>
              <a:buNone/>
              <a:defRPr sz="1350"/>
            </a:lvl7pPr>
            <a:lvl8pPr marL="0" indent="0">
              <a:spcBef>
                <a:spcPts val="0"/>
              </a:spcBef>
              <a:buNone/>
              <a:defRPr sz="1350"/>
            </a:lvl8pPr>
            <a:lvl9pPr marL="0" indent="0">
              <a:spcBef>
                <a:spcPts val="0"/>
              </a:spcBef>
              <a:buNone/>
              <a:defRPr sz="1350"/>
            </a:lvl9pPr>
          </a:lstStyle>
          <a:p>
            <a:pPr lvl="0"/>
            <a:r>
              <a:rPr lang="en-US" dirty="0" smtClean="0"/>
              <a:t>Click to add subtitle</a:t>
            </a:r>
          </a:p>
        </p:txBody>
      </p:sp>
      <p:sp>
        <p:nvSpPr>
          <p:cNvPr id="3" name="Content Placeholder 2"/>
          <p:cNvSpPr>
            <a:spLocks noGrp="1"/>
          </p:cNvSpPr>
          <p:nvPr>
            <p:ph idx="1"/>
          </p:nvPr>
        </p:nvSpPr>
        <p:spPr>
          <a:xfrm>
            <a:off x="457200" y="1257300"/>
            <a:ext cx="8229600" cy="33147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096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ubtitle, Heading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80C853A8-1CF5-4118-9D6D-C132E8FC53CB}" type="datetimeFigureOut">
              <a:rPr lang="en-US" smtClean="0">
                <a:solidFill>
                  <a:srgbClr val="E5E8E8">
                    <a:lumMod val="75000"/>
                  </a:srgbClr>
                </a:solidFill>
              </a:rPr>
              <a:pPr/>
              <a:t>2/19/2015</a:t>
            </a:fld>
            <a:endParaRPr lang="en-US">
              <a:solidFill>
                <a:srgbClr val="E5E8E8">
                  <a:lumMod val="75000"/>
                </a:srgbClr>
              </a:solidFill>
            </a:endParaRPr>
          </a:p>
        </p:txBody>
      </p:sp>
      <p:sp>
        <p:nvSpPr>
          <p:cNvPr id="5" name="Footer Placeholder 4"/>
          <p:cNvSpPr>
            <a:spLocks noGrp="1"/>
          </p:cNvSpPr>
          <p:nvPr>
            <p:ph type="ftr" sz="quarter" idx="11"/>
          </p:nvPr>
        </p:nvSpPr>
        <p:spPr/>
        <p:txBody>
          <a:bodyPr/>
          <a:lstStyle/>
          <a:p>
            <a:endParaRPr lang="en-US">
              <a:solidFill>
                <a:srgbClr val="E5E8E8">
                  <a:lumMod val="75000"/>
                </a:srgbClr>
              </a:solidFill>
            </a:endParaRPr>
          </a:p>
        </p:txBody>
      </p:sp>
      <p:sp>
        <p:nvSpPr>
          <p:cNvPr id="6" name="Slide Number Placeholder 5"/>
          <p:cNvSpPr>
            <a:spLocks noGrp="1"/>
          </p:cNvSpPr>
          <p:nvPr>
            <p:ph type="sldNum" sz="quarter" idx="12"/>
          </p:nvPr>
        </p:nvSpPr>
        <p:spPr/>
        <p:txBody>
          <a:bodyPr/>
          <a:lstStyle/>
          <a:p>
            <a:fld id="{00DE720E-C72B-42F0-AD69-52D60E3C605E}" type="slidenum">
              <a:rPr lang="en-US" smtClean="0">
                <a:solidFill>
                  <a:srgbClr val="E5E8E8">
                    <a:lumMod val="75000"/>
                  </a:srgbClr>
                </a:solidFill>
              </a:rPr>
              <a:pPr/>
              <a:t>‹N°›</a:t>
            </a:fld>
            <a:endParaRPr lang="en-US">
              <a:solidFill>
                <a:srgbClr val="E5E8E8">
                  <a:lumMod val="75000"/>
                </a:srgbClr>
              </a:solidFill>
            </a:endParaRPr>
          </a:p>
        </p:txBody>
      </p:sp>
      <p:sp>
        <p:nvSpPr>
          <p:cNvPr id="8" name="Text Placeholder 7"/>
          <p:cNvSpPr>
            <a:spLocks noGrp="1"/>
          </p:cNvSpPr>
          <p:nvPr>
            <p:ph type="body" sz="quarter" idx="13" hasCustomPrompt="1"/>
          </p:nvPr>
        </p:nvSpPr>
        <p:spPr>
          <a:xfrm>
            <a:off x="457200" y="850392"/>
            <a:ext cx="8229600" cy="205740"/>
          </a:xfrm>
        </p:spPr>
        <p:txBody>
          <a:bodyPr>
            <a:noAutofit/>
          </a:bodyPr>
          <a:lstStyle>
            <a:lvl1pPr marL="0" indent="0">
              <a:spcBef>
                <a:spcPts val="0"/>
              </a:spcBef>
              <a:buNone/>
              <a:defRPr sz="1350">
                <a:solidFill>
                  <a:schemeClr val="accent1"/>
                </a:solidFill>
              </a:defRPr>
            </a:lvl1pPr>
            <a:lvl2pPr marL="0" indent="0">
              <a:spcBef>
                <a:spcPts val="0"/>
              </a:spcBef>
              <a:buNone/>
              <a:defRPr sz="1350"/>
            </a:lvl2pPr>
            <a:lvl3pPr marL="0" indent="0">
              <a:spcBef>
                <a:spcPts val="0"/>
              </a:spcBef>
              <a:buNone/>
              <a:defRPr sz="1350"/>
            </a:lvl3pPr>
            <a:lvl4pPr marL="0" indent="0">
              <a:spcBef>
                <a:spcPts val="0"/>
              </a:spcBef>
              <a:buNone/>
              <a:defRPr sz="1350"/>
            </a:lvl4pPr>
            <a:lvl5pPr marL="0" indent="0">
              <a:spcBef>
                <a:spcPts val="0"/>
              </a:spcBef>
              <a:buNone/>
              <a:defRPr sz="1350"/>
            </a:lvl5pPr>
            <a:lvl6pPr marL="0" indent="0">
              <a:spcBef>
                <a:spcPts val="0"/>
              </a:spcBef>
              <a:buNone/>
              <a:defRPr sz="1350"/>
            </a:lvl6pPr>
            <a:lvl7pPr marL="0" indent="0">
              <a:spcBef>
                <a:spcPts val="0"/>
              </a:spcBef>
              <a:buNone/>
              <a:defRPr sz="1350"/>
            </a:lvl7pPr>
            <a:lvl8pPr marL="0" indent="0">
              <a:spcBef>
                <a:spcPts val="0"/>
              </a:spcBef>
              <a:buNone/>
              <a:defRPr sz="1350"/>
            </a:lvl8pPr>
            <a:lvl9pPr marL="0" indent="0">
              <a:spcBef>
                <a:spcPts val="0"/>
              </a:spcBef>
              <a:buNone/>
              <a:defRPr sz="1350"/>
            </a:lvl9pPr>
          </a:lstStyle>
          <a:p>
            <a:pPr lvl="0"/>
            <a:r>
              <a:rPr lang="en-US" dirty="0" smtClean="0"/>
              <a:t>Click to add subtitle</a:t>
            </a:r>
          </a:p>
        </p:txBody>
      </p:sp>
      <p:sp>
        <p:nvSpPr>
          <p:cNvPr id="9" name="Text Placeholder 7"/>
          <p:cNvSpPr>
            <a:spLocks noGrp="1"/>
          </p:cNvSpPr>
          <p:nvPr>
            <p:ph type="body" sz="quarter" idx="14" hasCustomPrompt="1"/>
          </p:nvPr>
        </p:nvSpPr>
        <p:spPr>
          <a:xfrm>
            <a:off x="457200" y="1246418"/>
            <a:ext cx="8229600" cy="205740"/>
          </a:xfrm>
        </p:spPr>
        <p:txBody>
          <a:bodyPr>
            <a:noAutofit/>
          </a:bodyPr>
          <a:lstStyle>
            <a:lvl1pPr marL="0" indent="0">
              <a:spcBef>
                <a:spcPts val="0"/>
              </a:spcBef>
              <a:buNone/>
              <a:defRPr sz="1350">
                <a:solidFill>
                  <a:schemeClr val="tx1"/>
                </a:solidFill>
              </a:defRPr>
            </a:lvl1pPr>
            <a:lvl2pPr marL="0" indent="0">
              <a:spcBef>
                <a:spcPts val="0"/>
              </a:spcBef>
              <a:buNone/>
              <a:defRPr sz="1350"/>
            </a:lvl2pPr>
            <a:lvl3pPr marL="0" indent="0">
              <a:spcBef>
                <a:spcPts val="0"/>
              </a:spcBef>
              <a:buNone/>
              <a:defRPr sz="1350"/>
            </a:lvl3pPr>
            <a:lvl4pPr marL="0" indent="0">
              <a:spcBef>
                <a:spcPts val="0"/>
              </a:spcBef>
              <a:buNone/>
              <a:defRPr sz="1350"/>
            </a:lvl4pPr>
            <a:lvl5pPr marL="0" indent="0">
              <a:spcBef>
                <a:spcPts val="0"/>
              </a:spcBef>
              <a:buNone/>
              <a:defRPr sz="1350"/>
            </a:lvl5pPr>
            <a:lvl6pPr marL="0" indent="0">
              <a:spcBef>
                <a:spcPts val="0"/>
              </a:spcBef>
              <a:buNone/>
              <a:defRPr sz="1350"/>
            </a:lvl6pPr>
            <a:lvl7pPr marL="0" indent="0">
              <a:spcBef>
                <a:spcPts val="0"/>
              </a:spcBef>
              <a:buNone/>
              <a:defRPr sz="1350"/>
            </a:lvl7pPr>
            <a:lvl8pPr marL="0" indent="0">
              <a:spcBef>
                <a:spcPts val="0"/>
              </a:spcBef>
              <a:buNone/>
              <a:defRPr sz="1350"/>
            </a:lvl8pPr>
            <a:lvl9pPr marL="0" indent="0">
              <a:spcBef>
                <a:spcPts val="0"/>
              </a:spcBef>
              <a:buNone/>
              <a:defRPr sz="1350"/>
            </a:lvl9pPr>
          </a:lstStyle>
          <a:p>
            <a:pPr lvl="0"/>
            <a:r>
              <a:rPr lang="en-US" dirty="0" smtClean="0"/>
              <a:t>Click to add heading</a:t>
            </a:r>
          </a:p>
        </p:txBody>
      </p:sp>
      <p:sp>
        <p:nvSpPr>
          <p:cNvPr id="3" name="Content Placeholder 2"/>
          <p:cNvSpPr>
            <a:spLocks noGrp="1"/>
          </p:cNvSpPr>
          <p:nvPr>
            <p:ph idx="1"/>
          </p:nvPr>
        </p:nvSpPr>
        <p:spPr>
          <a:xfrm>
            <a:off x="457200" y="1543050"/>
            <a:ext cx="8229600" cy="3028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74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C853A8-1CF5-4118-9D6D-C132E8FC53CB}" type="datetimeFigureOut">
              <a:rPr lang="en-US" smtClean="0">
                <a:solidFill>
                  <a:srgbClr val="E5E8E8">
                    <a:lumMod val="75000"/>
                  </a:srgbClr>
                </a:solidFill>
              </a:rPr>
              <a:pPr/>
              <a:t>2/19/2015</a:t>
            </a:fld>
            <a:endParaRPr lang="en-US">
              <a:solidFill>
                <a:srgbClr val="E5E8E8">
                  <a:lumMod val="75000"/>
                </a:srgbClr>
              </a:solidFill>
            </a:endParaRPr>
          </a:p>
        </p:txBody>
      </p:sp>
      <p:sp>
        <p:nvSpPr>
          <p:cNvPr id="4" name="Footer Placeholder 3"/>
          <p:cNvSpPr>
            <a:spLocks noGrp="1"/>
          </p:cNvSpPr>
          <p:nvPr>
            <p:ph type="ftr" sz="quarter" idx="11"/>
          </p:nvPr>
        </p:nvSpPr>
        <p:spPr/>
        <p:txBody>
          <a:bodyPr/>
          <a:lstStyle/>
          <a:p>
            <a:endParaRPr lang="en-US">
              <a:solidFill>
                <a:srgbClr val="E5E8E8">
                  <a:lumMod val="75000"/>
                </a:srgbClr>
              </a:solidFill>
            </a:endParaRPr>
          </a:p>
        </p:txBody>
      </p:sp>
      <p:sp>
        <p:nvSpPr>
          <p:cNvPr id="5" name="Slide Number Placeholder 4"/>
          <p:cNvSpPr>
            <a:spLocks noGrp="1"/>
          </p:cNvSpPr>
          <p:nvPr>
            <p:ph type="sldNum" sz="quarter" idx="12"/>
          </p:nvPr>
        </p:nvSpPr>
        <p:spPr/>
        <p:txBody>
          <a:bodyPr/>
          <a:lstStyle/>
          <a:p>
            <a:fld id="{00DE720E-C72B-42F0-AD69-52D60E3C605E}" type="slidenum">
              <a:rPr lang="en-US" smtClean="0">
                <a:solidFill>
                  <a:srgbClr val="E5E8E8">
                    <a:lumMod val="75000"/>
                  </a:srgbClr>
                </a:solidFill>
              </a:rPr>
              <a:pPr/>
              <a:t>‹N°›</a:t>
            </a:fld>
            <a:endParaRPr lang="en-US">
              <a:solidFill>
                <a:srgbClr val="E5E8E8">
                  <a:lumMod val="75000"/>
                </a:srgbClr>
              </a:solidFill>
            </a:endParaRPr>
          </a:p>
        </p:txBody>
      </p:sp>
    </p:spTree>
    <p:extLst>
      <p:ext uri="{BB962C8B-B14F-4D97-AF65-F5344CB8AC3E}">
        <p14:creationId xmlns:p14="http://schemas.microsoft.com/office/powerpoint/2010/main" val="1463058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0C853A8-1CF5-4118-9D6D-C132E8FC53CB}" type="datetimeFigureOut">
              <a:rPr lang="en-US" smtClean="0">
                <a:solidFill>
                  <a:srgbClr val="E5E8E8">
                    <a:lumMod val="75000"/>
                  </a:srgbClr>
                </a:solidFill>
              </a:rPr>
              <a:pPr/>
              <a:t>2/19/2015</a:t>
            </a:fld>
            <a:endParaRPr lang="en-US">
              <a:solidFill>
                <a:srgbClr val="E5E8E8">
                  <a:lumMod val="75000"/>
                </a:srgbClr>
              </a:solidFill>
            </a:endParaRPr>
          </a:p>
        </p:txBody>
      </p:sp>
      <p:sp>
        <p:nvSpPr>
          <p:cNvPr id="4" name="Footer Placeholder 3"/>
          <p:cNvSpPr>
            <a:spLocks noGrp="1"/>
          </p:cNvSpPr>
          <p:nvPr>
            <p:ph type="ftr" sz="quarter" idx="11"/>
          </p:nvPr>
        </p:nvSpPr>
        <p:spPr/>
        <p:txBody>
          <a:bodyPr/>
          <a:lstStyle/>
          <a:p>
            <a:endParaRPr lang="en-US">
              <a:solidFill>
                <a:srgbClr val="E5E8E8">
                  <a:lumMod val="75000"/>
                </a:srgbClr>
              </a:solidFill>
            </a:endParaRPr>
          </a:p>
        </p:txBody>
      </p:sp>
      <p:sp>
        <p:nvSpPr>
          <p:cNvPr id="5" name="Slide Number Placeholder 4"/>
          <p:cNvSpPr>
            <a:spLocks noGrp="1"/>
          </p:cNvSpPr>
          <p:nvPr>
            <p:ph type="sldNum" sz="quarter" idx="12"/>
          </p:nvPr>
        </p:nvSpPr>
        <p:spPr/>
        <p:txBody>
          <a:bodyPr/>
          <a:lstStyle/>
          <a:p>
            <a:fld id="{00DE720E-C72B-42F0-AD69-52D60E3C605E}" type="slidenum">
              <a:rPr lang="en-US" smtClean="0">
                <a:solidFill>
                  <a:srgbClr val="E5E8E8">
                    <a:lumMod val="75000"/>
                  </a:srgbClr>
                </a:solidFill>
              </a:rPr>
              <a:pPr/>
              <a:t>‹N°›</a:t>
            </a:fld>
            <a:endParaRPr lang="en-US">
              <a:solidFill>
                <a:srgbClr val="E5E8E8">
                  <a:lumMod val="75000"/>
                </a:srgbClr>
              </a:solidFill>
            </a:endParaRPr>
          </a:p>
        </p:txBody>
      </p:sp>
      <p:sp>
        <p:nvSpPr>
          <p:cNvPr id="6" name="Text Placeholder 7"/>
          <p:cNvSpPr>
            <a:spLocks noGrp="1"/>
          </p:cNvSpPr>
          <p:nvPr>
            <p:ph type="body" sz="quarter" idx="13" hasCustomPrompt="1"/>
          </p:nvPr>
        </p:nvSpPr>
        <p:spPr>
          <a:xfrm>
            <a:off x="457200" y="850392"/>
            <a:ext cx="8229600" cy="195431"/>
          </a:xfrm>
        </p:spPr>
        <p:txBody>
          <a:bodyPr>
            <a:noAutofit/>
          </a:bodyPr>
          <a:lstStyle>
            <a:lvl1pPr marL="0" indent="0">
              <a:spcBef>
                <a:spcPts val="0"/>
              </a:spcBef>
              <a:buNone/>
              <a:defRPr sz="1350">
                <a:solidFill>
                  <a:schemeClr val="accent1"/>
                </a:solidFill>
              </a:defRPr>
            </a:lvl1pPr>
            <a:lvl2pPr marL="0" indent="0">
              <a:spcBef>
                <a:spcPts val="0"/>
              </a:spcBef>
              <a:buNone/>
              <a:defRPr sz="1350"/>
            </a:lvl2pPr>
            <a:lvl3pPr marL="0" indent="0">
              <a:spcBef>
                <a:spcPts val="0"/>
              </a:spcBef>
              <a:buNone/>
              <a:defRPr sz="1350"/>
            </a:lvl3pPr>
            <a:lvl4pPr marL="0" indent="0">
              <a:spcBef>
                <a:spcPts val="0"/>
              </a:spcBef>
              <a:buNone/>
              <a:defRPr sz="1350"/>
            </a:lvl4pPr>
            <a:lvl5pPr marL="0" indent="0">
              <a:spcBef>
                <a:spcPts val="0"/>
              </a:spcBef>
              <a:buNone/>
              <a:defRPr sz="1350"/>
            </a:lvl5pPr>
            <a:lvl6pPr marL="0" indent="0">
              <a:spcBef>
                <a:spcPts val="0"/>
              </a:spcBef>
              <a:buNone/>
              <a:defRPr sz="1350"/>
            </a:lvl6pPr>
            <a:lvl7pPr marL="0" indent="0">
              <a:spcBef>
                <a:spcPts val="0"/>
              </a:spcBef>
              <a:buNone/>
              <a:defRPr sz="1350"/>
            </a:lvl7pPr>
            <a:lvl8pPr marL="0" indent="0">
              <a:spcBef>
                <a:spcPts val="0"/>
              </a:spcBef>
              <a:buNone/>
              <a:defRPr sz="1350"/>
            </a:lvl8pPr>
            <a:lvl9pPr marL="0" indent="0">
              <a:spcBef>
                <a:spcPts val="0"/>
              </a:spcBef>
              <a:buNone/>
              <a:defRPr sz="1350"/>
            </a:lvl9pPr>
          </a:lstStyle>
          <a:p>
            <a:pPr lvl="0"/>
            <a:r>
              <a:rPr lang="en-US" dirty="0" smtClean="0"/>
              <a:t>Click to add subtitle</a:t>
            </a:r>
          </a:p>
        </p:txBody>
      </p:sp>
    </p:spTree>
    <p:extLst>
      <p:ext uri="{BB962C8B-B14F-4D97-AF65-F5344CB8AC3E}">
        <p14:creationId xmlns:p14="http://schemas.microsoft.com/office/powerpoint/2010/main" val="57608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C853A8-1CF5-4118-9D6D-C132E8FC53CB}" type="datetimeFigureOut">
              <a:rPr lang="en-US" smtClean="0">
                <a:solidFill>
                  <a:srgbClr val="E5E8E8">
                    <a:lumMod val="75000"/>
                  </a:srgbClr>
                </a:solidFill>
              </a:rPr>
              <a:pPr/>
              <a:t>2/19/2015</a:t>
            </a:fld>
            <a:endParaRPr lang="en-US">
              <a:solidFill>
                <a:srgbClr val="E5E8E8">
                  <a:lumMod val="75000"/>
                </a:srgbClr>
              </a:solidFill>
            </a:endParaRPr>
          </a:p>
        </p:txBody>
      </p:sp>
      <p:sp>
        <p:nvSpPr>
          <p:cNvPr id="3" name="Footer Placeholder 2"/>
          <p:cNvSpPr>
            <a:spLocks noGrp="1"/>
          </p:cNvSpPr>
          <p:nvPr>
            <p:ph type="ftr" sz="quarter" idx="11"/>
          </p:nvPr>
        </p:nvSpPr>
        <p:spPr/>
        <p:txBody>
          <a:bodyPr/>
          <a:lstStyle/>
          <a:p>
            <a:endParaRPr lang="en-US">
              <a:solidFill>
                <a:srgbClr val="E5E8E8">
                  <a:lumMod val="75000"/>
                </a:srgbClr>
              </a:solidFill>
            </a:endParaRPr>
          </a:p>
        </p:txBody>
      </p:sp>
      <p:sp>
        <p:nvSpPr>
          <p:cNvPr id="4" name="Slide Number Placeholder 3"/>
          <p:cNvSpPr>
            <a:spLocks noGrp="1"/>
          </p:cNvSpPr>
          <p:nvPr>
            <p:ph type="sldNum" sz="quarter" idx="12"/>
          </p:nvPr>
        </p:nvSpPr>
        <p:spPr/>
        <p:txBody>
          <a:bodyPr/>
          <a:lstStyle/>
          <a:p>
            <a:fld id="{00DE720E-C72B-42F0-AD69-52D60E3C605E}" type="slidenum">
              <a:rPr lang="en-US" smtClean="0">
                <a:solidFill>
                  <a:srgbClr val="E5E8E8">
                    <a:lumMod val="75000"/>
                  </a:srgbClr>
                </a:solidFill>
              </a:rPr>
              <a:pPr/>
              <a:t>‹N°›</a:t>
            </a:fld>
            <a:endParaRPr lang="en-US">
              <a:solidFill>
                <a:srgbClr val="E5E8E8">
                  <a:lumMod val="75000"/>
                </a:srgbClr>
              </a:solidFill>
            </a:endParaRPr>
          </a:p>
        </p:txBody>
      </p:sp>
    </p:spTree>
    <p:extLst>
      <p:ext uri="{BB962C8B-B14F-4D97-AF65-F5344CB8AC3E}">
        <p14:creationId xmlns:p14="http://schemas.microsoft.com/office/powerpoint/2010/main" val="125525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715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971551"/>
            <a:ext cx="3986784" cy="360045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700016" y="971551"/>
            <a:ext cx="3986784" cy="360045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80C853A8-1CF5-4118-9D6D-C132E8FC53CB}" type="datetimeFigureOut">
              <a:rPr lang="en-US" smtClean="0">
                <a:solidFill>
                  <a:srgbClr val="E5E8E8">
                    <a:lumMod val="75000"/>
                  </a:srgbClr>
                </a:solidFill>
              </a:rPr>
              <a:pPr/>
              <a:t>2/19/2015</a:t>
            </a:fld>
            <a:endParaRPr lang="en-US">
              <a:solidFill>
                <a:srgbClr val="E5E8E8">
                  <a:lumMod val="75000"/>
                </a:srgbClr>
              </a:solidFill>
            </a:endParaRPr>
          </a:p>
        </p:txBody>
      </p:sp>
      <p:sp>
        <p:nvSpPr>
          <p:cNvPr id="6" name="Footer Placeholder 5"/>
          <p:cNvSpPr>
            <a:spLocks noGrp="1"/>
          </p:cNvSpPr>
          <p:nvPr>
            <p:ph type="ftr" sz="quarter" idx="11"/>
          </p:nvPr>
        </p:nvSpPr>
        <p:spPr/>
        <p:txBody>
          <a:bodyPr/>
          <a:lstStyle/>
          <a:p>
            <a:endParaRPr lang="en-US">
              <a:solidFill>
                <a:srgbClr val="E5E8E8">
                  <a:lumMod val="75000"/>
                </a:srgbClr>
              </a:solidFill>
            </a:endParaRPr>
          </a:p>
        </p:txBody>
      </p:sp>
      <p:sp>
        <p:nvSpPr>
          <p:cNvPr id="7" name="Slide Number Placeholder 6"/>
          <p:cNvSpPr>
            <a:spLocks noGrp="1"/>
          </p:cNvSpPr>
          <p:nvPr>
            <p:ph type="sldNum" sz="quarter" idx="12"/>
          </p:nvPr>
        </p:nvSpPr>
        <p:spPr/>
        <p:txBody>
          <a:bodyPr/>
          <a:lstStyle/>
          <a:p>
            <a:fld id="{00DE720E-C72B-42F0-AD69-52D60E3C605E}" type="slidenum">
              <a:rPr lang="en-US" smtClean="0">
                <a:solidFill>
                  <a:srgbClr val="E5E8E8">
                    <a:lumMod val="75000"/>
                  </a:srgbClr>
                </a:solidFill>
              </a:rPr>
              <a:pPr/>
              <a:t>‹N°›</a:t>
            </a:fld>
            <a:endParaRPr lang="en-US">
              <a:solidFill>
                <a:srgbClr val="E5E8E8">
                  <a:lumMod val="75000"/>
                </a:srgbClr>
              </a:solidFill>
            </a:endParaRPr>
          </a:p>
        </p:txBody>
      </p:sp>
    </p:spTree>
    <p:extLst>
      <p:ext uri="{BB962C8B-B14F-4D97-AF65-F5344CB8AC3E}">
        <p14:creationId xmlns:p14="http://schemas.microsoft.com/office/powerpoint/2010/main" val="272307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Two Content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71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hasCustomPrompt="1"/>
          </p:nvPr>
        </p:nvSpPr>
        <p:spPr>
          <a:xfrm>
            <a:off x="457200" y="971550"/>
            <a:ext cx="3986784" cy="205740"/>
          </a:xfrm>
        </p:spPr>
        <p:txBody>
          <a:bodyPr anchor="t">
            <a:noAutofit/>
          </a:bodyPr>
          <a:lstStyle>
            <a:lvl1pPr marL="0" indent="0">
              <a:spcBef>
                <a:spcPts val="0"/>
              </a:spcBef>
              <a:buNone/>
              <a:defRPr sz="135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add heading</a:t>
            </a:r>
          </a:p>
        </p:txBody>
      </p:sp>
      <p:sp>
        <p:nvSpPr>
          <p:cNvPr id="4" name="Content Placeholder 3"/>
          <p:cNvSpPr>
            <a:spLocks noGrp="1"/>
          </p:cNvSpPr>
          <p:nvPr>
            <p:ph sz="half" idx="2"/>
          </p:nvPr>
        </p:nvSpPr>
        <p:spPr>
          <a:xfrm>
            <a:off x="457200" y="1257300"/>
            <a:ext cx="3986784" cy="3314701"/>
          </a:xfrm>
        </p:spPr>
        <p:txBody>
          <a:bodyPr>
            <a:normAutofit/>
          </a:bodyPr>
          <a:lstStyle>
            <a:lvl1pPr>
              <a:defRPr sz="1200"/>
            </a:lvl1pPr>
            <a:lvl2pPr>
              <a:defRPr sz="1050"/>
            </a:lvl2pPr>
            <a:lvl3pPr>
              <a:defRPr sz="9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hasCustomPrompt="1"/>
          </p:nvPr>
        </p:nvSpPr>
        <p:spPr>
          <a:xfrm>
            <a:off x="4700016" y="971550"/>
            <a:ext cx="3986784" cy="205740"/>
          </a:xfrm>
        </p:spPr>
        <p:txBody>
          <a:bodyPr anchor="t">
            <a:noAutofit/>
          </a:bodyPr>
          <a:lstStyle>
            <a:lvl1pPr marL="0" indent="0">
              <a:spcBef>
                <a:spcPts val="0"/>
              </a:spcBef>
              <a:buNone/>
              <a:defRPr sz="135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add heading</a:t>
            </a:r>
          </a:p>
        </p:txBody>
      </p:sp>
      <p:sp>
        <p:nvSpPr>
          <p:cNvPr id="6" name="Content Placeholder 5"/>
          <p:cNvSpPr>
            <a:spLocks noGrp="1"/>
          </p:cNvSpPr>
          <p:nvPr>
            <p:ph sz="quarter" idx="4"/>
          </p:nvPr>
        </p:nvSpPr>
        <p:spPr>
          <a:xfrm>
            <a:off x="4700016" y="1257300"/>
            <a:ext cx="3986784" cy="3314701"/>
          </a:xfrm>
        </p:spPr>
        <p:txBody>
          <a:bodyPr>
            <a:normAutofit/>
          </a:bodyPr>
          <a:lstStyle>
            <a:lvl1pPr>
              <a:defRPr sz="1200"/>
            </a:lvl1pPr>
            <a:lvl2pPr>
              <a:defRPr sz="1050"/>
            </a:lvl2pPr>
            <a:lvl3pPr>
              <a:defRPr sz="9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Date Placeholder 6"/>
          <p:cNvSpPr>
            <a:spLocks noGrp="1"/>
          </p:cNvSpPr>
          <p:nvPr>
            <p:ph type="dt" sz="half" idx="10"/>
          </p:nvPr>
        </p:nvSpPr>
        <p:spPr/>
        <p:txBody>
          <a:bodyPr/>
          <a:lstStyle/>
          <a:p>
            <a:fld id="{80C853A8-1CF5-4118-9D6D-C132E8FC53CB}" type="datetimeFigureOut">
              <a:rPr lang="en-US" smtClean="0">
                <a:solidFill>
                  <a:srgbClr val="E5E8E8">
                    <a:lumMod val="75000"/>
                  </a:srgbClr>
                </a:solidFill>
              </a:rPr>
              <a:pPr/>
              <a:t>2/19/2015</a:t>
            </a:fld>
            <a:endParaRPr lang="en-US">
              <a:solidFill>
                <a:srgbClr val="E5E8E8">
                  <a:lumMod val="75000"/>
                </a:srgbClr>
              </a:solidFill>
            </a:endParaRPr>
          </a:p>
        </p:txBody>
      </p:sp>
      <p:sp>
        <p:nvSpPr>
          <p:cNvPr id="8" name="Footer Placeholder 7"/>
          <p:cNvSpPr>
            <a:spLocks noGrp="1"/>
          </p:cNvSpPr>
          <p:nvPr>
            <p:ph type="ftr" sz="quarter" idx="11"/>
          </p:nvPr>
        </p:nvSpPr>
        <p:spPr/>
        <p:txBody>
          <a:bodyPr/>
          <a:lstStyle/>
          <a:p>
            <a:endParaRPr lang="en-US">
              <a:solidFill>
                <a:srgbClr val="E5E8E8">
                  <a:lumMod val="75000"/>
                </a:srgbClr>
              </a:solidFill>
            </a:endParaRPr>
          </a:p>
        </p:txBody>
      </p:sp>
      <p:sp>
        <p:nvSpPr>
          <p:cNvPr id="9" name="Slide Number Placeholder 8"/>
          <p:cNvSpPr>
            <a:spLocks noGrp="1"/>
          </p:cNvSpPr>
          <p:nvPr>
            <p:ph type="sldNum" sz="quarter" idx="12"/>
          </p:nvPr>
        </p:nvSpPr>
        <p:spPr/>
        <p:txBody>
          <a:bodyPr/>
          <a:lstStyle/>
          <a:p>
            <a:fld id="{00DE720E-C72B-42F0-AD69-52D60E3C605E}" type="slidenum">
              <a:rPr lang="en-US" smtClean="0">
                <a:solidFill>
                  <a:srgbClr val="E5E8E8">
                    <a:lumMod val="75000"/>
                  </a:srgbClr>
                </a:solidFill>
              </a:rPr>
              <a:pPr/>
              <a:t>‹N°›</a:t>
            </a:fld>
            <a:endParaRPr lang="en-US">
              <a:solidFill>
                <a:srgbClr val="E5E8E8">
                  <a:lumMod val="75000"/>
                </a:srgbClr>
              </a:solidFill>
            </a:endParaRPr>
          </a:p>
        </p:txBody>
      </p:sp>
    </p:spTree>
    <p:extLst>
      <p:ext uri="{BB962C8B-B14F-4D97-AF65-F5344CB8AC3E}">
        <p14:creationId xmlns:p14="http://schemas.microsoft.com/office/powerpoint/2010/main" val="580516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ntent, Subtitle and Headings">
    <p:spTree>
      <p:nvGrpSpPr>
        <p:cNvPr id="1" name=""/>
        <p:cNvGrpSpPr/>
        <p:nvPr/>
      </p:nvGrpSpPr>
      <p:grpSpPr>
        <a:xfrm>
          <a:off x="0" y="0"/>
          <a:ext cx="0" cy="0"/>
          <a:chOff x="0" y="0"/>
          <a:chExt cx="0" cy="0"/>
        </a:xfrm>
      </p:grpSpPr>
      <p:sp>
        <p:nvSpPr>
          <p:cNvPr id="10" name="Text Placeholder 7"/>
          <p:cNvSpPr>
            <a:spLocks noGrp="1"/>
          </p:cNvSpPr>
          <p:nvPr>
            <p:ph type="body" sz="quarter" idx="13" hasCustomPrompt="1"/>
          </p:nvPr>
        </p:nvSpPr>
        <p:spPr>
          <a:xfrm>
            <a:off x="457200" y="850392"/>
            <a:ext cx="8229600" cy="195431"/>
          </a:xfrm>
        </p:spPr>
        <p:txBody>
          <a:bodyPr>
            <a:noAutofit/>
          </a:bodyPr>
          <a:lstStyle>
            <a:lvl1pPr marL="0" indent="0">
              <a:spcBef>
                <a:spcPts val="0"/>
              </a:spcBef>
              <a:buNone/>
              <a:defRPr sz="1350">
                <a:solidFill>
                  <a:schemeClr val="accent1"/>
                </a:solidFill>
              </a:defRPr>
            </a:lvl1pPr>
            <a:lvl2pPr marL="0" indent="0">
              <a:spcBef>
                <a:spcPts val="0"/>
              </a:spcBef>
              <a:buNone/>
              <a:defRPr sz="1350"/>
            </a:lvl2pPr>
            <a:lvl3pPr marL="0" indent="0">
              <a:spcBef>
                <a:spcPts val="0"/>
              </a:spcBef>
              <a:buNone/>
              <a:defRPr sz="1350"/>
            </a:lvl3pPr>
            <a:lvl4pPr marL="0" indent="0">
              <a:spcBef>
                <a:spcPts val="0"/>
              </a:spcBef>
              <a:buNone/>
              <a:defRPr sz="1350"/>
            </a:lvl4pPr>
            <a:lvl5pPr marL="0" indent="0">
              <a:spcBef>
                <a:spcPts val="0"/>
              </a:spcBef>
              <a:buNone/>
              <a:defRPr sz="1350"/>
            </a:lvl5pPr>
            <a:lvl6pPr marL="0" indent="0">
              <a:spcBef>
                <a:spcPts val="0"/>
              </a:spcBef>
              <a:buNone/>
              <a:defRPr sz="1350"/>
            </a:lvl6pPr>
            <a:lvl7pPr marL="0" indent="0">
              <a:spcBef>
                <a:spcPts val="0"/>
              </a:spcBef>
              <a:buNone/>
              <a:defRPr sz="1350"/>
            </a:lvl7pPr>
            <a:lvl8pPr marL="0" indent="0">
              <a:spcBef>
                <a:spcPts val="0"/>
              </a:spcBef>
              <a:buNone/>
              <a:defRPr sz="1350"/>
            </a:lvl8pPr>
            <a:lvl9pPr marL="0" indent="0">
              <a:spcBef>
                <a:spcPts val="0"/>
              </a:spcBef>
              <a:buNone/>
              <a:defRPr sz="1350"/>
            </a:lvl9pPr>
          </a:lstStyle>
          <a:p>
            <a:pPr lvl="0"/>
            <a:r>
              <a:rPr lang="en-US" dirty="0" smtClean="0"/>
              <a:t>Click to add subtitle</a:t>
            </a:r>
          </a:p>
        </p:txBody>
      </p:sp>
      <p:sp>
        <p:nvSpPr>
          <p:cNvPr id="2" name="Title 1"/>
          <p:cNvSpPr>
            <a:spLocks noGrp="1"/>
          </p:cNvSpPr>
          <p:nvPr>
            <p:ph type="title"/>
          </p:nvPr>
        </p:nvSpPr>
        <p:spPr>
          <a:xfrm>
            <a:off x="457200" y="228600"/>
            <a:ext cx="8229600" cy="571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hasCustomPrompt="1"/>
          </p:nvPr>
        </p:nvSpPr>
        <p:spPr>
          <a:xfrm>
            <a:off x="457200" y="1257299"/>
            <a:ext cx="3986784" cy="205740"/>
          </a:xfrm>
        </p:spPr>
        <p:txBody>
          <a:bodyPr anchor="t">
            <a:noAutofit/>
          </a:bodyPr>
          <a:lstStyle>
            <a:lvl1pPr marL="0" indent="0">
              <a:spcBef>
                <a:spcPts val="0"/>
              </a:spcBef>
              <a:buNone/>
              <a:defRPr sz="135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add heading</a:t>
            </a:r>
          </a:p>
        </p:txBody>
      </p:sp>
      <p:sp>
        <p:nvSpPr>
          <p:cNvPr id="4" name="Content Placeholder 3"/>
          <p:cNvSpPr>
            <a:spLocks noGrp="1"/>
          </p:cNvSpPr>
          <p:nvPr>
            <p:ph sz="half" idx="2"/>
          </p:nvPr>
        </p:nvSpPr>
        <p:spPr>
          <a:xfrm>
            <a:off x="457200" y="1543051"/>
            <a:ext cx="3986784" cy="3028950"/>
          </a:xfrm>
        </p:spPr>
        <p:txBody>
          <a:bodyPr>
            <a:normAutofit/>
          </a:bodyPr>
          <a:lstStyle>
            <a:lvl1pPr>
              <a:defRPr sz="1200"/>
            </a:lvl1pPr>
            <a:lvl2pPr>
              <a:defRPr sz="1050"/>
            </a:lvl2pPr>
            <a:lvl3pPr>
              <a:defRPr sz="9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hasCustomPrompt="1"/>
          </p:nvPr>
        </p:nvSpPr>
        <p:spPr>
          <a:xfrm>
            <a:off x="4700016" y="1257299"/>
            <a:ext cx="3986784" cy="205740"/>
          </a:xfrm>
        </p:spPr>
        <p:txBody>
          <a:bodyPr anchor="t">
            <a:noAutofit/>
          </a:bodyPr>
          <a:lstStyle>
            <a:lvl1pPr marL="0" indent="0">
              <a:spcBef>
                <a:spcPts val="0"/>
              </a:spcBef>
              <a:buNone/>
              <a:defRPr sz="135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add heading</a:t>
            </a:r>
          </a:p>
        </p:txBody>
      </p:sp>
      <p:sp>
        <p:nvSpPr>
          <p:cNvPr id="6" name="Content Placeholder 5"/>
          <p:cNvSpPr>
            <a:spLocks noGrp="1"/>
          </p:cNvSpPr>
          <p:nvPr>
            <p:ph sz="quarter" idx="4"/>
          </p:nvPr>
        </p:nvSpPr>
        <p:spPr>
          <a:xfrm>
            <a:off x="4700016" y="1543051"/>
            <a:ext cx="3986784" cy="3028950"/>
          </a:xfrm>
        </p:spPr>
        <p:txBody>
          <a:bodyPr>
            <a:normAutofit/>
          </a:bodyPr>
          <a:lstStyle>
            <a:lvl1pPr>
              <a:defRPr sz="1200"/>
            </a:lvl1pPr>
            <a:lvl2pPr>
              <a:defRPr sz="1050"/>
            </a:lvl2pPr>
            <a:lvl3pPr>
              <a:defRPr sz="9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Date Placeholder 6"/>
          <p:cNvSpPr>
            <a:spLocks noGrp="1"/>
          </p:cNvSpPr>
          <p:nvPr>
            <p:ph type="dt" sz="half" idx="10"/>
          </p:nvPr>
        </p:nvSpPr>
        <p:spPr/>
        <p:txBody>
          <a:bodyPr/>
          <a:lstStyle/>
          <a:p>
            <a:fld id="{80C853A8-1CF5-4118-9D6D-C132E8FC53CB}" type="datetimeFigureOut">
              <a:rPr lang="en-US" smtClean="0">
                <a:solidFill>
                  <a:srgbClr val="E5E8E8">
                    <a:lumMod val="75000"/>
                  </a:srgbClr>
                </a:solidFill>
              </a:rPr>
              <a:pPr/>
              <a:t>2/19/2015</a:t>
            </a:fld>
            <a:endParaRPr lang="en-US">
              <a:solidFill>
                <a:srgbClr val="E5E8E8">
                  <a:lumMod val="75000"/>
                </a:srgbClr>
              </a:solidFill>
            </a:endParaRPr>
          </a:p>
        </p:txBody>
      </p:sp>
      <p:sp>
        <p:nvSpPr>
          <p:cNvPr id="8" name="Footer Placeholder 7"/>
          <p:cNvSpPr>
            <a:spLocks noGrp="1"/>
          </p:cNvSpPr>
          <p:nvPr>
            <p:ph type="ftr" sz="quarter" idx="11"/>
          </p:nvPr>
        </p:nvSpPr>
        <p:spPr/>
        <p:txBody>
          <a:bodyPr/>
          <a:lstStyle/>
          <a:p>
            <a:endParaRPr lang="en-US">
              <a:solidFill>
                <a:srgbClr val="E5E8E8">
                  <a:lumMod val="75000"/>
                </a:srgbClr>
              </a:solidFill>
            </a:endParaRPr>
          </a:p>
        </p:txBody>
      </p:sp>
      <p:sp>
        <p:nvSpPr>
          <p:cNvPr id="9" name="Slide Number Placeholder 8"/>
          <p:cNvSpPr>
            <a:spLocks noGrp="1"/>
          </p:cNvSpPr>
          <p:nvPr>
            <p:ph type="sldNum" sz="quarter" idx="12"/>
          </p:nvPr>
        </p:nvSpPr>
        <p:spPr/>
        <p:txBody>
          <a:bodyPr/>
          <a:lstStyle/>
          <a:p>
            <a:fld id="{00DE720E-C72B-42F0-AD69-52D60E3C605E}" type="slidenum">
              <a:rPr lang="en-US" smtClean="0">
                <a:solidFill>
                  <a:srgbClr val="E5E8E8">
                    <a:lumMod val="75000"/>
                  </a:srgbClr>
                </a:solidFill>
              </a:rPr>
              <a:pPr/>
              <a:t>‹N°›</a:t>
            </a:fld>
            <a:endParaRPr lang="en-US">
              <a:solidFill>
                <a:srgbClr val="E5E8E8">
                  <a:lumMod val="75000"/>
                </a:srgbClr>
              </a:solidFill>
            </a:endParaRPr>
          </a:p>
        </p:txBody>
      </p:sp>
    </p:spTree>
    <p:extLst>
      <p:ext uri="{BB962C8B-B14F-4D97-AF65-F5344CB8AC3E}">
        <p14:creationId xmlns:p14="http://schemas.microsoft.com/office/powerpoint/2010/main" val="579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71500"/>
          </a:xfrm>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0C853A8-1CF5-4118-9D6D-C132E8FC53CB}" type="datetimeFigureOut">
              <a:rPr lang="en-US" smtClean="0">
                <a:solidFill>
                  <a:srgbClr val="E5E8E8">
                    <a:lumMod val="75000"/>
                  </a:srgbClr>
                </a:solidFill>
              </a:rPr>
              <a:pPr/>
              <a:t>2/19/2015</a:t>
            </a:fld>
            <a:endParaRPr lang="en-US">
              <a:solidFill>
                <a:srgbClr val="E5E8E8">
                  <a:lumMod val="75000"/>
                </a:srgbClr>
              </a:solidFill>
            </a:endParaRPr>
          </a:p>
        </p:txBody>
      </p:sp>
      <p:sp>
        <p:nvSpPr>
          <p:cNvPr id="6" name="Footer Placeholder 5"/>
          <p:cNvSpPr>
            <a:spLocks noGrp="1"/>
          </p:cNvSpPr>
          <p:nvPr>
            <p:ph type="ftr" sz="quarter" idx="11"/>
          </p:nvPr>
        </p:nvSpPr>
        <p:spPr/>
        <p:txBody>
          <a:bodyPr/>
          <a:lstStyle/>
          <a:p>
            <a:endParaRPr lang="en-US">
              <a:solidFill>
                <a:srgbClr val="E5E8E8">
                  <a:lumMod val="75000"/>
                </a:srgbClr>
              </a:solidFill>
            </a:endParaRPr>
          </a:p>
        </p:txBody>
      </p:sp>
      <p:sp>
        <p:nvSpPr>
          <p:cNvPr id="7" name="Slide Number Placeholder 6"/>
          <p:cNvSpPr>
            <a:spLocks noGrp="1"/>
          </p:cNvSpPr>
          <p:nvPr>
            <p:ph type="sldNum" sz="quarter" idx="12"/>
          </p:nvPr>
        </p:nvSpPr>
        <p:spPr/>
        <p:txBody>
          <a:bodyPr/>
          <a:lstStyle/>
          <a:p>
            <a:fld id="{00DE720E-C72B-42F0-AD69-52D60E3C605E}" type="slidenum">
              <a:rPr lang="en-US" smtClean="0">
                <a:solidFill>
                  <a:srgbClr val="E5E8E8">
                    <a:lumMod val="75000"/>
                  </a:srgbClr>
                </a:solidFill>
              </a:rPr>
              <a:pPr/>
              <a:t>‹N°›</a:t>
            </a:fld>
            <a:endParaRPr lang="en-US">
              <a:solidFill>
                <a:srgbClr val="E5E8E8">
                  <a:lumMod val="75000"/>
                </a:srgbClr>
              </a:solidFill>
            </a:endParaRPr>
          </a:p>
        </p:txBody>
      </p:sp>
      <p:sp>
        <p:nvSpPr>
          <p:cNvPr id="9" name="Text Placeholder 8"/>
          <p:cNvSpPr>
            <a:spLocks noGrp="1"/>
          </p:cNvSpPr>
          <p:nvPr>
            <p:ph type="body" sz="quarter" idx="13"/>
          </p:nvPr>
        </p:nvSpPr>
        <p:spPr>
          <a:xfrm>
            <a:off x="457200" y="971550"/>
            <a:ext cx="2560320" cy="3600450"/>
          </a:xfrm>
        </p:spPr>
        <p:txBody>
          <a:bodyPr>
            <a:normAutofit/>
          </a:bodyPr>
          <a:lstStyle>
            <a:lvl1pPr>
              <a:defRPr sz="1200"/>
            </a:lvl1pPr>
            <a:lvl2pPr>
              <a:defRPr sz="1050"/>
            </a:lvl2pPr>
            <a:lvl3pPr>
              <a:defRPr sz="9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Text Placeholder 8"/>
          <p:cNvSpPr>
            <a:spLocks noGrp="1"/>
          </p:cNvSpPr>
          <p:nvPr>
            <p:ph type="body" sz="quarter" idx="14"/>
          </p:nvPr>
        </p:nvSpPr>
        <p:spPr>
          <a:xfrm>
            <a:off x="3291840" y="971550"/>
            <a:ext cx="2560320" cy="3600450"/>
          </a:xfrm>
        </p:spPr>
        <p:txBody>
          <a:bodyPr>
            <a:normAutofit/>
          </a:bodyPr>
          <a:lstStyle>
            <a:lvl1pPr>
              <a:defRPr sz="1200"/>
            </a:lvl1pPr>
            <a:lvl2pPr>
              <a:defRPr sz="1050"/>
            </a:lvl2pPr>
            <a:lvl3pPr>
              <a:defRPr sz="9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ext Placeholder 8"/>
          <p:cNvSpPr>
            <a:spLocks noGrp="1"/>
          </p:cNvSpPr>
          <p:nvPr>
            <p:ph type="body" sz="quarter" idx="15"/>
          </p:nvPr>
        </p:nvSpPr>
        <p:spPr>
          <a:xfrm>
            <a:off x="6126481" y="971550"/>
            <a:ext cx="2560320" cy="3600450"/>
          </a:xfrm>
        </p:spPr>
        <p:txBody>
          <a:bodyPr>
            <a:normAutofit/>
          </a:bodyPr>
          <a:lstStyle>
            <a:lvl1pPr>
              <a:defRPr sz="1200"/>
            </a:lvl1pPr>
            <a:lvl2pPr>
              <a:defRPr sz="1050"/>
            </a:lvl2pPr>
            <a:lvl3pPr>
              <a:defRPr sz="9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200926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hree Content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71500"/>
          </a:xfrm>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0C853A8-1CF5-4118-9D6D-C132E8FC53CB}" type="datetimeFigureOut">
              <a:rPr lang="en-US" smtClean="0">
                <a:solidFill>
                  <a:srgbClr val="E5E8E8">
                    <a:lumMod val="75000"/>
                  </a:srgbClr>
                </a:solidFill>
              </a:rPr>
              <a:pPr/>
              <a:t>2/19/2015</a:t>
            </a:fld>
            <a:endParaRPr lang="en-US">
              <a:solidFill>
                <a:srgbClr val="E5E8E8">
                  <a:lumMod val="75000"/>
                </a:srgbClr>
              </a:solidFill>
            </a:endParaRPr>
          </a:p>
        </p:txBody>
      </p:sp>
      <p:sp>
        <p:nvSpPr>
          <p:cNvPr id="6" name="Footer Placeholder 5"/>
          <p:cNvSpPr>
            <a:spLocks noGrp="1"/>
          </p:cNvSpPr>
          <p:nvPr>
            <p:ph type="ftr" sz="quarter" idx="11"/>
          </p:nvPr>
        </p:nvSpPr>
        <p:spPr/>
        <p:txBody>
          <a:bodyPr/>
          <a:lstStyle/>
          <a:p>
            <a:endParaRPr lang="en-US">
              <a:solidFill>
                <a:srgbClr val="E5E8E8">
                  <a:lumMod val="75000"/>
                </a:srgbClr>
              </a:solidFill>
            </a:endParaRPr>
          </a:p>
        </p:txBody>
      </p:sp>
      <p:sp>
        <p:nvSpPr>
          <p:cNvPr id="7" name="Slide Number Placeholder 6"/>
          <p:cNvSpPr>
            <a:spLocks noGrp="1"/>
          </p:cNvSpPr>
          <p:nvPr>
            <p:ph type="sldNum" sz="quarter" idx="12"/>
          </p:nvPr>
        </p:nvSpPr>
        <p:spPr/>
        <p:txBody>
          <a:bodyPr/>
          <a:lstStyle/>
          <a:p>
            <a:fld id="{00DE720E-C72B-42F0-AD69-52D60E3C605E}" type="slidenum">
              <a:rPr lang="en-US" smtClean="0">
                <a:solidFill>
                  <a:srgbClr val="E5E8E8">
                    <a:lumMod val="75000"/>
                  </a:srgbClr>
                </a:solidFill>
              </a:rPr>
              <a:pPr/>
              <a:t>‹N°›</a:t>
            </a:fld>
            <a:endParaRPr lang="en-US">
              <a:solidFill>
                <a:srgbClr val="E5E8E8">
                  <a:lumMod val="75000"/>
                </a:srgbClr>
              </a:solidFill>
            </a:endParaRPr>
          </a:p>
        </p:txBody>
      </p:sp>
      <p:sp>
        <p:nvSpPr>
          <p:cNvPr id="12" name="Text Placeholder 2"/>
          <p:cNvSpPr>
            <a:spLocks noGrp="1"/>
          </p:cNvSpPr>
          <p:nvPr>
            <p:ph type="body" idx="1" hasCustomPrompt="1"/>
          </p:nvPr>
        </p:nvSpPr>
        <p:spPr>
          <a:xfrm>
            <a:off x="457200" y="971550"/>
            <a:ext cx="2560320" cy="205740"/>
          </a:xfrm>
        </p:spPr>
        <p:txBody>
          <a:bodyPr anchor="t">
            <a:noAutofit/>
          </a:bodyPr>
          <a:lstStyle>
            <a:lvl1pPr marL="0" indent="0">
              <a:spcBef>
                <a:spcPts val="0"/>
              </a:spcBef>
              <a:buNone/>
              <a:defRPr sz="135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add heading</a:t>
            </a:r>
          </a:p>
        </p:txBody>
      </p:sp>
      <p:sp>
        <p:nvSpPr>
          <p:cNvPr id="13" name="Text Placeholder 2"/>
          <p:cNvSpPr>
            <a:spLocks noGrp="1"/>
          </p:cNvSpPr>
          <p:nvPr>
            <p:ph type="body" idx="16" hasCustomPrompt="1"/>
          </p:nvPr>
        </p:nvSpPr>
        <p:spPr>
          <a:xfrm>
            <a:off x="3291840" y="971550"/>
            <a:ext cx="2560320" cy="205740"/>
          </a:xfrm>
        </p:spPr>
        <p:txBody>
          <a:bodyPr anchor="t">
            <a:noAutofit/>
          </a:bodyPr>
          <a:lstStyle>
            <a:lvl1pPr marL="0" indent="0">
              <a:spcBef>
                <a:spcPts val="0"/>
              </a:spcBef>
              <a:buNone/>
              <a:defRPr sz="135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add heading</a:t>
            </a:r>
          </a:p>
        </p:txBody>
      </p:sp>
      <p:sp>
        <p:nvSpPr>
          <p:cNvPr id="14" name="Text Placeholder 2"/>
          <p:cNvSpPr>
            <a:spLocks noGrp="1"/>
          </p:cNvSpPr>
          <p:nvPr>
            <p:ph type="body" idx="17" hasCustomPrompt="1"/>
          </p:nvPr>
        </p:nvSpPr>
        <p:spPr>
          <a:xfrm>
            <a:off x="6126481" y="971550"/>
            <a:ext cx="2560320" cy="205740"/>
          </a:xfrm>
        </p:spPr>
        <p:txBody>
          <a:bodyPr anchor="t">
            <a:noAutofit/>
          </a:bodyPr>
          <a:lstStyle>
            <a:lvl1pPr marL="0" indent="0">
              <a:spcBef>
                <a:spcPts val="0"/>
              </a:spcBef>
              <a:buNone/>
              <a:defRPr sz="135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add heading</a:t>
            </a:r>
          </a:p>
        </p:txBody>
      </p:sp>
      <p:sp>
        <p:nvSpPr>
          <p:cNvPr id="9" name="Text Placeholder 8"/>
          <p:cNvSpPr>
            <a:spLocks noGrp="1"/>
          </p:cNvSpPr>
          <p:nvPr>
            <p:ph type="body" sz="quarter" idx="13"/>
          </p:nvPr>
        </p:nvSpPr>
        <p:spPr>
          <a:xfrm>
            <a:off x="457200" y="1257300"/>
            <a:ext cx="2560320" cy="3314700"/>
          </a:xfrm>
        </p:spPr>
        <p:txBody>
          <a:bodyPr>
            <a:normAutofit/>
          </a:bodyPr>
          <a:lstStyle>
            <a:lvl1pPr>
              <a:defRPr sz="1200"/>
            </a:lvl1pPr>
            <a:lvl2pPr>
              <a:defRPr sz="1050"/>
            </a:lvl2pPr>
            <a:lvl3pPr>
              <a:defRPr sz="9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Text Placeholder 8"/>
          <p:cNvSpPr>
            <a:spLocks noGrp="1"/>
          </p:cNvSpPr>
          <p:nvPr>
            <p:ph type="body" sz="quarter" idx="14"/>
          </p:nvPr>
        </p:nvSpPr>
        <p:spPr>
          <a:xfrm>
            <a:off x="3291840" y="1257300"/>
            <a:ext cx="2560320" cy="3314700"/>
          </a:xfrm>
        </p:spPr>
        <p:txBody>
          <a:bodyPr>
            <a:normAutofit/>
          </a:bodyPr>
          <a:lstStyle>
            <a:lvl1pPr>
              <a:defRPr sz="1200"/>
            </a:lvl1pPr>
            <a:lvl2pPr>
              <a:defRPr sz="1050"/>
            </a:lvl2pPr>
            <a:lvl3pPr>
              <a:defRPr sz="9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ext Placeholder 8"/>
          <p:cNvSpPr>
            <a:spLocks noGrp="1"/>
          </p:cNvSpPr>
          <p:nvPr>
            <p:ph type="body" sz="quarter" idx="15"/>
          </p:nvPr>
        </p:nvSpPr>
        <p:spPr>
          <a:xfrm>
            <a:off x="6126481" y="1257300"/>
            <a:ext cx="2560320" cy="3314700"/>
          </a:xfrm>
        </p:spPr>
        <p:txBody>
          <a:bodyPr>
            <a:normAutofit/>
          </a:bodyPr>
          <a:lstStyle>
            <a:lvl1pPr>
              <a:defRPr sz="1200"/>
            </a:lvl1pPr>
            <a:lvl2pPr>
              <a:defRPr sz="1050"/>
            </a:lvl2pPr>
            <a:lvl3pPr>
              <a:defRPr sz="9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422797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 title with two columns">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bwMode="black">
          <a:xfrm>
            <a:off x="331472" y="235066"/>
            <a:ext cx="8460105" cy="430887"/>
          </a:xfrm>
          <a:prstGeom prst="rect">
            <a:avLst/>
          </a:prstGeom>
          <a:ln>
            <a:noFill/>
          </a:ln>
        </p:spPr>
        <p:txBody>
          <a:bodyPr vert="horz" wrap="square" lIns="0" tIns="0" rIns="0" bIns="0" rtlCol="0" anchor="t" anchorCtr="0">
            <a:spAutoFit/>
          </a:bodyPr>
          <a:lstStyle>
            <a:lvl1pPr>
              <a:defRPr>
                <a:solidFill>
                  <a:srgbClr val="000000"/>
                </a:solidFill>
              </a:defRPr>
            </a:lvl1pPr>
          </a:lstStyle>
          <a:p>
            <a:r>
              <a:rPr lang="en-US" noProof="0" dirty="0" smtClean="0"/>
              <a:t>Click to edit master title style</a:t>
            </a:r>
            <a:endParaRPr lang="en-US" noProof="0" dirty="0"/>
          </a:p>
        </p:txBody>
      </p:sp>
      <p:sp>
        <p:nvSpPr>
          <p:cNvPr id="8" name="Content Placeholder 7"/>
          <p:cNvSpPr>
            <a:spLocks noGrp="1"/>
          </p:cNvSpPr>
          <p:nvPr>
            <p:ph sz="quarter" idx="16"/>
          </p:nvPr>
        </p:nvSpPr>
        <p:spPr>
          <a:xfrm>
            <a:off x="332330" y="1188722"/>
            <a:ext cx="4030662" cy="3219769"/>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17"/>
          </p:nvPr>
        </p:nvSpPr>
        <p:spPr>
          <a:xfrm>
            <a:off x="4568825" y="1185864"/>
            <a:ext cx="387826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hasCustomPrompt="1"/>
          </p:nvPr>
        </p:nvSpPr>
        <p:spPr bwMode="black">
          <a:xfrm>
            <a:off x="331472"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3284705722"/>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hree Content, Subtitle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71500"/>
          </a:xfrm>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0C853A8-1CF5-4118-9D6D-C132E8FC53CB}" type="datetimeFigureOut">
              <a:rPr lang="en-US" smtClean="0">
                <a:solidFill>
                  <a:srgbClr val="E5E8E8">
                    <a:lumMod val="75000"/>
                  </a:srgbClr>
                </a:solidFill>
              </a:rPr>
              <a:pPr/>
              <a:t>2/19/2015</a:t>
            </a:fld>
            <a:endParaRPr lang="en-US">
              <a:solidFill>
                <a:srgbClr val="E5E8E8">
                  <a:lumMod val="75000"/>
                </a:srgbClr>
              </a:solidFill>
            </a:endParaRPr>
          </a:p>
        </p:txBody>
      </p:sp>
      <p:sp>
        <p:nvSpPr>
          <p:cNvPr id="6" name="Footer Placeholder 5"/>
          <p:cNvSpPr>
            <a:spLocks noGrp="1"/>
          </p:cNvSpPr>
          <p:nvPr>
            <p:ph type="ftr" sz="quarter" idx="11"/>
          </p:nvPr>
        </p:nvSpPr>
        <p:spPr/>
        <p:txBody>
          <a:bodyPr/>
          <a:lstStyle/>
          <a:p>
            <a:endParaRPr lang="en-US">
              <a:solidFill>
                <a:srgbClr val="E5E8E8">
                  <a:lumMod val="75000"/>
                </a:srgbClr>
              </a:solidFill>
            </a:endParaRPr>
          </a:p>
        </p:txBody>
      </p:sp>
      <p:sp>
        <p:nvSpPr>
          <p:cNvPr id="7" name="Slide Number Placeholder 6"/>
          <p:cNvSpPr>
            <a:spLocks noGrp="1"/>
          </p:cNvSpPr>
          <p:nvPr>
            <p:ph type="sldNum" sz="quarter" idx="12"/>
          </p:nvPr>
        </p:nvSpPr>
        <p:spPr/>
        <p:txBody>
          <a:bodyPr/>
          <a:lstStyle/>
          <a:p>
            <a:fld id="{00DE720E-C72B-42F0-AD69-52D60E3C605E}" type="slidenum">
              <a:rPr lang="en-US" smtClean="0">
                <a:solidFill>
                  <a:srgbClr val="E5E8E8">
                    <a:lumMod val="75000"/>
                  </a:srgbClr>
                </a:solidFill>
              </a:rPr>
              <a:pPr/>
              <a:t>‹N°›</a:t>
            </a:fld>
            <a:endParaRPr lang="en-US">
              <a:solidFill>
                <a:srgbClr val="E5E8E8">
                  <a:lumMod val="75000"/>
                </a:srgbClr>
              </a:solidFill>
            </a:endParaRPr>
          </a:p>
        </p:txBody>
      </p:sp>
      <p:sp>
        <p:nvSpPr>
          <p:cNvPr id="15" name="Text Placeholder 7"/>
          <p:cNvSpPr>
            <a:spLocks noGrp="1"/>
          </p:cNvSpPr>
          <p:nvPr>
            <p:ph type="body" sz="quarter" idx="18" hasCustomPrompt="1"/>
          </p:nvPr>
        </p:nvSpPr>
        <p:spPr>
          <a:xfrm>
            <a:off x="457200" y="850392"/>
            <a:ext cx="8229600" cy="195431"/>
          </a:xfrm>
        </p:spPr>
        <p:txBody>
          <a:bodyPr>
            <a:noAutofit/>
          </a:bodyPr>
          <a:lstStyle>
            <a:lvl1pPr marL="0" indent="0">
              <a:spcBef>
                <a:spcPts val="0"/>
              </a:spcBef>
              <a:buNone/>
              <a:defRPr sz="1350">
                <a:solidFill>
                  <a:schemeClr val="accent1"/>
                </a:solidFill>
              </a:defRPr>
            </a:lvl1pPr>
            <a:lvl2pPr marL="0" indent="0">
              <a:spcBef>
                <a:spcPts val="0"/>
              </a:spcBef>
              <a:buNone/>
              <a:defRPr sz="1350"/>
            </a:lvl2pPr>
            <a:lvl3pPr marL="0" indent="0">
              <a:spcBef>
                <a:spcPts val="0"/>
              </a:spcBef>
              <a:buNone/>
              <a:defRPr sz="1350"/>
            </a:lvl3pPr>
            <a:lvl4pPr marL="0" indent="0">
              <a:spcBef>
                <a:spcPts val="0"/>
              </a:spcBef>
              <a:buNone/>
              <a:defRPr sz="1350"/>
            </a:lvl4pPr>
            <a:lvl5pPr marL="0" indent="0">
              <a:spcBef>
                <a:spcPts val="0"/>
              </a:spcBef>
              <a:buNone/>
              <a:defRPr sz="1350"/>
            </a:lvl5pPr>
            <a:lvl6pPr marL="0" indent="0">
              <a:spcBef>
                <a:spcPts val="0"/>
              </a:spcBef>
              <a:buNone/>
              <a:defRPr sz="1350"/>
            </a:lvl6pPr>
            <a:lvl7pPr marL="0" indent="0">
              <a:spcBef>
                <a:spcPts val="0"/>
              </a:spcBef>
              <a:buNone/>
              <a:defRPr sz="1350"/>
            </a:lvl7pPr>
            <a:lvl8pPr marL="0" indent="0">
              <a:spcBef>
                <a:spcPts val="0"/>
              </a:spcBef>
              <a:buNone/>
              <a:defRPr sz="1350"/>
            </a:lvl8pPr>
            <a:lvl9pPr marL="0" indent="0">
              <a:spcBef>
                <a:spcPts val="0"/>
              </a:spcBef>
              <a:buNone/>
              <a:defRPr sz="1350"/>
            </a:lvl9pPr>
          </a:lstStyle>
          <a:p>
            <a:pPr lvl="0"/>
            <a:r>
              <a:rPr lang="en-US" dirty="0" smtClean="0"/>
              <a:t>Click to add subtitle</a:t>
            </a:r>
          </a:p>
        </p:txBody>
      </p:sp>
      <p:sp>
        <p:nvSpPr>
          <p:cNvPr id="12" name="Text Placeholder 2"/>
          <p:cNvSpPr>
            <a:spLocks noGrp="1"/>
          </p:cNvSpPr>
          <p:nvPr>
            <p:ph type="body" idx="1" hasCustomPrompt="1"/>
          </p:nvPr>
        </p:nvSpPr>
        <p:spPr>
          <a:xfrm>
            <a:off x="457200" y="1257299"/>
            <a:ext cx="2560320" cy="205740"/>
          </a:xfrm>
        </p:spPr>
        <p:txBody>
          <a:bodyPr anchor="t">
            <a:noAutofit/>
          </a:bodyPr>
          <a:lstStyle>
            <a:lvl1pPr marL="0" indent="0">
              <a:spcBef>
                <a:spcPts val="0"/>
              </a:spcBef>
              <a:buNone/>
              <a:defRPr sz="135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add heading</a:t>
            </a:r>
          </a:p>
        </p:txBody>
      </p:sp>
      <p:sp>
        <p:nvSpPr>
          <p:cNvPr id="13" name="Text Placeholder 2"/>
          <p:cNvSpPr>
            <a:spLocks noGrp="1"/>
          </p:cNvSpPr>
          <p:nvPr>
            <p:ph type="body" idx="16" hasCustomPrompt="1"/>
          </p:nvPr>
        </p:nvSpPr>
        <p:spPr>
          <a:xfrm>
            <a:off x="3291840" y="1257299"/>
            <a:ext cx="2560320" cy="205740"/>
          </a:xfrm>
        </p:spPr>
        <p:txBody>
          <a:bodyPr anchor="t">
            <a:noAutofit/>
          </a:bodyPr>
          <a:lstStyle>
            <a:lvl1pPr marL="0" indent="0">
              <a:spcBef>
                <a:spcPts val="0"/>
              </a:spcBef>
              <a:buNone/>
              <a:defRPr sz="135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add heading</a:t>
            </a:r>
          </a:p>
        </p:txBody>
      </p:sp>
      <p:sp>
        <p:nvSpPr>
          <p:cNvPr id="14" name="Text Placeholder 2"/>
          <p:cNvSpPr>
            <a:spLocks noGrp="1"/>
          </p:cNvSpPr>
          <p:nvPr>
            <p:ph type="body" idx="17" hasCustomPrompt="1"/>
          </p:nvPr>
        </p:nvSpPr>
        <p:spPr>
          <a:xfrm>
            <a:off x="6126481" y="1257299"/>
            <a:ext cx="2560320" cy="205740"/>
          </a:xfrm>
        </p:spPr>
        <p:txBody>
          <a:bodyPr anchor="t">
            <a:noAutofit/>
          </a:bodyPr>
          <a:lstStyle>
            <a:lvl1pPr marL="0" indent="0">
              <a:spcBef>
                <a:spcPts val="0"/>
              </a:spcBef>
              <a:buNone/>
              <a:defRPr sz="135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add heading</a:t>
            </a:r>
          </a:p>
        </p:txBody>
      </p:sp>
      <p:sp>
        <p:nvSpPr>
          <p:cNvPr id="9" name="Text Placeholder 8"/>
          <p:cNvSpPr>
            <a:spLocks noGrp="1"/>
          </p:cNvSpPr>
          <p:nvPr>
            <p:ph type="body" sz="quarter" idx="13"/>
          </p:nvPr>
        </p:nvSpPr>
        <p:spPr>
          <a:xfrm>
            <a:off x="457200" y="1543050"/>
            <a:ext cx="2560320" cy="3028950"/>
          </a:xfrm>
        </p:spPr>
        <p:txBody>
          <a:bodyPr>
            <a:normAutofit/>
          </a:bodyPr>
          <a:lstStyle>
            <a:lvl1pPr>
              <a:defRPr sz="1200"/>
            </a:lvl1pPr>
            <a:lvl2pPr>
              <a:defRPr sz="1050"/>
            </a:lvl2pPr>
            <a:lvl3pPr>
              <a:defRPr sz="9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Text Placeholder 8"/>
          <p:cNvSpPr>
            <a:spLocks noGrp="1"/>
          </p:cNvSpPr>
          <p:nvPr>
            <p:ph type="body" sz="quarter" idx="14"/>
          </p:nvPr>
        </p:nvSpPr>
        <p:spPr>
          <a:xfrm>
            <a:off x="3291840" y="1543050"/>
            <a:ext cx="2560320" cy="3028950"/>
          </a:xfrm>
        </p:spPr>
        <p:txBody>
          <a:bodyPr>
            <a:normAutofit/>
          </a:bodyPr>
          <a:lstStyle>
            <a:lvl1pPr>
              <a:defRPr sz="1200"/>
            </a:lvl1pPr>
            <a:lvl2pPr>
              <a:defRPr sz="1050"/>
            </a:lvl2pPr>
            <a:lvl3pPr>
              <a:defRPr sz="9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ext Placeholder 8"/>
          <p:cNvSpPr>
            <a:spLocks noGrp="1"/>
          </p:cNvSpPr>
          <p:nvPr>
            <p:ph type="body" sz="quarter" idx="15"/>
          </p:nvPr>
        </p:nvSpPr>
        <p:spPr>
          <a:xfrm>
            <a:off x="6126481" y="1543050"/>
            <a:ext cx="2560320" cy="3028950"/>
          </a:xfrm>
        </p:spPr>
        <p:txBody>
          <a:bodyPr>
            <a:normAutofit/>
          </a:bodyPr>
          <a:lstStyle>
            <a:lvl1pPr>
              <a:defRPr sz="1200"/>
            </a:lvl1pPr>
            <a:lvl2pPr>
              <a:defRPr sz="1050"/>
            </a:lvl2pPr>
            <a:lvl3pPr>
              <a:defRPr sz="9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14922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71500"/>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457200" y="971551"/>
            <a:ext cx="5715000" cy="360045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3"/>
          <p:cNvSpPr>
            <a:spLocks noGrp="1"/>
          </p:cNvSpPr>
          <p:nvPr>
            <p:ph type="body" sz="half" idx="2"/>
          </p:nvPr>
        </p:nvSpPr>
        <p:spPr>
          <a:xfrm>
            <a:off x="6400800" y="971550"/>
            <a:ext cx="2286000" cy="3600450"/>
          </a:xfrm>
        </p:spPr>
        <p:txBody>
          <a:bodyPr>
            <a:noAutofit/>
          </a:bodyPr>
          <a:lstStyle>
            <a:lvl1pPr marL="0" indent="0">
              <a:spcBef>
                <a:spcPts val="450"/>
              </a:spcBef>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C853A8-1CF5-4118-9D6D-C132E8FC53CB}" type="datetimeFigureOut">
              <a:rPr lang="en-US" smtClean="0">
                <a:solidFill>
                  <a:srgbClr val="E5E8E8">
                    <a:lumMod val="75000"/>
                  </a:srgbClr>
                </a:solidFill>
              </a:rPr>
              <a:pPr/>
              <a:t>2/19/2015</a:t>
            </a:fld>
            <a:endParaRPr lang="en-US">
              <a:solidFill>
                <a:srgbClr val="E5E8E8">
                  <a:lumMod val="75000"/>
                </a:srgbClr>
              </a:solidFill>
            </a:endParaRPr>
          </a:p>
        </p:txBody>
      </p:sp>
      <p:sp>
        <p:nvSpPr>
          <p:cNvPr id="6" name="Footer Placeholder 5"/>
          <p:cNvSpPr>
            <a:spLocks noGrp="1"/>
          </p:cNvSpPr>
          <p:nvPr>
            <p:ph type="ftr" sz="quarter" idx="11"/>
          </p:nvPr>
        </p:nvSpPr>
        <p:spPr/>
        <p:txBody>
          <a:bodyPr/>
          <a:lstStyle/>
          <a:p>
            <a:endParaRPr lang="en-US">
              <a:solidFill>
                <a:srgbClr val="E5E8E8">
                  <a:lumMod val="75000"/>
                </a:srgbClr>
              </a:solidFill>
            </a:endParaRPr>
          </a:p>
        </p:txBody>
      </p:sp>
      <p:sp>
        <p:nvSpPr>
          <p:cNvPr id="7" name="Slide Number Placeholder 6"/>
          <p:cNvSpPr>
            <a:spLocks noGrp="1"/>
          </p:cNvSpPr>
          <p:nvPr>
            <p:ph type="sldNum" sz="quarter" idx="12"/>
          </p:nvPr>
        </p:nvSpPr>
        <p:spPr/>
        <p:txBody>
          <a:bodyPr/>
          <a:lstStyle/>
          <a:p>
            <a:fld id="{00DE720E-C72B-42F0-AD69-52D60E3C605E}" type="slidenum">
              <a:rPr lang="en-US" smtClean="0">
                <a:solidFill>
                  <a:srgbClr val="E5E8E8">
                    <a:lumMod val="75000"/>
                  </a:srgbClr>
                </a:solidFill>
              </a:rPr>
              <a:pPr/>
              <a:t>‹N°›</a:t>
            </a:fld>
            <a:endParaRPr lang="en-US">
              <a:solidFill>
                <a:srgbClr val="E5E8E8">
                  <a:lumMod val="75000"/>
                </a:srgbClr>
              </a:solidFill>
            </a:endParaRPr>
          </a:p>
        </p:txBody>
      </p:sp>
    </p:spTree>
    <p:extLst>
      <p:ext uri="{BB962C8B-B14F-4D97-AF65-F5344CB8AC3E}">
        <p14:creationId xmlns:p14="http://schemas.microsoft.com/office/powerpoint/2010/main" val="2150822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71500"/>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457200" y="971550"/>
            <a:ext cx="5029200" cy="3600450"/>
          </a:xfrm>
        </p:spPr>
        <p:txBody>
          <a:bodyPr tIns="457200">
            <a:noAutofit/>
          </a:bodyPr>
          <a:lstStyle>
            <a:lvl1pPr marL="0" indent="0" algn="ctr">
              <a:buNone/>
              <a:defRPr sz="13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5760720" y="971550"/>
            <a:ext cx="2926080" cy="3600450"/>
          </a:xfrm>
        </p:spPr>
        <p:txBody>
          <a:bodyPr>
            <a:noAutofit/>
          </a:bodyPr>
          <a:lstStyle>
            <a:lvl1pPr marL="0" indent="0">
              <a:spcBef>
                <a:spcPts val="450"/>
              </a:spcBef>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C853A8-1CF5-4118-9D6D-C132E8FC53CB}" type="datetimeFigureOut">
              <a:rPr lang="en-US" smtClean="0">
                <a:solidFill>
                  <a:srgbClr val="E5E8E8">
                    <a:lumMod val="75000"/>
                  </a:srgbClr>
                </a:solidFill>
              </a:rPr>
              <a:pPr/>
              <a:t>2/19/2015</a:t>
            </a:fld>
            <a:endParaRPr lang="en-US">
              <a:solidFill>
                <a:srgbClr val="E5E8E8">
                  <a:lumMod val="75000"/>
                </a:srgbClr>
              </a:solidFill>
            </a:endParaRPr>
          </a:p>
        </p:txBody>
      </p:sp>
      <p:sp>
        <p:nvSpPr>
          <p:cNvPr id="6" name="Footer Placeholder 5"/>
          <p:cNvSpPr>
            <a:spLocks noGrp="1"/>
          </p:cNvSpPr>
          <p:nvPr>
            <p:ph type="ftr" sz="quarter" idx="11"/>
          </p:nvPr>
        </p:nvSpPr>
        <p:spPr/>
        <p:txBody>
          <a:bodyPr/>
          <a:lstStyle/>
          <a:p>
            <a:endParaRPr lang="en-US">
              <a:solidFill>
                <a:srgbClr val="E5E8E8">
                  <a:lumMod val="75000"/>
                </a:srgbClr>
              </a:solidFill>
            </a:endParaRPr>
          </a:p>
        </p:txBody>
      </p:sp>
      <p:sp>
        <p:nvSpPr>
          <p:cNvPr id="7" name="Slide Number Placeholder 6"/>
          <p:cNvSpPr>
            <a:spLocks noGrp="1"/>
          </p:cNvSpPr>
          <p:nvPr>
            <p:ph type="sldNum" sz="quarter" idx="12"/>
          </p:nvPr>
        </p:nvSpPr>
        <p:spPr/>
        <p:txBody>
          <a:bodyPr/>
          <a:lstStyle/>
          <a:p>
            <a:fld id="{00DE720E-C72B-42F0-AD69-52D60E3C605E}" type="slidenum">
              <a:rPr lang="en-US" smtClean="0">
                <a:solidFill>
                  <a:srgbClr val="E5E8E8">
                    <a:lumMod val="75000"/>
                  </a:srgbClr>
                </a:solidFill>
              </a:rPr>
              <a:pPr/>
              <a:t>‹N°›</a:t>
            </a:fld>
            <a:endParaRPr lang="en-US">
              <a:solidFill>
                <a:srgbClr val="E5E8E8">
                  <a:lumMod val="75000"/>
                </a:srgbClr>
              </a:solidFill>
            </a:endParaRPr>
          </a:p>
        </p:txBody>
      </p:sp>
    </p:spTree>
    <p:extLst>
      <p:ext uri="{BB962C8B-B14F-4D97-AF65-F5344CB8AC3E}">
        <p14:creationId xmlns:p14="http://schemas.microsoft.com/office/powerpoint/2010/main" val="30513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ictur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71500"/>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457200" y="971550"/>
            <a:ext cx="5029200" cy="3600450"/>
          </a:xfrm>
        </p:spPr>
        <p:txBody>
          <a:bodyPr tIns="457200">
            <a:noAutofit/>
          </a:bodyPr>
          <a:lstStyle>
            <a:lvl1pPr marL="0" indent="0" algn="ctr">
              <a:buNone/>
              <a:defRPr sz="13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80C853A8-1CF5-4118-9D6D-C132E8FC53CB}" type="datetimeFigureOut">
              <a:rPr lang="en-US" smtClean="0">
                <a:solidFill>
                  <a:srgbClr val="E5E8E8">
                    <a:lumMod val="75000"/>
                  </a:srgbClr>
                </a:solidFill>
              </a:rPr>
              <a:pPr/>
              <a:t>2/19/2015</a:t>
            </a:fld>
            <a:endParaRPr lang="en-US">
              <a:solidFill>
                <a:srgbClr val="E5E8E8">
                  <a:lumMod val="75000"/>
                </a:srgbClr>
              </a:solidFill>
            </a:endParaRPr>
          </a:p>
        </p:txBody>
      </p:sp>
      <p:sp>
        <p:nvSpPr>
          <p:cNvPr id="6" name="Footer Placeholder 5"/>
          <p:cNvSpPr>
            <a:spLocks noGrp="1"/>
          </p:cNvSpPr>
          <p:nvPr>
            <p:ph type="ftr" sz="quarter" idx="11"/>
          </p:nvPr>
        </p:nvSpPr>
        <p:spPr/>
        <p:txBody>
          <a:bodyPr/>
          <a:lstStyle/>
          <a:p>
            <a:endParaRPr lang="en-US">
              <a:solidFill>
                <a:srgbClr val="E5E8E8">
                  <a:lumMod val="75000"/>
                </a:srgbClr>
              </a:solidFill>
            </a:endParaRPr>
          </a:p>
        </p:txBody>
      </p:sp>
      <p:sp>
        <p:nvSpPr>
          <p:cNvPr id="7" name="Slide Number Placeholder 6"/>
          <p:cNvSpPr>
            <a:spLocks noGrp="1"/>
          </p:cNvSpPr>
          <p:nvPr>
            <p:ph type="sldNum" sz="quarter" idx="12"/>
          </p:nvPr>
        </p:nvSpPr>
        <p:spPr/>
        <p:txBody>
          <a:bodyPr/>
          <a:lstStyle/>
          <a:p>
            <a:fld id="{00DE720E-C72B-42F0-AD69-52D60E3C605E}" type="slidenum">
              <a:rPr lang="en-US" smtClean="0">
                <a:solidFill>
                  <a:srgbClr val="E5E8E8">
                    <a:lumMod val="75000"/>
                  </a:srgbClr>
                </a:solidFill>
              </a:rPr>
              <a:pPr/>
              <a:t>‹N°›</a:t>
            </a:fld>
            <a:endParaRPr lang="en-US">
              <a:solidFill>
                <a:srgbClr val="E5E8E8">
                  <a:lumMod val="75000"/>
                </a:srgbClr>
              </a:solidFill>
            </a:endParaRPr>
          </a:p>
        </p:txBody>
      </p:sp>
      <p:sp>
        <p:nvSpPr>
          <p:cNvPr id="8" name="Text Placeholder 8"/>
          <p:cNvSpPr>
            <a:spLocks noGrp="1"/>
          </p:cNvSpPr>
          <p:nvPr>
            <p:ph type="body" sz="quarter" idx="13"/>
          </p:nvPr>
        </p:nvSpPr>
        <p:spPr>
          <a:xfrm>
            <a:off x="5760720" y="971550"/>
            <a:ext cx="2926080" cy="360045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668375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71500"/>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457200" y="971550"/>
            <a:ext cx="3986784" cy="2628900"/>
          </a:xfrm>
        </p:spPr>
        <p:txBody>
          <a:bodyPr tIns="457200">
            <a:noAutofit/>
          </a:bodyPr>
          <a:lstStyle>
            <a:lvl1pPr marL="0" indent="0" algn="ctr">
              <a:buNone/>
              <a:defRPr sz="13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80C853A8-1CF5-4118-9D6D-C132E8FC53CB}" type="datetimeFigureOut">
              <a:rPr lang="en-US" smtClean="0">
                <a:solidFill>
                  <a:srgbClr val="E5E8E8">
                    <a:lumMod val="75000"/>
                  </a:srgbClr>
                </a:solidFill>
              </a:rPr>
              <a:pPr/>
              <a:t>2/19/2015</a:t>
            </a:fld>
            <a:endParaRPr lang="en-US">
              <a:solidFill>
                <a:srgbClr val="E5E8E8">
                  <a:lumMod val="75000"/>
                </a:srgbClr>
              </a:solidFill>
            </a:endParaRPr>
          </a:p>
        </p:txBody>
      </p:sp>
      <p:sp>
        <p:nvSpPr>
          <p:cNvPr id="6" name="Footer Placeholder 5"/>
          <p:cNvSpPr>
            <a:spLocks noGrp="1"/>
          </p:cNvSpPr>
          <p:nvPr>
            <p:ph type="ftr" sz="quarter" idx="11"/>
          </p:nvPr>
        </p:nvSpPr>
        <p:spPr/>
        <p:txBody>
          <a:bodyPr/>
          <a:lstStyle/>
          <a:p>
            <a:endParaRPr lang="en-US">
              <a:solidFill>
                <a:srgbClr val="E5E8E8">
                  <a:lumMod val="75000"/>
                </a:srgbClr>
              </a:solidFill>
            </a:endParaRPr>
          </a:p>
        </p:txBody>
      </p:sp>
      <p:sp>
        <p:nvSpPr>
          <p:cNvPr id="7" name="Slide Number Placeholder 6"/>
          <p:cNvSpPr>
            <a:spLocks noGrp="1"/>
          </p:cNvSpPr>
          <p:nvPr>
            <p:ph type="sldNum" sz="quarter" idx="12"/>
          </p:nvPr>
        </p:nvSpPr>
        <p:spPr/>
        <p:txBody>
          <a:bodyPr/>
          <a:lstStyle/>
          <a:p>
            <a:fld id="{00DE720E-C72B-42F0-AD69-52D60E3C605E}" type="slidenum">
              <a:rPr lang="en-US" smtClean="0">
                <a:solidFill>
                  <a:srgbClr val="E5E8E8">
                    <a:lumMod val="75000"/>
                  </a:srgbClr>
                </a:solidFill>
              </a:rPr>
              <a:pPr/>
              <a:t>‹N°›</a:t>
            </a:fld>
            <a:endParaRPr lang="en-US">
              <a:solidFill>
                <a:srgbClr val="E5E8E8">
                  <a:lumMod val="75000"/>
                </a:srgbClr>
              </a:solidFill>
            </a:endParaRPr>
          </a:p>
        </p:txBody>
      </p:sp>
      <p:sp>
        <p:nvSpPr>
          <p:cNvPr id="8" name="Picture Placeholder 2"/>
          <p:cNvSpPr>
            <a:spLocks noGrp="1"/>
          </p:cNvSpPr>
          <p:nvPr>
            <p:ph type="pic" idx="13"/>
          </p:nvPr>
        </p:nvSpPr>
        <p:spPr>
          <a:xfrm>
            <a:off x="4700016" y="971550"/>
            <a:ext cx="3986784" cy="2628900"/>
          </a:xfrm>
        </p:spPr>
        <p:txBody>
          <a:bodyPr tIns="457200">
            <a:noAutofit/>
          </a:bodyPr>
          <a:lstStyle>
            <a:lvl1pPr marL="0" indent="0" algn="ctr">
              <a:buNone/>
              <a:defRPr sz="13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457200" y="3714750"/>
            <a:ext cx="3986784" cy="847868"/>
          </a:xfrm>
        </p:spPr>
        <p:txBody>
          <a:bodyPr>
            <a:noAutofit/>
          </a:bodyPr>
          <a:lstStyle>
            <a:lvl1pPr marL="0" indent="0">
              <a:spcBef>
                <a:spcPts val="450"/>
              </a:spcBef>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9" name="Text Placeholder 3"/>
          <p:cNvSpPr>
            <a:spLocks noGrp="1"/>
          </p:cNvSpPr>
          <p:nvPr>
            <p:ph type="body" sz="half" idx="14"/>
          </p:nvPr>
        </p:nvSpPr>
        <p:spPr>
          <a:xfrm>
            <a:off x="4700016" y="3714750"/>
            <a:ext cx="3986784" cy="847868"/>
          </a:xfrm>
        </p:spPr>
        <p:txBody>
          <a:bodyPr>
            <a:noAutofit/>
          </a:bodyPr>
          <a:lstStyle>
            <a:lvl1pPr marL="0" indent="0">
              <a:spcBef>
                <a:spcPts val="450"/>
              </a:spcBef>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1074750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71500"/>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457200" y="971550"/>
            <a:ext cx="2560320" cy="2057400"/>
          </a:xfrm>
        </p:spPr>
        <p:txBody>
          <a:bodyPr tIns="457200">
            <a:noAutofit/>
          </a:bodyPr>
          <a:lstStyle>
            <a:lvl1pPr marL="0" indent="0" algn="ctr">
              <a:buNone/>
              <a:defRPr sz="13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80C853A8-1CF5-4118-9D6D-C132E8FC53CB}" type="datetimeFigureOut">
              <a:rPr lang="en-US" smtClean="0">
                <a:solidFill>
                  <a:srgbClr val="E5E8E8">
                    <a:lumMod val="75000"/>
                  </a:srgbClr>
                </a:solidFill>
              </a:rPr>
              <a:pPr/>
              <a:t>2/19/2015</a:t>
            </a:fld>
            <a:endParaRPr lang="en-US">
              <a:solidFill>
                <a:srgbClr val="E5E8E8">
                  <a:lumMod val="75000"/>
                </a:srgbClr>
              </a:solidFill>
            </a:endParaRPr>
          </a:p>
        </p:txBody>
      </p:sp>
      <p:sp>
        <p:nvSpPr>
          <p:cNvPr id="6" name="Footer Placeholder 5"/>
          <p:cNvSpPr>
            <a:spLocks noGrp="1"/>
          </p:cNvSpPr>
          <p:nvPr>
            <p:ph type="ftr" sz="quarter" idx="11"/>
          </p:nvPr>
        </p:nvSpPr>
        <p:spPr/>
        <p:txBody>
          <a:bodyPr/>
          <a:lstStyle/>
          <a:p>
            <a:endParaRPr lang="en-US">
              <a:solidFill>
                <a:srgbClr val="E5E8E8">
                  <a:lumMod val="75000"/>
                </a:srgbClr>
              </a:solidFill>
            </a:endParaRPr>
          </a:p>
        </p:txBody>
      </p:sp>
      <p:sp>
        <p:nvSpPr>
          <p:cNvPr id="7" name="Slide Number Placeholder 6"/>
          <p:cNvSpPr>
            <a:spLocks noGrp="1"/>
          </p:cNvSpPr>
          <p:nvPr>
            <p:ph type="sldNum" sz="quarter" idx="12"/>
          </p:nvPr>
        </p:nvSpPr>
        <p:spPr/>
        <p:txBody>
          <a:bodyPr/>
          <a:lstStyle/>
          <a:p>
            <a:fld id="{00DE720E-C72B-42F0-AD69-52D60E3C605E}" type="slidenum">
              <a:rPr lang="en-US" smtClean="0">
                <a:solidFill>
                  <a:srgbClr val="E5E8E8">
                    <a:lumMod val="75000"/>
                  </a:srgbClr>
                </a:solidFill>
              </a:rPr>
              <a:pPr/>
              <a:t>‹N°›</a:t>
            </a:fld>
            <a:endParaRPr lang="en-US">
              <a:solidFill>
                <a:srgbClr val="E5E8E8">
                  <a:lumMod val="75000"/>
                </a:srgbClr>
              </a:solidFill>
            </a:endParaRPr>
          </a:p>
        </p:txBody>
      </p:sp>
      <p:sp>
        <p:nvSpPr>
          <p:cNvPr id="4" name="Text Placeholder 3"/>
          <p:cNvSpPr>
            <a:spLocks noGrp="1"/>
          </p:cNvSpPr>
          <p:nvPr>
            <p:ph type="body" sz="half" idx="2"/>
          </p:nvPr>
        </p:nvSpPr>
        <p:spPr>
          <a:xfrm>
            <a:off x="457200" y="3158544"/>
            <a:ext cx="2560320" cy="1413456"/>
          </a:xfrm>
        </p:spPr>
        <p:txBody>
          <a:bodyPr>
            <a:noAutofit/>
          </a:bodyPr>
          <a:lstStyle>
            <a:lvl1pPr marL="0" indent="0">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0" name="Picture Placeholder 2"/>
          <p:cNvSpPr>
            <a:spLocks noGrp="1"/>
          </p:cNvSpPr>
          <p:nvPr>
            <p:ph type="pic" idx="15"/>
          </p:nvPr>
        </p:nvSpPr>
        <p:spPr>
          <a:xfrm>
            <a:off x="3291840" y="971550"/>
            <a:ext cx="2560320" cy="2057400"/>
          </a:xfrm>
        </p:spPr>
        <p:txBody>
          <a:bodyPr tIns="457200">
            <a:noAutofit/>
          </a:bodyPr>
          <a:lstStyle>
            <a:lvl1pPr marL="0" indent="0" algn="ctr">
              <a:buNone/>
              <a:defRPr sz="13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11" name="Picture Placeholder 2"/>
          <p:cNvSpPr>
            <a:spLocks noGrp="1"/>
          </p:cNvSpPr>
          <p:nvPr>
            <p:ph type="pic" idx="16"/>
          </p:nvPr>
        </p:nvSpPr>
        <p:spPr>
          <a:xfrm>
            <a:off x="6126481" y="971550"/>
            <a:ext cx="2560320" cy="2057400"/>
          </a:xfrm>
        </p:spPr>
        <p:txBody>
          <a:bodyPr tIns="457200">
            <a:noAutofit/>
          </a:bodyPr>
          <a:lstStyle>
            <a:lvl1pPr marL="0" indent="0" algn="ctr">
              <a:buNone/>
              <a:defRPr sz="13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12" name="Text Placeholder 3"/>
          <p:cNvSpPr>
            <a:spLocks noGrp="1"/>
          </p:cNvSpPr>
          <p:nvPr>
            <p:ph type="body" sz="half" idx="17"/>
          </p:nvPr>
        </p:nvSpPr>
        <p:spPr>
          <a:xfrm>
            <a:off x="3291840" y="3158544"/>
            <a:ext cx="2560320" cy="1413456"/>
          </a:xfrm>
        </p:spPr>
        <p:txBody>
          <a:bodyPr>
            <a:noAutofit/>
          </a:bodyPr>
          <a:lstStyle>
            <a:lvl1pPr marL="0" indent="0">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3" name="Text Placeholder 3"/>
          <p:cNvSpPr>
            <a:spLocks noGrp="1"/>
          </p:cNvSpPr>
          <p:nvPr>
            <p:ph type="body" sz="half" idx="18"/>
          </p:nvPr>
        </p:nvSpPr>
        <p:spPr>
          <a:xfrm>
            <a:off x="6126481" y="3158544"/>
            <a:ext cx="2560320" cy="1413456"/>
          </a:xfrm>
        </p:spPr>
        <p:txBody>
          <a:bodyPr>
            <a:noAutofit/>
          </a:bodyPr>
          <a:lstStyle>
            <a:lvl1pPr marL="0" indent="0">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262165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C853A8-1CF5-4118-9D6D-C132E8FC53CB}" type="datetimeFigureOut">
              <a:rPr lang="en-US" smtClean="0">
                <a:solidFill>
                  <a:srgbClr val="E5E8E8">
                    <a:lumMod val="75000"/>
                  </a:srgbClr>
                </a:solidFill>
              </a:rPr>
              <a:pPr/>
              <a:t>2/19/2015</a:t>
            </a:fld>
            <a:endParaRPr lang="en-US">
              <a:solidFill>
                <a:srgbClr val="E5E8E8">
                  <a:lumMod val="75000"/>
                </a:srgbClr>
              </a:solidFill>
            </a:endParaRPr>
          </a:p>
        </p:txBody>
      </p:sp>
      <p:sp>
        <p:nvSpPr>
          <p:cNvPr id="5" name="Footer Placeholder 4"/>
          <p:cNvSpPr>
            <a:spLocks noGrp="1"/>
          </p:cNvSpPr>
          <p:nvPr>
            <p:ph type="ftr" sz="quarter" idx="11"/>
          </p:nvPr>
        </p:nvSpPr>
        <p:spPr/>
        <p:txBody>
          <a:bodyPr/>
          <a:lstStyle/>
          <a:p>
            <a:endParaRPr lang="en-US">
              <a:solidFill>
                <a:srgbClr val="E5E8E8">
                  <a:lumMod val="75000"/>
                </a:srgbClr>
              </a:solidFill>
            </a:endParaRPr>
          </a:p>
        </p:txBody>
      </p:sp>
      <p:sp>
        <p:nvSpPr>
          <p:cNvPr id="6" name="Slide Number Placeholder 5"/>
          <p:cNvSpPr>
            <a:spLocks noGrp="1"/>
          </p:cNvSpPr>
          <p:nvPr>
            <p:ph type="sldNum" sz="quarter" idx="12"/>
          </p:nvPr>
        </p:nvSpPr>
        <p:spPr/>
        <p:txBody>
          <a:bodyPr/>
          <a:lstStyle/>
          <a:p>
            <a:fld id="{00DE720E-C72B-42F0-AD69-52D60E3C605E}" type="slidenum">
              <a:rPr lang="en-US" smtClean="0">
                <a:solidFill>
                  <a:srgbClr val="E5E8E8">
                    <a:lumMod val="75000"/>
                  </a:srgbClr>
                </a:solidFill>
              </a:rPr>
              <a:pPr/>
              <a:t>‹N°›</a:t>
            </a:fld>
            <a:endParaRPr lang="en-US">
              <a:solidFill>
                <a:srgbClr val="E5E8E8">
                  <a:lumMod val="75000"/>
                </a:srgbClr>
              </a:solidFill>
            </a:endParaRPr>
          </a:p>
        </p:txBody>
      </p:sp>
    </p:spTree>
    <p:extLst>
      <p:ext uri="{BB962C8B-B14F-4D97-AF65-F5344CB8AC3E}">
        <p14:creationId xmlns:p14="http://schemas.microsoft.com/office/powerpoint/2010/main" val="2249457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7848" y="228601"/>
            <a:ext cx="758952" cy="4343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1"/>
            <a:ext cx="7239000" cy="4343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C853A8-1CF5-4118-9D6D-C132E8FC53CB}" type="datetimeFigureOut">
              <a:rPr lang="en-US" smtClean="0">
                <a:solidFill>
                  <a:srgbClr val="E5E8E8">
                    <a:lumMod val="75000"/>
                  </a:srgbClr>
                </a:solidFill>
              </a:rPr>
              <a:pPr/>
              <a:t>2/19/2015</a:t>
            </a:fld>
            <a:endParaRPr lang="en-US">
              <a:solidFill>
                <a:srgbClr val="E5E8E8">
                  <a:lumMod val="75000"/>
                </a:srgbClr>
              </a:solidFill>
            </a:endParaRPr>
          </a:p>
        </p:txBody>
      </p:sp>
      <p:sp>
        <p:nvSpPr>
          <p:cNvPr id="5" name="Footer Placeholder 4"/>
          <p:cNvSpPr>
            <a:spLocks noGrp="1"/>
          </p:cNvSpPr>
          <p:nvPr>
            <p:ph type="ftr" sz="quarter" idx="11"/>
          </p:nvPr>
        </p:nvSpPr>
        <p:spPr/>
        <p:txBody>
          <a:bodyPr/>
          <a:lstStyle/>
          <a:p>
            <a:endParaRPr lang="en-US">
              <a:solidFill>
                <a:srgbClr val="E5E8E8">
                  <a:lumMod val="75000"/>
                </a:srgbClr>
              </a:solidFill>
            </a:endParaRPr>
          </a:p>
        </p:txBody>
      </p:sp>
      <p:sp>
        <p:nvSpPr>
          <p:cNvPr id="6" name="Slide Number Placeholder 5"/>
          <p:cNvSpPr>
            <a:spLocks noGrp="1"/>
          </p:cNvSpPr>
          <p:nvPr>
            <p:ph type="sldNum" sz="quarter" idx="12"/>
          </p:nvPr>
        </p:nvSpPr>
        <p:spPr/>
        <p:txBody>
          <a:bodyPr/>
          <a:lstStyle/>
          <a:p>
            <a:fld id="{00DE720E-C72B-42F0-AD69-52D60E3C605E}" type="slidenum">
              <a:rPr lang="en-US" smtClean="0">
                <a:solidFill>
                  <a:srgbClr val="E5E8E8">
                    <a:lumMod val="75000"/>
                  </a:srgbClr>
                </a:solidFill>
              </a:rPr>
              <a:pPr/>
              <a:t>‹N°›</a:t>
            </a:fld>
            <a:endParaRPr lang="en-US">
              <a:solidFill>
                <a:srgbClr val="E5E8E8">
                  <a:lumMod val="75000"/>
                </a:srgbClr>
              </a:solidFill>
            </a:endParaRPr>
          </a:p>
        </p:txBody>
      </p:sp>
    </p:spTree>
    <p:extLst>
      <p:ext uri="{BB962C8B-B14F-4D97-AF65-F5344CB8AC3E}">
        <p14:creationId xmlns:p14="http://schemas.microsoft.com/office/powerpoint/2010/main" val="1918713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alf page, sub title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33" y="1186049"/>
            <a:ext cx="3878263" cy="3222441"/>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hasCustomPrompt="1"/>
          </p:nvPr>
        </p:nvSpPr>
        <p:spPr bwMode="black">
          <a:xfrm>
            <a:off x="331472"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65051986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title, sub title with three columns">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2" y="235063"/>
            <a:ext cx="8460105" cy="429768"/>
          </a:xfrm>
        </p:spPr>
        <p:txBody>
          <a:bodyPr/>
          <a:lstStyle>
            <a:lvl1pPr>
              <a:defRPr>
                <a:solidFill>
                  <a:srgbClr val="000000"/>
                </a:solidFill>
              </a:defRPr>
            </a:lvl1pPr>
          </a:lstStyle>
          <a:p>
            <a:r>
              <a:rPr lang="en-US" noProof="0" dirty="0" smtClean="0"/>
              <a:t>Click to edit master title style</a:t>
            </a:r>
            <a:endParaRPr lang="en-US" noProof="0" dirty="0"/>
          </a:p>
        </p:txBody>
      </p:sp>
      <p:sp>
        <p:nvSpPr>
          <p:cNvPr id="9" name="Content Placeholder 8"/>
          <p:cNvSpPr>
            <a:spLocks noGrp="1"/>
          </p:cNvSpPr>
          <p:nvPr>
            <p:ph sz="quarter" idx="16"/>
          </p:nvPr>
        </p:nvSpPr>
        <p:spPr>
          <a:xfrm>
            <a:off x="329184" y="1189039"/>
            <a:ext cx="252374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7"/>
          </p:nvPr>
        </p:nvSpPr>
        <p:spPr>
          <a:xfrm>
            <a:off x="3124486" y="1189042"/>
            <a:ext cx="2523744" cy="3222625"/>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18"/>
          </p:nvPr>
        </p:nvSpPr>
        <p:spPr>
          <a:xfrm>
            <a:off x="5919788" y="1189039"/>
            <a:ext cx="2527300"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ubtitle 2"/>
          <p:cNvSpPr>
            <a:spLocks noGrp="1"/>
          </p:cNvSpPr>
          <p:nvPr>
            <p:ph type="subTitle" idx="1" hasCustomPrompt="1"/>
          </p:nvPr>
        </p:nvSpPr>
        <p:spPr bwMode="black">
          <a:xfrm>
            <a:off x="331472"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2873512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26" Type="http://schemas.openxmlformats.org/officeDocument/2006/relationships/slideLayout" Target="../slideLayouts/slideLayout73.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slideLayout" Target="../slideLayouts/slideLayout72.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29" Type="http://schemas.openxmlformats.org/officeDocument/2006/relationships/slideLayout" Target="../slideLayouts/slideLayout76.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28" Type="http://schemas.openxmlformats.org/officeDocument/2006/relationships/slideLayout" Target="../slideLayouts/slideLayout75.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31" Type="http://schemas.openxmlformats.org/officeDocument/2006/relationships/theme" Target="../theme/theme4.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 Id="rId27" Type="http://schemas.openxmlformats.org/officeDocument/2006/relationships/slideLayout" Target="../slideLayouts/slideLayout74.xml"/><Relationship Id="rId30"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328614" y="235064"/>
            <a:ext cx="8123236" cy="430887"/>
          </a:xfrm>
          <a:prstGeom prst="rect">
            <a:avLst/>
          </a:prstGeom>
          <a:ln>
            <a:noFill/>
          </a:ln>
        </p:spPr>
        <p:txBody>
          <a:bodyPr vert="horz" wrap="square" lIns="0" tIns="0" rIns="0" bIns="0" rtlCol="0" anchor="t" anchorCtr="0">
            <a:noAutofit/>
          </a:bodyPr>
          <a:lstStyle/>
          <a:p>
            <a:r>
              <a:rPr lang="en-US" noProof="0" smtClean="0"/>
              <a:t>Click to edit Master title style</a:t>
            </a:r>
            <a:endParaRPr lang="en-US" noProof="0" dirty="0"/>
          </a:p>
        </p:txBody>
      </p:sp>
      <p:sp>
        <p:nvSpPr>
          <p:cNvPr id="7" name="Text Placeholder 6"/>
          <p:cNvSpPr>
            <a:spLocks noGrp="1"/>
          </p:cNvSpPr>
          <p:nvPr>
            <p:ph type="body" idx="1"/>
          </p:nvPr>
        </p:nvSpPr>
        <p:spPr bwMode="black">
          <a:xfrm>
            <a:off x="330200" y="1188720"/>
            <a:ext cx="8119872" cy="3219768"/>
          </a:xfrm>
          <a:prstGeom prst="rect">
            <a:avLst/>
          </a:prstGeom>
        </p:spPr>
        <p:txBody>
          <a:bodyPr vert="horz" wrap="square"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Box 8"/>
          <p:cNvSpPr txBox="1"/>
          <p:nvPr/>
        </p:nvSpPr>
        <p:spPr>
          <a:xfrm>
            <a:off x="444501" y="4758803"/>
            <a:ext cx="8012545" cy="228600"/>
          </a:xfrm>
          <a:prstGeom prst="rect">
            <a:avLst/>
          </a:prstGeom>
          <a:noFill/>
        </p:spPr>
        <p:txBody>
          <a:bodyPr wrap="square"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smtClean="0">
                <a:solidFill>
                  <a:srgbClr val="B9B8BB"/>
                </a:solidFill>
                <a:latin typeface="HP Simplified"/>
                <a:cs typeface="HP Simplified"/>
              </a:rPr>
              <a:t>© Copyright 2014 Hewlett-Packard Development Company, L.P. </a:t>
            </a:r>
            <a:r>
              <a:rPr lang="en-US" sz="700" b="0" i="0" baseline="0" dirty="0" smtClean="0">
                <a:solidFill>
                  <a:srgbClr val="B9B8BB"/>
                </a:solidFill>
                <a:latin typeface="HP Simplified"/>
                <a:cs typeface="HP Simplified"/>
              </a:rPr>
              <a:t> </a:t>
            </a:r>
            <a:r>
              <a:rPr lang="en-US" sz="700" b="0" i="0" dirty="0" smtClean="0">
                <a:solidFill>
                  <a:srgbClr val="B9B8BB"/>
                </a:solidFill>
                <a:latin typeface="HP Simplified"/>
                <a:cs typeface="HP Simplified"/>
              </a:rPr>
              <a:t>The information contained herein is subject to change without notice.</a:t>
            </a:r>
          </a:p>
        </p:txBody>
      </p:sp>
      <p:sp>
        <p:nvSpPr>
          <p:cNvPr id="8" name="TextBox 7"/>
          <p:cNvSpPr txBox="1"/>
          <p:nvPr/>
        </p:nvSpPr>
        <p:spPr bwMode="gray">
          <a:xfrm>
            <a:off x="329190" y="4788486"/>
            <a:ext cx="323009" cy="149332"/>
          </a:xfrm>
          <a:prstGeom prst="rect">
            <a:avLst/>
          </a:prstGeom>
        </p:spPr>
        <p:txBody>
          <a:bodyPr vert="horz" wrap="none" lIns="0" tIns="45720" rIns="91440" bIns="45720" rtlCol="0" anchor="ctr">
            <a:noAutofit/>
          </a:bodyPr>
          <a:lstStyle/>
          <a:p>
            <a:pPr marL="0" algn="l" defTabSz="914400" rtl="0" eaLnBrk="1" latinLnBrk="0" hangingPunct="1"/>
            <a:fld id="{6C5AF65D-6854-49AF-ABC5-48B5BA0EA842}" type="slidenum">
              <a:rPr lang="en-US" sz="700" b="0" i="0" kern="1200" smtClean="0">
                <a:solidFill>
                  <a:srgbClr val="B9B8BB"/>
                </a:solidFill>
                <a:latin typeface="HP Simplified"/>
                <a:ea typeface="+mn-ea"/>
                <a:cs typeface="HP Simplified"/>
              </a:rPr>
              <a:pPr marL="0" algn="l" defTabSz="914400" rtl="0" eaLnBrk="1" latinLnBrk="0" hangingPunct="1"/>
              <a:t>‹N°›</a:t>
            </a:fld>
            <a:endParaRPr lang="en-US" sz="700" b="0" i="0" kern="1200" dirty="0" smtClean="0">
              <a:solidFill>
                <a:srgbClr val="B9B8BB"/>
              </a:solidFill>
              <a:latin typeface="HP Simplified"/>
              <a:ea typeface="+mn-ea"/>
              <a:cs typeface="HP Simplified"/>
            </a:endParaRPr>
          </a:p>
        </p:txBody>
      </p:sp>
      <p:pic>
        <p:nvPicPr>
          <p:cNvPr id="4" name="Picture 3" descr="HP_Blue_RGB_150_SM.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503920" y="4535424"/>
            <a:ext cx="365760" cy="365760"/>
          </a:xfrm>
          <a:prstGeom prst="rect">
            <a:avLst/>
          </a:prstGeom>
        </p:spPr>
      </p:pic>
    </p:spTree>
    <p:extLst>
      <p:ext uri="{BB962C8B-B14F-4D97-AF65-F5344CB8AC3E}">
        <p14:creationId xmlns:p14="http://schemas.microsoft.com/office/powerpoint/2010/main" val="2606275834"/>
      </p:ext>
    </p:extLst>
  </p:cSld>
  <p:clrMap bg1="lt1" tx1="dk1" bg2="lt2" tx2="dk2" accent1="accent1" accent2="accent2" accent3="accent3" accent4="accent4" accent5="accent5" accent6="accent6" hlink="hlink" folHlink="folHlink"/>
  <p:sldLayoutIdLst>
    <p:sldLayoutId id="2147483830" r:id="rId1"/>
    <p:sldLayoutId id="2147483834" r:id="rId2"/>
    <p:sldLayoutId id="2147483833" r:id="rId3"/>
    <p:sldLayoutId id="2147483837" r:id="rId4"/>
    <p:sldLayoutId id="2147483809" r:id="rId5"/>
    <p:sldLayoutId id="2147483839" r:id="rId6"/>
    <p:sldLayoutId id="2147483823" r:id="rId7"/>
    <p:sldLayoutId id="2147483824" r:id="rId8"/>
    <p:sldLayoutId id="2147483825" r:id="rId9"/>
    <p:sldLayoutId id="2147483855" r:id="rId10"/>
    <p:sldLayoutId id="2147483856" r:id="rId11"/>
  </p:sldLayoutIdLst>
  <p:timing>
    <p:tnLst>
      <p:par>
        <p:cTn id="1" dur="indefinite" restart="never" nodeType="tmRoot"/>
      </p:par>
    </p:tnLst>
  </p:timing>
  <p:hf hdr="0" ftr="0" dt="0"/>
  <p:txStyles>
    <p:titleStyle>
      <a:lvl1pPr algn="l" defTabSz="457200" rtl="0" eaLnBrk="1" latinLnBrk="0" hangingPunct="1">
        <a:lnSpc>
          <a:spcPct val="100000"/>
        </a:lnSpc>
        <a:spcBef>
          <a:spcPct val="0"/>
        </a:spcBef>
        <a:spcAft>
          <a:spcPts val="0"/>
        </a:spcAft>
        <a:buNone/>
        <a:defRPr lang="en-GB" sz="2800" b="1" i="0" kern="1200" dirty="0" smtClean="0">
          <a:solidFill>
            <a:srgbClr val="000000"/>
          </a:solidFill>
          <a:latin typeface="HP Simplified" pitchFamily="34" charset="0"/>
          <a:ea typeface="+mj-ea"/>
          <a:cs typeface="HP Simplified" pitchFamily="34" charset="0"/>
        </a:defRPr>
      </a:lvl1pPr>
    </p:titleStyle>
    <p:bodyStyle>
      <a:lvl1pPr marL="0" indent="0" algn="l" defTabSz="457200" rtl="0" eaLnBrk="1" latinLnBrk="0" hangingPunct="1">
        <a:lnSpc>
          <a:spcPct val="100000"/>
        </a:lnSpc>
        <a:spcBef>
          <a:spcPts val="0"/>
        </a:spcBef>
        <a:spcAft>
          <a:spcPts val="400"/>
        </a:spcAft>
        <a:buSzPct val="100000"/>
        <a:buFont typeface="Arial"/>
        <a:buNone/>
        <a:defRPr sz="1800" b="1" i="0" kern="1200">
          <a:solidFill>
            <a:schemeClr val="accent1"/>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HP Simplified" pitchFamily="34" charset="0"/>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HP Simplified" pitchFamily="34" charset="0"/>
        <a:buChar char="–"/>
        <a:defRPr lang="en-US" sz="1400" b="0" i="0" kern="1200" dirty="0" smtClean="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HP Simplified" pitchFamily="34" charset="0"/>
        <a:buChar char="•"/>
        <a:tabLst/>
        <a:defRPr sz="14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329185" y="235064"/>
            <a:ext cx="8123236" cy="430887"/>
          </a:xfrm>
          <a:prstGeom prst="rect">
            <a:avLst/>
          </a:prstGeom>
          <a:ln>
            <a:noFill/>
          </a:ln>
        </p:spPr>
        <p:txBody>
          <a:bodyPr vert="horz" wrap="square" lIns="0" tIns="0" rIns="0" bIns="0" rtlCol="0" anchor="t" anchorCtr="0">
            <a:noAutofit/>
          </a:bodyPr>
          <a:lstStyle/>
          <a:p>
            <a:r>
              <a:rPr lang="en-US" noProof="0" dirty="0" smtClean="0"/>
              <a:t>Click to edit master title style</a:t>
            </a:r>
            <a:endParaRPr lang="en-US" noProof="0" dirty="0"/>
          </a:p>
        </p:txBody>
      </p:sp>
      <p:sp>
        <p:nvSpPr>
          <p:cNvPr id="7" name="Text Placeholder 6"/>
          <p:cNvSpPr>
            <a:spLocks noGrp="1"/>
          </p:cNvSpPr>
          <p:nvPr>
            <p:ph type="body" idx="1"/>
          </p:nvPr>
        </p:nvSpPr>
        <p:spPr bwMode="black">
          <a:xfrm>
            <a:off x="329185" y="1188720"/>
            <a:ext cx="8119872" cy="3219768"/>
          </a:xfrm>
          <a:prstGeom prst="rect">
            <a:avLst/>
          </a:prstGeom>
        </p:spPr>
        <p:txBody>
          <a:bodyPr vert="horz" wrap="square" lIns="0" tIns="0" rIns="0" bIns="0" rtlCol="0">
            <a:no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9" name="TextBox 8"/>
          <p:cNvSpPr txBox="1"/>
          <p:nvPr/>
        </p:nvSpPr>
        <p:spPr>
          <a:xfrm>
            <a:off x="444502" y="4758803"/>
            <a:ext cx="8012545" cy="228600"/>
          </a:xfrm>
          <a:prstGeom prst="rect">
            <a:avLst/>
          </a:prstGeom>
          <a:noFill/>
        </p:spPr>
        <p:txBody>
          <a:bodyPr wrap="square" rtlCol="0">
            <a:noAutofit/>
          </a:bodyPr>
          <a:lstStyle/>
          <a:p>
            <a:pPr defTabSz="457086">
              <a:defRPr/>
            </a:pPr>
            <a:r>
              <a:rPr lang="en-US" sz="700" dirty="0" smtClean="0">
                <a:solidFill>
                  <a:srgbClr val="87898B"/>
                </a:solidFill>
                <a:cs typeface="HP Simplified"/>
              </a:rPr>
              <a:t>© Copyright 2014 Hewlett-Packard Development Company, L.P.  The information contained herein is subject to change without notice.</a:t>
            </a:r>
          </a:p>
        </p:txBody>
      </p:sp>
      <p:sp>
        <p:nvSpPr>
          <p:cNvPr id="8" name="TextBox 7"/>
          <p:cNvSpPr txBox="1"/>
          <p:nvPr/>
        </p:nvSpPr>
        <p:spPr bwMode="gray">
          <a:xfrm>
            <a:off x="329185" y="4788486"/>
            <a:ext cx="323009" cy="149332"/>
          </a:xfrm>
          <a:prstGeom prst="rect">
            <a:avLst/>
          </a:prstGeom>
        </p:spPr>
        <p:txBody>
          <a:bodyPr vert="horz" wrap="none" lIns="0" tIns="45708" rIns="91416" bIns="45708" rtlCol="0" anchor="ctr">
            <a:noAutofit/>
          </a:bodyPr>
          <a:lstStyle/>
          <a:p>
            <a:pPr defTabSz="914171"/>
            <a:fld id="{6C5AF65D-6854-49AF-ABC5-48B5BA0EA842}" type="slidenum">
              <a:rPr lang="en-US" sz="700" smtClean="0">
                <a:solidFill>
                  <a:srgbClr val="87898B"/>
                </a:solidFill>
                <a:cs typeface="HP Simplified"/>
              </a:rPr>
              <a:pPr defTabSz="914171"/>
              <a:t>‹N°›</a:t>
            </a:fld>
            <a:endParaRPr lang="en-US" sz="700" dirty="0" smtClean="0">
              <a:solidFill>
                <a:srgbClr val="87898B"/>
              </a:solidFill>
              <a:cs typeface="HP Simplified"/>
            </a:endParaRPr>
          </a:p>
        </p:txBody>
      </p:sp>
      <p:pic>
        <p:nvPicPr>
          <p:cNvPr id="4" name="Picture 3" descr="HP_Blue_RGB_150_S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03920" y="4535424"/>
            <a:ext cx="365760" cy="365760"/>
          </a:xfrm>
          <a:prstGeom prst="rect">
            <a:avLst/>
          </a:prstGeom>
        </p:spPr>
      </p:pic>
    </p:spTree>
    <p:extLst>
      <p:ext uri="{BB962C8B-B14F-4D97-AF65-F5344CB8AC3E}">
        <p14:creationId xmlns:p14="http://schemas.microsoft.com/office/powerpoint/2010/main" val="2968640962"/>
      </p:ext>
    </p:extLst>
  </p:cSld>
  <p:clrMap bg1="lt1" tx1="dk1" bg2="lt2" tx2="dk2" accent1="accent1" accent2="accent2" accent3="accent3" accent4="accent4" accent5="accent5" accent6="accent6" hlink="hlink" folHlink="folHlink"/>
  <p:sldLayoutIdLst>
    <p:sldLayoutId id="2147483858" r:id="rId1"/>
    <p:sldLayoutId id="2147483859" r:id="rId2"/>
  </p:sldLayoutIdLst>
  <p:timing>
    <p:tnLst>
      <p:par>
        <p:cTn id="1" dur="indefinite" restart="never" nodeType="tmRoot"/>
      </p:par>
    </p:tnLst>
  </p:timing>
  <p:hf hdr="0" ftr="0" dt="0"/>
  <p:txStyles>
    <p:titleStyle>
      <a:lvl1pPr algn="l" defTabSz="457086" rtl="0" eaLnBrk="1" latinLnBrk="0" hangingPunct="1">
        <a:lnSpc>
          <a:spcPct val="100000"/>
        </a:lnSpc>
        <a:spcBef>
          <a:spcPct val="0"/>
        </a:spcBef>
        <a:spcAft>
          <a:spcPts val="0"/>
        </a:spcAft>
        <a:buNone/>
        <a:defRPr lang="en-GB" sz="2799" b="1" i="0" kern="1200" dirty="0" smtClean="0">
          <a:solidFill>
            <a:srgbClr val="000000"/>
          </a:solidFill>
          <a:latin typeface="HP Simplified" pitchFamily="34" charset="0"/>
          <a:ea typeface="+mj-ea"/>
          <a:cs typeface="HP Simplified" pitchFamily="34" charset="0"/>
        </a:defRPr>
      </a:lvl1pPr>
    </p:titleStyle>
    <p:bodyStyle>
      <a:lvl1pPr marL="0" indent="0" algn="l" defTabSz="457086" rtl="0" eaLnBrk="1" latinLnBrk="0" hangingPunct="1">
        <a:lnSpc>
          <a:spcPct val="100000"/>
        </a:lnSpc>
        <a:spcBef>
          <a:spcPts val="0"/>
        </a:spcBef>
        <a:spcAft>
          <a:spcPts val="400"/>
        </a:spcAft>
        <a:buSzPct val="100000"/>
        <a:buFont typeface="Arial"/>
        <a:buNone/>
        <a:defRPr sz="1799" b="1" i="0" kern="1200">
          <a:solidFill>
            <a:schemeClr val="tx2"/>
          </a:solidFill>
          <a:latin typeface="HP Simplified" pitchFamily="34" charset="0"/>
          <a:ea typeface="+mn-ea"/>
          <a:cs typeface="HP Simplified" pitchFamily="34" charset="0"/>
        </a:defRPr>
      </a:lvl1pPr>
      <a:lvl2pPr marL="0" indent="0" algn="l" defTabSz="430106"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20" indent="-169820" algn="l" defTabSz="457086" rtl="0" eaLnBrk="1" latinLnBrk="0" hangingPunct="1">
        <a:lnSpc>
          <a:spcPct val="100000"/>
        </a:lnSpc>
        <a:spcBef>
          <a:spcPts val="0"/>
        </a:spcBef>
        <a:spcAft>
          <a:spcPts val="400"/>
        </a:spcAft>
        <a:buFont typeface="HP Simplified" pitchFamily="34" charset="0"/>
        <a:buChar char="•"/>
        <a:defRPr sz="1400" b="0" i="0" kern="1200">
          <a:solidFill>
            <a:srgbClr val="000000"/>
          </a:solidFill>
          <a:latin typeface="HP Simplified" pitchFamily="34" charset="0"/>
          <a:ea typeface="+mn-ea"/>
          <a:cs typeface="HP Simplified" pitchFamily="34" charset="0"/>
        </a:defRPr>
      </a:lvl3pPr>
      <a:lvl4pPr marL="341228" indent="-180930" algn="l" defTabSz="457086" rtl="0" eaLnBrk="1" latinLnBrk="0" hangingPunct="1">
        <a:lnSpc>
          <a:spcPct val="100000"/>
        </a:lnSpc>
        <a:spcBef>
          <a:spcPts val="0"/>
        </a:spcBef>
        <a:spcAft>
          <a:spcPts val="400"/>
        </a:spcAft>
        <a:buSzPct val="80000"/>
        <a:buFont typeface="HP Simplified" pitchFamily="34" charset="0"/>
        <a:buChar char="–"/>
        <a:defRPr lang="en-US" sz="1400" b="0" i="0" kern="1200" dirty="0" smtClean="0">
          <a:solidFill>
            <a:srgbClr val="000000"/>
          </a:solidFill>
          <a:latin typeface="HP Simplified" pitchFamily="34" charset="0"/>
          <a:ea typeface="+mn-ea"/>
          <a:cs typeface="HP Simplified" pitchFamily="34" charset="0"/>
        </a:defRPr>
      </a:lvl4pPr>
      <a:lvl5pPr marL="469783" indent="-150776" algn="l" defTabSz="457086" rtl="0" eaLnBrk="1" latinLnBrk="0" hangingPunct="1">
        <a:lnSpc>
          <a:spcPct val="100000"/>
        </a:lnSpc>
        <a:spcBef>
          <a:spcPts val="0"/>
        </a:spcBef>
        <a:spcAft>
          <a:spcPts val="400"/>
        </a:spcAft>
        <a:buFont typeface="HP Simplified" pitchFamily="34" charset="0"/>
        <a:buChar char="•"/>
        <a:tabLst/>
        <a:defRPr sz="1400" b="0" i="0" kern="1200">
          <a:solidFill>
            <a:srgbClr val="000000"/>
          </a:solidFill>
          <a:latin typeface="HP Simplified" pitchFamily="34" charset="0"/>
          <a:ea typeface="+mn-ea"/>
          <a:cs typeface="HP Simplified" pitchFamily="34" charset="0"/>
        </a:defRPr>
      </a:lvl5pPr>
      <a:lvl6pPr marL="2285429" indent="0" algn="l" defTabSz="457086" rtl="0" eaLnBrk="1" latinLnBrk="0" hangingPunct="1">
        <a:lnSpc>
          <a:spcPts val="2500"/>
        </a:lnSpc>
        <a:spcBef>
          <a:spcPct val="20000"/>
        </a:spcBef>
        <a:buFont typeface="Arial"/>
        <a:buNone/>
        <a:defRPr sz="1799" kern="1200">
          <a:solidFill>
            <a:schemeClr val="tx1"/>
          </a:solidFill>
          <a:latin typeface="+mn-lt"/>
          <a:ea typeface="+mn-ea"/>
          <a:cs typeface="+mn-cs"/>
        </a:defRPr>
      </a:lvl6pPr>
      <a:lvl7pPr marL="2971057" indent="-228543" algn="l" defTabSz="457086" rtl="0" eaLnBrk="1" latinLnBrk="0" hangingPunct="1">
        <a:spcBef>
          <a:spcPct val="20000"/>
        </a:spcBef>
        <a:buFont typeface="Arial"/>
        <a:buChar char="•"/>
        <a:defRPr sz="2000" kern="1200">
          <a:solidFill>
            <a:schemeClr val="tx1"/>
          </a:solidFill>
          <a:latin typeface="+mn-lt"/>
          <a:ea typeface="+mn-ea"/>
          <a:cs typeface="+mn-cs"/>
        </a:defRPr>
      </a:lvl7pPr>
      <a:lvl8pPr marL="3428143" indent="-228543" algn="l" defTabSz="457086" rtl="0" eaLnBrk="1" latinLnBrk="0" hangingPunct="1">
        <a:spcBef>
          <a:spcPct val="20000"/>
        </a:spcBef>
        <a:buFont typeface="Arial"/>
        <a:buChar char="•"/>
        <a:defRPr sz="2000" kern="1200">
          <a:solidFill>
            <a:schemeClr val="tx1"/>
          </a:solidFill>
          <a:latin typeface="+mn-lt"/>
          <a:ea typeface="+mn-ea"/>
          <a:cs typeface="+mn-cs"/>
        </a:defRPr>
      </a:lvl8pPr>
      <a:lvl9pPr marL="3885229" indent="-228543" algn="l" defTabSz="45708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86" rtl="0" eaLnBrk="1" latinLnBrk="0" hangingPunct="1">
        <a:defRPr sz="1799" kern="1200">
          <a:solidFill>
            <a:schemeClr val="tx1"/>
          </a:solidFill>
          <a:latin typeface="+mn-lt"/>
          <a:ea typeface="+mn-ea"/>
          <a:cs typeface="+mn-cs"/>
        </a:defRPr>
      </a:lvl1pPr>
      <a:lvl2pPr marL="457086" algn="l" defTabSz="457086" rtl="0" eaLnBrk="1" latinLnBrk="0" hangingPunct="1">
        <a:defRPr sz="1799" kern="1200">
          <a:solidFill>
            <a:schemeClr val="tx1"/>
          </a:solidFill>
          <a:latin typeface="+mn-lt"/>
          <a:ea typeface="+mn-ea"/>
          <a:cs typeface="+mn-cs"/>
        </a:defRPr>
      </a:lvl2pPr>
      <a:lvl3pPr marL="914171" algn="l" defTabSz="457086" rtl="0" eaLnBrk="1" latinLnBrk="0" hangingPunct="1">
        <a:defRPr sz="1799" kern="1200">
          <a:solidFill>
            <a:schemeClr val="tx1"/>
          </a:solidFill>
          <a:latin typeface="+mn-lt"/>
          <a:ea typeface="+mn-ea"/>
          <a:cs typeface="+mn-cs"/>
        </a:defRPr>
      </a:lvl3pPr>
      <a:lvl4pPr marL="1371257" algn="l" defTabSz="457086" rtl="0" eaLnBrk="1" latinLnBrk="0" hangingPunct="1">
        <a:defRPr sz="1799" kern="1200">
          <a:solidFill>
            <a:schemeClr val="tx1"/>
          </a:solidFill>
          <a:latin typeface="+mn-lt"/>
          <a:ea typeface="+mn-ea"/>
          <a:cs typeface="+mn-cs"/>
        </a:defRPr>
      </a:lvl4pPr>
      <a:lvl5pPr marL="1828343" algn="l" defTabSz="457086" rtl="0" eaLnBrk="1" latinLnBrk="0" hangingPunct="1">
        <a:defRPr sz="1799" kern="1200">
          <a:solidFill>
            <a:schemeClr val="tx1"/>
          </a:solidFill>
          <a:latin typeface="+mn-lt"/>
          <a:ea typeface="+mn-ea"/>
          <a:cs typeface="+mn-cs"/>
        </a:defRPr>
      </a:lvl5pPr>
      <a:lvl6pPr marL="2285429" algn="l" defTabSz="457086" rtl="0" eaLnBrk="1" latinLnBrk="0" hangingPunct="1">
        <a:defRPr sz="1799" kern="1200">
          <a:solidFill>
            <a:schemeClr val="tx1"/>
          </a:solidFill>
          <a:latin typeface="+mn-lt"/>
          <a:ea typeface="+mn-ea"/>
          <a:cs typeface="+mn-cs"/>
        </a:defRPr>
      </a:lvl6pPr>
      <a:lvl7pPr marL="2742515" algn="l" defTabSz="457086" rtl="0" eaLnBrk="1" latinLnBrk="0" hangingPunct="1">
        <a:defRPr sz="1799" kern="1200">
          <a:solidFill>
            <a:schemeClr val="tx1"/>
          </a:solidFill>
          <a:latin typeface="+mn-lt"/>
          <a:ea typeface="+mn-ea"/>
          <a:cs typeface="+mn-cs"/>
        </a:defRPr>
      </a:lvl7pPr>
      <a:lvl8pPr marL="3199600" algn="l" defTabSz="457086" rtl="0" eaLnBrk="1" latinLnBrk="0" hangingPunct="1">
        <a:defRPr sz="1799" kern="1200">
          <a:solidFill>
            <a:schemeClr val="tx1"/>
          </a:solidFill>
          <a:latin typeface="+mn-lt"/>
          <a:ea typeface="+mn-ea"/>
          <a:cs typeface="+mn-cs"/>
        </a:defRPr>
      </a:lvl8pPr>
      <a:lvl9pPr marL="3656686" algn="l" defTabSz="457086"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571500"/>
          </a:xfrm>
          <a:prstGeom prst="rect">
            <a:avLst/>
          </a:prstGeom>
        </p:spPr>
        <p:txBody>
          <a:bodyPr vert="horz"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971551"/>
            <a:ext cx="8229600" cy="360045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7620000" y="4858893"/>
            <a:ext cx="609600" cy="164592"/>
          </a:xfrm>
          <a:prstGeom prst="rect">
            <a:avLst/>
          </a:prstGeom>
        </p:spPr>
        <p:txBody>
          <a:bodyPr vert="horz" wrap="none" lIns="0" tIns="0" rIns="0" bIns="0" rtlCol="0" anchor="b" anchorCtr="0"/>
          <a:lstStyle>
            <a:lvl1pPr algn="l">
              <a:defRPr sz="525">
                <a:solidFill>
                  <a:schemeClr val="bg2">
                    <a:lumMod val="75000"/>
                  </a:schemeClr>
                </a:solidFill>
              </a:defRPr>
            </a:lvl1pPr>
          </a:lstStyle>
          <a:p>
            <a:pPr defTabSz="685800"/>
            <a:fld id="{80C853A8-1CF5-4118-9D6D-C132E8FC53CB}" type="datetimeFigureOut">
              <a:rPr lang="en-US" smtClean="0">
                <a:solidFill>
                  <a:srgbClr val="E5E8E8">
                    <a:lumMod val="75000"/>
                  </a:srgbClr>
                </a:solidFill>
              </a:rPr>
              <a:pPr defTabSz="685800"/>
              <a:t>2/19/2015</a:t>
            </a:fld>
            <a:endParaRPr lang="en-US">
              <a:solidFill>
                <a:srgbClr val="E5E8E8">
                  <a:lumMod val="75000"/>
                </a:srgbClr>
              </a:solidFill>
            </a:endParaRPr>
          </a:p>
        </p:txBody>
      </p:sp>
      <p:sp>
        <p:nvSpPr>
          <p:cNvPr id="5" name="Footer Placeholder 4"/>
          <p:cNvSpPr>
            <a:spLocks noGrp="1"/>
          </p:cNvSpPr>
          <p:nvPr>
            <p:ph type="ftr" sz="quarter" idx="3"/>
          </p:nvPr>
        </p:nvSpPr>
        <p:spPr>
          <a:xfrm>
            <a:off x="5410201" y="4858893"/>
            <a:ext cx="2133600" cy="164592"/>
          </a:xfrm>
          <a:prstGeom prst="rect">
            <a:avLst/>
          </a:prstGeom>
        </p:spPr>
        <p:txBody>
          <a:bodyPr vert="horz" wrap="none" lIns="0" tIns="0" rIns="0" bIns="0" rtlCol="0" anchor="b" anchorCtr="0"/>
          <a:lstStyle>
            <a:lvl1pPr algn="l">
              <a:defRPr sz="525">
                <a:solidFill>
                  <a:schemeClr val="bg2">
                    <a:lumMod val="75000"/>
                  </a:schemeClr>
                </a:solidFill>
              </a:defRPr>
            </a:lvl1pPr>
          </a:lstStyle>
          <a:p>
            <a:pPr defTabSz="685800"/>
            <a:endParaRPr lang="en-US">
              <a:solidFill>
                <a:srgbClr val="E5E8E8">
                  <a:lumMod val="75000"/>
                </a:srgbClr>
              </a:solidFill>
            </a:endParaRPr>
          </a:p>
        </p:txBody>
      </p:sp>
      <p:sp>
        <p:nvSpPr>
          <p:cNvPr id="6" name="Slide Number Placeholder 5"/>
          <p:cNvSpPr>
            <a:spLocks noGrp="1"/>
          </p:cNvSpPr>
          <p:nvPr>
            <p:ph type="sldNum" sz="quarter" idx="4"/>
          </p:nvPr>
        </p:nvSpPr>
        <p:spPr>
          <a:xfrm>
            <a:off x="158750" y="4858893"/>
            <a:ext cx="228600" cy="164592"/>
          </a:xfrm>
          <a:prstGeom prst="rect">
            <a:avLst/>
          </a:prstGeom>
        </p:spPr>
        <p:txBody>
          <a:bodyPr vert="horz" wrap="none" lIns="0" tIns="0" rIns="0" bIns="0" rtlCol="0" anchor="b" anchorCtr="0"/>
          <a:lstStyle>
            <a:lvl1pPr algn="r">
              <a:defRPr sz="525">
                <a:solidFill>
                  <a:schemeClr val="bg2">
                    <a:lumMod val="75000"/>
                  </a:schemeClr>
                </a:solidFill>
              </a:defRPr>
            </a:lvl1pPr>
          </a:lstStyle>
          <a:p>
            <a:pPr defTabSz="685800"/>
            <a:fld id="{00DE720E-C72B-42F0-AD69-52D60E3C605E}" type="slidenum">
              <a:rPr lang="en-US" smtClean="0">
                <a:solidFill>
                  <a:srgbClr val="E5E8E8">
                    <a:lumMod val="75000"/>
                  </a:srgbClr>
                </a:solidFill>
              </a:rPr>
              <a:pPr defTabSz="685800"/>
              <a:t>‹N°›</a:t>
            </a:fld>
            <a:endParaRPr lang="en-US">
              <a:solidFill>
                <a:srgbClr val="E5E8E8">
                  <a:lumMod val="75000"/>
                </a:srgbClr>
              </a:solidFill>
            </a:endParaRPr>
          </a:p>
        </p:txBody>
      </p:sp>
      <p:sp>
        <p:nvSpPr>
          <p:cNvPr id="10" name="copyright"/>
          <p:cNvSpPr txBox="1"/>
          <p:nvPr/>
        </p:nvSpPr>
        <p:spPr>
          <a:xfrm>
            <a:off x="457200" y="4861902"/>
            <a:ext cx="4953000" cy="161583"/>
          </a:xfrm>
          <a:prstGeom prst="rect">
            <a:avLst/>
          </a:prstGeom>
          <a:noFill/>
        </p:spPr>
        <p:txBody>
          <a:bodyPr wrap="square" lIns="0" tIns="0" rIns="0" bIns="0" rtlCol="0" anchor="b">
            <a:noAutofit/>
          </a:bodyPr>
          <a:lstStyle/>
          <a:p>
            <a:pPr>
              <a:defRPr/>
            </a:pPr>
            <a:r>
              <a:rPr lang="en-US" sz="525" dirty="0" smtClean="0">
                <a:solidFill>
                  <a:srgbClr val="E5E8E8">
                    <a:lumMod val="75000"/>
                  </a:srgbClr>
                </a:solidFill>
                <a:cs typeface="HP Simplified"/>
              </a:rPr>
              <a:t>© Copyright 2014 Hewlett-Packard Development Company, L.P.  The information contained herein is subject to change without notice.</a:t>
            </a:r>
          </a:p>
        </p:txBody>
      </p:sp>
      <p:sp>
        <p:nvSpPr>
          <p:cNvPr id="11" name="logo"/>
          <p:cNvSpPr>
            <a:spLocks noChangeAspect="1" noEditPoints="1"/>
          </p:cNvSpPr>
          <p:nvPr userDrawn="1"/>
        </p:nvSpPr>
        <p:spPr bwMode="black">
          <a:xfrm>
            <a:off x="8692318" y="4740902"/>
            <a:ext cx="267532" cy="267462"/>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endParaRPr>
          </a:p>
        </p:txBody>
      </p:sp>
    </p:spTree>
    <p:extLst>
      <p:ext uri="{BB962C8B-B14F-4D97-AF65-F5344CB8AC3E}">
        <p14:creationId xmlns:p14="http://schemas.microsoft.com/office/powerpoint/2010/main" val="1368003585"/>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 id="2147483875" r:id="rId15"/>
    <p:sldLayoutId id="2147483876" r:id="rId16"/>
    <p:sldLayoutId id="2147483877" r:id="rId17"/>
    <p:sldLayoutId id="2147483878" r:id="rId18"/>
    <p:sldLayoutId id="2147483879" r:id="rId19"/>
    <p:sldLayoutId id="2147483880" r:id="rId20"/>
    <p:sldLayoutId id="2147483881" r:id="rId21"/>
    <p:sldLayoutId id="2147483882" r:id="rId22"/>
    <p:sldLayoutId id="2147483883" r:id="rId23"/>
    <p:sldLayoutId id="2147483884" r:id="rId24"/>
    <p:sldLayoutId id="2147483885" r:id="rId25"/>
    <p:sldLayoutId id="2147483886" r:id="rId26"/>
    <p:sldLayoutId id="2147483887" r:id="rId27"/>
    <p:sldLayoutId id="2147483888" r:id="rId28"/>
    <p:sldLayoutId id="2147483889" r:id="rId29"/>
    <p:sldLayoutId id="2147483890" r:id="rId30"/>
    <p:sldLayoutId id="2147483891" r:id="rId31"/>
    <p:sldLayoutId id="2147483892" r:id="rId32"/>
    <p:sldLayoutId id="2147483893" r:id="rId33"/>
    <p:sldLayoutId id="2147483894" r:id="rId3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2100" b="1" kern="1200">
          <a:solidFill>
            <a:schemeClr val="tx1"/>
          </a:solidFill>
          <a:latin typeface="+mj-lt"/>
          <a:ea typeface="+mj-ea"/>
          <a:cs typeface="+mj-cs"/>
        </a:defRPr>
      </a:lvl1pPr>
    </p:titleStyle>
    <p:bodyStyle>
      <a:lvl1pPr marL="137160" indent="-137160" algn="l" defTabSz="685800" rtl="0" eaLnBrk="1" latinLnBrk="0" hangingPunct="1">
        <a:lnSpc>
          <a:spcPct val="90000"/>
        </a:lnSpc>
        <a:spcBef>
          <a:spcPts val="900"/>
        </a:spcBef>
        <a:buFont typeface="HP Simplified" panose="020B0604020204020204" pitchFamily="34" charset="0"/>
        <a:buChar char="•"/>
        <a:defRPr sz="1350" kern="1200">
          <a:solidFill>
            <a:schemeClr val="tx1"/>
          </a:solidFill>
          <a:latin typeface="+mn-lt"/>
          <a:ea typeface="+mn-ea"/>
          <a:cs typeface="+mn-cs"/>
        </a:defRPr>
      </a:lvl1pPr>
      <a:lvl2pPr marL="308610" indent="-137160" algn="l" defTabSz="6858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2pPr>
      <a:lvl3pPr marL="411480" indent="-102870" algn="l" defTabSz="685800" rtl="0" eaLnBrk="1" latinLnBrk="0" hangingPunct="1">
        <a:lnSpc>
          <a:spcPct val="90000"/>
        </a:lnSpc>
        <a:spcBef>
          <a:spcPts val="450"/>
        </a:spcBef>
        <a:buFont typeface="HP Simplified" panose="020B0604020204020204" pitchFamily="34" charset="0"/>
        <a:buChar char="•"/>
        <a:defRPr sz="1050" kern="1200">
          <a:solidFill>
            <a:schemeClr val="tx1"/>
          </a:solidFill>
          <a:latin typeface="+mn-lt"/>
          <a:ea typeface="+mn-ea"/>
          <a:cs typeface="+mn-cs"/>
        </a:defRPr>
      </a:lvl3pPr>
      <a:lvl4pPr marL="548640" indent="-102870" algn="l" defTabSz="685800" rtl="0" eaLnBrk="1" latinLnBrk="0" hangingPunct="1">
        <a:lnSpc>
          <a:spcPct val="90000"/>
        </a:lnSpc>
        <a:spcBef>
          <a:spcPts val="450"/>
        </a:spcBef>
        <a:buSzPct val="80000"/>
        <a:buFont typeface="HP Simplified" panose="020B0604020204020204" pitchFamily="34" charset="0"/>
        <a:buChar char="–"/>
        <a:defRPr sz="900" kern="1200">
          <a:solidFill>
            <a:schemeClr val="tx1"/>
          </a:solidFill>
          <a:latin typeface="+mn-lt"/>
          <a:ea typeface="+mn-ea"/>
          <a:cs typeface="+mn-cs"/>
        </a:defRPr>
      </a:lvl4pPr>
      <a:lvl5pPr marL="651510" indent="-102870" algn="l" defTabSz="685800" rtl="0" eaLnBrk="1" latinLnBrk="0" hangingPunct="1">
        <a:lnSpc>
          <a:spcPct val="90000"/>
        </a:lnSpc>
        <a:spcBef>
          <a:spcPts val="450"/>
        </a:spcBef>
        <a:buFont typeface="HP Simplified" panose="020B0604020204020204" pitchFamily="34" charset="0"/>
        <a:buChar char="•"/>
        <a:defRPr sz="900" kern="1200">
          <a:solidFill>
            <a:schemeClr val="tx1"/>
          </a:solidFill>
          <a:latin typeface="+mn-lt"/>
          <a:ea typeface="+mn-ea"/>
          <a:cs typeface="+mn-cs"/>
        </a:defRPr>
      </a:lvl5pPr>
      <a:lvl6pPr marL="788670" indent="-102870" algn="l" defTabSz="685800" rtl="0" eaLnBrk="1" latinLnBrk="0" hangingPunct="1">
        <a:lnSpc>
          <a:spcPct val="90000"/>
        </a:lnSpc>
        <a:spcBef>
          <a:spcPts val="450"/>
        </a:spcBef>
        <a:buSzPct val="80000"/>
        <a:buFont typeface="HP Simplified" panose="020B0604020204020204" pitchFamily="34" charset="0"/>
        <a:buChar char="–"/>
        <a:defRPr sz="900" kern="1200">
          <a:solidFill>
            <a:schemeClr val="tx1"/>
          </a:solidFill>
          <a:latin typeface="+mn-lt"/>
          <a:ea typeface="+mn-ea"/>
          <a:cs typeface="+mn-cs"/>
        </a:defRPr>
      </a:lvl6pPr>
      <a:lvl7pPr marL="891540" indent="-102870" algn="l" defTabSz="685800" rtl="0" eaLnBrk="1" latinLnBrk="0" hangingPunct="1">
        <a:lnSpc>
          <a:spcPct val="90000"/>
        </a:lnSpc>
        <a:spcBef>
          <a:spcPts val="450"/>
        </a:spcBef>
        <a:buFont typeface="HP Simplified" panose="020B0604020204020204" pitchFamily="34" charset="0"/>
        <a:buChar char="•"/>
        <a:defRPr sz="900" kern="1200">
          <a:solidFill>
            <a:schemeClr val="tx1"/>
          </a:solidFill>
          <a:latin typeface="+mn-lt"/>
          <a:ea typeface="+mn-ea"/>
          <a:cs typeface="+mn-cs"/>
        </a:defRPr>
      </a:lvl7pPr>
      <a:lvl8pPr marL="1028700" indent="-102870" algn="l" defTabSz="685800" rtl="0" eaLnBrk="1" latinLnBrk="0" hangingPunct="1">
        <a:lnSpc>
          <a:spcPct val="90000"/>
        </a:lnSpc>
        <a:spcBef>
          <a:spcPts val="450"/>
        </a:spcBef>
        <a:buSzPct val="80000"/>
        <a:buFont typeface="HP Simplified" panose="020B0604020204020204" pitchFamily="34" charset="0"/>
        <a:buChar char="–"/>
        <a:defRPr sz="900" kern="1200">
          <a:solidFill>
            <a:schemeClr val="tx1"/>
          </a:solidFill>
          <a:latin typeface="+mn-lt"/>
          <a:ea typeface="+mn-ea"/>
          <a:cs typeface="+mn-cs"/>
        </a:defRPr>
      </a:lvl8pPr>
      <a:lvl9pPr marL="1165860" indent="-102870" algn="l" defTabSz="685800" rtl="0" eaLnBrk="1" latinLnBrk="0" hangingPunct="1">
        <a:lnSpc>
          <a:spcPct val="90000"/>
        </a:lnSpc>
        <a:spcBef>
          <a:spcPts val="450"/>
        </a:spcBef>
        <a:buFont typeface="HP Simplified" panose="020B0604020204020204" pitchFamily="34" charset="0"/>
        <a:buChar char="•"/>
        <a:defRPr sz="9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571500"/>
          </a:xfrm>
          <a:prstGeom prst="rect">
            <a:avLst/>
          </a:prstGeom>
        </p:spPr>
        <p:txBody>
          <a:bodyPr vert="horz"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971551"/>
            <a:ext cx="8229600" cy="360045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7620000" y="4858893"/>
            <a:ext cx="609600" cy="164592"/>
          </a:xfrm>
          <a:prstGeom prst="rect">
            <a:avLst/>
          </a:prstGeom>
        </p:spPr>
        <p:txBody>
          <a:bodyPr vert="horz" wrap="none" lIns="0" tIns="0" rIns="0" bIns="0" rtlCol="0" anchor="b" anchorCtr="0"/>
          <a:lstStyle>
            <a:lvl1pPr algn="l">
              <a:defRPr sz="525">
                <a:solidFill>
                  <a:schemeClr val="bg2">
                    <a:lumMod val="75000"/>
                  </a:schemeClr>
                </a:solidFill>
              </a:defRPr>
            </a:lvl1pPr>
          </a:lstStyle>
          <a:p>
            <a:pPr defTabSz="685800"/>
            <a:fld id="{80C853A8-1CF5-4118-9D6D-C132E8FC53CB}" type="datetimeFigureOut">
              <a:rPr lang="en-US" smtClean="0">
                <a:solidFill>
                  <a:srgbClr val="E5E8E8">
                    <a:lumMod val="75000"/>
                  </a:srgbClr>
                </a:solidFill>
              </a:rPr>
              <a:pPr defTabSz="685800"/>
              <a:t>2/19/2015</a:t>
            </a:fld>
            <a:endParaRPr lang="en-US">
              <a:solidFill>
                <a:srgbClr val="E5E8E8">
                  <a:lumMod val="75000"/>
                </a:srgbClr>
              </a:solidFill>
            </a:endParaRPr>
          </a:p>
        </p:txBody>
      </p:sp>
      <p:sp>
        <p:nvSpPr>
          <p:cNvPr id="5" name="Footer Placeholder 4"/>
          <p:cNvSpPr>
            <a:spLocks noGrp="1"/>
          </p:cNvSpPr>
          <p:nvPr>
            <p:ph type="ftr" sz="quarter" idx="3"/>
          </p:nvPr>
        </p:nvSpPr>
        <p:spPr>
          <a:xfrm>
            <a:off x="5410201" y="4858893"/>
            <a:ext cx="2133600" cy="164592"/>
          </a:xfrm>
          <a:prstGeom prst="rect">
            <a:avLst/>
          </a:prstGeom>
        </p:spPr>
        <p:txBody>
          <a:bodyPr vert="horz" wrap="none" lIns="0" tIns="0" rIns="0" bIns="0" rtlCol="0" anchor="b" anchorCtr="0"/>
          <a:lstStyle>
            <a:lvl1pPr algn="l">
              <a:defRPr sz="525">
                <a:solidFill>
                  <a:schemeClr val="bg2">
                    <a:lumMod val="75000"/>
                  </a:schemeClr>
                </a:solidFill>
              </a:defRPr>
            </a:lvl1pPr>
          </a:lstStyle>
          <a:p>
            <a:pPr defTabSz="685800"/>
            <a:endParaRPr lang="en-US">
              <a:solidFill>
                <a:srgbClr val="E5E8E8">
                  <a:lumMod val="75000"/>
                </a:srgbClr>
              </a:solidFill>
            </a:endParaRPr>
          </a:p>
        </p:txBody>
      </p:sp>
      <p:sp>
        <p:nvSpPr>
          <p:cNvPr id="6" name="Slide Number Placeholder 5"/>
          <p:cNvSpPr>
            <a:spLocks noGrp="1"/>
          </p:cNvSpPr>
          <p:nvPr>
            <p:ph type="sldNum" sz="quarter" idx="4"/>
          </p:nvPr>
        </p:nvSpPr>
        <p:spPr>
          <a:xfrm>
            <a:off x="158750" y="4858893"/>
            <a:ext cx="228600" cy="164592"/>
          </a:xfrm>
          <a:prstGeom prst="rect">
            <a:avLst/>
          </a:prstGeom>
        </p:spPr>
        <p:txBody>
          <a:bodyPr vert="horz" wrap="none" lIns="0" tIns="0" rIns="0" bIns="0" rtlCol="0" anchor="b" anchorCtr="0"/>
          <a:lstStyle>
            <a:lvl1pPr algn="r">
              <a:defRPr sz="525">
                <a:solidFill>
                  <a:schemeClr val="bg2">
                    <a:lumMod val="75000"/>
                  </a:schemeClr>
                </a:solidFill>
              </a:defRPr>
            </a:lvl1pPr>
          </a:lstStyle>
          <a:p>
            <a:pPr defTabSz="685800"/>
            <a:fld id="{00DE720E-C72B-42F0-AD69-52D60E3C605E}" type="slidenum">
              <a:rPr lang="en-US" smtClean="0">
                <a:solidFill>
                  <a:srgbClr val="E5E8E8">
                    <a:lumMod val="75000"/>
                  </a:srgbClr>
                </a:solidFill>
              </a:rPr>
              <a:pPr defTabSz="685800"/>
              <a:t>‹N°›</a:t>
            </a:fld>
            <a:endParaRPr lang="en-US">
              <a:solidFill>
                <a:srgbClr val="E5E8E8">
                  <a:lumMod val="75000"/>
                </a:srgbClr>
              </a:solidFill>
            </a:endParaRPr>
          </a:p>
        </p:txBody>
      </p:sp>
      <p:sp>
        <p:nvSpPr>
          <p:cNvPr id="10" name="copyright"/>
          <p:cNvSpPr txBox="1"/>
          <p:nvPr/>
        </p:nvSpPr>
        <p:spPr>
          <a:xfrm>
            <a:off x="457200" y="4861902"/>
            <a:ext cx="4953000" cy="161583"/>
          </a:xfrm>
          <a:prstGeom prst="rect">
            <a:avLst/>
          </a:prstGeom>
          <a:noFill/>
        </p:spPr>
        <p:txBody>
          <a:bodyPr wrap="square" lIns="0" tIns="0" rIns="0" bIns="0" rtlCol="0" anchor="b">
            <a:noAutofit/>
          </a:bodyPr>
          <a:lstStyle/>
          <a:p>
            <a:pPr>
              <a:defRPr/>
            </a:pPr>
            <a:r>
              <a:rPr lang="en-US" sz="525" dirty="0" smtClean="0">
                <a:solidFill>
                  <a:srgbClr val="E5E8E8">
                    <a:lumMod val="75000"/>
                  </a:srgbClr>
                </a:solidFill>
                <a:cs typeface="HP Simplified"/>
              </a:rPr>
              <a:t>© Copyright 2014 Hewlett-Packard Development Company, L.P.  The information contained herein is subject to change without notice.</a:t>
            </a:r>
          </a:p>
        </p:txBody>
      </p:sp>
      <p:sp>
        <p:nvSpPr>
          <p:cNvPr id="11" name="logo"/>
          <p:cNvSpPr>
            <a:spLocks noChangeAspect="1" noEditPoints="1"/>
          </p:cNvSpPr>
          <p:nvPr/>
        </p:nvSpPr>
        <p:spPr bwMode="black">
          <a:xfrm>
            <a:off x="8692318" y="4740902"/>
            <a:ext cx="267532" cy="267462"/>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endParaRPr>
          </a:p>
        </p:txBody>
      </p:sp>
    </p:spTree>
    <p:extLst>
      <p:ext uri="{BB962C8B-B14F-4D97-AF65-F5344CB8AC3E}">
        <p14:creationId xmlns:p14="http://schemas.microsoft.com/office/powerpoint/2010/main" val="3943248118"/>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 id="2147483910" r:id="rId15"/>
    <p:sldLayoutId id="2147483911" r:id="rId16"/>
    <p:sldLayoutId id="2147483912" r:id="rId17"/>
    <p:sldLayoutId id="2147483913" r:id="rId18"/>
    <p:sldLayoutId id="2147483914" r:id="rId19"/>
    <p:sldLayoutId id="2147483915" r:id="rId20"/>
    <p:sldLayoutId id="2147483916" r:id="rId21"/>
    <p:sldLayoutId id="2147483917" r:id="rId22"/>
    <p:sldLayoutId id="2147483918" r:id="rId23"/>
    <p:sldLayoutId id="2147483919" r:id="rId24"/>
    <p:sldLayoutId id="2147483920" r:id="rId25"/>
    <p:sldLayoutId id="2147483921" r:id="rId26"/>
    <p:sldLayoutId id="2147483922" r:id="rId27"/>
    <p:sldLayoutId id="2147483923" r:id="rId28"/>
    <p:sldLayoutId id="2147483924" r:id="rId29"/>
    <p:sldLayoutId id="214748392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2100" b="1" kern="1200">
          <a:solidFill>
            <a:schemeClr val="tx1"/>
          </a:solidFill>
          <a:latin typeface="+mj-lt"/>
          <a:ea typeface="+mj-ea"/>
          <a:cs typeface="+mj-cs"/>
        </a:defRPr>
      </a:lvl1pPr>
    </p:titleStyle>
    <p:bodyStyle>
      <a:lvl1pPr marL="137160" indent="-137160" algn="l" defTabSz="685800" rtl="0" eaLnBrk="1" latinLnBrk="0" hangingPunct="1">
        <a:lnSpc>
          <a:spcPct val="90000"/>
        </a:lnSpc>
        <a:spcBef>
          <a:spcPts val="900"/>
        </a:spcBef>
        <a:buFont typeface="HP Simplified" panose="020B0604020204020204" pitchFamily="34" charset="0"/>
        <a:buChar char="•"/>
        <a:defRPr sz="1350" kern="1200">
          <a:solidFill>
            <a:schemeClr val="tx1"/>
          </a:solidFill>
          <a:latin typeface="+mn-lt"/>
          <a:ea typeface="+mn-ea"/>
          <a:cs typeface="+mn-cs"/>
        </a:defRPr>
      </a:lvl1pPr>
      <a:lvl2pPr marL="308610" indent="-137160" algn="l" defTabSz="6858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2pPr>
      <a:lvl3pPr marL="411480" indent="-102870" algn="l" defTabSz="685800" rtl="0" eaLnBrk="1" latinLnBrk="0" hangingPunct="1">
        <a:lnSpc>
          <a:spcPct val="90000"/>
        </a:lnSpc>
        <a:spcBef>
          <a:spcPts val="450"/>
        </a:spcBef>
        <a:buFont typeface="HP Simplified" panose="020B0604020204020204" pitchFamily="34" charset="0"/>
        <a:buChar char="•"/>
        <a:defRPr sz="1050" kern="1200">
          <a:solidFill>
            <a:schemeClr val="tx1"/>
          </a:solidFill>
          <a:latin typeface="+mn-lt"/>
          <a:ea typeface="+mn-ea"/>
          <a:cs typeface="+mn-cs"/>
        </a:defRPr>
      </a:lvl3pPr>
      <a:lvl4pPr marL="548640" indent="-102870" algn="l" defTabSz="685800" rtl="0" eaLnBrk="1" latinLnBrk="0" hangingPunct="1">
        <a:lnSpc>
          <a:spcPct val="90000"/>
        </a:lnSpc>
        <a:spcBef>
          <a:spcPts val="450"/>
        </a:spcBef>
        <a:buSzPct val="80000"/>
        <a:buFont typeface="HP Simplified" panose="020B0604020204020204" pitchFamily="34" charset="0"/>
        <a:buChar char="–"/>
        <a:defRPr sz="900" kern="1200">
          <a:solidFill>
            <a:schemeClr val="tx1"/>
          </a:solidFill>
          <a:latin typeface="+mn-lt"/>
          <a:ea typeface="+mn-ea"/>
          <a:cs typeface="+mn-cs"/>
        </a:defRPr>
      </a:lvl4pPr>
      <a:lvl5pPr marL="651510" indent="-102870" algn="l" defTabSz="685800" rtl="0" eaLnBrk="1" latinLnBrk="0" hangingPunct="1">
        <a:lnSpc>
          <a:spcPct val="90000"/>
        </a:lnSpc>
        <a:spcBef>
          <a:spcPts val="450"/>
        </a:spcBef>
        <a:buFont typeface="HP Simplified" panose="020B0604020204020204" pitchFamily="34" charset="0"/>
        <a:buChar char="•"/>
        <a:defRPr sz="900" kern="1200">
          <a:solidFill>
            <a:schemeClr val="tx1"/>
          </a:solidFill>
          <a:latin typeface="+mn-lt"/>
          <a:ea typeface="+mn-ea"/>
          <a:cs typeface="+mn-cs"/>
        </a:defRPr>
      </a:lvl5pPr>
      <a:lvl6pPr marL="788670" indent="-102870" algn="l" defTabSz="685800" rtl="0" eaLnBrk="1" latinLnBrk="0" hangingPunct="1">
        <a:lnSpc>
          <a:spcPct val="90000"/>
        </a:lnSpc>
        <a:spcBef>
          <a:spcPts val="450"/>
        </a:spcBef>
        <a:buSzPct val="80000"/>
        <a:buFont typeface="HP Simplified" panose="020B0604020204020204" pitchFamily="34" charset="0"/>
        <a:buChar char="–"/>
        <a:defRPr sz="900" kern="1200">
          <a:solidFill>
            <a:schemeClr val="tx1"/>
          </a:solidFill>
          <a:latin typeface="+mn-lt"/>
          <a:ea typeface="+mn-ea"/>
          <a:cs typeface="+mn-cs"/>
        </a:defRPr>
      </a:lvl6pPr>
      <a:lvl7pPr marL="891540" indent="-102870" algn="l" defTabSz="685800" rtl="0" eaLnBrk="1" latinLnBrk="0" hangingPunct="1">
        <a:lnSpc>
          <a:spcPct val="90000"/>
        </a:lnSpc>
        <a:spcBef>
          <a:spcPts val="450"/>
        </a:spcBef>
        <a:buFont typeface="HP Simplified" panose="020B0604020204020204" pitchFamily="34" charset="0"/>
        <a:buChar char="•"/>
        <a:defRPr sz="900" kern="1200">
          <a:solidFill>
            <a:schemeClr val="tx1"/>
          </a:solidFill>
          <a:latin typeface="+mn-lt"/>
          <a:ea typeface="+mn-ea"/>
          <a:cs typeface="+mn-cs"/>
        </a:defRPr>
      </a:lvl7pPr>
      <a:lvl8pPr marL="1028700" indent="-102870" algn="l" defTabSz="685800" rtl="0" eaLnBrk="1" latinLnBrk="0" hangingPunct="1">
        <a:lnSpc>
          <a:spcPct val="90000"/>
        </a:lnSpc>
        <a:spcBef>
          <a:spcPts val="450"/>
        </a:spcBef>
        <a:buSzPct val="80000"/>
        <a:buFont typeface="HP Simplified" panose="020B0604020204020204" pitchFamily="34" charset="0"/>
        <a:buChar char="–"/>
        <a:defRPr sz="900" kern="1200">
          <a:solidFill>
            <a:schemeClr val="tx1"/>
          </a:solidFill>
          <a:latin typeface="+mn-lt"/>
          <a:ea typeface="+mn-ea"/>
          <a:cs typeface="+mn-cs"/>
        </a:defRPr>
      </a:lvl8pPr>
      <a:lvl9pPr marL="1165860" indent="-102870" algn="l" defTabSz="685800" rtl="0" eaLnBrk="1" latinLnBrk="0" hangingPunct="1">
        <a:lnSpc>
          <a:spcPct val="90000"/>
        </a:lnSpc>
        <a:spcBef>
          <a:spcPts val="450"/>
        </a:spcBef>
        <a:buFont typeface="HP Simplified" panose="020B0604020204020204" pitchFamily="34" charset="0"/>
        <a:buChar char="•"/>
        <a:defRPr sz="9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Layout" Target="../diagrams/layout3.xml"/><Relationship Id="rId7" Type="http://schemas.openxmlformats.org/officeDocument/2006/relationships/image" Target="../media/image22.jpeg"/><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microsoft.com/office/2007/relationships/hdphoto" Target="../media/hdphoto2.wdp"/></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Layout" Target="../diagrams/layout5.xml"/><Relationship Id="rId7" Type="http://schemas.openxmlformats.org/officeDocument/2006/relationships/image" Target="../media/image25.png"/><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12" Type="http://schemas.openxmlformats.org/officeDocument/2006/relationships/image" Target="../media/image28.jpeg"/><Relationship Id="rId2" Type="http://schemas.openxmlformats.org/officeDocument/2006/relationships/diagramData" Target="../diagrams/data11.xml"/><Relationship Id="rId1" Type="http://schemas.openxmlformats.org/officeDocument/2006/relationships/slideLayout" Target="../slideLayouts/slideLayout5.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16.xml"/><Relationship Id="rId13" Type="http://schemas.openxmlformats.org/officeDocument/2006/relationships/image" Target="../media/image30.png"/><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28.xml.rels><?xml version="1.0" encoding="UTF-8" standalone="yes"?>
<Relationships xmlns="http://schemas.openxmlformats.org/package/2006/relationships"><Relationship Id="rId8" Type="http://schemas.microsoft.com/office/2007/relationships/diagramDrawing" Target="../diagrams/drawing17.xml"/><Relationship Id="rId13" Type="http://schemas.microsoft.com/office/2007/relationships/diagramDrawing" Target="../diagrams/drawing18.xml"/><Relationship Id="rId3" Type="http://schemas.openxmlformats.org/officeDocument/2006/relationships/image" Target="../media/image31.png"/><Relationship Id="rId7" Type="http://schemas.openxmlformats.org/officeDocument/2006/relationships/diagramColors" Target="../diagrams/colors17.xml"/><Relationship Id="rId12" Type="http://schemas.openxmlformats.org/officeDocument/2006/relationships/diagramColors" Target="../diagrams/colors18.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QuickStyle" Target="../diagrams/quickStyle17.xml"/><Relationship Id="rId11" Type="http://schemas.openxmlformats.org/officeDocument/2006/relationships/diagramQuickStyle" Target="../diagrams/quickStyle18.xml"/><Relationship Id="rId5" Type="http://schemas.openxmlformats.org/officeDocument/2006/relationships/diagramLayout" Target="../diagrams/layout17.xml"/><Relationship Id="rId10" Type="http://schemas.openxmlformats.org/officeDocument/2006/relationships/diagramLayout" Target="../diagrams/layout18.xml"/><Relationship Id="rId4" Type="http://schemas.openxmlformats.org/officeDocument/2006/relationships/diagramData" Target="../diagrams/data17.xml"/><Relationship Id="rId9" Type="http://schemas.openxmlformats.org/officeDocument/2006/relationships/diagramData" Target="../diagrams/data18.xml"/><Relationship Id="rId14" Type="http://schemas.openxmlformats.org/officeDocument/2006/relationships/image" Target="../media/image30.png"/></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20.xml"/><Relationship Id="rId13" Type="http://schemas.openxmlformats.org/officeDocument/2006/relationships/diagramLayout" Target="../diagrams/layout21.xml"/><Relationship Id="rId3" Type="http://schemas.openxmlformats.org/officeDocument/2006/relationships/diagramLayout" Target="../diagrams/layout19.xml"/><Relationship Id="rId7" Type="http://schemas.openxmlformats.org/officeDocument/2006/relationships/diagramData" Target="../diagrams/data20.xml"/><Relationship Id="rId12" Type="http://schemas.openxmlformats.org/officeDocument/2006/relationships/diagramData" Target="../diagrams/data21.xml"/><Relationship Id="rId2" Type="http://schemas.openxmlformats.org/officeDocument/2006/relationships/diagramData" Target="../diagrams/data19.xml"/><Relationship Id="rId16" Type="http://schemas.microsoft.com/office/2007/relationships/diagramDrawing" Target="../diagrams/drawing21.xml"/><Relationship Id="rId1" Type="http://schemas.openxmlformats.org/officeDocument/2006/relationships/slideLayout" Target="../slideLayouts/slideLayout5.xml"/><Relationship Id="rId6" Type="http://schemas.microsoft.com/office/2007/relationships/diagramDrawing" Target="../diagrams/drawing19.xml"/><Relationship Id="rId11" Type="http://schemas.microsoft.com/office/2007/relationships/diagramDrawing" Target="../diagrams/drawing20.xml"/><Relationship Id="rId5" Type="http://schemas.openxmlformats.org/officeDocument/2006/relationships/diagramColors" Target="../diagrams/colors19.xml"/><Relationship Id="rId15" Type="http://schemas.openxmlformats.org/officeDocument/2006/relationships/diagramColors" Target="../diagrams/colors21.xml"/><Relationship Id="rId10" Type="http://schemas.openxmlformats.org/officeDocument/2006/relationships/diagramColors" Target="../diagrams/colors20.xml"/><Relationship Id="rId4" Type="http://schemas.openxmlformats.org/officeDocument/2006/relationships/diagramQuickStyle" Target="../diagrams/quickStyle19.xml"/><Relationship Id="rId9" Type="http://schemas.openxmlformats.org/officeDocument/2006/relationships/diagramQuickStyle" Target="../diagrams/quickStyle20.xml"/><Relationship Id="rId14" Type="http://schemas.openxmlformats.org/officeDocument/2006/relationships/diagramQuickStyle" Target="../diagrams/quickStyle21.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23.xml"/><Relationship Id="rId13" Type="http://schemas.openxmlformats.org/officeDocument/2006/relationships/diagramLayout" Target="../diagrams/layout24.xml"/><Relationship Id="rId3" Type="http://schemas.openxmlformats.org/officeDocument/2006/relationships/diagramLayout" Target="../diagrams/layout22.xml"/><Relationship Id="rId7" Type="http://schemas.openxmlformats.org/officeDocument/2006/relationships/diagramData" Target="../diagrams/data23.xml"/><Relationship Id="rId12" Type="http://schemas.openxmlformats.org/officeDocument/2006/relationships/diagramData" Target="../diagrams/data24.xml"/><Relationship Id="rId2" Type="http://schemas.openxmlformats.org/officeDocument/2006/relationships/diagramData" Target="../diagrams/data22.xml"/><Relationship Id="rId16" Type="http://schemas.microsoft.com/office/2007/relationships/diagramDrawing" Target="../diagrams/drawing24.xml"/><Relationship Id="rId1" Type="http://schemas.openxmlformats.org/officeDocument/2006/relationships/slideLayout" Target="../slideLayouts/slideLayout5.xml"/><Relationship Id="rId6" Type="http://schemas.microsoft.com/office/2007/relationships/diagramDrawing" Target="../diagrams/drawing22.xml"/><Relationship Id="rId11" Type="http://schemas.microsoft.com/office/2007/relationships/diagramDrawing" Target="../diagrams/drawing23.xml"/><Relationship Id="rId5" Type="http://schemas.openxmlformats.org/officeDocument/2006/relationships/diagramColors" Target="../diagrams/colors22.xml"/><Relationship Id="rId15" Type="http://schemas.openxmlformats.org/officeDocument/2006/relationships/diagramColors" Target="../diagrams/colors24.xml"/><Relationship Id="rId10" Type="http://schemas.openxmlformats.org/officeDocument/2006/relationships/diagramColors" Target="../diagrams/colors23.xml"/><Relationship Id="rId4" Type="http://schemas.openxmlformats.org/officeDocument/2006/relationships/diagramQuickStyle" Target="../diagrams/quickStyle22.xml"/><Relationship Id="rId9" Type="http://schemas.openxmlformats.org/officeDocument/2006/relationships/diagramQuickStyle" Target="../diagrams/quickStyle23.xml"/><Relationship Id="rId14" Type="http://schemas.openxmlformats.org/officeDocument/2006/relationships/diagramQuickStyle" Target="../diagrams/quickStyle24.xml"/></Relationships>
</file>

<file path=ppt/slides/_rels/slide31.xml.rels><?xml version="1.0" encoding="UTF-8" standalone="yes"?>
<Relationships xmlns="http://schemas.openxmlformats.org/package/2006/relationships"><Relationship Id="rId8" Type="http://schemas.openxmlformats.org/officeDocument/2006/relationships/diagramData" Target="../diagrams/data26.xml"/><Relationship Id="rId13" Type="http://schemas.openxmlformats.org/officeDocument/2006/relationships/image" Target="../media/image30.png"/><Relationship Id="rId3" Type="http://schemas.openxmlformats.org/officeDocument/2006/relationships/diagramData" Target="../diagrams/data25.xml"/><Relationship Id="rId7" Type="http://schemas.microsoft.com/office/2007/relationships/diagramDrawing" Target="../diagrams/drawing25.xml"/><Relationship Id="rId12" Type="http://schemas.microsoft.com/office/2007/relationships/diagramDrawing" Target="../diagrams/drawing26.xml"/><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diagramColors" Target="../diagrams/colors25.xml"/><Relationship Id="rId11" Type="http://schemas.openxmlformats.org/officeDocument/2006/relationships/diagramColors" Target="../diagrams/colors26.xml"/><Relationship Id="rId5" Type="http://schemas.openxmlformats.org/officeDocument/2006/relationships/diagramQuickStyle" Target="../diagrams/quickStyle25.xml"/><Relationship Id="rId10" Type="http://schemas.openxmlformats.org/officeDocument/2006/relationships/diagramQuickStyle" Target="../diagrams/quickStyle26.xml"/><Relationship Id="rId4" Type="http://schemas.openxmlformats.org/officeDocument/2006/relationships/diagramLayout" Target="../diagrams/layout25.xml"/><Relationship Id="rId9" Type="http://schemas.openxmlformats.org/officeDocument/2006/relationships/diagramLayout" Target="../diagrams/layout26.xml"/></Relationships>
</file>

<file path=ppt/slides/_rels/slide32.xml.rels><?xml version="1.0" encoding="UTF-8" standalone="yes"?>
<Relationships xmlns="http://schemas.openxmlformats.org/package/2006/relationships"><Relationship Id="rId8" Type="http://schemas.microsoft.com/office/2007/relationships/diagramDrawing" Target="../diagrams/drawing27.xml"/><Relationship Id="rId13" Type="http://schemas.microsoft.com/office/2007/relationships/diagramDrawing" Target="../diagrams/drawing28.xml"/><Relationship Id="rId3" Type="http://schemas.openxmlformats.org/officeDocument/2006/relationships/image" Target="../media/image33.png"/><Relationship Id="rId7" Type="http://schemas.openxmlformats.org/officeDocument/2006/relationships/diagramColors" Target="../diagrams/colors27.xml"/><Relationship Id="rId12" Type="http://schemas.openxmlformats.org/officeDocument/2006/relationships/diagramColors" Target="../diagrams/colors28.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QuickStyle" Target="../diagrams/quickStyle27.xml"/><Relationship Id="rId11" Type="http://schemas.openxmlformats.org/officeDocument/2006/relationships/diagramQuickStyle" Target="../diagrams/quickStyle28.xml"/><Relationship Id="rId5" Type="http://schemas.openxmlformats.org/officeDocument/2006/relationships/diagramLayout" Target="../diagrams/layout27.xml"/><Relationship Id="rId10" Type="http://schemas.openxmlformats.org/officeDocument/2006/relationships/diagramLayout" Target="../diagrams/layout28.xml"/><Relationship Id="rId4" Type="http://schemas.openxmlformats.org/officeDocument/2006/relationships/diagramData" Target="../diagrams/data27.xml"/><Relationship Id="rId9" Type="http://schemas.openxmlformats.org/officeDocument/2006/relationships/diagramData" Target="../diagrams/data28.xml"/></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29.xml"/><Relationship Id="rId13" Type="http://schemas.openxmlformats.org/officeDocument/2006/relationships/diagramColors" Target="../diagrams/colors30.xml"/><Relationship Id="rId3" Type="http://schemas.openxmlformats.org/officeDocument/2006/relationships/image" Target="../media/image35.png"/><Relationship Id="rId7" Type="http://schemas.openxmlformats.org/officeDocument/2006/relationships/diagramQuickStyle" Target="../diagrams/quickStyle29.xml"/><Relationship Id="rId12" Type="http://schemas.openxmlformats.org/officeDocument/2006/relationships/diagramQuickStyle" Target="../diagrams/quickStyle30.xml"/><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diagramLayout" Target="../diagrams/layout29.xml"/><Relationship Id="rId11" Type="http://schemas.openxmlformats.org/officeDocument/2006/relationships/diagramLayout" Target="../diagrams/layout30.xml"/><Relationship Id="rId5" Type="http://schemas.openxmlformats.org/officeDocument/2006/relationships/diagramData" Target="../diagrams/data29.xml"/><Relationship Id="rId10" Type="http://schemas.openxmlformats.org/officeDocument/2006/relationships/diagramData" Target="../diagrams/data30.xml"/><Relationship Id="rId4" Type="http://schemas.openxmlformats.org/officeDocument/2006/relationships/image" Target="../media/image36.png"/><Relationship Id="rId9" Type="http://schemas.microsoft.com/office/2007/relationships/diagramDrawing" Target="../diagrams/drawing29.xml"/><Relationship Id="rId14" Type="http://schemas.microsoft.com/office/2007/relationships/diagramDrawing" Target="../diagrams/drawing30.xml"/></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32.xml"/><Relationship Id="rId3" Type="http://schemas.openxmlformats.org/officeDocument/2006/relationships/diagramData" Target="../diagrams/data31.xml"/><Relationship Id="rId7" Type="http://schemas.microsoft.com/office/2007/relationships/diagramDrawing" Target="../diagrams/drawing31.xml"/><Relationship Id="rId12" Type="http://schemas.microsoft.com/office/2007/relationships/diagramDrawing" Target="../diagrams/drawing32.xml"/><Relationship Id="rId2" Type="http://schemas.openxmlformats.org/officeDocument/2006/relationships/image" Target="../media/image37.jpeg"/><Relationship Id="rId1" Type="http://schemas.openxmlformats.org/officeDocument/2006/relationships/slideLayout" Target="../slideLayouts/slideLayout5.xml"/><Relationship Id="rId6" Type="http://schemas.openxmlformats.org/officeDocument/2006/relationships/diagramColors" Target="../diagrams/colors31.xml"/><Relationship Id="rId11" Type="http://schemas.openxmlformats.org/officeDocument/2006/relationships/diagramColors" Target="../diagrams/colors32.xml"/><Relationship Id="rId5" Type="http://schemas.openxmlformats.org/officeDocument/2006/relationships/diagramQuickStyle" Target="../diagrams/quickStyle31.xml"/><Relationship Id="rId10" Type="http://schemas.openxmlformats.org/officeDocument/2006/relationships/diagramQuickStyle" Target="../diagrams/quickStyle32.xml"/><Relationship Id="rId4" Type="http://schemas.openxmlformats.org/officeDocument/2006/relationships/diagramLayout" Target="../diagrams/layout31.xml"/><Relationship Id="rId9" Type="http://schemas.openxmlformats.org/officeDocument/2006/relationships/diagramLayout" Target="../diagrams/layout32.xml"/></Relationships>
</file>

<file path=ppt/slides/_rels/slide35.xml.rels><?xml version="1.0" encoding="UTF-8" standalone="yes"?>
<Relationships xmlns="http://schemas.openxmlformats.org/package/2006/relationships"><Relationship Id="rId8" Type="http://schemas.openxmlformats.org/officeDocument/2006/relationships/diagramLayout" Target="../diagrams/layout34.xml"/><Relationship Id="rId3" Type="http://schemas.openxmlformats.org/officeDocument/2006/relationships/diagramLayout" Target="../diagrams/layout33.xml"/><Relationship Id="rId7" Type="http://schemas.openxmlformats.org/officeDocument/2006/relationships/diagramData" Target="../diagrams/data34.xml"/><Relationship Id="rId2" Type="http://schemas.openxmlformats.org/officeDocument/2006/relationships/diagramData" Target="../diagrams/data33.xml"/><Relationship Id="rId1" Type="http://schemas.openxmlformats.org/officeDocument/2006/relationships/slideLayout" Target="../slideLayouts/slideLayout5.xml"/><Relationship Id="rId6" Type="http://schemas.microsoft.com/office/2007/relationships/diagramDrawing" Target="../diagrams/drawing33.xml"/><Relationship Id="rId11" Type="http://schemas.microsoft.com/office/2007/relationships/diagramDrawing" Target="../diagrams/drawing34.xml"/><Relationship Id="rId5" Type="http://schemas.openxmlformats.org/officeDocument/2006/relationships/diagramColors" Target="../diagrams/colors33.xml"/><Relationship Id="rId10" Type="http://schemas.openxmlformats.org/officeDocument/2006/relationships/diagramColors" Target="../diagrams/colors34.xml"/><Relationship Id="rId4" Type="http://schemas.openxmlformats.org/officeDocument/2006/relationships/diagramQuickStyle" Target="../diagrams/quickStyle33.xml"/><Relationship Id="rId9" Type="http://schemas.openxmlformats.org/officeDocument/2006/relationships/diagramQuickStyle" Target="../diagrams/quickStyle34.xml"/></Relationships>
</file>

<file path=ppt/slides/_rels/slide36.xml.rels><?xml version="1.0" encoding="UTF-8" standalone="yes"?>
<Relationships xmlns="http://schemas.openxmlformats.org/package/2006/relationships"><Relationship Id="rId8" Type="http://schemas.openxmlformats.org/officeDocument/2006/relationships/diagramData" Target="../diagrams/data36.xml"/><Relationship Id="rId3" Type="http://schemas.openxmlformats.org/officeDocument/2006/relationships/diagramData" Target="../diagrams/data35.xml"/><Relationship Id="rId7" Type="http://schemas.microsoft.com/office/2007/relationships/diagramDrawing" Target="../diagrams/drawing35.xml"/><Relationship Id="rId12" Type="http://schemas.microsoft.com/office/2007/relationships/diagramDrawing" Target="../diagrams/drawing36.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diagramColors" Target="../diagrams/colors35.xml"/><Relationship Id="rId11" Type="http://schemas.openxmlformats.org/officeDocument/2006/relationships/diagramColors" Target="../diagrams/colors36.xml"/><Relationship Id="rId5" Type="http://schemas.openxmlformats.org/officeDocument/2006/relationships/diagramQuickStyle" Target="../diagrams/quickStyle35.xml"/><Relationship Id="rId10" Type="http://schemas.openxmlformats.org/officeDocument/2006/relationships/diagramQuickStyle" Target="../diagrams/quickStyle36.xml"/><Relationship Id="rId4" Type="http://schemas.openxmlformats.org/officeDocument/2006/relationships/diagramLayout" Target="../diagrams/layout35.xml"/><Relationship Id="rId9" Type="http://schemas.openxmlformats.org/officeDocument/2006/relationships/diagramLayout" Target="../diagrams/layout36.xml"/></Relationships>
</file>

<file path=ppt/slides/_rels/slide37.xml.rels><?xml version="1.0" encoding="UTF-8" standalone="yes"?>
<Relationships xmlns="http://schemas.openxmlformats.org/package/2006/relationships"><Relationship Id="rId8" Type="http://schemas.openxmlformats.org/officeDocument/2006/relationships/diagramLayout" Target="../diagrams/layout38.xml"/><Relationship Id="rId13" Type="http://schemas.openxmlformats.org/officeDocument/2006/relationships/image" Target="../media/image23.png"/><Relationship Id="rId3" Type="http://schemas.openxmlformats.org/officeDocument/2006/relationships/diagramLayout" Target="../diagrams/layout37.xml"/><Relationship Id="rId7" Type="http://schemas.openxmlformats.org/officeDocument/2006/relationships/diagramData" Target="../diagrams/data38.xml"/><Relationship Id="rId12" Type="http://schemas.openxmlformats.org/officeDocument/2006/relationships/image" Target="../media/image38.png"/><Relationship Id="rId2" Type="http://schemas.openxmlformats.org/officeDocument/2006/relationships/diagramData" Target="../diagrams/data37.xml"/><Relationship Id="rId1" Type="http://schemas.openxmlformats.org/officeDocument/2006/relationships/slideLayout" Target="../slideLayouts/slideLayout4.xml"/><Relationship Id="rId6" Type="http://schemas.microsoft.com/office/2007/relationships/diagramDrawing" Target="../diagrams/drawing37.xml"/><Relationship Id="rId11" Type="http://schemas.microsoft.com/office/2007/relationships/diagramDrawing" Target="../diagrams/drawing38.xml"/><Relationship Id="rId5" Type="http://schemas.openxmlformats.org/officeDocument/2006/relationships/diagramColors" Target="../diagrams/colors37.xml"/><Relationship Id="rId10" Type="http://schemas.openxmlformats.org/officeDocument/2006/relationships/diagramColors" Target="../diagrams/colors38.xml"/><Relationship Id="rId4" Type="http://schemas.openxmlformats.org/officeDocument/2006/relationships/diagramQuickStyle" Target="../diagrams/quickStyle37.xml"/><Relationship Id="rId9" Type="http://schemas.openxmlformats.org/officeDocument/2006/relationships/diagramQuickStyle" Target="../diagrams/quickStyle38.xml"/><Relationship Id="rId14" Type="http://schemas.microsoft.com/office/2007/relationships/hdphoto" Target="../media/hdphoto2.wdp"/></Relationships>
</file>

<file path=ppt/slides/_rels/slide38.xml.rels><?xml version="1.0" encoding="UTF-8" standalone="yes"?>
<Relationships xmlns="http://schemas.openxmlformats.org/package/2006/relationships"><Relationship Id="rId8" Type="http://schemas.openxmlformats.org/officeDocument/2006/relationships/diagramLayout" Target="../diagrams/layout40.xml"/><Relationship Id="rId13" Type="http://schemas.openxmlformats.org/officeDocument/2006/relationships/image" Target="../media/image23.png"/><Relationship Id="rId3" Type="http://schemas.openxmlformats.org/officeDocument/2006/relationships/diagramLayout" Target="../diagrams/layout39.xml"/><Relationship Id="rId7" Type="http://schemas.openxmlformats.org/officeDocument/2006/relationships/diagramData" Target="../diagrams/data40.xml"/><Relationship Id="rId12" Type="http://schemas.openxmlformats.org/officeDocument/2006/relationships/image" Target="../media/image39.png"/><Relationship Id="rId2" Type="http://schemas.openxmlformats.org/officeDocument/2006/relationships/diagramData" Target="../diagrams/data39.xml"/><Relationship Id="rId16" Type="http://schemas.openxmlformats.org/officeDocument/2006/relationships/image" Target="../media/image41.png"/><Relationship Id="rId1" Type="http://schemas.openxmlformats.org/officeDocument/2006/relationships/slideLayout" Target="../slideLayouts/slideLayout4.xml"/><Relationship Id="rId6" Type="http://schemas.microsoft.com/office/2007/relationships/diagramDrawing" Target="../diagrams/drawing39.xml"/><Relationship Id="rId11" Type="http://schemas.microsoft.com/office/2007/relationships/diagramDrawing" Target="../diagrams/drawing40.xml"/><Relationship Id="rId5" Type="http://schemas.openxmlformats.org/officeDocument/2006/relationships/diagramColors" Target="../diagrams/colors39.xml"/><Relationship Id="rId15" Type="http://schemas.openxmlformats.org/officeDocument/2006/relationships/image" Target="../media/image40.png"/><Relationship Id="rId10" Type="http://schemas.openxmlformats.org/officeDocument/2006/relationships/diagramColors" Target="../diagrams/colors40.xml"/><Relationship Id="rId4" Type="http://schemas.openxmlformats.org/officeDocument/2006/relationships/diagramQuickStyle" Target="../diagrams/quickStyle39.xml"/><Relationship Id="rId9" Type="http://schemas.openxmlformats.org/officeDocument/2006/relationships/diagramQuickStyle" Target="../diagrams/quickStyle40.xml"/><Relationship Id="rId14" Type="http://schemas.microsoft.com/office/2007/relationships/hdphoto" Target="../media/hdphoto2.wdp"/></Relationships>
</file>

<file path=ppt/slides/_rels/slide39.xml.rels><?xml version="1.0" encoding="UTF-8" standalone="yes"?>
<Relationships xmlns="http://schemas.openxmlformats.org/package/2006/relationships"><Relationship Id="rId8" Type="http://schemas.openxmlformats.org/officeDocument/2006/relationships/diagramLayout" Target="../diagrams/layout42.xml"/><Relationship Id="rId13" Type="http://schemas.openxmlformats.org/officeDocument/2006/relationships/image" Target="../media/image23.png"/><Relationship Id="rId3" Type="http://schemas.openxmlformats.org/officeDocument/2006/relationships/diagramLayout" Target="../diagrams/layout41.xml"/><Relationship Id="rId7" Type="http://schemas.openxmlformats.org/officeDocument/2006/relationships/diagramData" Target="../diagrams/data42.xml"/><Relationship Id="rId12" Type="http://schemas.openxmlformats.org/officeDocument/2006/relationships/image" Target="../media/image42.png"/><Relationship Id="rId2" Type="http://schemas.openxmlformats.org/officeDocument/2006/relationships/diagramData" Target="../diagrams/data41.xml"/><Relationship Id="rId1" Type="http://schemas.openxmlformats.org/officeDocument/2006/relationships/slideLayout" Target="../slideLayouts/slideLayout4.xml"/><Relationship Id="rId6" Type="http://schemas.microsoft.com/office/2007/relationships/diagramDrawing" Target="../diagrams/drawing41.xml"/><Relationship Id="rId11" Type="http://schemas.microsoft.com/office/2007/relationships/diagramDrawing" Target="../diagrams/drawing42.xml"/><Relationship Id="rId5" Type="http://schemas.openxmlformats.org/officeDocument/2006/relationships/diagramColors" Target="../diagrams/colors41.xml"/><Relationship Id="rId10" Type="http://schemas.openxmlformats.org/officeDocument/2006/relationships/diagramColors" Target="../diagrams/colors42.xml"/><Relationship Id="rId4" Type="http://schemas.openxmlformats.org/officeDocument/2006/relationships/diagramQuickStyle" Target="../diagrams/quickStyle41.xml"/><Relationship Id="rId9" Type="http://schemas.openxmlformats.org/officeDocument/2006/relationships/diagramQuickStyle" Target="../diagrams/quickStyle42.xml"/><Relationship Id="rId1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8" Type="http://schemas.openxmlformats.org/officeDocument/2006/relationships/diagramLayout" Target="../diagrams/layout44.xml"/><Relationship Id="rId13" Type="http://schemas.openxmlformats.org/officeDocument/2006/relationships/image" Target="../media/image44.png"/><Relationship Id="rId3" Type="http://schemas.openxmlformats.org/officeDocument/2006/relationships/diagramLayout" Target="../diagrams/layout43.xml"/><Relationship Id="rId7" Type="http://schemas.openxmlformats.org/officeDocument/2006/relationships/diagramData" Target="../diagrams/data44.xml"/><Relationship Id="rId12" Type="http://schemas.openxmlformats.org/officeDocument/2006/relationships/image" Target="../media/image43.png"/><Relationship Id="rId2" Type="http://schemas.openxmlformats.org/officeDocument/2006/relationships/diagramData" Target="../diagrams/data43.xml"/><Relationship Id="rId1" Type="http://schemas.openxmlformats.org/officeDocument/2006/relationships/slideLayout" Target="../slideLayouts/slideLayout4.xml"/><Relationship Id="rId6" Type="http://schemas.microsoft.com/office/2007/relationships/diagramDrawing" Target="../diagrams/drawing43.xml"/><Relationship Id="rId11" Type="http://schemas.microsoft.com/office/2007/relationships/diagramDrawing" Target="../diagrams/drawing44.xml"/><Relationship Id="rId5" Type="http://schemas.openxmlformats.org/officeDocument/2006/relationships/diagramColors" Target="../diagrams/colors43.xml"/><Relationship Id="rId10" Type="http://schemas.openxmlformats.org/officeDocument/2006/relationships/diagramColors" Target="../diagrams/colors44.xml"/><Relationship Id="rId4" Type="http://schemas.openxmlformats.org/officeDocument/2006/relationships/diagramQuickStyle" Target="../diagrams/quickStyle43.xml"/><Relationship Id="rId9" Type="http://schemas.openxmlformats.org/officeDocument/2006/relationships/diagramQuickStyle" Target="../diagrams/quickStyle44.xml"/><Relationship Id="rId14" Type="http://schemas.microsoft.com/office/2007/relationships/hdphoto" Target="../media/hdphoto2.wdp"/></Relationships>
</file>

<file path=ppt/slides/_rels/slide41.xml.rels><?xml version="1.0" encoding="UTF-8" standalone="yes"?>
<Relationships xmlns="http://schemas.openxmlformats.org/package/2006/relationships"><Relationship Id="rId8" Type="http://schemas.openxmlformats.org/officeDocument/2006/relationships/diagramData" Target="../diagrams/data46.xml"/><Relationship Id="rId13" Type="http://schemas.openxmlformats.org/officeDocument/2006/relationships/image" Target="../media/image45.png"/><Relationship Id="rId3" Type="http://schemas.openxmlformats.org/officeDocument/2006/relationships/diagramData" Target="../diagrams/data45.xml"/><Relationship Id="rId7" Type="http://schemas.microsoft.com/office/2007/relationships/diagramDrawing" Target="../diagrams/drawing45.xml"/><Relationship Id="rId12" Type="http://schemas.microsoft.com/office/2007/relationships/diagramDrawing" Target="../diagrams/drawing46.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45.xml"/><Relationship Id="rId11" Type="http://schemas.openxmlformats.org/officeDocument/2006/relationships/diagramColors" Target="../diagrams/colors46.xml"/><Relationship Id="rId5" Type="http://schemas.openxmlformats.org/officeDocument/2006/relationships/diagramQuickStyle" Target="../diagrams/quickStyle45.xml"/><Relationship Id="rId15" Type="http://schemas.microsoft.com/office/2007/relationships/hdphoto" Target="../media/hdphoto2.wdp"/><Relationship Id="rId10" Type="http://schemas.openxmlformats.org/officeDocument/2006/relationships/diagramQuickStyle" Target="../diagrams/quickStyle46.xml"/><Relationship Id="rId4" Type="http://schemas.openxmlformats.org/officeDocument/2006/relationships/diagramLayout" Target="../diagrams/layout45.xml"/><Relationship Id="rId9" Type="http://schemas.openxmlformats.org/officeDocument/2006/relationships/diagramLayout" Target="../diagrams/layout46.xml"/><Relationship Id="rId14" Type="http://schemas.openxmlformats.org/officeDocument/2006/relationships/image" Target="../media/image23.png"/></Relationships>
</file>

<file path=ppt/slides/_rels/slide42.xml.rels><?xml version="1.0" encoding="UTF-8" standalone="yes"?>
<Relationships xmlns="http://schemas.openxmlformats.org/package/2006/relationships"><Relationship Id="rId8" Type="http://schemas.openxmlformats.org/officeDocument/2006/relationships/diagramLayout" Target="../diagrams/layout48.xml"/><Relationship Id="rId3" Type="http://schemas.openxmlformats.org/officeDocument/2006/relationships/diagramLayout" Target="../diagrams/layout47.xml"/><Relationship Id="rId7" Type="http://schemas.openxmlformats.org/officeDocument/2006/relationships/diagramData" Target="../diagrams/data48.xml"/><Relationship Id="rId2" Type="http://schemas.openxmlformats.org/officeDocument/2006/relationships/diagramData" Target="../diagrams/data47.xml"/><Relationship Id="rId1" Type="http://schemas.openxmlformats.org/officeDocument/2006/relationships/slideLayout" Target="../slideLayouts/slideLayout4.xml"/><Relationship Id="rId6" Type="http://schemas.microsoft.com/office/2007/relationships/diagramDrawing" Target="../diagrams/drawing47.xml"/><Relationship Id="rId11" Type="http://schemas.microsoft.com/office/2007/relationships/diagramDrawing" Target="../diagrams/drawing48.xml"/><Relationship Id="rId5" Type="http://schemas.openxmlformats.org/officeDocument/2006/relationships/diagramColors" Target="../diagrams/colors47.xml"/><Relationship Id="rId10" Type="http://schemas.openxmlformats.org/officeDocument/2006/relationships/diagramColors" Target="../diagrams/colors48.xml"/><Relationship Id="rId4" Type="http://schemas.openxmlformats.org/officeDocument/2006/relationships/diagramQuickStyle" Target="../diagrams/quickStyle47.xml"/><Relationship Id="rId9" Type="http://schemas.openxmlformats.org/officeDocument/2006/relationships/diagramQuickStyle" Target="../diagrams/quickStyle48.xml"/></Relationships>
</file>

<file path=ppt/slides/_rels/slide43.xml.rels><?xml version="1.0" encoding="UTF-8" standalone="yes"?>
<Relationships xmlns="http://schemas.openxmlformats.org/package/2006/relationships"><Relationship Id="rId8" Type="http://schemas.openxmlformats.org/officeDocument/2006/relationships/diagramData" Target="../diagrams/data50.xml"/><Relationship Id="rId3" Type="http://schemas.openxmlformats.org/officeDocument/2006/relationships/diagramData" Target="../diagrams/data49.xml"/><Relationship Id="rId7" Type="http://schemas.microsoft.com/office/2007/relationships/diagramDrawing" Target="../diagrams/drawing49.xml"/><Relationship Id="rId12" Type="http://schemas.microsoft.com/office/2007/relationships/diagramDrawing" Target="../diagrams/drawing50.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diagramColors" Target="../diagrams/colors49.xml"/><Relationship Id="rId11" Type="http://schemas.openxmlformats.org/officeDocument/2006/relationships/diagramColors" Target="../diagrams/colors50.xml"/><Relationship Id="rId5" Type="http://schemas.openxmlformats.org/officeDocument/2006/relationships/diagramQuickStyle" Target="../diagrams/quickStyle49.xml"/><Relationship Id="rId10" Type="http://schemas.openxmlformats.org/officeDocument/2006/relationships/diagramQuickStyle" Target="../diagrams/quickStyle50.xml"/><Relationship Id="rId4" Type="http://schemas.openxmlformats.org/officeDocument/2006/relationships/diagramLayout" Target="../diagrams/layout49.xml"/><Relationship Id="rId9" Type="http://schemas.openxmlformats.org/officeDocument/2006/relationships/diagramLayout" Target="../diagrams/layout50.xml"/></Relationships>
</file>

<file path=ppt/slides/_rels/slide44.xml.rels><?xml version="1.0" encoding="UTF-8" standalone="yes"?>
<Relationships xmlns="http://schemas.openxmlformats.org/package/2006/relationships"><Relationship Id="rId8" Type="http://schemas.openxmlformats.org/officeDocument/2006/relationships/diagramLayout" Target="../diagrams/layout52.xml"/><Relationship Id="rId13" Type="http://schemas.openxmlformats.org/officeDocument/2006/relationships/image" Target="../media/image23.png"/><Relationship Id="rId3" Type="http://schemas.openxmlformats.org/officeDocument/2006/relationships/diagramLayout" Target="../diagrams/layout51.xml"/><Relationship Id="rId7" Type="http://schemas.openxmlformats.org/officeDocument/2006/relationships/diagramData" Target="../diagrams/data52.xml"/><Relationship Id="rId12" Type="http://schemas.openxmlformats.org/officeDocument/2006/relationships/image" Target="../media/image46.png"/><Relationship Id="rId2" Type="http://schemas.openxmlformats.org/officeDocument/2006/relationships/diagramData" Target="../diagrams/data51.xml"/><Relationship Id="rId1" Type="http://schemas.openxmlformats.org/officeDocument/2006/relationships/slideLayout" Target="../slideLayouts/slideLayout5.xml"/><Relationship Id="rId6" Type="http://schemas.microsoft.com/office/2007/relationships/diagramDrawing" Target="../diagrams/drawing51.xml"/><Relationship Id="rId11" Type="http://schemas.microsoft.com/office/2007/relationships/diagramDrawing" Target="../diagrams/drawing52.xml"/><Relationship Id="rId5" Type="http://schemas.openxmlformats.org/officeDocument/2006/relationships/diagramColors" Target="../diagrams/colors51.xml"/><Relationship Id="rId10" Type="http://schemas.openxmlformats.org/officeDocument/2006/relationships/diagramColors" Target="../diagrams/colors52.xml"/><Relationship Id="rId4" Type="http://schemas.openxmlformats.org/officeDocument/2006/relationships/diagramQuickStyle" Target="../diagrams/quickStyle51.xml"/><Relationship Id="rId9" Type="http://schemas.openxmlformats.org/officeDocument/2006/relationships/diagramQuickStyle" Target="../diagrams/quickStyle52.xml"/><Relationship Id="rId14" Type="http://schemas.microsoft.com/office/2007/relationships/hdphoto" Target="../media/hdphoto2.wdp"/></Relationships>
</file>

<file path=ppt/slides/_rels/slide45.xml.rels><?xml version="1.0" encoding="UTF-8" standalone="yes"?>
<Relationships xmlns="http://schemas.openxmlformats.org/package/2006/relationships"><Relationship Id="rId8" Type="http://schemas.openxmlformats.org/officeDocument/2006/relationships/diagramLayout" Target="../diagrams/layout54.xml"/><Relationship Id="rId13" Type="http://schemas.openxmlformats.org/officeDocument/2006/relationships/image" Target="../media/image23.png"/><Relationship Id="rId3" Type="http://schemas.openxmlformats.org/officeDocument/2006/relationships/diagramLayout" Target="../diagrams/layout53.xml"/><Relationship Id="rId7" Type="http://schemas.openxmlformats.org/officeDocument/2006/relationships/diagramData" Target="../diagrams/data54.xml"/><Relationship Id="rId12" Type="http://schemas.openxmlformats.org/officeDocument/2006/relationships/image" Target="../media/image47.png"/><Relationship Id="rId2" Type="http://schemas.openxmlformats.org/officeDocument/2006/relationships/diagramData" Target="../diagrams/data53.xml"/><Relationship Id="rId1" Type="http://schemas.openxmlformats.org/officeDocument/2006/relationships/slideLayout" Target="../slideLayouts/slideLayout5.xml"/><Relationship Id="rId6" Type="http://schemas.microsoft.com/office/2007/relationships/diagramDrawing" Target="../diagrams/drawing53.xml"/><Relationship Id="rId11" Type="http://schemas.microsoft.com/office/2007/relationships/diagramDrawing" Target="../diagrams/drawing54.xml"/><Relationship Id="rId5" Type="http://schemas.openxmlformats.org/officeDocument/2006/relationships/diagramColors" Target="../diagrams/colors53.xml"/><Relationship Id="rId10" Type="http://schemas.openxmlformats.org/officeDocument/2006/relationships/diagramColors" Target="../diagrams/colors54.xml"/><Relationship Id="rId4" Type="http://schemas.openxmlformats.org/officeDocument/2006/relationships/diagramQuickStyle" Target="../diagrams/quickStyle53.xml"/><Relationship Id="rId9" Type="http://schemas.openxmlformats.org/officeDocument/2006/relationships/diagramQuickStyle" Target="../diagrams/quickStyle54.xml"/><Relationship Id="rId14" Type="http://schemas.microsoft.com/office/2007/relationships/hdphoto" Target="../media/hdphoto2.wdp"/></Relationships>
</file>

<file path=ppt/slides/_rels/slide46.xml.rels><?xml version="1.0" encoding="UTF-8" standalone="yes"?>
<Relationships xmlns="http://schemas.openxmlformats.org/package/2006/relationships"><Relationship Id="rId8" Type="http://schemas.openxmlformats.org/officeDocument/2006/relationships/diagramData" Target="../diagrams/data56.xml"/><Relationship Id="rId13" Type="http://schemas.openxmlformats.org/officeDocument/2006/relationships/image" Target="../media/image48.png"/><Relationship Id="rId3" Type="http://schemas.openxmlformats.org/officeDocument/2006/relationships/diagramData" Target="../diagrams/data55.xml"/><Relationship Id="rId7" Type="http://schemas.microsoft.com/office/2007/relationships/diagramDrawing" Target="../diagrams/drawing55.xml"/><Relationship Id="rId12" Type="http://schemas.microsoft.com/office/2007/relationships/diagramDrawing" Target="../diagrams/drawing56.xml"/><Relationship Id="rId2" Type="http://schemas.openxmlformats.org/officeDocument/2006/relationships/notesSlide" Target="../notesSlides/notesSlide23.xml"/><Relationship Id="rId16" Type="http://schemas.openxmlformats.org/officeDocument/2006/relationships/image" Target="../media/image23.png"/><Relationship Id="rId1" Type="http://schemas.openxmlformats.org/officeDocument/2006/relationships/slideLayout" Target="../slideLayouts/slideLayout5.xml"/><Relationship Id="rId6" Type="http://schemas.openxmlformats.org/officeDocument/2006/relationships/diagramColors" Target="../diagrams/colors55.xml"/><Relationship Id="rId11" Type="http://schemas.openxmlformats.org/officeDocument/2006/relationships/diagramColors" Target="../diagrams/colors56.xml"/><Relationship Id="rId5" Type="http://schemas.openxmlformats.org/officeDocument/2006/relationships/diagramQuickStyle" Target="../diagrams/quickStyle55.xml"/><Relationship Id="rId15" Type="http://schemas.microsoft.com/office/2007/relationships/hdphoto" Target="../media/hdphoto2.wdp"/><Relationship Id="rId10" Type="http://schemas.openxmlformats.org/officeDocument/2006/relationships/diagramQuickStyle" Target="../diagrams/quickStyle56.xml"/><Relationship Id="rId4" Type="http://schemas.openxmlformats.org/officeDocument/2006/relationships/diagramLayout" Target="../diagrams/layout55.xml"/><Relationship Id="rId9" Type="http://schemas.openxmlformats.org/officeDocument/2006/relationships/diagramLayout" Target="../diagrams/layout56.xml"/><Relationship Id="rId14" Type="http://schemas.openxmlformats.org/officeDocument/2006/relationships/image" Target="../media/image49.png"/></Relationships>
</file>

<file path=ppt/slides/_rels/slide47.xml.rels><?xml version="1.0" encoding="UTF-8" standalone="yes"?>
<Relationships xmlns="http://schemas.openxmlformats.org/package/2006/relationships"><Relationship Id="rId8" Type="http://schemas.openxmlformats.org/officeDocument/2006/relationships/diagramData" Target="../diagrams/data58.xml"/><Relationship Id="rId13" Type="http://schemas.openxmlformats.org/officeDocument/2006/relationships/image" Target="../media/image48.png"/><Relationship Id="rId3" Type="http://schemas.openxmlformats.org/officeDocument/2006/relationships/diagramData" Target="../diagrams/data57.xml"/><Relationship Id="rId7" Type="http://schemas.microsoft.com/office/2007/relationships/diagramDrawing" Target="../diagrams/drawing57.xml"/><Relationship Id="rId12" Type="http://schemas.microsoft.com/office/2007/relationships/diagramDrawing" Target="../diagrams/drawing58.xml"/><Relationship Id="rId17" Type="http://schemas.openxmlformats.org/officeDocument/2006/relationships/image" Target="../media/image23.png"/><Relationship Id="rId2" Type="http://schemas.openxmlformats.org/officeDocument/2006/relationships/notesSlide" Target="../notesSlides/notesSlide24.xml"/><Relationship Id="rId16" Type="http://schemas.microsoft.com/office/2007/relationships/hdphoto" Target="../media/hdphoto2.wdp"/><Relationship Id="rId1" Type="http://schemas.openxmlformats.org/officeDocument/2006/relationships/slideLayout" Target="../slideLayouts/slideLayout5.xml"/><Relationship Id="rId6" Type="http://schemas.openxmlformats.org/officeDocument/2006/relationships/diagramColors" Target="../diagrams/colors57.xml"/><Relationship Id="rId11" Type="http://schemas.openxmlformats.org/officeDocument/2006/relationships/diagramColors" Target="../diagrams/colors58.xml"/><Relationship Id="rId5" Type="http://schemas.openxmlformats.org/officeDocument/2006/relationships/diagramQuickStyle" Target="../diagrams/quickStyle57.xml"/><Relationship Id="rId15" Type="http://schemas.openxmlformats.org/officeDocument/2006/relationships/image" Target="../media/image49.png"/><Relationship Id="rId10" Type="http://schemas.openxmlformats.org/officeDocument/2006/relationships/diagramQuickStyle" Target="../diagrams/quickStyle58.xml"/><Relationship Id="rId4" Type="http://schemas.openxmlformats.org/officeDocument/2006/relationships/diagramLayout" Target="../diagrams/layout57.xml"/><Relationship Id="rId9" Type="http://schemas.openxmlformats.org/officeDocument/2006/relationships/diagramLayout" Target="../diagrams/layout58.xml"/><Relationship Id="rId14" Type="http://schemas.openxmlformats.org/officeDocument/2006/relationships/image" Target="../media/image50.png"/></Relationships>
</file>

<file path=ppt/slides/_rels/slide48.xml.rels><?xml version="1.0" encoding="UTF-8" standalone="yes"?>
<Relationships xmlns="http://schemas.openxmlformats.org/package/2006/relationships"><Relationship Id="rId8" Type="http://schemas.openxmlformats.org/officeDocument/2006/relationships/diagramData" Target="../diagrams/data60.xml"/><Relationship Id="rId13" Type="http://schemas.openxmlformats.org/officeDocument/2006/relationships/image" Target="../media/image51.png"/><Relationship Id="rId3" Type="http://schemas.openxmlformats.org/officeDocument/2006/relationships/diagramData" Target="../diagrams/data59.xml"/><Relationship Id="rId7" Type="http://schemas.microsoft.com/office/2007/relationships/diagramDrawing" Target="../diagrams/drawing59.xml"/><Relationship Id="rId12" Type="http://schemas.microsoft.com/office/2007/relationships/diagramDrawing" Target="../diagrams/drawing60.xml"/><Relationship Id="rId2" Type="http://schemas.openxmlformats.org/officeDocument/2006/relationships/notesSlide" Target="../notesSlides/notesSlide25.xml"/><Relationship Id="rId16" Type="http://schemas.openxmlformats.org/officeDocument/2006/relationships/image" Target="../media/image23.png"/><Relationship Id="rId1" Type="http://schemas.openxmlformats.org/officeDocument/2006/relationships/slideLayout" Target="../slideLayouts/slideLayout5.xml"/><Relationship Id="rId6" Type="http://schemas.openxmlformats.org/officeDocument/2006/relationships/diagramColors" Target="../diagrams/colors59.xml"/><Relationship Id="rId11" Type="http://schemas.openxmlformats.org/officeDocument/2006/relationships/diagramColors" Target="../diagrams/colors60.xml"/><Relationship Id="rId5" Type="http://schemas.openxmlformats.org/officeDocument/2006/relationships/diagramQuickStyle" Target="../diagrams/quickStyle59.xml"/><Relationship Id="rId15" Type="http://schemas.microsoft.com/office/2007/relationships/hdphoto" Target="../media/hdphoto2.wdp"/><Relationship Id="rId10" Type="http://schemas.openxmlformats.org/officeDocument/2006/relationships/diagramQuickStyle" Target="../diagrams/quickStyle60.xml"/><Relationship Id="rId4" Type="http://schemas.openxmlformats.org/officeDocument/2006/relationships/diagramLayout" Target="../diagrams/layout59.xml"/><Relationship Id="rId9" Type="http://schemas.openxmlformats.org/officeDocument/2006/relationships/diagramLayout" Target="../diagrams/layout60.xml"/><Relationship Id="rId14" Type="http://schemas.openxmlformats.org/officeDocument/2006/relationships/image" Target="../media/image49.png"/></Relationships>
</file>

<file path=ppt/slides/_rels/slide4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diagramData" Target="../diagrams/data61.xml"/><Relationship Id="rId7" Type="http://schemas.microsoft.com/office/2007/relationships/diagramDrawing" Target="../diagrams/drawing6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diagramColors" Target="../diagrams/colors61.xml"/><Relationship Id="rId5" Type="http://schemas.openxmlformats.org/officeDocument/2006/relationships/diagramQuickStyle" Target="../diagrams/quickStyle61.xml"/><Relationship Id="rId10" Type="http://schemas.microsoft.com/office/2007/relationships/hdphoto" Target="../media/hdphoto3.wdp"/><Relationship Id="rId4" Type="http://schemas.openxmlformats.org/officeDocument/2006/relationships/diagramLayout" Target="../diagrams/layout61.xml"/><Relationship Id="rId9" Type="http://schemas.openxmlformats.org/officeDocument/2006/relationships/image" Target="../media/image5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Layout" Target="../diagrams/layout62.xml"/><Relationship Id="rId7" Type="http://schemas.openxmlformats.org/officeDocument/2006/relationships/image" Target="../media/image54.png"/><Relationship Id="rId2" Type="http://schemas.openxmlformats.org/officeDocument/2006/relationships/diagramData" Target="../diagrams/data62.xml"/><Relationship Id="rId1" Type="http://schemas.openxmlformats.org/officeDocument/2006/relationships/slideLayout" Target="../slideLayouts/slideLayout4.xml"/><Relationship Id="rId6" Type="http://schemas.microsoft.com/office/2007/relationships/diagramDrawing" Target="../diagrams/drawing62.xml"/><Relationship Id="rId5" Type="http://schemas.openxmlformats.org/officeDocument/2006/relationships/diagramColors" Target="../diagrams/colors62.xml"/><Relationship Id="rId10" Type="http://schemas.openxmlformats.org/officeDocument/2006/relationships/image" Target="../media/image23.png"/><Relationship Id="rId4" Type="http://schemas.openxmlformats.org/officeDocument/2006/relationships/diagramQuickStyle" Target="../diagrams/quickStyle62.xml"/><Relationship Id="rId9" Type="http://schemas.microsoft.com/office/2007/relationships/hdphoto" Target="../media/hdphoto2.wdp"/></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63.xml"/><Relationship Id="rId2" Type="http://schemas.openxmlformats.org/officeDocument/2006/relationships/diagramData" Target="../diagrams/data63.xml"/><Relationship Id="rId1" Type="http://schemas.openxmlformats.org/officeDocument/2006/relationships/slideLayout" Target="../slideLayouts/slideLayout5.xml"/><Relationship Id="rId6" Type="http://schemas.microsoft.com/office/2007/relationships/diagramDrawing" Target="../diagrams/drawing63.xml"/><Relationship Id="rId5" Type="http://schemas.openxmlformats.org/officeDocument/2006/relationships/diagramColors" Target="../diagrams/colors63.xml"/><Relationship Id="rId4" Type="http://schemas.openxmlformats.org/officeDocument/2006/relationships/diagramQuickStyle" Target="../diagrams/quickStyle63.xml"/></Relationships>
</file>

<file path=ppt/slides/_rels/slide5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30.xml"/><Relationship Id="rId1" Type="http://schemas.openxmlformats.org/officeDocument/2006/relationships/slideLayout" Target="../slideLayouts/slideLayout6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 Id="rId9" Type="http://schemas.openxmlformats.org/officeDocument/2006/relationships/image" Target="../media/image75.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17154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1470" y="235064"/>
            <a:ext cx="4526280" cy="430887"/>
          </a:xfrm>
        </p:spPr>
        <p:txBody>
          <a:bodyPr/>
          <a:lstStyle/>
          <a:p>
            <a:r>
              <a:rPr lang="de-DE" dirty="0" smtClean="0"/>
              <a:t>HP Cloud Service Automation</a:t>
            </a:r>
            <a:endParaRPr lang="de-DE" dirty="0"/>
          </a:p>
        </p:txBody>
      </p:sp>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43" y="751651"/>
            <a:ext cx="8477250"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ubtitle 3"/>
          <p:cNvSpPr>
            <a:spLocks noGrp="1"/>
          </p:cNvSpPr>
          <p:nvPr>
            <p:ph type="subTitle" idx="1"/>
          </p:nvPr>
        </p:nvSpPr>
        <p:spPr/>
        <p:txBody>
          <a:bodyPr/>
          <a:lstStyle/>
          <a:p>
            <a:r>
              <a:rPr lang="de-DE" dirty="0" err="1" smtClean="0"/>
              <a:t>Functional</a:t>
            </a:r>
            <a:r>
              <a:rPr lang="de-DE" dirty="0" smtClean="0"/>
              <a:t> </a:t>
            </a:r>
            <a:r>
              <a:rPr lang="de-DE" dirty="0" err="1" smtClean="0"/>
              <a:t>overview</a:t>
            </a:r>
            <a:endParaRPr lang="de-DE" dirty="0"/>
          </a:p>
        </p:txBody>
      </p:sp>
      <p:sp>
        <p:nvSpPr>
          <p:cNvPr id="2" name="Oval 1"/>
          <p:cNvSpPr/>
          <p:nvPr/>
        </p:nvSpPr>
        <p:spPr>
          <a:xfrm>
            <a:off x="2508308" y="494950"/>
            <a:ext cx="4983061" cy="914400"/>
          </a:xfrm>
          <a:prstGeom prst="ellipse">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Oval 5"/>
          <p:cNvSpPr/>
          <p:nvPr/>
        </p:nvSpPr>
        <p:spPr>
          <a:xfrm>
            <a:off x="404070" y="1409350"/>
            <a:ext cx="1869347" cy="3638076"/>
          </a:xfrm>
          <a:prstGeom prst="ellipse">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tangle 4"/>
          <p:cNvSpPr/>
          <p:nvPr/>
        </p:nvSpPr>
        <p:spPr>
          <a:xfrm>
            <a:off x="2481261" y="2165230"/>
            <a:ext cx="4572001" cy="526212"/>
          </a:xfrm>
          <a:prstGeom prst="rect">
            <a:avLst/>
          </a:prstGeom>
          <a:solidFill>
            <a:schemeClr val="bg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tangle 7"/>
          <p:cNvSpPr/>
          <p:nvPr/>
        </p:nvSpPr>
        <p:spPr>
          <a:xfrm>
            <a:off x="2481261" y="3165356"/>
            <a:ext cx="4572001" cy="526212"/>
          </a:xfrm>
          <a:prstGeom prst="rect">
            <a:avLst/>
          </a:prstGeom>
          <a:solidFill>
            <a:schemeClr val="bg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Rectangle 8"/>
          <p:cNvSpPr/>
          <p:nvPr/>
        </p:nvSpPr>
        <p:spPr>
          <a:xfrm>
            <a:off x="2481261" y="4184531"/>
            <a:ext cx="4572001" cy="526212"/>
          </a:xfrm>
          <a:prstGeom prst="rect">
            <a:avLst/>
          </a:prstGeom>
          <a:solidFill>
            <a:schemeClr val="bg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tangle 9"/>
          <p:cNvSpPr/>
          <p:nvPr/>
        </p:nvSpPr>
        <p:spPr>
          <a:xfrm>
            <a:off x="7296150" y="1456975"/>
            <a:ext cx="1688793" cy="3562700"/>
          </a:xfrm>
          <a:prstGeom prst="rect">
            <a:avLst/>
          </a:prstGeom>
          <a:solidFill>
            <a:schemeClr val="bg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55005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Roles and functionality</a:t>
            </a:r>
            <a:endParaRPr lang="en-US" dirty="0"/>
          </a:p>
        </p:txBody>
      </p:sp>
      <p:sp>
        <p:nvSpPr>
          <p:cNvPr id="3" name="Title 2"/>
          <p:cNvSpPr>
            <a:spLocks noGrp="1"/>
          </p:cNvSpPr>
          <p:nvPr>
            <p:ph type="title"/>
          </p:nvPr>
        </p:nvSpPr>
        <p:spPr/>
        <p:txBody>
          <a:bodyPr/>
          <a:lstStyle/>
          <a:p>
            <a:r>
              <a:rPr lang="de-DE" dirty="0" smtClean="0"/>
              <a:t>HP Cloud Service Automation</a:t>
            </a:r>
            <a:endParaRPr lang="de-DE"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62" y="1046017"/>
            <a:ext cx="9003592" cy="293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121434" y="1046017"/>
            <a:ext cx="7936594" cy="259433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Box 6"/>
          <p:cNvSpPr txBox="1"/>
          <p:nvPr/>
        </p:nvSpPr>
        <p:spPr>
          <a:xfrm>
            <a:off x="215900" y="3270250"/>
            <a:ext cx="762000" cy="461665"/>
          </a:xfrm>
          <a:prstGeom prst="rect">
            <a:avLst/>
          </a:prstGeom>
          <a:solidFill>
            <a:schemeClr val="bg1"/>
          </a:solidFill>
        </p:spPr>
        <p:txBody>
          <a:bodyPr wrap="square" lIns="0" tIns="0" rIns="0" bIns="0" rtlCol="0">
            <a:spAutoFit/>
          </a:bodyPr>
          <a:lstStyle/>
          <a:p>
            <a:pPr defTabSz="430213">
              <a:lnSpc>
                <a:spcPts val="1200"/>
              </a:lnSpc>
              <a:buSzPct val="100000"/>
            </a:pPr>
            <a:r>
              <a:rPr lang="de-DE" sz="1000" kern="800" dirty="0" smtClean="0">
                <a:solidFill>
                  <a:srgbClr val="000000"/>
                </a:solidFill>
                <a:latin typeface="HP Simplified" panose="020B0604020204020204" pitchFamily="34" charset="0"/>
                <a:cs typeface="HP Simplified" pitchFamily="34" charset="0"/>
              </a:rPr>
              <a:t>HP Operations Orchestration</a:t>
            </a:r>
          </a:p>
          <a:p>
            <a:pPr defTabSz="430213">
              <a:lnSpc>
                <a:spcPts val="1200"/>
              </a:lnSpc>
              <a:buSzPct val="100000"/>
            </a:pPr>
            <a:endParaRPr lang="de-DE" sz="1000" kern="800" dirty="0" smtClean="0">
              <a:solidFill>
                <a:srgbClr val="000000"/>
              </a:solidFill>
              <a:latin typeface="HP Simplified" panose="020B0604020204020204" pitchFamily="34" charset="0"/>
              <a:cs typeface="HP Simplified" pitchFamily="34" charset="0"/>
            </a:endParaRPr>
          </a:p>
        </p:txBody>
      </p:sp>
      <p:grpSp>
        <p:nvGrpSpPr>
          <p:cNvPr id="8" name="Group 7"/>
          <p:cNvGrpSpPr/>
          <p:nvPr/>
        </p:nvGrpSpPr>
        <p:grpSpPr>
          <a:xfrm>
            <a:off x="63062" y="1787723"/>
            <a:ext cx="914838" cy="968177"/>
            <a:chOff x="63062" y="1787723"/>
            <a:chExt cx="914838" cy="968177"/>
          </a:xfrm>
        </p:grpSpPr>
        <p:sp>
          <p:nvSpPr>
            <p:cNvPr id="9" name="TextBox 8"/>
            <p:cNvSpPr txBox="1"/>
            <p:nvPr/>
          </p:nvSpPr>
          <p:spPr>
            <a:xfrm>
              <a:off x="215900" y="1787723"/>
              <a:ext cx="762000" cy="968177"/>
            </a:xfrm>
            <a:prstGeom prst="rect">
              <a:avLst/>
            </a:prstGeom>
            <a:solidFill>
              <a:schemeClr val="bg1"/>
            </a:solidFill>
          </p:spPr>
          <p:txBody>
            <a:bodyPr wrap="none" lIns="0" tIns="0" rIns="0" bIns="0" rtlCol="0">
              <a:noAutofit/>
            </a:bodyPr>
            <a:lstStyle/>
            <a:p>
              <a:pPr defTabSz="430213">
                <a:lnSpc>
                  <a:spcPts val="1200"/>
                </a:lnSpc>
                <a:buSzPct val="100000"/>
              </a:pPr>
              <a:r>
                <a:rPr lang="de-DE" sz="1000" kern="800" dirty="0" smtClean="0">
                  <a:solidFill>
                    <a:srgbClr val="000000"/>
                  </a:solidFill>
                  <a:latin typeface="HP Simplified" panose="020B0604020204020204" pitchFamily="34" charset="0"/>
                  <a:cs typeface="HP Simplified" pitchFamily="34" charset="0"/>
                </a:rPr>
                <a:t>OPEN </a:t>
              </a:r>
              <a:br>
                <a:rPr lang="de-DE" sz="1000" kern="800" dirty="0" smtClean="0">
                  <a:solidFill>
                    <a:srgbClr val="000000"/>
                  </a:solidFill>
                  <a:latin typeface="HP Simplified" panose="020B0604020204020204" pitchFamily="34" charset="0"/>
                  <a:cs typeface="HP Simplified" pitchFamily="34" charset="0"/>
                </a:rPr>
              </a:br>
              <a:r>
                <a:rPr lang="de-DE" sz="1000" kern="800" dirty="0" smtClean="0">
                  <a:solidFill>
                    <a:srgbClr val="000000"/>
                  </a:solidFill>
                  <a:latin typeface="HP Simplified" panose="020B0604020204020204" pitchFamily="34" charset="0"/>
                  <a:cs typeface="HP Simplified" pitchFamily="34" charset="0"/>
                </a:rPr>
                <a:t>HP IT </a:t>
              </a:r>
              <a:br>
                <a:rPr lang="de-DE" sz="1000" kern="800" dirty="0" smtClean="0">
                  <a:solidFill>
                    <a:srgbClr val="000000"/>
                  </a:solidFill>
                  <a:latin typeface="HP Simplified" panose="020B0604020204020204" pitchFamily="34" charset="0"/>
                  <a:cs typeface="HP Simplified" pitchFamily="34" charset="0"/>
                </a:rPr>
              </a:br>
              <a:r>
                <a:rPr lang="de-DE" sz="1000" kern="800" dirty="0" smtClean="0">
                  <a:solidFill>
                    <a:srgbClr val="000000"/>
                  </a:solidFill>
                  <a:latin typeface="HP Simplified" panose="020B0604020204020204" pitchFamily="34" charset="0"/>
                  <a:cs typeface="HP Simplified" pitchFamily="34" charset="0"/>
                </a:rPr>
                <a:t>and </a:t>
              </a:r>
              <a:r>
                <a:rPr lang="de-DE" sz="1000" kern="800" dirty="0" err="1" smtClean="0">
                  <a:solidFill>
                    <a:srgbClr val="000000"/>
                  </a:solidFill>
                  <a:latin typeface="HP Simplified" panose="020B0604020204020204" pitchFamily="34" charset="0"/>
                  <a:cs typeface="HP Simplified" pitchFamily="34" charset="0"/>
                </a:rPr>
                <a:t>cloud</a:t>
              </a:r>
              <a:r>
                <a:rPr lang="de-DE" sz="1000" kern="800" dirty="0" smtClean="0">
                  <a:solidFill>
                    <a:srgbClr val="000000"/>
                  </a:solidFill>
                  <a:latin typeface="HP Simplified" panose="020B0604020204020204" pitchFamily="34" charset="0"/>
                  <a:cs typeface="HP Simplified" pitchFamily="34" charset="0"/>
                </a:rPr>
                <a:t> </a:t>
              </a:r>
            </a:p>
            <a:p>
              <a:pPr defTabSz="430213">
                <a:lnSpc>
                  <a:spcPts val="1200"/>
                </a:lnSpc>
                <a:buSzPct val="100000"/>
              </a:pPr>
              <a:r>
                <a:rPr lang="de-DE" sz="1000" kern="800" dirty="0" err="1" smtClean="0">
                  <a:solidFill>
                    <a:srgbClr val="000000"/>
                  </a:solidFill>
                  <a:latin typeface="HP Simplified" panose="020B0604020204020204" pitchFamily="34" charset="0"/>
                  <a:cs typeface="HP Simplified" pitchFamily="34" charset="0"/>
                </a:rPr>
                <a:t>management</a:t>
              </a:r>
              <a:endParaRPr lang="de-DE" sz="1000" kern="800" dirty="0" smtClean="0">
                <a:solidFill>
                  <a:srgbClr val="000000"/>
                </a:solidFill>
                <a:latin typeface="HP Simplified" panose="020B0604020204020204" pitchFamily="34" charset="0"/>
                <a:cs typeface="HP Simplified" pitchFamily="34" charset="0"/>
              </a:endParaRPr>
            </a:p>
            <a:p>
              <a:pPr defTabSz="430213">
                <a:lnSpc>
                  <a:spcPts val="1200"/>
                </a:lnSpc>
                <a:buSzPct val="100000"/>
              </a:pPr>
              <a:r>
                <a:rPr lang="de-DE" sz="1000" kern="800" dirty="0" err="1" smtClean="0">
                  <a:solidFill>
                    <a:srgbClr val="000000"/>
                  </a:solidFill>
                  <a:latin typeface="HP Simplified" pitchFamily="34" charset="0"/>
                  <a:cs typeface="HP Simplified" pitchFamily="34" charset="0"/>
                </a:rPr>
                <a:t>platform</a:t>
              </a:r>
              <a:endParaRPr lang="de-DE" sz="1000" kern="800" dirty="0" smtClean="0">
                <a:solidFill>
                  <a:srgbClr val="000000"/>
                </a:solidFill>
                <a:latin typeface="HP Simplified" pitchFamily="34" charset="0"/>
                <a:cs typeface="HP Simplified" pitchFamily="34" charset="0"/>
              </a:endParaRPr>
            </a:p>
          </p:txBody>
        </p:sp>
        <p:sp>
          <p:nvSpPr>
            <p:cNvPr id="10" name="Rectangle 9"/>
            <p:cNvSpPr/>
            <p:nvPr/>
          </p:nvSpPr>
          <p:spPr>
            <a:xfrm>
              <a:off x="63062" y="2413000"/>
              <a:ext cx="152838" cy="158750"/>
            </a:xfrm>
            <a:prstGeom prst="rect">
              <a:avLst/>
            </a:prstGeom>
            <a:solidFill>
              <a:schemeClr val="bg1"/>
            </a:solidFill>
          </p:spPr>
          <p:txBody>
            <a:bodyPr wrap="none" lIns="0" tIns="0" rIns="0" bIns="0" rtlCol="0">
              <a:noAutofit/>
            </a:bodyPr>
            <a:lstStyle/>
            <a:p>
              <a:pPr defTabSz="430213">
                <a:lnSpc>
                  <a:spcPts val="1200"/>
                </a:lnSpc>
                <a:buSzPct val="100000"/>
              </a:pPr>
              <a:endParaRPr lang="de-DE" sz="1000" kern="800">
                <a:solidFill>
                  <a:srgbClr val="000000"/>
                </a:solidFill>
                <a:latin typeface="HP Simplified" panose="020B0604020204020204" pitchFamily="34" charset="0"/>
                <a:cs typeface="HP Simplified" pitchFamily="34" charset="0"/>
              </a:endParaRPr>
            </a:p>
          </p:txBody>
        </p:sp>
      </p:grpSp>
      <p:sp>
        <p:nvSpPr>
          <p:cNvPr id="2" name="Rectangle 1"/>
          <p:cNvSpPr/>
          <p:nvPr/>
        </p:nvSpPr>
        <p:spPr>
          <a:xfrm>
            <a:off x="73222" y="1046017"/>
            <a:ext cx="1058372" cy="31399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151182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Roles and functionality</a:t>
            </a:r>
            <a:endParaRPr lang="en-US" dirty="0"/>
          </a:p>
        </p:txBody>
      </p:sp>
      <p:sp>
        <p:nvSpPr>
          <p:cNvPr id="3" name="Title 2"/>
          <p:cNvSpPr>
            <a:spLocks noGrp="1"/>
          </p:cNvSpPr>
          <p:nvPr>
            <p:ph type="title"/>
          </p:nvPr>
        </p:nvSpPr>
        <p:spPr/>
        <p:txBody>
          <a:bodyPr/>
          <a:lstStyle/>
          <a:p>
            <a:r>
              <a:rPr lang="de-DE" dirty="0" smtClean="0"/>
              <a:t>HP Cloud Service Automation</a:t>
            </a:r>
            <a:endParaRPr lang="de-DE"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62" y="1046017"/>
            <a:ext cx="9003592" cy="293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121434" y="1046017"/>
            <a:ext cx="7936594" cy="15936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Box 6"/>
          <p:cNvSpPr txBox="1"/>
          <p:nvPr/>
        </p:nvSpPr>
        <p:spPr>
          <a:xfrm>
            <a:off x="215900" y="3270250"/>
            <a:ext cx="577787" cy="307777"/>
          </a:xfrm>
          <a:prstGeom prst="rect">
            <a:avLst/>
          </a:prstGeom>
          <a:solidFill>
            <a:schemeClr val="bg1"/>
          </a:solidFill>
        </p:spPr>
        <p:txBody>
          <a:bodyPr wrap="none" lIns="0" tIns="0" rIns="0" bIns="0" rtlCol="0">
            <a:spAutoFit/>
          </a:bodyPr>
          <a:lstStyle/>
          <a:p>
            <a:pPr defTabSz="430213">
              <a:lnSpc>
                <a:spcPts val="1200"/>
              </a:lnSpc>
              <a:buSzPct val="100000"/>
            </a:pPr>
            <a:r>
              <a:rPr lang="de-DE" sz="1000" kern="800" dirty="0" smtClean="0">
                <a:solidFill>
                  <a:srgbClr val="000000"/>
                </a:solidFill>
                <a:latin typeface="HP Simplified" panose="020B0604020204020204" pitchFamily="34" charset="0"/>
                <a:cs typeface="HP Simplified" pitchFamily="34" charset="0"/>
              </a:rPr>
              <a:t>HP OO</a:t>
            </a:r>
          </a:p>
          <a:p>
            <a:pPr defTabSz="430213">
              <a:lnSpc>
                <a:spcPts val="1200"/>
              </a:lnSpc>
              <a:buSzPct val="100000"/>
            </a:pPr>
            <a:r>
              <a:rPr lang="de-DE" sz="1000" kern="800" dirty="0" smtClean="0">
                <a:solidFill>
                  <a:srgbClr val="000000"/>
                </a:solidFill>
                <a:latin typeface="HP Simplified" panose="020B0604020204020204" pitchFamily="34" charset="0"/>
                <a:cs typeface="HP Simplified" pitchFamily="34" charset="0"/>
              </a:rPr>
              <a:t>HP </a:t>
            </a:r>
            <a:r>
              <a:rPr lang="de-DE" sz="1000" kern="800" dirty="0" err="1" smtClean="0">
                <a:solidFill>
                  <a:srgbClr val="000000"/>
                </a:solidFill>
                <a:latin typeface="HP Simplified" pitchFamily="34" charset="0"/>
                <a:cs typeface="HP Simplified" pitchFamily="34" charset="0"/>
              </a:rPr>
              <a:t>DevOps</a:t>
            </a:r>
            <a:endParaRPr lang="de-DE" sz="1000" kern="800" dirty="0" smtClean="0">
              <a:solidFill>
                <a:srgbClr val="000000"/>
              </a:solidFill>
              <a:latin typeface="HP Simplified" pitchFamily="34" charset="0"/>
              <a:cs typeface="HP Simplified" pitchFamily="34" charset="0"/>
            </a:endParaRPr>
          </a:p>
        </p:txBody>
      </p:sp>
      <p:grpSp>
        <p:nvGrpSpPr>
          <p:cNvPr id="8" name="Group 7"/>
          <p:cNvGrpSpPr/>
          <p:nvPr/>
        </p:nvGrpSpPr>
        <p:grpSpPr>
          <a:xfrm>
            <a:off x="63062" y="1787723"/>
            <a:ext cx="914838" cy="968177"/>
            <a:chOff x="63062" y="1787723"/>
            <a:chExt cx="914838" cy="968177"/>
          </a:xfrm>
        </p:grpSpPr>
        <p:sp>
          <p:nvSpPr>
            <p:cNvPr id="9" name="TextBox 8"/>
            <p:cNvSpPr txBox="1"/>
            <p:nvPr/>
          </p:nvSpPr>
          <p:spPr>
            <a:xfrm>
              <a:off x="215900" y="1787723"/>
              <a:ext cx="762000" cy="968177"/>
            </a:xfrm>
            <a:prstGeom prst="rect">
              <a:avLst/>
            </a:prstGeom>
            <a:solidFill>
              <a:schemeClr val="bg1"/>
            </a:solidFill>
          </p:spPr>
          <p:txBody>
            <a:bodyPr wrap="none" lIns="0" tIns="0" rIns="0" bIns="0" rtlCol="0">
              <a:noAutofit/>
            </a:bodyPr>
            <a:lstStyle/>
            <a:p>
              <a:pPr defTabSz="430213">
                <a:lnSpc>
                  <a:spcPts val="1200"/>
                </a:lnSpc>
                <a:buSzPct val="100000"/>
              </a:pPr>
              <a:r>
                <a:rPr lang="de-DE" sz="1000" kern="800" dirty="0" smtClean="0">
                  <a:solidFill>
                    <a:srgbClr val="000000"/>
                  </a:solidFill>
                  <a:latin typeface="HP Simplified" panose="020B0604020204020204" pitchFamily="34" charset="0"/>
                  <a:cs typeface="HP Simplified" pitchFamily="34" charset="0"/>
                </a:rPr>
                <a:t>OPEN </a:t>
              </a:r>
              <a:br>
                <a:rPr lang="de-DE" sz="1000" kern="800" dirty="0" smtClean="0">
                  <a:solidFill>
                    <a:srgbClr val="000000"/>
                  </a:solidFill>
                  <a:latin typeface="HP Simplified" panose="020B0604020204020204" pitchFamily="34" charset="0"/>
                  <a:cs typeface="HP Simplified" pitchFamily="34" charset="0"/>
                </a:rPr>
              </a:br>
              <a:r>
                <a:rPr lang="de-DE" sz="1000" kern="800" dirty="0" smtClean="0">
                  <a:solidFill>
                    <a:srgbClr val="000000"/>
                  </a:solidFill>
                  <a:latin typeface="HP Simplified" panose="020B0604020204020204" pitchFamily="34" charset="0"/>
                  <a:cs typeface="HP Simplified" pitchFamily="34" charset="0"/>
                </a:rPr>
                <a:t>HP IT </a:t>
              </a:r>
              <a:br>
                <a:rPr lang="de-DE" sz="1000" kern="800" dirty="0" smtClean="0">
                  <a:solidFill>
                    <a:srgbClr val="000000"/>
                  </a:solidFill>
                  <a:latin typeface="HP Simplified" panose="020B0604020204020204" pitchFamily="34" charset="0"/>
                  <a:cs typeface="HP Simplified" pitchFamily="34" charset="0"/>
                </a:rPr>
              </a:br>
              <a:r>
                <a:rPr lang="de-DE" sz="1000" kern="800" dirty="0" smtClean="0">
                  <a:solidFill>
                    <a:srgbClr val="000000"/>
                  </a:solidFill>
                  <a:latin typeface="HP Simplified" panose="020B0604020204020204" pitchFamily="34" charset="0"/>
                  <a:cs typeface="HP Simplified" pitchFamily="34" charset="0"/>
                </a:rPr>
                <a:t>and </a:t>
              </a:r>
              <a:r>
                <a:rPr lang="de-DE" sz="1000" kern="800" dirty="0" err="1" smtClean="0">
                  <a:solidFill>
                    <a:srgbClr val="000000"/>
                  </a:solidFill>
                  <a:latin typeface="HP Simplified" panose="020B0604020204020204" pitchFamily="34" charset="0"/>
                  <a:cs typeface="HP Simplified" pitchFamily="34" charset="0"/>
                </a:rPr>
                <a:t>cloud</a:t>
              </a:r>
              <a:r>
                <a:rPr lang="de-DE" sz="1000" kern="800" dirty="0" smtClean="0">
                  <a:solidFill>
                    <a:srgbClr val="000000"/>
                  </a:solidFill>
                  <a:latin typeface="HP Simplified" panose="020B0604020204020204" pitchFamily="34" charset="0"/>
                  <a:cs typeface="HP Simplified" pitchFamily="34" charset="0"/>
                </a:rPr>
                <a:t> </a:t>
              </a:r>
            </a:p>
            <a:p>
              <a:pPr defTabSz="430213">
                <a:lnSpc>
                  <a:spcPts val="1200"/>
                </a:lnSpc>
                <a:buSzPct val="100000"/>
              </a:pPr>
              <a:r>
                <a:rPr lang="de-DE" sz="1000" kern="800" dirty="0" err="1" smtClean="0">
                  <a:solidFill>
                    <a:srgbClr val="000000"/>
                  </a:solidFill>
                  <a:latin typeface="HP Simplified" panose="020B0604020204020204" pitchFamily="34" charset="0"/>
                  <a:cs typeface="HP Simplified" pitchFamily="34" charset="0"/>
                </a:rPr>
                <a:t>management</a:t>
              </a:r>
              <a:endParaRPr lang="de-DE" sz="1000" kern="800" dirty="0" smtClean="0">
                <a:solidFill>
                  <a:srgbClr val="000000"/>
                </a:solidFill>
                <a:latin typeface="HP Simplified" panose="020B0604020204020204" pitchFamily="34" charset="0"/>
                <a:cs typeface="HP Simplified" pitchFamily="34" charset="0"/>
              </a:endParaRPr>
            </a:p>
            <a:p>
              <a:pPr defTabSz="430213">
                <a:lnSpc>
                  <a:spcPts val="1200"/>
                </a:lnSpc>
                <a:buSzPct val="100000"/>
              </a:pPr>
              <a:r>
                <a:rPr lang="de-DE" sz="1000" kern="800" dirty="0" err="1" smtClean="0">
                  <a:solidFill>
                    <a:srgbClr val="000000"/>
                  </a:solidFill>
                  <a:latin typeface="HP Simplified" pitchFamily="34" charset="0"/>
                  <a:cs typeface="HP Simplified" pitchFamily="34" charset="0"/>
                </a:rPr>
                <a:t>platform</a:t>
              </a:r>
              <a:endParaRPr lang="de-DE" sz="1000" kern="800" dirty="0" smtClean="0">
                <a:solidFill>
                  <a:srgbClr val="000000"/>
                </a:solidFill>
                <a:latin typeface="HP Simplified" pitchFamily="34" charset="0"/>
                <a:cs typeface="HP Simplified" pitchFamily="34" charset="0"/>
              </a:endParaRPr>
            </a:p>
          </p:txBody>
        </p:sp>
        <p:sp>
          <p:nvSpPr>
            <p:cNvPr id="10" name="Rectangle 9"/>
            <p:cNvSpPr/>
            <p:nvPr/>
          </p:nvSpPr>
          <p:spPr>
            <a:xfrm>
              <a:off x="63062" y="2413000"/>
              <a:ext cx="152838" cy="158750"/>
            </a:xfrm>
            <a:prstGeom prst="rect">
              <a:avLst/>
            </a:prstGeom>
            <a:solidFill>
              <a:schemeClr val="bg1"/>
            </a:solidFill>
          </p:spPr>
          <p:txBody>
            <a:bodyPr wrap="none" lIns="0" tIns="0" rIns="0" bIns="0" rtlCol="0">
              <a:noAutofit/>
            </a:bodyPr>
            <a:lstStyle/>
            <a:p>
              <a:pPr defTabSz="430213">
                <a:lnSpc>
                  <a:spcPts val="1200"/>
                </a:lnSpc>
                <a:buSzPct val="100000"/>
              </a:pPr>
              <a:endParaRPr lang="de-DE" sz="1000" kern="800">
                <a:solidFill>
                  <a:srgbClr val="000000"/>
                </a:solidFill>
                <a:latin typeface="HP Simplified" panose="020B0604020204020204" pitchFamily="34" charset="0"/>
                <a:cs typeface="HP Simplified" pitchFamily="34" charset="0"/>
              </a:endParaRPr>
            </a:p>
          </p:txBody>
        </p:sp>
      </p:grpSp>
      <p:sp>
        <p:nvSpPr>
          <p:cNvPr id="11" name="Rectangle 10"/>
          <p:cNvSpPr/>
          <p:nvPr/>
        </p:nvSpPr>
        <p:spPr>
          <a:xfrm>
            <a:off x="73222" y="1046017"/>
            <a:ext cx="1058372" cy="31399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188709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Roles and functionality</a:t>
            </a:r>
            <a:endParaRPr lang="en-US" dirty="0"/>
          </a:p>
        </p:txBody>
      </p:sp>
      <p:sp>
        <p:nvSpPr>
          <p:cNvPr id="3" name="Title 2"/>
          <p:cNvSpPr>
            <a:spLocks noGrp="1"/>
          </p:cNvSpPr>
          <p:nvPr>
            <p:ph type="title"/>
          </p:nvPr>
        </p:nvSpPr>
        <p:spPr/>
        <p:txBody>
          <a:bodyPr/>
          <a:lstStyle/>
          <a:p>
            <a:r>
              <a:rPr lang="de-DE" dirty="0" smtClean="0"/>
              <a:t>HP Cloud Service Automation</a:t>
            </a:r>
            <a:endParaRPr lang="de-DE"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62" y="1046017"/>
            <a:ext cx="9003592" cy="293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121434" y="1037390"/>
            <a:ext cx="7936594" cy="10216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Box 6"/>
          <p:cNvSpPr txBox="1"/>
          <p:nvPr/>
        </p:nvSpPr>
        <p:spPr>
          <a:xfrm>
            <a:off x="215900" y="3270250"/>
            <a:ext cx="577787" cy="307777"/>
          </a:xfrm>
          <a:prstGeom prst="rect">
            <a:avLst/>
          </a:prstGeom>
          <a:solidFill>
            <a:schemeClr val="bg1"/>
          </a:solidFill>
        </p:spPr>
        <p:txBody>
          <a:bodyPr wrap="none" lIns="0" tIns="0" rIns="0" bIns="0" rtlCol="0">
            <a:spAutoFit/>
          </a:bodyPr>
          <a:lstStyle/>
          <a:p>
            <a:pPr defTabSz="430213">
              <a:lnSpc>
                <a:spcPts val="1200"/>
              </a:lnSpc>
              <a:buSzPct val="100000"/>
            </a:pPr>
            <a:r>
              <a:rPr lang="de-DE" sz="1000" kern="800" dirty="0" smtClean="0">
                <a:solidFill>
                  <a:srgbClr val="000000"/>
                </a:solidFill>
                <a:latin typeface="HP Simplified" panose="020B0604020204020204" pitchFamily="34" charset="0"/>
                <a:cs typeface="HP Simplified" pitchFamily="34" charset="0"/>
              </a:rPr>
              <a:t>HP OO</a:t>
            </a:r>
          </a:p>
          <a:p>
            <a:pPr defTabSz="430213">
              <a:lnSpc>
                <a:spcPts val="1200"/>
              </a:lnSpc>
              <a:buSzPct val="100000"/>
            </a:pPr>
            <a:r>
              <a:rPr lang="de-DE" sz="1000" kern="800" dirty="0" smtClean="0">
                <a:solidFill>
                  <a:srgbClr val="000000"/>
                </a:solidFill>
                <a:latin typeface="HP Simplified" panose="020B0604020204020204" pitchFamily="34" charset="0"/>
                <a:cs typeface="HP Simplified" pitchFamily="34" charset="0"/>
              </a:rPr>
              <a:t>HP </a:t>
            </a:r>
            <a:r>
              <a:rPr lang="de-DE" sz="1000" kern="800" dirty="0" err="1" smtClean="0">
                <a:solidFill>
                  <a:srgbClr val="000000"/>
                </a:solidFill>
                <a:latin typeface="HP Simplified" pitchFamily="34" charset="0"/>
                <a:cs typeface="HP Simplified" pitchFamily="34" charset="0"/>
              </a:rPr>
              <a:t>DevOps</a:t>
            </a:r>
            <a:endParaRPr lang="de-DE" sz="1000" kern="800" dirty="0" smtClean="0">
              <a:solidFill>
                <a:srgbClr val="000000"/>
              </a:solidFill>
              <a:latin typeface="HP Simplified" pitchFamily="34" charset="0"/>
              <a:cs typeface="HP Simplified" pitchFamily="34" charset="0"/>
            </a:endParaRPr>
          </a:p>
        </p:txBody>
      </p:sp>
      <p:grpSp>
        <p:nvGrpSpPr>
          <p:cNvPr id="8" name="Group 7"/>
          <p:cNvGrpSpPr/>
          <p:nvPr/>
        </p:nvGrpSpPr>
        <p:grpSpPr>
          <a:xfrm>
            <a:off x="63062" y="1787723"/>
            <a:ext cx="914838" cy="968177"/>
            <a:chOff x="63062" y="1787723"/>
            <a:chExt cx="914838" cy="968177"/>
          </a:xfrm>
        </p:grpSpPr>
        <p:sp>
          <p:nvSpPr>
            <p:cNvPr id="9" name="TextBox 8"/>
            <p:cNvSpPr txBox="1"/>
            <p:nvPr/>
          </p:nvSpPr>
          <p:spPr>
            <a:xfrm>
              <a:off x="215900" y="1787723"/>
              <a:ext cx="762000" cy="968177"/>
            </a:xfrm>
            <a:prstGeom prst="rect">
              <a:avLst/>
            </a:prstGeom>
            <a:solidFill>
              <a:schemeClr val="bg1"/>
            </a:solidFill>
          </p:spPr>
          <p:txBody>
            <a:bodyPr wrap="none" lIns="0" tIns="0" rIns="0" bIns="0" rtlCol="0">
              <a:noAutofit/>
            </a:bodyPr>
            <a:lstStyle/>
            <a:p>
              <a:pPr defTabSz="430213">
                <a:lnSpc>
                  <a:spcPts val="1200"/>
                </a:lnSpc>
                <a:buSzPct val="100000"/>
              </a:pPr>
              <a:r>
                <a:rPr lang="de-DE" sz="1000" kern="800" dirty="0" smtClean="0">
                  <a:solidFill>
                    <a:srgbClr val="000000"/>
                  </a:solidFill>
                  <a:latin typeface="HP Simplified" panose="020B0604020204020204" pitchFamily="34" charset="0"/>
                  <a:cs typeface="HP Simplified" pitchFamily="34" charset="0"/>
                </a:rPr>
                <a:t>OPEN </a:t>
              </a:r>
              <a:br>
                <a:rPr lang="de-DE" sz="1000" kern="800" dirty="0" smtClean="0">
                  <a:solidFill>
                    <a:srgbClr val="000000"/>
                  </a:solidFill>
                  <a:latin typeface="HP Simplified" panose="020B0604020204020204" pitchFamily="34" charset="0"/>
                  <a:cs typeface="HP Simplified" pitchFamily="34" charset="0"/>
                </a:rPr>
              </a:br>
              <a:r>
                <a:rPr lang="de-DE" sz="1000" kern="800" dirty="0" smtClean="0">
                  <a:solidFill>
                    <a:srgbClr val="000000"/>
                  </a:solidFill>
                  <a:latin typeface="HP Simplified" panose="020B0604020204020204" pitchFamily="34" charset="0"/>
                  <a:cs typeface="HP Simplified" pitchFamily="34" charset="0"/>
                </a:rPr>
                <a:t>HP IT </a:t>
              </a:r>
              <a:br>
                <a:rPr lang="de-DE" sz="1000" kern="800" dirty="0" smtClean="0">
                  <a:solidFill>
                    <a:srgbClr val="000000"/>
                  </a:solidFill>
                  <a:latin typeface="HP Simplified" panose="020B0604020204020204" pitchFamily="34" charset="0"/>
                  <a:cs typeface="HP Simplified" pitchFamily="34" charset="0"/>
                </a:rPr>
              </a:br>
              <a:r>
                <a:rPr lang="de-DE" sz="1000" kern="800" dirty="0" smtClean="0">
                  <a:solidFill>
                    <a:srgbClr val="000000"/>
                  </a:solidFill>
                  <a:latin typeface="HP Simplified" panose="020B0604020204020204" pitchFamily="34" charset="0"/>
                  <a:cs typeface="HP Simplified" pitchFamily="34" charset="0"/>
                </a:rPr>
                <a:t>and </a:t>
              </a:r>
              <a:r>
                <a:rPr lang="de-DE" sz="1000" kern="800" dirty="0" err="1" smtClean="0">
                  <a:solidFill>
                    <a:srgbClr val="000000"/>
                  </a:solidFill>
                  <a:latin typeface="HP Simplified" panose="020B0604020204020204" pitchFamily="34" charset="0"/>
                  <a:cs typeface="HP Simplified" pitchFamily="34" charset="0"/>
                </a:rPr>
                <a:t>cloud</a:t>
              </a:r>
              <a:r>
                <a:rPr lang="de-DE" sz="1000" kern="800" dirty="0" smtClean="0">
                  <a:solidFill>
                    <a:srgbClr val="000000"/>
                  </a:solidFill>
                  <a:latin typeface="HP Simplified" panose="020B0604020204020204" pitchFamily="34" charset="0"/>
                  <a:cs typeface="HP Simplified" pitchFamily="34" charset="0"/>
                </a:rPr>
                <a:t> </a:t>
              </a:r>
            </a:p>
            <a:p>
              <a:pPr defTabSz="430213">
                <a:lnSpc>
                  <a:spcPts val="1200"/>
                </a:lnSpc>
                <a:buSzPct val="100000"/>
              </a:pPr>
              <a:r>
                <a:rPr lang="de-DE" sz="1000" kern="800" dirty="0" err="1" smtClean="0">
                  <a:solidFill>
                    <a:srgbClr val="000000"/>
                  </a:solidFill>
                  <a:latin typeface="HP Simplified" panose="020B0604020204020204" pitchFamily="34" charset="0"/>
                  <a:cs typeface="HP Simplified" pitchFamily="34" charset="0"/>
                </a:rPr>
                <a:t>management</a:t>
              </a:r>
              <a:endParaRPr lang="de-DE" sz="1000" kern="800" dirty="0" smtClean="0">
                <a:solidFill>
                  <a:srgbClr val="000000"/>
                </a:solidFill>
                <a:latin typeface="HP Simplified" panose="020B0604020204020204" pitchFamily="34" charset="0"/>
                <a:cs typeface="HP Simplified" pitchFamily="34" charset="0"/>
              </a:endParaRPr>
            </a:p>
            <a:p>
              <a:pPr defTabSz="430213">
                <a:lnSpc>
                  <a:spcPts val="1200"/>
                </a:lnSpc>
                <a:buSzPct val="100000"/>
              </a:pPr>
              <a:r>
                <a:rPr lang="de-DE" sz="1000" kern="800" dirty="0" err="1" smtClean="0">
                  <a:solidFill>
                    <a:srgbClr val="000000"/>
                  </a:solidFill>
                  <a:latin typeface="HP Simplified" pitchFamily="34" charset="0"/>
                  <a:cs typeface="HP Simplified" pitchFamily="34" charset="0"/>
                </a:rPr>
                <a:t>platform</a:t>
              </a:r>
              <a:endParaRPr lang="de-DE" sz="1000" kern="800" dirty="0" smtClean="0">
                <a:solidFill>
                  <a:srgbClr val="000000"/>
                </a:solidFill>
                <a:latin typeface="HP Simplified" pitchFamily="34" charset="0"/>
                <a:cs typeface="HP Simplified" pitchFamily="34" charset="0"/>
              </a:endParaRPr>
            </a:p>
          </p:txBody>
        </p:sp>
        <p:sp>
          <p:nvSpPr>
            <p:cNvPr id="10" name="Rectangle 9"/>
            <p:cNvSpPr/>
            <p:nvPr/>
          </p:nvSpPr>
          <p:spPr>
            <a:xfrm>
              <a:off x="63062" y="2413000"/>
              <a:ext cx="152838" cy="158750"/>
            </a:xfrm>
            <a:prstGeom prst="rect">
              <a:avLst/>
            </a:prstGeom>
            <a:solidFill>
              <a:schemeClr val="bg1"/>
            </a:solidFill>
          </p:spPr>
          <p:txBody>
            <a:bodyPr wrap="none" lIns="0" tIns="0" rIns="0" bIns="0" rtlCol="0">
              <a:noAutofit/>
            </a:bodyPr>
            <a:lstStyle/>
            <a:p>
              <a:pPr defTabSz="430213">
                <a:lnSpc>
                  <a:spcPts val="1200"/>
                </a:lnSpc>
                <a:buSzPct val="100000"/>
              </a:pPr>
              <a:endParaRPr lang="de-DE" sz="1000" kern="800">
                <a:solidFill>
                  <a:srgbClr val="000000"/>
                </a:solidFill>
                <a:latin typeface="HP Simplified" panose="020B0604020204020204" pitchFamily="34" charset="0"/>
                <a:cs typeface="HP Simplified" pitchFamily="34" charset="0"/>
              </a:endParaRPr>
            </a:p>
          </p:txBody>
        </p:sp>
      </p:grpSp>
      <p:sp>
        <p:nvSpPr>
          <p:cNvPr id="11" name="Rectangle 10"/>
          <p:cNvSpPr/>
          <p:nvPr/>
        </p:nvSpPr>
        <p:spPr>
          <a:xfrm>
            <a:off x="73222" y="1046017"/>
            <a:ext cx="1058372" cy="31399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047499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Roles and functionality</a:t>
            </a:r>
            <a:endParaRPr lang="en-US" dirty="0"/>
          </a:p>
        </p:txBody>
      </p:sp>
      <p:sp>
        <p:nvSpPr>
          <p:cNvPr id="3" name="Title 2"/>
          <p:cNvSpPr>
            <a:spLocks noGrp="1"/>
          </p:cNvSpPr>
          <p:nvPr>
            <p:ph type="title"/>
          </p:nvPr>
        </p:nvSpPr>
        <p:spPr/>
        <p:txBody>
          <a:bodyPr/>
          <a:lstStyle/>
          <a:p>
            <a:r>
              <a:rPr lang="de-DE" dirty="0" smtClean="0"/>
              <a:t>HP Cloud Service Automation</a:t>
            </a:r>
            <a:endParaRPr lang="de-DE"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62" y="1046017"/>
            <a:ext cx="9003592" cy="293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15900" y="3270250"/>
            <a:ext cx="577787" cy="307777"/>
          </a:xfrm>
          <a:prstGeom prst="rect">
            <a:avLst/>
          </a:prstGeom>
          <a:solidFill>
            <a:schemeClr val="bg1"/>
          </a:solidFill>
        </p:spPr>
        <p:txBody>
          <a:bodyPr wrap="none" lIns="0" tIns="0" rIns="0" bIns="0" rtlCol="0">
            <a:spAutoFit/>
          </a:bodyPr>
          <a:lstStyle/>
          <a:p>
            <a:pPr defTabSz="430213">
              <a:lnSpc>
                <a:spcPts val="1200"/>
              </a:lnSpc>
              <a:buSzPct val="100000"/>
            </a:pPr>
            <a:r>
              <a:rPr lang="de-DE" sz="1000" kern="800" dirty="0" smtClean="0">
                <a:solidFill>
                  <a:srgbClr val="000000"/>
                </a:solidFill>
                <a:latin typeface="HP Simplified" panose="020B0604020204020204" pitchFamily="34" charset="0"/>
                <a:cs typeface="HP Simplified" pitchFamily="34" charset="0"/>
              </a:rPr>
              <a:t>HP OO</a:t>
            </a:r>
          </a:p>
          <a:p>
            <a:pPr defTabSz="430213">
              <a:lnSpc>
                <a:spcPts val="1200"/>
              </a:lnSpc>
              <a:buSzPct val="100000"/>
            </a:pPr>
            <a:r>
              <a:rPr lang="de-DE" sz="1000" kern="800" dirty="0" smtClean="0">
                <a:solidFill>
                  <a:srgbClr val="000000"/>
                </a:solidFill>
                <a:latin typeface="HP Simplified" panose="020B0604020204020204" pitchFamily="34" charset="0"/>
                <a:cs typeface="HP Simplified" pitchFamily="34" charset="0"/>
              </a:rPr>
              <a:t>HP </a:t>
            </a:r>
            <a:r>
              <a:rPr lang="de-DE" sz="1000" kern="800" dirty="0" err="1" smtClean="0">
                <a:solidFill>
                  <a:srgbClr val="000000"/>
                </a:solidFill>
                <a:latin typeface="HP Simplified" pitchFamily="34" charset="0"/>
                <a:cs typeface="HP Simplified" pitchFamily="34" charset="0"/>
              </a:rPr>
              <a:t>DevOps</a:t>
            </a:r>
            <a:endParaRPr lang="de-DE" sz="1000" kern="800" dirty="0" smtClean="0">
              <a:solidFill>
                <a:srgbClr val="000000"/>
              </a:solidFill>
              <a:latin typeface="HP Simplified" pitchFamily="34" charset="0"/>
              <a:cs typeface="HP Simplified" pitchFamily="34" charset="0"/>
            </a:endParaRPr>
          </a:p>
        </p:txBody>
      </p:sp>
      <p:grpSp>
        <p:nvGrpSpPr>
          <p:cNvPr id="8" name="Group 7"/>
          <p:cNvGrpSpPr/>
          <p:nvPr/>
        </p:nvGrpSpPr>
        <p:grpSpPr>
          <a:xfrm>
            <a:off x="63062" y="1787723"/>
            <a:ext cx="914838" cy="968177"/>
            <a:chOff x="63062" y="1787723"/>
            <a:chExt cx="914838" cy="968177"/>
          </a:xfrm>
        </p:grpSpPr>
        <p:sp>
          <p:nvSpPr>
            <p:cNvPr id="7" name="TextBox 6"/>
            <p:cNvSpPr txBox="1"/>
            <p:nvPr/>
          </p:nvSpPr>
          <p:spPr>
            <a:xfrm>
              <a:off x="215900" y="1787723"/>
              <a:ext cx="762000" cy="968177"/>
            </a:xfrm>
            <a:prstGeom prst="rect">
              <a:avLst/>
            </a:prstGeom>
            <a:solidFill>
              <a:schemeClr val="bg1"/>
            </a:solidFill>
          </p:spPr>
          <p:txBody>
            <a:bodyPr wrap="none" lIns="0" tIns="0" rIns="0" bIns="0" rtlCol="0">
              <a:noAutofit/>
            </a:bodyPr>
            <a:lstStyle/>
            <a:p>
              <a:pPr defTabSz="430213">
                <a:lnSpc>
                  <a:spcPts val="1200"/>
                </a:lnSpc>
                <a:buSzPct val="100000"/>
              </a:pPr>
              <a:r>
                <a:rPr lang="de-DE" sz="1000" kern="800" dirty="0" smtClean="0">
                  <a:solidFill>
                    <a:srgbClr val="000000"/>
                  </a:solidFill>
                  <a:latin typeface="HP Simplified" panose="020B0604020204020204" pitchFamily="34" charset="0"/>
                  <a:cs typeface="HP Simplified" pitchFamily="34" charset="0"/>
                </a:rPr>
                <a:t>OPEN </a:t>
              </a:r>
              <a:br>
                <a:rPr lang="de-DE" sz="1000" kern="800" dirty="0" smtClean="0">
                  <a:solidFill>
                    <a:srgbClr val="000000"/>
                  </a:solidFill>
                  <a:latin typeface="HP Simplified" panose="020B0604020204020204" pitchFamily="34" charset="0"/>
                  <a:cs typeface="HP Simplified" pitchFamily="34" charset="0"/>
                </a:rPr>
              </a:br>
              <a:r>
                <a:rPr lang="de-DE" sz="1000" kern="800" dirty="0" smtClean="0">
                  <a:solidFill>
                    <a:srgbClr val="000000"/>
                  </a:solidFill>
                  <a:latin typeface="HP Simplified" panose="020B0604020204020204" pitchFamily="34" charset="0"/>
                  <a:cs typeface="HP Simplified" pitchFamily="34" charset="0"/>
                </a:rPr>
                <a:t>HP IT </a:t>
              </a:r>
              <a:br>
                <a:rPr lang="de-DE" sz="1000" kern="800" dirty="0" smtClean="0">
                  <a:solidFill>
                    <a:srgbClr val="000000"/>
                  </a:solidFill>
                  <a:latin typeface="HP Simplified" panose="020B0604020204020204" pitchFamily="34" charset="0"/>
                  <a:cs typeface="HP Simplified" pitchFamily="34" charset="0"/>
                </a:rPr>
              </a:br>
              <a:r>
                <a:rPr lang="de-DE" sz="1000" kern="800" dirty="0" smtClean="0">
                  <a:solidFill>
                    <a:srgbClr val="000000"/>
                  </a:solidFill>
                  <a:latin typeface="HP Simplified" panose="020B0604020204020204" pitchFamily="34" charset="0"/>
                  <a:cs typeface="HP Simplified" pitchFamily="34" charset="0"/>
                </a:rPr>
                <a:t>and </a:t>
              </a:r>
              <a:r>
                <a:rPr lang="de-DE" sz="1000" kern="800" dirty="0" err="1" smtClean="0">
                  <a:solidFill>
                    <a:srgbClr val="000000"/>
                  </a:solidFill>
                  <a:latin typeface="HP Simplified" panose="020B0604020204020204" pitchFamily="34" charset="0"/>
                  <a:cs typeface="HP Simplified" pitchFamily="34" charset="0"/>
                </a:rPr>
                <a:t>cloud</a:t>
              </a:r>
              <a:r>
                <a:rPr lang="de-DE" sz="1000" kern="800" dirty="0" smtClean="0">
                  <a:solidFill>
                    <a:srgbClr val="000000"/>
                  </a:solidFill>
                  <a:latin typeface="HP Simplified" panose="020B0604020204020204" pitchFamily="34" charset="0"/>
                  <a:cs typeface="HP Simplified" pitchFamily="34" charset="0"/>
                </a:rPr>
                <a:t> </a:t>
              </a:r>
            </a:p>
            <a:p>
              <a:pPr defTabSz="430213">
                <a:lnSpc>
                  <a:spcPts val="1200"/>
                </a:lnSpc>
                <a:buSzPct val="100000"/>
              </a:pPr>
              <a:r>
                <a:rPr lang="de-DE" sz="1000" kern="800" dirty="0" err="1" smtClean="0">
                  <a:solidFill>
                    <a:srgbClr val="000000"/>
                  </a:solidFill>
                  <a:latin typeface="HP Simplified" panose="020B0604020204020204" pitchFamily="34" charset="0"/>
                  <a:cs typeface="HP Simplified" pitchFamily="34" charset="0"/>
                </a:rPr>
                <a:t>management</a:t>
              </a:r>
              <a:endParaRPr lang="de-DE" sz="1000" kern="800" dirty="0" smtClean="0">
                <a:solidFill>
                  <a:srgbClr val="000000"/>
                </a:solidFill>
                <a:latin typeface="HP Simplified" panose="020B0604020204020204" pitchFamily="34" charset="0"/>
                <a:cs typeface="HP Simplified" pitchFamily="34" charset="0"/>
              </a:endParaRPr>
            </a:p>
            <a:p>
              <a:pPr defTabSz="430213">
                <a:lnSpc>
                  <a:spcPts val="1200"/>
                </a:lnSpc>
                <a:buSzPct val="100000"/>
              </a:pPr>
              <a:r>
                <a:rPr lang="de-DE" sz="1000" kern="800" dirty="0" err="1" smtClean="0">
                  <a:solidFill>
                    <a:srgbClr val="000000"/>
                  </a:solidFill>
                  <a:latin typeface="HP Simplified" pitchFamily="34" charset="0"/>
                  <a:cs typeface="HP Simplified" pitchFamily="34" charset="0"/>
                </a:rPr>
                <a:t>platform</a:t>
              </a:r>
              <a:endParaRPr lang="de-DE" sz="1000" kern="800" dirty="0" smtClean="0">
                <a:solidFill>
                  <a:srgbClr val="000000"/>
                </a:solidFill>
                <a:latin typeface="HP Simplified" pitchFamily="34" charset="0"/>
                <a:cs typeface="HP Simplified" pitchFamily="34" charset="0"/>
              </a:endParaRPr>
            </a:p>
          </p:txBody>
        </p:sp>
        <p:sp>
          <p:nvSpPr>
            <p:cNvPr id="6" name="Rectangle 5"/>
            <p:cNvSpPr/>
            <p:nvPr/>
          </p:nvSpPr>
          <p:spPr>
            <a:xfrm>
              <a:off x="63062" y="2413000"/>
              <a:ext cx="152838" cy="158750"/>
            </a:xfrm>
            <a:prstGeom prst="rect">
              <a:avLst/>
            </a:prstGeom>
            <a:solidFill>
              <a:schemeClr val="bg1"/>
            </a:solidFill>
          </p:spPr>
          <p:txBody>
            <a:bodyPr wrap="none" lIns="0" tIns="0" rIns="0" bIns="0" rtlCol="0">
              <a:noAutofit/>
            </a:bodyPr>
            <a:lstStyle/>
            <a:p>
              <a:pPr defTabSz="430213">
                <a:lnSpc>
                  <a:spcPts val="1200"/>
                </a:lnSpc>
                <a:buSzPct val="100000"/>
              </a:pPr>
              <a:endParaRPr lang="de-DE" sz="1000" kern="800">
                <a:solidFill>
                  <a:srgbClr val="000000"/>
                </a:solidFill>
                <a:latin typeface="HP Simplified" panose="020B0604020204020204" pitchFamily="34" charset="0"/>
                <a:cs typeface="HP Simplified" pitchFamily="34" charset="0"/>
              </a:endParaRPr>
            </a:p>
          </p:txBody>
        </p:sp>
      </p:grpSp>
      <p:sp>
        <p:nvSpPr>
          <p:cNvPr id="10" name="Rectangle 9"/>
          <p:cNvSpPr/>
          <p:nvPr/>
        </p:nvSpPr>
        <p:spPr>
          <a:xfrm>
            <a:off x="73222" y="1046017"/>
            <a:ext cx="1058372" cy="31399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63085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31470" y="235064"/>
            <a:ext cx="8726266" cy="430887"/>
          </a:xfrm>
        </p:spPr>
        <p:txBody>
          <a:bodyPr/>
          <a:lstStyle/>
          <a:p>
            <a:r>
              <a:rPr lang="en-US" dirty="0" smtClean="0"/>
              <a:t>Roles within the Use Case</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608065079"/>
              </p:ext>
            </p:extLst>
          </p:nvPr>
        </p:nvGraphicFramePr>
        <p:xfrm>
          <a:off x="238662" y="807173"/>
          <a:ext cx="8646545" cy="4119880"/>
        </p:xfrm>
        <a:graphic>
          <a:graphicData uri="http://schemas.openxmlformats.org/drawingml/2006/table">
            <a:tbl>
              <a:tblPr firstRow="1" bandRow="1">
                <a:tableStyleId>{5C22544A-7EE6-4342-B048-85BDC9FD1C3A}</a:tableStyleId>
              </a:tblPr>
              <a:tblGrid>
                <a:gridCol w="2288878"/>
                <a:gridCol w="6357667"/>
              </a:tblGrid>
              <a:tr h="370840">
                <a:tc>
                  <a:txBody>
                    <a:bodyPr/>
                    <a:lstStyle/>
                    <a:p>
                      <a:r>
                        <a:rPr lang="en-US" noProof="0" dirty="0" smtClean="0"/>
                        <a:t>Role</a:t>
                      </a:r>
                      <a:endParaRPr lang="en-US" noProof="0" dirty="0"/>
                    </a:p>
                  </a:txBody>
                  <a:tcPr/>
                </a:tc>
                <a:tc>
                  <a:txBody>
                    <a:bodyPr/>
                    <a:lstStyle/>
                    <a:p>
                      <a:r>
                        <a:rPr lang="en-US" noProof="0" dirty="0" smtClean="0"/>
                        <a:t>Description</a:t>
                      </a:r>
                      <a:endParaRPr lang="en-US" noProof="0" dirty="0"/>
                    </a:p>
                  </a:txBody>
                  <a:tcPr/>
                </a:tc>
              </a:tr>
              <a:tr h="370840">
                <a:tc>
                  <a:txBody>
                    <a:bodyPr/>
                    <a:lstStyle/>
                    <a:p>
                      <a:r>
                        <a:rPr lang="en-US" sz="1400" noProof="0" dirty="0" smtClean="0"/>
                        <a:t>HP CSA Administrator </a:t>
                      </a:r>
                    </a:p>
                  </a:txBody>
                  <a:tcPr/>
                </a:tc>
                <a:tc>
                  <a:txBody>
                    <a:bodyPr/>
                    <a:lstStyle/>
                    <a:p>
                      <a:r>
                        <a:rPr lang="en-US" sz="1400" noProof="0" dirty="0" smtClean="0"/>
                        <a:t>The HP CSA Administrator has access to all functionality in the HP CSA Management Console and initially configures authentication and authorization for HP CSA access</a:t>
                      </a:r>
                      <a:endParaRPr lang="en-US" sz="1400" noProof="0" dirty="0"/>
                    </a:p>
                  </a:txBody>
                  <a:tcPr/>
                </a:tc>
              </a:tr>
              <a:tr h="370840">
                <a:tc>
                  <a:txBody>
                    <a:bodyPr/>
                    <a:lstStyle/>
                    <a:p>
                      <a:r>
                        <a:rPr lang="en-US" sz="1400" noProof="0" dirty="0" smtClean="0"/>
                        <a:t>Service Designer</a:t>
                      </a:r>
                    </a:p>
                  </a:txBody>
                  <a:tcPr/>
                </a:tc>
                <a:tc>
                  <a:txBody>
                    <a:bodyPr/>
                    <a:lstStyle/>
                    <a:p>
                      <a:r>
                        <a:rPr lang="en-US" sz="1400" noProof="0" dirty="0" smtClean="0"/>
                        <a:t>The Service Designer designs, implements, and maintains service designs (also referred to as blueprints)</a:t>
                      </a:r>
                      <a:endParaRPr lang="en-US" sz="1400" noProof="0" dirty="0"/>
                    </a:p>
                  </a:txBody>
                  <a:tcPr/>
                </a:tc>
              </a:tr>
              <a:tr h="370840">
                <a:tc>
                  <a:txBody>
                    <a:bodyPr/>
                    <a:lstStyle/>
                    <a:p>
                      <a:r>
                        <a:rPr lang="en-US" sz="1400" noProof="0" dirty="0" smtClean="0"/>
                        <a:t>Resource Supply Manager</a:t>
                      </a:r>
                    </a:p>
                  </a:txBody>
                  <a:tcPr/>
                </a:tc>
                <a:tc>
                  <a:txBody>
                    <a:bodyPr/>
                    <a:lstStyle/>
                    <a:p>
                      <a:r>
                        <a:rPr lang="en-US" sz="1400" noProof="0" dirty="0" smtClean="0"/>
                        <a:t>The Resource Supply Manager creates and manages cloud resources, such as providers and resource offerings</a:t>
                      </a:r>
                      <a:endParaRPr lang="en-US" sz="1400" noProof="0" dirty="0"/>
                    </a:p>
                  </a:txBody>
                  <a:tcPr/>
                </a:tc>
              </a:tr>
              <a:tr h="370840">
                <a:tc>
                  <a:txBody>
                    <a:bodyPr/>
                    <a:lstStyle/>
                    <a:p>
                      <a:r>
                        <a:rPr lang="en-US" sz="1400" noProof="0" dirty="0" smtClean="0"/>
                        <a:t>Service Business Manager</a:t>
                      </a:r>
                    </a:p>
                  </a:txBody>
                  <a:tcPr/>
                </a:tc>
                <a:tc>
                  <a:txBody>
                    <a:bodyPr/>
                    <a:lstStyle/>
                    <a:p>
                      <a:r>
                        <a:rPr lang="en-US" sz="1400" noProof="0" dirty="0" smtClean="0"/>
                        <a:t>The Service Business Manager creates and manages service offerings and service catalogs</a:t>
                      </a:r>
                      <a:endParaRPr lang="en-US" sz="1400" noProof="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noProof="0" dirty="0" smtClean="0"/>
                        <a:t>Service Operations Manager</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noProof="0" dirty="0" smtClean="0"/>
                        <a:t>The Service Operations Manager views and manages subscriptions and service instances</a:t>
                      </a: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noProof="0" dirty="0" smtClean="0"/>
                        <a:t>Subscriber</a:t>
                      </a:r>
                    </a:p>
                  </a:txBody>
                  <a:tcPr/>
                </a:tc>
                <a:tc>
                  <a:txBody>
                    <a:bodyPr/>
                    <a:lstStyle/>
                    <a:p>
                      <a:r>
                        <a:rPr lang="en-US" sz="1400" noProof="0" dirty="0" smtClean="0"/>
                        <a:t>Enterprise business users who subscribe to HP CSA cloud services. A subscriber initiates service delivery and resource provisioning by making a service request in the Marketplace Portal, which must be approved according to a pre-configured process.</a:t>
                      </a:r>
                      <a:endParaRPr lang="en-US" sz="1400" noProof="0" dirty="0"/>
                    </a:p>
                  </a:txBody>
                  <a:tcPr/>
                </a:tc>
              </a:tr>
            </a:tbl>
          </a:graphicData>
        </a:graphic>
      </p:graphicFrame>
    </p:spTree>
    <p:extLst>
      <p:ext uri="{BB962C8B-B14F-4D97-AF65-F5344CB8AC3E}">
        <p14:creationId xmlns:p14="http://schemas.microsoft.com/office/powerpoint/2010/main" val="3920278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step-by-step demonstration with screenshots from a live demo system</a:t>
            </a:r>
            <a:endParaRPr lang="en-US" dirty="0"/>
          </a:p>
        </p:txBody>
      </p:sp>
      <p:pic>
        <p:nvPicPr>
          <p:cNvPr id="9218" name="Picture 2" descr="http://us.cdn4.123rf.com/168nwm/roxanabalint/roxanabalint1312/roxanabalint131200148/24476498-demo-grunge-stempel-auf-weiss.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8033" b="81967" l="0" r="100000"/>
                    </a14:imgEffect>
                  </a14:imgLayer>
                </a14:imgProps>
              </a:ext>
              <a:ext uri="{28A0092B-C50C-407E-A947-70E740481C1C}">
                <a14:useLocalDpi xmlns:a14="http://schemas.microsoft.com/office/drawing/2010/main" val="0"/>
              </a:ext>
            </a:extLst>
          </a:blip>
          <a:srcRect/>
          <a:stretch>
            <a:fillRect/>
          </a:stretch>
        </p:blipFill>
        <p:spPr bwMode="auto">
          <a:xfrm rot="20604084">
            <a:off x="2234539" y="962624"/>
            <a:ext cx="4416425" cy="3207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90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3021318828"/>
              </p:ext>
            </p:extLst>
          </p:nvPr>
        </p:nvGraphicFramePr>
        <p:xfrm>
          <a:off x="517421" y="957673"/>
          <a:ext cx="8155459" cy="32987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ubtitle 3"/>
          <p:cNvSpPr>
            <a:spLocks noGrp="1"/>
          </p:cNvSpPr>
          <p:nvPr>
            <p:ph type="subTitle" idx="1"/>
          </p:nvPr>
        </p:nvSpPr>
        <p:spPr/>
        <p:txBody>
          <a:bodyPr/>
          <a:lstStyle/>
          <a:p>
            <a:r>
              <a:rPr lang="en-US" dirty="0" smtClean="0"/>
              <a:t>Role: Service Business Manager</a:t>
            </a:r>
            <a:endParaRPr lang="en-US" dirty="0"/>
          </a:p>
        </p:txBody>
      </p:sp>
      <p:sp>
        <p:nvSpPr>
          <p:cNvPr id="2" name="Title 1"/>
          <p:cNvSpPr>
            <a:spLocks noGrp="1"/>
          </p:cNvSpPr>
          <p:nvPr>
            <p:ph type="title"/>
          </p:nvPr>
        </p:nvSpPr>
        <p:spPr/>
        <p:txBody>
          <a:bodyPr/>
          <a:lstStyle/>
          <a:p>
            <a:r>
              <a:rPr lang="en-US" dirty="0" smtClean="0"/>
              <a:t>Prerequisites: HP CSA Setup &amp; Configuration</a:t>
            </a:r>
            <a:endParaRPr lang="en-US" dirty="0"/>
          </a:p>
        </p:txBody>
      </p:sp>
      <p:sp>
        <p:nvSpPr>
          <p:cNvPr id="6" name="Rectangle 5"/>
          <p:cNvSpPr/>
          <p:nvPr/>
        </p:nvSpPr>
        <p:spPr>
          <a:xfrm>
            <a:off x="430306" y="1325595"/>
            <a:ext cx="8242573" cy="375305"/>
          </a:xfrm>
          <a:prstGeom prst="rect">
            <a:avLst/>
          </a:prstGeom>
          <a:solidFill>
            <a:srgbClr val="0096D6">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HP CSA Management Console</a:t>
            </a:r>
            <a:endParaRPr lang="en-US" dirty="0">
              <a:solidFill>
                <a:schemeClr val="tx1"/>
              </a:solidFill>
            </a:endParaRPr>
          </a:p>
        </p:txBody>
      </p:sp>
      <p:sp>
        <p:nvSpPr>
          <p:cNvPr id="7" name="Rounded Rectangular Callout 6"/>
          <p:cNvSpPr/>
          <p:nvPr/>
        </p:nvSpPr>
        <p:spPr>
          <a:xfrm>
            <a:off x="148349" y="3706237"/>
            <a:ext cx="2738286" cy="1100441"/>
          </a:xfrm>
          <a:prstGeom prst="wedgeRoundRectCallout">
            <a:avLst>
              <a:gd name="adj1" fmla="val 8801"/>
              <a:gd name="adj2" fmla="val -82039"/>
              <a:gd name="adj3" fmla="val 1666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Organizations are created to define and separate rights and views on tenants</a:t>
            </a:r>
            <a:endParaRPr lang="en-US" sz="1600" dirty="0"/>
          </a:p>
        </p:txBody>
      </p:sp>
      <p:sp>
        <p:nvSpPr>
          <p:cNvPr id="10" name="Rounded Rectangular Callout 9"/>
          <p:cNvSpPr/>
          <p:nvPr/>
        </p:nvSpPr>
        <p:spPr>
          <a:xfrm>
            <a:off x="3146599" y="3706237"/>
            <a:ext cx="2809986" cy="1100441"/>
          </a:xfrm>
          <a:prstGeom prst="wedgeRoundRectCallout">
            <a:avLst>
              <a:gd name="adj1" fmla="val 3583"/>
              <a:gd name="adj2" fmla="val -82317"/>
              <a:gd name="adj3" fmla="val 1666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The catalog will be defined and linked to an organization</a:t>
            </a:r>
            <a:endParaRPr lang="en-US" sz="1600" dirty="0"/>
          </a:p>
        </p:txBody>
      </p:sp>
      <p:sp>
        <p:nvSpPr>
          <p:cNvPr id="12" name="Rounded Rectangular Callout 11"/>
          <p:cNvSpPr/>
          <p:nvPr/>
        </p:nvSpPr>
        <p:spPr>
          <a:xfrm>
            <a:off x="6095987" y="3706237"/>
            <a:ext cx="2809986" cy="1100441"/>
          </a:xfrm>
          <a:prstGeom prst="wedgeRoundRectCallout">
            <a:avLst>
              <a:gd name="adj1" fmla="val 3583"/>
              <a:gd name="adj2" fmla="val -82317"/>
              <a:gd name="adj3" fmla="val 1666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External approval process will be defined</a:t>
            </a:r>
            <a:endParaRPr lang="en-US" sz="1600" dirty="0"/>
          </a:p>
        </p:txBody>
      </p:sp>
    </p:spTree>
    <p:extLst>
      <p:ext uri="{BB962C8B-B14F-4D97-AF65-F5344CB8AC3E}">
        <p14:creationId xmlns:p14="http://schemas.microsoft.com/office/powerpoint/2010/main" val="1658655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itle 2"/>
          <p:cNvSpPr>
            <a:spLocks noGrp="1"/>
          </p:cNvSpPr>
          <p:nvPr>
            <p:ph type="title"/>
          </p:nvPr>
        </p:nvSpPr>
        <p:spPr/>
        <p:txBody>
          <a:bodyPr/>
          <a:lstStyle/>
          <a:p>
            <a:r>
              <a:rPr lang="en-US" dirty="0" smtClean="0"/>
              <a:t>Organizations</a:t>
            </a:r>
            <a:endParaRPr lang="en-US" dirty="0"/>
          </a:p>
        </p:txBody>
      </p:sp>
      <p:sp>
        <p:nvSpPr>
          <p:cNvPr id="4" name="Content Placeholder 3"/>
          <p:cNvSpPr>
            <a:spLocks noGrp="1"/>
          </p:cNvSpPr>
          <p:nvPr>
            <p:ph sz="quarter" idx="10"/>
          </p:nvPr>
        </p:nvSpPr>
        <p:spPr/>
        <p:txBody>
          <a:bodyPr/>
          <a:lstStyle/>
          <a:p>
            <a:endParaRPr lang="en-US" dirty="0"/>
          </a:p>
        </p:txBody>
      </p:sp>
      <p:graphicFrame>
        <p:nvGraphicFramePr>
          <p:cNvPr id="7" name="Diagram 6"/>
          <p:cNvGraphicFramePr/>
          <p:nvPr>
            <p:extLst>
              <p:ext uri="{D42A27DB-BD31-4B8C-83A1-F6EECF244321}">
                <p14:modId xmlns:p14="http://schemas.microsoft.com/office/powerpoint/2010/main" val="4200131967"/>
              </p:ext>
            </p:extLst>
          </p:nvPr>
        </p:nvGraphicFramePr>
        <p:xfrm>
          <a:off x="5966146" y="0"/>
          <a:ext cx="3177854" cy="8964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Group 9"/>
          <p:cNvGrpSpPr/>
          <p:nvPr/>
        </p:nvGrpSpPr>
        <p:grpSpPr>
          <a:xfrm>
            <a:off x="893133" y="733646"/>
            <a:ext cx="7176977" cy="4282627"/>
            <a:chOff x="893133" y="733646"/>
            <a:chExt cx="7176977" cy="4282627"/>
          </a:xfrm>
        </p:grpSpPr>
        <p:grpSp>
          <p:nvGrpSpPr>
            <p:cNvPr id="6" name="Group 5"/>
            <p:cNvGrpSpPr/>
            <p:nvPr/>
          </p:nvGrpSpPr>
          <p:grpSpPr>
            <a:xfrm>
              <a:off x="893133" y="733646"/>
              <a:ext cx="7176977" cy="4282627"/>
              <a:chOff x="893133" y="733646"/>
              <a:chExt cx="7176977" cy="4282627"/>
            </a:xfrm>
          </p:grpSpPr>
          <p:pic>
            <p:nvPicPr>
              <p:cNvPr id="5122" name="Picture 2" descr="K:\bk_hp_data\Pictures\hc\PreLab_v02\hc_CSA_030.jpg"/>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893133" y="733646"/>
                <a:ext cx="7176977" cy="42826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85602" y="3016831"/>
                <a:ext cx="514564" cy="161583"/>
              </a:xfrm>
              <a:prstGeom prst="rect">
                <a:avLst/>
              </a:prstGeom>
              <a:solidFill>
                <a:schemeClr val="bg1"/>
              </a:solidFill>
            </p:spPr>
            <p:txBody>
              <a:bodyPr wrap="none" lIns="0" tIns="0" rIns="0" bIns="0" rtlCol="0">
                <a:spAutoFit/>
              </a:bodyPr>
              <a:lstStyle/>
              <a:p>
                <a:pPr marL="0" defTabSz="430213">
                  <a:spcAft>
                    <a:spcPts val="400"/>
                  </a:spcAft>
                  <a:buSzPct val="100000"/>
                </a:pPr>
                <a:r>
                  <a:rPr lang="en-US" sz="1050" b="1" dirty="0" smtClean="0">
                    <a:ln w="3175">
                      <a:noFill/>
                    </a:ln>
                    <a:solidFill>
                      <a:srgbClr val="8498AD"/>
                    </a:solidFill>
                    <a:latin typeface="HP Simplified" pitchFamily="34" charset="0"/>
                    <a:cs typeface="HP Simplified" pitchFamily="34" charset="0"/>
                  </a:rPr>
                  <a:t>Germany</a:t>
                </a:r>
              </a:p>
            </p:txBody>
          </p:sp>
          <p:sp>
            <p:nvSpPr>
              <p:cNvPr id="8" name="TextBox 7"/>
              <p:cNvSpPr txBox="1"/>
              <p:nvPr/>
            </p:nvSpPr>
            <p:spPr>
              <a:xfrm>
                <a:off x="3471610" y="1775860"/>
                <a:ext cx="514564" cy="161583"/>
              </a:xfrm>
              <a:prstGeom prst="rect">
                <a:avLst/>
              </a:prstGeom>
              <a:solidFill>
                <a:schemeClr val="bg1"/>
              </a:solidFill>
            </p:spPr>
            <p:txBody>
              <a:bodyPr wrap="none" lIns="0" tIns="0" rIns="0" bIns="0" rtlCol="0">
                <a:spAutoFit/>
              </a:bodyPr>
              <a:lstStyle/>
              <a:p>
                <a:pPr marL="0" defTabSz="430213">
                  <a:spcAft>
                    <a:spcPts val="400"/>
                  </a:spcAft>
                  <a:buSzPct val="100000"/>
                </a:pPr>
                <a:r>
                  <a:rPr lang="en-US" sz="1050" b="1" dirty="0" smtClean="0">
                    <a:ln w="3175">
                      <a:noFill/>
                    </a:ln>
                    <a:solidFill>
                      <a:srgbClr val="ACB1B7"/>
                    </a:solidFill>
                    <a:latin typeface="HP Simplified" pitchFamily="34" charset="0"/>
                    <a:cs typeface="HP Simplified" pitchFamily="34" charset="0"/>
                  </a:rPr>
                  <a:t>Germany</a:t>
                </a:r>
              </a:p>
            </p:txBody>
          </p:sp>
          <p:sp>
            <p:nvSpPr>
              <p:cNvPr id="9" name="TextBox 8"/>
              <p:cNvSpPr txBox="1"/>
              <p:nvPr/>
            </p:nvSpPr>
            <p:spPr>
              <a:xfrm>
                <a:off x="1008330" y="2793878"/>
                <a:ext cx="514564" cy="161583"/>
              </a:xfrm>
              <a:prstGeom prst="rect">
                <a:avLst/>
              </a:prstGeom>
              <a:solidFill>
                <a:srgbClr val="9AA7B7"/>
              </a:solidFill>
            </p:spPr>
            <p:txBody>
              <a:bodyPr wrap="none" lIns="0" tIns="0" rIns="0" bIns="0" rtlCol="0">
                <a:spAutoFit/>
              </a:bodyPr>
              <a:lstStyle/>
              <a:p>
                <a:pPr marL="0" defTabSz="430213">
                  <a:spcAft>
                    <a:spcPts val="400"/>
                  </a:spcAft>
                  <a:buSzPct val="100000"/>
                </a:pPr>
                <a:r>
                  <a:rPr lang="en-US" sz="1050" b="1" dirty="0" smtClean="0">
                    <a:ln w="3175">
                      <a:noFill/>
                    </a:ln>
                    <a:solidFill>
                      <a:schemeClr val="bg1"/>
                    </a:solidFill>
                    <a:latin typeface="HP Simplified" pitchFamily="34" charset="0"/>
                    <a:cs typeface="HP Simplified" pitchFamily="34" charset="0"/>
                  </a:rPr>
                  <a:t>Germany</a:t>
                </a:r>
              </a:p>
            </p:txBody>
          </p:sp>
        </p:grpSp>
        <p:pic>
          <p:nvPicPr>
            <p:cNvPr id="3074" name="Picture 2" descr="http://www.deutschlandflagge.org/wp-content/uploads/die-deutschlandflagge.jpg"/>
            <p:cNvPicPr>
              <a:picLocks noChangeAspect="1" noChangeArrowheads="1"/>
            </p:cNvPicPr>
            <p:nvPr/>
          </p:nvPicPr>
          <p:blipFill rotWithShape="1">
            <a:blip r:embed="rId8">
              <a:extLst>
                <a:ext uri="{BEBA8EAE-BF5A-486C-A8C5-ECC9F3942E4B}">
                  <a14:imgProps xmlns:a14="http://schemas.microsoft.com/office/drawing/2010/main">
                    <a14:imgLayer r:embed="rId9">
                      <a14:imgEffect>
                        <a14:artisticCutout/>
                      </a14:imgEffect>
                    </a14:imgLayer>
                  </a14:imgProps>
                </a:ext>
                <a:ext uri="{28A0092B-C50C-407E-A947-70E740481C1C}">
                  <a14:useLocalDpi xmlns:a14="http://schemas.microsoft.com/office/drawing/2010/main" val="0"/>
                </a:ext>
              </a:extLst>
            </a:blip>
            <a:srcRect t="19894" r="46816" b="20025"/>
            <a:stretch/>
          </p:blipFill>
          <p:spPr bwMode="auto">
            <a:xfrm>
              <a:off x="2904853" y="1775860"/>
              <a:ext cx="375621" cy="42434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13579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Catalogs</a:t>
            </a:r>
            <a:endParaRPr lang="en-US" dirty="0"/>
          </a:p>
        </p:txBody>
      </p:sp>
      <p:graphicFrame>
        <p:nvGraphicFramePr>
          <p:cNvPr id="7" name="Diagram 6"/>
          <p:cNvGraphicFramePr/>
          <p:nvPr>
            <p:extLst>
              <p:ext uri="{D42A27DB-BD31-4B8C-83A1-F6EECF244321}">
                <p14:modId xmlns:p14="http://schemas.microsoft.com/office/powerpoint/2010/main" val="3685956376"/>
              </p:ext>
            </p:extLst>
          </p:nvPr>
        </p:nvGraphicFramePr>
        <p:xfrm>
          <a:off x="5966146" y="0"/>
          <a:ext cx="3177854" cy="8964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813700" y="747704"/>
            <a:ext cx="7469262" cy="4349793"/>
            <a:chOff x="808075" y="689155"/>
            <a:chExt cx="7469262" cy="4349793"/>
          </a:xfrm>
        </p:grpSpPr>
        <p:grpSp>
          <p:nvGrpSpPr>
            <p:cNvPr id="5" name="Group 4"/>
            <p:cNvGrpSpPr/>
            <p:nvPr/>
          </p:nvGrpSpPr>
          <p:grpSpPr>
            <a:xfrm>
              <a:off x="808075" y="689155"/>
              <a:ext cx="7469262" cy="4349793"/>
              <a:chOff x="808075" y="689155"/>
              <a:chExt cx="7469262" cy="4349793"/>
            </a:xfrm>
          </p:grpSpPr>
          <p:pic>
            <p:nvPicPr>
              <p:cNvPr id="614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8075" y="689155"/>
                <a:ext cx="7469262" cy="43497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424957" y="1673223"/>
                <a:ext cx="514564" cy="161583"/>
              </a:xfrm>
              <a:prstGeom prst="rect">
                <a:avLst/>
              </a:prstGeom>
              <a:solidFill>
                <a:schemeClr val="bg1"/>
              </a:solidFill>
            </p:spPr>
            <p:txBody>
              <a:bodyPr wrap="none" lIns="0" tIns="0" rIns="0" bIns="0" rtlCol="0">
                <a:spAutoFit/>
              </a:bodyPr>
              <a:lstStyle/>
              <a:p>
                <a:pPr marL="0" defTabSz="430213">
                  <a:spcAft>
                    <a:spcPts val="400"/>
                  </a:spcAft>
                  <a:buSzPct val="100000"/>
                </a:pPr>
                <a:r>
                  <a:rPr lang="en-US" sz="1050" b="1" dirty="0" smtClean="0">
                    <a:ln w="3175">
                      <a:noFill/>
                    </a:ln>
                    <a:solidFill>
                      <a:srgbClr val="635D56"/>
                    </a:solidFill>
                    <a:latin typeface="HP Simplified" pitchFamily="34" charset="0"/>
                    <a:cs typeface="HP Simplified" pitchFamily="34" charset="0"/>
                  </a:rPr>
                  <a:t>Germany</a:t>
                </a:r>
              </a:p>
            </p:txBody>
          </p:sp>
          <p:sp>
            <p:nvSpPr>
              <p:cNvPr id="9" name="TextBox 8"/>
              <p:cNvSpPr txBox="1"/>
              <p:nvPr/>
            </p:nvSpPr>
            <p:spPr>
              <a:xfrm>
                <a:off x="896365" y="2419672"/>
                <a:ext cx="997754" cy="230222"/>
              </a:xfrm>
              <a:prstGeom prst="rect">
                <a:avLst/>
              </a:prstGeom>
              <a:solidFill>
                <a:srgbClr val="9AA7B6"/>
              </a:solidFill>
            </p:spPr>
            <p:txBody>
              <a:bodyPr wrap="none" lIns="0" tIns="0" rIns="0" bIns="0" rtlCol="0">
                <a:noAutofit/>
              </a:bodyPr>
              <a:lstStyle/>
              <a:p>
                <a:pPr marL="0" defTabSz="430213">
                  <a:spcAft>
                    <a:spcPts val="400"/>
                  </a:spcAft>
                  <a:buSzPct val="100000"/>
                </a:pPr>
                <a:r>
                  <a:rPr lang="en-US" sz="1050" b="1" dirty="0" smtClean="0">
                    <a:ln w="3175">
                      <a:noFill/>
                    </a:ln>
                    <a:solidFill>
                      <a:schemeClr val="bg1"/>
                    </a:solidFill>
                    <a:latin typeface="HP Simplified" pitchFamily="34" charset="0"/>
                    <a:cs typeface="HP Simplified" pitchFamily="34" charset="0"/>
                  </a:rPr>
                  <a:t>Germany Catalog</a:t>
                </a:r>
              </a:p>
            </p:txBody>
          </p:sp>
        </p:grpSp>
        <p:sp>
          <p:nvSpPr>
            <p:cNvPr id="10" name="TextBox 9"/>
            <p:cNvSpPr txBox="1"/>
            <p:nvPr/>
          </p:nvSpPr>
          <p:spPr>
            <a:xfrm>
              <a:off x="3424957" y="1876930"/>
              <a:ext cx="1292020" cy="161583"/>
            </a:xfrm>
            <a:prstGeom prst="rect">
              <a:avLst/>
            </a:prstGeom>
            <a:solidFill>
              <a:schemeClr val="bg1"/>
            </a:solidFill>
          </p:spPr>
          <p:txBody>
            <a:bodyPr wrap="none" lIns="0" tIns="0" rIns="0" bIns="0" rtlCol="0">
              <a:spAutoFit/>
            </a:bodyPr>
            <a:lstStyle/>
            <a:p>
              <a:pPr marL="0" defTabSz="430213">
                <a:spcAft>
                  <a:spcPts val="400"/>
                </a:spcAft>
                <a:buSzPct val="100000"/>
              </a:pPr>
              <a:r>
                <a:rPr lang="de-DE" sz="1050" b="1" dirty="0" smtClean="0">
                  <a:ln w="3175">
                    <a:noFill/>
                  </a:ln>
                  <a:solidFill>
                    <a:srgbClr val="6AADFF"/>
                  </a:solidFill>
                  <a:latin typeface="HP Simplified" pitchFamily="34" charset="0"/>
                  <a:cs typeface="HP Simplified" pitchFamily="34" charset="0"/>
                </a:rPr>
                <a:t>Germany Organization</a:t>
              </a:r>
            </a:p>
          </p:txBody>
        </p:sp>
      </p:grpSp>
    </p:spTree>
    <p:extLst>
      <p:ext uri="{BB962C8B-B14F-4D97-AF65-F5344CB8AC3E}">
        <p14:creationId xmlns:p14="http://schemas.microsoft.com/office/powerpoint/2010/main" val="762743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e-DE" sz="4000" dirty="0"/>
              <a:t>DF 5362</a:t>
            </a:r>
            <a:br>
              <a:rPr lang="de-DE" sz="4000" dirty="0"/>
            </a:br>
            <a:r>
              <a:rPr lang="de-DE" sz="4000" dirty="0"/>
              <a:t>Cloud Automation Use Case Implementation</a:t>
            </a:r>
            <a:endParaRPr lang="en-US" dirty="0"/>
          </a:p>
        </p:txBody>
      </p:sp>
      <p:sp>
        <p:nvSpPr>
          <p:cNvPr id="3" name="Subtitle 2"/>
          <p:cNvSpPr>
            <a:spLocks noGrp="1"/>
          </p:cNvSpPr>
          <p:nvPr>
            <p:ph type="subTitle" idx="1"/>
          </p:nvPr>
        </p:nvSpPr>
        <p:spPr/>
        <p:txBody>
          <a:bodyPr/>
          <a:lstStyle/>
          <a:p>
            <a:endParaRPr lang="en-US" dirty="0" smtClean="0"/>
          </a:p>
          <a:p>
            <a:r>
              <a:rPr lang="en-US" dirty="0" smtClean="0"/>
              <a:t>Bernd Kammholz / 04 Dec 2014</a:t>
            </a:r>
            <a:endParaRPr lang="en-US" dirty="0"/>
          </a:p>
          <a:p>
            <a:r>
              <a:rPr lang="en-US" dirty="0" smtClean="0"/>
              <a:t>#</a:t>
            </a:r>
            <a:r>
              <a:rPr lang="en-US" dirty="0" err="1" smtClean="0"/>
              <a:t>HPDiscover</a:t>
            </a:r>
            <a:endParaRPr lang="en-US" dirty="0" smtClean="0"/>
          </a:p>
        </p:txBody>
      </p:sp>
    </p:spTree>
    <p:extLst>
      <p:ext uri="{BB962C8B-B14F-4D97-AF65-F5344CB8AC3E}">
        <p14:creationId xmlns:p14="http://schemas.microsoft.com/office/powerpoint/2010/main" val="267571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de-DE"/>
          </a:p>
        </p:txBody>
      </p:sp>
      <p:sp>
        <p:nvSpPr>
          <p:cNvPr id="3" name="Title 2"/>
          <p:cNvSpPr>
            <a:spLocks noGrp="1"/>
          </p:cNvSpPr>
          <p:nvPr>
            <p:ph type="title"/>
          </p:nvPr>
        </p:nvSpPr>
        <p:spPr/>
        <p:txBody>
          <a:bodyPr/>
          <a:lstStyle/>
          <a:p>
            <a:r>
              <a:rPr lang="de-DE" dirty="0" smtClean="0"/>
              <a:t>Approval Process</a:t>
            </a:r>
            <a:endParaRPr lang="de-DE" dirty="0"/>
          </a:p>
        </p:txBody>
      </p:sp>
      <p:graphicFrame>
        <p:nvGraphicFramePr>
          <p:cNvPr id="7" name="Diagram 6"/>
          <p:cNvGraphicFramePr/>
          <p:nvPr>
            <p:extLst>
              <p:ext uri="{D42A27DB-BD31-4B8C-83A1-F6EECF244321}">
                <p14:modId xmlns:p14="http://schemas.microsoft.com/office/powerpoint/2010/main" val="2016943993"/>
              </p:ext>
            </p:extLst>
          </p:nvPr>
        </p:nvGraphicFramePr>
        <p:xfrm>
          <a:off x="5966146" y="0"/>
          <a:ext cx="3177854" cy="8964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p:cNvGrpSpPr/>
          <p:nvPr/>
        </p:nvGrpSpPr>
        <p:grpSpPr>
          <a:xfrm>
            <a:off x="543464" y="850973"/>
            <a:ext cx="8238228" cy="3793992"/>
            <a:chOff x="543464" y="850973"/>
            <a:chExt cx="8238228" cy="3793992"/>
          </a:xfrm>
        </p:grpSpPr>
        <p:pic>
          <p:nvPicPr>
            <p:cNvPr id="1433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3464" y="850973"/>
              <a:ext cx="7943670" cy="37939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5650302" y="1130733"/>
              <a:ext cx="3131390" cy="21300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369600" y="2131574"/>
              <a:ext cx="1292020" cy="161583"/>
            </a:xfrm>
            <a:prstGeom prst="rect">
              <a:avLst/>
            </a:prstGeom>
            <a:solidFill>
              <a:schemeClr val="bg1"/>
            </a:solidFill>
          </p:spPr>
          <p:txBody>
            <a:bodyPr wrap="none" lIns="0" tIns="0" rIns="0" bIns="0" rtlCol="0">
              <a:spAutoFit/>
            </a:bodyPr>
            <a:lstStyle/>
            <a:p>
              <a:pPr marL="0" defTabSz="430213">
                <a:spcAft>
                  <a:spcPts val="400"/>
                </a:spcAft>
                <a:buSzPct val="100000"/>
              </a:pPr>
              <a:r>
                <a:rPr lang="de-DE" sz="1050" b="1" dirty="0" smtClean="0">
                  <a:ln w="3175">
                    <a:noFill/>
                  </a:ln>
                  <a:solidFill>
                    <a:srgbClr val="6AADFF"/>
                  </a:solidFill>
                  <a:latin typeface="HP Simplified" pitchFamily="34" charset="0"/>
                  <a:cs typeface="HP Simplified" pitchFamily="34" charset="0"/>
                </a:rPr>
                <a:t>Germany Organization</a:t>
              </a:r>
            </a:p>
          </p:txBody>
        </p:sp>
        <p:sp>
          <p:nvSpPr>
            <p:cNvPr id="11" name="TextBox 10"/>
            <p:cNvSpPr txBox="1"/>
            <p:nvPr/>
          </p:nvSpPr>
          <p:spPr>
            <a:xfrm>
              <a:off x="3370303" y="1913560"/>
              <a:ext cx="514564" cy="161583"/>
            </a:xfrm>
            <a:prstGeom prst="rect">
              <a:avLst/>
            </a:prstGeom>
            <a:solidFill>
              <a:schemeClr val="bg1"/>
            </a:solidFill>
          </p:spPr>
          <p:txBody>
            <a:bodyPr wrap="none" lIns="0" tIns="0" rIns="0" bIns="0" rtlCol="0">
              <a:spAutoFit/>
            </a:bodyPr>
            <a:lstStyle/>
            <a:p>
              <a:pPr marL="0" defTabSz="430213">
                <a:spcAft>
                  <a:spcPts val="400"/>
                </a:spcAft>
                <a:buSzPct val="100000"/>
              </a:pPr>
              <a:r>
                <a:rPr lang="en-US" sz="1050" b="1" dirty="0" smtClean="0">
                  <a:ln w="3175">
                    <a:noFill/>
                  </a:ln>
                  <a:solidFill>
                    <a:srgbClr val="635D56"/>
                  </a:solidFill>
                  <a:latin typeface="HP Simplified" pitchFamily="34" charset="0"/>
                  <a:cs typeface="HP Simplified" pitchFamily="34" charset="0"/>
                </a:rPr>
                <a:t>Germany</a:t>
              </a:r>
            </a:p>
          </p:txBody>
        </p:sp>
        <p:sp>
          <p:nvSpPr>
            <p:cNvPr id="12" name="TextBox 11"/>
            <p:cNvSpPr txBox="1"/>
            <p:nvPr/>
          </p:nvSpPr>
          <p:spPr>
            <a:xfrm>
              <a:off x="663100" y="2712235"/>
              <a:ext cx="997754" cy="230222"/>
            </a:xfrm>
            <a:prstGeom prst="rect">
              <a:avLst/>
            </a:prstGeom>
            <a:solidFill>
              <a:srgbClr val="9AA7B6"/>
            </a:solidFill>
          </p:spPr>
          <p:txBody>
            <a:bodyPr wrap="none" lIns="0" tIns="0" rIns="0" bIns="0" rtlCol="0">
              <a:noAutofit/>
            </a:bodyPr>
            <a:lstStyle/>
            <a:p>
              <a:pPr marL="0" defTabSz="430213">
                <a:spcAft>
                  <a:spcPts val="400"/>
                </a:spcAft>
                <a:buSzPct val="100000"/>
              </a:pPr>
              <a:r>
                <a:rPr lang="en-US" sz="1050" b="1" dirty="0" smtClean="0">
                  <a:ln w="3175">
                    <a:noFill/>
                  </a:ln>
                  <a:solidFill>
                    <a:schemeClr val="bg1"/>
                  </a:solidFill>
                  <a:latin typeface="HP Simplified" pitchFamily="34" charset="0"/>
                  <a:cs typeface="HP Simplified" pitchFamily="34" charset="0"/>
                </a:rPr>
                <a:t>Germany Catalog</a:t>
              </a:r>
            </a:p>
          </p:txBody>
        </p:sp>
      </p:grpSp>
      <p:sp>
        <p:nvSpPr>
          <p:cNvPr id="13" name="TextBox 12"/>
          <p:cNvSpPr txBox="1"/>
          <p:nvPr/>
        </p:nvSpPr>
        <p:spPr>
          <a:xfrm>
            <a:off x="4827661" y="3514371"/>
            <a:ext cx="2410916" cy="161583"/>
          </a:xfrm>
          <a:prstGeom prst="rect">
            <a:avLst/>
          </a:prstGeom>
          <a:solidFill>
            <a:srgbClr val="F6F6FE"/>
          </a:solidFill>
        </p:spPr>
        <p:txBody>
          <a:bodyPr wrap="none" lIns="0" tIns="0" rIns="0" bIns="0" rtlCol="0">
            <a:spAutoFit/>
          </a:bodyPr>
          <a:lstStyle/>
          <a:p>
            <a:pPr marL="0" defTabSz="430213">
              <a:spcAft>
                <a:spcPts val="400"/>
              </a:spcAft>
              <a:buSzPct val="100000"/>
            </a:pPr>
            <a:r>
              <a:rPr lang="en-US" sz="1050" b="1" dirty="0" smtClean="0">
                <a:ln w="3175">
                  <a:noFill/>
                </a:ln>
                <a:solidFill>
                  <a:srgbClr val="5789C1"/>
                </a:solidFill>
                <a:latin typeface="HP Simplified" pitchFamily="34" charset="0"/>
                <a:cs typeface="HP Simplified" pitchFamily="34" charset="0"/>
              </a:rPr>
              <a:t>Germany User Context Approval Template</a:t>
            </a:r>
          </a:p>
        </p:txBody>
      </p:sp>
    </p:spTree>
    <p:extLst>
      <p:ext uri="{BB962C8B-B14F-4D97-AF65-F5344CB8AC3E}">
        <p14:creationId xmlns:p14="http://schemas.microsoft.com/office/powerpoint/2010/main" val="1879009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Roles and functionality</a:t>
            </a:r>
            <a:endParaRPr lang="en-US" dirty="0"/>
          </a:p>
        </p:txBody>
      </p:sp>
      <p:sp>
        <p:nvSpPr>
          <p:cNvPr id="3" name="Title 2"/>
          <p:cNvSpPr>
            <a:spLocks noGrp="1"/>
          </p:cNvSpPr>
          <p:nvPr>
            <p:ph type="title"/>
          </p:nvPr>
        </p:nvSpPr>
        <p:spPr/>
        <p:txBody>
          <a:bodyPr/>
          <a:lstStyle/>
          <a:p>
            <a:r>
              <a:rPr lang="en-US" dirty="0" smtClean="0"/>
              <a:t>HP Cloud Service Automation</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62" y="1046017"/>
            <a:ext cx="9003592" cy="2937401"/>
          </a:xfrm>
          <a:prstGeom prst="rect">
            <a:avLst/>
          </a:prstGeom>
          <a:noFill/>
          <a:ln>
            <a:noFill/>
          </a:ln>
        </p:spPr>
      </p:pic>
      <p:sp>
        <p:nvSpPr>
          <p:cNvPr id="2" name="Rectangle 1"/>
          <p:cNvSpPr/>
          <p:nvPr/>
        </p:nvSpPr>
        <p:spPr>
          <a:xfrm>
            <a:off x="54097" y="1095956"/>
            <a:ext cx="9003592" cy="2937401"/>
          </a:xfrm>
          <a:prstGeom prst="rect">
            <a:avLst/>
          </a:prstGeom>
          <a:solidFill>
            <a:schemeClr val="bg1">
              <a:alpha val="8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1135117" y="1178381"/>
            <a:ext cx="7667619" cy="1336336"/>
            <a:chOff x="1135117" y="1178381"/>
            <a:chExt cx="7667619" cy="1336336"/>
          </a:xfrm>
        </p:grpSpPr>
        <p:grpSp>
          <p:nvGrpSpPr>
            <p:cNvPr id="7" name="Group 6"/>
            <p:cNvGrpSpPr/>
            <p:nvPr/>
          </p:nvGrpSpPr>
          <p:grpSpPr>
            <a:xfrm>
              <a:off x="1135118" y="1481953"/>
              <a:ext cx="3397454" cy="630625"/>
              <a:chOff x="2787" y="989635"/>
              <a:chExt cx="1811085" cy="1319514"/>
            </a:xfrm>
          </p:grpSpPr>
          <p:sp>
            <p:nvSpPr>
              <p:cNvPr id="8" name="Rounded Rectangle 7"/>
              <p:cNvSpPr/>
              <p:nvPr/>
            </p:nvSpPr>
            <p:spPr>
              <a:xfrm>
                <a:off x="2787" y="989635"/>
                <a:ext cx="1811085" cy="1319514"/>
              </a:xfrm>
              <a:prstGeom prst="roundRect">
                <a:avLst/>
              </a:prstGeom>
              <a:solidFill>
                <a:srgbClr val="0096D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ounded Rectangle 4"/>
              <p:cNvSpPr/>
              <p:nvPr/>
            </p:nvSpPr>
            <p:spPr>
              <a:xfrm>
                <a:off x="67200" y="1054048"/>
                <a:ext cx="1682259" cy="1190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1. Create design</a:t>
                </a:r>
                <a:endParaRPr lang="en-US" sz="2000" kern="1200" dirty="0"/>
              </a:p>
            </p:txBody>
          </p:sp>
        </p:grpSp>
        <p:grpSp>
          <p:nvGrpSpPr>
            <p:cNvPr id="10" name="Group 9"/>
            <p:cNvGrpSpPr/>
            <p:nvPr/>
          </p:nvGrpSpPr>
          <p:grpSpPr>
            <a:xfrm>
              <a:off x="4627456" y="1481953"/>
              <a:ext cx="2170155" cy="630625"/>
              <a:chOff x="2202751" y="989635"/>
              <a:chExt cx="1990601" cy="1319514"/>
            </a:xfrm>
          </p:grpSpPr>
          <p:sp>
            <p:nvSpPr>
              <p:cNvPr id="11" name="Rounded Rectangle 10"/>
              <p:cNvSpPr/>
              <p:nvPr/>
            </p:nvSpPr>
            <p:spPr>
              <a:xfrm>
                <a:off x="2202751" y="989635"/>
                <a:ext cx="1990601" cy="1319514"/>
              </a:xfrm>
              <a:prstGeom prst="roundRect">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ounded Rectangle 4"/>
              <p:cNvSpPr/>
              <p:nvPr/>
            </p:nvSpPr>
            <p:spPr>
              <a:xfrm>
                <a:off x="2267165" y="1054047"/>
                <a:ext cx="1682259" cy="1190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2. Create offering</a:t>
                </a:r>
                <a:endParaRPr lang="en-US" sz="2000" kern="1200" dirty="0"/>
              </a:p>
            </p:txBody>
          </p:sp>
        </p:grpSp>
        <p:grpSp>
          <p:nvGrpSpPr>
            <p:cNvPr id="13" name="Group 12"/>
            <p:cNvGrpSpPr/>
            <p:nvPr/>
          </p:nvGrpSpPr>
          <p:grpSpPr>
            <a:xfrm>
              <a:off x="7196743" y="1178381"/>
              <a:ext cx="1361179" cy="630625"/>
              <a:chOff x="3192253" y="354444"/>
              <a:chExt cx="2072792" cy="1319514"/>
            </a:xfrm>
          </p:grpSpPr>
          <p:sp>
            <p:nvSpPr>
              <p:cNvPr id="14" name="Rounded Rectangle 13"/>
              <p:cNvSpPr/>
              <p:nvPr/>
            </p:nvSpPr>
            <p:spPr>
              <a:xfrm>
                <a:off x="3192253" y="354444"/>
                <a:ext cx="2072792" cy="1319514"/>
              </a:xfrm>
              <a:prstGeom prst="roundRect">
                <a:avLst/>
              </a:pr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ounded Rectangle 4"/>
              <p:cNvSpPr/>
              <p:nvPr/>
            </p:nvSpPr>
            <p:spPr>
              <a:xfrm>
                <a:off x="3268741" y="418855"/>
                <a:ext cx="1682260" cy="1190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3. Create  an order</a:t>
                </a:r>
                <a:endParaRPr lang="en-US" sz="2000" kern="1200" dirty="0"/>
              </a:p>
            </p:txBody>
          </p:sp>
        </p:grpSp>
        <p:grpSp>
          <p:nvGrpSpPr>
            <p:cNvPr id="16" name="Group 15"/>
            <p:cNvGrpSpPr/>
            <p:nvPr/>
          </p:nvGrpSpPr>
          <p:grpSpPr>
            <a:xfrm>
              <a:off x="7182058" y="1797265"/>
              <a:ext cx="1390547" cy="630625"/>
              <a:chOff x="7220776" y="1649391"/>
              <a:chExt cx="1811085" cy="1319514"/>
            </a:xfrm>
          </p:grpSpPr>
          <p:sp>
            <p:nvSpPr>
              <p:cNvPr id="17" name="Rounded Rectangle 16"/>
              <p:cNvSpPr/>
              <p:nvPr/>
            </p:nvSpPr>
            <p:spPr>
              <a:xfrm>
                <a:off x="7220776" y="1649391"/>
                <a:ext cx="1811085" cy="1319514"/>
              </a:xfrm>
              <a:prstGeom prst="roundRect">
                <a:avLst/>
              </a:pr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Rounded Rectangle 4"/>
              <p:cNvSpPr/>
              <p:nvPr/>
            </p:nvSpPr>
            <p:spPr>
              <a:xfrm>
                <a:off x="7285193" y="1713804"/>
                <a:ext cx="1682259" cy="11906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4. Manage orders</a:t>
                </a:r>
                <a:endParaRPr lang="en-US" sz="2000" kern="1200" dirty="0"/>
              </a:p>
            </p:txBody>
          </p:sp>
        </p:grpSp>
        <p:sp>
          <p:nvSpPr>
            <p:cNvPr id="5" name="Curved Up Arrow 4"/>
            <p:cNvSpPr/>
            <p:nvPr/>
          </p:nvSpPr>
          <p:spPr>
            <a:xfrm rot="16200000">
              <a:off x="8304430" y="1708867"/>
              <a:ext cx="767264" cy="229348"/>
            </a:xfrm>
            <a:prstGeom prst="curvedUp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 name="Curved Up Arrow 18"/>
            <p:cNvSpPr/>
            <p:nvPr/>
          </p:nvSpPr>
          <p:spPr>
            <a:xfrm rot="16200000" flipH="1" flipV="1">
              <a:off x="6654969" y="1705539"/>
              <a:ext cx="765058" cy="245020"/>
            </a:xfrm>
            <a:prstGeom prst="curvedUp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 name="Right Arrow 5"/>
            <p:cNvSpPr/>
            <p:nvPr/>
          </p:nvSpPr>
          <p:spPr>
            <a:xfrm>
              <a:off x="1135117" y="2207174"/>
              <a:ext cx="5917323" cy="307543"/>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2" name="Rectangle 21"/>
          <p:cNvSpPr/>
          <p:nvPr/>
        </p:nvSpPr>
        <p:spPr>
          <a:xfrm>
            <a:off x="73222" y="1046017"/>
            <a:ext cx="1058372" cy="31399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47527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 Cloud Service Automation </a:t>
            </a:r>
            <a:r>
              <a:rPr lang="en-US" dirty="0"/>
              <a:t>R</a:t>
            </a:r>
            <a:r>
              <a:rPr lang="en-US" dirty="0" smtClean="0"/>
              <a:t>ole </a:t>
            </a:r>
            <a:r>
              <a:rPr lang="en-US" dirty="0"/>
              <a:t>C</a:t>
            </a:r>
            <a:r>
              <a:rPr lang="en-US" dirty="0" smtClean="0"/>
              <a:t>oncept</a:t>
            </a:r>
            <a:endParaRPr lang="en-US" dirty="0"/>
          </a:p>
        </p:txBody>
      </p:sp>
      <p:graphicFrame>
        <p:nvGraphicFramePr>
          <p:cNvPr id="3" name="Diagram 2"/>
          <p:cNvGraphicFramePr/>
          <p:nvPr>
            <p:extLst>
              <p:ext uri="{D42A27DB-BD31-4B8C-83A1-F6EECF244321}">
                <p14:modId xmlns:p14="http://schemas.microsoft.com/office/powerpoint/2010/main" val="1257468670"/>
              </p:ext>
            </p:extLst>
          </p:nvPr>
        </p:nvGraphicFramePr>
        <p:xfrm>
          <a:off x="517421" y="1018633"/>
          <a:ext cx="8155459" cy="32987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30775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Create </a:t>
            </a:r>
            <a:r>
              <a:rPr lang="de-DE" dirty="0"/>
              <a:t>S</a:t>
            </a:r>
            <a:r>
              <a:rPr lang="de-DE" dirty="0" smtClean="0"/>
              <a:t>ervice</a:t>
            </a:r>
            <a:endParaRPr lang="en-US" dirty="0"/>
          </a:p>
        </p:txBody>
      </p:sp>
      <p:graphicFrame>
        <p:nvGraphicFramePr>
          <p:cNvPr id="4" name="Diagram 3"/>
          <p:cNvGraphicFramePr/>
          <p:nvPr>
            <p:extLst>
              <p:ext uri="{D42A27DB-BD31-4B8C-83A1-F6EECF244321}">
                <p14:modId xmlns:p14="http://schemas.microsoft.com/office/powerpoint/2010/main" val="1828345699"/>
              </p:ext>
            </p:extLst>
          </p:nvPr>
        </p:nvGraphicFramePr>
        <p:xfrm>
          <a:off x="517421" y="1018633"/>
          <a:ext cx="8155459" cy="32987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376124" y="1386556"/>
            <a:ext cx="4180390" cy="375305"/>
          </a:xfrm>
          <a:prstGeom prst="rect">
            <a:avLst/>
          </a:prstGeom>
          <a:solidFill>
            <a:srgbClr val="0096D6">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HP CSA Management Console</a:t>
            </a:r>
            <a:endParaRPr lang="en-US" dirty="0">
              <a:solidFill>
                <a:schemeClr val="tx1"/>
              </a:solidFill>
            </a:endParaRPr>
          </a:p>
        </p:txBody>
      </p:sp>
      <p:sp>
        <p:nvSpPr>
          <p:cNvPr id="6" name="Rectangle 5"/>
          <p:cNvSpPr/>
          <p:nvPr/>
        </p:nvSpPr>
        <p:spPr>
          <a:xfrm>
            <a:off x="4643120" y="1386556"/>
            <a:ext cx="3941384" cy="375305"/>
          </a:xfrm>
          <a:prstGeom prst="rect">
            <a:avLst/>
          </a:prstGeom>
          <a:solidFill>
            <a:srgbClr val="0096D6">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HP CSA Marketplace Portal</a:t>
            </a:r>
            <a:endParaRPr lang="en-US" dirty="0">
              <a:solidFill>
                <a:schemeClr val="tx1"/>
              </a:solidFill>
            </a:endParaRPr>
          </a:p>
        </p:txBody>
      </p:sp>
      <p:graphicFrame>
        <p:nvGraphicFramePr>
          <p:cNvPr id="7" name="Diagram 6"/>
          <p:cNvGraphicFramePr/>
          <p:nvPr>
            <p:extLst>
              <p:ext uri="{D42A27DB-BD31-4B8C-83A1-F6EECF244321}">
                <p14:modId xmlns:p14="http://schemas.microsoft.com/office/powerpoint/2010/main" val="537597477"/>
              </p:ext>
            </p:extLst>
          </p:nvPr>
        </p:nvGraphicFramePr>
        <p:xfrm>
          <a:off x="4748734" y="0"/>
          <a:ext cx="4369867" cy="104017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p:cNvSpPr>
            <a:spLocks noGrp="1"/>
          </p:cNvSpPr>
          <p:nvPr>
            <p:ph type="subTitle" idx="1"/>
          </p:nvPr>
        </p:nvSpPr>
        <p:spPr/>
        <p:txBody>
          <a:bodyPr/>
          <a:lstStyle/>
          <a:p>
            <a:r>
              <a:rPr lang="en-US" dirty="0" smtClean="0"/>
              <a:t>Roles: Resource Supply Mgr, Service Designer</a:t>
            </a:r>
            <a:endParaRPr lang="en-US" dirty="0"/>
          </a:p>
        </p:txBody>
      </p:sp>
      <p:sp>
        <p:nvSpPr>
          <p:cNvPr id="2" name="Title 1"/>
          <p:cNvSpPr>
            <a:spLocks noGrp="1"/>
          </p:cNvSpPr>
          <p:nvPr>
            <p:ph type="title"/>
          </p:nvPr>
        </p:nvSpPr>
        <p:spPr/>
        <p:txBody>
          <a:bodyPr/>
          <a:lstStyle/>
          <a:p>
            <a:r>
              <a:rPr lang="en-US" dirty="0" smtClean="0"/>
              <a:t>Create Service</a:t>
            </a:r>
            <a:endParaRPr lang="en-US" dirty="0"/>
          </a:p>
        </p:txBody>
      </p:sp>
      <p:graphicFrame>
        <p:nvGraphicFramePr>
          <p:cNvPr id="3" name="Diagram 2"/>
          <p:cNvGraphicFramePr/>
          <p:nvPr>
            <p:extLst>
              <p:ext uri="{D42A27DB-BD31-4B8C-83A1-F6EECF244321}">
                <p14:modId xmlns:p14="http://schemas.microsoft.com/office/powerpoint/2010/main" val="2207185406"/>
              </p:ext>
            </p:extLst>
          </p:nvPr>
        </p:nvGraphicFramePr>
        <p:xfrm>
          <a:off x="517421" y="1018633"/>
          <a:ext cx="8155459" cy="32987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376124" y="1386556"/>
            <a:ext cx="2087676" cy="375305"/>
          </a:xfrm>
          <a:prstGeom prst="rect">
            <a:avLst/>
          </a:prstGeom>
          <a:solidFill>
            <a:srgbClr val="0096D6">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Paper</a:t>
            </a:r>
            <a:endParaRPr lang="en-US" dirty="0">
              <a:solidFill>
                <a:schemeClr val="tx1"/>
              </a:solidFill>
            </a:endParaRPr>
          </a:p>
        </p:txBody>
      </p:sp>
      <p:sp>
        <p:nvSpPr>
          <p:cNvPr id="7" name="Rectangle 6"/>
          <p:cNvSpPr/>
          <p:nvPr/>
        </p:nvSpPr>
        <p:spPr>
          <a:xfrm>
            <a:off x="2523067" y="1386556"/>
            <a:ext cx="6061437" cy="375305"/>
          </a:xfrm>
          <a:prstGeom prst="rect">
            <a:avLst/>
          </a:prstGeom>
          <a:solidFill>
            <a:srgbClr val="0096D6">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HP CSA Management Console</a:t>
            </a:r>
            <a:endParaRPr lang="en-US" dirty="0">
              <a:solidFill>
                <a:schemeClr val="tx1"/>
              </a:solidFill>
            </a:endParaRPr>
          </a:p>
        </p:txBody>
      </p:sp>
      <p:graphicFrame>
        <p:nvGraphicFramePr>
          <p:cNvPr id="8" name="Diagram 7"/>
          <p:cNvGraphicFramePr/>
          <p:nvPr>
            <p:extLst>
              <p:ext uri="{D42A27DB-BD31-4B8C-83A1-F6EECF244321}">
                <p14:modId xmlns:p14="http://schemas.microsoft.com/office/powerpoint/2010/main" val="3308783026"/>
              </p:ext>
            </p:extLst>
          </p:nvPr>
        </p:nvGraphicFramePr>
        <p:xfrm>
          <a:off x="4720343" y="-277906"/>
          <a:ext cx="4369867" cy="104017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Rounded Rectangular Callout 4"/>
          <p:cNvSpPr/>
          <p:nvPr/>
        </p:nvSpPr>
        <p:spPr>
          <a:xfrm>
            <a:off x="181069" y="3711921"/>
            <a:ext cx="2435382" cy="1122629"/>
          </a:xfrm>
          <a:prstGeom prst="wedgeRoundRectCallout">
            <a:avLst>
              <a:gd name="adj1" fmla="val 10917"/>
              <a:gd name="adj2" fmla="val -78629"/>
              <a:gd name="adj3" fmla="val 1666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lvl="0" indent="-285750">
              <a:buFont typeface="Arial" panose="020B0604020202020204" pitchFamily="34" charset="0"/>
              <a:buChar char="•"/>
            </a:pPr>
            <a:r>
              <a:rPr lang="en-US" dirty="0" smtClean="0"/>
              <a:t>Service planning</a:t>
            </a:r>
          </a:p>
          <a:p>
            <a:pPr marL="285750" lvl="0" indent="-285750">
              <a:buFont typeface="Arial" panose="020B0604020202020204" pitchFamily="34" charset="0"/>
              <a:buChar char="•"/>
            </a:pPr>
            <a:r>
              <a:rPr lang="en-US" dirty="0" smtClean="0"/>
              <a:t>Investigate economics of the services</a:t>
            </a:r>
            <a:endParaRPr lang="en-US" dirty="0"/>
          </a:p>
        </p:txBody>
      </p:sp>
      <p:sp>
        <p:nvSpPr>
          <p:cNvPr id="9" name="Rounded Rectangular Callout 8"/>
          <p:cNvSpPr/>
          <p:nvPr/>
        </p:nvSpPr>
        <p:spPr>
          <a:xfrm>
            <a:off x="2725093" y="3711921"/>
            <a:ext cx="2435382" cy="1122629"/>
          </a:xfrm>
          <a:prstGeom prst="wedgeRoundRectCallout">
            <a:avLst>
              <a:gd name="adj1" fmla="val 25043"/>
              <a:gd name="adj2" fmla="val -80242"/>
              <a:gd name="adj3" fmla="val 1666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lvl="0" indent="-285750">
              <a:buFont typeface="Arial" panose="020B0604020202020204" pitchFamily="34" charset="0"/>
              <a:buChar char="•"/>
            </a:pPr>
            <a:r>
              <a:rPr lang="en-US" dirty="0" smtClean="0"/>
              <a:t>Check the existing resources</a:t>
            </a:r>
          </a:p>
          <a:p>
            <a:pPr marL="285750" lvl="0" indent="-285750">
              <a:buFont typeface="Arial" panose="020B0604020202020204" pitchFamily="34" charset="0"/>
              <a:buChar char="•"/>
            </a:pPr>
            <a:r>
              <a:rPr lang="en-US" dirty="0" smtClean="0"/>
              <a:t>Provides new resources</a:t>
            </a:r>
            <a:endParaRPr lang="en-US" dirty="0"/>
          </a:p>
        </p:txBody>
      </p:sp>
      <p:sp>
        <p:nvSpPr>
          <p:cNvPr id="10" name="Rounded Rectangular Callout 9"/>
          <p:cNvSpPr/>
          <p:nvPr/>
        </p:nvSpPr>
        <p:spPr>
          <a:xfrm>
            <a:off x="5260063" y="3711921"/>
            <a:ext cx="2435382" cy="1122629"/>
          </a:xfrm>
          <a:prstGeom prst="wedgeRoundRectCallout">
            <a:avLst>
              <a:gd name="adj1" fmla="val 38426"/>
              <a:gd name="adj2" fmla="val -77822"/>
              <a:gd name="adj3" fmla="val 1666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dirty="0" smtClean="0"/>
              <a:t>Implementation of service design in HP CSA Designer</a:t>
            </a:r>
            <a:endParaRPr lang="en-US" dirty="0"/>
          </a:p>
        </p:txBody>
      </p:sp>
    </p:spTree>
    <p:extLst>
      <p:ext uri="{BB962C8B-B14F-4D97-AF65-F5344CB8AC3E}">
        <p14:creationId xmlns:p14="http://schemas.microsoft.com/office/powerpoint/2010/main" val="2613077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de-DE" dirty="0" err="1" smtClean="0"/>
              <a:t>Role</a:t>
            </a:r>
            <a:r>
              <a:rPr lang="de-DE" dirty="0" smtClean="0"/>
              <a:t>: Service Designer</a:t>
            </a:r>
            <a:endParaRPr lang="de-DE" dirty="0"/>
          </a:p>
        </p:txBody>
      </p:sp>
      <p:sp>
        <p:nvSpPr>
          <p:cNvPr id="2" name="Title 1"/>
          <p:cNvSpPr>
            <a:spLocks noGrp="1"/>
          </p:cNvSpPr>
          <p:nvPr>
            <p:ph type="title"/>
          </p:nvPr>
        </p:nvSpPr>
        <p:spPr/>
        <p:txBody>
          <a:bodyPr/>
          <a:lstStyle/>
          <a:p>
            <a:r>
              <a:rPr lang="en-US" dirty="0"/>
              <a:t>Create Service</a:t>
            </a:r>
          </a:p>
        </p:txBody>
      </p:sp>
      <p:graphicFrame>
        <p:nvGraphicFramePr>
          <p:cNvPr id="8" name="Diagram 7"/>
          <p:cNvGraphicFramePr/>
          <p:nvPr>
            <p:extLst>
              <p:ext uri="{D42A27DB-BD31-4B8C-83A1-F6EECF244321}">
                <p14:modId xmlns:p14="http://schemas.microsoft.com/office/powerpoint/2010/main" val="104879465"/>
              </p:ext>
            </p:extLst>
          </p:nvPr>
        </p:nvGraphicFramePr>
        <p:xfrm>
          <a:off x="517421" y="1018633"/>
          <a:ext cx="8155459" cy="32987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376124" y="1386556"/>
            <a:ext cx="2087676" cy="375305"/>
          </a:xfrm>
          <a:prstGeom prst="rect">
            <a:avLst/>
          </a:prstGeom>
          <a:solidFill>
            <a:srgbClr val="0096D6">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Paper</a:t>
            </a:r>
            <a:endParaRPr lang="en-US" dirty="0">
              <a:solidFill>
                <a:schemeClr val="tx1"/>
              </a:solidFill>
            </a:endParaRPr>
          </a:p>
        </p:txBody>
      </p:sp>
      <p:sp>
        <p:nvSpPr>
          <p:cNvPr id="10" name="Rectangle 9"/>
          <p:cNvSpPr/>
          <p:nvPr/>
        </p:nvSpPr>
        <p:spPr>
          <a:xfrm>
            <a:off x="2523067" y="1386556"/>
            <a:ext cx="6061437" cy="375305"/>
          </a:xfrm>
          <a:prstGeom prst="rect">
            <a:avLst/>
          </a:prstGeom>
          <a:solidFill>
            <a:srgbClr val="0096D6">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CSA Management Console</a:t>
            </a:r>
            <a:endParaRPr lang="en-US" dirty="0">
              <a:solidFill>
                <a:schemeClr val="tx1"/>
              </a:solidFill>
            </a:endParaRPr>
          </a:p>
        </p:txBody>
      </p:sp>
      <p:sp>
        <p:nvSpPr>
          <p:cNvPr id="4" name="Rectangle 3"/>
          <p:cNvSpPr/>
          <p:nvPr/>
        </p:nvSpPr>
        <p:spPr>
          <a:xfrm>
            <a:off x="2827283" y="1240221"/>
            <a:ext cx="6032938" cy="26696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14" name="Diagram 13"/>
          <p:cNvGraphicFramePr/>
          <p:nvPr>
            <p:extLst>
              <p:ext uri="{D42A27DB-BD31-4B8C-83A1-F6EECF244321}">
                <p14:modId xmlns:p14="http://schemas.microsoft.com/office/powerpoint/2010/main" val="1940680452"/>
              </p:ext>
            </p:extLst>
          </p:nvPr>
        </p:nvGraphicFramePr>
        <p:xfrm>
          <a:off x="4748734" y="0"/>
          <a:ext cx="4369867" cy="104017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6" name="Group 5"/>
          <p:cNvGrpSpPr/>
          <p:nvPr/>
        </p:nvGrpSpPr>
        <p:grpSpPr>
          <a:xfrm>
            <a:off x="3061753" y="109044"/>
            <a:ext cx="4984064" cy="4803228"/>
            <a:chOff x="3061753" y="109044"/>
            <a:chExt cx="4984064" cy="4803228"/>
          </a:xfrm>
        </p:grpSpPr>
        <p:pic>
          <p:nvPicPr>
            <p:cNvPr id="1026" name="Picture 2"/>
            <p:cNvPicPr>
              <a:picLocks noChangeAspect="1" noChangeArrowheads="1"/>
            </p:cNvPicPr>
            <p:nvPr/>
          </p:nvPicPr>
          <p:blipFill rotWithShape="1">
            <a:blip r:embed="rId12">
              <a:extLst>
                <a:ext uri="{28A0092B-C50C-407E-A947-70E740481C1C}">
                  <a14:useLocalDpi xmlns:a14="http://schemas.microsoft.com/office/drawing/2010/main" val="0"/>
                </a:ext>
              </a:extLst>
            </a:blip>
            <a:srcRect/>
            <a:stretch/>
          </p:blipFill>
          <p:spPr bwMode="auto">
            <a:xfrm>
              <a:off x="3061753" y="109044"/>
              <a:ext cx="4984064" cy="48032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473820" y="109044"/>
              <a:ext cx="571997" cy="6423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15013449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Define Service</a:t>
            </a:r>
            <a:endParaRPr lang="en-US" dirty="0"/>
          </a:p>
        </p:txBody>
      </p:sp>
      <p:sp>
        <p:nvSpPr>
          <p:cNvPr id="5" name="Content Placeholder 4"/>
          <p:cNvSpPr>
            <a:spLocks noGrp="1"/>
          </p:cNvSpPr>
          <p:nvPr>
            <p:ph sz="quarter" idx="10"/>
          </p:nvPr>
        </p:nvSpPr>
        <p:spPr>
          <a:xfrm>
            <a:off x="329184" y="1235290"/>
            <a:ext cx="4011612" cy="3524971"/>
          </a:xfrm>
        </p:spPr>
        <p:txBody>
          <a:bodyPr/>
          <a:lstStyle/>
          <a:p>
            <a:pPr marL="342900" lvl="1" indent="-342900">
              <a:buFont typeface="+mj-lt"/>
              <a:buAutoNum type="arabicPeriod"/>
            </a:pPr>
            <a:r>
              <a:rPr lang="en-US" dirty="0" smtClean="0">
                <a:solidFill>
                  <a:schemeClr val="tx1"/>
                </a:solidFill>
              </a:rPr>
              <a:t>What should be offered at which </a:t>
            </a:r>
            <a:r>
              <a:rPr lang="en-US" b="1" dirty="0" smtClean="0">
                <a:solidFill>
                  <a:schemeClr val="accent1"/>
                </a:solidFill>
              </a:rPr>
              <a:t>price</a:t>
            </a:r>
            <a:r>
              <a:rPr lang="en-US" dirty="0" smtClean="0">
                <a:solidFill>
                  <a:schemeClr val="tx1"/>
                </a:solidFill>
              </a:rPr>
              <a:t>? (economics)</a:t>
            </a:r>
          </a:p>
          <a:p>
            <a:pPr marL="342900" lvl="1" indent="-342900">
              <a:buFont typeface="+mj-lt"/>
              <a:buAutoNum type="arabicPeriod"/>
            </a:pPr>
            <a:r>
              <a:rPr lang="en-US" dirty="0" smtClean="0">
                <a:solidFill>
                  <a:schemeClr val="tx1"/>
                </a:solidFill>
              </a:rPr>
              <a:t>For which </a:t>
            </a:r>
            <a:r>
              <a:rPr lang="en-US" b="1" dirty="0" smtClean="0">
                <a:solidFill>
                  <a:schemeClr val="accent1"/>
                </a:solidFill>
              </a:rPr>
              <a:t>customers</a:t>
            </a:r>
            <a:r>
              <a:rPr lang="en-US" dirty="0" smtClean="0">
                <a:solidFill>
                  <a:schemeClr val="tx1"/>
                </a:solidFill>
              </a:rPr>
              <a:t> / </a:t>
            </a:r>
            <a:r>
              <a:rPr lang="en-US" b="1" dirty="0" smtClean="0">
                <a:solidFill>
                  <a:schemeClr val="accent1"/>
                </a:solidFill>
              </a:rPr>
              <a:t>catalogs</a:t>
            </a:r>
            <a:r>
              <a:rPr lang="en-US" dirty="0" smtClean="0">
                <a:solidFill>
                  <a:schemeClr val="tx1"/>
                </a:solidFill>
              </a:rPr>
              <a:t> will the service be created?</a:t>
            </a:r>
          </a:p>
          <a:p>
            <a:pPr marL="342900" lvl="1" indent="-342900">
              <a:buFont typeface="+mj-lt"/>
              <a:buAutoNum type="arabicPeriod"/>
            </a:pPr>
            <a:r>
              <a:rPr lang="en-US" dirty="0" smtClean="0">
                <a:solidFill>
                  <a:schemeClr val="tx1"/>
                </a:solidFill>
              </a:rPr>
              <a:t>In which </a:t>
            </a:r>
            <a:r>
              <a:rPr lang="en-US" b="1" dirty="0" smtClean="0">
                <a:solidFill>
                  <a:schemeClr val="accent1"/>
                </a:solidFill>
              </a:rPr>
              <a:t>category</a:t>
            </a:r>
            <a:r>
              <a:rPr lang="en-US" dirty="0" smtClean="0">
                <a:solidFill>
                  <a:schemeClr val="tx1"/>
                </a:solidFill>
              </a:rPr>
              <a:t> will the service appear?</a:t>
            </a:r>
          </a:p>
          <a:p>
            <a:pPr marL="342900" lvl="1" indent="-342900">
              <a:buFont typeface="+mj-lt"/>
              <a:buAutoNum type="arabicPeriod"/>
            </a:pPr>
            <a:r>
              <a:rPr lang="en-US" dirty="0" smtClean="0">
                <a:solidFill>
                  <a:schemeClr val="tx1"/>
                </a:solidFill>
              </a:rPr>
              <a:t>In which </a:t>
            </a:r>
            <a:r>
              <a:rPr lang="en-US" b="1" dirty="0" smtClean="0">
                <a:solidFill>
                  <a:schemeClr val="accent1"/>
                </a:solidFill>
              </a:rPr>
              <a:t>environment</a:t>
            </a:r>
            <a:r>
              <a:rPr lang="en-US" dirty="0" smtClean="0">
                <a:solidFill>
                  <a:schemeClr val="tx1"/>
                </a:solidFill>
              </a:rPr>
              <a:t> should the service be available?</a:t>
            </a:r>
          </a:p>
          <a:p>
            <a:pPr marL="514350" lvl="3" indent="-342900">
              <a:buFont typeface="+mj-lt"/>
              <a:buAutoNum type="alphaLcParenR"/>
            </a:pPr>
            <a:r>
              <a:rPr lang="en-US" dirty="0" smtClean="0">
                <a:solidFill>
                  <a:schemeClr val="tx1"/>
                </a:solidFill>
              </a:rPr>
              <a:t>Rome, Munich, etc.</a:t>
            </a:r>
          </a:p>
          <a:p>
            <a:pPr marL="514350" lvl="3" indent="-342900">
              <a:buFont typeface="+mj-lt"/>
              <a:buAutoNum type="alphaLcParenR"/>
            </a:pPr>
            <a:r>
              <a:rPr lang="en-US" dirty="0" smtClean="0">
                <a:solidFill>
                  <a:schemeClr val="tx1"/>
                </a:solidFill>
              </a:rPr>
              <a:t>Development, Test/QA, Staging, Production</a:t>
            </a:r>
          </a:p>
          <a:p>
            <a:pPr marL="342900" lvl="1" indent="-342900">
              <a:buFont typeface="+mj-lt"/>
              <a:buAutoNum type="arabicPeriod"/>
            </a:pPr>
            <a:r>
              <a:rPr lang="en-US" dirty="0" smtClean="0">
                <a:solidFill>
                  <a:schemeClr val="tx1"/>
                </a:solidFill>
              </a:rPr>
              <a:t>Are </a:t>
            </a:r>
            <a:r>
              <a:rPr lang="en-US" b="1" dirty="0" smtClean="0">
                <a:solidFill>
                  <a:schemeClr val="accent1"/>
                </a:solidFill>
              </a:rPr>
              <a:t>resources</a:t>
            </a:r>
            <a:r>
              <a:rPr lang="en-US" dirty="0" smtClean="0">
                <a:solidFill>
                  <a:schemeClr val="tx1"/>
                </a:solidFill>
              </a:rPr>
              <a:t> available? How is this being determined?</a:t>
            </a:r>
          </a:p>
          <a:p>
            <a:pPr marL="342900" lvl="1" indent="-342900">
              <a:buFont typeface="+mj-lt"/>
              <a:buAutoNum type="arabicPeriod"/>
            </a:pPr>
            <a:r>
              <a:rPr lang="en-US" dirty="0" smtClean="0">
                <a:solidFill>
                  <a:schemeClr val="tx1"/>
                </a:solidFill>
              </a:rPr>
              <a:t>What will be installed by default? What are the </a:t>
            </a:r>
            <a:r>
              <a:rPr lang="en-US" b="1" dirty="0" smtClean="0">
                <a:solidFill>
                  <a:schemeClr val="accent1"/>
                </a:solidFill>
              </a:rPr>
              <a:t>options</a:t>
            </a:r>
            <a:r>
              <a:rPr lang="en-US" dirty="0" smtClean="0">
                <a:solidFill>
                  <a:schemeClr val="accent1"/>
                </a:solidFill>
              </a:rPr>
              <a:t> </a:t>
            </a:r>
            <a:r>
              <a:rPr lang="en-US" dirty="0" smtClean="0">
                <a:solidFill>
                  <a:schemeClr val="tx1"/>
                </a:solidFill>
              </a:rPr>
              <a:t>/ </a:t>
            </a:r>
            <a:r>
              <a:rPr lang="en-US" b="1" dirty="0" smtClean="0">
                <a:solidFill>
                  <a:schemeClr val="accent1"/>
                </a:solidFill>
              </a:rPr>
              <a:t>limits</a:t>
            </a:r>
            <a:r>
              <a:rPr lang="en-US" dirty="0" smtClean="0">
                <a:solidFill>
                  <a:schemeClr val="tx1"/>
                </a:solidFill>
              </a:rPr>
              <a:t>?</a:t>
            </a:r>
            <a:endParaRPr lang="en-US" dirty="0">
              <a:solidFill>
                <a:schemeClr val="tx1"/>
              </a:solidFill>
            </a:endParaRPr>
          </a:p>
        </p:txBody>
      </p:sp>
      <p:sp>
        <p:nvSpPr>
          <p:cNvPr id="6" name="Content Placeholder 5"/>
          <p:cNvSpPr>
            <a:spLocks noGrp="1"/>
          </p:cNvSpPr>
          <p:nvPr>
            <p:ph type="subTitle" idx="1"/>
          </p:nvPr>
        </p:nvSpPr>
        <p:spPr/>
        <p:txBody>
          <a:bodyPr/>
          <a:lstStyle/>
          <a:p>
            <a:r>
              <a:rPr lang="en-US" dirty="0" smtClean="0"/>
              <a:t>Role: Service Designer</a:t>
            </a:r>
            <a:endParaRPr lang="en-US" dirty="0"/>
          </a:p>
        </p:txBody>
      </p:sp>
      <p:sp>
        <p:nvSpPr>
          <p:cNvPr id="11" name="Content Placeholder 5"/>
          <p:cNvSpPr>
            <a:spLocks noGrp="1"/>
          </p:cNvSpPr>
          <p:nvPr>
            <p:ph sz="quarter" idx="17"/>
          </p:nvPr>
        </p:nvSpPr>
        <p:spPr>
          <a:xfrm>
            <a:off x="4568825" y="1219202"/>
            <a:ext cx="3878264" cy="3514165"/>
          </a:xfrm>
        </p:spPr>
        <p:txBody>
          <a:bodyPr/>
          <a:lstStyle/>
          <a:p>
            <a:pPr marL="342900" lvl="1" indent="-342900">
              <a:buFont typeface="+mj-lt"/>
              <a:buAutoNum type="arabicPeriod" startAt="6"/>
            </a:pPr>
            <a:r>
              <a:rPr lang="en-US" dirty="0" smtClean="0">
                <a:solidFill>
                  <a:schemeClr val="tx1"/>
                </a:solidFill>
              </a:rPr>
              <a:t>What is allowed to change after provisioning (</a:t>
            </a:r>
            <a:r>
              <a:rPr lang="en-US" b="1" dirty="0" smtClean="0">
                <a:solidFill>
                  <a:schemeClr val="accent1"/>
                </a:solidFill>
              </a:rPr>
              <a:t>Lifecycles</a:t>
            </a:r>
            <a:r>
              <a:rPr lang="en-US" dirty="0" smtClean="0">
                <a:solidFill>
                  <a:schemeClr val="tx1"/>
                </a:solidFill>
              </a:rPr>
              <a:t>)</a:t>
            </a:r>
          </a:p>
          <a:p>
            <a:pPr marL="342900" lvl="1" indent="-342900">
              <a:buFont typeface="+mj-lt"/>
              <a:buAutoNum type="arabicPeriod" startAt="6"/>
            </a:pPr>
            <a:r>
              <a:rPr lang="en-US" b="1" dirty="0" smtClean="0">
                <a:solidFill>
                  <a:schemeClr val="accent1"/>
                </a:solidFill>
              </a:rPr>
              <a:t>Dismantling</a:t>
            </a:r>
            <a:r>
              <a:rPr lang="en-US" dirty="0" smtClean="0">
                <a:solidFill>
                  <a:schemeClr val="tx1"/>
                </a:solidFill>
              </a:rPr>
              <a:t> of the service. How?</a:t>
            </a:r>
          </a:p>
          <a:p>
            <a:pPr marL="514350" lvl="3" indent="-342900">
              <a:buFont typeface="+mj-lt"/>
              <a:buAutoNum type="alphaLcParenR"/>
            </a:pPr>
            <a:r>
              <a:rPr lang="en-US" dirty="0" smtClean="0">
                <a:solidFill>
                  <a:schemeClr val="tx1"/>
                </a:solidFill>
              </a:rPr>
              <a:t>Backup, virus-scanner, CMDB</a:t>
            </a:r>
          </a:p>
          <a:p>
            <a:pPr marL="514350" lvl="3" indent="-342900">
              <a:buFont typeface="+mj-lt"/>
              <a:buAutoNum type="alphaLcParenR"/>
            </a:pPr>
            <a:r>
              <a:rPr lang="en-US" dirty="0" smtClean="0">
                <a:solidFill>
                  <a:schemeClr val="tx1"/>
                </a:solidFill>
              </a:rPr>
              <a:t>How are resources being released?</a:t>
            </a:r>
            <a:br>
              <a:rPr lang="en-US" dirty="0" smtClean="0">
                <a:solidFill>
                  <a:schemeClr val="tx1"/>
                </a:solidFill>
              </a:rPr>
            </a:br>
            <a:r>
              <a:rPr lang="en-US" dirty="0" smtClean="0">
                <a:solidFill>
                  <a:schemeClr val="tx1"/>
                </a:solidFill>
              </a:rPr>
              <a:t>(e.g., licenses)</a:t>
            </a:r>
          </a:p>
          <a:p>
            <a:pPr marL="342900" lvl="1" indent="-342900">
              <a:buFont typeface="+mj-lt"/>
              <a:buAutoNum type="arabicPeriod" startAt="6"/>
            </a:pPr>
            <a:r>
              <a:rPr lang="en-US" b="1" dirty="0" smtClean="0">
                <a:solidFill>
                  <a:schemeClr val="accent1"/>
                </a:solidFill>
              </a:rPr>
              <a:t>Governance</a:t>
            </a:r>
            <a:r>
              <a:rPr lang="en-US" dirty="0" smtClean="0">
                <a:solidFill>
                  <a:schemeClr val="tx1"/>
                </a:solidFill>
              </a:rPr>
              <a:t>: how is the approval process?</a:t>
            </a:r>
          </a:p>
          <a:p>
            <a:pPr marL="342900" lvl="1" indent="-342900">
              <a:buFont typeface="+mj-lt"/>
              <a:buAutoNum type="arabicPeriod" startAt="6"/>
            </a:pPr>
            <a:r>
              <a:rPr lang="en-US" dirty="0" smtClean="0">
                <a:solidFill>
                  <a:schemeClr val="tx1"/>
                </a:solidFill>
              </a:rPr>
              <a:t>Create </a:t>
            </a:r>
            <a:r>
              <a:rPr lang="en-US" b="1" dirty="0" smtClean="0">
                <a:solidFill>
                  <a:schemeClr val="accent1"/>
                </a:solidFill>
              </a:rPr>
              <a:t>documentation</a:t>
            </a:r>
            <a:r>
              <a:rPr lang="en-US" dirty="0" smtClean="0">
                <a:solidFill>
                  <a:schemeClr val="tx1"/>
                </a:solidFill>
              </a:rPr>
              <a:t> for the service </a:t>
            </a:r>
          </a:p>
          <a:p>
            <a:pPr marL="342900" lvl="1" indent="-342900">
              <a:buFont typeface="+mj-lt"/>
              <a:buAutoNum type="arabicPeriod" startAt="6"/>
            </a:pPr>
            <a:r>
              <a:rPr lang="en-US" b="1" dirty="0" smtClean="0">
                <a:solidFill>
                  <a:schemeClr val="accent1"/>
                </a:solidFill>
              </a:rPr>
              <a:t>Approval</a:t>
            </a:r>
            <a:r>
              <a:rPr lang="en-US" dirty="0" smtClean="0">
                <a:solidFill>
                  <a:schemeClr val="tx1"/>
                </a:solidFill>
              </a:rPr>
              <a:t> for realization</a:t>
            </a:r>
            <a:r>
              <a:rPr lang="en-US" b="1" dirty="0" smtClean="0">
                <a:solidFill>
                  <a:schemeClr val="accent1"/>
                </a:solidFill>
              </a:rPr>
              <a:t> </a:t>
            </a:r>
            <a:r>
              <a:rPr lang="en-US" dirty="0" smtClean="0">
                <a:solidFill>
                  <a:schemeClr val="tx1"/>
                </a:solidFill>
              </a:rPr>
              <a:t>(Business)</a:t>
            </a:r>
          </a:p>
          <a:p>
            <a:endParaRPr lang="en-US" dirty="0">
              <a:solidFill>
                <a:schemeClr val="tx1"/>
              </a:solidFill>
            </a:endParaRPr>
          </a:p>
        </p:txBody>
      </p:sp>
      <p:graphicFrame>
        <p:nvGraphicFramePr>
          <p:cNvPr id="7" name="Diagram 6"/>
          <p:cNvGraphicFramePr/>
          <p:nvPr>
            <p:extLst>
              <p:ext uri="{D42A27DB-BD31-4B8C-83A1-F6EECF244321}">
                <p14:modId xmlns:p14="http://schemas.microsoft.com/office/powerpoint/2010/main" val="220539327"/>
              </p:ext>
            </p:extLst>
          </p:nvPr>
        </p:nvGraphicFramePr>
        <p:xfrm>
          <a:off x="4720343" y="-277906"/>
          <a:ext cx="4369867" cy="10401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4063016812"/>
              </p:ext>
            </p:extLst>
          </p:nvPr>
        </p:nvGraphicFramePr>
        <p:xfrm>
          <a:off x="4621778" y="238703"/>
          <a:ext cx="4486362" cy="104324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Resources</a:t>
            </a:r>
            <a:endParaRPr lang="en-US" dirty="0"/>
          </a:p>
        </p:txBody>
      </p:sp>
      <p:sp>
        <p:nvSpPr>
          <p:cNvPr id="4" name="Content Placeholder 3"/>
          <p:cNvSpPr>
            <a:spLocks noGrp="1"/>
          </p:cNvSpPr>
          <p:nvPr>
            <p:ph sz="quarter" idx="17"/>
          </p:nvPr>
        </p:nvSpPr>
        <p:spPr>
          <a:xfrm>
            <a:off x="2192867" y="1946494"/>
            <a:ext cx="6254222" cy="2461993"/>
          </a:xfrm>
        </p:spPr>
        <p:txBody>
          <a:bodyPr/>
          <a:lstStyle/>
          <a:p>
            <a:pPr marL="285750" indent="-285750">
              <a:buFont typeface="Arial" panose="020B0604020202020204" pitchFamily="34" charset="0"/>
              <a:buChar char="•"/>
            </a:pPr>
            <a:r>
              <a:rPr lang="en-US" b="0" dirty="0" smtClean="0">
                <a:solidFill>
                  <a:schemeClr val="tx1"/>
                </a:solidFill>
              </a:rPr>
              <a:t>Do the needed </a:t>
            </a:r>
            <a:r>
              <a:rPr lang="en-US" dirty="0" smtClean="0"/>
              <a:t>Resource Provider </a:t>
            </a:r>
            <a:r>
              <a:rPr lang="en-US" b="0" dirty="0" smtClean="0">
                <a:solidFill>
                  <a:schemeClr val="tx1"/>
                </a:solidFill>
              </a:rPr>
              <a:t>exist?</a:t>
            </a:r>
          </a:p>
          <a:p>
            <a:pPr marL="285750" indent="-285750">
              <a:buFont typeface="Arial" panose="020B0604020202020204" pitchFamily="34" charset="0"/>
              <a:buChar char="•"/>
            </a:pPr>
            <a:r>
              <a:rPr lang="en-US" b="0" dirty="0" smtClean="0">
                <a:solidFill>
                  <a:schemeClr val="tx1"/>
                </a:solidFill>
              </a:rPr>
              <a:t>Do the needed </a:t>
            </a:r>
            <a:r>
              <a:rPr lang="en-US" dirty="0" smtClean="0"/>
              <a:t>Workflows</a:t>
            </a:r>
            <a:r>
              <a:rPr lang="en-US" b="0" dirty="0" smtClean="0">
                <a:solidFill>
                  <a:schemeClr val="tx1"/>
                </a:solidFill>
              </a:rPr>
              <a:t> exist?</a:t>
            </a:r>
          </a:p>
          <a:p>
            <a:pPr marL="285750" indent="-285750">
              <a:buFont typeface="Arial" panose="020B0604020202020204" pitchFamily="34" charset="0"/>
              <a:buChar char="•"/>
            </a:pPr>
            <a:r>
              <a:rPr lang="en-US" b="0" dirty="0" smtClean="0">
                <a:solidFill>
                  <a:schemeClr val="tx1"/>
                </a:solidFill>
              </a:rPr>
              <a:t>Do the needed </a:t>
            </a:r>
            <a:r>
              <a:rPr lang="en-US" dirty="0" smtClean="0"/>
              <a:t>Environments</a:t>
            </a:r>
            <a:r>
              <a:rPr lang="en-US" b="0" dirty="0" smtClean="0">
                <a:solidFill>
                  <a:schemeClr val="tx1"/>
                </a:solidFill>
              </a:rPr>
              <a:t> exist?</a:t>
            </a:r>
          </a:p>
        </p:txBody>
      </p:sp>
      <p:sp>
        <p:nvSpPr>
          <p:cNvPr id="5" name="Subtitle 4"/>
          <p:cNvSpPr>
            <a:spLocks noGrp="1"/>
          </p:cNvSpPr>
          <p:nvPr>
            <p:ph type="subTitle" idx="1"/>
          </p:nvPr>
        </p:nvSpPr>
        <p:spPr>
          <a:xfrm>
            <a:off x="331472" y="720000"/>
            <a:ext cx="8460105" cy="276999"/>
          </a:xfrm>
        </p:spPr>
        <p:txBody>
          <a:bodyPr/>
          <a:lstStyle/>
          <a:p>
            <a:r>
              <a:rPr lang="en-US" dirty="0" smtClean="0"/>
              <a:t>Role: Resource Supply Manager</a:t>
            </a:r>
            <a:endParaRPr lang="en-US" dirty="0"/>
          </a:p>
        </p:txBody>
      </p:sp>
      <p:pic>
        <p:nvPicPr>
          <p:cNvPr id="1030" name="Picture 6"/>
          <p:cNvPicPr>
            <a:picLocks noGrp="1" noChangeAspect="1" noChangeArrowheads="1"/>
          </p:cNvPicPr>
          <p:nvPr>
            <p:ph sz="quarter" idx="16"/>
          </p:nvPr>
        </p:nvPicPr>
        <p:blipFill>
          <a:blip r:embed="rId2"/>
          <a:srcRect/>
          <a:stretch>
            <a:fillRect/>
          </a:stretch>
        </p:blipFill>
        <p:spPr bwMode="auto">
          <a:xfrm>
            <a:off x="331788" y="1211868"/>
            <a:ext cx="1625600" cy="3173790"/>
          </a:xfrm>
          <a:prstGeom prst="rect">
            <a:avLst/>
          </a:prstGeom>
          <a:noFill/>
          <a:ln w="9525">
            <a:noFill/>
            <a:miter lim="800000"/>
            <a:headEnd/>
            <a:tailEnd/>
          </a:ln>
        </p:spPr>
      </p:pic>
      <p:graphicFrame>
        <p:nvGraphicFramePr>
          <p:cNvPr id="7" name="Diagram 6"/>
          <p:cNvGraphicFramePr/>
          <p:nvPr>
            <p:extLst>
              <p:ext uri="{D42A27DB-BD31-4B8C-83A1-F6EECF244321}">
                <p14:modId xmlns:p14="http://schemas.microsoft.com/office/powerpoint/2010/main" val="3021383151"/>
              </p:ext>
            </p:extLst>
          </p:nvPr>
        </p:nvGraphicFramePr>
        <p:xfrm>
          <a:off x="4720343" y="-277906"/>
          <a:ext cx="4369867" cy="10401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1340150096"/>
              </p:ext>
            </p:extLst>
          </p:nvPr>
        </p:nvGraphicFramePr>
        <p:xfrm>
          <a:off x="4621778" y="238703"/>
          <a:ext cx="4486362" cy="104324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TextBox 8"/>
          <p:cNvSpPr txBox="1"/>
          <p:nvPr/>
        </p:nvSpPr>
        <p:spPr>
          <a:xfrm>
            <a:off x="8972457" y="4897279"/>
            <a:ext cx="123432" cy="246221"/>
          </a:xfrm>
          <a:prstGeom prst="rect">
            <a:avLst/>
          </a:prstGeom>
          <a:noFill/>
        </p:spPr>
        <p:txBody>
          <a:bodyPr wrap="none" lIns="0" tIns="0" rIns="0" bIns="0" rtlCol="0" anchor="t" anchorCtr="0">
            <a:spAutoFit/>
          </a:bodyPr>
          <a:lstStyle/>
          <a:p>
            <a:r>
              <a:rPr lang="en-US" sz="1600" dirty="0" smtClean="0">
                <a:solidFill>
                  <a:schemeClr val="bg1">
                    <a:lumMod val="65000"/>
                  </a:schemeClr>
                </a:solidFill>
              </a:rPr>
              <a:t>D</a:t>
            </a:r>
          </a:p>
        </p:txBody>
      </p:sp>
      <p:sp>
        <p:nvSpPr>
          <p:cNvPr id="10" name="Rectangle 9"/>
          <p:cNvSpPr/>
          <p:nvPr/>
        </p:nvSpPr>
        <p:spPr>
          <a:xfrm>
            <a:off x="422031" y="2476919"/>
            <a:ext cx="175846" cy="14067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487348" y="2462640"/>
            <a:ext cx="1040006" cy="184666"/>
          </a:xfrm>
          <a:prstGeom prst="rect">
            <a:avLst/>
          </a:prstGeom>
          <a:solidFill>
            <a:schemeClr val="bg1">
              <a:lumMod val="95000"/>
            </a:schemeClr>
          </a:solidFill>
        </p:spPr>
        <p:txBody>
          <a:bodyPr wrap="square" rtlCol="0">
            <a:spAutoFit/>
          </a:bodyPr>
          <a:lstStyle/>
          <a:p>
            <a:pPr marL="0" defTabSz="430213">
              <a:spcAft>
                <a:spcPts val="400"/>
              </a:spcAft>
              <a:buSzPct val="100000"/>
            </a:pPr>
            <a:r>
              <a:rPr lang="en-US" sz="600" b="1" dirty="0" smtClean="0">
                <a:solidFill>
                  <a:schemeClr val="tx1">
                    <a:lumMod val="50000"/>
                    <a:lumOff val="50000"/>
                  </a:schemeClr>
                </a:solidFill>
                <a:cs typeface="Calibri" panose="020F0502020204030204" pitchFamily="34" charset="0"/>
              </a:rPr>
              <a:t>HP Helion OpenStack®</a:t>
            </a:r>
          </a:p>
        </p:txBody>
      </p:sp>
      <p:pic>
        <p:nvPicPr>
          <p:cNvPr id="6" name="Picture 5"/>
          <p:cNvPicPr>
            <a:picLocks noChangeAspect="1"/>
          </p:cNvPicPr>
          <p:nvPr/>
        </p:nvPicPr>
        <p:blipFill>
          <a:blip r:embed="rId13"/>
          <a:stretch>
            <a:fillRect/>
          </a:stretch>
        </p:blipFill>
        <p:spPr>
          <a:xfrm>
            <a:off x="375706" y="2462640"/>
            <a:ext cx="206378" cy="1813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507" y="10941"/>
            <a:ext cx="8460105" cy="738664"/>
          </a:xfrm>
        </p:spPr>
        <p:txBody>
          <a:bodyPr/>
          <a:lstStyle/>
          <a:p>
            <a:r>
              <a:rPr lang="en-US" sz="2400" dirty="0" smtClean="0"/>
              <a:t>Resource Provider and</a:t>
            </a:r>
            <a:br>
              <a:rPr lang="en-US" sz="2400" dirty="0" smtClean="0"/>
            </a:br>
            <a:r>
              <a:rPr lang="en-US" sz="2400" dirty="0" smtClean="0"/>
              <a:t>Workflows</a:t>
            </a:r>
            <a:endParaRPr lang="en-US" sz="2400" dirty="0"/>
          </a:p>
        </p:txBody>
      </p:sp>
      <p:sp>
        <p:nvSpPr>
          <p:cNvPr id="5" name="Subtitle 4"/>
          <p:cNvSpPr>
            <a:spLocks noGrp="1"/>
          </p:cNvSpPr>
          <p:nvPr>
            <p:ph type="subTitle" idx="1"/>
          </p:nvPr>
        </p:nvSpPr>
        <p:spPr>
          <a:xfrm>
            <a:off x="334978" y="751390"/>
            <a:ext cx="8456599" cy="276999"/>
          </a:xfrm>
        </p:spPr>
        <p:txBody>
          <a:bodyPr/>
          <a:lstStyle/>
          <a:p>
            <a:r>
              <a:rPr lang="en-US" dirty="0" smtClean="0"/>
              <a:t>Role: Resource Supply Manager</a:t>
            </a:r>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1082" y="1041149"/>
            <a:ext cx="5593584" cy="40261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0" name="Diagram 9"/>
          <p:cNvGraphicFramePr/>
          <p:nvPr>
            <p:extLst>
              <p:ext uri="{D42A27DB-BD31-4B8C-83A1-F6EECF244321}">
                <p14:modId xmlns:p14="http://schemas.microsoft.com/office/powerpoint/2010/main" val="2233736187"/>
              </p:ext>
            </p:extLst>
          </p:nvPr>
        </p:nvGraphicFramePr>
        <p:xfrm>
          <a:off x="4720343" y="-277906"/>
          <a:ext cx="4369867" cy="10401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1" name="Diagram 10"/>
          <p:cNvGraphicFramePr/>
          <p:nvPr>
            <p:extLst>
              <p:ext uri="{D42A27DB-BD31-4B8C-83A1-F6EECF244321}">
                <p14:modId xmlns:p14="http://schemas.microsoft.com/office/powerpoint/2010/main" val="1892093224"/>
              </p:ext>
            </p:extLst>
          </p:nvPr>
        </p:nvGraphicFramePr>
        <p:xfrm>
          <a:off x="4621778" y="238703"/>
          <a:ext cx="4486362" cy="104324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7" name="TextBox 6"/>
          <p:cNvSpPr txBox="1"/>
          <p:nvPr/>
        </p:nvSpPr>
        <p:spPr>
          <a:xfrm>
            <a:off x="1708220" y="2527952"/>
            <a:ext cx="1040006" cy="200055"/>
          </a:xfrm>
          <a:prstGeom prst="rect">
            <a:avLst/>
          </a:prstGeom>
          <a:solidFill>
            <a:schemeClr val="bg1">
              <a:lumMod val="95000"/>
            </a:schemeClr>
          </a:solidFill>
        </p:spPr>
        <p:txBody>
          <a:bodyPr wrap="square" rtlCol="0">
            <a:spAutoFit/>
          </a:bodyPr>
          <a:lstStyle/>
          <a:p>
            <a:pPr marL="0" defTabSz="430213">
              <a:spcAft>
                <a:spcPts val="400"/>
              </a:spcAft>
              <a:buSzPct val="100000"/>
            </a:pPr>
            <a:r>
              <a:rPr lang="en-US" sz="700" b="1" dirty="0" smtClean="0">
                <a:solidFill>
                  <a:schemeClr val="tx1">
                    <a:lumMod val="50000"/>
                    <a:lumOff val="50000"/>
                  </a:schemeClr>
                </a:solidFill>
                <a:cs typeface="Calibri" panose="020F0502020204030204" pitchFamily="34" charset="0"/>
              </a:rPr>
              <a:t>HP Helion OpenStack®</a:t>
            </a:r>
          </a:p>
        </p:txBody>
      </p:sp>
      <p:pic>
        <p:nvPicPr>
          <p:cNvPr id="8" name="Picture 7"/>
          <p:cNvPicPr>
            <a:picLocks noChangeAspect="1"/>
          </p:cNvPicPr>
          <p:nvPr/>
        </p:nvPicPr>
        <p:blipFill>
          <a:blip r:embed="rId14"/>
          <a:stretch>
            <a:fillRect/>
          </a:stretch>
        </p:blipFill>
        <p:spPr>
          <a:xfrm>
            <a:off x="1572567" y="2520706"/>
            <a:ext cx="220341" cy="1936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Role: Resource Supply Manager</a:t>
            </a:r>
            <a:endParaRPr lang="en-US" dirty="0"/>
          </a:p>
        </p:txBody>
      </p:sp>
      <p:sp>
        <p:nvSpPr>
          <p:cNvPr id="2" name="Title 1"/>
          <p:cNvSpPr>
            <a:spLocks noGrp="1"/>
          </p:cNvSpPr>
          <p:nvPr>
            <p:ph type="title"/>
          </p:nvPr>
        </p:nvSpPr>
        <p:spPr/>
        <p:txBody>
          <a:bodyPr/>
          <a:lstStyle/>
          <a:p>
            <a:r>
              <a:rPr lang="en-US" dirty="0" smtClean="0"/>
              <a:t>Create Resources</a:t>
            </a:r>
            <a:endParaRPr lang="en-US" dirty="0"/>
          </a:p>
        </p:txBody>
      </p:sp>
      <p:graphicFrame>
        <p:nvGraphicFramePr>
          <p:cNvPr id="3" name="Diagram 2"/>
          <p:cNvGraphicFramePr/>
          <p:nvPr>
            <p:extLst>
              <p:ext uri="{D42A27DB-BD31-4B8C-83A1-F6EECF244321}">
                <p14:modId xmlns:p14="http://schemas.microsoft.com/office/powerpoint/2010/main" val="876476709"/>
              </p:ext>
            </p:extLst>
          </p:nvPr>
        </p:nvGraphicFramePr>
        <p:xfrm>
          <a:off x="517421" y="1018633"/>
          <a:ext cx="8155459" cy="32987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2656574" y="1386555"/>
            <a:ext cx="6016305" cy="375305"/>
          </a:xfrm>
          <a:prstGeom prst="rect">
            <a:avLst/>
          </a:prstGeom>
          <a:solidFill>
            <a:srgbClr val="0096D6">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HP CSA Management Console</a:t>
            </a:r>
            <a:endParaRPr lang="en-US" dirty="0">
              <a:solidFill>
                <a:schemeClr val="tx1"/>
              </a:solidFill>
            </a:endParaRPr>
          </a:p>
        </p:txBody>
      </p:sp>
      <p:sp>
        <p:nvSpPr>
          <p:cNvPr id="5" name="Rectangle 4"/>
          <p:cNvSpPr/>
          <p:nvPr/>
        </p:nvSpPr>
        <p:spPr>
          <a:xfrm>
            <a:off x="433138" y="1392574"/>
            <a:ext cx="2079057" cy="375305"/>
          </a:xfrm>
          <a:prstGeom prst="rect">
            <a:avLst/>
          </a:prstGeom>
          <a:solidFill>
            <a:srgbClr val="0096D6">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HP CSA Server</a:t>
            </a:r>
            <a:endParaRPr lang="en-US" dirty="0">
              <a:solidFill>
                <a:schemeClr val="tx1"/>
              </a:solidFill>
            </a:endParaRPr>
          </a:p>
        </p:txBody>
      </p:sp>
      <p:sp>
        <p:nvSpPr>
          <p:cNvPr id="10" name="Rounded Rectangular Callout 9"/>
          <p:cNvSpPr/>
          <p:nvPr/>
        </p:nvSpPr>
        <p:spPr>
          <a:xfrm>
            <a:off x="2126512" y="3767197"/>
            <a:ext cx="3538214" cy="1100441"/>
          </a:xfrm>
          <a:prstGeom prst="wedgeRoundRectCallout">
            <a:avLst>
              <a:gd name="adj1" fmla="val -15761"/>
              <a:gd name="adj2" fmla="val -84325"/>
              <a:gd name="adj3" fmla="val 1666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Resource Provider will be used to manage the resources. They usually exist or can be created.</a:t>
            </a:r>
            <a:endParaRPr lang="en-US" sz="1600" dirty="0"/>
          </a:p>
        </p:txBody>
      </p:sp>
      <p:graphicFrame>
        <p:nvGraphicFramePr>
          <p:cNvPr id="11" name="Diagram 10"/>
          <p:cNvGraphicFramePr/>
          <p:nvPr>
            <p:extLst>
              <p:ext uri="{D42A27DB-BD31-4B8C-83A1-F6EECF244321}">
                <p14:modId xmlns:p14="http://schemas.microsoft.com/office/powerpoint/2010/main" val="1980394379"/>
              </p:ext>
            </p:extLst>
          </p:nvPr>
        </p:nvGraphicFramePr>
        <p:xfrm>
          <a:off x="4720343" y="-277906"/>
          <a:ext cx="4369867" cy="104017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2" name="Diagram 11"/>
          <p:cNvGraphicFramePr/>
          <p:nvPr>
            <p:extLst>
              <p:ext uri="{D42A27DB-BD31-4B8C-83A1-F6EECF244321}">
                <p14:modId xmlns:p14="http://schemas.microsoft.com/office/powerpoint/2010/main" val="486724347"/>
              </p:ext>
            </p:extLst>
          </p:nvPr>
        </p:nvGraphicFramePr>
        <p:xfrm>
          <a:off x="4621778" y="238703"/>
          <a:ext cx="4486362" cy="104324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342015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sz="quarter" idx="10"/>
          </p:nvPr>
        </p:nvSpPr>
        <p:spPr>
          <a:xfrm>
            <a:off x="330290" y="1189082"/>
            <a:ext cx="4661931" cy="3228134"/>
          </a:xfrm>
        </p:spPr>
        <p:txBody>
          <a:bodyPr/>
          <a:lstStyle/>
          <a:p>
            <a:r>
              <a:rPr lang="en-US" sz="2000" dirty="0">
                <a:solidFill>
                  <a:schemeClr val="tx1"/>
                </a:solidFill>
              </a:rPr>
              <a:t>Use the mobile app to complete a session survey </a:t>
            </a:r>
            <a:endParaRPr lang="en-GB" sz="2000" dirty="0">
              <a:solidFill>
                <a:schemeClr val="tx1"/>
              </a:solidFill>
            </a:endParaRPr>
          </a:p>
          <a:p>
            <a:pPr marL="342815" lvl="1" indent="-342815">
              <a:buFont typeface="+mj-lt"/>
              <a:buAutoNum type="arabicPeriod"/>
            </a:pPr>
            <a:r>
              <a:rPr lang="en-US" dirty="0" smtClean="0"/>
              <a:t>Access “My schedule”</a:t>
            </a:r>
          </a:p>
          <a:p>
            <a:pPr marL="342815" lvl="1" indent="-342815">
              <a:buFont typeface="+mj-lt"/>
              <a:buAutoNum type="arabicPeriod"/>
            </a:pPr>
            <a:r>
              <a:rPr lang="en-US" dirty="0" smtClean="0"/>
              <a:t>Click on this session</a:t>
            </a:r>
          </a:p>
          <a:p>
            <a:pPr marL="342815" lvl="1" indent="-342815">
              <a:buFont typeface="+mj-lt"/>
              <a:buAutoNum type="arabicPeriod"/>
            </a:pPr>
            <a:r>
              <a:rPr lang="en-US" dirty="0" smtClean="0"/>
              <a:t>Go to “Rate &amp; review”</a:t>
            </a:r>
          </a:p>
          <a:p>
            <a:pPr lvl="1"/>
            <a:endParaRPr lang="en-US" dirty="0" smtClean="0"/>
          </a:p>
          <a:p>
            <a:pPr lvl="1"/>
            <a:r>
              <a:rPr lang="en-US" dirty="0" smtClean="0"/>
              <a:t>If the session is not on your schedule, just find it </a:t>
            </a:r>
            <a:br>
              <a:rPr lang="en-US" dirty="0" smtClean="0"/>
            </a:br>
            <a:r>
              <a:rPr lang="en-US" dirty="0" smtClean="0"/>
              <a:t>via the session scheduler, click on this session and then  go to “Rate &amp; review”.</a:t>
            </a:r>
            <a:endParaRPr lang="en-US" dirty="0"/>
          </a:p>
          <a:p>
            <a:pPr lvl="1"/>
            <a:endParaRPr lang="en-US" dirty="0"/>
          </a:p>
          <a:p>
            <a:pPr lvl="1"/>
            <a:r>
              <a:rPr lang="en-US" dirty="0" smtClean="0"/>
              <a:t>Thank </a:t>
            </a:r>
            <a:r>
              <a:rPr lang="en-US" dirty="0"/>
              <a:t>you for providing your feedback, </a:t>
            </a:r>
            <a:r>
              <a:rPr lang="en-US" dirty="0" smtClean="0"/>
              <a:t/>
            </a:r>
            <a:br>
              <a:rPr lang="en-US" dirty="0" smtClean="0"/>
            </a:br>
            <a:r>
              <a:rPr lang="en-US" dirty="0" smtClean="0"/>
              <a:t>which </a:t>
            </a:r>
            <a:r>
              <a:rPr lang="en-US" dirty="0"/>
              <a:t>helps us enhance content for future events.</a:t>
            </a:r>
          </a:p>
          <a:p>
            <a:endParaRPr lang="en-US" dirty="0" smtClean="0"/>
          </a:p>
          <a:p>
            <a:pPr lvl="1"/>
            <a:endParaRPr lang="en-US" dirty="0" smtClean="0"/>
          </a:p>
          <a:p>
            <a:pPr lvl="1"/>
            <a:endParaRPr lang="en-US" dirty="0"/>
          </a:p>
          <a:p>
            <a:pPr lvl="1"/>
            <a:endParaRPr lang="en-US" dirty="0" smtClean="0"/>
          </a:p>
        </p:txBody>
      </p:sp>
      <p:sp>
        <p:nvSpPr>
          <p:cNvPr id="2" name="TextBox 1"/>
          <p:cNvSpPr txBox="1"/>
          <p:nvPr/>
        </p:nvSpPr>
        <p:spPr>
          <a:xfrm>
            <a:off x="240120" y="748620"/>
            <a:ext cx="5827782" cy="400110"/>
          </a:xfrm>
          <a:prstGeom prst="rect">
            <a:avLst/>
          </a:prstGeom>
          <a:noFill/>
        </p:spPr>
        <p:txBody>
          <a:bodyPr wrap="square" rtlCol="0">
            <a:spAutoFit/>
          </a:bodyPr>
          <a:lstStyle/>
          <a:p>
            <a:pPr defTabSz="430106">
              <a:spcAft>
                <a:spcPts val="400"/>
              </a:spcAft>
              <a:buSzPct val="100000"/>
            </a:pPr>
            <a:r>
              <a:rPr lang="de-DE" sz="2000" b="1" dirty="0"/>
              <a:t>DF </a:t>
            </a:r>
            <a:r>
              <a:rPr lang="de-DE" sz="2000" b="1" dirty="0" smtClean="0"/>
              <a:t>5362</a:t>
            </a:r>
            <a:r>
              <a:rPr lang="en-US" b="1" dirty="0">
                <a:solidFill>
                  <a:srgbClr val="000000"/>
                </a:solidFill>
                <a:cs typeface="HP Simplified" pitchFamily="34" charset="0"/>
              </a:rPr>
              <a:t>		</a:t>
            </a:r>
            <a:r>
              <a:rPr lang="en-US" b="1" dirty="0" smtClean="0">
                <a:solidFill>
                  <a:srgbClr val="000000"/>
                </a:solidFill>
                <a:cs typeface="HP Simplified" pitchFamily="34" charset="0"/>
              </a:rPr>
              <a:t>Bernd Kammholz</a:t>
            </a:r>
            <a:endParaRPr lang="en-US" dirty="0">
              <a:solidFill>
                <a:srgbClr val="000000"/>
              </a:solidFill>
              <a:cs typeface="HP Simplified" pitchFamily="34" charset="0"/>
            </a:endParaRPr>
          </a:p>
        </p:txBody>
      </p:sp>
      <p:sp>
        <p:nvSpPr>
          <p:cNvPr id="4" name="Title 3"/>
          <p:cNvSpPr>
            <a:spLocks noGrp="1"/>
          </p:cNvSpPr>
          <p:nvPr>
            <p:ph type="title"/>
          </p:nvPr>
        </p:nvSpPr>
        <p:spPr/>
        <p:txBody>
          <a:bodyPr/>
          <a:lstStyle/>
          <a:p>
            <a:r>
              <a:rPr lang="en-GB" dirty="0" smtClean="0">
                <a:solidFill>
                  <a:schemeClr val="tx2"/>
                </a:solidFill>
              </a:rPr>
              <a:t>Please give me your feedback</a:t>
            </a:r>
            <a:endParaRPr lang="en-GB" dirty="0">
              <a:solidFill>
                <a:schemeClr val="tx2"/>
              </a:solidFill>
            </a:endParaRPr>
          </a:p>
        </p:txBody>
      </p:sp>
      <p:grpSp>
        <p:nvGrpSpPr>
          <p:cNvPr id="5" name="Group 4"/>
          <p:cNvGrpSpPr/>
          <p:nvPr/>
        </p:nvGrpSpPr>
        <p:grpSpPr>
          <a:xfrm rot="663873">
            <a:off x="6587414" y="371939"/>
            <a:ext cx="1720967" cy="3041028"/>
            <a:chOff x="4373405" y="661106"/>
            <a:chExt cx="1100141" cy="1944000"/>
          </a:xfrm>
        </p:grpSpPr>
        <p:grpSp>
          <p:nvGrpSpPr>
            <p:cNvPr id="6" name="Group 5"/>
            <p:cNvGrpSpPr/>
            <p:nvPr/>
          </p:nvGrpSpPr>
          <p:grpSpPr>
            <a:xfrm>
              <a:off x="4373405" y="661106"/>
              <a:ext cx="1100141" cy="1944000"/>
              <a:chOff x="2022269" y="1557500"/>
              <a:chExt cx="1283508" cy="2220769"/>
            </a:xfrm>
          </p:grpSpPr>
          <p:pic>
            <p:nvPicPr>
              <p:cNvPr id="11" name="Picture 10" descr="Ewald-Comhaire_Badge_vertical.png"/>
              <p:cNvPicPr>
                <a:picLocks noChangeAspect="1"/>
              </p:cNvPicPr>
              <p:nvPr/>
            </p:nvPicPr>
            <p:blipFill>
              <a:blip r:embed="rId3" cstate="print">
                <a:extLst>
                  <a:ext uri="{28A0092B-C50C-407E-A947-70E740481C1C}">
                    <a14:useLocalDpi xmlns:a14="http://schemas.microsoft.com/office/drawing/2010/main"/>
                  </a:ext>
                </a:extLst>
              </a:blip>
              <a:srcRect l="29731" t="16532" r="30297" b="16320"/>
              <a:stretch>
                <a:fillRect/>
              </a:stretch>
            </p:blipFill>
            <p:spPr>
              <a:xfrm>
                <a:off x="2022269" y="1557500"/>
                <a:ext cx="1283508" cy="2220769"/>
              </a:xfrm>
              <a:prstGeom prst="rect">
                <a:avLst/>
              </a:prstGeom>
            </p:spPr>
          </p:pic>
          <p:sp>
            <p:nvSpPr>
              <p:cNvPr id="12" name="Freeform 11"/>
              <p:cNvSpPr/>
              <p:nvPr/>
            </p:nvSpPr>
            <p:spPr>
              <a:xfrm>
                <a:off x="2127250" y="1974846"/>
                <a:ext cx="1039523" cy="1638379"/>
              </a:xfrm>
              <a:custGeom>
                <a:avLst/>
                <a:gdLst>
                  <a:gd name="connsiteX0" fmla="*/ 0 w 977900"/>
                  <a:gd name="connsiteY0" fmla="*/ 0 h 1219200"/>
                  <a:gd name="connsiteX1" fmla="*/ 6350 w 977900"/>
                  <a:gd name="connsiteY1" fmla="*/ 1219200 h 1219200"/>
                  <a:gd name="connsiteX2" fmla="*/ 615950 w 977900"/>
                  <a:gd name="connsiteY2" fmla="*/ 1212850 h 1219200"/>
                  <a:gd name="connsiteX3" fmla="*/ 615950 w 977900"/>
                  <a:gd name="connsiteY3" fmla="*/ 971550 h 1219200"/>
                  <a:gd name="connsiteX4" fmla="*/ 977900 w 977900"/>
                  <a:gd name="connsiteY4" fmla="*/ 958850 h 1219200"/>
                  <a:gd name="connsiteX5" fmla="*/ 952500 w 977900"/>
                  <a:gd name="connsiteY5" fmla="*/ 31750 h 1219200"/>
                  <a:gd name="connsiteX6" fmla="*/ 0 w 977900"/>
                  <a:gd name="connsiteY6" fmla="*/ 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900" h="1219200">
                    <a:moveTo>
                      <a:pt x="0" y="0"/>
                    </a:moveTo>
                    <a:cubicBezTo>
                      <a:pt x="2117" y="406400"/>
                      <a:pt x="4233" y="812800"/>
                      <a:pt x="6350" y="1219200"/>
                    </a:cubicBezTo>
                    <a:lnTo>
                      <a:pt x="615950" y="1212850"/>
                    </a:lnTo>
                    <a:lnTo>
                      <a:pt x="615950" y="971550"/>
                    </a:lnTo>
                    <a:lnTo>
                      <a:pt x="977900" y="958850"/>
                    </a:lnTo>
                    <a:lnTo>
                      <a:pt x="952500" y="31750"/>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8" name="TextBox 7"/>
            <p:cNvSpPr txBox="1"/>
            <p:nvPr/>
          </p:nvSpPr>
          <p:spPr>
            <a:xfrm>
              <a:off x="4486368" y="1849165"/>
              <a:ext cx="883977" cy="661075"/>
            </a:xfrm>
            <a:prstGeom prst="rect">
              <a:avLst/>
            </a:prstGeom>
            <a:noFill/>
          </p:spPr>
          <p:txBody>
            <a:bodyPr wrap="square" rtlCol="0">
              <a:spAutoFit/>
            </a:bodyPr>
            <a:lstStyle/>
            <a:p>
              <a:pPr>
                <a:lnSpc>
                  <a:spcPct val="120000"/>
                </a:lnSpc>
              </a:pPr>
              <a:r>
                <a:rPr lang="en-US" sz="1100" b="1" dirty="0" smtClean="0">
                  <a:solidFill>
                    <a:srgbClr val="000000"/>
                  </a:solidFill>
                  <a:cs typeface="HP Simplified" pitchFamily="34" charset="0"/>
                </a:rPr>
                <a:t>   Bernd Kammholz</a:t>
              </a:r>
              <a:endParaRPr lang="en-US" sz="1100" b="1" dirty="0">
                <a:solidFill>
                  <a:srgbClr val="000000"/>
                </a:solidFill>
                <a:cs typeface="HP Simplified" pitchFamily="34" charset="0"/>
              </a:endParaRPr>
            </a:p>
            <a:p>
              <a:pPr>
                <a:lnSpc>
                  <a:spcPct val="120000"/>
                </a:lnSpc>
              </a:pPr>
              <a:r>
                <a:rPr lang="en-US" sz="1000" dirty="0" smtClean="0">
                  <a:solidFill>
                    <a:prstClr val="black"/>
                  </a:solidFill>
                  <a:cs typeface="HP Simplified" pitchFamily="34" charset="0"/>
                </a:rPr>
                <a:t/>
              </a:r>
              <a:br>
                <a:rPr lang="en-US" sz="1000" dirty="0" smtClean="0">
                  <a:solidFill>
                    <a:prstClr val="black"/>
                  </a:solidFill>
                  <a:cs typeface="HP Simplified" pitchFamily="34" charset="0"/>
                </a:rPr>
              </a:br>
              <a:r>
                <a:rPr lang="en-US" sz="1000" dirty="0" smtClean="0">
                  <a:solidFill>
                    <a:prstClr val="black"/>
                  </a:solidFill>
                  <a:cs typeface="HP Simplified" pitchFamily="34" charset="0"/>
                </a:rPr>
                <a:t>HP Software</a:t>
              </a:r>
            </a:p>
            <a:p>
              <a:pPr>
                <a:lnSpc>
                  <a:spcPct val="120000"/>
                </a:lnSpc>
              </a:pPr>
              <a:r>
                <a:rPr lang="en-US" sz="1000" dirty="0" smtClean="0">
                  <a:solidFill>
                    <a:prstClr val="black"/>
                  </a:solidFill>
                  <a:cs typeface="HP Simplified" pitchFamily="34" charset="0"/>
                </a:rPr>
                <a:t>Senior Business Consultant</a:t>
              </a:r>
            </a:p>
          </p:txBody>
        </p:sp>
        <p:pic>
          <p:nvPicPr>
            <p:cNvPr id="9"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l="11584" t="7225" r="1"/>
            <a:stretch/>
          </p:blipFill>
          <p:spPr bwMode="auto">
            <a:xfrm>
              <a:off x="4660920" y="1124302"/>
              <a:ext cx="516310" cy="715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3368" y="1107470"/>
              <a:ext cx="551414" cy="734959"/>
            </a:xfrm>
            <a:prstGeom prst="rect">
              <a:avLst/>
            </a:prstGeom>
            <a:noFill/>
            <a:ln>
              <a:noFill/>
            </a:ln>
          </p:spPr>
        </p:pic>
      </p:grpSp>
    </p:spTree>
    <p:extLst>
      <p:ext uri="{BB962C8B-B14F-4D97-AF65-F5344CB8AC3E}">
        <p14:creationId xmlns:p14="http://schemas.microsoft.com/office/powerpoint/2010/main" val="39224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2">
                                            <p:txEl>
                                              <p:pRg st="0" end="0"/>
                                            </p:txEl>
                                          </p:spTgt>
                                        </p:tgtEl>
                                      </p:cBhvr>
                                    </p:animEffect>
                                    <p:animScale>
                                      <p:cBhvr>
                                        <p:cTn id="7" dur="250" autoRev="1" fill="hold"/>
                                        <p:tgtEl>
                                          <p:spTgt spid="2">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Role: Resource Supply Manager</a:t>
            </a:r>
            <a:endParaRPr lang="en-US" dirty="0"/>
          </a:p>
        </p:txBody>
      </p:sp>
      <p:sp>
        <p:nvSpPr>
          <p:cNvPr id="2" name="Title 1"/>
          <p:cNvSpPr>
            <a:spLocks noGrp="1"/>
          </p:cNvSpPr>
          <p:nvPr>
            <p:ph type="title"/>
          </p:nvPr>
        </p:nvSpPr>
        <p:spPr/>
        <p:txBody>
          <a:bodyPr/>
          <a:lstStyle/>
          <a:p>
            <a:r>
              <a:rPr lang="en-US" dirty="0" smtClean="0"/>
              <a:t>Create Resources</a:t>
            </a:r>
            <a:endParaRPr lang="en-US" dirty="0"/>
          </a:p>
        </p:txBody>
      </p:sp>
      <p:graphicFrame>
        <p:nvGraphicFramePr>
          <p:cNvPr id="3" name="Diagram 2"/>
          <p:cNvGraphicFramePr/>
          <p:nvPr>
            <p:extLst>
              <p:ext uri="{D42A27DB-BD31-4B8C-83A1-F6EECF244321}">
                <p14:modId xmlns:p14="http://schemas.microsoft.com/office/powerpoint/2010/main" val="3189040320"/>
              </p:ext>
            </p:extLst>
          </p:nvPr>
        </p:nvGraphicFramePr>
        <p:xfrm>
          <a:off x="517421" y="1018633"/>
          <a:ext cx="8155459" cy="32987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2656574" y="1386555"/>
            <a:ext cx="6016305" cy="375305"/>
          </a:xfrm>
          <a:prstGeom prst="rect">
            <a:avLst/>
          </a:prstGeom>
          <a:solidFill>
            <a:srgbClr val="0096D6">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HP CSA Management Console</a:t>
            </a:r>
            <a:endParaRPr lang="en-US" dirty="0">
              <a:solidFill>
                <a:schemeClr val="tx1"/>
              </a:solidFill>
            </a:endParaRPr>
          </a:p>
        </p:txBody>
      </p:sp>
      <p:sp>
        <p:nvSpPr>
          <p:cNvPr id="5" name="Rectangle 4"/>
          <p:cNvSpPr/>
          <p:nvPr/>
        </p:nvSpPr>
        <p:spPr>
          <a:xfrm>
            <a:off x="433138" y="1392574"/>
            <a:ext cx="2079057" cy="375305"/>
          </a:xfrm>
          <a:prstGeom prst="rect">
            <a:avLst/>
          </a:prstGeom>
          <a:solidFill>
            <a:srgbClr val="0096D6">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HP CSA Server</a:t>
            </a:r>
            <a:endParaRPr lang="en-US" dirty="0">
              <a:solidFill>
                <a:schemeClr val="tx1"/>
              </a:solidFill>
            </a:endParaRPr>
          </a:p>
        </p:txBody>
      </p:sp>
      <p:sp>
        <p:nvSpPr>
          <p:cNvPr id="7" name="Rounded Rectangular Callout 6"/>
          <p:cNvSpPr/>
          <p:nvPr/>
        </p:nvSpPr>
        <p:spPr>
          <a:xfrm>
            <a:off x="5033727" y="3767196"/>
            <a:ext cx="2870459" cy="1100441"/>
          </a:xfrm>
          <a:prstGeom prst="wedgeRoundRectCallout">
            <a:avLst>
              <a:gd name="adj1" fmla="val -16883"/>
              <a:gd name="adj2" fmla="val -80030"/>
              <a:gd name="adj3" fmla="val 1666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The directories are defined in XML-format to tell HP CSA where to find them</a:t>
            </a:r>
            <a:endParaRPr lang="en-US" sz="1600" dirty="0"/>
          </a:p>
        </p:txBody>
      </p:sp>
      <p:sp>
        <p:nvSpPr>
          <p:cNvPr id="9" name="Rounded Rectangle 8"/>
          <p:cNvSpPr/>
          <p:nvPr/>
        </p:nvSpPr>
        <p:spPr>
          <a:xfrm>
            <a:off x="223867" y="3767197"/>
            <a:ext cx="4809860" cy="1100441"/>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AutoNum type="arabicPeriod"/>
            </a:pPr>
            <a:r>
              <a:rPr lang="en-US" dirty="0" smtClean="0"/>
              <a:t>Create provider workflows</a:t>
            </a:r>
          </a:p>
          <a:p>
            <a:pPr marL="342900" indent="-342900">
              <a:buAutoNum type="arabicPeriod"/>
            </a:pPr>
            <a:r>
              <a:rPr lang="en-US" dirty="0" smtClean="0"/>
              <a:t>Create workflows for sync of resource pools</a:t>
            </a:r>
          </a:p>
          <a:p>
            <a:pPr marL="342900" indent="-342900">
              <a:buAutoNum type="arabicPeriod"/>
            </a:pPr>
            <a:r>
              <a:rPr lang="en-US" dirty="0" smtClean="0"/>
              <a:t>Create external approval workflows</a:t>
            </a:r>
            <a:endParaRPr lang="en-US" dirty="0"/>
          </a:p>
        </p:txBody>
      </p:sp>
      <p:graphicFrame>
        <p:nvGraphicFramePr>
          <p:cNvPr id="11" name="Diagram 10"/>
          <p:cNvGraphicFramePr/>
          <p:nvPr>
            <p:extLst>
              <p:ext uri="{D42A27DB-BD31-4B8C-83A1-F6EECF244321}">
                <p14:modId xmlns:p14="http://schemas.microsoft.com/office/powerpoint/2010/main" val="2891766517"/>
              </p:ext>
            </p:extLst>
          </p:nvPr>
        </p:nvGraphicFramePr>
        <p:xfrm>
          <a:off x="4720343" y="-277906"/>
          <a:ext cx="4369867" cy="104017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2" name="Diagram 11"/>
          <p:cNvGraphicFramePr/>
          <p:nvPr>
            <p:extLst>
              <p:ext uri="{D42A27DB-BD31-4B8C-83A1-F6EECF244321}">
                <p14:modId xmlns:p14="http://schemas.microsoft.com/office/powerpoint/2010/main" val="2664912264"/>
              </p:ext>
            </p:extLst>
          </p:nvPr>
        </p:nvGraphicFramePr>
        <p:xfrm>
          <a:off x="4621778" y="238703"/>
          <a:ext cx="4486362" cy="104324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059022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Example: HP Network Automation</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770965" y="1308210"/>
            <a:ext cx="7584141" cy="376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31472" y="46801"/>
            <a:ext cx="8460105" cy="738664"/>
          </a:xfrm>
        </p:spPr>
        <p:txBody>
          <a:bodyPr/>
          <a:lstStyle/>
          <a:p>
            <a:r>
              <a:rPr lang="en-US" sz="2400" dirty="0" smtClean="0"/>
              <a:t>Resource Providers and </a:t>
            </a:r>
            <a:br>
              <a:rPr lang="en-US" sz="2400" dirty="0" smtClean="0"/>
            </a:br>
            <a:r>
              <a:rPr lang="en-US" sz="2400" dirty="0" smtClean="0"/>
              <a:t>Workflows</a:t>
            </a:r>
            <a:endParaRPr lang="en-US" sz="2400" dirty="0"/>
          </a:p>
        </p:txBody>
      </p:sp>
      <p:graphicFrame>
        <p:nvGraphicFramePr>
          <p:cNvPr id="9" name="Diagram 8"/>
          <p:cNvGraphicFramePr/>
          <p:nvPr>
            <p:extLst>
              <p:ext uri="{D42A27DB-BD31-4B8C-83A1-F6EECF244321}">
                <p14:modId xmlns:p14="http://schemas.microsoft.com/office/powerpoint/2010/main" val="3905617463"/>
              </p:ext>
            </p:extLst>
          </p:nvPr>
        </p:nvGraphicFramePr>
        <p:xfrm>
          <a:off x="4720343" y="-277906"/>
          <a:ext cx="4369867" cy="10401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p:cNvGraphicFramePr/>
          <p:nvPr>
            <p:extLst>
              <p:ext uri="{D42A27DB-BD31-4B8C-83A1-F6EECF244321}">
                <p14:modId xmlns:p14="http://schemas.microsoft.com/office/powerpoint/2010/main" val="1739278692"/>
              </p:ext>
            </p:extLst>
          </p:nvPr>
        </p:nvGraphicFramePr>
        <p:xfrm>
          <a:off x="4621778" y="238703"/>
          <a:ext cx="4486362" cy="104324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extBox 6"/>
          <p:cNvSpPr txBox="1"/>
          <p:nvPr/>
        </p:nvSpPr>
        <p:spPr>
          <a:xfrm>
            <a:off x="917253" y="2878898"/>
            <a:ext cx="1040006" cy="184666"/>
          </a:xfrm>
          <a:prstGeom prst="rect">
            <a:avLst/>
          </a:prstGeom>
          <a:solidFill>
            <a:schemeClr val="bg1">
              <a:lumMod val="95000"/>
            </a:schemeClr>
          </a:solidFill>
        </p:spPr>
        <p:txBody>
          <a:bodyPr wrap="square" rtlCol="0">
            <a:spAutoFit/>
          </a:bodyPr>
          <a:lstStyle/>
          <a:p>
            <a:pPr marL="0" defTabSz="430213">
              <a:spcAft>
                <a:spcPts val="400"/>
              </a:spcAft>
              <a:buSzPct val="100000"/>
            </a:pPr>
            <a:r>
              <a:rPr lang="en-US" sz="600" b="1" dirty="0" smtClean="0">
                <a:solidFill>
                  <a:schemeClr val="tx1">
                    <a:lumMod val="50000"/>
                    <a:lumOff val="50000"/>
                  </a:schemeClr>
                </a:solidFill>
                <a:cs typeface="Calibri" panose="020F0502020204030204" pitchFamily="34" charset="0"/>
              </a:rPr>
              <a:t>HP Helion OpenStack®</a:t>
            </a:r>
          </a:p>
        </p:txBody>
      </p:sp>
      <p:pic>
        <p:nvPicPr>
          <p:cNvPr id="8" name="Picture 7"/>
          <p:cNvPicPr>
            <a:picLocks noChangeAspect="1"/>
          </p:cNvPicPr>
          <p:nvPr/>
        </p:nvPicPr>
        <p:blipFill>
          <a:blip r:embed="rId13"/>
          <a:stretch>
            <a:fillRect/>
          </a:stretch>
        </p:blipFill>
        <p:spPr>
          <a:xfrm>
            <a:off x="805611" y="2878898"/>
            <a:ext cx="206378" cy="1813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472" y="28871"/>
            <a:ext cx="8460105" cy="738664"/>
          </a:xfrm>
        </p:spPr>
        <p:txBody>
          <a:bodyPr/>
          <a:lstStyle/>
          <a:p>
            <a:r>
              <a:rPr lang="de-DE" sz="2400" dirty="0" err="1" smtClean="0"/>
              <a:t>Resource</a:t>
            </a:r>
            <a:r>
              <a:rPr lang="de-DE" sz="2400" dirty="0" smtClean="0"/>
              <a:t> Providers and </a:t>
            </a:r>
            <a:br>
              <a:rPr lang="de-DE" sz="2400" dirty="0" smtClean="0"/>
            </a:br>
            <a:r>
              <a:rPr lang="de-DE" sz="2400" dirty="0" smtClean="0"/>
              <a:t>Workflows</a:t>
            </a:r>
            <a:endParaRPr lang="en-US" sz="2400" dirty="0"/>
          </a:p>
        </p:txBody>
      </p:sp>
      <p:sp>
        <p:nvSpPr>
          <p:cNvPr id="5" name="Subtitle 4"/>
          <p:cNvSpPr>
            <a:spLocks noGrp="1"/>
          </p:cNvSpPr>
          <p:nvPr>
            <p:ph type="subTitle" idx="1"/>
          </p:nvPr>
        </p:nvSpPr>
        <p:spPr/>
        <p:txBody>
          <a:bodyPr/>
          <a:lstStyle/>
          <a:p>
            <a:r>
              <a:rPr lang="en-US" dirty="0" smtClean="0"/>
              <a:t>Example: HP Network Automation</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974" y="1068307"/>
            <a:ext cx="7007383" cy="4004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Diagram 6"/>
          <p:cNvGraphicFramePr/>
          <p:nvPr>
            <p:extLst>
              <p:ext uri="{D42A27DB-BD31-4B8C-83A1-F6EECF244321}">
                <p14:modId xmlns:p14="http://schemas.microsoft.com/office/powerpoint/2010/main" val="3549764747"/>
              </p:ext>
            </p:extLst>
          </p:nvPr>
        </p:nvGraphicFramePr>
        <p:xfrm>
          <a:off x="4720343" y="-277906"/>
          <a:ext cx="4369867" cy="10401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Diagram 7"/>
          <p:cNvGraphicFramePr/>
          <p:nvPr>
            <p:extLst>
              <p:ext uri="{D42A27DB-BD31-4B8C-83A1-F6EECF244321}">
                <p14:modId xmlns:p14="http://schemas.microsoft.com/office/powerpoint/2010/main" val="2480393721"/>
              </p:ext>
            </p:extLst>
          </p:nvPr>
        </p:nvGraphicFramePr>
        <p:xfrm>
          <a:off x="4621778" y="238703"/>
          <a:ext cx="4486362" cy="104324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347867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Architecture</a:t>
            </a:r>
            <a:endParaRPr lang="en-US" dirty="0"/>
          </a:p>
        </p:txBody>
      </p:sp>
      <p:sp>
        <p:nvSpPr>
          <p:cNvPr id="5" name="Subtitle 4"/>
          <p:cNvSpPr>
            <a:spLocks noGrp="1"/>
          </p:cNvSpPr>
          <p:nvPr>
            <p:ph type="subTitle" idx="1"/>
          </p:nvPr>
        </p:nvSpPr>
        <p:spPr/>
        <p:txBody>
          <a:bodyPr/>
          <a:lstStyle/>
          <a:p>
            <a:r>
              <a:rPr lang="en-US" dirty="0" smtClean="0"/>
              <a:t>Role: Resource Supply Manager</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5720" y="4196129"/>
            <a:ext cx="236491" cy="220640"/>
          </a:xfrm>
          <a:prstGeom prst="rect">
            <a:avLst/>
          </a:prstGeom>
        </p:spPr>
      </p:pic>
      <p:pic>
        <p:nvPicPr>
          <p:cNvPr id="9" name="Picture 8"/>
          <p:cNvPicPr>
            <a:picLocks noChangeAspect="1"/>
          </p:cNvPicPr>
          <p:nvPr/>
        </p:nvPicPr>
        <p:blipFill>
          <a:blip r:embed="rId3"/>
          <a:stretch>
            <a:fillRect/>
          </a:stretch>
        </p:blipFill>
        <p:spPr>
          <a:xfrm>
            <a:off x="1062887" y="1710763"/>
            <a:ext cx="612027" cy="602731"/>
          </a:xfrm>
          <a:prstGeom prst="rect">
            <a:avLst/>
          </a:prstGeom>
        </p:spPr>
      </p:pic>
      <p:grpSp>
        <p:nvGrpSpPr>
          <p:cNvPr id="134" name="Group 133"/>
          <p:cNvGrpSpPr/>
          <p:nvPr/>
        </p:nvGrpSpPr>
        <p:grpSpPr>
          <a:xfrm>
            <a:off x="2422543" y="1224280"/>
            <a:ext cx="5984856" cy="3251203"/>
            <a:chOff x="2422543" y="1224280"/>
            <a:chExt cx="5984856" cy="3251203"/>
          </a:xfrm>
        </p:grpSpPr>
        <p:sp>
          <p:nvSpPr>
            <p:cNvPr id="18" name="Round Diagonal Corner Rectangle 17"/>
            <p:cNvSpPr/>
            <p:nvPr/>
          </p:nvSpPr>
          <p:spPr>
            <a:xfrm>
              <a:off x="2422543" y="1224280"/>
              <a:ext cx="5586448" cy="3251200"/>
            </a:xfrm>
            <a:prstGeom prst="round2DiagRect">
              <a:avLst>
                <a:gd name="adj1" fmla="val 3611"/>
                <a:gd name="adj2" fmla="val 0"/>
              </a:avLst>
            </a:prstGeom>
            <a:noFill/>
            <a:ln w="19050" cmpd="sng">
              <a:solidFill>
                <a:srgbClr val="8789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nvGrpSpPr>
            <p:cNvPr id="19" name="Group 199"/>
            <p:cNvGrpSpPr/>
            <p:nvPr/>
          </p:nvGrpSpPr>
          <p:grpSpPr>
            <a:xfrm>
              <a:off x="3528721" y="1770674"/>
              <a:ext cx="226605" cy="255642"/>
              <a:chOff x="5474058" y="2897726"/>
              <a:chExt cx="479385" cy="479385"/>
            </a:xfrm>
          </p:grpSpPr>
          <p:sp>
            <p:nvSpPr>
              <p:cNvPr id="130" name="Arc 129"/>
              <p:cNvSpPr/>
              <p:nvPr/>
            </p:nvSpPr>
            <p:spPr>
              <a:xfrm rot="2700000">
                <a:off x="5474058" y="2897726"/>
                <a:ext cx="479385" cy="479385"/>
              </a:xfrm>
              <a:prstGeom prst="arc">
                <a:avLst/>
              </a:prstGeom>
              <a:ln w="19050" cmpd="sng">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dirty="0">
                  <a:solidFill>
                    <a:prstClr val="black"/>
                  </a:solidFill>
                </a:endParaRPr>
              </a:p>
            </p:txBody>
          </p:sp>
          <p:sp>
            <p:nvSpPr>
              <p:cNvPr id="131" name="Arc 130"/>
              <p:cNvSpPr/>
              <p:nvPr/>
            </p:nvSpPr>
            <p:spPr>
              <a:xfrm rot="2700000">
                <a:off x="5503700" y="2957332"/>
                <a:ext cx="360170" cy="360170"/>
              </a:xfrm>
              <a:prstGeom prst="arc">
                <a:avLst/>
              </a:prstGeom>
              <a:ln w="19050" cmpd="sng">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dirty="0">
                  <a:solidFill>
                    <a:prstClr val="black"/>
                  </a:solidFill>
                </a:endParaRPr>
              </a:p>
            </p:txBody>
          </p:sp>
          <p:sp>
            <p:nvSpPr>
              <p:cNvPr id="132" name="Arc 131"/>
              <p:cNvSpPr/>
              <p:nvPr/>
            </p:nvSpPr>
            <p:spPr>
              <a:xfrm rot="2700000">
                <a:off x="5530826" y="3014418"/>
                <a:ext cx="246001" cy="246001"/>
              </a:xfrm>
              <a:prstGeom prst="arc">
                <a:avLst/>
              </a:prstGeom>
              <a:ln w="19050" cmpd="sng">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dirty="0">
                  <a:solidFill>
                    <a:prstClr val="black"/>
                  </a:solidFill>
                </a:endParaRPr>
              </a:p>
            </p:txBody>
          </p:sp>
        </p:grpSp>
        <p:grpSp>
          <p:nvGrpSpPr>
            <p:cNvPr id="20" name="Group 200"/>
            <p:cNvGrpSpPr/>
            <p:nvPr/>
          </p:nvGrpSpPr>
          <p:grpSpPr>
            <a:xfrm rot="10800000">
              <a:off x="3344885" y="1770676"/>
              <a:ext cx="226605" cy="255642"/>
              <a:chOff x="5474059" y="2897726"/>
              <a:chExt cx="479385" cy="479385"/>
            </a:xfrm>
          </p:grpSpPr>
          <p:sp>
            <p:nvSpPr>
              <p:cNvPr id="127" name="Arc 126"/>
              <p:cNvSpPr/>
              <p:nvPr/>
            </p:nvSpPr>
            <p:spPr>
              <a:xfrm rot="2700000">
                <a:off x="5474059" y="2897726"/>
                <a:ext cx="479385" cy="479385"/>
              </a:xfrm>
              <a:prstGeom prst="arc">
                <a:avLst/>
              </a:prstGeom>
              <a:ln w="19050" cmpd="sng">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dirty="0">
                  <a:solidFill>
                    <a:prstClr val="black"/>
                  </a:solidFill>
                </a:endParaRPr>
              </a:p>
            </p:txBody>
          </p:sp>
          <p:sp>
            <p:nvSpPr>
              <p:cNvPr id="128" name="Arc 127"/>
              <p:cNvSpPr/>
              <p:nvPr/>
            </p:nvSpPr>
            <p:spPr>
              <a:xfrm rot="2700000">
                <a:off x="5503698" y="2957330"/>
                <a:ext cx="360170" cy="360170"/>
              </a:xfrm>
              <a:prstGeom prst="arc">
                <a:avLst/>
              </a:prstGeom>
              <a:ln w="19050" cmpd="sng">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dirty="0">
                  <a:solidFill>
                    <a:prstClr val="black"/>
                  </a:solidFill>
                </a:endParaRPr>
              </a:p>
            </p:txBody>
          </p:sp>
          <p:sp>
            <p:nvSpPr>
              <p:cNvPr id="129" name="Arc 128"/>
              <p:cNvSpPr/>
              <p:nvPr/>
            </p:nvSpPr>
            <p:spPr>
              <a:xfrm rot="2700000">
                <a:off x="5530824" y="3014418"/>
                <a:ext cx="246001" cy="246001"/>
              </a:xfrm>
              <a:prstGeom prst="arc">
                <a:avLst/>
              </a:prstGeom>
              <a:ln w="19050" cmpd="sng">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dirty="0">
                  <a:solidFill>
                    <a:prstClr val="black"/>
                  </a:solidFill>
                </a:endParaRPr>
              </a:p>
            </p:txBody>
          </p:sp>
        </p:grpSp>
        <p:sp>
          <p:nvSpPr>
            <p:cNvPr id="21" name="Oval 20"/>
            <p:cNvSpPr/>
            <p:nvPr/>
          </p:nvSpPr>
          <p:spPr>
            <a:xfrm>
              <a:off x="3494637" y="1764812"/>
              <a:ext cx="112557" cy="13967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prstClr val="white"/>
                </a:solidFill>
              </a:endParaRPr>
            </a:p>
          </p:txBody>
        </p:sp>
        <p:sp>
          <p:nvSpPr>
            <p:cNvPr id="22" name="Oval 21"/>
            <p:cNvSpPr/>
            <p:nvPr/>
          </p:nvSpPr>
          <p:spPr>
            <a:xfrm>
              <a:off x="3438340" y="1878624"/>
              <a:ext cx="225152" cy="31039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prstClr val="white"/>
                </a:solidFill>
              </a:endParaRPr>
            </a:p>
          </p:txBody>
        </p:sp>
        <p:sp>
          <p:nvSpPr>
            <p:cNvPr id="23" name="Rectangle 22"/>
            <p:cNvSpPr/>
            <p:nvPr/>
          </p:nvSpPr>
          <p:spPr>
            <a:xfrm>
              <a:off x="3415553" y="2024395"/>
              <a:ext cx="258761" cy="1620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prstClr val="white"/>
                </a:solidFill>
              </a:endParaRPr>
            </a:p>
          </p:txBody>
        </p:sp>
        <p:sp>
          <p:nvSpPr>
            <p:cNvPr id="24" name="TextBox 23"/>
            <p:cNvSpPr txBox="1"/>
            <p:nvPr/>
          </p:nvSpPr>
          <p:spPr>
            <a:xfrm>
              <a:off x="2623373" y="1398757"/>
              <a:ext cx="2325577" cy="277015"/>
            </a:xfrm>
            <a:prstGeom prst="rect">
              <a:avLst/>
            </a:prstGeom>
            <a:noFill/>
          </p:spPr>
          <p:txBody>
            <a:bodyPr wrap="square" lIns="0" rtlCol="0">
              <a:noAutofit/>
            </a:bodyPr>
            <a:lstStyle/>
            <a:p>
              <a:pPr defTabSz="430213">
                <a:spcAft>
                  <a:spcPts val="400"/>
                </a:spcAft>
                <a:buSzPct val="100000"/>
              </a:pPr>
              <a:r>
                <a:rPr lang="en-US" sz="1400" b="1" dirty="0" smtClean="0">
                  <a:solidFill>
                    <a:srgbClr val="0070C0"/>
                  </a:solidFill>
                  <a:cs typeface="HP Simplified" pitchFamily="34" charset="0"/>
                </a:rPr>
                <a:t>IT consumers and users</a:t>
              </a:r>
            </a:p>
          </p:txBody>
        </p:sp>
        <p:sp>
          <p:nvSpPr>
            <p:cNvPr id="25" name="Round Diagonal Corner Rectangle 24"/>
            <p:cNvSpPr/>
            <p:nvPr/>
          </p:nvSpPr>
          <p:spPr>
            <a:xfrm>
              <a:off x="2550544" y="1426906"/>
              <a:ext cx="5327218" cy="867657"/>
            </a:xfrm>
            <a:prstGeom prst="round2DiagRect">
              <a:avLst>
                <a:gd name="adj1" fmla="val 13375"/>
                <a:gd name="adj2" fmla="val 0"/>
              </a:avLst>
            </a:prstGeom>
            <a:noFill/>
            <a:ln w="19050" cmpd="sng">
              <a:solidFill>
                <a:srgbClr val="8789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nvGrpSpPr>
            <p:cNvPr id="26" name="Group 3"/>
            <p:cNvGrpSpPr/>
            <p:nvPr/>
          </p:nvGrpSpPr>
          <p:grpSpPr>
            <a:xfrm>
              <a:off x="2550544" y="2426526"/>
              <a:ext cx="5327218" cy="867657"/>
              <a:chOff x="1031908" y="2403796"/>
              <a:chExt cx="6361535" cy="918431"/>
            </a:xfrm>
          </p:grpSpPr>
          <p:sp>
            <p:nvSpPr>
              <p:cNvPr id="119" name="Rounded Rectangle 118"/>
              <p:cNvSpPr/>
              <p:nvPr/>
            </p:nvSpPr>
            <p:spPr>
              <a:xfrm>
                <a:off x="1109847" y="2743967"/>
                <a:ext cx="687763" cy="366870"/>
              </a:xfrm>
              <a:prstGeom prst="roundRect">
                <a:avLst>
                  <a:gd name="adj" fmla="val 1239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defPPr>
                  <a:defRPr lang="en-US"/>
                </a:defPPr>
                <a:lvl1pPr marL="0" algn="l" defTabSz="950839" rtl="0" eaLnBrk="1" latinLnBrk="0" hangingPunct="1">
                  <a:defRPr sz="3700" kern="1200">
                    <a:solidFill>
                      <a:schemeClr val="lt1"/>
                    </a:solidFill>
                    <a:latin typeface="+mn-lt"/>
                    <a:ea typeface="+mn-ea"/>
                    <a:cs typeface="+mn-cs"/>
                  </a:defRPr>
                </a:lvl1pPr>
                <a:lvl2pPr marL="950839" algn="l" defTabSz="950839" rtl="0" eaLnBrk="1" latinLnBrk="0" hangingPunct="1">
                  <a:defRPr sz="3700" kern="1200">
                    <a:solidFill>
                      <a:schemeClr val="lt1"/>
                    </a:solidFill>
                    <a:latin typeface="+mn-lt"/>
                    <a:ea typeface="+mn-ea"/>
                    <a:cs typeface="+mn-cs"/>
                  </a:defRPr>
                </a:lvl2pPr>
                <a:lvl3pPr marL="1901677" algn="l" defTabSz="950839" rtl="0" eaLnBrk="1" latinLnBrk="0" hangingPunct="1">
                  <a:defRPr sz="3700" kern="1200">
                    <a:solidFill>
                      <a:schemeClr val="lt1"/>
                    </a:solidFill>
                    <a:latin typeface="+mn-lt"/>
                    <a:ea typeface="+mn-ea"/>
                    <a:cs typeface="+mn-cs"/>
                  </a:defRPr>
                </a:lvl3pPr>
                <a:lvl4pPr marL="2852516" algn="l" defTabSz="950839" rtl="0" eaLnBrk="1" latinLnBrk="0" hangingPunct="1">
                  <a:defRPr sz="3700" kern="1200">
                    <a:solidFill>
                      <a:schemeClr val="lt1"/>
                    </a:solidFill>
                    <a:latin typeface="+mn-lt"/>
                    <a:ea typeface="+mn-ea"/>
                    <a:cs typeface="+mn-cs"/>
                  </a:defRPr>
                </a:lvl4pPr>
                <a:lvl5pPr marL="3803357" algn="l" defTabSz="950839" rtl="0" eaLnBrk="1" latinLnBrk="0" hangingPunct="1">
                  <a:defRPr sz="3700" kern="1200">
                    <a:solidFill>
                      <a:schemeClr val="lt1"/>
                    </a:solidFill>
                    <a:latin typeface="+mn-lt"/>
                    <a:ea typeface="+mn-ea"/>
                    <a:cs typeface="+mn-cs"/>
                  </a:defRPr>
                </a:lvl5pPr>
                <a:lvl6pPr marL="4754196" algn="l" defTabSz="950839" rtl="0" eaLnBrk="1" latinLnBrk="0" hangingPunct="1">
                  <a:defRPr sz="3700" kern="1200">
                    <a:solidFill>
                      <a:schemeClr val="lt1"/>
                    </a:solidFill>
                    <a:latin typeface="+mn-lt"/>
                    <a:ea typeface="+mn-ea"/>
                    <a:cs typeface="+mn-cs"/>
                  </a:defRPr>
                </a:lvl6pPr>
                <a:lvl7pPr marL="5705034" algn="l" defTabSz="950839" rtl="0" eaLnBrk="1" latinLnBrk="0" hangingPunct="1">
                  <a:defRPr sz="3700" kern="1200">
                    <a:solidFill>
                      <a:schemeClr val="lt1"/>
                    </a:solidFill>
                    <a:latin typeface="+mn-lt"/>
                    <a:ea typeface="+mn-ea"/>
                    <a:cs typeface="+mn-cs"/>
                  </a:defRPr>
                </a:lvl7pPr>
                <a:lvl8pPr marL="6655873" algn="l" defTabSz="950839" rtl="0" eaLnBrk="1" latinLnBrk="0" hangingPunct="1">
                  <a:defRPr sz="3700" kern="1200">
                    <a:solidFill>
                      <a:schemeClr val="lt1"/>
                    </a:solidFill>
                    <a:latin typeface="+mn-lt"/>
                    <a:ea typeface="+mn-ea"/>
                    <a:cs typeface="+mn-cs"/>
                  </a:defRPr>
                </a:lvl8pPr>
                <a:lvl9pPr marL="7606712" algn="l" defTabSz="950839" rtl="0" eaLnBrk="1" latinLnBrk="0" hangingPunct="1">
                  <a:defRPr sz="3700" kern="1200">
                    <a:solidFill>
                      <a:schemeClr val="lt1"/>
                    </a:solidFill>
                    <a:latin typeface="+mn-lt"/>
                    <a:ea typeface="+mn-ea"/>
                    <a:cs typeface="+mn-cs"/>
                  </a:defRPr>
                </a:lvl9pPr>
              </a:lstStyle>
              <a:p>
                <a:pPr algn="ctr"/>
                <a:r>
                  <a:rPr lang="en-US" sz="1100" dirty="0" smtClean="0">
                    <a:solidFill>
                      <a:srgbClr val="FFFFFF"/>
                    </a:solidFill>
                  </a:rPr>
                  <a:t>App</a:t>
                </a:r>
              </a:p>
            </p:txBody>
          </p:sp>
          <p:sp>
            <p:nvSpPr>
              <p:cNvPr id="120" name="Rounded Rectangle 119"/>
              <p:cNvSpPr/>
              <p:nvPr/>
            </p:nvSpPr>
            <p:spPr>
              <a:xfrm>
                <a:off x="1846248" y="2743967"/>
                <a:ext cx="811421" cy="366870"/>
              </a:xfrm>
              <a:prstGeom prst="roundRect">
                <a:avLst>
                  <a:gd name="adj" fmla="val 1239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defPPr>
                  <a:defRPr lang="en-US"/>
                </a:defPPr>
                <a:lvl1pPr marL="0" algn="l" defTabSz="950839" rtl="0" eaLnBrk="1" latinLnBrk="0" hangingPunct="1">
                  <a:defRPr sz="3700" kern="1200">
                    <a:solidFill>
                      <a:schemeClr val="lt1"/>
                    </a:solidFill>
                    <a:latin typeface="+mn-lt"/>
                    <a:ea typeface="+mn-ea"/>
                    <a:cs typeface="+mn-cs"/>
                  </a:defRPr>
                </a:lvl1pPr>
                <a:lvl2pPr marL="950839" algn="l" defTabSz="950839" rtl="0" eaLnBrk="1" latinLnBrk="0" hangingPunct="1">
                  <a:defRPr sz="3700" kern="1200">
                    <a:solidFill>
                      <a:schemeClr val="lt1"/>
                    </a:solidFill>
                    <a:latin typeface="+mn-lt"/>
                    <a:ea typeface="+mn-ea"/>
                    <a:cs typeface="+mn-cs"/>
                  </a:defRPr>
                </a:lvl2pPr>
                <a:lvl3pPr marL="1901677" algn="l" defTabSz="950839" rtl="0" eaLnBrk="1" latinLnBrk="0" hangingPunct="1">
                  <a:defRPr sz="3700" kern="1200">
                    <a:solidFill>
                      <a:schemeClr val="lt1"/>
                    </a:solidFill>
                    <a:latin typeface="+mn-lt"/>
                    <a:ea typeface="+mn-ea"/>
                    <a:cs typeface="+mn-cs"/>
                  </a:defRPr>
                </a:lvl3pPr>
                <a:lvl4pPr marL="2852516" algn="l" defTabSz="950839" rtl="0" eaLnBrk="1" latinLnBrk="0" hangingPunct="1">
                  <a:defRPr sz="3700" kern="1200">
                    <a:solidFill>
                      <a:schemeClr val="lt1"/>
                    </a:solidFill>
                    <a:latin typeface="+mn-lt"/>
                    <a:ea typeface="+mn-ea"/>
                    <a:cs typeface="+mn-cs"/>
                  </a:defRPr>
                </a:lvl4pPr>
                <a:lvl5pPr marL="3803357" algn="l" defTabSz="950839" rtl="0" eaLnBrk="1" latinLnBrk="0" hangingPunct="1">
                  <a:defRPr sz="3700" kern="1200">
                    <a:solidFill>
                      <a:schemeClr val="lt1"/>
                    </a:solidFill>
                    <a:latin typeface="+mn-lt"/>
                    <a:ea typeface="+mn-ea"/>
                    <a:cs typeface="+mn-cs"/>
                  </a:defRPr>
                </a:lvl5pPr>
                <a:lvl6pPr marL="4754196" algn="l" defTabSz="950839" rtl="0" eaLnBrk="1" latinLnBrk="0" hangingPunct="1">
                  <a:defRPr sz="3700" kern="1200">
                    <a:solidFill>
                      <a:schemeClr val="lt1"/>
                    </a:solidFill>
                    <a:latin typeface="+mn-lt"/>
                    <a:ea typeface="+mn-ea"/>
                    <a:cs typeface="+mn-cs"/>
                  </a:defRPr>
                </a:lvl6pPr>
                <a:lvl7pPr marL="5705034" algn="l" defTabSz="950839" rtl="0" eaLnBrk="1" latinLnBrk="0" hangingPunct="1">
                  <a:defRPr sz="3700" kern="1200">
                    <a:solidFill>
                      <a:schemeClr val="lt1"/>
                    </a:solidFill>
                    <a:latin typeface="+mn-lt"/>
                    <a:ea typeface="+mn-ea"/>
                    <a:cs typeface="+mn-cs"/>
                  </a:defRPr>
                </a:lvl7pPr>
                <a:lvl8pPr marL="6655873" algn="l" defTabSz="950839" rtl="0" eaLnBrk="1" latinLnBrk="0" hangingPunct="1">
                  <a:defRPr sz="3700" kern="1200">
                    <a:solidFill>
                      <a:schemeClr val="lt1"/>
                    </a:solidFill>
                    <a:latin typeface="+mn-lt"/>
                    <a:ea typeface="+mn-ea"/>
                    <a:cs typeface="+mn-cs"/>
                  </a:defRPr>
                </a:lvl8pPr>
                <a:lvl9pPr marL="7606712" algn="l" defTabSz="950839" rtl="0" eaLnBrk="1" latinLnBrk="0" hangingPunct="1">
                  <a:defRPr sz="3700" kern="1200">
                    <a:solidFill>
                      <a:schemeClr val="lt1"/>
                    </a:solidFill>
                    <a:latin typeface="+mn-lt"/>
                    <a:ea typeface="+mn-ea"/>
                    <a:cs typeface="+mn-cs"/>
                  </a:defRPr>
                </a:lvl9pPr>
              </a:lstStyle>
              <a:p>
                <a:pPr algn="ctr"/>
                <a:r>
                  <a:rPr lang="en-US" sz="1100" dirty="0" smtClean="0">
                    <a:solidFill>
                      <a:srgbClr val="FFFFFF"/>
                    </a:solidFill>
                  </a:rPr>
                  <a:t>Security </a:t>
                </a:r>
              </a:p>
            </p:txBody>
          </p:sp>
          <p:sp>
            <p:nvSpPr>
              <p:cNvPr id="121" name="Rounded Rectangle 120"/>
              <p:cNvSpPr/>
              <p:nvPr/>
            </p:nvSpPr>
            <p:spPr>
              <a:xfrm>
                <a:off x="3388256" y="2734659"/>
                <a:ext cx="677446" cy="366870"/>
              </a:xfrm>
              <a:prstGeom prst="roundRect">
                <a:avLst>
                  <a:gd name="adj" fmla="val 1239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defPPr>
                  <a:defRPr lang="en-US"/>
                </a:defPPr>
                <a:lvl1pPr marL="0" algn="l" defTabSz="950839" rtl="0" eaLnBrk="1" latinLnBrk="0" hangingPunct="1">
                  <a:defRPr sz="3700" kern="1200">
                    <a:solidFill>
                      <a:schemeClr val="lt1"/>
                    </a:solidFill>
                    <a:latin typeface="+mn-lt"/>
                    <a:ea typeface="+mn-ea"/>
                    <a:cs typeface="+mn-cs"/>
                  </a:defRPr>
                </a:lvl1pPr>
                <a:lvl2pPr marL="950839" algn="l" defTabSz="950839" rtl="0" eaLnBrk="1" latinLnBrk="0" hangingPunct="1">
                  <a:defRPr sz="3700" kern="1200">
                    <a:solidFill>
                      <a:schemeClr val="lt1"/>
                    </a:solidFill>
                    <a:latin typeface="+mn-lt"/>
                    <a:ea typeface="+mn-ea"/>
                    <a:cs typeface="+mn-cs"/>
                  </a:defRPr>
                </a:lvl2pPr>
                <a:lvl3pPr marL="1901677" algn="l" defTabSz="950839" rtl="0" eaLnBrk="1" latinLnBrk="0" hangingPunct="1">
                  <a:defRPr sz="3700" kern="1200">
                    <a:solidFill>
                      <a:schemeClr val="lt1"/>
                    </a:solidFill>
                    <a:latin typeface="+mn-lt"/>
                    <a:ea typeface="+mn-ea"/>
                    <a:cs typeface="+mn-cs"/>
                  </a:defRPr>
                </a:lvl3pPr>
                <a:lvl4pPr marL="2852516" algn="l" defTabSz="950839" rtl="0" eaLnBrk="1" latinLnBrk="0" hangingPunct="1">
                  <a:defRPr sz="3700" kern="1200">
                    <a:solidFill>
                      <a:schemeClr val="lt1"/>
                    </a:solidFill>
                    <a:latin typeface="+mn-lt"/>
                    <a:ea typeface="+mn-ea"/>
                    <a:cs typeface="+mn-cs"/>
                  </a:defRPr>
                </a:lvl4pPr>
                <a:lvl5pPr marL="3803357" algn="l" defTabSz="950839" rtl="0" eaLnBrk="1" latinLnBrk="0" hangingPunct="1">
                  <a:defRPr sz="3700" kern="1200">
                    <a:solidFill>
                      <a:schemeClr val="lt1"/>
                    </a:solidFill>
                    <a:latin typeface="+mn-lt"/>
                    <a:ea typeface="+mn-ea"/>
                    <a:cs typeface="+mn-cs"/>
                  </a:defRPr>
                </a:lvl5pPr>
                <a:lvl6pPr marL="4754196" algn="l" defTabSz="950839" rtl="0" eaLnBrk="1" latinLnBrk="0" hangingPunct="1">
                  <a:defRPr sz="3700" kern="1200">
                    <a:solidFill>
                      <a:schemeClr val="lt1"/>
                    </a:solidFill>
                    <a:latin typeface="+mn-lt"/>
                    <a:ea typeface="+mn-ea"/>
                    <a:cs typeface="+mn-cs"/>
                  </a:defRPr>
                </a:lvl6pPr>
                <a:lvl7pPr marL="5705034" algn="l" defTabSz="950839" rtl="0" eaLnBrk="1" latinLnBrk="0" hangingPunct="1">
                  <a:defRPr sz="3700" kern="1200">
                    <a:solidFill>
                      <a:schemeClr val="lt1"/>
                    </a:solidFill>
                    <a:latin typeface="+mn-lt"/>
                    <a:ea typeface="+mn-ea"/>
                    <a:cs typeface="+mn-cs"/>
                  </a:defRPr>
                </a:lvl7pPr>
                <a:lvl8pPr marL="6655873" algn="l" defTabSz="950839" rtl="0" eaLnBrk="1" latinLnBrk="0" hangingPunct="1">
                  <a:defRPr sz="3700" kern="1200">
                    <a:solidFill>
                      <a:schemeClr val="lt1"/>
                    </a:solidFill>
                    <a:latin typeface="+mn-lt"/>
                    <a:ea typeface="+mn-ea"/>
                    <a:cs typeface="+mn-cs"/>
                  </a:defRPr>
                </a:lvl8pPr>
                <a:lvl9pPr marL="7606712" algn="l" defTabSz="950839" rtl="0" eaLnBrk="1" latinLnBrk="0" hangingPunct="1">
                  <a:defRPr sz="3700" kern="1200">
                    <a:solidFill>
                      <a:schemeClr val="lt1"/>
                    </a:solidFill>
                    <a:latin typeface="+mn-lt"/>
                    <a:ea typeface="+mn-ea"/>
                    <a:cs typeface="+mn-cs"/>
                  </a:defRPr>
                </a:lvl9pPr>
              </a:lstStyle>
              <a:p>
                <a:pPr algn="ctr"/>
                <a:r>
                  <a:rPr lang="en-US" sz="1100" dirty="0" smtClean="0">
                    <a:solidFill>
                      <a:srgbClr val="FFFFFF"/>
                    </a:solidFill>
                  </a:rPr>
                  <a:t>Network</a:t>
                </a:r>
              </a:p>
            </p:txBody>
          </p:sp>
          <p:sp>
            <p:nvSpPr>
              <p:cNvPr id="122" name="Rounded Rectangle 121"/>
              <p:cNvSpPr/>
              <p:nvPr/>
            </p:nvSpPr>
            <p:spPr>
              <a:xfrm>
                <a:off x="2705668" y="2734659"/>
                <a:ext cx="632901" cy="366870"/>
              </a:xfrm>
              <a:prstGeom prst="roundRect">
                <a:avLst>
                  <a:gd name="adj" fmla="val 1239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defPPr>
                  <a:defRPr lang="en-US"/>
                </a:defPPr>
                <a:lvl1pPr marL="0" algn="l" defTabSz="950839" rtl="0" eaLnBrk="1" latinLnBrk="0" hangingPunct="1">
                  <a:defRPr sz="3700" kern="1200">
                    <a:solidFill>
                      <a:schemeClr val="lt1"/>
                    </a:solidFill>
                    <a:latin typeface="+mn-lt"/>
                    <a:ea typeface="+mn-ea"/>
                    <a:cs typeface="+mn-cs"/>
                  </a:defRPr>
                </a:lvl1pPr>
                <a:lvl2pPr marL="950839" algn="l" defTabSz="950839" rtl="0" eaLnBrk="1" latinLnBrk="0" hangingPunct="1">
                  <a:defRPr sz="3700" kern="1200">
                    <a:solidFill>
                      <a:schemeClr val="lt1"/>
                    </a:solidFill>
                    <a:latin typeface="+mn-lt"/>
                    <a:ea typeface="+mn-ea"/>
                    <a:cs typeface="+mn-cs"/>
                  </a:defRPr>
                </a:lvl2pPr>
                <a:lvl3pPr marL="1901677" algn="l" defTabSz="950839" rtl="0" eaLnBrk="1" latinLnBrk="0" hangingPunct="1">
                  <a:defRPr sz="3700" kern="1200">
                    <a:solidFill>
                      <a:schemeClr val="lt1"/>
                    </a:solidFill>
                    <a:latin typeface="+mn-lt"/>
                    <a:ea typeface="+mn-ea"/>
                    <a:cs typeface="+mn-cs"/>
                  </a:defRPr>
                </a:lvl3pPr>
                <a:lvl4pPr marL="2852516" algn="l" defTabSz="950839" rtl="0" eaLnBrk="1" latinLnBrk="0" hangingPunct="1">
                  <a:defRPr sz="3700" kern="1200">
                    <a:solidFill>
                      <a:schemeClr val="lt1"/>
                    </a:solidFill>
                    <a:latin typeface="+mn-lt"/>
                    <a:ea typeface="+mn-ea"/>
                    <a:cs typeface="+mn-cs"/>
                  </a:defRPr>
                </a:lvl4pPr>
                <a:lvl5pPr marL="3803357" algn="l" defTabSz="950839" rtl="0" eaLnBrk="1" latinLnBrk="0" hangingPunct="1">
                  <a:defRPr sz="3700" kern="1200">
                    <a:solidFill>
                      <a:schemeClr val="lt1"/>
                    </a:solidFill>
                    <a:latin typeface="+mn-lt"/>
                    <a:ea typeface="+mn-ea"/>
                    <a:cs typeface="+mn-cs"/>
                  </a:defRPr>
                </a:lvl5pPr>
                <a:lvl6pPr marL="4754196" algn="l" defTabSz="950839" rtl="0" eaLnBrk="1" latinLnBrk="0" hangingPunct="1">
                  <a:defRPr sz="3700" kern="1200">
                    <a:solidFill>
                      <a:schemeClr val="lt1"/>
                    </a:solidFill>
                    <a:latin typeface="+mn-lt"/>
                    <a:ea typeface="+mn-ea"/>
                    <a:cs typeface="+mn-cs"/>
                  </a:defRPr>
                </a:lvl6pPr>
                <a:lvl7pPr marL="5705034" algn="l" defTabSz="950839" rtl="0" eaLnBrk="1" latinLnBrk="0" hangingPunct="1">
                  <a:defRPr sz="3700" kern="1200">
                    <a:solidFill>
                      <a:schemeClr val="lt1"/>
                    </a:solidFill>
                    <a:latin typeface="+mn-lt"/>
                    <a:ea typeface="+mn-ea"/>
                    <a:cs typeface="+mn-cs"/>
                  </a:defRPr>
                </a:lvl7pPr>
                <a:lvl8pPr marL="6655873" algn="l" defTabSz="950839" rtl="0" eaLnBrk="1" latinLnBrk="0" hangingPunct="1">
                  <a:defRPr sz="3700" kern="1200">
                    <a:solidFill>
                      <a:schemeClr val="lt1"/>
                    </a:solidFill>
                    <a:latin typeface="+mn-lt"/>
                    <a:ea typeface="+mn-ea"/>
                    <a:cs typeface="+mn-cs"/>
                  </a:defRPr>
                </a:lvl8pPr>
                <a:lvl9pPr marL="7606712" algn="l" defTabSz="950839" rtl="0" eaLnBrk="1" latinLnBrk="0" hangingPunct="1">
                  <a:defRPr sz="3700" kern="1200">
                    <a:solidFill>
                      <a:schemeClr val="lt1"/>
                    </a:solidFill>
                    <a:latin typeface="+mn-lt"/>
                    <a:ea typeface="+mn-ea"/>
                    <a:cs typeface="+mn-cs"/>
                  </a:defRPr>
                </a:lvl9pPr>
              </a:lstStyle>
              <a:p>
                <a:pPr algn="ctr"/>
                <a:r>
                  <a:rPr lang="en-US" sz="1100" dirty="0" smtClean="0">
                    <a:solidFill>
                      <a:srgbClr val="FFFFFF"/>
                    </a:solidFill>
                  </a:rPr>
                  <a:t>Server</a:t>
                </a:r>
              </a:p>
            </p:txBody>
          </p:sp>
          <p:sp>
            <p:nvSpPr>
              <p:cNvPr id="123" name="Rounded Rectangle 122"/>
              <p:cNvSpPr/>
              <p:nvPr/>
            </p:nvSpPr>
            <p:spPr>
              <a:xfrm>
                <a:off x="4810749" y="2734660"/>
                <a:ext cx="761672" cy="366870"/>
              </a:xfrm>
              <a:prstGeom prst="roundRect">
                <a:avLst>
                  <a:gd name="adj" fmla="val 1239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defPPr>
                  <a:defRPr lang="en-US"/>
                </a:defPPr>
                <a:lvl1pPr marL="0" algn="l" defTabSz="950839" rtl="0" eaLnBrk="1" latinLnBrk="0" hangingPunct="1">
                  <a:defRPr sz="3700" kern="1200">
                    <a:solidFill>
                      <a:schemeClr val="lt1"/>
                    </a:solidFill>
                    <a:latin typeface="+mn-lt"/>
                    <a:ea typeface="+mn-ea"/>
                    <a:cs typeface="+mn-cs"/>
                  </a:defRPr>
                </a:lvl1pPr>
                <a:lvl2pPr marL="950839" algn="l" defTabSz="950839" rtl="0" eaLnBrk="1" latinLnBrk="0" hangingPunct="1">
                  <a:defRPr sz="3700" kern="1200">
                    <a:solidFill>
                      <a:schemeClr val="lt1"/>
                    </a:solidFill>
                    <a:latin typeface="+mn-lt"/>
                    <a:ea typeface="+mn-ea"/>
                    <a:cs typeface="+mn-cs"/>
                  </a:defRPr>
                </a:lvl2pPr>
                <a:lvl3pPr marL="1901677" algn="l" defTabSz="950839" rtl="0" eaLnBrk="1" latinLnBrk="0" hangingPunct="1">
                  <a:defRPr sz="3700" kern="1200">
                    <a:solidFill>
                      <a:schemeClr val="lt1"/>
                    </a:solidFill>
                    <a:latin typeface="+mn-lt"/>
                    <a:ea typeface="+mn-ea"/>
                    <a:cs typeface="+mn-cs"/>
                  </a:defRPr>
                </a:lvl3pPr>
                <a:lvl4pPr marL="2852516" algn="l" defTabSz="950839" rtl="0" eaLnBrk="1" latinLnBrk="0" hangingPunct="1">
                  <a:defRPr sz="3700" kern="1200">
                    <a:solidFill>
                      <a:schemeClr val="lt1"/>
                    </a:solidFill>
                    <a:latin typeface="+mn-lt"/>
                    <a:ea typeface="+mn-ea"/>
                    <a:cs typeface="+mn-cs"/>
                  </a:defRPr>
                </a:lvl4pPr>
                <a:lvl5pPr marL="3803357" algn="l" defTabSz="950839" rtl="0" eaLnBrk="1" latinLnBrk="0" hangingPunct="1">
                  <a:defRPr sz="3700" kern="1200">
                    <a:solidFill>
                      <a:schemeClr val="lt1"/>
                    </a:solidFill>
                    <a:latin typeface="+mn-lt"/>
                    <a:ea typeface="+mn-ea"/>
                    <a:cs typeface="+mn-cs"/>
                  </a:defRPr>
                </a:lvl5pPr>
                <a:lvl6pPr marL="4754196" algn="l" defTabSz="950839" rtl="0" eaLnBrk="1" latinLnBrk="0" hangingPunct="1">
                  <a:defRPr sz="3700" kern="1200">
                    <a:solidFill>
                      <a:schemeClr val="lt1"/>
                    </a:solidFill>
                    <a:latin typeface="+mn-lt"/>
                    <a:ea typeface="+mn-ea"/>
                    <a:cs typeface="+mn-cs"/>
                  </a:defRPr>
                </a:lvl6pPr>
                <a:lvl7pPr marL="5705034" algn="l" defTabSz="950839" rtl="0" eaLnBrk="1" latinLnBrk="0" hangingPunct="1">
                  <a:defRPr sz="3700" kern="1200">
                    <a:solidFill>
                      <a:schemeClr val="lt1"/>
                    </a:solidFill>
                    <a:latin typeface="+mn-lt"/>
                    <a:ea typeface="+mn-ea"/>
                    <a:cs typeface="+mn-cs"/>
                  </a:defRPr>
                </a:lvl7pPr>
                <a:lvl8pPr marL="6655873" algn="l" defTabSz="950839" rtl="0" eaLnBrk="1" latinLnBrk="0" hangingPunct="1">
                  <a:defRPr sz="3700" kern="1200">
                    <a:solidFill>
                      <a:schemeClr val="lt1"/>
                    </a:solidFill>
                    <a:latin typeface="+mn-lt"/>
                    <a:ea typeface="+mn-ea"/>
                    <a:cs typeface="+mn-cs"/>
                  </a:defRPr>
                </a:lvl8pPr>
                <a:lvl9pPr marL="7606712" algn="l" defTabSz="950839" rtl="0" eaLnBrk="1" latinLnBrk="0" hangingPunct="1">
                  <a:defRPr sz="3700" kern="1200">
                    <a:solidFill>
                      <a:schemeClr val="lt1"/>
                    </a:solidFill>
                    <a:latin typeface="+mn-lt"/>
                    <a:ea typeface="+mn-ea"/>
                    <a:cs typeface="+mn-cs"/>
                  </a:defRPr>
                </a:lvl9pPr>
              </a:lstStyle>
              <a:p>
                <a:pPr algn="ctr"/>
                <a:r>
                  <a:rPr lang="en-US" sz="1100" dirty="0" smtClean="0">
                    <a:solidFill>
                      <a:srgbClr val="FFFFFF"/>
                    </a:solidFill>
                  </a:rPr>
                  <a:t>Database</a:t>
                </a:r>
              </a:p>
            </p:txBody>
          </p:sp>
          <p:sp>
            <p:nvSpPr>
              <p:cNvPr id="124" name="Rounded Rectangle 123"/>
              <p:cNvSpPr/>
              <p:nvPr/>
            </p:nvSpPr>
            <p:spPr>
              <a:xfrm>
                <a:off x="4104639" y="2734660"/>
                <a:ext cx="666878" cy="366870"/>
              </a:xfrm>
              <a:prstGeom prst="roundRect">
                <a:avLst>
                  <a:gd name="adj" fmla="val 1239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defPPr>
                  <a:defRPr lang="en-US"/>
                </a:defPPr>
                <a:lvl1pPr marL="0" algn="l" defTabSz="950839" rtl="0" eaLnBrk="1" latinLnBrk="0" hangingPunct="1">
                  <a:defRPr sz="3700" kern="1200">
                    <a:solidFill>
                      <a:schemeClr val="lt1"/>
                    </a:solidFill>
                    <a:latin typeface="+mn-lt"/>
                    <a:ea typeface="+mn-ea"/>
                    <a:cs typeface="+mn-cs"/>
                  </a:defRPr>
                </a:lvl1pPr>
                <a:lvl2pPr marL="950839" algn="l" defTabSz="950839" rtl="0" eaLnBrk="1" latinLnBrk="0" hangingPunct="1">
                  <a:defRPr sz="3700" kern="1200">
                    <a:solidFill>
                      <a:schemeClr val="lt1"/>
                    </a:solidFill>
                    <a:latin typeface="+mn-lt"/>
                    <a:ea typeface="+mn-ea"/>
                    <a:cs typeface="+mn-cs"/>
                  </a:defRPr>
                </a:lvl2pPr>
                <a:lvl3pPr marL="1901677" algn="l" defTabSz="950839" rtl="0" eaLnBrk="1" latinLnBrk="0" hangingPunct="1">
                  <a:defRPr sz="3700" kern="1200">
                    <a:solidFill>
                      <a:schemeClr val="lt1"/>
                    </a:solidFill>
                    <a:latin typeface="+mn-lt"/>
                    <a:ea typeface="+mn-ea"/>
                    <a:cs typeface="+mn-cs"/>
                  </a:defRPr>
                </a:lvl3pPr>
                <a:lvl4pPr marL="2852516" algn="l" defTabSz="950839" rtl="0" eaLnBrk="1" latinLnBrk="0" hangingPunct="1">
                  <a:defRPr sz="3700" kern="1200">
                    <a:solidFill>
                      <a:schemeClr val="lt1"/>
                    </a:solidFill>
                    <a:latin typeface="+mn-lt"/>
                    <a:ea typeface="+mn-ea"/>
                    <a:cs typeface="+mn-cs"/>
                  </a:defRPr>
                </a:lvl4pPr>
                <a:lvl5pPr marL="3803357" algn="l" defTabSz="950839" rtl="0" eaLnBrk="1" latinLnBrk="0" hangingPunct="1">
                  <a:defRPr sz="3700" kern="1200">
                    <a:solidFill>
                      <a:schemeClr val="lt1"/>
                    </a:solidFill>
                    <a:latin typeface="+mn-lt"/>
                    <a:ea typeface="+mn-ea"/>
                    <a:cs typeface="+mn-cs"/>
                  </a:defRPr>
                </a:lvl5pPr>
                <a:lvl6pPr marL="4754196" algn="l" defTabSz="950839" rtl="0" eaLnBrk="1" latinLnBrk="0" hangingPunct="1">
                  <a:defRPr sz="3700" kern="1200">
                    <a:solidFill>
                      <a:schemeClr val="lt1"/>
                    </a:solidFill>
                    <a:latin typeface="+mn-lt"/>
                    <a:ea typeface="+mn-ea"/>
                    <a:cs typeface="+mn-cs"/>
                  </a:defRPr>
                </a:lvl6pPr>
                <a:lvl7pPr marL="5705034" algn="l" defTabSz="950839" rtl="0" eaLnBrk="1" latinLnBrk="0" hangingPunct="1">
                  <a:defRPr sz="3700" kern="1200">
                    <a:solidFill>
                      <a:schemeClr val="lt1"/>
                    </a:solidFill>
                    <a:latin typeface="+mn-lt"/>
                    <a:ea typeface="+mn-ea"/>
                    <a:cs typeface="+mn-cs"/>
                  </a:defRPr>
                </a:lvl7pPr>
                <a:lvl8pPr marL="6655873" algn="l" defTabSz="950839" rtl="0" eaLnBrk="1" latinLnBrk="0" hangingPunct="1">
                  <a:defRPr sz="3700" kern="1200">
                    <a:solidFill>
                      <a:schemeClr val="lt1"/>
                    </a:solidFill>
                    <a:latin typeface="+mn-lt"/>
                    <a:ea typeface="+mn-ea"/>
                    <a:cs typeface="+mn-cs"/>
                  </a:defRPr>
                </a:lvl8pPr>
                <a:lvl9pPr marL="7606712" algn="l" defTabSz="950839" rtl="0" eaLnBrk="1" latinLnBrk="0" hangingPunct="1">
                  <a:defRPr sz="3700" kern="1200">
                    <a:solidFill>
                      <a:schemeClr val="lt1"/>
                    </a:solidFill>
                    <a:latin typeface="+mn-lt"/>
                    <a:ea typeface="+mn-ea"/>
                    <a:cs typeface="+mn-cs"/>
                  </a:defRPr>
                </a:lvl9pPr>
              </a:lstStyle>
              <a:p>
                <a:pPr algn="ctr"/>
                <a:r>
                  <a:rPr lang="en-US" sz="1100" dirty="0" smtClean="0">
                    <a:solidFill>
                      <a:srgbClr val="FFFFFF"/>
                    </a:solidFill>
                  </a:rPr>
                  <a:t>Storage</a:t>
                </a:r>
              </a:p>
            </p:txBody>
          </p:sp>
          <p:sp>
            <p:nvSpPr>
              <p:cNvPr id="125" name="Round Diagonal Corner Rectangle 124"/>
              <p:cNvSpPr/>
              <p:nvPr/>
            </p:nvSpPr>
            <p:spPr>
              <a:xfrm>
                <a:off x="1031908" y="2403796"/>
                <a:ext cx="6361535" cy="918431"/>
              </a:xfrm>
              <a:prstGeom prst="round2DiagRect">
                <a:avLst>
                  <a:gd name="adj1" fmla="val 13375"/>
                  <a:gd name="adj2" fmla="val 0"/>
                </a:avLst>
              </a:prstGeom>
              <a:noFill/>
              <a:ln w="19050" cmpd="sng">
                <a:solidFill>
                  <a:srgbClr val="8789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6" name="TextBox 125"/>
              <p:cNvSpPr txBox="1"/>
              <p:nvPr/>
            </p:nvSpPr>
            <p:spPr>
              <a:xfrm>
                <a:off x="1130219" y="2412057"/>
                <a:ext cx="3035148" cy="284589"/>
              </a:xfrm>
              <a:prstGeom prst="rect">
                <a:avLst/>
              </a:prstGeom>
              <a:noFill/>
            </p:spPr>
            <p:txBody>
              <a:bodyPr wrap="square" lIns="0" rtlCol="0">
                <a:noAutofit/>
              </a:bodyPr>
              <a:lstStyle/>
              <a:p>
                <a:pPr defTabSz="430213">
                  <a:spcAft>
                    <a:spcPts val="400"/>
                  </a:spcAft>
                  <a:buSzPct val="100000"/>
                </a:pPr>
                <a:r>
                  <a:rPr lang="en-US" sz="1400" b="1" dirty="0" smtClean="0">
                    <a:solidFill>
                      <a:srgbClr val="0070C0"/>
                    </a:solidFill>
                    <a:cs typeface="HP Simplified" pitchFamily="34" charset="0"/>
                  </a:rPr>
                  <a:t>IT teams and administrators</a:t>
                </a:r>
                <a:endParaRPr lang="en-US" sz="1400" b="1" dirty="0">
                  <a:solidFill>
                    <a:srgbClr val="0070C0"/>
                  </a:solidFill>
                  <a:cs typeface="HP Simplified" pitchFamily="34" charset="0"/>
                </a:endParaRPr>
              </a:p>
            </p:txBody>
          </p:sp>
        </p:grpSp>
        <p:sp>
          <p:nvSpPr>
            <p:cNvPr id="27" name="Isosceles Triangle 26"/>
            <p:cNvSpPr/>
            <p:nvPr/>
          </p:nvSpPr>
          <p:spPr>
            <a:xfrm rot="10800000">
              <a:off x="2836807" y="2301540"/>
              <a:ext cx="168974" cy="112242"/>
            </a:xfrm>
            <a:prstGeom prst="triangl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8" name="Isosceles Triangle 27"/>
            <p:cNvSpPr/>
            <p:nvPr/>
          </p:nvSpPr>
          <p:spPr>
            <a:xfrm rot="10800000">
              <a:off x="2836807" y="3291219"/>
              <a:ext cx="168974" cy="112242"/>
            </a:xfrm>
            <a:prstGeom prst="triangl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9" name="Isosceles Triangle 28"/>
            <p:cNvSpPr/>
            <p:nvPr/>
          </p:nvSpPr>
          <p:spPr>
            <a:xfrm rot="10800000" flipV="1">
              <a:off x="7405654" y="2321789"/>
              <a:ext cx="168974" cy="112242"/>
            </a:xfrm>
            <a:prstGeom prst="triangl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0" name="Isosceles Triangle 29"/>
            <p:cNvSpPr/>
            <p:nvPr/>
          </p:nvSpPr>
          <p:spPr>
            <a:xfrm rot="10800000" flipV="1">
              <a:off x="7405654" y="3320014"/>
              <a:ext cx="168974" cy="112242"/>
            </a:xfrm>
            <a:prstGeom prst="triangl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TextBox 30"/>
            <p:cNvSpPr txBox="1"/>
            <p:nvPr/>
          </p:nvSpPr>
          <p:spPr>
            <a:xfrm>
              <a:off x="2661058" y="3424083"/>
              <a:ext cx="1316579" cy="234163"/>
            </a:xfrm>
            <a:prstGeom prst="rect">
              <a:avLst/>
            </a:prstGeom>
            <a:noFill/>
          </p:spPr>
          <p:txBody>
            <a:bodyPr wrap="square" lIns="0" rtlCol="0">
              <a:noAutofit/>
            </a:bodyPr>
            <a:lstStyle/>
            <a:p>
              <a:pPr defTabSz="430213">
                <a:spcAft>
                  <a:spcPts val="400"/>
                </a:spcAft>
                <a:buSzPct val="100000"/>
              </a:pPr>
              <a:r>
                <a:rPr lang="en-US" sz="1400" b="1" dirty="0" smtClean="0">
                  <a:solidFill>
                    <a:srgbClr val="0070C0"/>
                  </a:solidFill>
                  <a:cs typeface="HP Simplified" pitchFamily="34" charset="0"/>
                </a:rPr>
                <a:t>Infrastructure, platforms, services</a:t>
              </a:r>
              <a:endParaRPr lang="en-US" sz="1400" b="1" dirty="0">
                <a:solidFill>
                  <a:srgbClr val="0070C0"/>
                </a:solidFill>
                <a:cs typeface="HP Simplified" pitchFamily="34" charset="0"/>
              </a:endParaRPr>
            </a:p>
          </p:txBody>
        </p:sp>
        <p:grpSp>
          <p:nvGrpSpPr>
            <p:cNvPr id="32" name="Group 288"/>
            <p:cNvGrpSpPr/>
            <p:nvPr/>
          </p:nvGrpSpPr>
          <p:grpSpPr>
            <a:xfrm>
              <a:off x="4097732" y="3694097"/>
              <a:ext cx="644444" cy="353605"/>
              <a:chOff x="3467789" y="3225928"/>
              <a:chExt cx="699606" cy="340271"/>
            </a:xfrm>
          </p:grpSpPr>
          <p:grpSp>
            <p:nvGrpSpPr>
              <p:cNvPr id="110" name="Group 306"/>
              <p:cNvGrpSpPr/>
              <p:nvPr/>
            </p:nvGrpSpPr>
            <p:grpSpPr>
              <a:xfrm>
                <a:off x="3710808" y="3225928"/>
                <a:ext cx="456587" cy="102639"/>
                <a:chOff x="3710808" y="3225928"/>
                <a:chExt cx="456587" cy="102639"/>
              </a:xfrm>
            </p:grpSpPr>
            <p:sp>
              <p:nvSpPr>
                <p:cNvPr id="116" name="Rounded Rectangle 115"/>
                <p:cNvSpPr/>
                <p:nvPr/>
              </p:nvSpPr>
              <p:spPr>
                <a:xfrm>
                  <a:off x="3710808" y="3225928"/>
                  <a:ext cx="456587" cy="102639"/>
                </a:xfrm>
                <a:prstGeom prst="roundRect">
                  <a:avLst/>
                </a:prstGeom>
                <a:solidFill>
                  <a:srgbClr val="0096D6"/>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solidFill>
                      <a:srgbClr val="0096D6"/>
                    </a:solidFill>
                  </a:endParaRPr>
                </a:p>
              </p:txBody>
            </p:sp>
            <p:sp>
              <p:nvSpPr>
                <p:cNvPr id="117" name="Oval 116"/>
                <p:cNvSpPr/>
                <p:nvPr/>
              </p:nvSpPr>
              <p:spPr>
                <a:xfrm>
                  <a:off x="3749786" y="3253166"/>
                  <a:ext cx="51988" cy="51988"/>
                </a:xfrm>
                <a:prstGeom prst="ellipse">
                  <a:avLst/>
                </a:prstGeom>
                <a:no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solidFill>
                      <a:srgbClr val="0096D6"/>
                    </a:solidFill>
                  </a:endParaRPr>
                </a:p>
              </p:txBody>
            </p:sp>
            <p:sp>
              <p:nvSpPr>
                <p:cNvPr id="118" name="Rounded Rectangle 117"/>
                <p:cNvSpPr/>
                <p:nvPr/>
              </p:nvSpPr>
              <p:spPr>
                <a:xfrm>
                  <a:off x="3841258" y="3256606"/>
                  <a:ext cx="288997" cy="47367"/>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27432" tIns="0" bIns="9144" rtlCol="0" anchor="ctr"/>
                <a:lstStyle/>
                <a:p>
                  <a:r>
                    <a:rPr lang="en-US" sz="800" dirty="0" smtClean="0">
                      <a:solidFill>
                        <a:srgbClr val="0096D6"/>
                      </a:solidFill>
                      <a:latin typeface="Arial"/>
                      <a:cs typeface="Arial"/>
                    </a:rPr>
                    <a:t>●●</a:t>
                  </a:r>
                  <a:endParaRPr lang="en-US" sz="800" dirty="0">
                    <a:solidFill>
                      <a:srgbClr val="0096D6"/>
                    </a:solidFill>
                  </a:endParaRPr>
                </a:p>
              </p:txBody>
            </p:sp>
          </p:grpSp>
          <p:grpSp>
            <p:nvGrpSpPr>
              <p:cNvPr id="111" name="Group 308"/>
              <p:cNvGrpSpPr/>
              <p:nvPr/>
            </p:nvGrpSpPr>
            <p:grpSpPr>
              <a:xfrm>
                <a:off x="3467789" y="3229975"/>
                <a:ext cx="212380" cy="336224"/>
                <a:chOff x="4727366" y="2894787"/>
                <a:chExt cx="256980" cy="336224"/>
              </a:xfrm>
            </p:grpSpPr>
            <p:sp>
              <p:nvSpPr>
                <p:cNvPr id="113" name="Freeform 57"/>
                <p:cNvSpPr>
                  <a:spLocks/>
                </p:cNvSpPr>
                <p:nvPr/>
              </p:nvSpPr>
              <p:spPr bwMode="auto">
                <a:xfrm>
                  <a:off x="4742916" y="2894787"/>
                  <a:ext cx="241430" cy="336224"/>
                </a:xfrm>
                <a:custGeom>
                  <a:avLst/>
                  <a:gdLst>
                    <a:gd name="T0" fmla="*/ 37 w 46"/>
                    <a:gd name="T1" fmla="*/ 0 h 64"/>
                    <a:gd name="T2" fmla="*/ 37 w 46"/>
                    <a:gd name="T3" fmla="*/ 0 h 64"/>
                    <a:gd name="T4" fmla="*/ 46 w 46"/>
                    <a:gd name="T5" fmla="*/ 9 h 64"/>
                    <a:gd name="T6" fmla="*/ 46 w 46"/>
                    <a:gd name="T7" fmla="*/ 64 h 64"/>
                    <a:gd name="T8" fmla="*/ 8 w 46"/>
                    <a:gd name="T9" fmla="*/ 64 h 64"/>
                    <a:gd name="T10" fmla="*/ 0 w 46"/>
                    <a:gd name="T11" fmla="*/ 55 h 64"/>
                    <a:gd name="T12" fmla="*/ 0 w 46"/>
                    <a:gd name="T13" fmla="*/ 0 h 64"/>
                    <a:gd name="T14" fmla="*/ 37 w 46"/>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64">
                      <a:moveTo>
                        <a:pt x="37" y="0"/>
                      </a:moveTo>
                      <a:cubicBezTo>
                        <a:pt x="37" y="0"/>
                        <a:pt x="37" y="0"/>
                        <a:pt x="37" y="0"/>
                      </a:cubicBezTo>
                      <a:cubicBezTo>
                        <a:pt x="43" y="0"/>
                        <a:pt x="46" y="3"/>
                        <a:pt x="46" y="9"/>
                      </a:cubicBezTo>
                      <a:cubicBezTo>
                        <a:pt x="46" y="64"/>
                        <a:pt x="46" y="64"/>
                        <a:pt x="46" y="64"/>
                      </a:cubicBezTo>
                      <a:cubicBezTo>
                        <a:pt x="8" y="64"/>
                        <a:pt x="8" y="64"/>
                        <a:pt x="8" y="64"/>
                      </a:cubicBezTo>
                      <a:cubicBezTo>
                        <a:pt x="2" y="64"/>
                        <a:pt x="0" y="61"/>
                        <a:pt x="0" y="55"/>
                      </a:cubicBezTo>
                      <a:cubicBezTo>
                        <a:pt x="0" y="0"/>
                        <a:pt x="0" y="0"/>
                        <a:pt x="0" y="0"/>
                      </a:cubicBezTo>
                      <a:cubicBezTo>
                        <a:pt x="37" y="0"/>
                        <a:pt x="37" y="0"/>
                        <a:pt x="37" y="0"/>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solidFill>
                      <a:srgbClr val="0096D6"/>
                    </a:solidFill>
                  </a:endParaRPr>
                </a:p>
              </p:txBody>
            </p:sp>
            <p:sp>
              <p:nvSpPr>
                <p:cNvPr id="114" name="Line 58"/>
                <p:cNvSpPr>
                  <a:spLocks noChangeShapeType="1"/>
                </p:cNvSpPr>
                <p:nvPr/>
              </p:nvSpPr>
              <p:spPr bwMode="auto">
                <a:xfrm flipH="1">
                  <a:off x="4727374" y="3031054"/>
                  <a:ext cx="199217" cy="0"/>
                </a:xfrm>
                <a:prstGeom prst="line">
                  <a:avLst/>
                </a:prstGeom>
                <a:noFill/>
                <a:ln w="28575" cap="rnd" cmpd="sng">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0096D6"/>
                    </a:solidFill>
                  </a:endParaRPr>
                </a:p>
              </p:txBody>
            </p:sp>
            <p:sp>
              <p:nvSpPr>
                <p:cNvPr id="115" name="Line 59"/>
                <p:cNvSpPr>
                  <a:spLocks noChangeShapeType="1"/>
                </p:cNvSpPr>
                <p:nvPr/>
              </p:nvSpPr>
              <p:spPr bwMode="auto">
                <a:xfrm flipH="1">
                  <a:off x="4727366" y="2979213"/>
                  <a:ext cx="199217" cy="0"/>
                </a:xfrm>
                <a:prstGeom prst="line">
                  <a:avLst/>
                </a:prstGeom>
                <a:noFill/>
                <a:ln w="28575" cap="rnd" cmpd="sng">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0096D6"/>
                    </a:solidFill>
                  </a:endParaRPr>
                </a:p>
              </p:txBody>
            </p:sp>
          </p:grpSp>
          <p:sp>
            <p:nvSpPr>
              <p:cNvPr id="112" name="Oval 111"/>
              <p:cNvSpPr/>
              <p:nvPr/>
            </p:nvSpPr>
            <p:spPr>
              <a:xfrm>
                <a:off x="3837708" y="3464600"/>
                <a:ext cx="61849" cy="61849"/>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96D6"/>
                  </a:solidFill>
                </a:endParaRPr>
              </a:p>
            </p:txBody>
          </p:sp>
        </p:grpSp>
        <p:grpSp>
          <p:nvGrpSpPr>
            <p:cNvPr id="33" name="Group 295"/>
            <p:cNvGrpSpPr/>
            <p:nvPr/>
          </p:nvGrpSpPr>
          <p:grpSpPr>
            <a:xfrm>
              <a:off x="4427207" y="3801677"/>
              <a:ext cx="420586" cy="106661"/>
              <a:chOff x="3710808" y="3225928"/>
              <a:chExt cx="456587" cy="102639"/>
            </a:xfrm>
          </p:grpSpPr>
          <p:sp>
            <p:nvSpPr>
              <p:cNvPr id="107" name="Rounded Rectangle 106"/>
              <p:cNvSpPr/>
              <p:nvPr/>
            </p:nvSpPr>
            <p:spPr>
              <a:xfrm>
                <a:off x="3710808" y="3225928"/>
                <a:ext cx="456587" cy="102639"/>
              </a:xfrm>
              <a:prstGeom prst="roundRect">
                <a:avLst/>
              </a:prstGeom>
              <a:solidFill>
                <a:srgbClr val="0096D6"/>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solidFill>
                    <a:srgbClr val="0096D6"/>
                  </a:solidFill>
                </a:endParaRPr>
              </a:p>
            </p:txBody>
          </p:sp>
          <p:sp>
            <p:nvSpPr>
              <p:cNvPr id="108" name="Oval 107"/>
              <p:cNvSpPr/>
              <p:nvPr/>
            </p:nvSpPr>
            <p:spPr>
              <a:xfrm>
                <a:off x="3749786" y="3253166"/>
                <a:ext cx="51988" cy="51988"/>
              </a:xfrm>
              <a:prstGeom prst="ellipse">
                <a:avLst/>
              </a:prstGeom>
              <a:no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solidFill>
                    <a:srgbClr val="0096D6"/>
                  </a:solidFill>
                </a:endParaRPr>
              </a:p>
            </p:txBody>
          </p:sp>
          <p:sp>
            <p:nvSpPr>
              <p:cNvPr id="109" name="Rounded Rectangle 108"/>
              <p:cNvSpPr/>
              <p:nvPr/>
            </p:nvSpPr>
            <p:spPr>
              <a:xfrm>
                <a:off x="3841258" y="3256606"/>
                <a:ext cx="288997" cy="47367"/>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27432" tIns="0" bIns="9144" rtlCol="0" anchor="ctr"/>
              <a:lstStyle/>
              <a:p>
                <a:r>
                  <a:rPr lang="en-US" sz="800" dirty="0" smtClean="0">
                    <a:solidFill>
                      <a:srgbClr val="0096D6"/>
                    </a:solidFill>
                    <a:latin typeface="Arial"/>
                    <a:cs typeface="Arial"/>
                  </a:rPr>
                  <a:t>●●</a:t>
                </a:r>
                <a:endParaRPr lang="en-US" sz="800" dirty="0">
                  <a:solidFill>
                    <a:srgbClr val="0096D6"/>
                  </a:solidFill>
                </a:endParaRPr>
              </a:p>
            </p:txBody>
          </p:sp>
        </p:grpSp>
        <p:grpSp>
          <p:nvGrpSpPr>
            <p:cNvPr id="34" name="Group 163"/>
            <p:cNvGrpSpPr/>
            <p:nvPr/>
          </p:nvGrpSpPr>
          <p:grpSpPr>
            <a:xfrm>
              <a:off x="5879754" y="3725428"/>
              <a:ext cx="446626" cy="372093"/>
              <a:chOff x="5326645" y="3984754"/>
              <a:chExt cx="524091" cy="429858"/>
            </a:xfrm>
          </p:grpSpPr>
          <p:grpSp>
            <p:nvGrpSpPr>
              <p:cNvPr id="93" name="Group 31"/>
              <p:cNvGrpSpPr/>
              <p:nvPr/>
            </p:nvGrpSpPr>
            <p:grpSpPr>
              <a:xfrm>
                <a:off x="5523753" y="3984754"/>
                <a:ext cx="184403" cy="259218"/>
                <a:chOff x="4299376" y="2938556"/>
                <a:chExt cx="381668" cy="508837"/>
              </a:xfrm>
              <a:solidFill>
                <a:schemeClr val="accent4"/>
              </a:solidFill>
            </p:grpSpPr>
            <p:sp>
              <p:nvSpPr>
                <p:cNvPr id="101" name="Can 100"/>
                <p:cNvSpPr/>
                <p:nvPr/>
              </p:nvSpPr>
              <p:spPr>
                <a:xfrm>
                  <a:off x="4299376" y="3266101"/>
                  <a:ext cx="381668" cy="181292"/>
                </a:xfrm>
                <a:prstGeom prst="can">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2" name="Oval 101"/>
                <p:cNvSpPr/>
                <p:nvPr/>
              </p:nvSpPr>
              <p:spPr>
                <a:xfrm>
                  <a:off x="4301402" y="3265581"/>
                  <a:ext cx="378547" cy="47213"/>
                </a:xfrm>
                <a:prstGeom prst="ellipse">
                  <a:avLst/>
                </a:prstGeom>
                <a:grp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3" name="Can 102"/>
                <p:cNvSpPr/>
                <p:nvPr/>
              </p:nvSpPr>
              <p:spPr>
                <a:xfrm>
                  <a:off x="4299376" y="3103355"/>
                  <a:ext cx="381668" cy="181292"/>
                </a:xfrm>
                <a:prstGeom prst="can">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4" name="Oval 103"/>
                <p:cNvSpPr/>
                <p:nvPr/>
              </p:nvSpPr>
              <p:spPr>
                <a:xfrm>
                  <a:off x="4301402" y="3103656"/>
                  <a:ext cx="378547" cy="47213"/>
                </a:xfrm>
                <a:prstGeom prst="ellipse">
                  <a:avLst/>
                </a:prstGeom>
                <a:grp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5" name="Can 104"/>
                <p:cNvSpPr/>
                <p:nvPr/>
              </p:nvSpPr>
              <p:spPr>
                <a:xfrm>
                  <a:off x="4299376" y="2940445"/>
                  <a:ext cx="381668" cy="181292"/>
                </a:xfrm>
                <a:prstGeom prst="can">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6" name="Oval 105"/>
                <p:cNvSpPr/>
                <p:nvPr/>
              </p:nvSpPr>
              <p:spPr>
                <a:xfrm>
                  <a:off x="4301402" y="2938556"/>
                  <a:ext cx="378547" cy="47213"/>
                </a:xfrm>
                <a:prstGeom prst="ellipse">
                  <a:avLst/>
                </a:prstGeom>
                <a:grp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grpSp>
            <p:nvGrpSpPr>
              <p:cNvPr id="94" name="Group 296"/>
              <p:cNvGrpSpPr/>
              <p:nvPr/>
            </p:nvGrpSpPr>
            <p:grpSpPr>
              <a:xfrm>
                <a:off x="5326645" y="4065212"/>
                <a:ext cx="195634" cy="349400"/>
                <a:chOff x="4727366" y="2894787"/>
                <a:chExt cx="256980" cy="336224"/>
              </a:xfrm>
            </p:grpSpPr>
            <p:sp>
              <p:nvSpPr>
                <p:cNvPr id="98" name="Freeform 57"/>
                <p:cNvSpPr>
                  <a:spLocks/>
                </p:cNvSpPr>
                <p:nvPr/>
              </p:nvSpPr>
              <p:spPr bwMode="auto">
                <a:xfrm>
                  <a:off x="4742916" y="2894787"/>
                  <a:ext cx="241430" cy="336224"/>
                </a:xfrm>
                <a:custGeom>
                  <a:avLst/>
                  <a:gdLst>
                    <a:gd name="T0" fmla="*/ 37 w 46"/>
                    <a:gd name="T1" fmla="*/ 0 h 64"/>
                    <a:gd name="T2" fmla="*/ 37 w 46"/>
                    <a:gd name="T3" fmla="*/ 0 h 64"/>
                    <a:gd name="T4" fmla="*/ 46 w 46"/>
                    <a:gd name="T5" fmla="*/ 9 h 64"/>
                    <a:gd name="T6" fmla="*/ 46 w 46"/>
                    <a:gd name="T7" fmla="*/ 64 h 64"/>
                    <a:gd name="T8" fmla="*/ 8 w 46"/>
                    <a:gd name="T9" fmla="*/ 64 h 64"/>
                    <a:gd name="T10" fmla="*/ 0 w 46"/>
                    <a:gd name="T11" fmla="*/ 55 h 64"/>
                    <a:gd name="T12" fmla="*/ 0 w 46"/>
                    <a:gd name="T13" fmla="*/ 0 h 64"/>
                    <a:gd name="T14" fmla="*/ 37 w 46"/>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64">
                      <a:moveTo>
                        <a:pt x="37" y="0"/>
                      </a:moveTo>
                      <a:cubicBezTo>
                        <a:pt x="37" y="0"/>
                        <a:pt x="37" y="0"/>
                        <a:pt x="37" y="0"/>
                      </a:cubicBezTo>
                      <a:cubicBezTo>
                        <a:pt x="43" y="0"/>
                        <a:pt x="46" y="3"/>
                        <a:pt x="46" y="9"/>
                      </a:cubicBezTo>
                      <a:cubicBezTo>
                        <a:pt x="46" y="64"/>
                        <a:pt x="46" y="64"/>
                        <a:pt x="46" y="64"/>
                      </a:cubicBezTo>
                      <a:cubicBezTo>
                        <a:pt x="8" y="64"/>
                        <a:pt x="8" y="64"/>
                        <a:pt x="8" y="64"/>
                      </a:cubicBezTo>
                      <a:cubicBezTo>
                        <a:pt x="2" y="64"/>
                        <a:pt x="0" y="61"/>
                        <a:pt x="0" y="55"/>
                      </a:cubicBezTo>
                      <a:cubicBezTo>
                        <a:pt x="0" y="0"/>
                        <a:pt x="0" y="0"/>
                        <a:pt x="0" y="0"/>
                      </a:cubicBezTo>
                      <a:cubicBezTo>
                        <a:pt x="37" y="0"/>
                        <a:pt x="37" y="0"/>
                        <a:pt x="37" y="0"/>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solidFill>
                      <a:srgbClr val="0096D6"/>
                    </a:solidFill>
                  </a:endParaRPr>
                </a:p>
              </p:txBody>
            </p:sp>
            <p:sp>
              <p:nvSpPr>
                <p:cNvPr id="99" name="Line 58"/>
                <p:cNvSpPr>
                  <a:spLocks noChangeShapeType="1"/>
                </p:cNvSpPr>
                <p:nvPr/>
              </p:nvSpPr>
              <p:spPr bwMode="auto">
                <a:xfrm flipH="1">
                  <a:off x="4727374" y="3031054"/>
                  <a:ext cx="199217" cy="0"/>
                </a:xfrm>
                <a:prstGeom prst="line">
                  <a:avLst/>
                </a:prstGeom>
                <a:noFill/>
                <a:ln w="28575" cap="rnd" cmpd="sng">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0096D6"/>
                    </a:solidFill>
                  </a:endParaRPr>
                </a:p>
              </p:txBody>
            </p:sp>
            <p:sp>
              <p:nvSpPr>
                <p:cNvPr id="100" name="Line 59"/>
                <p:cNvSpPr>
                  <a:spLocks noChangeShapeType="1"/>
                </p:cNvSpPr>
                <p:nvPr/>
              </p:nvSpPr>
              <p:spPr bwMode="auto">
                <a:xfrm flipH="1">
                  <a:off x="4727366" y="2979213"/>
                  <a:ext cx="199217" cy="0"/>
                </a:xfrm>
                <a:prstGeom prst="line">
                  <a:avLst/>
                </a:prstGeom>
                <a:noFill/>
                <a:ln w="28575" cap="rnd" cmpd="sng">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0096D6"/>
                    </a:solidFill>
                  </a:endParaRPr>
                </a:p>
              </p:txBody>
            </p:sp>
          </p:grpSp>
          <p:grpSp>
            <p:nvGrpSpPr>
              <p:cNvPr id="95" name="Group 297"/>
              <p:cNvGrpSpPr/>
              <p:nvPr/>
            </p:nvGrpSpPr>
            <p:grpSpPr>
              <a:xfrm>
                <a:off x="5612747" y="4108310"/>
                <a:ext cx="237989" cy="268485"/>
                <a:chOff x="5005753" y="2922952"/>
                <a:chExt cx="343877" cy="343877"/>
              </a:xfrm>
            </p:grpSpPr>
            <p:sp>
              <p:nvSpPr>
                <p:cNvPr id="96" name="Oval 95"/>
                <p:cNvSpPr/>
                <p:nvPr/>
              </p:nvSpPr>
              <p:spPr>
                <a:xfrm>
                  <a:off x="5005753" y="2922952"/>
                  <a:ext cx="343877" cy="34387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96D6"/>
                    </a:solidFill>
                  </a:endParaRPr>
                </a:p>
              </p:txBody>
            </p:sp>
            <p:sp>
              <p:nvSpPr>
                <p:cNvPr id="97" name="Oval 96"/>
                <p:cNvSpPr/>
                <p:nvPr/>
              </p:nvSpPr>
              <p:spPr>
                <a:xfrm>
                  <a:off x="5136531" y="3053730"/>
                  <a:ext cx="82321" cy="8232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96D6"/>
                    </a:solidFill>
                  </a:endParaRPr>
                </a:p>
              </p:txBody>
            </p:sp>
          </p:grpSp>
        </p:grpSp>
        <p:sp>
          <p:nvSpPr>
            <p:cNvPr id="35" name="Round Diagonal Corner Rectangle 34"/>
            <p:cNvSpPr/>
            <p:nvPr/>
          </p:nvSpPr>
          <p:spPr>
            <a:xfrm>
              <a:off x="2559739" y="3433456"/>
              <a:ext cx="5327218" cy="867657"/>
            </a:xfrm>
            <a:prstGeom prst="round2DiagRect">
              <a:avLst>
                <a:gd name="adj1" fmla="val 13375"/>
                <a:gd name="adj2" fmla="val 0"/>
              </a:avLst>
            </a:prstGeom>
            <a:noFill/>
            <a:ln w="19050" cmpd="sng">
              <a:solidFill>
                <a:srgbClr val="8789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6" name="AutoShape 1"/>
            <p:cNvSpPr>
              <a:spLocks/>
            </p:cNvSpPr>
            <p:nvPr/>
          </p:nvSpPr>
          <p:spPr bwMode="auto">
            <a:xfrm>
              <a:off x="5010247" y="3572888"/>
              <a:ext cx="482412" cy="309473"/>
            </a:xfrm>
            <a:custGeom>
              <a:avLst/>
              <a:gdLst/>
              <a:ahLst/>
              <a:cxnLst/>
              <a:rect l="0" t="0" r="r" b="b"/>
              <a:pathLst>
                <a:path w="20845" h="20383">
                  <a:moveTo>
                    <a:pt x="19611" y="13011"/>
                  </a:moveTo>
                  <a:cubicBezTo>
                    <a:pt x="19292" y="12757"/>
                    <a:pt x="18960" y="12680"/>
                    <a:pt x="18637" y="12729"/>
                  </a:cubicBezTo>
                  <a:cubicBezTo>
                    <a:pt x="18510" y="10274"/>
                    <a:pt x="17690" y="8020"/>
                    <a:pt x="16384" y="6969"/>
                  </a:cubicBezTo>
                  <a:cubicBezTo>
                    <a:pt x="15370" y="6149"/>
                    <a:pt x="14266" y="6236"/>
                    <a:pt x="13332" y="7025"/>
                  </a:cubicBezTo>
                  <a:cubicBezTo>
                    <a:pt x="13017" y="4320"/>
                    <a:pt x="12032" y="1924"/>
                    <a:pt x="10560" y="735"/>
                  </a:cubicBezTo>
                  <a:cubicBezTo>
                    <a:pt x="8135" y="-1217"/>
                    <a:pt x="5315" y="851"/>
                    <a:pt x="4263" y="5357"/>
                  </a:cubicBezTo>
                  <a:cubicBezTo>
                    <a:pt x="4093" y="6084"/>
                    <a:pt x="3985" y="6828"/>
                    <a:pt x="3925" y="7581"/>
                  </a:cubicBezTo>
                  <a:cubicBezTo>
                    <a:pt x="2427" y="7207"/>
                    <a:pt x="919" y="8692"/>
                    <a:pt x="287" y="11391"/>
                  </a:cubicBezTo>
                  <a:cubicBezTo>
                    <a:pt x="-474" y="14649"/>
                    <a:pt x="332" y="18438"/>
                    <a:pt x="2086" y="19850"/>
                  </a:cubicBezTo>
                  <a:cubicBezTo>
                    <a:pt x="2536" y="20214"/>
                    <a:pt x="3004" y="20382"/>
                    <a:pt x="3466" y="20380"/>
                  </a:cubicBezTo>
                  <a:lnTo>
                    <a:pt x="18992" y="20383"/>
                  </a:lnTo>
                  <a:cubicBezTo>
                    <a:pt x="19710" y="20253"/>
                    <a:pt x="20367" y="19329"/>
                    <a:pt x="20675" y="18017"/>
                  </a:cubicBezTo>
                  <a:cubicBezTo>
                    <a:pt x="21126" y="16090"/>
                    <a:pt x="20648" y="13850"/>
                    <a:pt x="19611" y="13011"/>
                  </a:cubicBez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solidFill>
                  <a:prstClr val="black"/>
                </a:solidFill>
              </a:endParaRPr>
            </a:p>
          </p:txBody>
        </p:sp>
        <p:sp>
          <p:nvSpPr>
            <p:cNvPr id="37" name="Rounded Rectangle 36"/>
            <p:cNvSpPr/>
            <p:nvPr/>
          </p:nvSpPr>
          <p:spPr>
            <a:xfrm>
              <a:off x="6395170" y="2733237"/>
              <a:ext cx="462727" cy="346588"/>
            </a:xfrm>
            <a:prstGeom prst="roundRect">
              <a:avLst>
                <a:gd name="adj" fmla="val 1239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defPPr>
                <a:defRPr lang="en-US"/>
              </a:defPPr>
              <a:lvl1pPr marL="0" algn="l" defTabSz="950839" rtl="0" eaLnBrk="1" latinLnBrk="0" hangingPunct="1">
                <a:defRPr sz="3700" kern="1200">
                  <a:solidFill>
                    <a:schemeClr val="lt1"/>
                  </a:solidFill>
                  <a:latin typeface="+mn-lt"/>
                  <a:ea typeface="+mn-ea"/>
                  <a:cs typeface="+mn-cs"/>
                </a:defRPr>
              </a:lvl1pPr>
              <a:lvl2pPr marL="950839" algn="l" defTabSz="950839" rtl="0" eaLnBrk="1" latinLnBrk="0" hangingPunct="1">
                <a:defRPr sz="3700" kern="1200">
                  <a:solidFill>
                    <a:schemeClr val="lt1"/>
                  </a:solidFill>
                  <a:latin typeface="+mn-lt"/>
                  <a:ea typeface="+mn-ea"/>
                  <a:cs typeface="+mn-cs"/>
                </a:defRPr>
              </a:lvl2pPr>
              <a:lvl3pPr marL="1901677" algn="l" defTabSz="950839" rtl="0" eaLnBrk="1" latinLnBrk="0" hangingPunct="1">
                <a:defRPr sz="3700" kern="1200">
                  <a:solidFill>
                    <a:schemeClr val="lt1"/>
                  </a:solidFill>
                  <a:latin typeface="+mn-lt"/>
                  <a:ea typeface="+mn-ea"/>
                  <a:cs typeface="+mn-cs"/>
                </a:defRPr>
              </a:lvl3pPr>
              <a:lvl4pPr marL="2852516" algn="l" defTabSz="950839" rtl="0" eaLnBrk="1" latinLnBrk="0" hangingPunct="1">
                <a:defRPr sz="3700" kern="1200">
                  <a:solidFill>
                    <a:schemeClr val="lt1"/>
                  </a:solidFill>
                  <a:latin typeface="+mn-lt"/>
                  <a:ea typeface="+mn-ea"/>
                  <a:cs typeface="+mn-cs"/>
                </a:defRPr>
              </a:lvl4pPr>
              <a:lvl5pPr marL="3803357" algn="l" defTabSz="950839" rtl="0" eaLnBrk="1" latinLnBrk="0" hangingPunct="1">
                <a:defRPr sz="3700" kern="1200">
                  <a:solidFill>
                    <a:schemeClr val="lt1"/>
                  </a:solidFill>
                  <a:latin typeface="+mn-lt"/>
                  <a:ea typeface="+mn-ea"/>
                  <a:cs typeface="+mn-cs"/>
                </a:defRPr>
              </a:lvl5pPr>
              <a:lvl6pPr marL="4754196" algn="l" defTabSz="950839" rtl="0" eaLnBrk="1" latinLnBrk="0" hangingPunct="1">
                <a:defRPr sz="3700" kern="1200">
                  <a:solidFill>
                    <a:schemeClr val="lt1"/>
                  </a:solidFill>
                  <a:latin typeface="+mn-lt"/>
                  <a:ea typeface="+mn-ea"/>
                  <a:cs typeface="+mn-cs"/>
                </a:defRPr>
              </a:lvl6pPr>
              <a:lvl7pPr marL="5705034" algn="l" defTabSz="950839" rtl="0" eaLnBrk="1" latinLnBrk="0" hangingPunct="1">
                <a:defRPr sz="3700" kern="1200">
                  <a:solidFill>
                    <a:schemeClr val="lt1"/>
                  </a:solidFill>
                  <a:latin typeface="+mn-lt"/>
                  <a:ea typeface="+mn-ea"/>
                  <a:cs typeface="+mn-cs"/>
                </a:defRPr>
              </a:lvl7pPr>
              <a:lvl8pPr marL="6655873" algn="l" defTabSz="950839" rtl="0" eaLnBrk="1" latinLnBrk="0" hangingPunct="1">
                <a:defRPr sz="3700" kern="1200">
                  <a:solidFill>
                    <a:schemeClr val="lt1"/>
                  </a:solidFill>
                  <a:latin typeface="+mn-lt"/>
                  <a:ea typeface="+mn-ea"/>
                  <a:cs typeface="+mn-cs"/>
                </a:defRPr>
              </a:lvl8pPr>
              <a:lvl9pPr marL="7606712" algn="l" defTabSz="950839" rtl="0" eaLnBrk="1" latinLnBrk="0" hangingPunct="1">
                <a:defRPr sz="3700" kern="1200">
                  <a:solidFill>
                    <a:schemeClr val="lt1"/>
                  </a:solidFill>
                  <a:latin typeface="+mn-lt"/>
                  <a:ea typeface="+mn-ea"/>
                  <a:cs typeface="+mn-cs"/>
                </a:defRPr>
              </a:lvl9pPr>
            </a:lstStyle>
            <a:p>
              <a:pPr algn="ctr"/>
              <a:r>
                <a:rPr lang="en-US" sz="1100" dirty="0" smtClean="0">
                  <a:solidFill>
                    <a:srgbClr val="FFFFFF"/>
                  </a:solidFill>
                </a:rPr>
                <a:t>QA</a:t>
              </a:r>
            </a:p>
          </p:txBody>
        </p:sp>
        <p:sp>
          <p:nvSpPr>
            <p:cNvPr id="38" name="Freeform 622"/>
            <p:cNvSpPr>
              <a:spLocks noEditPoints="1"/>
            </p:cNvSpPr>
            <p:nvPr/>
          </p:nvSpPr>
          <p:spPr bwMode="auto">
            <a:xfrm>
              <a:off x="3952192" y="1830672"/>
              <a:ext cx="221566" cy="251614"/>
            </a:xfrm>
            <a:custGeom>
              <a:avLst/>
              <a:gdLst>
                <a:gd name="T0" fmla="*/ 128 w 292"/>
                <a:gd name="T1" fmla="*/ 324 h 324"/>
                <a:gd name="T2" fmla="*/ 48 w 292"/>
                <a:gd name="T3" fmla="*/ 324 h 324"/>
                <a:gd name="T4" fmla="*/ 0 w 292"/>
                <a:gd name="T5" fmla="*/ 277 h 324"/>
                <a:gd name="T6" fmla="*/ 0 w 292"/>
                <a:gd name="T7" fmla="*/ 193 h 324"/>
                <a:gd name="T8" fmla="*/ 245 w 292"/>
                <a:gd name="T9" fmla="*/ 193 h 324"/>
                <a:gd name="T10" fmla="*/ 292 w 292"/>
                <a:gd name="T11" fmla="*/ 240 h 324"/>
                <a:gd name="T12" fmla="*/ 292 w 292"/>
                <a:gd name="T13" fmla="*/ 324 h 324"/>
                <a:gd name="T14" fmla="*/ 165 w 292"/>
                <a:gd name="T15" fmla="*/ 324 h 324"/>
                <a:gd name="T16" fmla="*/ 128 w 292"/>
                <a:gd name="T17" fmla="*/ 324 h 324"/>
                <a:gd name="T18" fmla="*/ 146 w 292"/>
                <a:gd name="T19" fmla="*/ 169 h 324"/>
                <a:gd name="T20" fmla="*/ 226 w 292"/>
                <a:gd name="T21" fmla="*/ 84 h 324"/>
                <a:gd name="T22" fmla="*/ 146 w 292"/>
                <a:gd name="T23" fmla="*/ 0 h 324"/>
                <a:gd name="T24" fmla="*/ 66 w 292"/>
                <a:gd name="T25" fmla="*/ 84 h 324"/>
                <a:gd name="T26" fmla="*/ 146 w 292"/>
                <a:gd name="T27" fmla="*/ 16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2" h="324">
                  <a:moveTo>
                    <a:pt x="128" y="324"/>
                  </a:moveTo>
                  <a:cubicBezTo>
                    <a:pt x="48" y="324"/>
                    <a:pt x="48" y="324"/>
                    <a:pt x="48" y="324"/>
                  </a:cubicBezTo>
                  <a:cubicBezTo>
                    <a:pt x="21" y="324"/>
                    <a:pt x="0" y="304"/>
                    <a:pt x="0" y="277"/>
                  </a:cubicBezTo>
                  <a:cubicBezTo>
                    <a:pt x="0" y="193"/>
                    <a:pt x="0" y="193"/>
                    <a:pt x="0" y="193"/>
                  </a:cubicBezTo>
                  <a:cubicBezTo>
                    <a:pt x="245" y="193"/>
                    <a:pt x="245" y="193"/>
                    <a:pt x="245" y="193"/>
                  </a:cubicBezTo>
                  <a:cubicBezTo>
                    <a:pt x="272" y="193"/>
                    <a:pt x="292" y="213"/>
                    <a:pt x="292" y="240"/>
                  </a:cubicBezTo>
                  <a:cubicBezTo>
                    <a:pt x="292" y="324"/>
                    <a:pt x="292" y="324"/>
                    <a:pt x="292" y="324"/>
                  </a:cubicBezTo>
                  <a:cubicBezTo>
                    <a:pt x="165" y="324"/>
                    <a:pt x="165" y="324"/>
                    <a:pt x="165" y="324"/>
                  </a:cubicBezTo>
                  <a:lnTo>
                    <a:pt x="128" y="324"/>
                  </a:lnTo>
                  <a:close/>
                  <a:moveTo>
                    <a:pt x="146" y="169"/>
                  </a:moveTo>
                  <a:cubicBezTo>
                    <a:pt x="203" y="169"/>
                    <a:pt x="226" y="144"/>
                    <a:pt x="226" y="84"/>
                  </a:cubicBezTo>
                  <a:cubicBezTo>
                    <a:pt x="226" y="24"/>
                    <a:pt x="203" y="0"/>
                    <a:pt x="146" y="0"/>
                  </a:cubicBezTo>
                  <a:cubicBezTo>
                    <a:pt x="89" y="0"/>
                    <a:pt x="66" y="24"/>
                    <a:pt x="66" y="84"/>
                  </a:cubicBezTo>
                  <a:cubicBezTo>
                    <a:pt x="66" y="144"/>
                    <a:pt x="89" y="169"/>
                    <a:pt x="146" y="169"/>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9" name="Freeform 622"/>
            <p:cNvSpPr>
              <a:spLocks noEditPoints="1"/>
            </p:cNvSpPr>
            <p:nvPr/>
          </p:nvSpPr>
          <p:spPr bwMode="auto">
            <a:xfrm>
              <a:off x="7467275" y="1842395"/>
              <a:ext cx="221566" cy="251614"/>
            </a:xfrm>
            <a:custGeom>
              <a:avLst/>
              <a:gdLst>
                <a:gd name="T0" fmla="*/ 128 w 292"/>
                <a:gd name="T1" fmla="*/ 324 h 324"/>
                <a:gd name="T2" fmla="*/ 48 w 292"/>
                <a:gd name="T3" fmla="*/ 324 h 324"/>
                <a:gd name="T4" fmla="*/ 0 w 292"/>
                <a:gd name="T5" fmla="*/ 277 h 324"/>
                <a:gd name="T6" fmla="*/ 0 w 292"/>
                <a:gd name="T7" fmla="*/ 193 h 324"/>
                <a:gd name="T8" fmla="*/ 245 w 292"/>
                <a:gd name="T9" fmla="*/ 193 h 324"/>
                <a:gd name="T10" fmla="*/ 292 w 292"/>
                <a:gd name="T11" fmla="*/ 240 h 324"/>
                <a:gd name="T12" fmla="*/ 292 w 292"/>
                <a:gd name="T13" fmla="*/ 324 h 324"/>
                <a:gd name="T14" fmla="*/ 165 w 292"/>
                <a:gd name="T15" fmla="*/ 324 h 324"/>
                <a:gd name="T16" fmla="*/ 128 w 292"/>
                <a:gd name="T17" fmla="*/ 324 h 324"/>
                <a:gd name="T18" fmla="*/ 146 w 292"/>
                <a:gd name="T19" fmla="*/ 169 h 324"/>
                <a:gd name="T20" fmla="*/ 226 w 292"/>
                <a:gd name="T21" fmla="*/ 84 h 324"/>
                <a:gd name="T22" fmla="*/ 146 w 292"/>
                <a:gd name="T23" fmla="*/ 0 h 324"/>
                <a:gd name="T24" fmla="*/ 66 w 292"/>
                <a:gd name="T25" fmla="*/ 84 h 324"/>
                <a:gd name="T26" fmla="*/ 146 w 292"/>
                <a:gd name="T27" fmla="*/ 16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2" h="324">
                  <a:moveTo>
                    <a:pt x="128" y="324"/>
                  </a:moveTo>
                  <a:cubicBezTo>
                    <a:pt x="48" y="324"/>
                    <a:pt x="48" y="324"/>
                    <a:pt x="48" y="324"/>
                  </a:cubicBezTo>
                  <a:cubicBezTo>
                    <a:pt x="21" y="324"/>
                    <a:pt x="0" y="304"/>
                    <a:pt x="0" y="277"/>
                  </a:cubicBezTo>
                  <a:cubicBezTo>
                    <a:pt x="0" y="193"/>
                    <a:pt x="0" y="193"/>
                    <a:pt x="0" y="193"/>
                  </a:cubicBezTo>
                  <a:cubicBezTo>
                    <a:pt x="245" y="193"/>
                    <a:pt x="245" y="193"/>
                    <a:pt x="245" y="193"/>
                  </a:cubicBezTo>
                  <a:cubicBezTo>
                    <a:pt x="272" y="193"/>
                    <a:pt x="292" y="213"/>
                    <a:pt x="292" y="240"/>
                  </a:cubicBezTo>
                  <a:cubicBezTo>
                    <a:pt x="292" y="324"/>
                    <a:pt x="292" y="324"/>
                    <a:pt x="292" y="324"/>
                  </a:cubicBezTo>
                  <a:cubicBezTo>
                    <a:pt x="165" y="324"/>
                    <a:pt x="165" y="324"/>
                    <a:pt x="165" y="324"/>
                  </a:cubicBezTo>
                  <a:lnTo>
                    <a:pt x="128" y="324"/>
                  </a:lnTo>
                  <a:close/>
                  <a:moveTo>
                    <a:pt x="146" y="169"/>
                  </a:moveTo>
                  <a:cubicBezTo>
                    <a:pt x="203" y="169"/>
                    <a:pt x="226" y="144"/>
                    <a:pt x="226" y="84"/>
                  </a:cubicBezTo>
                  <a:cubicBezTo>
                    <a:pt x="226" y="24"/>
                    <a:pt x="203" y="0"/>
                    <a:pt x="146" y="0"/>
                  </a:cubicBezTo>
                  <a:cubicBezTo>
                    <a:pt x="89" y="0"/>
                    <a:pt x="66" y="24"/>
                    <a:pt x="66" y="84"/>
                  </a:cubicBezTo>
                  <a:cubicBezTo>
                    <a:pt x="66" y="144"/>
                    <a:pt x="89" y="169"/>
                    <a:pt x="146" y="169"/>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0" name="Rectangle 39"/>
            <p:cNvSpPr/>
            <p:nvPr/>
          </p:nvSpPr>
          <p:spPr>
            <a:xfrm>
              <a:off x="3279302" y="2088714"/>
              <a:ext cx="502061" cy="230832"/>
            </a:xfrm>
            <a:prstGeom prst="rect">
              <a:avLst/>
            </a:prstGeom>
          </p:spPr>
          <p:txBody>
            <a:bodyPr wrap="none">
              <a:spAutoFit/>
            </a:bodyPr>
            <a:lstStyle/>
            <a:p>
              <a:pPr algn="ctr"/>
              <a:r>
                <a:rPr lang="en-US" sz="900" dirty="0" smtClean="0">
                  <a:solidFill>
                    <a:prstClr val="black"/>
                  </a:solidFill>
                </a:rPr>
                <a:t>Mobile</a:t>
              </a:r>
            </a:p>
          </p:txBody>
        </p:sp>
        <p:sp>
          <p:nvSpPr>
            <p:cNvPr id="41" name="Rectangle 40"/>
            <p:cNvSpPr/>
            <p:nvPr/>
          </p:nvSpPr>
          <p:spPr>
            <a:xfrm>
              <a:off x="3911283" y="2096673"/>
              <a:ext cx="365806" cy="230832"/>
            </a:xfrm>
            <a:prstGeom prst="rect">
              <a:avLst/>
            </a:prstGeom>
          </p:spPr>
          <p:txBody>
            <a:bodyPr wrap="none">
              <a:spAutoFit/>
            </a:bodyPr>
            <a:lstStyle/>
            <a:p>
              <a:pPr algn="ctr"/>
              <a:r>
                <a:rPr lang="en-US" sz="900" dirty="0" err="1" smtClean="0">
                  <a:solidFill>
                    <a:prstClr val="black"/>
                  </a:solidFill>
                </a:rPr>
                <a:t>Dev</a:t>
              </a:r>
              <a:endParaRPr lang="en-US" sz="900" dirty="0" smtClean="0">
                <a:solidFill>
                  <a:prstClr val="black"/>
                </a:solidFill>
              </a:endParaRPr>
            </a:p>
          </p:txBody>
        </p:sp>
        <p:sp>
          <p:nvSpPr>
            <p:cNvPr id="42" name="Freeform 622"/>
            <p:cNvSpPr>
              <a:spLocks noEditPoints="1"/>
            </p:cNvSpPr>
            <p:nvPr/>
          </p:nvSpPr>
          <p:spPr bwMode="auto">
            <a:xfrm>
              <a:off x="4653374" y="1814008"/>
              <a:ext cx="221566" cy="251614"/>
            </a:xfrm>
            <a:custGeom>
              <a:avLst/>
              <a:gdLst>
                <a:gd name="T0" fmla="*/ 128 w 292"/>
                <a:gd name="T1" fmla="*/ 324 h 324"/>
                <a:gd name="T2" fmla="*/ 48 w 292"/>
                <a:gd name="T3" fmla="*/ 324 h 324"/>
                <a:gd name="T4" fmla="*/ 0 w 292"/>
                <a:gd name="T5" fmla="*/ 277 h 324"/>
                <a:gd name="T6" fmla="*/ 0 w 292"/>
                <a:gd name="T7" fmla="*/ 193 h 324"/>
                <a:gd name="T8" fmla="*/ 245 w 292"/>
                <a:gd name="T9" fmla="*/ 193 h 324"/>
                <a:gd name="T10" fmla="*/ 292 w 292"/>
                <a:gd name="T11" fmla="*/ 240 h 324"/>
                <a:gd name="T12" fmla="*/ 292 w 292"/>
                <a:gd name="T13" fmla="*/ 324 h 324"/>
                <a:gd name="T14" fmla="*/ 165 w 292"/>
                <a:gd name="T15" fmla="*/ 324 h 324"/>
                <a:gd name="T16" fmla="*/ 128 w 292"/>
                <a:gd name="T17" fmla="*/ 324 h 324"/>
                <a:gd name="T18" fmla="*/ 146 w 292"/>
                <a:gd name="T19" fmla="*/ 169 h 324"/>
                <a:gd name="T20" fmla="*/ 226 w 292"/>
                <a:gd name="T21" fmla="*/ 84 h 324"/>
                <a:gd name="T22" fmla="*/ 146 w 292"/>
                <a:gd name="T23" fmla="*/ 0 h 324"/>
                <a:gd name="T24" fmla="*/ 66 w 292"/>
                <a:gd name="T25" fmla="*/ 84 h 324"/>
                <a:gd name="T26" fmla="*/ 146 w 292"/>
                <a:gd name="T27" fmla="*/ 16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2" h="324">
                  <a:moveTo>
                    <a:pt x="128" y="324"/>
                  </a:moveTo>
                  <a:cubicBezTo>
                    <a:pt x="48" y="324"/>
                    <a:pt x="48" y="324"/>
                    <a:pt x="48" y="324"/>
                  </a:cubicBezTo>
                  <a:cubicBezTo>
                    <a:pt x="21" y="324"/>
                    <a:pt x="0" y="304"/>
                    <a:pt x="0" y="277"/>
                  </a:cubicBezTo>
                  <a:cubicBezTo>
                    <a:pt x="0" y="193"/>
                    <a:pt x="0" y="193"/>
                    <a:pt x="0" y="193"/>
                  </a:cubicBezTo>
                  <a:cubicBezTo>
                    <a:pt x="245" y="193"/>
                    <a:pt x="245" y="193"/>
                    <a:pt x="245" y="193"/>
                  </a:cubicBezTo>
                  <a:cubicBezTo>
                    <a:pt x="272" y="193"/>
                    <a:pt x="292" y="213"/>
                    <a:pt x="292" y="240"/>
                  </a:cubicBezTo>
                  <a:cubicBezTo>
                    <a:pt x="292" y="324"/>
                    <a:pt x="292" y="324"/>
                    <a:pt x="292" y="324"/>
                  </a:cubicBezTo>
                  <a:cubicBezTo>
                    <a:pt x="165" y="324"/>
                    <a:pt x="165" y="324"/>
                    <a:pt x="165" y="324"/>
                  </a:cubicBezTo>
                  <a:lnTo>
                    <a:pt x="128" y="324"/>
                  </a:lnTo>
                  <a:close/>
                  <a:moveTo>
                    <a:pt x="146" y="169"/>
                  </a:moveTo>
                  <a:cubicBezTo>
                    <a:pt x="203" y="169"/>
                    <a:pt x="226" y="144"/>
                    <a:pt x="226" y="84"/>
                  </a:cubicBezTo>
                  <a:cubicBezTo>
                    <a:pt x="226" y="24"/>
                    <a:pt x="203" y="0"/>
                    <a:pt x="146" y="0"/>
                  </a:cubicBezTo>
                  <a:cubicBezTo>
                    <a:pt x="89" y="0"/>
                    <a:pt x="66" y="24"/>
                    <a:pt x="66" y="84"/>
                  </a:cubicBezTo>
                  <a:cubicBezTo>
                    <a:pt x="66" y="144"/>
                    <a:pt x="89" y="169"/>
                    <a:pt x="146" y="169"/>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3" name="Rectangle 42"/>
            <p:cNvSpPr/>
            <p:nvPr/>
          </p:nvSpPr>
          <p:spPr>
            <a:xfrm>
              <a:off x="4516201" y="2106067"/>
              <a:ext cx="499741" cy="230832"/>
            </a:xfrm>
            <a:prstGeom prst="rect">
              <a:avLst/>
            </a:prstGeom>
          </p:spPr>
          <p:txBody>
            <a:bodyPr wrap="square">
              <a:spAutoFit/>
            </a:bodyPr>
            <a:lstStyle/>
            <a:p>
              <a:pPr algn="ctr"/>
              <a:r>
                <a:rPr lang="en-US" sz="900" dirty="0" smtClean="0">
                  <a:solidFill>
                    <a:prstClr val="black"/>
                  </a:solidFill>
                </a:rPr>
                <a:t>Test</a:t>
              </a:r>
            </a:p>
          </p:txBody>
        </p:sp>
        <p:sp>
          <p:nvSpPr>
            <p:cNvPr id="44" name="Freeform 622"/>
            <p:cNvSpPr>
              <a:spLocks noEditPoints="1"/>
            </p:cNvSpPr>
            <p:nvPr/>
          </p:nvSpPr>
          <p:spPr bwMode="auto">
            <a:xfrm>
              <a:off x="4078954" y="1871977"/>
              <a:ext cx="221566" cy="251614"/>
            </a:xfrm>
            <a:custGeom>
              <a:avLst/>
              <a:gdLst>
                <a:gd name="T0" fmla="*/ 128 w 292"/>
                <a:gd name="T1" fmla="*/ 324 h 324"/>
                <a:gd name="T2" fmla="*/ 48 w 292"/>
                <a:gd name="T3" fmla="*/ 324 h 324"/>
                <a:gd name="T4" fmla="*/ 0 w 292"/>
                <a:gd name="T5" fmla="*/ 277 h 324"/>
                <a:gd name="T6" fmla="*/ 0 w 292"/>
                <a:gd name="T7" fmla="*/ 193 h 324"/>
                <a:gd name="T8" fmla="*/ 245 w 292"/>
                <a:gd name="T9" fmla="*/ 193 h 324"/>
                <a:gd name="T10" fmla="*/ 292 w 292"/>
                <a:gd name="T11" fmla="*/ 240 h 324"/>
                <a:gd name="T12" fmla="*/ 292 w 292"/>
                <a:gd name="T13" fmla="*/ 324 h 324"/>
                <a:gd name="T14" fmla="*/ 165 w 292"/>
                <a:gd name="T15" fmla="*/ 324 h 324"/>
                <a:gd name="T16" fmla="*/ 128 w 292"/>
                <a:gd name="T17" fmla="*/ 324 h 324"/>
                <a:gd name="T18" fmla="*/ 146 w 292"/>
                <a:gd name="T19" fmla="*/ 169 h 324"/>
                <a:gd name="T20" fmla="*/ 226 w 292"/>
                <a:gd name="T21" fmla="*/ 84 h 324"/>
                <a:gd name="T22" fmla="*/ 146 w 292"/>
                <a:gd name="T23" fmla="*/ 0 h 324"/>
                <a:gd name="T24" fmla="*/ 66 w 292"/>
                <a:gd name="T25" fmla="*/ 84 h 324"/>
                <a:gd name="T26" fmla="*/ 146 w 292"/>
                <a:gd name="T27" fmla="*/ 16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2" h="324">
                  <a:moveTo>
                    <a:pt x="128" y="324"/>
                  </a:moveTo>
                  <a:cubicBezTo>
                    <a:pt x="48" y="324"/>
                    <a:pt x="48" y="324"/>
                    <a:pt x="48" y="324"/>
                  </a:cubicBezTo>
                  <a:cubicBezTo>
                    <a:pt x="21" y="324"/>
                    <a:pt x="0" y="304"/>
                    <a:pt x="0" y="277"/>
                  </a:cubicBezTo>
                  <a:cubicBezTo>
                    <a:pt x="0" y="193"/>
                    <a:pt x="0" y="193"/>
                    <a:pt x="0" y="193"/>
                  </a:cubicBezTo>
                  <a:cubicBezTo>
                    <a:pt x="245" y="193"/>
                    <a:pt x="245" y="193"/>
                    <a:pt x="245" y="193"/>
                  </a:cubicBezTo>
                  <a:cubicBezTo>
                    <a:pt x="272" y="193"/>
                    <a:pt x="292" y="213"/>
                    <a:pt x="292" y="240"/>
                  </a:cubicBezTo>
                  <a:cubicBezTo>
                    <a:pt x="292" y="324"/>
                    <a:pt x="292" y="324"/>
                    <a:pt x="292" y="324"/>
                  </a:cubicBezTo>
                  <a:cubicBezTo>
                    <a:pt x="165" y="324"/>
                    <a:pt x="165" y="324"/>
                    <a:pt x="165" y="324"/>
                  </a:cubicBezTo>
                  <a:lnTo>
                    <a:pt x="128" y="324"/>
                  </a:lnTo>
                  <a:close/>
                  <a:moveTo>
                    <a:pt x="146" y="169"/>
                  </a:moveTo>
                  <a:cubicBezTo>
                    <a:pt x="203" y="169"/>
                    <a:pt x="226" y="144"/>
                    <a:pt x="226" y="84"/>
                  </a:cubicBezTo>
                  <a:cubicBezTo>
                    <a:pt x="226" y="24"/>
                    <a:pt x="203" y="0"/>
                    <a:pt x="146" y="0"/>
                  </a:cubicBezTo>
                  <a:cubicBezTo>
                    <a:pt x="89" y="0"/>
                    <a:pt x="66" y="24"/>
                    <a:pt x="66" y="84"/>
                  </a:cubicBezTo>
                  <a:cubicBezTo>
                    <a:pt x="66" y="144"/>
                    <a:pt x="89" y="169"/>
                    <a:pt x="146" y="169"/>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5" name="Freeform 622"/>
            <p:cNvSpPr>
              <a:spLocks noEditPoints="1"/>
            </p:cNvSpPr>
            <p:nvPr/>
          </p:nvSpPr>
          <p:spPr bwMode="auto">
            <a:xfrm>
              <a:off x="4780136" y="1786946"/>
              <a:ext cx="221566" cy="251614"/>
            </a:xfrm>
            <a:custGeom>
              <a:avLst/>
              <a:gdLst>
                <a:gd name="T0" fmla="*/ 128 w 292"/>
                <a:gd name="T1" fmla="*/ 324 h 324"/>
                <a:gd name="T2" fmla="*/ 48 w 292"/>
                <a:gd name="T3" fmla="*/ 324 h 324"/>
                <a:gd name="T4" fmla="*/ 0 w 292"/>
                <a:gd name="T5" fmla="*/ 277 h 324"/>
                <a:gd name="T6" fmla="*/ 0 w 292"/>
                <a:gd name="T7" fmla="*/ 193 h 324"/>
                <a:gd name="T8" fmla="*/ 245 w 292"/>
                <a:gd name="T9" fmla="*/ 193 h 324"/>
                <a:gd name="T10" fmla="*/ 292 w 292"/>
                <a:gd name="T11" fmla="*/ 240 h 324"/>
                <a:gd name="T12" fmla="*/ 292 w 292"/>
                <a:gd name="T13" fmla="*/ 324 h 324"/>
                <a:gd name="T14" fmla="*/ 165 w 292"/>
                <a:gd name="T15" fmla="*/ 324 h 324"/>
                <a:gd name="T16" fmla="*/ 128 w 292"/>
                <a:gd name="T17" fmla="*/ 324 h 324"/>
                <a:gd name="T18" fmla="*/ 146 w 292"/>
                <a:gd name="T19" fmla="*/ 169 h 324"/>
                <a:gd name="T20" fmla="*/ 226 w 292"/>
                <a:gd name="T21" fmla="*/ 84 h 324"/>
                <a:gd name="T22" fmla="*/ 146 w 292"/>
                <a:gd name="T23" fmla="*/ 0 h 324"/>
                <a:gd name="T24" fmla="*/ 66 w 292"/>
                <a:gd name="T25" fmla="*/ 84 h 324"/>
                <a:gd name="T26" fmla="*/ 146 w 292"/>
                <a:gd name="T27" fmla="*/ 16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2" h="324">
                  <a:moveTo>
                    <a:pt x="128" y="324"/>
                  </a:moveTo>
                  <a:cubicBezTo>
                    <a:pt x="48" y="324"/>
                    <a:pt x="48" y="324"/>
                    <a:pt x="48" y="324"/>
                  </a:cubicBezTo>
                  <a:cubicBezTo>
                    <a:pt x="21" y="324"/>
                    <a:pt x="0" y="304"/>
                    <a:pt x="0" y="277"/>
                  </a:cubicBezTo>
                  <a:cubicBezTo>
                    <a:pt x="0" y="193"/>
                    <a:pt x="0" y="193"/>
                    <a:pt x="0" y="193"/>
                  </a:cubicBezTo>
                  <a:cubicBezTo>
                    <a:pt x="245" y="193"/>
                    <a:pt x="245" y="193"/>
                    <a:pt x="245" y="193"/>
                  </a:cubicBezTo>
                  <a:cubicBezTo>
                    <a:pt x="272" y="193"/>
                    <a:pt x="292" y="213"/>
                    <a:pt x="292" y="240"/>
                  </a:cubicBezTo>
                  <a:cubicBezTo>
                    <a:pt x="292" y="324"/>
                    <a:pt x="292" y="324"/>
                    <a:pt x="292" y="324"/>
                  </a:cubicBezTo>
                  <a:cubicBezTo>
                    <a:pt x="165" y="324"/>
                    <a:pt x="165" y="324"/>
                    <a:pt x="165" y="324"/>
                  </a:cubicBezTo>
                  <a:lnTo>
                    <a:pt x="128" y="324"/>
                  </a:lnTo>
                  <a:close/>
                  <a:moveTo>
                    <a:pt x="146" y="169"/>
                  </a:moveTo>
                  <a:cubicBezTo>
                    <a:pt x="203" y="169"/>
                    <a:pt x="226" y="144"/>
                    <a:pt x="226" y="84"/>
                  </a:cubicBezTo>
                  <a:cubicBezTo>
                    <a:pt x="226" y="24"/>
                    <a:pt x="203" y="0"/>
                    <a:pt x="146" y="0"/>
                  </a:cubicBezTo>
                  <a:cubicBezTo>
                    <a:pt x="89" y="0"/>
                    <a:pt x="66" y="24"/>
                    <a:pt x="66" y="84"/>
                  </a:cubicBezTo>
                  <a:cubicBezTo>
                    <a:pt x="66" y="144"/>
                    <a:pt x="89" y="169"/>
                    <a:pt x="146" y="169"/>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6" name="Rectangle 45"/>
            <p:cNvSpPr/>
            <p:nvPr/>
          </p:nvSpPr>
          <p:spPr>
            <a:xfrm>
              <a:off x="5070816" y="2108647"/>
              <a:ext cx="912429" cy="230832"/>
            </a:xfrm>
            <a:prstGeom prst="rect">
              <a:avLst/>
            </a:prstGeom>
          </p:spPr>
          <p:txBody>
            <a:bodyPr wrap="none">
              <a:spAutoFit/>
            </a:bodyPr>
            <a:lstStyle/>
            <a:p>
              <a:pPr algn="ctr"/>
              <a:r>
                <a:rPr lang="en-US" sz="900" dirty="0" smtClean="0">
                  <a:solidFill>
                    <a:prstClr val="black"/>
                  </a:solidFill>
                </a:rPr>
                <a:t>Enterprise user</a:t>
              </a:r>
            </a:p>
          </p:txBody>
        </p:sp>
        <p:sp>
          <p:nvSpPr>
            <p:cNvPr id="47" name="Rectangle 46"/>
            <p:cNvSpPr/>
            <p:nvPr/>
          </p:nvSpPr>
          <p:spPr>
            <a:xfrm>
              <a:off x="6133934" y="2110332"/>
              <a:ext cx="779380" cy="230832"/>
            </a:xfrm>
            <a:prstGeom prst="rect">
              <a:avLst/>
            </a:prstGeom>
          </p:spPr>
          <p:txBody>
            <a:bodyPr wrap="none">
              <a:spAutoFit/>
            </a:bodyPr>
            <a:lstStyle/>
            <a:p>
              <a:pPr algn="ctr"/>
              <a:r>
                <a:rPr lang="en-US" sz="900" dirty="0" smtClean="0">
                  <a:solidFill>
                    <a:prstClr val="black"/>
                  </a:solidFill>
                </a:rPr>
                <a:t>Partner user</a:t>
              </a:r>
            </a:p>
          </p:txBody>
        </p:sp>
        <p:sp>
          <p:nvSpPr>
            <p:cNvPr id="48" name="Rectangle 47"/>
            <p:cNvSpPr/>
            <p:nvPr/>
          </p:nvSpPr>
          <p:spPr>
            <a:xfrm>
              <a:off x="7070362" y="2103211"/>
              <a:ext cx="631903" cy="230832"/>
            </a:xfrm>
            <a:prstGeom prst="rect">
              <a:avLst/>
            </a:prstGeom>
          </p:spPr>
          <p:txBody>
            <a:bodyPr wrap="none">
              <a:spAutoFit/>
            </a:bodyPr>
            <a:lstStyle/>
            <a:p>
              <a:pPr algn="ctr"/>
              <a:r>
                <a:rPr lang="en-US" sz="900" dirty="0" smtClean="0">
                  <a:solidFill>
                    <a:prstClr val="black"/>
                  </a:solidFill>
                </a:rPr>
                <a:t>LOB user </a:t>
              </a:r>
            </a:p>
          </p:txBody>
        </p:sp>
        <p:sp>
          <p:nvSpPr>
            <p:cNvPr id="49" name="Freeform 622"/>
            <p:cNvSpPr>
              <a:spLocks noEditPoints="1"/>
            </p:cNvSpPr>
            <p:nvPr/>
          </p:nvSpPr>
          <p:spPr bwMode="auto">
            <a:xfrm>
              <a:off x="5325216" y="1825973"/>
              <a:ext cx="221566" cy="251614"/>
            </a:xfrm>
            <a:custGeom>
              <a:avLst/>
              <a:gdLst>
                <a:gd name="T0" fmla="*/ 128 w 292"/>
                <a:gd name="T1" fmla="*/ 324 h 324"/>
                <a:gd name="T2" fmla="*/ 48 w 292"/>
                <a:gd name="T3" fmla="*/ 324 h 324"/>
                <a:gd name="T4" fmla="*/ 0 w 292"/>
                <a:gd name="T5" fmla="*/ 277 h 324"/>
                <a:gd name="T6" fmla="*/ 0 w 292"/>
                <a:gd name="T7" fmla="*/ 193 h 324"/>
                <a:gd name="T8" fmla="*/ 245 w 292"/>
                <a:gd name="T9" fmla="*/ 193 h 324"/>
                <a:gd name="T10" fmla="*/ 292 w 292"/>
                <a:gd name="T11" fmla="*/ 240 h 324"/>
                <a:gd name="T12" fmla="*/ 292 w 292"/>
                <a:gd name="T13" fmla="*/ 324 h 324"/>
                <a:gd name="T14" fmla="*/ 165 w 292"/>
                <a:gd name="T15" fmla="*/ 324 h 324"/>
                <a:gd name="T16" fmla="*/ 128 w 292"/>
                <a:gd name="T17" fmla="*/ 324 h 324"/>
                <a:gd name="T18" fmla="*/ 146 w 292"/>
                <a:gd name="T19" fmla="*/ 169 h 324"/>
                <a:gd name="T20" fmla="*/ 226 w 292"/>
                <a:gd name="T21" fmla="*/ 84 h 324"/>
                <a:gd name="T22" fmla="*/ 146 w 292"/>
                <a:gd name="T23" fmla="*/ 0 h 324"/>
                <a:gd name="T24" fmla="*/ 66 w 292"/>
                <a:gd name="T25" fmla="*/ 84 h 324"/>
                <a:gd name="T26" fmla="*/ 146 w 292"/>
                <a:gd name="T27" fmla="*/ 16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2" h="324">
                  <a:moveTo>
                    <a:pt x="128" y="324"/>
                  </a:moveTo>
                  <a:cubicBezTo>
                    <a:pt x="48" y="324"/>
                    <a:pt x="48" y="324"/>
                    <a:pt x="48" y="324"/>
                  </a:cubicBezTo>
                  <a:cubicBezTo>
                    <a:pt x="21" y="324"/>
                    <a:pt x="0" y="304"/>
                    <a:pt x="0" y="277"/>
                  </a:cubicBezTo>
                  <a:cubicBezTo>
                    <a:pt x="0" y="193"/>
                    <a:pt x="0" y="193"/>
                    <a:pt x="0" y="193"/>
                  </a:cubicBezTo>
                  <a:cubicBezTo>
                    <a:pt x="245" y="193"/>
                    <a:pt x="245" y="193"/>
                    <a:pt x="245" y="193"/>
                  </a:cubicBezTo>
                  <a:cubicBezTo>
                    <a:pt x="272" y="193"/>
                    <a:pt x="292" y="213"/>
                    <a:pt x="292" y="240"/>
                  </a:cubicBezTo>
                  <a:cubicBezTo>
                    <a:pt x="292" y="324"/>
                    <a:pt x="292" y="324"/>
                    <a:pt x="292" y="324"/>
                  </a:cubicBezTo>
                  <a:cubicBezTo>
                    <a:pt x="165" y="324"/>
                    <a:pt x="165" y="324"/>
                    <a:pt x="165" y="324"/>
                  </a:cubicBezTo>
                  <a:lnTo>
                    <a:pt x="128" y="324"/>
                  </a:lnTo>
                  <a:close/>
                  <a:moveTo>
                    <a:pt x="146" y="169"/>
                  </a:moveTo>
                  <a:cubicBezTo>
                    <a:pt x="203" y="169"/>
                    <a:pt x="226" y="144"/>
                    <a:pt x="226" y="84"/>
                  </a:cubicBezTo>
                  <a:cubicBezTo>
                    <a:pt x="226" y="24"/>
                    <a:pt x="203" y="0"/>
                    <a:pt x="146" y="0"/>
                  </a:cubicBezTo>
                  <a:cubicBezTo>
                    <a:pt x="89" y="0"/>
                    <a:pt x="66" y="24"/>
                    <a:pt x="66" y="84"/>
                  </a:cubicBezTo>
                  <a:cubicBezTo>
                    <a:pt x="66" y="144"/>
                    <a:pt x="89" y="169"/>
                    <a:pt x="146" y="169"/>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0" name="Freeform 622"/>
            <p:cNvSpPr>
              <a:spLocks noEditPoints="1"/>
            </p:cNvSpPr>
            <p:nvPr/>
          </p:nvSpPr>
          <p:spPr bwMode="auto">
            <a:xfrm>
              <a:off x="5451978" y="1798911"/>
              <a:ext cx="221566" cy="251614"/>
            </a:xfrm>
            <a:custGeom>
              <a:avLst/>
              <a:gdLst>
                <a:gd name="T0" fmla="*/ 128 w 292"/>
                <a:gd name="T1" fmla="*/ 324 h 324"/>
                <a:gd name="T2" fmla="*/ 48 w 292"/>
                <a:gd name="T3" fmla="*/ 324 h 324"/>
                <a:gd name="T4" fmla="*/ 0 w 292"/>
                <a:gd name="T5" fmla="*/ 277 h 324"/>
                <a:gd name="T6" fmla="*/ 0 w 292"/>
                <a:gd name="T7" fmla="*/ 193 h 324"/>
                <a:gd name="T8" fmla="*/ 245 w 292"/>
                <a:gd name="T9" fmla="*/ 193 h 324"/>
                <a:gd name="T10" fmla="*/ 292 w 292"/>
                <a:gd name="T11" fmla="*/ 240 h 324"/>
                <a:gd name="T12" fmla="*/ 292 w 292"/>
                <a:gd name="T13" fmla="*/ 324 h 324"/>
                <a:gd name="T14" fmla="*/ 165 w 292"/>
                <a:gd name="T15" fmla="*/ 324 h 324"/>
                <a:gd name="T16" fmla="*/ 128 w 292"/>
                <a:gd name="T17" fmla="*/ 324 h 324"/>
                <a:gd name="T18" fmla="*/ 146 w 292"/>
                <a:gd name="T19" fmla="*/ 169 h 324"/>
                <a:gd name="T20" fmla="*/ 226 w 292"/>
                <a:gd name="T21" fmla="*/ 84 h 324"/>
                <a:gd name="T22" fmla="*/ 146 w 292"/>
                <a:gd name="T23" fmla="*/ 0 h 324"/>
                <a:gd name="T24" fmla="*/ 66 w 292"/>
                <a:gd name="T25" fmla="*/ 84 h 324"/>
                <a:gd name="T26" fmla="*/ 146 w 292"/>
                <a:gd name="T27" fmla="*/ 16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2" h="324">
                  <a:moveTo>
                    <a:pt x="128" y="324"/>
                  </a:moveTo>
                  <a:cubicBezTo>
                    <a:pt x="48" y="324"/>
                    <a:pt x="48" y="324"/>
                    <a:pt x="48" y="324"/>
                  </a:cubicBezTo>
                  <a:cubicBezTo>
                    <a:pt x="21" y="324"/>
                    <a:pt x="0" y="304"/>
                    <a:pt x="0" y="277"/>
                  </a:cubicBezTo>
                  <a:cubicBezTo>
                    <a:pt x="0" y="193"/>
                    <a:pt x="0" y="193"/>
                    <a:pt x="0" y="193"/>
                  </a:cubicBezTo>
                  <a:cubicBezTo>
                    <a:pt x="245" y="193"/>
                    <a:pt x="245" y="193"/>
                    <a:pt x="245" y="193"/>
                  </a:cubicBezTo>
                  <a:cubicBezTo>
                    <a:pt x="272" y="193"/>
                    <a:pt x="292" y="213"/>
                    <a:pt x="292" y="240"/>
                  </a:cubicBezTo>
                  <a:cubicBezTo>
                    <a:pt x="292" y="324"/>
                    <a:pt x="292" y="324"/>
                    <a:pt x="292" y="324"/>
                  </a:cubicBezTo>
                  <a:cubicBezTo>
                    <a:pt x="165" y="324"/>
                    <a:pt x="165" y="324"/>
                    <a:pt x="165" y="324"/>
                  </a:cubicBezTo>
                  <a:lnTo>
                    <a:pt x="128" y="324"/>
                  </a:lnTo>
                  <a:close/>
                  <a:moveTo>
                    <a:pt x="146" y="169"/>
                  </a:moveTo>
                  <a:cubicBezTo>
                    <a:pt x="203" y="169"/>
                    <a:pt x="226" y="144"/>
                    <a:pt x="226" y="84"/>
                  </a:cubicBezTo>
                  <a:cubicBezTo>
                    <a:pt x="226" y="24"/>
                    <a:pt x="203" y="0"/>
                    <a:pt x="146" y="0"/>
                  </a:cubicBezTo>
                  <a:cubicBezTo>
                    <a:pt x="89" y="0"/>
                    <a:pt x="66" y="24"/>
                    <a:pt x="66" y="84"/>
                  </a:cubicBezTo>
                  <a:cubicBezTo>
                    <a:pt x="66" y="144"/>
                    <a:pt x="89" y="169"/>
                    <a:pt x="146" y="169"/>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1" name="Freeform 622"/>
            <p:cNvSpPr>
              <a:spLocks noEditPoints="1"/>
            </p:cNvSpPr>
            <p:nvPr/>
          </p:nvSpPr>
          <p:spPr bwMode="auto">
            <a:xfrm>
              <a:off x="6315104" y="1819278"/>
              <a:ext cx="221566" cy="251614"/>
            </a:xfrm>
            <a:custGeom>
              <a:avLst/>
              <a:gdLst>
                <a:gd name="T0" fmla="*/ 128 w 292"/>
                <a:gd name="T1" fmla="*/ 324 h 324"/>
                <a:gd name="T2" fmla="*/ 48 w 292"/>
                <a:gd name="T3" fmla="*/ 324 h 324"/>
                <a:gd name="T4" fmla="*/ 0 w 292"/>
                <a:gd name="T5" fmla="*/ 277 h 324"/>
                <a:gd name="T6" fmla="*/ 0 w 292"/>
                <a:gd name="T7" fmla="*/ 193 h 324"/>
                <a:gd name="T8" fmla="*/ 245 w 292"/>
                <a:gd name="T9" fmla="*/ 193 h 324"/>
                <a:gd name="T10" fmla="*/ 292 w 292"/>
                <a:gd name="T11" fmla="*/ 240 h 324"/>
                <a:gd name="T12" fmla="*/ 292 w 292"/>
                <a:gd name="T13" fmla="*/ 324 h 324"/>
                <a:gd name="T14" fmla="*/ 165 w 292"/>
                <a:gd name="T15" fmla="*/ 324 h 324"/>
                <a:gd name="T16" fmla="*/ 128 w 292"/>
                <a:gd name="T17" fmla="*/ 324 h 324"/>
                <a:gd name="T18" fmla="*/ 146 w 292"/>
                <a:gd name="T19" fmla="*/ 169 h 324"/>
                <a:gd name="T20" fmla="*/ 226 w 292"/>
                <a:gd name="T21" fmla="*/ 84 h 324"/>
                <a:gd name="T22" fmla="*/ 146 w 292"/>
                <a:gd name="T23" fmla="*/ 0 h 324"/>
                <a:gd name="T24" fmla="*/ 66 w 292"/>
                <a:gd name="T25" fmla="*/ 84 h 324"/>
                <a:gd name="T26" fmla="*/ 146 w 292"/>
                <a:gd name="T27" fmla="*/ 16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2" h="324">
                  <a:moveTo>
                    <a:pt x="128" y="324"/>
                  </a:moveTo>
                  <a:cubicBezTo>
                    <a:pt x="48" y="324"/>
                    <a:pt x="48" y="324"/>
                    <a:pt x="48" y="324"/>
                  </a:cubicBezTo>
                  <a:cubicBezTo>
                    <a:pt x="21" y="324"/>
                    <a:pt x="0" y="304"/>
                    <a:pt x="0" y="277"/>
                  </a:cubicBezTo>
                  <a:cubicBezTo>
                    <a:pt x="0" y="193"/>
                    <a:pt x="0" y="193"/>
                    <a:pt x="0" y="193"/>
                  </a:cubicBezTo>
                  <a:cubicBezTo>
                    <a:pt x="245" y="193"/>
                    <a:pt x="245" y="193"/>
                    <a:pt x="245" y="193"/>
                  </a:cubicBezTo>
                  <a:cubicBezTo>
                    <a:pt x="272" y="193"/>
                    <a:pt x="292" y="213"/>
                    <a:pt x="292" y="240"/>
                  </a:cubicBezTo>
                  <a:cubicBezTo>
                    <a:pt x="292" y="324"/>
                    <a:pt x="292" y="324"/>
                    <a:pt x="292" y="324"/>
                  </a:cubicBezTo>
                  <a:cubicBezTo>
                    <a:pt x="165" y="324"/>
                    <a:pt x="165" y="324"/>
                    <a:pt x="165" y="324"/>
                  </a:cubicBezTo>
                  <a:lnTo>
                    <a:pt x="128" y="324"/>
                  </a:lnTo>
                  <a:close/>
                  <a:moveTo>
                    <a:pt x="146" y="169"/>
                  </a:moveTo>
                  <a:cubicBezTo>
                    <a:pt x="203" y="169"/>
                    <a:pt x="226" y="144"/>
                    <a:pt x="226" y="84"/>
                  </a:cubicBezTo>
                  <a:cubicBezTo>
                    <a:pt x="226" y="24"/>
                    <a:pt x="203" y="0"/>
                    <a:pt x="146" y="0"/>
                  </a:cubicBezTo>
                  <a:cubicBezTo>
                    <a:pt x="89" y="0"/>
                    <a:pt x="66" y="24"/>
                    <a:pt x="66" y="84"/>
                  </a:cubicBezTo>
                  <a:cubicBezTo>
                    <a:pt x="66" y="144"/>
                    <a:pt x="89" y="169"/>
                    <a:pt x="146" y="169"/>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2" name="Freeform 622"/>
            <p:cNvSpPr>
              <a:spLocks noEditPoints="1"/>
            </p:cNvSpPr>
            <p:nvPr/>
          </p:nvSpPr>
          <p:spPr bwMode="auto">
            <a:xfrm>
              <a:off x="6441866" y="1792216"/>
              <a:ext cx="221566" cy="251614"/>
            </a:xfrm>
            <a:custGeom>
              <a:avLst/>
              <a:gdLst>
                <a:gd name="T0" fmla="*/ 128 w 292"/>
                <a:gd name="T1" fmla="*/ 324 h 324"/>
                <a:gd name="T2" fmla="*/ 48 w 292"/>
                <a:gd name="T3" fmla="*/ 324 h 324"/>
                <a:gd name="T4" fmla="*/ 0 w 292"/>
                <a:gd name="T5" fmla="*/ 277 h 324"/>
                <a:gd name="T6" fmla="*/ 0 w 292"/>
                <a:gd name="T7" fmla="*/ 193 h 324"/>
                <a:gd name="T8" fmla="*/ 245 w 292"/>
                <a:gd name="T9" fmla="*/ 193 h 324"/>
                <a:gd name="T10" fmla="*/ 292 w 292"/>
                <a:gd name="T11" fmla="*/ 240 h 324"/>
                <a:gd name="T12" fmla="*/ 292 w 292"/>
                <a:gd name="T13" fmla="*/ 324 h 324"/>
                <a:gd name="T14" fmla="*/ 165 w 292"/>
                <a:gd name="T15" fmla="*/ 324 h 324"/>
                <a:gd name="T16" fmla="*/ 128 w 292"/>
                <a:gd name="T17" fmla="*/ 324 h 324"/>
                <a:gd name="T18" fmla="*/ 146 w 292"/>
                <a:gd name="T19" fmla="*/ 169 h 324"/>
                <a:gd name="T20" fmla="*/ 226 w 292"/>
                <a:gd name="T21" fmla="*/ 84 h 324"/>
                <a:gd name="T22" fmla="*/ 146 w 292"/>
                <a:gd name="T23" fmla="*/ 0 h 324"/>
                <a:gd name="T24" fmla="*/ 66 w 292"/>
                <a:gd name="T25" fmla="*/ 84 h 324"/>
                <a:gd name="T26" fmla="*/ 146 w 292"/>
                <a:gd name="T27" fmla="*/ 16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2" h="324">
                  <a:moveTo>
                    <a:pt x="128" y="324"/>
                  </a:moveTo>
                  <a:cubicBezTo>
                    <a:pt x="48" y="324"/>
                    <a:pt x="48" y="324"/>
                    <a:pt x="48" y="324"/>
                  </a:cubicBezTo>
                  <a:cubicBezTo>
                    <a:pt x="21" y="324"/>
                    <a:pt x="0" y="304"/>
                    <a:pt x="0" y="277"/>
                  </a:cubicBezTo>
                  <a:cubicBezTo>
                    <a:pt x="0" y="193"/>
                    <a:pt x="0" y="193"/>
                    <a:pt x="0" y="193"/>
                  </a:cubicBezTo>
                  <a:cubicBezTo>
                    <a:pt x="245" y="193"/>
                    <a:pt x="245" y="193"/>
                    <a:pt x="245" y="193"/>
                  </a:cubicBezTo>
                  <a:cubicBezTo>
                    <a:pt x="272" y="193"/>
                    <a:pt x="292" y="213"/>
                    <a:pt x="292" y="240"/>
                  </a:cubicBezTo>
                  <a:cubicBezTo>
                    <a:pt x="292" y="324"/>
                    <a:pt x="292" y="324"/>
                    <a:pt x="292" y="324"/>
                  </a:cubicBezTo>
                  <a:cubicBezTo>
                    <a:pt x="165" y="324"/>
                    <a:pt x="165" y="324"/>
                    <a:pt x="165" y="324"/>
                  </a:cubicBezTo>
                  <a:lnTo>
                    <a:pt x="128" y="324"/>
                  </a:lnTo>
                  <a:close/>
                  <a:moveTo>
                    <a:pt x="146" y="169"/>
                  </a:moveTo>
                  <a:cubicBezTo>
                    <a:pt x="203" y="169"/>
                    <a:pt x="226" y="144"/>
                    <a:pt x="226" y="84"/>
                  </a:cubicBezTo>
                  <a:cubicBezTo>
                    <a:pt x="226" y="24"/>
                    <a:pt x="203" y="0"/>
                    <a:pt x="146" y="0"/>
                  </a:cubicBezTo>
                  <a:cubicBezTo>
                    <a:pt x="89" y="0"/>
                    <a:pt x="66" y="24"/>
                    <a:pt x="66" y="84"/>
                  </a:cubicBezTo>
                  <a:cubicBezTo>
                    <a:pt x="66" y="144"/>
                    <a:pt x="89" y="169"/>
                    <a:pt x="146" y="169"/>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3" name="Freeform 622"/>
            <p:cNvSpPr>
              <a:spLocks noEditPoints="1"/>
            </p:cNvSpPr>
            <p:nvPr/>
          </p:nvSpPr>
          <p:spPr bwMode="auto">
            <a:xfrm>
              <a:off x="7184496" y="1819278"/>
              <a:ext cx="221566" cy="251614"/>
            </a:xfrm>
            <a:custGeom>
              <a:avLst/>
              <a:gdLst>
                <a:gd name="T0" fmla="*/ 128 w 292"/>
                <a:gd name="T1" fmla="*/ 324 h 324"/>
                <a:gd name="T2" fmla="*/ 48 w 292"/>
                <a:gd name="T3" fmla="*/ 324 h 324"/>
                <a:gd name="T4" fmla="*/ 0 w 292"/>
                <a:gd name="T5" fmla="*/ 277 h 324"/>
                <a:gd name="T6" fmla="*/ 0 w 292"/>
                <a:gd name="T7" fmla="*/ 193 h 324"/>
                <a:gd name="T8" fmla="*/ 245 w 292"/>
                <a:gd name="T9" fmla="*/ 193 h 324"/>
                <a:gd name="T10" fmla="*/ 292 w 292"/>
                <a:gd name="T11" fmla="*/ 240 h 324"/>
                <a:gd name="T12" fmla="*/ 292 w 292"/>
                <a:gd name="T13" fmla="*/ 324 h 324"/>
                <a:gd name="T14" fmla="*/ 165 w 292"/>
                <a:gd name="T15" fmla="*/ 324 h 324"/>
                <a:gd name="T16" fmla="*/ 128 w 292"/>
                <a:gd name="T17" fmla="*/ 324 h 324"/>
                <a:gd name="T18" fmla="*/ 146 w 292"/>
                <a:gd name="T19" fmla="*/ 169 h 324"/>
                <a:gd name="T20" fmla="*/ 226 w 292"/>
                <a:gd name="T21" fmla="*/ 84 h 324"/>
                <a:gd name="T22" fmla="*/ 146 w 292"/>
                <a:gd name="T23" fmla="*/ 0 h 324"/>
                <a:gd name="T24" fmla="*/ 66 w 292"/>
                <a:gd name="T25" fmla="*/ 84 h 324"/>
                <a:gd name="T26" fmla="*/ 146 w 292"/>
                <a:gd name="T27" fmla="*/ 16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2" h="324">
                  <a:moveTo>
                    <a:pt x="128" y="324"/>
                  </a:moveTo>
                  <a:cubicBezTo>
                    <a:pt x="48" y="324"/>
                    <a:pt x="48" y="324"/>
                    <a:pt x="48" y="324"/>
                  </a:cubicBezTo>
                  <a:cubicBezTo>
                    <a:pt x="21" y="324"/>
                    <a:pt x="0" y="304"/>
                    <a:pt x="0" y="277"/>
                  </a:cubicBezTo>
                  <a:cubicBezTo>
                    <a:pt x="0" y="193"/>
                    <a:pt x="0" y="193"/>
                    <a:pt x="0" y="193"/>
                  </a:cubicBezTo>
                  <a:cubicBezTo>
                    <a:pt x="245" y="193"/>
                    <a:pt x="245" y="193"/>
                    <a:pt x="245" y="193"/>
                  </a:cubicBezTo>
                  <a:cubicBezTo>
                    <a:pt x="272" y="193"/>
                    <a:pt x="292" y="213"/>
                    <a:pt x="292" y="240"/>
                  </a:cubicBezTo>
                  <a:cubicBezTo>
                    <a:pt x="292" y="324"/>
                    <a:pt x="292" y="324"/>
                    <a:pt x="292" y="324"/>
                  </a:cubicBezTo>
                  <a:cubicBezTo>
                    <a:pt x="165" y="324"/>
                    <a:pt x="165" y="324"/>
                    <a:pt x="165" y="324"/>
                  </a:cubicBezTo>
                  <a:lnTo>
                    <a:pt x="128" y="324"/>
                  </a:lnTo>
                  <a:close/>
                  <a:moveTo>
                    <a:pt x="146" y="169"/>
                  </a:moveTo>
                  <a:cubicBezTo>
                    <a:pt x="203" y="169"/>
                    <a:pt x="226" y="144"/>
                    <a:pt x="226" y="84"/>
                  </a:cubicBezTo>
                  <a:cubicBezTo>
                    <a:pt x="226" y="24"/>
                    <a:pt x="203" y="0"/>
                    <a:pt x="146" y="0"/>
                  </a:cubicBezTo>
                  <a:cubicBezTo>
                    <a:pt x="89" y="0"/>
                    <a:pt x="66" y="24"/>
                    <a:pt x="66" y="84"/>
                  </a:cubicBezTo>
                  <a:cubicBezTo>
                    <a:pt x="66" y="144"/>
                    <a:pt x="89" y="169"/>
                    <a:pt x="146" y="169"/>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4" name="Freeform 622"/>
            <p:cNvSpPr>
              <a:spLocks noEditPoints="1"/>
            </p:cNvSpPr>
            <p:nvPr/>
          </p:nvSpPr>
          <p:spPr bwMode="auto">
            <a:xfrm>
              <a:off x="7311258" y="1792216"/>
              <a:ext cx="221566" cy="251614"/>
            </a:xfrm>
            <a:custGeom>
              <a:avLst/>
              <a:gdLst>
                <a:gd name="T0" fmla="*/ 128 w 292"/>
                <a:gd name="T1" fmla="*/ 324 h 324"/>
                <a:gd name="T2" fmla="*/ 48 w 292"/>
                <a:gd name="T3" fmla="*/ 324 h 324"/>
                <a:gd name="T4" fmla="*/ 0 w 292"/>
                <a:gd name="T5" fmla="*/ 277 h 324"/>
                <a:gd name="T6" fmla="*/ 0 w 292"/>
                <a:gd name="T7" fmla="*/ 193 h 324"/>
                <a:gd name="T8" fmla="*/ 245 w 292"/>
                <a:gd name="T9" fmla="*/ 193 h 324"/>
                <a:gd name="T10" fmla="*/ 292 w 292"/>
                <a:gd name="T11" fmla="*/ 240 h 324"/>
                <a:gd name="T12" fmla="*/ 292 w 292"/>
                <a:gd name="T13" fmla="*/ 324 h 324"/>
                <a:gd name="T14" fmla="*/ 165 w 292"/>
                <a:gd name="T15" fmla="*/ 324 h 324"/>
                <a:gd name="T16" fmla="*/ 128 w 292"/>
                <a:gd name="T17" fmla="*/ 324 h 324"/>
                <a:gd name="T18" fmla="*/ 146 w 292"/>
                <a:gd name="T19" fmla="*/ 169 h 324"/>
                <a:gd name="T20" fmla="*/ 226 w 292"/>
                <a:gd name="T21" fmla="*/ 84 h 324"/>
                <a:gd name="T22" fmla="*/ 146 w 292"/>
                <a:gd name="T23" fmla="*/ 0 h 324"/>
                <a:gd name="T24" fmla="*/ 66 w 292"/>
                <a:gd name="T25" fmla="*/ 84 h 324"/>
                <a:gd name="T26" fmla="*/ 146 w 292"/>
                <a:gd name="T27" fmla="*/ 16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2" h="324">
                  <a:moveTo>
                    <a:pt x="128" y="324"/>
                  </a:moveTo>
                  <a:cubicBezTo>
                    <a:pt x="48" y="324"/>
                    <a:pt x="48" y="324"/>
                    <a:pt x="48" y="324"/>
                  </a:cubicBezTo>
                  <a:cubicBezTo>
                    <a:pt x="21" y="324"/>
                    <a:pt x="0" y="304"/>
                    <a:pt x="0" y="277"/>
                  </a:cubicBezTo>
                  <a:cubicBezTo>
                    <a:pt x="0" y="193"/>
                    <a:pt x="0" y="193"/>
                    <a:pt x="0" y="193"/>
                  </a:cubicBezTo>
                  <a:cubicBezTo>
                    <a:pt x="245" y="193"/>
                    <a:pt x="245" y="193"/>
                    <a:pt x="245" y="193"/>
                  </a:cubicBezTo>
                  <a:cubicBezTo>
                    <a:pt x="272" y="193"/>
                    <a:pt x="292" y="213"/>
                    <a:pt x="292" y="240"/>
                  </a:cubicBezTo>
                  <a:cubicBezTo>
                    <a:pt x="292" y="324"/>
                    <a:pt x="292" y="324"/>
                    <a:pt x="292" y="324"/>
                  </a:cubicBezTo>
                  <a:cubicBezTo>
                    <a:pt x="165" y="324"/>
                    <a:pt x="165" y="324"/>
                    <a:pt x="165" y="324"/>
                  </a:cubicBezTo>
                  <a:lnTo>
                    <a:pt x="128" y="324"/>
                  </a:lnTo>
                  <a:close/>
                  <a:moveTo>
                    <a:pt x="146" y="169"/>
                  </a:moveTo>
                  <a:cubicBezTo>
                    <a:pt x="203" y="169"/>
                    <a:pt x="226" y="144"/>
                    <a:pt x="226" y="84"/>
                  </a:cubicBezTo>
                  <a:cubicBezTo>
                    <a:pt x="226" y="24"/>
                    <a:pt x="203" y="0"/>
                    <a:pt x="146" y="0"/>
                  </a:cubicBezTo>
                  <a:cubicBezTo>
                    <a:pt x="89" y="0"/>
                    <a:pt x="66" y="24"/>
                    <a:pt x="66" y="84"/>
                  </a:cubicBezTo>
                  <a:cubicBezTo>
                    <a:pt x="66" y="144"/>
                    <a:pt x="89" y="169"/>
                    <a:pt x="146" y="169"/>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5" name="Rounded Rectangle 54"/>
            <p:cNvSpPr/>
            <p:nvPr/>
          </p:nvSpPr>
          <p:spPr>
            <a:xfrm>
              <a:off x="6897943" y="2740359"/>
              <a:ext cx="771804" cy="346588"/>
            </a:xfrm>
            <a:prstGeom prst="roundRect">
              <a:avLst>
                <a:gd name="adj" fmla="val 1239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defPPr>
                <a:defRPr lang="en-US"/>
              </a:defPPr>
              <a:lvl1pPr marL="0" algn="l" defTabSz="950839" rtl="0" eaLnBrk="1" latinLnBrk="0" hangingPunct="1">
                <a:defRPr sz="3700" kern="1200">
                  <a:solidFill>
                    <a:schemeClr val="lt1"/>
                  </a:solidFill>
                  <a:latin typeface="+mn-lt"/>
                  <a:ea typeface="+mn-ea"/>
                  <a:cs typeface="+mn-cs"/>
                </a:defRPr>
              </a:lvl1pPr>
              <a:lvl2pPr marL="950839" algn="l" defTabSz="950839" rtl="0" eaLnBrk="1" latinLnBrk="0" hangingPunct="1">
                <a:defRPr sz="3700" kern="1200">
                  <a:solidFill>
                    <a:schemeClr val="lt1"/>
                  </a:solidFill>
                  <a:latin typeface="+mn-lt"/>
                  <a:ea typeface="+mn-ea"/>
                  <a:cs typeface="+mn-cs"/>
                </a:defRPr>
              </a:lvl2pPr>
              <a:lvl3pPr marL="1901677" algn="l" defTabSz="950839" rtl="0" eaLnBrk="1" latinLnBrk="0" hangingPunct="1">
                <a:defRPr sz="3700" kern="1200">
                  <a:solidFill>
                    <a:schemeClr val="lt1"/>
                  </a:solidFill>
                  <a:latin typeface="+mn-lt"/>
                  <a:ea typeface="+mn-ea"/>
                  <a:cs typeface="+mn-cs"/>
                </a:defRPr>
              </a:lvl3pPr>
              <a:lvl4pPr marL="2852516" algn="l" defTabSz="950839" rtl="0" eaLnBrk="1" latinLnBrk="0" hangingPunct="1">
                <a:defRPr sz="3700" kern="1200">
                  <a:solidFill>
                    <a:schemeClr val="lt1"/>
                  </a:solidFill>
                  <a:latin typeface="+mn-lt"/>
                  <a:ea typeface="+mn-ea"/>
                  <a:cs typeface="+mn-cs"/>
                </a:defRPr>
              </a:lvl4pPr>
              <a:lvl5pPr marL="3803357" algn="l" defTabSz="950839" rtl="0" eaLnBrk="1" latinLnBrk="0" hangingPunct="1">
                <a:defRPr sz="3700" kern="1200">
                  <a:solidFill>
                    <a:schemeClr val="lt1"/>
                  </a:solidFill>
                  <a:latin typeface="+mn-lt"/>
                  <a:ea typeface="+mn-ea"/>
                  <a:cs typeface="+mn-cs"/>
                </a:defRPr>
              </a:lvl5pPr>
              <a:lvl6pPr marL="4754196" algn="l" defTabSz="950839" rtl="0" eaLnBrk="1" latinLnBrk="0" hangingPunct="1">
                <a:defRPr sz="3700" kern="1200">
                  <a:solidFill>
                    <a:schemeClr val="lt1"/>
                  </a:solidFill>
                  <a:latin typeface="+mn-lt"/>
                  <a:ea typeface="+mn-ea"/>
                  <a:cs typeface="+mn-cs"/>
                </a:defRPr>
              </a:lvl6pPr>
              <a:lvl7pPr marL="5705034" algn="l" defTabSz="950839" rtl="0" eaLnBrk="1" latinLnBrk="0" hangingPunct="1">
                <a:defRPr sz="3700" kern="1200">
                  <a:solidFill>
                    <a:schemeClr val="lt1"/>
                  </a:solidFill>
                  <a:latin typeface="+mn-lt"/>
                  <a:ea typeface="+mn-ea"/>
                  <a:cs typeface="+mn-cs"/>
                </a:defRPr>
              </a:lvl7pPr>
              <a:lvl8pPr marL="6655873" algn="l" defTabSz="950839" rtl="0" eaLnBrk="1" latinLnBrk="0" hangingPunct="1">
                <a:defRPr sz="3700" kern="1200">
                  <a:solidFill>
                    <a:schemeClr val="lt1"/>
                  </a:solidFill>
                  <a:latin typeface="+mn-lt"/>
                  <a:ea typeface="+mn-ea"/>
                  <a:cs typeface="+mn-cs"/>
                </a:defRPr>
              </a:lvl8pPr>
              <a:lvl9pPr marL="7606712" algn="l" defTabSz="950839" rtl="0" eaLnBrk="1" latinLnBrk="0" hangingPunct="1">
                <a:defRPr sz="3700" kern="1200">
                  <a:solidFill>
                    <a:schemeClr val="lt1"/>
                  </a:solidFill>
                  <a:latin typeface="+mn-lt"/>
                  <a:ea typeface="+mn-ea"/>
                  <a:cs typeface="+mn-cs"/>
                </a:defRPr>
              </a:lvl9pPr>
            </a:lstStyle>
            <a:p>
              <a:pPr algn="ctr"/>
              <a:r>
                <a:rPr lang="en-US" sz="1100" dirty="0" smtClean="0">
                  <a:solidFill>
                    <a:srgbClr val="FFFFFF"/>
                  </a:solidFill>
                </a:rPr>
                <a:t>Release</a:t>
              </a:r>
            </a:p>
          </p:txBody>
        </p:sp>
        <p:sp>
          <p:nvSpPr>
            <p:cNvPr id="56" name="TextBox 55"/>
            <p:cNvSpPr txBox="1"/>
            <p:nvPr/>
          </p:nvSpPr>
          <p:spPr>
            <a:xfrm>
              <a:off x="5832451" y="4091855"/>
              <a:ext cx="619433" cy="18271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900" dirty="0" smtClean="0">
                  <a:solidFill>
                    <a:prstClr val="black"/>
                  </a:solidFill>
                </a:rPr>
                <a:t>Storage</a:t>
              </a:r>
              <a:endParaRPr lang="en-US" sz="900" dirty="0">
                <a:solidFill>
                  <a:prstClr val="black"/>
                </a:solidFill>
              </a:endParaRPr>
            </a:p>
          </p:txBody>
        </p:sp>
        <p:sp>
          <p:nvSpPr>
            <p:cNvPr id="57" name="TextBox 56"/>
            <p:cNvSpPr txBox="1"/>
            <p:nvPr/>
          </p:nvSpPr>
          <p:spPr>
            <a:xfrm>
              <a:off x="3574212" y="4097518"/>
              <a:ext cx="1461246" cy="19722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900" dirty="0" smtClean="0">
                  <a:solidFill>
                    <a:prstClr val="black"/>
                  </a:solidFill>
                </a:rPr>
                <a:t>Physical/Virtual servers</a:t>
              </a:r>
              <a:endParaRPr lang="en-US" sz="900" dirty="0">
                <a:solidFill>
                  <a:prstClr val="black"/>
                </a:solidFill>
              </a:endParaRPr>
            </a:p>
          </p:txBody>
        </p:sp>
        <p:grpSp>
          <p:nvGrpSpPr>
            <p:cNvPr id="58" name="Group 38"/>
            <p:cNvGrpSpPr>
              <a:grpSpLocks noChangeAspect="1"/>
            </p:cNvGrpSpPr>
            <p:nvPr/>
          </p:nvGrpSpPr>
          <p:grpSpPr>
            <a:xfrm>
              <a:off x="4206663" y="3814726"/>
              <a:ext cx="183336" cy="246934"/>
              <a:chOff x="4633634" y="3664948"/>
              <a:chExt cx="773288" cy="1224196"/>
            </a:xfrm>
            <a:solidFill>
              <a:schemeClr val="accent4"/>
            </a:solidFill>
          </p:grpSpPr>
          <p:sp>
            <p:nvSpPr>
              <p:cNvPr id="90" name="Freeform 89"/>
              <p:cNvSpPr>
                <a:spLocks/>
              </p:cNvSpPr>
              <p:nvPr/>
            </p:nvSpPr>
            <p:spPr bwMode="auto">
              <a:xfrm>
                <a:off x="4680433" y="3664948"/>
                <a:ext cx="726489" cy="1224196"/>
              </a:xfrm>
              <a:custGeom>
                <a:avLst/>
                <a:gdLst>
                  <a:gd name="T0" fmla="*/ 37 w 46"/>
                  <a:gd name="T1" fmla="*/ 0 h 64"/>
                  <a:gd name="T2" fmla="*/ 37 w 46"/>
                  <a:gd name="T3" fmla="*/ 0 h 64"/>
                  <a:gd name="T4" fmla="*/ 46 w 46"/>
                  <a:gd name="T5" fmla="*/ 9 h 64"/>
                  <a:gd name="T6" fmla="*/ 46 w 46"/>
                  <a:gd name="T7" fmla="*/ 64 h 64"/>
                  <a:gd name="T8" fmla="*/ 8 w 46"/>
                  <a:gd name="T9" fmla="*/ 64 h 64"/>
                  <a:gd name="T10" fmla="*/ 0 w 46"/>
                  <a:gd name="T11" fmla="*/ 55 h 64"/>
                  <a:gd name="T12" fmla="*/ 0 w 46"/>
                  <a:gd name="T13" fmla="*/ 0 h 64"/>
                  <a:gd name="T14" fmla="*/ 37 w 46"/>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64">
                    <a:moveTo>
                      <a:pt x="37" y="0"/>
                    </a:moveTo>
                    <a:cubicBezTo>
                      <a:pt x="37" y="0"/>
                      <a:pt x="37" y="0"/>
                      <a:pt x="37" y="0"/>
                    </a:cubicBezTo>
                    <a:cubicBezTo>
                      <a:pt x="43" y="0"/>
                      <a:pt x="46" y="3"/>
                      <a:pt x="46" y="9"/>
                    </a:cubicBezTo>
                    <a:cubicBezTo>
                      <a:pt x="46" y="64"/>
                      <a:pt x="46" y="64"/>
                      <a:pt x="46" y="64"/>
                    </a:cubicBezTo>
                    <a:cubicBezTo>
                      <a:pt x="8" y="64"/>
                      <a:pt x="8" y="64"/>
                      <a:pt x="8" y="64"/>
                    </a:cubicBezTo>
                    <a:cubicBezTo>
                      <a:pt x="2" y="64"/>
                      <a:pt x="0" y="61"/>
                      <a:pt x="0" y="55"/>
                    </a:cubicBezTo>
                    <a:cubicBezTo>
                      <a:pt x="0" y="0"/>
                      <a:pt x="0" y="0"/>
                      <a:pt x="0" y="0"/>
                    </a:cubicBezTo>
                    <a:cubicBezTo>
                      <a:pt x="37" y="0"/>
                      <a:pt x="37" y="0"/>
                      <a:pt x="37" y="0"/>
                    </a:cubicBezTo>
                    <a:close/>
                  </a:path>
                </a:pathLst>
              </a:custGeom>
              <a:solidFill>
                <a:srgbClr val="00B0F0"/>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50839" rtl="0" eaLnBrk="1" latinLnBrk="0" hangingPunct="1">
                  <a:defRPr sz="3700" kern="1200">
                    <a:solidFill>
                      <a:schemeClr val="tx1"/>
                    </a:solidFill>
                    <a:latin typeface="+mn-lt"/>
                    <a:ea typeface="+mn-ea"/>
                    <a:cs typeface="+mn-cs"/>
                  </a:defRPr>
                </a:lvl1pPr>
                <a:lvl2pPr marL="950839" algn="l" defTabSz="950839" rtl="0" eaLnBrk="1" latinLnBrk="0" hangingPunct="1">
                  <a:defRPr sz="3700" kern="1200">
                    <a:solidFill>
                      <a:schemeClr val="tx1"/>
                    </a:solidFill>
                    <a:latin typeface="+mn-lt"/>
                    <a:ea typeface="+mn-ea"/>
                    <a:cs typeface="+mn-cs"/>
                  </a:defRPr>
                </a:lvl2pPr>
                <a:lvl3pPr marL="1901677" algn="l" defTabSz="950839" rtl="0" eaLnBrk="1" latinLnBrk="0" hangingPunct="1">
                  <a:defRPr sz="3700" kern="1200">
                    <a:solidFill>
                      <a:schemeClr val="tx1"/>
                    </a:solidFill>
                    <a:latin typeface="+mn-lt"/>
                    <a:ea typeface="+mn-ea"/>
                    <a:cs typeface="+mn-cs"/>
                  </a:defRPr>
                </a:lvl3pPr>
                <a:lvl4pPr marL="2852516" algn="l" defTabSz="950839" rtl="0" eaLnBrk="1" latinLnBrk="0" hangingPunct="1">
                  <a:defRPr sz="3700" kern="1200">
                    <a:solidFill>
                      <a:schemeClr val="tx1"/>
                    </a:solidFill>
                    <a:latin typeface="+mn-lt"/>
                    <a:ea typeface="+mn-ea"/>
                    <a:cs typeface="+mn-cs"/>
                  </a:defRPr>
                </a:lvl4pPr>
                <a:lvl5pPr marL="3803357" algn="l" defTabSz="950839" rtl="0" eaLnBrk="1" latinLnBrk="0" hangingPunct="1">
                  <a:defRPr sz="3700" kern="1200">
                    <a:solidFill>
                      <a:schemeClr val="tx1"/>
                    </a:solidFill>
                    <a:latin typeface="+mn-lt"/>
                    <a:ea typeface="+mn-ea"/>
                    <a:cs typeface="+mn-cs"/>
                  </a:defRPr>
                </a:lvl5pPr>
                <a:lvl6pPr marL="4754196" algn="l" defTabSz="950839" rtl="0" eaLnBrk="1" latinLnBrk="0" hangingPunct="1">
                  <a:defRPr sz="3700" kern="1200">
                    <a:solidFill>
                      <a:schemeClr val="tx1"/>
                    </a:solidFill>
                    <a:latin typeface="+mn-lt"/>
                    <a:ea typeface="+mn-ea"/>
                    <a:cs typeface="+mn-cs"/>
                  </a:defRPr>
                </a:lvl6pPr>
                <a:lvl7pPr marL="5705034" algn="l" defTabSz="950839" rtl="0" eaLnBrk="1" latinLnBrk="0" hangingPunct="1">
                  <a:defRPr sz="3700" kern="1200">
                    <a:solidFill>
                      <a:schemeClr val="tx1"/>
                    </a:solidFill>
                    <a:latin typeface="+mn-lt"/>
                    <a:ea typeface="+mn-ea"/>
                    <a:cs typeface="+mn-cs"/>
                  </a:defRPr>
                </a:lvl7pPr>
                <a:lvl8pPr marL="6655873" algn="l" defTabSz="950839" rtl="0" eaLnBrk="1" latinLnBrk="0" hangingPunct="1">
                  <a:defRPr sz="3700" kern="1200">
                    <a:solidFill>
                      <a:schemeClr val="tx1"/>
                    </a:solidFill>
                    <a:latin typeface="+mn-lt"/>
                    <a:ea typeface="+mn-ea"/>
                    <a:cs typeface="+mn-cs"/>
                  </a:defRPr>
                </a:lvl8pPr>
                <a:lvl9pPr marL="7606712" algn="l" defTabSz="950839" rtl="0" eaLnBrk="1" latinLnBrk="0" hangingPunct="1">
                  <a:defRPr sz="3700" kern="1200">
                    <a:solidFill>
                      <a:schemeClr val="tx1"/>
                    </a:solidFill>
                    <a:latin typeface="+mn-lt"/>
                    <a:ea typeface="+mn-ea"/>
                    <a:cs typeface="+mn-cs"/>
                  </a:defRPr>
                </a:lvl9pPr>
              </a:lstStyle>
              <a:p>
                <a:endParaRPr lang="en-US" dirty="0">
                  <a:solidFill>
                    <a:prstClr val="black"/>
                  </a:solidFill>
                </a:endParaRPr>
              </a:p>
            </p:txBody>
          </p:sp>
          <p:sp>
            <p:nvSpPr>
              <p:cNvPr id="91" name="Line 58"/>
              <p:cNvSpPr>
                <a:spLocks noChangeShapeType="1"/>
              </p:cNvSpPr>
              <p:nvPr/>
            </p:nvSpPr>
            <p:spPr bwMode="auto">
              <a:xfrm flipH="1">
                <a:off x="4633634" y="4131092"/>
                <a:ext cx="599467" cy="0"/>
              </a:xfrm>
              <a:prstGeom prst="line">
                <a:avLst/>
              </a:prstGeom>
              <a:grpFill/>
              <a:ln w="28575" cap="rnd" cmpd="sng">
                <a:solidFill>
                  <a:schemeClr val="accent6"/>
                </a:solidFill>
                <a:prstDash val="solid"/>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50839" rtl="0" eaLnBrk="1" latinLnBrk="0" hangingPunct="1">
                  <a:defRPr sz="3700" kern="1200">
                    <a:solidFill>
                      <a:schemeClr val="tx1"/>
                    </a:solidFill>
                    <a:latin typeface="+mn-lt"/>
                    <a:ea typeface="+mn-ea"/>
                    <a:cs typeface="+mn-cs"/>
                  </a:defRPr>
                </a:lvl1pPr>
                <a:lvl2pPr marL="950839" algn="l" defTabSz="950839" rtl="0" eaLnBrk="1" latinLnBrk="0" hangingPunct="1">
                  <a:defRPr sz="3700" kern="1200">
                    <a:solidFill>
                      <a:schemeClr val="tx1"/>
                    </a:solidFill>
                    <a:latin typeface="+mn-lt"/>
                    <a:ea typeface="+mn-ea"/>
                    <a:cs typeface="+mn-cs"/>
                  </a:defRPr>
                </a:lvl2pPr>
                <a:lvl3pPr marL="1901677" algn="l" defTabSz="950839" rtl="0" eaLnBrk="1" latinLnBrk="0" hangingPunct="1">
                  <a:defRPr sz="3700" kern="1200">
                    <a:solidFill>
                      <a:schemeClr val="tx1"/>
                    </a:solidFill>
                    <a:latin typeface="+mn-lt"/>
                    <a:ea typeface="+mn-ea"/>
                    <a:cs typeface="+mn-cs"/>
                  </a:defRPr>
                </a:lvl3pPr>
                <a:lvl4pPr marL="2852516" algn="l" defTabSz="950839" rtl="0" eaLnBrk="1" latinLnBrk="0" hangingPunct="1">
                  <a:defRPr sz="3700" kern="1200">
                    <a:solidFill>
                      <a:schemeClr val="tx1"/>
                    </a:solidFill>
                    <a:latin typeface="+mn-lt"/>
                    <a:ea typeface="+mn-ea"/>
                    <a:cs typeface="+mn-cs"/>
                  </a:defRPr>
                </a:lvl4pPr>
                <a:lvl5pPr marL="3803357" algn="l" defTabSz="950839" rtl="0" eaLnBrk="1" latinLnBrk="0" hangingPunct="1">
                  <a:defRPr sz="3700" kern="1200">
                    <a:solidFill>
                      <a:schemeClr val="tx1"/>
                    </a:solidFill>
                    <a:latin typeface="+mn-lt"/>
                    <a:ea typeface="+mn-ea"/>
                    <a:cs typeface="+mn-cs"/>
                  </a:defRPr>
                </a:lvl5pPr>
                <a:lvl6pPr marL="4754196" algn="l" defTabSz="950839" rtl="0" eaLnBrk="1" latinLnBrk="0" hangingPunct="1">
                  <a:defRPr sz="3700" kern="1200">
                    <a:solidFill>
                      <a:schemeClr val="tx1"/>
                    </a:solidFill>
                    <a:latin typeface="+mn-lt"/>
                    <a:ea typeface="+mn-ea"/>
                    <a:cs typeface="+mn-cs"/>
                  </a:defRPr>
                </a:lvl6pPr>
                <a:lvl7pPr marL="5705034" algn="l" defTabSz="950839" rtl="0" eaLnBrk="1" latinLnBrk="0" hangingPunct="1">
                  <a:defRPr sz="3700" kern="1200">
                    <a:solidFill>
                      <a:schemeClr val="tx1"/>
                    </a:solidFill>
                    <a:latin typeface="+mn-lt"/>
                    <a:ea typeface="+mn-ea"/>
                    <a:cs typeface="+mn-cs"/>
                  </a:defRPr>
                </a:lvl7pPr>
                <a:lvl8pPr marL="6655873" algn="l" defTabSz="950839" rtl="0" eaLnBrk="1" latinLnBrk="0" hangingPunct="1">
                  <a:defRPr sz="3700" kern="1200">
                    <a:solidFill>
                      <a:schemeClr val="tx1"/>
                    </a:solidFill>
                    <a:latin typeface="+mn-lt"/>
                    <a:ea typeface="+mn-ea"/>
                    <a:cs typeface="+mn-cs"/>
                  </a:defRPr>
                </a:lvl8pPr>
                <a:lvl9pPr marL="7606712" algn="l" defTabSz="950839" rtl="0" eaLnBrk="1" latinLnBrk="0" hangingPunct="1">
                  <a:defRPr sz="3700" kern="1200">
                    <a:solidFill>
                      <a:schemeClr val="tx1"/>
                    </a:solidFill>
                    <a:latin typeface="+mn-lt"/>
                    <a:ea typeface="+mn-ea"/>
                    <a:cs typeface="+mn-cs"/>
                  </a:defRPr>
                </a:lvl9pPr>
              </a:lstStyle>
              <a:p>
                <a:endParaRPr lang="en-US" dirty="0">
                  <a:solidFill>
                    <a:prstClr val="black"/>
                  </a:solidFill>
                </a:endParaRPr>
              </a:p>
            </p:txBody>
          </p:sp>
          <p:sp>
            <p:nvSpPr>
              <p:cNvPr id="92" name="Line 59"/>
              <p:cNvSpPr>
                <a:spLocks noChangeShapeType="1"/>
              </p:cNvSpPr>
              <p:nvPr/>
            </p:nvSpPr>
            <p:spPr bwMode="auto">
              <a:xfrm flipH="1">
                <a:off x="4633634" y="3942338"/>
                <a:ext cx="599467" cy="0"/>
              </a:xfrm>
              <a:prstGeom prst="line">
                <a:avLst/>
              </a:prstGeom>
              <a:grpFill/>
              <a:ln w="28575" cap="rnd" cmpd="sng">
                <a:solidFill>
                  <a:schemeClr val="accent6"/>
                </a:solidFill>
                <a:prstDash val="solid"/>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50839" rtl="0" eaLnBrk="1" latinLnBrk="0" hangingPunct="1">
                  <a:defRPr sz="3700" kern="1200">
                    <a:solidFill>
                      <a:schemeClr val="tx1"/>
                    </a:solidFill>
                    <a:latin typeface="+mn-lt"/>
                    <a:ea typeface="+mn-ea"/>
                    <a:cs typeface="+mn-cs"/>
                  </a:defRPr>
                </a:lvl1pPr>
                <a:lvl2pPr marL="950839" algn="l" defTabSz="950839" rtl="0" eaLnBrk="1" latinLnBrk="0" hangingPunct="1">
                  <a:defRPr sz="3700" kern="1200">
                    <a:solidFill>
                      <a:schemeClr val="tx1"/>
                    </a:solidFill>
                    <a:latin typeface="+mn-lt"/>
                    <a:ea typeface="+mn-ea"/>
                    <a:cs typeface="+mn-cs"/>
                  </a:defRPr>
                </a:lvl2pPr>
                <a:lvl3pPr marL="1901677" algn="l" defTabSz="950839" rtl="0" eaLnBrk="1" latinLnBrk="0" hangingPunct="1">
                  <a:defRPr sz="3700" kern="1200">
                    <a:solidFill>
                      <a:schemeClr val="tx1"/>
                    </a:solidFill>
                    <a:latin typeface="+mn-lt"/>
                    <a:ea typeface="+mn-ea"/>
                    <a:cs typeface="+mn-cs"/>
                  </a:defRPr>
                </a:lvl3pPr>
                <a:lvl4pPr marL="2852516" algn="l" defTabSz="950839" rtl="0" eaLnBrk="1" latinLnBrk="0" hangingPunct="1">
                  <a:defRPr sz="3700" kern="1200">
                    <a:solidFill>
                      <a:schemeClr val="tx1"/>
                    </a:solidFill>
                    <a:latin typeface="+mn-lt"/>
                    <a:ea typeface="+mn-ea"/>
                    <a:cs typeface="+mn-cs"/>
                  </a:defRPr>
                </a:lvl4pPr>
                <a:lvl5pPr marL="3803357" algn="l" defTabSz="950839" rtl="0" eaLnBrk="1" latinLnBrk="0" hangingPunct="1">
                  <a:defRPr sz="3700" kern="1200">
                    <a:solidFill>
                      <a:schemeClr val="tx1"/>
                    </a:solidFill>
                    <a:latin typeface="+mn-lt"/>
                    <a:ea typeface="+mn-ea"/>
                    <a:cs typeface="+mn-cs"/>
                  </a:defRPr>
                </a:lvl5pPr>
                <a:lvl6pPr marL="4754196" algn="l" defTabSz="950839" rtl="0" eaLnBrk="1" latinLnBrk="0" hangingPunct="1">
                  <a:defRPr sz="3700" kern="1200">
                    <a:solidFill>
                      <a:schemeClr val="tx1"/>
                    </a:solidFill>
                    <a:latin typeface="+mn-lt"/>
                    <a:ea typeface="+mn-ea"/>
                    <a:cs typeface="+mn-cs"/>
                  </a:defRPr>
                </a:lvl6pPr>
                <a:lvl7pPr marL="5705034" algn="l" defTabSz="950839" rtl="0" eaLnBrk="1" latinLnBrk="0" hangingPunct="1">
                  <a:defRPr sz="3700" kern="1200">
                    <a:solidFill>
                      <a:schemeClr val="tx1"/>
                    </a:solidFill>
                    <a:latin typeface="+mn-lt"/>
                    <a:ea typeface="+mn-ea"/>
                    <a:cs typeface="+mn-cs"/>
                  </a:defRPr>
                </a:lvl7pPr>
                <a:lvl8pPr marL="6655873" algn="l" defTabSz="950839" rtl="0" eaLnBrk="1" latinLnBrk="0" hangingPunct="1">
                  <a:defRPr sz="3700" kern="1200">
                    <a:solidFill>
                      <a:schemeClr val="tx1"/>
                    </a:solidFill>
                    <a:latin typeface="+mn-lt"/>
                    <a:ea typeface="+mn-ea"/>
                    <a:cs typeface="+mn-cs"/>
                  </a:defRPr>
                </a:lvl8pPr>
                <a:lvl9pPr marL="7606712" algn="l" defTabSz="950839" rtl="0" eaLnBrk="1" latinLnBrk="0" hangingPunct="1">
                  <a:defRPr sz="3700" kern="1200">
                    <a:solidFill>
                      <a:schemeClr val="tx1"/>
                    </a:solidFill>
                    <a:latin typeface="+mn-lt"/>
                    <a:ea typeface="+mn-ea"/>
                    <a:cs typeface="+mn-cs"/>
                  </a:defRPr>
                </a:lvl9pPr>
              </a:lstStyle>
              <a:p>
                <a:endParaRPr lang="en-US" dirty="0">
                  <a:solidFill>
                    <a:prstClr val="black"/>
                  </a:solidFill>
                </a:endParaRPr>
              </a:p>
            </p:txBody>
          </p:sp>
        </p:grpSp>
        <p:sp>
          <p:nvSpPr>
            <p:cNvPr id="59" name="TextBox 58"/>
            <p:cNvSpPr txBox="1"/>
            <p:nvPr/>
          </p:nvSpPr>
          <p:spPr>
            <a:xfrm>
              <a:off x="6254261" y="4090424"/>
              <a:ext cx="797344" cy="18638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900" dirty="0" smtClean="0">
                  <a:solidFill>
                    <a:prstClr val="black"/>
                  </a:solidFill>
                </a:rPr>
                <a:t>Network</a:t>
              </a:r>
              <a:endParaRPr lang="en-US" sz="900" dirty="0">
                <a:solidFill>
                  <a:prstClr val="black"/>
                </a:solidFill>
              </a:endParaRPr>
            </a:p>
          </p:txBody>
        </p:sp>
        <p:grpSp>
          <p:nvGrpSpPr>
            <p:cNvPr id="60" name="Group 151"/>
            <p:cNvGrpSpPr/>
            <p:nvPr/>
          </p:nvGrpSpPr>
          <p:grpSpPr>
            <a:xfrm>
              <a:off x="6434076" y="3686689"/>
              <a:ext cx="358468" cy="428761"/>
              <a:chOff x="3532214" y="611145"/>
              <a:chExt cx="592610" cy="576737"/>
            </a:xfrm>
          </p:grpSpPr>
          <p:pic>
            <p:nvPicPr>
              <p:cNvPr id="76" name="Picture 75"/>
              <p:cNvPicPr>
                <a:picLocks noChangeAspect="1"/>
              </p:cNvPicPr>
              <p:nvPr/>
            </p:nvPicPr>
            <p:blipFill>
              <a:blip r:embed="rId4">
                <a:duotone>
                  <a:schemeClr val="accent1">
                    <a:shade val="45000"/>
                    <a:satMod val="135000"/>
                  </a:schemeClr>
                  <a:prstClr val="white"/>
                </a:duotone>
              </a:blip>
              <a:stretch>
                <a:fillRect/>
              </a:stretch>
            </p:blipFill>
            <p:spPr>
              <a:xfrm>
                <a:off x="3532214" y="948374"/>
                <a:ext cx="232977" cy="239508"/>
              </a:xfrm>
              <a:prstGeom prst="rect">
                <a:avLst/>
              </a:prstGeom>
              <a:noFill/>
              <a:ln>
                <a:noFill/>
              </a:ln>
            </p:spPr>
          </p:pic>
          <p:sp>
            <p:nvSpPr>
              <p:cNvPr id="77" name="Can 76"/>
              <p:cNvSpPr/>
              <p:nvPr/>
            </p:nvSpPr>
            <p:spPr>
              <a:xfrm flipH="1">
                <a:off x="3989241" y="1074645"/>
                <a:ext cx="135583" cy="61369"/>
              </a:xfrm>
              <a:prstGeom prst="can">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8" name="Oval 77"/>
              <p:cNvSpPr/>
              <p:nvPr/>
            </p:nvSpPr>
            <p:spPr>
              <a:xfrm flipH="1">
                <a:off x="3989630" y="1074469"/>
                <a:ext cx="134474" cy="15982"/>
              </a:xfrm>
              <a:prstGeom prst="ellipse">
                <a:avLst/>
              </a:prstGeom>
              <a:solidFill>
                <a:srgbClr val="00B0F0"/>
              </a:solid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9" name="Can 78"/>
              <p:cNvSpPr/>
              <p:nvPr/>
            </p:nvSpPr>
            <p:spPr>
              <a:xfrm flipH="1">
                <a:off x="3989241" y="1019554"/>
                <a:ext cx="135583" cy="61369"/>
              </a:xfrm>
              <a:prstGeom prst="can">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0" name="Oval 79"/>
              <p:cNvSpPr/>
              <p:nvPr/>
            </p:nvSpPr>
            <p:spPr>
              <a:xfrm flipH="1">
                <a:off x="3989630" y="1019656"/>
                <a:ext cx="134474" cy="15982"/>
              </a:xfrm>
              <a:prstGeom prst="ellipse">
                <a:avLst/>
              </a:prstGeom>
              <a:solidFill>
                <a:schemeClr val="accent4"/>
              </a:solid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1" name="Can 80"/>
              <p:cNvSpPr/>
              <p:nvPr/>
            </p:nvSpPr>
            <p:spPr>
              <a:xfrm flipH="1">
                <a:off x="3989241" y="964408"/>
                <a:ext cx="135583" cy="61369"/>
              </a:xfrm>
              <a:prstGeom prst="can">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2" name="Oval 81"/>
              <p:cNvSpPr/>
              <p:nvPr/>
            </p:nvSpPr>
            <p:spPr>
              <a:xfrm flipH="1">
                <a:off x="3989630" y="963768"/>
                <a:ext cx="134474" cy="15982"/>
              </a:xfrm>
              <a:prstGeom prst="ellipse">
                <a:avLst/>
              </a:prstGeom>
              <a:solidFill>
                <a:srgbClr val="00B0F0"/>
              </a:solid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nvGrpSpPr>
              <p:cNvPr id="83" name="Group 56"/>
              <p:cNvGrpSpPr>
                <a:grpSpLocks noChangeAspect="1"/>
              </p:cNvGrpSpPr>
              <p:nvPr/>
            </p:nvGrpSpPr>
            <p:grpSpPr>
              <a:xfrm>
                <a:off x="3798764" y="951365"/>
                <a:ext cx="106666" cy="184650"/>
                <a:chOff x="4633634" y="3634942"/>
                <a:chExt cx="773288" cy="1224196"/>
              </a:xfrm>
              <a:solidFill>
                <a:schemeClr val="accent4"/>
              </a:solidFill>
            </p:grpSpPr>
            <p:sp>
              <p:nvSpPr>
                <p:cNvPr id="87" name="Freeform 86"/>
                <p:cNvSpPr>
                  <a:spLocks/>
                </p:cNvSpPr>
                <p:nvPr/>
              </p:nvSpPr>
              <p:spPr bwMode="auto">
                <a:xfrm>
                  <a:off x="4680432" y="3634942"/>
                  <a:ext cx="726490" cy="1224196"/>
                </a:xfrm>
                <a:custGeom>
                  <a:avLst/>
                  <a:gdLst>
                    <a:gd name="T0" fmla="*/ 37 w 46"/>
                    <a:gd name="T1" fmla="*/ 0 h 64"/>
                    <a:gd name="T2" fmla="*/ 37 w 46"/>
                    <a:gd name="T3" fmla="*/ 0 h 64"/>
                    <a:gd name="T4" fmla="*/ 46 w 46"/>
                    <a:gd name="T5" fmla="*/ 9 h 64"/>
                    <a:gd name="T6" fmla="*/ 46 w 46"/>
                    <a:gd name="T7" fmla="*/ 64 h 64"/>
                    <a:gd name="T8" fmla="*/ 8 w 46"/>
                    <a:gd name="T9" fmla="*/ 64 h 64"/>
                    <a:gd name="T10" fmla="*/ 0 w 46"/>
                    <a:gd name="T11" fmla="*/ 55 h 64"/>
                    <a:gd name="T12" fmla="*/ 0 w 46"/>
                    <a:gd name="T13" fmla="*/ 0 h 64"/>
                    <a:gd name="T14" fmla="*/ 37 w 46"/>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64">
                      <a:moveTo>
                        <a:pt x="37" y="0"/>
                      </a:moveTo>
                      <a:cubicBezTo>
                        <a:pt x="37" y="0"/>
                        <a:pt x="37" y="0"/>
                        <a:pt x="37" y="0"/>
                      </a:cubicBezTo>
                      <a:cubicBezTo>
                        <a:pt x="43" y="0"/>
                        <a:pt x="46" y="3"/>
                        <a:pt x="46" y="9"/>
                      </a:cubicBezTo>
                      <a:cubicBezTo>
                        <a:pt x="46" y="64"/>
                        <a:pt x="46" y="64"/>
                        <a:pt x="46" y="64"/>
                      </a:cubicBezTo>
                      <a:cubicBezTo>
                        <a:pt x="8" y="64"/>
                        <a:pt x="8" y="64"/>
                        <a:pt x="8" y="64"/>
                      </a:cubicBezTo>
                      <a:cubicBezTo>
                        <a:pt x="2" y="64"/>
                        <a:pt x="0" y="61"/>
                        <a:pt x="0" y="55"/>
                      </a:cubicBezTo>
                      <a:cubicBezTo>
                        <a:pt x="0" y="0"/>
                        <a:pt x="0" y="0"/>
                        <a:pt x="0" y="0"/>
                      </a:cubicBezTo>
                      <a:cubicBezTo>
                        <a:pt x="37" y="0"/>
                        <a:pt x="37" y="0"/>
                        <a:pt x="37" y="0"/>
                      </a:cubicBezTo>
                      <a:close/>
                    </a:path>
                  </a:pathLst>
                </a:custGeom>
                <a:solidFill>
                  <a:srgbClr val="00B0F0"/>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50839" rtl="0" eaLnBrk="1" latinLnBrk="0" hangingPunct="1">
                    <a:defRPr sz="3700" kern="1200">
                      <a:solidFill>
                        <a:schemeClr val="tx1"/>
                      </a:solidFill>
                      <a:latin typeface="+mn-lt"/>
                      <a:ea typeface="+mn-ea"/>
                      <a:cs typeface="+mn-cs"/>
                    </a:defRPr>
                  </a:lvl1pPr>
                  <a:lvl2pPr marL="950839" algn="l" defTabSz="950839" rtl="0" eaLnBrk="1" latinLnBrk="0" hangingPunct="1">
                    <a:defRPr sz="3700" kern="1200">
                      <a:solidFill>
                        <a:schemeClr val="tx1"/>
                      </a:solidFill>
                      <a:latin typeface="+mn-lt"/>
                      <a:ea typeface="+mn-ea"/>
                      <a:cs typeface="+mn-cs"/>
                    </a:defRPr>
                  </a:lvl2pPr>
                  <a:lvl3pPr marL="1901677" algn="l" defTabSz="950839" rtl="0" eaLnBrk="1" latinLnBrk="0" hangingPunct="1">
                    <a:defRPr sz="3700" kern="1200">
                      <a:solidFill>
                        <a:schemeClr val="tx1"/>
                      </a:solidFill>
                      <a:latin typeface="+mn-lt"/>
                      <a:ea typeface="+mn-ea"/>
                      <a:cs typeface="+mn-cs"/>
                    </a:defRPr>
                  </a:lvl3pPr>
                  <a:lvl4pPr marL="2852516" algn="l" defTabSz="950839" rtl="0" eaLnBrk="1" latinLnBrk="0" hangingPunct="1">
                    <a:defRPr sz="3700" kern="1200">
                      <a:solidFill>
                        <a:schemeClr val="tx1"/>
                      </a:solidFill>
                      <a:latin typeface="+mn-lt"/>
                      <a:ea typeface="+mn-ea"/>
                      <a:cs typeface="+mn-cs"/>
                    </a:defRPr>
                  </a:lvl4pPr>
                  <a:lvl5pPr marL="3803357" algn="l" defTabSz="950839" rtl="0" eaLnBrk="1" latinLnBrk="0" hangingPunct="1">
                    <a:defRPr sz="3700" kern="1200">
                      <a:solidFill>
                        <a:schemeClr val="tx1"/>
                      </a:solidFill>
                      <a:latin typeface="+mn-lt"/>
                      <a:ea typeface="+mn-ea"/>
                      <a:cs typeface="+mn-cs"/>
                    </a:defRPr>
                  </a:lvl5pPr>
                  <a:lvl6pPr marL="4754196" algn="l" defTabSz="950839" rtl="0" eaLnBrk="1" latinLnBrk="0" hangingPunct="1">
                    <a:defRPr sz="3700" kern="1200">
                      <a:solidFill>
                        <a:schemeClr val="tx1"/>
                      </a:solidFill>
                      <a:latin typeface="+mn-lt"/>
                      <a:ea typeface="+mn-ea"/>
                      <a:cs typeface="+mn-cs"/>
                    </a:defRPr>
                  </a:lvl6pPr>
                  <a:lvl7pPr marL="5705034" algn="l" defTabSz="950839" rtl="0" eaLnBrk="1" latinLnBrk="0" hangingPunct="1">
                    <a:defRPr sz="3700" kern="1200">
                      <a:solidFill>
                        <a:schemeClr val="tx1"/>
                      </a:solidFill>
                      <a:latin typeface="+mn-lt"/>
                      <a:ea typeface="+mn-ea"/>
                      <a:cs typeface="+mn-cs"/>
                    </a:defRPr>
                  </a:lvl7pPr>
                  <a:lvl8pPr marL="6655873" algn="l" defTabSz="950839" rtl="0" eaLnBrk="1" latinLnBrk="0" hangingPunct="1">
                    <a:defRPr sz="3700" kern="1200">
                      <a:solidFill>
                        <a:schemeClr val="tx1"/>
                      </a:solidFill>
                      <a:latin typeface="+mn-lt"/>
                      <a:ea typeface="+mn-ea"/>
                      <a:cs typeface="+mn-cs"/>
                    </a:defRPr>
                  </a:lvl8pPr>
                  <a:lvl9pPr marL="7606712" algn="l" defTabSz="950839" rtl="0" eaLnBrk="1" latinLnBrk="0" hangingPunct="1">
                    <a:defRPr sz="3700" kern="1200">
                      <a:solidFill>
                        <a:schemeClr val="tx1"/>
                      </a:solidFill>
                      <a:latin typeface="+mn-lt"/>
                      <a:ea typeface="+mn-ea"/>
                      <a:cs typeface="+mn-cs"/>
                    </a:defRPr>
                  </a:lvl9pPr>
                </a:lstStyle>
                <a:p>
                  <a:endParaRPr lang="en-US" dirty="0">
                    <a:solidFill>
                      <a:prstClr val="black"/>
                    </a:solidFill>
                  </a:endParaRPr>
                </a:p>
              </p:txBody>
            </p:sp>
            <p:sp>
              <p:nvSpPr>
                <p:cNvPr id="88" name="Line 58"/>
                <p:cNvSpPr>
                  <a:spLocks noChangeShapeType="1"/>
                </p:cNvSpPr>
                <p:nvPr/>
              </p:nvSpPr>
              <p:spPr bwMode="auto">
                <a:xfrm flipH="1">
                  <a:off x="4633634" y="4131092"/>
                  <a:ext cx="599467" cy="0"/>
                </a:xfrm>
                <a:prstGeom prst="line">
                  <a:avLst/>
                </a:prstGeom>
                <a:grpFill/>
                <a:ln w="28575" cap="rnd" cmpd="sng">
                  <a:solidFill>
                    <a:schemeClr val="accent6"/>
                  </a:solidFill>
                  <a:prstDash val="solid"/>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50839" rtl="0" eaLnBrk="1" latinLnBrk="0" hangingPunct="1">
                    <a:defRPr sz="3700" kern="1200">
                      <a:solidFill>
                        <a:schemeClr val="tx1"/>
                      </a:solidFill>
                      <a:latin typeface="+mn-lt"/>
                      <a:ea typeface="+mn-ea"/>
                      <a:cs typeface="+mn-cs"/>
                    </a:defRPr>
                  </a:lvl1pPr>
                  <a:lvl2pPr marL="950839" algn="l" defTabSz="950839" rtl="0" eaLnBrk="1" latinLnBrk="0" hangingPunct="1">
                    <a:defRPr sz="3700" kern="1200">
                      <a:solidFill>
                        <a:schemeClr val="tx1"/>
                      </a:solidFill>
                      <a:latin typeface="+mn-lt"/>
                      <a:ea typeface="+mn-ea"/>
                      <a:cs typeface="+mn-cs"/>
                    </a:defRPr>
                  </a:lvl2pPr>
                  <a:lvl3pPr marL="1901677" algn="l" defTabSz="950839" rtl="0" eaLnBrk="1" latinLnBrk="0" hangingPunct="1">
                    <a:defRPr sz="3700" kern="1200">
                      <a:solidFill>
                        <a:schemeClr val="tx1"/>
                      </a:solidFill>
                      <a:latin typeface="+mn-lt"/>
                      <a:ea typeface="+mn-ea"/>
                      <a:cs typeface="+mn-cs"/>
                    </a:defRPr>
                  </a:lvl3pPr>
                  <a:lvl4pPr marL="2852516" algn="l" defTabSz="950839" rtl="0" eaLnBrk="1" latinLnBrk="0" hangingPunct="1">
                    <a:defRPr sz="3700" kern="1200">
                      <a:solidFill>
                        <a:schemeClr val="tx1"/>
                      </a:solidFill>
                      <a:latin typeface="+mn-lt"/>
                      <a:ea typeface="+mn-ea"/>
                      <a:cs typeface="+mn-cs"/>
                    </a:defRPr>
                  </a:lvl4pPr>
                  <a:lvl5pPr marL="3803357" algn="l" defTabSz="950839" rtl="0" eaLnBrk="1" latinLnBrk="0" hangingPunct="1">
                    <a:defRPr sz="3700" kern="1200">
                      <a:solidFill>
                        <a:schemeClr val="tx1"/>
                      </a:solidFill>
                      <a:latin typeface="+mn-lt"/>
                      <a:ea typeface="+mn-ea"/>
                      <a:cs typeface="+mn-cs"/>
                    </a:defRPr>
                  </a:lvl5pPr>
                  <a:lvl6pPr marL="4754196" algn="l" defTabSz="950839" rtl="0" eaLnBrk="1" latinLnBrk="0" hangingPunct="1">
                    <a:defRPr sz="3700" kern="1200">
                      <a:solidFill>
                        <a:schemeClr val="tx1"/>
                      </a:solidFill>
                      <a:latin typeface="+mn-lt"/>
                      <a:ea typeface="+mn-ea"/>
                      <a:cs typeface="+mn-cs"/>
                    </a:defRPr>
                  </a:lvl6pPr>
                  <a:lvl7pPr marL="5705034" algn="l" defTabSz="950839" rtl="0" eaLnBrk="1" latinLnBrk="0" hangingPunct="1">
                    <a:defRPr sz="3700" kern="1200">
                      <a:solidFill>
                        <a:schemeClr val="tx1"/>
                      </a:solidFill>
                      <a:latin typeface="+mn-lt"/>
                      <a:ea typeface="+mn-ea"/>
                      <a:cs typeface="+mn-cs"/>
                    </a:defRPr>
                  </a:lvl7pPr>
                  <a:lvl8pPr marL="6655873" algn="l" defTabSz="950839" rtl="0" eaLnBrk="1" latinLnBrk="0" hangingPunct="1">
                    <a:defRPr sz="3700" kern="1200">
                      <a:solidFill>
                        <a:schemeClr val="tx1"/>
                      </a:solidFill>
                      <a:latin typeface="+mn-lt"/>
                      <a:ea typeface="+mn-ea"/>
                      <a:cs typeface="+mn-cs"/>
                    </a:defRPr>
                  </a:lvl8pPr>
                  <a:lvl9pPr marL="7606712" algn="l" defTabSz="950839" rtl="0" eaLnBrk="1" latinLnBrk="0" hangingPunct="1">
                    <a:defRPr sz="3700" kern="1200">
                      <a:solidFill>
                        <a:schemeClr val="tx1"/>
                      </a:solidFill>
                      <a:latin typeface="+mn-lt"/>
                      <a:ea typeface="+mn-ea"/>
                      <a:cs typeface="+mn-cs"/>
                    </a:defRPr>
                  </a:lvl9pPr>
                </a:lstStyle>
                <a:p>
                  <a:endParaRPr lang="en-US" dirty="0">
                    <a:solidFill>
                      <a:prstClr val="black"/>
                    </a:solidFill>
                  </a:endParaRPr>
                </a:p>
              </p:txBody>
            </p:sp>
            <p:sp>
              <p:nvSpPr>
                <p:cNvPr id="89" name="Line 59"/>
                <p:cNvSpPr>
                  <a:spLocks noChangeShapeType="1"/>
                </p:cNvSpPr>
                <p:nvPr/>
              </p:nvSpPr>
              <p:spPr bwMode="auto">
                <a:xfrm flipH="1">
                  <a:off x="4633634" y="3942338"/>
                  <a:ext cx="599467" cy="0"/>
                </a:xfrm>
                <a:prstGeom prst="line">
                  <a:avLst/>
                </a:prstGeom>
                <a:grpFill/>
                <a:ln w="28575" cap="rnd" cmpd="sng">
                  <a:solidFill>
                    <a:schemeClr val="accent6"/>
                  </a:solidFill>
                  <a:prstDash val="solid"/>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50839" rtl="0" eaLnBrk="1" latinLnBrk="0" hangingPunct="1">
                    <a:defRPr sz="3700" kern="1200">
                      <a:solidFill>
                        <a:schemeClr val="tx1"/>
                      </a:solidFill>
                      <a:latin typeface="+mn-lt"/>
                      <a:ea typeface="+mn-ea"/>
                      <a:cs typeface="+mn-cs"/>
                    </a:defRPr>
                  </a:lvl1pPr>
                  <a:lvl2pPr marL="950839" algn="l" defTabSz="950839" rtl="0" eaLnBrk="1" latinLnBrk="0" hangingPunct="1">
                    <a:defRPr sz="3700" kern="1200">
                      <a:solidFill>
                        <a:schemeClr val="tx1"/>
                      </a:solidFill>
                      <a:latin typeface="+mn-lt"/>
                      <a:ea typeface="+mn-ea"/>
                      <a:cs typeface="+mn-cs"/>
                    </a:defRPr>
                  </a:lvl2pPr>
                  <a:lvl3pPr marL="1901677" algn="l" defTabSz="950839" rtl="0" eaLnBrk="1" latinLnBrk="0" hangingPunct="1">
                    <a:defRPr sz="3700" kern="1200">
                      <a:solidFill>
                        <a:schemeClr val="tx1"/>
                      </a:solidFill>
                      <a:latin typeface="+mn-lt"/>
                      <a:ea typeface="+mn-ea"/>
                      <a:cs typeface="+mn-cs"/>
                    </a:defRPr>
                  </a:lvl3pPr>
                  <a:lvl4pPr marL="2852516" algn="l" defTabSz="950839" rtl="0" eaLnBrk="1" latinLnBrk="0" hangingPunct="1">
                    <a:defRPr sz="3700" kern="1200">
                      <a:solidFill>
                        <a:schemeClr val="tx1"/>
                      </a:solidFill>
                      <a:latin typeface="+mn-lt"/>
                      <a:ea typeface="+mn-ea"/>
                      <a:cs typeface="+mn-cs"/>
                    </a:defRPr>
                  </a:lvl4pPr>
                  <a:lvl5pPr marL="3803357" algn="l" defTabSz="950839" rtl="0" eaLnBrk="1" latinLnBrk="0" hangingPunct="1">
                    <a:defRPr sz="3700" kern="1200">
                      <a:solidFill>
                        <a:schemeClr val="tx1"/>
                      </a:solidFill>
                      <a:latin typeface="+mn-lt"/>
                      <a:ea typeface="+mn-ea"/>
                      <a:cs typeface="+mn-cs"/>
                    </a:defRPr>
                  </a:lvl5pPr>
                  <a:lvl6pPr marL="4754196" algn="l" defTabSz="950839" rtl="0" eaLnBrk="1" latinLnBrk="0" hangingPunct="1">
                    <a:defRPr sz="3700" kern="1200">
                      <a:solidFill>
                        <a:schemeClr val="tx1"/>
                      </a:solidFill>
                      <a:latin typeface="+mn-lt"/>
                      <a:ea typeface="+mn-ea"/>
                      <a:cs typeface="+mn-cs"/>
                    </a:defRPr>
                  </a:lvl6pPr>
                  <a:lvl7pPr marL="5705034" algn="l" defTabSz="950839" rtl="0" eaLnBrk="1" latinLnBrk="0" hangingPunct="1">
                    <a:defRPr sz="3700" kern="1200">
                      <a:solidFill>
                        <a:schemeClr val="tx1"/>
                      </a:solidFill>
                      <a:latin typeface="+mn-lt"/>
                      <a:ea typeface="+mn-ea"/>
                      <a:cs typeface="+mn-cs"/>
                    </a:defRPr>
                  </a:lvl7pPr>
                  <a:lvl8pPr marL="6655873" algn="l" defTabSz="950839" rtl="0" eaLnBrk="1" latinLnBrk="0" hangingPunct="1">
                    <a:defRPr sz="3700" kern="1200">
                      <a:solidFill>
                        <a:schemeClr val="tx1"/>
                      </a:solidFill>
                      <a:latin typeface="+mn-lt"/>
                      <a:ea typeface="+mn-ea"/>
                      <a:cs typeface="+mn-cs"/>
                    </a:defRPr>
                  </a:lvl8pPr>
                  <a:lvl9pPr marL="7606712" algn="l" defTabSz="950839" rtl="0" eaLnBrk="1" latinLnBrk="0" hangingPunct="1">
                    <a:defRPr sz="3700" kern="1200">
                      <a:solidFill>
                        <a:schemeClr val="tx1"/>
                      </a:solidFill>
                      <a:latin typeface="+mn-lt"/>
                      <a:ea typeface="+mn-ea"/>
                      <a:cs typeface="+mn-cs"/>
                    </a:defRPr>
                  </a:lvl9pPr>
                </a:lstStyle>
                <a:p>
                  <a:endParaRPr lang="en-US" dirty="0">
                    <a:solidFill>
                      <a:prstClr val="black"/>
                    </a:solidFill>
                  </a:endParaRPr>
                </a:p>
              </p:txBody>
            </p:sp>
          </p:grpSp>
          <p:pic>
            <p:nvPicPr>
              <p:cNvPr id="84" name="Picture 83"/>
              <p:cNvPicPr>
                <a:picLocks noChangeAspect="1"/>
              </p:cNvPicPr>
              <p:nvPr/>
            </p:nvPicPr>
            <p:blipFill rotWithShape="1">
              <a:blip r:embed="rId4">
                <a:duotone>
                  <a:schemeClr val="accent1">
                    <a:shade val="45000"/>
                    <a:satMod val="135000"/>
                  </a:schemeClr>
                  <a:prstClr val="white"/>
                </a:duotone>
              </a:blip>
              <a:srcRect b="41971"/>
              <a:stretch/>
            </p:blipFill>
            <p:spPr>
              <a:xfrm>
                <a:off x="3668102" y="611145"/>
                <a:ext cx="375542" cy="224031"/>
              </a:xfrm>
              <a:prstGeom prst="rect">
                <a:avLst/>
              </a:prstGeom>
              <a:ln>
                <a:noFill/>
              </a:ln>
              <a:effectLst>
                <a:outerShdw blurRad="292100" dist="139700" dir="2700000" algn="tl" rotWithShape="0">
                  <a:srgbClr val="333333">
                    <a:alpha val="65000"/>
                  </a:srgbClr>
                </a:outerShdw>
              </a:effectLst>
            </p:spPr>
          </p:pic>
          <p:sp>
            <p:nvSpPr>
              <p:cNvPr id="85" name="Freeform 84"/>
              <p:cNvSpPr/>
              <p:nvPr/>
            </p:nvSpPr>
            <p:spPr>
              <a:xfrm>
                <a:off x="3642580" y="880324"/>
                <a:ext cx="399390" cy="95452"/>
              </a:xfrm>
              <a:custGeom>
                <a:avLst/>
                <a:gdLst>
                  <a:gd name="connsiteX0" fmla="*/ 0 w 598098"/>
                  <a:gd name="connsiteY0" fmla="*/ 103517 h 109268"/>
                  <a:gd name="connsiteX1" fmla="*/ 0 w 598098"/>
                  <a:gd name="connsiteY1" fmla="*/ 0 h 109268"/>
                  <a:gd name="connsiteX2" fmla="*/ 598098 w 598098"/>
                  <a:gd name="connsiteY2" fmla="*/ 0 h 109268"/>
                  <a:gd name="connsiteX3" fmla="*/ 598098 w 598098"/>
                  <a:gd name="connsiteY3" fmla="*/ 109268 h 109268"/>
                </a:gdLst>
                <a:ahLst/>
                <a:cxnLst>
                  <a:cxn ang="0">
                    <a:pos x="connsiteX0" y="connsiteY0"/>
                  </a:cxn>
                  <a:cxn ang="0">
                    <a:pos x="connsiteX1" y="connsiteY1"/>
                  </a:cxn>
                  <a:cxn ang="0">
                    <a:pos x="connsiteX2" y="connsiteY2"/>
                  </a:cxn>
                  <a:cxn ang="0">
                    <a:pos x="connsiteX3" y="connsiteY3"/>
                  </a:cxn>
                </a:cxnLst>
                <a:rect l="l" t="t" r="r" b="b"/>
                <a:pathLst>
                  <a:path w="598098" h="109268">
                    <a:moveTo>
                      <a:pt x="0" y="103517"/>
                    </a:moveTo>
                    <a:lnTo>
                      <a:pt x="0" y="0"/>
                    </a:lnTo>
                    <a:lnTo>
                      <a:pt x="598098" y="0"/>
                    </a:lnTo>
                    <a:lnTo>
                      <a:pt x="598098" y="109268"/>
                    </a:lnTo>
                  </a:path>
                </a:pathLst>
              </a:custGeom>
              <a:noFill/>
              <a:ln w="19050">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6" name="Freeform 85"/>
              <p:cNvSpPr/>
              <p:nvPr/>
            </p:nvSpPr>
            <p:spPr>
              <a:xfrm>
                <a:off x="3858602" y="825062"/>
                <a:ext cx="0" cy="125595"/>
              </a:xfrm>
              <a:custGeom>
                <a:avLst/>
                <a:gdLst>
                  <a:gd name="connsiteX0" fmla="*/ 0 w 0"/>
                  <a:gd name="connsiteY0" fmla="*/ 0 h 143774"/>
                  <a:gd name="connsiteX1" fmla="*/ 0 w 0"/>
                  <a:gd name="connsiteY1" fmla="*/ 143774 h 143774"/>
                </a:gdLst>
                <a:ahLst/>
                <a:cxnLst>
                  <a:cxn ang="0">
                    <a:pos x="connsiteX0" y="connsiteY0"/>
                  </a:cxn>
                  <a:cxn ang="0">
                    <a:pos x="connsiteX1" y="connsiteY1"/>
                  </a:cxn>
                </a:cxnLst>
                <a:rect l="l" t="t" r="r" b="b"/>
                <a:pathLst>
                  <a:path h="143774">
                    <a:moveTo>
                      <a:pt x="0" y="0"/>
                    </a:moveTo>
                    <a:lnTo>
                      <a:pt x="0" y="143774"/>
                    </a:lnTo>
                  </a:path>
                </a:pathLst>
              </a:custGeom>
              <a:noFill/>
              <a:ln w="1905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61" name="AutoShape 1"/>
            <p:cNvSpPr>
              <a:spLocks/>
            </p:cNvSpPr>
            <p:nvPr/>
          </p:nvSpPr>
          <p:spPr bwMode="auto">
            <a:xfrm>
              <a:off x="5180576" y="3698396"/>
              <a:ext cx="545165" cy="318437"/>
            </a:xfrm>
            <a:custGeom>
              <a:avLst/>
              <a:gdLst/>
              <a:ahLst/>
              <a:cxnLst/>
              <a:rect l="0" t="0" r="r" b="b"/>
              <a:pathLst>
                <a:path w="20845" h="20383">
                  <a:moveTo>
                    <a:pt x="19611" y="13011"/>
                  </a:moveTo>
                  <a:cubicBezTo>
                    <a:pt x="19292" y="12757"/>
                    <a:pt x="18960" y="12680"/>
                    <a:pt x="18637" y="12729"/>
                  </a:cubicBezTo>
                  <a:cubicBezTo>
                    <a:pt x="18510" y="10274"/>
                    <a:pt x="17690" y="8020"/>
                    <a:pt x="16384" y="6969"/>
                  </a:cubicBezTo>
                  <a:cubicBezTo>
                    <a:pt x="15370" y="6149"/>
                    <a:pt x="14266" y="6236"/>
                    <a:pt x="13332" y="7025"/>
                  </a:cubicBezTo>
                  <a:cubicBezTo>
                    <a:pt x="13017" y="4320"/>
                    <a:pt x="12032" y="1924"/>
                    <a:pt x="10560" y="735"/>
                  </a:cubicBezTo>
                  <a:cubicBezTo>
                    <a:pt x="8135" y="-1217"/>
                    <a:pt x="5315" y="851"/>
                    <a:pt x="4263" y="5357"/>
                  </a:cubicBezTo>
                  <a:cubicBezTo>
                    <a:pt x="4093" y="6084"/>
                    <a:pt x="3985" y="6828"/>
                    <a:pt x="3925" y="7581"/>
                  </a:cubicBezTo>
                  <a:cubicBezTo>
                    <a:pt x="2427" y="7207"/>
                    <a:pt x="919" y="8692"/>
                    <a:pt x="287" y="11391"/>
                  </a:cubicBezTo>
                  <a:cubicBezTo>
                    <a:pt x="-474" y="14649"/>
                    <a:pt x="332" y="18438"/>
                    <a:pt x="2086" y="19850"/>
                  </a:cubicBezTo>
                  <a:cubicBezTo>
                    <a:pt x="2536" y="20214"/>
                    <a:pt x="3004" y="20382"/>
                    <a:pt x="3466" y="20380"/>
                  </a:cubicBezTo>
                  <a:lnTo>
                    <a:pt x="18992" y="20383"/>
                  </a:lnTo>
                  <a:cubicBezTo>
                    <a:pt x="19710" y="20253"/>
                    <a:pt x="20367" y="19329"/>
                    <a:pt x="20675" y="18017"/>
                  </a:cubicBezTo>
                  <a:cubicBezTo>
                    <a:pt x="21126" y="16090"/>
                    <a:pt x="20648" y="13850"/>
                    <a:pt x="19611" y="13011"/>
                  </a:cubicBezTo>
                </a:path>
              </a:pathLst>
            </a:custGeom>
            <a:solidFill>
              <a:schemeClr val="accent1"/>
            </a:solidFill>
            <a:ln w="19050">
              <a:solidFill>
                <a:schemeClr val="bg2"/>
              </a:solidFill>
            </a:ln>
            <a:extLst/>
          </p:spPr>
          <p:txBody>
            <a:bodyPr lIns="0" tIns="0" rIns="0" bIns="0"/>
            <a:lstStyle/>
            <a:p>
              <a:endParaRPr lang="en-US" dirty="0">
                <a:solidFill>
                  <a:prstClr val="black"/>
                </a:solidFill>
              </a:endParaRPr>
            </a:p>
          </p:txBody>
        </p:sp>
        <p:sp>
          <p:nvSpPr>
            <p:cNvPr id="62" name="TextBox 61"/>
            <p:cNvSpPr txBox="1"/>
            <p:nvPr/>
          </p:nvSpPr>
          <p:spPr>
            <a:xfrm>
              <a:off x="4833848" y="4069585"/>
              <a:ext cx="1124974" cy="1893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900" dirty="0" smtClean="0">
                  <a:solidFill>
                    <a:prstClr val="black"/>
                  </a:solidFill>
                </a:rPr>
                <a:t>Public/Managed  services</a:t>
              </a:r>
              <a:endParaRPr lang="en-US" sz="900" dirty="0">
                <a:solidFill>
                  <a:prstClr val="black"/>
                </a:solidFill>
              </a:endParaRPr>
            </a:p>
          </p:txBody>
        </p:sp>
        <p:sp>
          <p:nvSpPr>
            <p:cNvPr id="63" name="TextBox 62"/>
            <p:cNvSpPr txBox="1"/>
            <p:nvPr/>
          </p:nvSpPr>
          <p:spPr>
            <a:xfrm>
              <a:off x="6872154" y="3815428"/>
              <a:ext cx="834796" cy="46166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900" dirty="0" smtClean="0">
                  <a:solidFill>
                    <a:prstClr val="black"/>
                  </a:solidFill>
                </a:rPr>
                <a:t>Platforms, databases, middleware</a:t>
              </a:r>
              <a:endParaRPr lang="en-US" sz="900" dirty="0">
                <a:solidFill>
                  <a:prstClr val="black"/>
                </a:solidFill>
              </a:endParaRPr>
            </a:p>
          </p:txBody>
        </p:sp>
        <p:grpSp>
          <p:nvGrpSpPr>
            <p:cNvPr id="64" name="Group 164"/>
            <p:cNvGrpSpPr/>
            <p:nvPr/>
          </p:nvGrpSpPr>
          <p:grpSpPr>
            <a:xfrm>
              <a:off x="7102769" y="3498167"/>
              <a:ext cx="245592" cy="312481"/>
              <a:chOff x="4505702" y="763285"/>
              <a:chExt cx="315088" cy="366870"/>
            </a:xfrm>
          </p:grpSpPr>
          <p:sp>
            <p:nvSpPr>
              <p:cNvPr id="69" name="Freeform 53"/>
              <p:cNvSpPr>
                <a:spLocks noEditPoints="1"/>
              </p:cNvSpPr>
              <p:nvPr/>
            </p:nvSpPr>
            <p:spPr bwMode="auto">
              <a:xfrm>
                <a:off x="4547714" y="854148"/>
                <a:ext cx="115288" cy="108449"/>
              </a:xfrm>
              <a:custGeom>
                <a:avLst/>
                <a:gdLst>
                  <a:gd name="T0" fmla="*/ 374650 w 33"/>
                  <a:gd name="T1" fmla="*/ 22737 h 31"/>
                  <a:gd name="T2" fmla="*/ 329238 w 33"/>
                  <a:gd name="T3" fmla="*/ 0 h 31"/>
                  <a:gd name="T4" fmla="*/ 261120 w 33"/>
                  <a:gd name="T5" fmla="*/ 90948 h 31"/>
                  <a:gd name="T6" fmla="*/ 158942 w 33"/>
                  <a:gd name="T7" fmla="*/ 45474 h 31"/>
                  <a:gd name="T8" fmla="*/ 0 w 33"/>
                  <a:gd name="T9" fmla="*/ 204634 h 31"/>
                  <a:gd name="T10" fmla="*/ 158942 w 33"/>
                  <a:gd name="T11" fmla="*/ 352425 h 31"/>
                  <a:gd name="T12" fmla="*/ 306532 w 33"/>
                  <a:gd name="T13" fmla="*/ 204634 h 31"/>
                  <a:gd name="T14" fmla="*/ 295179 w 33"/>
                  <a:gd name="T15" fmla="*/ 136423 h 31"/>
                  <a:gd name="T16" fmla="*/ 374650 w 33"/>
                  <a:gd name="T17" fmla="*/ 22737 h 31"/>
                  <a:gd name="T18" fmla="*/ 272473 w 33"/>
                  <a:gd name="T19" fmla="*/ 204634 h 31"/>
                  <a:gd name="T20" fmla="*/ 272473 w 33"/>
                  <a:gd name="T21" fmla="*/ 204634 h 31"/>
                  <a:gd name="T22" fmla="*/ 158942 w 33"/>
                  <a:gd name="T23" fmla="*/ 318319 h 31"/>
                  <a:gd name="T24" fmla="*/ 45412 w 33"/>
                  <a:gd name="T25" fmla="*/ 204634 h 31"/>
                  <a:gd name="T26" fmla="*/ 158942 w 33"/>
                  <a:gd name="T27" fmla="*/ 90948 h 31"/>
                  <a:gd name="T28" fmla="*/ 238414 w 33"/>
                  <a:gd name="T29" fmla="*/ 125054 h 31"/>
                  <a:gd name="T30" fmla="*/ 181648 w 33"/>
                  <a:gd name="T31" fmla="*/ 193265 h 31"/>
                  <a:gd name="T32" fmla="*/ 102177 w 33"/>
                  <a:gd name="T33" fmla="*/ 136423 h 31"/>
                  <a:gd name="T34" fmla="*/ 68118 w 33"/>
                  <a:gd name="T35" fmla="*/ 181897 h 31"/>
                  <a:gd name="T36" fmla="*/ 193002 w 33"/>
                  <a:gd name="T37" fmla="*/ 272845 h 31"/>
                  <a:gd name="T38" fmla="*/ 272473 w 33"/>
                  <a:gd name="T39" fmla="*/ 170528 h 31"/>
                  <a:gd name="T40" fmla="*/ 272473 w 33"/>
                  <a:gd name="T41" fmla="*/ 204634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
                  <a:gd name="T64" fmla="*/ 0 h 31"/>
                  <a:gd name="T65" fmla="*/ 33 w 33"/>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 h="31">
                    <a:moveTo>
                      <a:pt x="33" y="2"/>
                    </a:moveTo>
                    <a:cubicBezTo>
                      <a:pt x="29" y="0"/>
                      <a:pt x="29" y="0"/>
                      <a:pt x="29" y="0"/>
                    </a:cubicBezTo>
                    <a:cubicBezTo>
                      <a:pt x="23" y="8"/>
                      <a:pt x="23" y="8"/>
                      <a:pt x="23" y="8"/>
                    </a:cubicBezTo>
                    <a:cubicBezTo>
                      <a:pt x="21" y="6"/>
                      <a:pt x="17" y="4"/>
                      <a:pt x="14" y="4"/>
                    </a:cubicBezTo>
                    <a:cubicBezTo>
                      <a:pt x="6" y="4"/>
                      <a:pt x="0" y="10"/>
                      <a:pt x="0" y="18"/>
                    </a:cubicBezTo>
                    <a:cubicBezTo>
                      <a:pt x="0" y="25"/>
                      <a:pt x="6" y="31"/>
                      <a:pt x="14" y="31"/>
                    </a:cubicBezTo>
                    <a:cubicBezTo>
                      <a:pt x="21" y="31"/>
                      <a:pt x="27" y="25"/>
                      <a:pt x="27" y="18"/>
                    </a:cubicBezTo>
                    <a:cubicBezTo>
                      <a:pt x="27" y="16"/>
                      <a:pt x="27" y="14"/>
                      <a:pt x="26" y="12"/>
                    </a:cubicBezTo>
                    <a:lnTo>
                      <a:pt x="33" y="2"/>
                    </a:lnTo>
                    <a:close/>
                    <a:moveTo>
                      <a:pt x="24" y="18"/>
                    </a:moveTo>
                    <a:cubicBezTo>
                      <a:pt x="24" y="18"/>
                      <a:pt x="24" y="18"/>
                      <a:pt x="24" y="18"/>
                    </a:cubicBezTo>
                    <a:cubicBezTo>
                      <a:pt x="24" y="23"/>
                      <a:pt x="19" y="28"/>
                      <a:pt x="14" y="28"/>
                    </a:cubicBezTo>
                    <a:cubicBezTo>
                      <a:pt x="8" y="28"/>
                      <a:pt x="4" y="23"/>
                      <a:pt x="4" y="18"/>
                    </a:cubicBezTo>
                    <a:cubicBezTo>
                      <a:pt x="4" y="12"/>
                      <a:pt x="8" y="8"/>
                      <a:pt x="14" y="8"/>
                    </a:cubicBezTo>
                    <a:cubicBezTo>
                      <a:pt x="17" y="8"/>
                      <a:pt x="19" y="9"/>
                      <a:pt x="21" y="11"/>
                    </a:cubicBezTo>
                    <a:cubicBezTo>
                      <a:pt x="16" y="17"/>
                      <a:pt x="16" y="17"/>
                      <a:pt x="16" y="17"/>
                    </a:cubicBezTo>
                    <a:cubicBezTo>
                      <a:pt x="9" y="12"/>
                      <a:pt x="9" y="12"/>
                      <a:pt x="9" y="12"/>
                    </a:cubicBezTo>
                    <a:cubicBezTo>
                      <a:pt x="6" y="16"/>
                      <a:pt x="6" y="16"/>
                      <a:pt x="6" y="16"/>
                    </a:cubicBezTo>
                    <a:cubicBezTo>
                      <a:pt x="17" y="24"/>
                      <a:pt x="17" y="24"/>
                      <a:pt x="17" y="24"/>
                    </a:cubicBezTo>
                    <a:cubicBezTo>
                      <a:pt x="24" y="15"/>
                      <a:pt x="24" y="15"/>
                      <a:pt x="24" y="15"/>
                    </a:cubicBezTo>
                    <a:cubicBezTo>
                      <a:pt x="24" y="16"/>
                      <a:pt x="24" y="17"/>
                      <a:pt x="24" y="18"/>
                    </a:cubicBezTo>
                    <a:close/>
                  </a:path>
                </a:pathLst>
              </a:custGeom>
              <a:solidFill>
                <a:srgbClr val="00B0F0"/>
              </a:solidFill>
              <a:ln w="9525">
                <a:noFill/>
                <a:round/>
                <a:headEnd/>
                <a:tailEnd/>
              </a:ln>
            </p:spPr>
            <p:txBody>
              <a:bodyPr/>
              <a:lstStyle/>
              <a:p>
                <a:endParaRPr lang="en-US" dirty="0">
                  <a:solidFill>
                    <a:prstClr val="black"/>
                  </a:solidFill>
                </a:endParaRPr>
              </a:p>
            </p:txBody>
          </p:sp>
          <p:sp>
            <p:nvSpPr>
              <p:cNvPr id="70" name="Freeform 54"/>
              <p:cNvSpPr>
                <a:spLocks/>
              </p:cNvSpPr>
              <p:nvPr/>
            </p:nvSpPr>
            <p:spPr bwMode="auto">
              <a:xfrm>
                <a:off x="4666910" y="885412"/>
                <a:ext cx="115288" cy="14167"/>
              </a:xfrm>
              <a:custGeom>
                <a:avLst/>
                <a:gdLst>
                  <a:gd name="T0" fmla="*/ 0 w 236"/>
                  <a:gd name="T1" fmla="*/ 46037 h 29"/>
                  <a:gd name="T2" fmla="*/ 0 w 236"/>
                  <a:gd name="T3" fmla="*/ 0 h 29"/>
                  <a:gd name="T4" fmla="*/ 374650 w 236"/>
                  <a:gd name="T5" fmla="*/ 0 h 29"/>
                  <a:gd name="T6" fmla="*/ 374650 w 236"/>
                  <a:gd name="T7" fmla="*/ 46037 h 29"/>
                  <a:gd name="T8" fmla="*/ 0 w 236"/>
                  <a:gd name="T9" fmla="*/ 46037 h 29"/>
                  <a:gd name="T10" fmla="*/ 0 w 236"/>
                  <a:gd name="T11" fmla="*/ 46037 h 29"/>
                  <a:gd name="T12" fmla="*/ 0 60000 65536"/>
                  <a:gd name="T13" fmla="*/ 0 60000 65536"/>
                  <a:gd name="T14" fmla="*/ 0 60000 65536"/>
                  <a:gd name="T15" fmla="*/ 0 60000 65536"/>
                  <a:gd name="T16" fmla="*/ 0 60000 65536"/>
                  <a:gd name="T17" fmla="*/ 0 60000 65536"/>
                  <a:gd name="T18" fmla="*/ 0 w 236"/>
                  <a:gd name="T19" fmla="*/ 0 h 29"/>
                  <a:gd name="T20" fmla="*/ 236 w 23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236" h="29">
                    <a:moveTo>
                      <a:pt x="0" y="29"/>
                    </a:moveTo>
                    <a:lnTo>
                      <a:pt x="0" y="0"/>
                    </a:lnTo>
                    <a:lnTo>
                      <a:pt x="236" y="0"/>
                    </a:lnTo>
                    <a:lnTo>
                      <a:pt x="236" y="29"/>
                    </a:lnTo>
                    <a:lnTo>
                      <a:pt x="0" y="29"/>
                    </a:lnTo>
                    <a:close/>
                  </a:path>
                </a:pathLst>
              </a:custGeom>
              <a:solidFill>
                <a:srgbClr val="00B0F0"/>
              </a:solidFill>
              <a:ln w="9525">
                <a:noFill/>
                <a:round/>
                <a:headEnd/>
                <a:tailEnd/>
              </a:ln>
            </p:spPr>
            <p:txBody>
              <a:bodyPr/>
              <a:lstStyle/>
              <a:p>
                <a:endParaRPr lang="en-US" dirty="0">
                  <a:solidFill>
                    <a:prstClr val="black"/>
                  </a:solidFill>
                </a:endParaRPr>
              </a:p>
            </p:txBody>
          </p:sp>
          <p:sp>
            <p:nvSpPr>
              <p:cNvPr id="71" name="Freeform 55"/>
              <p:cNvSpPr>
                <a:spLocks/>
              </p:cNvSpPr>
              <p:nvPr/>
            </p:nvSpPr>
            <p:spPr bwMode="auto">
              <a:xfrm>
                <a:off x="4666910" y="913746"/>
                <a:ext cx="73276" cy="13678"/>
              </a:xfrm>
              <a:custGeom>
                <a:avLst/>
                <a:gdLst>
                  <a:gd name="T0" fmla="*/ 0 w 150"/>
                  <a:gd name="T1" fmla="*/ 44450 h 28"/>
                  <a:gd name="T2" fmla="*/ 0 w 150"/>
                  <a:gd name="T3" fmla="*/ 0 h 28"/>
                  <a:gd name="T4" fmla="*/ 238125 w 150"/>
                  <a:gd name="T5" fmla="*/ 0 h 28"/>
                  <a:gd name="T6" fmla="*/ 238125 w 150"/>
                  <a:gd name="T7" fmla="*/ 44450 h 28"/>
                  <a:gd name="T8" fmla="*/ 0 w 150"/>
                  <a:gd name="T9" fmla="*/ 44450 h 28"/>
                  <a:gd name="T10" fmla="*/ 0 w 150"/>
                  <a:gd name="T11" fmla="*/ 44450 h 28"/>
                  <a:gd name="T12" fmla="*/ 0 60000 65536"/>
                  <a:gd name="T13" fmla="*/ 0 60000 65536"/>
                  <a:gd name="T14" fmla="*/ 0 60000 65536"/>
                  <a:gd name="T15" fmla="*/ 0 60000 65536"/>
                  <a:gd name="T16" fmla="*/ 0 60000 65536"/>
                  <a:gd name="T17" fmla="*/ 0 60000 65536"/>
                  <a:gd name="T18" fmla="*/ 0 w 150"/>
                  <a:gd name="T19" fmla="*/ 0 h 28"/>
                  <a:gd name="T20" fmla="*/ 150 w 150"/>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150" h="28">
                    <a:moveTo>
                      <a:pt x="0" y="28"/>
                    </a:moveTo>
                    <a:lnTo>
                      <a:pt x="0" y="0"/>
                    </a:lnTo>
                    <a:lnTo>
                      <a:pt x="150" y="0"/>
                    </a:lnTo>
                    <a:lnTo>
                      <a:pt x="150" y="28"/>
                    </a:lnTo>
                    <a:lnTo>
                      <a:pt x="0" y="28"/>
                    </a:lnTo>
                    <a:close/>
                  </a:path>
                </a:pathLst>
              </a:custGeom>
              <a:solidFill>
                <a:srgbClr val="00B0F0"/>
              </a:solidFill>
              <a:ln w="9525">
                <a:noFill/>
                <a:round/>
                <a:headEnd/>
                <a:tailEnd/>
              </a:ln>
            </p:spPr>
            <p:txBody>
              <a:bodyPr/>
              <a:lstStyle/>
              <a:p>
                <a:endParaRPr lang="en-US" dirty="0">
                  <a:solidFill>
                    <a:prstClr val="black"/>
                  </a:solidFill>
                </a:endParaRPr>
              </a:p>
            </p:txBody>
          </p:sp>
          <p:sp>
            <p:nvSpPr>
              <p:cNvPr id="72" name="Freeform 56"/>
              <p:cNvSpPr>
                <a:spLocks noEditPoints="1"/>
              </p:cNvSpPr>
              <p:nvPr/>
            </p:nvSpPr>
            <p:spPr bwMode="auto">
              <a:xfrm>
                <a:off x="4547714" y="972855"/>
                <a:ext cx="115288" cy="111868"/>
              </a:xfrm>
              <a:custGeom>
                <a:avLst/>
                <a:gdLst>
                  <a:gd name="T0" fmla="*/ 374650 w 33"/>
                  <a:gd name="T1" fmla="*/ 34082 h 32"/>
                  <a:gd name="T2" fmla="*/ 329238 w 33"/>
                  <a:gd name="T3" fmla="*/ 0 h 32"/>
                  <a:gd name="T4" fmla="*/ 261120 w 33"/>
                  <a:gd name="T5" fmla="*/ 102245 h 32"/>
                  <a:gd name="T6" fmla="*/ 158942 w 33"/>
                  <a:gd name="T7" fmla="*/ 56803 h 32"/>
                  <a:gd name="T8" fmla="*/ 0 w 33"/>
                  <a:gd name="T9" fmla="*/ 204490 h 32"/>
                  <a:gd name="T10" fmla="*/ 158942 w 33"/>
                  <a:gd name="T11" fmla="*/ 363537 h 32"/>
                  <a:gd name="T12" fmla="*/ 306532 w 33"/>
                  <a:gd name="T13" fmla="*/ 204490 h 32"/>
                  <a:gd name="T14" fmla="*/ 295179 w 33"/>
                  <a:gd name="T15" fmla="*/ 136326 h 32"/>
                  <a:gd name="T16" fmla="*/ 374650 w 33"/>
                  <a:gd name="T17" fmla="*/ 34082 h 32"/>
                  <a:gd name="T18" fmla="*/ 272473 w 33"/>
                  <a:gd name="T19" fmla="*/ 204490 h 32"/>
                  <a:gd name="T20" fmla="*/ 158942 w 33"/>
                  <a:gd name="T21" fmla="*/ 329455 h 32"/>
                  <a:gd name="T22" fmla="*/ 45412 w 33"/>
                  <a:gd name="T23" fmla="*/ 204490 h 32"/>
                  <a:gd name="T24" fmla="*/ 158942 w 33"/>
                  <a:gd name="T25" fmla="*/ 90884 h 32"/>
                  <a:gd name="T26" fmla="*/ 238414 w 33"/>
                  <a:gd name="T27" fmla="*/ 124966 h 32"/>
                  <a:gd name="T28" fmla="*/ 181648 w 33"/>
                  <a:gd name="T29" fmla="*/ 204490 h 32"/>
                  <a:gd name="T30" fmla="*/ 102177 w 33"/>
                  <a:gd name="T31" fmla="*/ 147687 h 32"/>
                  <a:gd name="T32" fmla="*/ 68118 w 33"/>
                  <a:gd name="T33" fmla="*/ 193129 h 32"/>
                  <a:gd name="T34" fmla="*/ 193002 w 33"/>
                  <a:gd name="T35" fmla="*/ 272653 h 32"/>
                  <a:gd name="T36" fmla="*/ 272473 w 33"/>
                  <a:gd name="T37" fmla="*/ 181769 h 32"/>
                  <a:gd name="T38" fmla="*/ 272473 w 33"/>
                  <a:gd name="T39" fmla="*/ 204490 h 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
                  <a:gd name="T61" fmla="*/ 0 h 32"/>
                  <a:gd name="T62" fmla="*/ 33 w 33"/>
                  <a:gd name="T63" fmla="*/ 32 h 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 h="32">
                    <a:moveTo>
                      <a:pt x="33" y="3"/>
                    </a:moveTo>
                    <a:cubicBezTo>
                      <a:pt x="29" y="0"/>
                      <a:pt x="29" y="0"/>
                      <a:pt x="29" y="0"/>
                    </a:cubicBezTo>
                    <a:cubicBezTo>
                      <a:pt x="23" y="9"/>
                      <a:pt x="23" y="9"/>
                      <a:pt x="23" y="9"/>
                    </a:cubicBezTo>
                    <a:cubicBezTo>
                      <a:pt x="21" y="6"/>
                      <a:pt x="17" y="5"/>
                      <a:pt x="14" y="5"/>
                    </a:cubicBezTo>
                    <a:cubicBezTo>
                      <a:pt x="6" y="5"/>
                      <a:pt x="0" y="11"/>
                      <a:pt x="0" y="18"/>
                    </a:cubicBezTo>
                    <a:cubicBezTo>
                      <a:pt x="0" y="26"/>
                      <a:pt x="6" y="32"/>
                      <a:pt x="14" y="32"/>
                    </a:cubicBezTo>
                    <a:cubicBezTo>
                      <a:pt x="21" y="32"/>
                      <a:pt x="27" y="26"/>
                      <a:pt x="27" y="18"/>
                    </a:cubicBezTo>
                    <a:cubicBezTo>
                      <a:pt x="27" y="16"/>
                      <a:pt x="27" y="14"/>
                      <a:pt x="26" y="12"/>
                    </a:cubicBezTo>
                    <a:lnTo>
                      <a:pt x="33" y="3"/>
                    </a:lnTo>
                    <a:close/>
                    <a:moveTo>
                      <a:pt x="24" y="18"/>
                    </a:moveTo>
                    <a:cubicBezTo>
                      <a:pt x="24" y="24"/>
                      <a:pt x="19" y="29"/>
                      <a:pt x="14" y="29"/>
                    </a:cubicBezTo>
                    <a:cubicBezTo>
                      <a:pt x="8" y="29"/>
                      <a:pt x="4" y="24"/>
                      <a:pt x="4" y="18"/>
                    </a:cubicBezTo>
                    <a:cubicBezTo>
                      <a:pt x="4" y="13"/>
                      <a:pt x="8" y="8"/>
                      <a:pt x="14" y="8"/>
                    </a:cubicBezTo>
                    <a:cubicBezTo>
                      <a:pt x="17" y="8"/>
                      <a:pt x="19" y="9"/>
                      <a:pt x="21" y="11"/>
                    </a:cubicBezTo>
                    <a:cubicBezTo>
                      <a:pt x="16" y="18"/>
                      <a:pt x="16" y="18"/>
                      <a:pt x="16" y="18"/>
                    </a:cubicBezTo>
                    <a:cubicBezTo>
                      <a:pt x="9" y="13"/>
                      <a:pt x="9" y="13"/>
                      <a:pt x="9" y="13"/>
                    </a:cubicBezTo>
                    <a:cubicBezTo>
                      <a:pt x="6" y="17"/>
                      <a:pt x="6" y="17"/>
                      <a:pt x="6" y="17"/>
                    </a:cubicBezTo>
                    <a:cubicBezTo>
                      <a:pt x="17" y="24"/>
                      <a:pt x="17" y="24"/>
                      <a:pt x="17" y="24"/>
                    </a:cubicBezTo>
                    <a:cubicBezTo>
                      <a:pt x="24" y="16"/>
                      <a:pt x="24" y="16"/>
                      <a:pt x="24" y="16"/>
                    </a:cubicBezTo>
                    <a:cubicBezTo>
                      <a:pt x="24" y="16"/>
                      <a:pt x="24" y="17"/>
                      <a:pt x="24" y="18"/>
                    </a:cubicBezTo>
                    <a:close/>
                  </a:path>
                </a:pathLst>
              </a:custGeom>
              <a:solidFill>
                <a:srgbClr val="00B0F0"/>
              </a:solidFill>
              <a:ln w="9525">
                <a:noFill/>
                <a:round/>
                <a:headEnd/>
                <a:tailEnd/>
              </a:ln>
            </p:spPr>
            <p:txBody>
              <a:bodyPr/>
              <a:lstStyle/>
              <a:p>
                <a:endParaRPr lang="en-US" dirty="0">
                  <a:solidFill>
                    <a:prstClr val="black"/>
                  </a:solidFill>
                </a:endParaRPr>
              </a:p>
            </p:txBody>
          </p:sp>
          <p:sp>
            <p:nvSpPr>
              <p:cNvPr id="73" name="Freeform 57"/>
              <p:cNvSpPr>
                <a:spLocks/>
              </p:cNvSpPr>
              <p:nvPr/>
            </p:nvSpPr>
            <p:spPr bwMode="auto">
              <a:xfrm>
                <a:off x="4666910" y="1008028"/>
                <a:ext cx="115288" cy="13678"/>
              </a:xfrm>
              <a:custGeom>
                <a:avLst/>
                <a:gdLst>
                  <a:gd name="T0" fmla="*/ 0 w 236"/>
                  <a:gd name="T1" fmla="*/ 44450 h 28"/>
                  <a:gd name="T2" fmla="*/ 0 w 236"/>
                  <a:gd name="T3" fmla="*/ 0 h 28"/>
                  <a:gd name="T4" fmla="*/ 374650 w 236"/>
                  <a:gd name="T5" fmla="*/ 0 h 28"/>
                  <a:gd name="T6" fmla="*/ 374650 w 236"/>
                  <a:gd name="T7" fmla="*/ 44450 h 28"/>
                  <a:gd name="T8" fmla="*/ 0 w 236"/>
                  <a:gd name="T9" fmla="*/ 44450 h 28"/>
                  <a:gd name="T10" fmla="*/ 0 w 236"/>
                  <a:gd name="T11" fmla="*/ 44450 h 28"/>
                  <a:gd name="T12" fmla="*/ 0 60000 65536"/>
                  <a:gd name="T13" fmla="*/ 0 60000 65536"/>
                  <a:gd name="T14" fmla="*/ 0 60000 65536"/>
                  <a:gd name="T15" fmla="*/ 0 60000 65536"/>
                  <a:gd name="T16" fmla="*/ 0 60000 65536"/>
                  <a:gd name="T17" fmla="*/ 0 60000 65536"/>
                  <a:gd name="T18" fmla="*/ 0 w 236"/>
                  <a:gd name="T19" fmla="*/ 0 h 28"/>
                  <a:gd name="T20" fmla="*/ 236 w 236"/>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236" h="28">
                    <a:moveTo>
                      <a:pt x="0" y="28"/>
                    </a:moveTo>
                    <a:lnTo>
                      <a:pt x="0" y="0"/>
                    </a:lnTo>
                    <a:lnTo>
                      <a:pt x="236" y="0"/>
                    </a:lnTo>
                    <a:lnTo>
                      <a:pt x="236" y="28"/>
                    </a:lnTo>
                    <a:lnTo>
                      <a:pt x="0" y="28"/>
                    </a:lnTo>
                    <a:close/>
                  </a:path>
                </a:pathLst>
              </a:custGeom>
              <a:solidFill>
                <a:srgbClr val="00B0F0"/>
              </a:solidFill>
              <a:ln w="9525">
                <a:noFill/>
                <a:round/>
                <a:headEnd/>
                <a:tailEnd/>
              </a:ln>
            </p:spPr>
            <p:txBody>
              <a:bodyPr/>
              <a:lstStyle/>
              <a:p>
                <a:endParaRPr lang="en-US" dirty="0">
                  <a:solidFill>
                    <a:prstClr val="black"/>
                  </a:solidFill>
                </a:endParaRPr>
              </a:p>
            </p:txBody>
          </p:sp>
          <p:sp>
            <p:nvSpPr>
              <p:cNvPr id="74" name="Freeform 58"/>
              <p:cNvSpPr>
                <a:spLocks/>
              </p:cNvSpPr>
              <p:nvPr/>
            </p:nvSpPr>
            <p:spPr bwMode="auto">
              <a:xfrm>
                <a:off x="4666910" y="1035873"/>
                <a:ext cx="73276" cy="14167"/>
              </a:xfrm>
              <a:custGeom>
                <a:avLst/>
                <a:gdLst>
                  <a:gd name="T0" fmla="*/ 0 w 150"/>
                  <a:gd name="T1" fmla="*/ 46037 h 29"/>
                  <a:gd name="T2" fmla="*/ 0 w 150"/>
                  <a:gd name="T3" fmla="*/ 0 h 29"/>
                  <a:gd name="T4" fmla="*/ 238125 w 150"/>
                  <a:gd name="T5" fmla="*/ 0 h 29"/>
                  <a:gd name="T6" fmla="*/ 238125 w 150"/>
                  <a:gd name="T7" fmla="*/ 46037 h 29"/>
                  <a:gd name="T8" fmla="*/ 0 w 150"/>
                  <a:gd name="T9" fmla="*/ 46037 h 29"/>
                  <a:gd name="T10" fmla="*/ 0 w 150"/>
                  <a:gd name="T11" fmla="*/ 46037 h 29"/>
                  <a:gd name="T12" fmla="*/ 0 60000 65536"/>
                  <a:gd name="T13" fmla="*/ 0 60000 65536"/>
                  <a:gd name="T14" fmla="*/ 0 60000 65536"/>
                  <a:gd name="T15" fmla="*/ 0 60000 65536"/>
                  <a:gd name="T16" fmla="*/ 0 60000 65536"/>
                  <a:gd name="T17" fmla="*/ 0 60000 65536"/>
                  <a:gd name="T18" fmla="*/ 0 w 150"/>
                  <a:gd name="T19" fmla="*/ 0 h 29"/>
                  <a:gd name="T20" fmla="*/ 150 w 150"/>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150" h="29">
                    <a:moveTo>
                      <a:pt x="0" y="29"/>
                    </a:moveTo>
                    <a:lnTo>
                      <a:pt x="0" y="0"/>
                    </a:lnTo>
                    <a:lnTo>
                      <a:pt x="150" y="0"/>
                    </a:lnTo>
                    <a:lnTo>
                      <a:pt x="150" y="29"/>
                    </a:lnTo>
                    <a:lnTo>
                      <a:pt x="0" y="29"/>
                    </a:lnTo>
                    <a:close/>
                  </a:path>
                </a:pathLst>
              </a:custGeom>
              <a:solidFill>
                <a:srgbClr val="00B0F0"/>
              </a:solidFill>
              <a:ln w="9525">
                <a:noFill/>
                <a:round/>
                <a:headEnd/>
                <a:tailEnd/>
              </a:ln>
            </p:spPr>
            <p:txBody>
              <a:bodyPr/>
              <a:lstStyle/>
              <a:p>
                <a:endParaRPr lang="en-US" dirty="0">
                  <a:solidFill>
                    <a:prstClr val="black"/>
                  </a:solidFill>
                </a:endParaRPr>
              </a:p>
            </p:txBody>
          </p:sp>
          <p:sp>
            <p:nvSpPr>
              <p:cNvPr id="75" name="Freeform 59"/>
              <p:cNvSpPr>
                <a:spLocks noEditPoints="1"/>
              </p:cNvSpPr>
              <p:nvPr/>
            </p:nvSpPr>
            <p:spPr bwMode="auto">
              <a:xfrm>
                <a:off x="4505702" y="763285"/>
                <a:ext cx="315088" cy="366870"/>
              </a:xfrm>
              <a:custGeom>
                <a:avLst/>
                <a:gdLst>
                  <a:gd name="T0" fmla="*/ 955675 w 90"/>
                  <a:gd name="T1" fmla="*/ 0 h 105"/>
                  <a:gd name="T2" fmla="*/ 68263 w 90"/>
                  <a:gd name="T3" fmla="*/ 0 h 105"/>
                  <a:gd name="T4" fmla="*/ 0 w 90"/>
                  <a:gd name="T5" fmla="*/ 68126 h 105"/>
                  <a:gd name="T6" fmla="*/ 0 w 90"/>
                  <a:gd name="T7" fmla="*/ 1124086 h 105"/>
                  <a:gd name="T8" fmla="*/ 68263 w 90"/>
                  <a:gd name="T9" fmla="*/ 1192212 h 105"/>
                  <a:gd name="T10" fmla="*/ 955675 w 90"/>
                  <a:gd name="T11" fmla="*/ 1192212 h 105"/>
                  <a:gd name="T12" fmla="*/ 1023938 w 90"/>
                  <a:gd name="T13" fmla="*/ 1124086 h 105"/>
                  <a:gd name="T14" fmla="*/ 1023938 w 90"/>
                  <a:gd name="T15" fmla="*/ 68126 h 105"/>
                  <a:gd name="T16" fmla="*/ 955675 w 90"/>
                  <a:gd name="T17" fmla="*/ 0 h 105"/>
                  <a:gd name="T18" fmla="*/ 955675 w 90"/>
                  <a:gd name="T19" fmla="*/ 1124086 h 105"/>
                  <a:gd name="T20" fmla="*/ 68263 w 90"/>
                  <a:gd name="T21" fmla="*/ 1124086 h 105"/>
                  <a:gd name="T22" fmla="*/ 56885 w 90"/>
                  <a:gd name="T23" fmla="*/ 1124086 h 105"/>
                  <a:gd name="T24" fmla="*/ 56885 w 90"/>
                  <a:gd name="T25" fmla="*/ 215734 h 105"/>
                  <a:gd name="T26" fmla="*/ 955675 w 90"/>
                  <a:gd name="T27" fmla="*/ 215734 h 105"/>
                  <a:gd name="T28" fmla="*/ 955675 w 90"/>
                  <a:gd name="T29" fmla="*/ 1124086 h 105"/>
                  <a:gd name="T30" fmla="*/ 955675 w 90"/>
                  <a:gd name="T31" fmla="*/ 1124086 h 1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
                  <a:gd name="T49" fmla="*/ 0 h 105"/>
                  <a:gd name="T50" fmla="*/ 90 w 90"/>
                  <a:gd name="T51" fmla="*/ 105 h 10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 h="105">
                    <a:moveTo>
                      <a:pt x="84" y="0"/>
                    </a:moveTo>
                    <a:cubicBezTo>
                      <a:pt x="6" y="0"/>
                      <a:pt x="6" y="0"/>
                      <a:pt x="6" y="0"/>
                    </a:cubicBezTo>
                    <a:cubicBezTo>
                      <a:pt x="2" y="0"/>
                      <a:pt x="0" y="2"/>
                      <a:pt x="0" y="6"/>
                    </a:cubicBezTo>
                    <a:cubicBezTo>
                      <a:pt x="0" y="99"/>
                      <a:pt x="0" y="99"/>
                      <a:pt x="0" y="99"/>
                    </a:cubicBezTo>
                    <a:cubicBezTo>
                      <a:pt x="0" y="102"/>
                      <a:pt x="2" y="105"/>
                      <a:pt x="6" y="105"/>
                    </a:cubicBezTo>
                    <a:cubicBezTo>
                      <a:pt x="84" y="105"/>
                      <a:pt x="84" y="105"/>
                      <a:pt x="84" y="105"/>
                    </a:cubicBezTo>
                    <a:cubicBezTo>
                      <a:pt x="87" y="105"/>
                      <a:pt x="90" y="102"/>
                      <a:pt x="90" y="99"/>
                    </a:cubicBezTo>
                    <a:cubicBezTo>
                      <a:pt x="90" y="6"/>
                      <a:pt x="90" y="6"/>
                      <a:pt x="90" y="6"/>
                    </a:cubicBezTo>
                    <a:cubicBezTo>
                      <a:pt x="90" y="2"/>
                      <a:pt x="87" y="0"/>
                      <a:pt x="84" y="0"/>
                    </a:cubicBezTo>
                    <a:close/>
                    <a:moveTo>
                      <a:pt x="84" y="99"/>
                    </a:moveTo>
                    <a:cubicBezTo>
                      <a:pt x="6" y="99"/>
                      <a:pt x="6" y="99"/>
                      <a:pt x="6" y="99"/>
                    </a:cubicBezTo>
                    <a:cubicBezTo>
                      <a:pt x="5" y="99"/>
                      <a:pt x="5" y="99"/>
                      <a:pt x="5" y="99"/>
                    </a:cubicBezTo>
                    <a:cubicBezTo>
                      <a:pt x="5" y="19"/>
                      <a:pt x="5" y="19"/>
                      <a:pt x="5" y="19"/>
                    </a:cubicBezTo>
                    <a:cubicBezTo>
                      <a:pt x="84" y="19"/>
                      <a:pt x="84" y="19"/>
                      <a:pt x="84" y="19"/>
                    </a:cubicBezTo>
                    <a:cubicBezTo>
                      <a:pt x="84" y="99"/>
                      <a:pt x="84" y="99"/>
                      <a:pt x="84" y="99"/>
                    </a:cubicBezTo>
                    <a:cubicBezTo>
                      <a:pt x="84" y="99"/>
                      <a:pt x="84" y="99"/>
                      <a:pt x="84" y="99"/>
                    </a:cubicBezTo>
                    <a:close/>
                  </a:path>
                </a:pathLst>
              </a:custGeom>
              <a:solidFill>
                <a:srgbClr val="00B0F0"/>
              </a:solidFill>
              <a:ln w="9525">
                <a:noFill/>
                <a:round/>
                <a:headEnd/>
                <a:tailEnd/>
              </a:ln>
            </p:spPr>
            <p:txBody>
              <a:bodyPr/>
              <a:lstStyle/>
              <a:p>
                <a:endParaRPr lang="en-US" dirty="0">
                  <a:solidFill>
                    <a:prstClr val="black"/>
                  </a:solidFill>
                </a:endParaRPr>
              </a:p>
            </p:txBody>
          </p:sp>
        </p:grpSp>
        <p:sp>
          <p:nvSpPr>
            <p:cNvPr id="65" name="Oval 64"/>
            <p:cNvSpPr/>
            <p:nvPr/>
          </p:nvSpPr>
          <p:spPr>
            <a:xfrm>
              <a:off x="7280018" y="3545507"/>
              <a:ext cx="202812" cy="23240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96D6"/>
                </a:solidFill>
              </a:endParaRPr>
            </a:p>
          </p:txBody>
        </p:sp>
        <p:sp>
          <p:nvSpPr>
            <p:cNvPr id="66" name="Oval 65"/>
            <p:cNvSpPr/>
            <p:nvPr/>
          </p:nvSpPr>
          <p:spPr>
            <a:xfrm flipH="1" flipV="1">
              <a:off x="7348359" y="3613424"/>
              <a:ext cx="71719" cy="8068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96D6"/>
                </a:solidFill>
              </a:endParaRPr>
            </a:p>
          </p:txBody>
        </p:sp>
        <p:sp>
          <p:nvSpPr>
            <p:cNvPr id="67" name="Round Diagonal Corner Rectangle 66"/>
            <p:cNvSpPr/>
            <p:nvPr/>
          </p:nvSpPr>
          <p:spPr>
            <a:xfrm rot="5400000">
              <a:off x="6584022" y="2652105"/>
              <a:ext cx="3251200" cy="395555"/>
            </a:xfrm>
            <a:prstGeom prst="round2DiagRect">
              <a:avLst>
                <a:gd name="adj1" fmla="val 13375"/>
                <a:gd name="adj2" fmla="val 0"/>
              </a:avLst>
            </a:prstGeom>
            <a:noFill/>
            <a:ln w="19050" cmpd="sng">
              <a:solidFill>
                <a:srgbClr val="8789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8" name="TextBox 67"/>
            <p:cNvSpPr txBox="1"/>
            <p:nvPr/>
          </p:nvSpPr>
          <p:spPr>
            <a:xfrm rot="5400000">
              <a:off x="6670527" y="2732187"/>
              <a:ext cx="3047016" cy="277015"/>
            </a:xfrm>
            <a:prstGeom prst="rect">
              <a:avLst/>
            </a:prstGeom>
            <a:noFill/>
          </p:spPr>
          <p:txBody>
            <a:bodyPr wrap="square" lIns="0" rtlCol="0">
              <a:noAutofit/>
            </a:bodyPr>
            <a:lstStyle/>
            <a:p>
              <a:pPr defTabSz="430213">
                <a:spcAft>
                  <a:spcPts val="400"/>
                </a:spcAft>
                <a:buSzPct val="100000"/>
              </a:pPr>
              <a:r>
                <a:rPr lang="en-US" sz="1400" b="1" dirty="0" smtClean="0">
                  <a:solidFill>
                    <a:srgbClr val="0070C0"/>
                  </a:solidFill>
                  <a:cs typeface="HP Simplified" pitchFamily="34" charset="0"/>
                </a:rPr>
                <a:t>IT Process Automation &amp; Orchestration</a:t>
              </a:r>
            </a:p>
          </p:txBody>
        </p:sp>
      </p:grpSp>
      <p:sp>
        <p:nvSpPr>
          <p:cNvPr id="133" name="Round Diagonal Corner Rectangle 132"/>
          <p:cNvSpPr/>
          <p:nvPr/>
        </p:nvSpPr>
        <p:spPr>
          <a:xfrm>
            <a:off x="415943" y="1262380"/>
            <a:ext cx="1905916" cy="3241887"/>
          </a:xfrm>
          <a:prstGeom prst="round2DiagRect">
            <a:avLst>
              <a:gd name="adj1" fmla="val 3611"/>
              <a:gd name="adj2" fmla="val 0"/>
            </a:avLst>
          </a:prstGeom>
          <a:noFill/>
          <a:ln w="19050" cmpd="sng">
            <a:solidFill>
              <a:srgbClr val="8789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Resource Provider</a:t>
            </a:r>
            <a:endParaRPr lang="en-US" dirty="0">
              <a:solidFill>
                <a:schemeClr val="tx1"/>
              </a:solidFill>
            </a:endParaRPr>
          </a:p>
        </p:txBody>
      </p:sp>
      <p:graphicFrame>
        <p:nvGraphicFramePr>
          <p:cNvPr id="136" name="Diagram 135"/>
          <p:cNvGraphicFramePr/>
          <p:nvPr>
            <p:extLst>
              <p:ext uri="{D42A27DB-BD31-4B8C-83A1-F6EECF244321}">
                <p14:modId xmlns:p14="http://schemas.microsoft.com/office/powerpoint/2010/main" val="3714712172"/>
              </p:ext>
            </p:extLst>
          </p:nvPr>
        </p:nvGraphicFramePr>
        <p:xfrm>
          <a:off x="4720343" y="-277906"/>
          <a:ext cx="4369867" cy="10401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37" name="Diagram 136"/>
          <p:cNvGraphicFramePr/>
          <p:nvPr>
            <p:extLst>
              <p:ext uri="{D42A27DB-BD31-4B8C-83A1-F6EECF244321}">
                <p14:modId xmlns:p14="http://schemas.microsoft.com/office/powerpoint/2010/main" val="337820837"/>
              </p:ext>
            </p:extLst>
          </p:nvPr>
        </p:nvGraphicFramePr>
        <p:xfrm>
          <a:off x="4621778" y="238703"/>
          <a:ext cx="4486362" cy="104324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Role: Service Designer (technical)</a:t>
            </a:r>
            <a:endParaRPr lang="en-US" dirty="0"/>
          </a:p>
        </p:txBody>
      </p:sp>
      <p:sp>
        <p:nvSpPr>
          <p:cNvPr id="2" name="Title 1"/>
          <p:cNvSpPr>
            <a:spLocks noGrp="1"/>
          </p:cNvSpPr>
          <p:nvPr>
            <p:ph type="title"/>
          </p:nvPr>
        </p:nvSpPr>
        <p:spPr/>
        <p:txBody>
          <a:bodyPr/>
          <a:lstStyle/>
          <a:p>
            <a:r>
              <a:rPr lang="en-US" dirty="0" smtClean="0"/>
              <a:t>Create Service</a:t>
            </a:r>
            <a:endParaRPr lang="en-US" dirty="0"/>
          </a:p>
        </p:txBody>
      </p:sp>
      <p:pic>
        <p:nvPicPr>
          <p:cNvPr id="9" name="Content Placeholder 5"/>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15529" y="1098115"/>
            <a:ext cx="4918837" cy="3942900"/>
          </a:xfrm>
          <a:prstGeom prst="rect">
            <a:avLst/>
          </a:prstGeom>
          <a:ln>
            <a:noFill/>
          </a:ln>
          <a:effectLst>
            <a:outerShdw blurRad="292100" dist="139700" dir="2700000" algn="tl" rotWithShape="0">
              <a:srgbClr val="333333">
                <a:alpha val="65000"/>
              </a:srgbClr>
            </a:outerShdw>
          </a:effectLst>
        </p:spPr>
      </p:pic>
      <p:graphicFrame>
        <p:nvGraphicFramePr>
          <p:cNvPr id="11" name="Diagram 10"/>
          <p:cNvGraphicFramePr/>
          <p:nvPr>
            <p:extLst>
              <p:ext uri="{D42A27DB-BD31-4B8C-83A1-F6EECF244321}">
                <p14:modId xmlns:p14="http://schemas.microsoft.com/office/powerpoint/2010/main" val="176290932"/>
              </p:ext>
            </p:extLst>
          </p:nvPr>
        </p:nvGraphicFramePr>
        <p:xfrm>
          <a:off x="4720343" y="-277906"/>
          <a:ext cx="4369867" cy="10401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 11"/>
          <p:cNvGraphicFramePr/>
          <p:nvPr>
            <p:extLst>
              <p:ext uri="{D42A27DB-BD31-4B8C-83A1-F6EECF244321}">
                <p14:modId xmlns:p14="http://schemas.microsoft.com/office/powerpoint/2010/main" val="1768273963"/>
              </p:ext>
            </p:extLst>
          </p:nvPr>
        </p:nvGraphicFramePr>
        <p:xfrm>
          <a:off x="4621778" y="238703"/>
          <a:ext cx="4486362" cy="104324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extBox 6"/>
          <p:cNvSpPr txBox="1"/>
          <p:nvPr/>
        </p:nvSpPr>
        <p:spPr>
          <a:xfrm>
            <a:off x="8972457" y="4897279"/>
            <a:ext cx="147476" cy="246221"/>
          </a:xfrm>
          <a:prstGeom prst="rect">
            <a:avLst/>
          </a:prstGeom>
          <a:noFill/>
        </p:spPr>
        <p:txBody>
          <a:bodyPr wrap="none" lIns="0" tIns="0" rIns="0" bIns="0" rtlCol="0" anchor="t" anchorCtr="0">
            <a:spAutoFit/>
          </a:bodyPr>
          <a:lstStyle/>
          <a:p>
            <a:r>
              <a:rPr lang="de-DE" sz="1600" dirty="0" smtClean="0">
                <a:solidFill>
                  <a:schemeClr val="bg1">
                    <a:lumMod val="65000"/>
                  </a:schemeClr>
                </a:solidFill>
              </a:rPr>
              <a:t>D</a:t>
            </a:r>
          </a:p>
        </p:txBody>
      </p:sp>
    </p:spTree>
    <p:extLst>
      <p:ext uri="{BB962C8B-B14F-4D97-AF65-F5344CB8AC3E}">
        <p14:creationId xmlns:p14="http://schemas.microsoft.com/office/powerpoint/2010/main" val="4636529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r>
              <a:rPr lang="en-US" dirty="0" smtClean="0"/>
              <a:t>2. Create offering</a:t>
            </a:r>
            <a:endParaRPr lang="en-US" dirty="0"/>
          </a:p>
        </p:txBody>
      </p:sp>
      <p:sp>
        <p:nvSpPr>
          <p:cNvPr id="2" name="Title 1"/>
          <p:cNvSpPr>
            <a:spLocks noGrp="1"/>
          </p:cNvSpPr>
          <p:nvPr>
            <p:ph type="title"/>
          </p:nvPr>
        </p:nvSpPr>
        <p:spPr/>
        <p:txBody>
          <a:bodyPr/>
          <a:lstStyle/>
          <a:p>
            <a:r>
              <a:rPr lang="en-US" dirty="0" smtClean="0"/>
              <a:t>Service Design</a:t>
            </a:r>
            <a:endParaRPr lang="en-US" dirty="0"/>
          </a:p>
        </p:txBody>
      </p:sp>
      <p:graphicFrame>
        <p:nvGraphicFramePr>
          <p:cNvPr id="3" name="Diagram 2"/>
          <p:cNvGraphicFramePr/>
          <p:nvPr>
            <p:extLst>
              <p:ext uri="{D42A27DB-BD31-4B8C-83A1-F6EECF244321}">
                <p14:modId xmlns:p14="http://schemas.microsoft.com/office/powerpoint/2010/main" val="2610657405"/>
              </p:ext>
            </p:extLst>
          </p:nvPr>
        </p:nvGraphicFramePr>
        <p:xfrm>
          <a:off x="4748734" y="0"/>
          <a:ext cx="4369867" cy="10401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extLst>
              <p:ext uri="{D42A27DB-BD31-4B8C-83A1-F6EECF244321}">
                <p14:modId xmlns:p14="http://schemas.microsoft.com/office/powerpoint/2010/main" val="4186996850"/>
              </p:ext>
            </p:extLst>
          </p:nvPr>
        </p:nvGraphicFramePr>
        <p:xfrm>
          <a:off x="517421" y="1018633"/>
          <a:ext cx="8155459" cy="329878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Rectangle 4"/>
          <p:cNvSpPr/>
          <p:nvPr/>
        </p:nvSpPr>
        <p:spPr>
          <a:xfrm>
            <a:off x="376124" y="1386556"/>
            <a:ext cx="4027990" cy="375305"/>
          </a:xfrm>
          <a:prstGeom prst="rect">
            <a:avLst/>
          </a:prstGeom>
          <a:solidFill>
            <a:srgbClr val="0096D6">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HP CSA Management Console</a:t>
            </a:r>
            <a:endParaRPr lang="en-US" dirty="0">
              <a:solidFill>
                <a:schemeClr val="tx1"/>
              </a:solidFill>
            </a:endParaRPr>
          </a:p>
        </p:txBody>
      </p:sp>
      <p:sp>
        <p:nvSpPr>
          <p:cNvPr id="6" name="Rectangle 5"/>
          <p:cNvSpPr/>
          <p:nvPr/>
        </p:nvSpPr>
        <p:spPr>
          <a:xfrm>
            <a:off x="4556514" y="1386556"/>
            <a:ext cx="4027990" cy="375305"/>
          </a:xfrm>
          <a:prstGeom prst="rect">
            <a:avLst/>
          </a:prstGeom>
          <a:solidFill>
            <a:srgbClr val="0096D6">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HP CSA Marketplace Portal</a:t>
            </a:r>
            <a:endParaRPr lang="en-US" dirty="0">
              <a:solidFill>
                <a:schemeClr val="tx1"/>
              </a:solidFill>
            </a:endParaRPr>
          </a:p>
        </p:txBody>
      </p:sp>
    </p:spTree>
    <p:extLst>
      <p:ext uri="{BB962C8B-B14F-4D97-AF65-F5344CB8AC3E}">
        <p14:creationId xmlns:p14="http://schemas.microsoft.com/office/powerpoint/2010/main" val="2994209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3893969769"/>
              </p:ext>
            </p:extLst>
          </p:nvPr>
        </p:nvGraphicFramePr>
        <p:xfrm>
          <a:off x="517421" y="1018633"/>
          <a:ext cx="8155459" cy="32987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ubtitle 3"/>
          <p:cNvSpPr>
            <a:spLocks noGrp="1"/>
          </p:cNvSpPr>
          <p:nvPr>
            <p:ph type="subTitle" idx="1"/>
          </p:nvPr>
        </p:nvSpPr>
        <p:spPr/>
        <p:txBody>
          <a:bodyPr/>
          <a:lstStyle/>
          <a:p>
            <a:r>
              <a:rPr lang="en-US" dirty="0" smtClean="0"/>
              <a:t>Role: Service Business Manager</a:t>
            </a:r>
            <a:endParaRPr lang="en-US" dirty="0"/>
          </a:p>
        </p:txBody>
      </p:sp>
      <p:sp>
        <p:nvSpPr>
          <p:cNvPr id="6" name="Rectangle 5"/>
          <p:cNvSpPr/>
          <p:nvPr/>
        </p:nvSpPr>
        <p:spPr>
          <a:xfrm>
            <a:off x="2656574" y="1386555"/>
            <a:ext cx="6016305" cy="375305"/>
          </a:xfrm>
          <a:prstGeom prst="rect">
            <a:avLst/>
          </a:prstGeom>
          <a:solidFill>
            <a:srgbClr val="0096D6">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HP CSA Management Console</a:t>
            </a:r>
            <a:endParaRPr lang="en-US" dirty="0">
              <a:solidFill>
                <a:schemeClr val="tx1"/>
              </a:solidFill>
            </a:endParaRPr>
          </a:p>
        </p:txBody>
      </p:sp>
      <p:sp>
        <p:nvSpPr>
          <p:cNvPr id="5" name="Rectangle 4"/>
          <p:cNvSpPr/>
          <p:nvPr/>
        </p:nvSpPr>
        <p:spPr>
          <a:xfrm>
            <a:off x="433138" y="1392574"/>
            <a:ext cx="2079057" cy="375305"/>
          </a:xfrm>
          <a:prstGeom prst="rect">
            <a:avLst/>
          </a:prstGeom>
          <a:solidFill>
            <a:srgbClr val="0096D6">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HP CSA Server</a:t>
            </a:r>
            <a:endParaRPr lang="en-US" dirty="0">
              <a:solidFill>
                <a:schemeClr val="tx1"/>
              </a:solidFill>
            </a:endParaRPr>
          </a:p>
        </p:txBody>
      </p:sp>
      <p:graphicFrame>
        <p:nvGraphicFramePr>
          <p:cNvPr id="9" name="Diagram 8"/>
          <p:cNvGraphicFramePr/>
          <p:nvPr>
            <p:extLst>
              <p:ext uri="{D42A27DB-BD31-4B8C-83A1-F6EECF244321}">
                <p14:modId xmlns:p14="http://schemas.microsoft.com/office/powerpoint/2010/main" val="4209279963"/>
              </p:ext>
            </p:extLst>
          </p:nvPr>
        </p:nvGraphicFramePr>
        <p:xfrm>
          <a:off x="4748734" y="0"/>
          <a:ext cx="4369867" cy="104017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Rounded Rectangular Callout 10"/>
          <p:cNvSpPr/>
          <p:nvPr/>
        </p:nvSpPr>
        <p:spPr>
          <a:xfrm>
            <a:off x="2166751" y="3640806"/>
            <a:ext cx="1344126" cy="1071870"/>
          </a:xfrm>
          <a:prstGeom prst="wedgeRoundRectCallout">
            <a:avLst>
              <a:gd name="adj1" fmla="val 33908"/>
              <a:gd name="adj2" fmla="val -82316"/>
              <a:gd name="adj3" fmla="val 1666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Define </a:t>
            </a:r>
            <a:br>
              <a:rPr lang="en-US" sz="1600" dirty="0" smtClean="0"/>
            </a:br>
            <a:r>
              <a:rPr lang="en-US" sz="1600" dirty="0" smtClean="0"/>
              <a:t>price model</a:t>
            </a:r>
          </a:p>
        </p:txBody>
      </p:sp>
      <p:sp>
        <p:nvSpPr>
          <p:cNvPr id="12" name="Rounded Rectangular Callout 11"/>
          <p:cNvSpPr/>
          <p:nvPr/>
        </p:nvSpPr>
        <p:spPr>
          <a:xfrm>
            <a:off x="237849" y="3640807"/>
            <a:ext cx="1532336" cy="1071870"/>
          </a:xfrm>
          <a:prstGeom prst="wedgeRoundRectCallout">
            <a:avLst>
              <a:gd name="adj1" fmla="val -5350"/>
              <a:gd name="adj2" fmla="val -83131"/>
              <a:gd name="adj3" fmla="val 1666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Define </a:t>
            </a:r>
            <a:r>
              <a:rPr lang="en-US" sz="1600" dirty="0"/>
              <a:t>s</a:t>
            </a:r>
            <a:r>
              <a:rPr lang="en-US" sz="1600" dirty="0" smtClean="0"/>
              <a:t>ervice options</a:t>
            </a:r>
          </a:p>
        </p:txBody>
      </p:sp>
      <p:sp>
        <p:nvSpPr>
          <p:cNvPr id="13" name="Rounded Rectangular Callout 12"/>
          <p:cNvSpPr/>
          <p:nvPr/>
        </p:nvSpPr>
        <p:spPr>
          <a:xfrm>
            <a:off x="3974045" y="3640806"/>
            <a:ext cx="1601322" cy="1071870"/>
          </a:xfrm>
          <a:prstGeom prst="wedgeRoundRectCallout">
            <a:avLst>
              <a:gd name="adj1" fmla="val 33908"/>
              <a:gd name="adj2" fmla="val -82316"/>
              <a:gd name="adj3" fmla="val 1666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Add documentation</a:t>
            </a:r>
          </a:p>
        </p:txBody>
      </p:sp>
      <p:sp>
        <p:nvSpPr>
          <p:cNvPr id="14" name="Rounded Rectangular Callout 13"/>
          <p:cNvSpPr/>
          <p:nvPr/>
        </p:nvSpPr>
        <p:spPr>
          <a:xfrm>
            <a:off x="6146325" y="3640806"/>
            <a:ext cx="1973166" cy="1071870"/>
          </a:xfrm>
          <a:prstGeom prst="wedgeRoundRectCallout">
            <a:avLst>
              <a:gd name="adj1" fmla="val 29003"/>
              <a:gd name="adj2" fmla="val -82316"/>
              <a:gd name="adj3" fmla="val 1666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Select approval process and publish service</a:t>
            </a:r>
          </a:p>
        </p:txBody>
      </p:sp>
      <p:sp>
        <p:nvSpPr>
          <p:cNvPr id="2" name="Title 1"/>
          <p:cNvSpPr>
            <a:spLocks noGrp="1"/>
          </p:cNvSpPr>
          <p:nvPr>
            <p:ph type="title"/>
          </p:nvPr>
        </p:nvSpPr>
        <p:spPr>
          <a:xfrm>
            <a:off x="133574" y="241888"/>
            <a:ext cx="8117206" cy="430887"/>
          </a:xfrm>
        </p:spPr>
        <p:txBody>
          <a:bodyPr/>
          <a:lstStyle/>
          <a:p>
            <a:r>
              <a:rPr lang="en-US" dirty="0" smtClean="0"/>
              <a:t>The HP CSA Setup &amp; Configuration</a:t>
            </a:r>
            <a:endParaRPr lang="en-US" dirty="0"/>
          </a:p>
        </p:txBody>
      </p:sp>
    </p:spTree>
    <p:extLst>
      <p:ext uri="{BB962C8B-B14F-4D97-AF65-F5344CB8AC3E}">
        <p14:creationId xmlns:p14="http://schemas.microsoft.com/office/powerpoint/2010/main" val="17625320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Create Offering</a:t>
            </a:r>
            <a:endParaRPr lang="en-US" dirty="0"/>
          </a:p>
        </p:txBody>
      </p:sp>
      <p:graphicFrame>
        <p:nvGraphicFramePr>
          <p:cNvPr id="8" name="Diagram 7"/>
          <p:cNvGraphicFramePr/>
          <p:nvPr>
            <p:extLst>
              <p:ext uri="{D42A27DB-BD31-4B8C-83A1-F6EECF244321}">
                <p14:modId xmlns:p14="http://schemas.microsoft.com/office/powerpoint/2010/main" val="3061844081"/>
              </p:ext>
            </p:extLst>
          </p:nvPr>
        </p:nvGraphicFramePr>
        <p:xfrm>
          <a:off x="5131806" y="-248584"/>
          <a:ext cx="4369867" cy="10401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extLst>
              <p:ext uri="{D42A27DB-BD31-4B8C-83A1-F6EECF244321}">
                <p14:modId xmlns:p14="http://schemas.microsoft.com/office/powerpoint/2010/main" val="2481350999"/>
              </p:ext>
            </p:extLst>
          </p:nvPr>
        </p:nvGraphicFramePr>
        <p:xfrm>
          <a:off x="4128117" y="264030"/>
          <a:ext cx="4989237" cy="104098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extBox 6"/>
          <p:cNvSpPr txBox="1"/>
          <p:nvPr/>
        </p:nvSpPr>
        <p:spPr>
          <a:xfrm>
            <a:off x="1045650" y="2643607"/>
            <a:ext cx="941770" cy="202230"/>
          </a:xfrm>
          <a:prstGeom prst="rect">
            <a:avLst/>
          </a:prstGeom>
          <a:solidFill>
            <a:schemeClr val="bg1"/>
          </a:solidFill>
        </p:spPr>
        <p:txBody>
          <a:bodyPr wrap="none" lIns="0" tIns="0" rIns="0" bIns="0" rtlCol="0" anchor="ctr">
            <a:noAutofit/>
          </a:bodyPr>
          <a:lstStyle/>
          <a:p>
            <a:pPr marL="0" defTabSz="430213">
              <a:spcAft>
                <a:spcPts val="400"/>
              </a:spcAft>
              <a:buSzPct val="100000"/>
            </a:pPr>
            <a:r>
              <a:rPr lang="en-US" sz="1050" b="1" dirty="0" smtClean="0">
                <a:ln w="3175">
                  <a:noFill/>
                </a:ln>
                <a:solidFill>
                  <a:schemeClr val="accent6">
                    <a:lumMod val="50000"/>
                  </a:schemeClr>
                </a:solidFill>
                <a:latin typeface="HP Simplified" pitchFamily="34" charset="0"/>
                <a:cs typeface="HP Simplified" pitchFamily="34" charset="0"/>
              </a:rPr>
              <a:t>City App</a:t>
            </a:r>
          </a:p>
        </p:txBody>
      </p:sp>
      <p:grpSp>
        <p:nvGrpSpPr>
          <p:cNvPr id="2" name="Group 1"/>
          <p:cNvGrpSpPr/>
          <p:nvPr/>
        </p:nvGrpSpPr>
        <p:grpSpPr>
          <a:xfrm>
            <a:off x="802875" y="1159483"/>
            <a:ext cx="7200900" cy="3829050"/>
            <a:chOff x="802875" y="1159483"/>
            <a:chExt cx="7200900" cy="3829050"/>
          </a:xfrm>
        </p:grpSpPr>
        <p:pic>
          <p:nvPicPr>
            <p:cNvPr id="29698"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2875" y="1159483"/>
              <a:ext cx="7200900" cy="3829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http://www.deutschlandflagge.org/wp-content/uploads/die-deutschlandflagge.jpg"/>
            <p:cNvPicPr>
              <a:picLocks noChangeAspect="1" noChangeArrowheads="1"/>
            </p:cNvPicPr>
            <p:nvPr/>
          </p:nvPicPr>
          <p:blipFill rotWithShape="1">
            <a:blip r:embed="rId13">
              <a:extLst>
                <a:ext uri="{BEBA8EAE-BF5A-486C-A8C5-ECC9F3942E4B}">
                  <a14:imgProps xmlns:a14="http://schemas.microsoft.com/office/drawing/2010/main">
                    <a14:imgLayer r:embed="rId14">
                      <a14:imgEffect>
                        <a14:artisticCutout/>
                      </a14:imgEffect>
                    </a14:imgLayer>
                  </a14:imgProps>
                </a:ext>
                <a:ext uri="{28A0092B-C50C-407E-A947-70E740481C1C}">
                  <a14:useLocalDpi xmlns:a14="http://schemas.microsoft.com/office/drawing/2010/main" val="0"/>
                </a:ext>
              </a:extLst>
            </a:blip>
            <a:srcRect t="19894" r="46816" b="20025"/>
            <a:stretch/>
          </p:blipFill>
          <p:spPr bwMode="auto">
            <a:xfrm>
              <a:off x="4593693" y="2024742"/>
              <a:ext cx="1023335" cy="1059755"/>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p:cNvSpPr txBox="1"/>
          <p:nvPr/>
        </p:nvSpPr>
        <p:spPr>
          <a:xfrm>
            <a:off x="1045650" y="2643607"/>
            <a:ext cx="941770" cy="202230"/>
          </a:xfrm>
          <a:prstGeom prst="rect">
            <a:avLst/>
          </a:prstGeom>
          <a:solidFill>
            <a:schemeClr val="bg1"/>
          </a:solidFill>
        </p:spPr>
        <p:txBody>
          <a:bodyPr wrap="none" lIns="0" tIns="0" rIns="0" bIns="0" rtlCol="0" anchor="ctr">
            <a:noAutofit/>
          </a:bodyPr>
          <a:lstStyle/>
          <a:p>
            <a:pPr marL="0" defTabSz="430213">
              <a:spcAft>
                <a:spcPts val="400"/>
              </a:spcAft>
              <a:buSzPct val="100000"/>
            </a:pPr>
            <a:r>
              <a:rPr lang="en-US" sz="1050" b="1" dirty="0" smtClean="0">
                <a:ln w="3175">
                  <a:noFill/>
                </a:ln>
                <a:solidFill>
                  <a:schemeClr val="accent4">
                    <a:lumMod val="60000"/>
                    <a:lumOff val="40000"/>
                  </a:schemeClr>
                </a:solidFill>
                <a:latin typeface="HP Simplified" pitchFamily="34" charset="0"/>
                <a:cs typeface="HP Simplified" pitchFamily="34" charset="0"/>
              </a:rPr>
              <a:t>City App</a:t>
            </a:r>
          </a:p>
        </p:txBody>
      </p:sp>
    </p:spTree>
    <p:extLst>
      <p:ext uri="{BB962C8B-B14F-4D97-AF65-F5344CB8AC3E}">
        <p14:creationId xmlns:p14="http://schemas.microsoft.com/office/powerpoint/2010/main" val="1493681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e-DE" dirty="0" smtClean="0"/>
              <a:t>Create </a:t>
            </a:r>
            <a:r>
              <a:rPr lang="de-DE" dirty="0" err="1" smtClean="0"/>
              <a:t>Offering</a:t>
            </a:r>
            <a:endParaRPr lang="de-DE" dirty="0"/>
          </a:p>
        </p:txBody>
      </p:sp>
      <p:graphicFrame>
        <p:nvGraphicFramePr>
          <p:cNvPr id="8" name="Diagram 7"/>
          <p:cNvGraphicFramePr/>
          <p:nvPr>
            <p:extLst>
              <p:ext uri="{D42A27DB-BD31-4B8C-83A1-F6EECF244321}">
                <p14:modId xmlns:p14="http://schemas.microsoft.com/office/powerpoint/2010/main" val="3438258815"/>
              </p:ext>
            </p:extLst>
          </p:nvPr>
        </p:nvGraphicFramePr>
        <p:xfrm>
          <a:off x="5131806" y="-248584"/>
          <a:ext cx="4369867" cy="10401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extLst>
              <p:ext uri="{D42A27DB-BD31-4B8C-83A1-F6EECF244321}">
                <p14:modId xmlns:p14="http://schemas.microsoft.com/office/powerpoint/2010/main" val="2658856068"/>
              </p:ext>
            </p:extLst>
          </p:nvPr>
        </p:nvGraphicFramePr>
        <p:xfrm>
          <a:off x="4128117" y="264030"/>
          <a:ext cx="4989237" cy="104098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3" name="Group 2"/>
          <p:cNvGrpSpPr/>
          <p:nvPr/>
        </p:nvGrpSpPr>
        <p:grpSpPr>
          <a:xfrm>
            <a:off x="1404195" y="784563"/>
            <a:ext cx="5937647" cy="4204435"/>
            <a:chOff x="1404195" y="784563"/>
            <a:chExt cx="5937647" cy="4204435"/>
          </a:xfrm>
        </p:grpSpPr>
        <p:pic>
          <p:nvPicPr>
            <p:cNvPr id="30722"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04195" y="784563"/>
              <a:ext cx="5937647" cy="42044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717454" y="1383975"/>
              <a:ext cx="941770" cy="202230"/>
            </a:xfrm>
            <a:prstGeom prst="rect">
              <a:avLst/>
            </a:prstGeom>
            <a:solidFill>
              <a:schemeClr val="bg1"/>
            </a:solidFill>
          </p:spPr>
          <p:txBody>
            <a:bodyPr wrap="none" lIns="0" tIns="0" rIns="0" bIns="0" rtlCol="0" anchor="ctr">
              <a:noAutofit/>
            </a:bodyPr>
            <a:lstStyle/>
            <a:p>
              <a:pPr marL="0" defTabSz="430213">
                <a:spcAft>
                  <a:spcPts val="400"/>
                </a:spcAft>
                <a:buSzPct val="100000"/>
              </a:pPr>
              <a:r>
                <a:rPr lang="de-DE" sz="1050" b="1" dirty="0" smtClean="0">
                  <a:ln w="3175">
                    <a:noFill/>
                  </a:ln>
                  <a:solidFill>
                    <a:srgbClr val="000000"/>
                  </a:solidFill>
                  <a:latin typeface="HP Simplified" pitchFamily="34" charset="0"/>
                  <a:cs typeface="HP Simplified" pitchFamily="34" charset="0"/>
                </a:rPr>
                <a:t>City App</a:t>
              </a:r>
            </a:p>
          </p:txBody>
        </p:sp>
        <p:sp>
          <p:nvSpPr>
            <p:cNvPr id="2" name="Rectangle 1"/>
            <p:cNvSpPr/>
            <p:nvPr/>
          </p:nvSpPr>
          <p:spPr>
            <a:xfrm>
              <a:off x="3083864" y="3741576"/>
              <a:ext cx="401217" cy="93306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tangle 9"/>
            <p:cNvSpPr/>
            <p:nvPr/>
          </p:nvSpPr>
          <p:spPr>
            <a:xfrm>
              <a:off x="3480318" y="3741576"/>
              <a:ext cx="401217" cy="12129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1" name="Picture 2" descr="http://www.deutschlandflagge.org/wp-content/uploads/die-deutschlandflagge.jpg"/>
            <p:cNvPicPr>
              <a:picLocks noChangeAspect="1" noChangeArrowheads="1"/>
            </p:cNvPicPr>
            <p:nvPr/>
          </p:nvPicPr>
          <p:blipFill rotWithShape="1">
            <a:blip r:embed="rId13">
              <a:extLst>
                <a:ext uri="{BEBA8EAE-BF5A-486C-A8C5-ECC9F3942E4B}">
                  <a14:imgProps xmlns:a14="http://schemas.microsoft.com/office/drawing/2010/main">
                    <a14:imgLayer r:embed="rId14">
                      <a14:imgEffect>
                        <a14:artisticCutout/>
                      </a14:imgEffect>
                    </a14:imgLayer>
                  </a14:imgProps>
                </a:ext>
                <a:ext uri="{28A0092B-C50C-407E-A947-70E740481C1C}">
                  <a14:useLocalDpi xmlns:a14="http://schemas.microsoft.com/office/drawing/2010/main" val="0"/>
                </a:ext>
              </a:extLst>
            </a:blip>
            <a:srcRect t="19894" r="46816" b="20025"/>
            <a:stretch/>
          </p:blipFill>
          <p:spPr bwMode="auto">
            <a:xfrm>
              <a:off x="1453462" y="1427370"/>
              <a:ext cx="135356" cy="14017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3066984" y="3405379"/>
            <a:ext cx="438230" cy="1357200"/>
            <a:chOff x="3066984" y="3405379"/>
            <a:chExt cx="438230" cy="1357200"/>
          </a:xfrm>
        </p:grpSpPr>
        <p:sp>
          <p:nvSpPr>
            <p:cNvPr id="12" name="Rectangle 11"/>
            <p:cNvSpPr/>
            <p:nvPr/>
          </p:nvSpPr>
          <p:spPr>
            <a:xfrm>
              <a:off x="3088432" y="3492760"/>
              <a:ext cx="401217" cy="12087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4" name="Picture 3"/>
            <p:cNvPicPr>
              <a:picLocks noChangeAspect="1"/>
            </p:cNvPicPr>
            <p:nvPr/>
          </p:nvPicPr>
          <p:blipFill>
            <a:blip r:embed="rId15"/>
            <a:stretch>
              <a:fillRect/>
            </a:stretch>
          </p:blipFill>
          <p:spPr>
            <a:xfrm>
              <a:off x="3219465" y="3408163"/>
              <a:ext cx="285749" cy="1352543"/>
            </a:xfrm>
            <a:prstGeom prst="rect">
              <a:avLst/>
            </a:prstGeom>
          </p:spPr>
        </p:pic>
        <p:pic>
          <p:nvPicPr>
            <p:cNvPr id="5" name="Picture 4"/>
            <p:cNvPicPr>
              <a:picLocks noChangeAspect="1"/>
            </p:cNvPicPr>
            <p:nvPr/>
          </p:nvPicPr>
          <p:blipFill>
            <a:blip r:embed="rId16"/>
            <a:stretch>
              <a:fillRect/>
            </a:stretch>
          </p:blipFill>
          <p:spPr>
            <a:xfrm>
              <a:off x="3066984" y="3405379"/>
              <a:ext cx="219055" cy="1357200"/>
            </a:xfrm>
            <a:prstGeom prst="rect">
              <a:avLst/>
            </a:prstGeom>
          </p:spPr>
        </p:pic>
      </p:grpSp>
    </p:spTree>
    <p:extLst>
      <p:ext uri="{BB962C8B-B14F-4D97-AF65-F5344CB8AC3E}">
        <p14:creationId xmlns:p14="http://schemas.microsoft.com/office/powerpoint/2010/main" val="2216875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e-DE" dirty="0" smtClean="0"/>
              <a:t>Set Up Pricing</a:t>
            </a:r>
            <a:endParaRPr lang="de-DE" dirty="0"/>
          </a:p>
        </p:txBody>
      </p:sp>
      <p:graphicFrame>
        <p:nvGraphicFramePr>
          <p:cNvPr id="8" name="Diagram 7"/>
          <p:cNvGraphicFramePr/>
          <p:nvPr>
            <p:extLst>
              <p:ext uri="{D42A27DB-BD31-4B8C-83A1-F6EECF244321}">
                <p14:modId xmlns:p14="http://schemas.microsoft.com/office/powerpoint/2010/main" val="2222189970"/>
              </p:ext>
            </p:extLst>
          </p:nvPr>
        </p:nvGraphicFramePr>
        <p:xfrm>
          <a:off x="5131806" y="-248584"/>
          <a:ext cx="4369867" cy="10401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extLst>
              <p:ext uri="{D42A27DB-BD31-4B8C-83A1-F6EECF244321}">
                <p14:modId xmlns:p14="http://schemas.microsoft.com/office/powerpoint/2010/main" val="1095299642"/>
              </p:ext>
            </p:extLst>
          </p:nvPr>
        </p:nvGraphicFramePr>
        <p:xfrm>
          <a:off x="4128117" y="264030"/>
          <a:ext cx="4989237" cy="104098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2" name="Group 1"/>
          <p:cNvGrpSpPr/>
          <p:nvPr/>
        </p:nvGrpSpPr>
        <p:grpSpPr>
          <a:xfrm>
            <a:off x="1553670" y="1074197"/>
            <a:ext cx="6356356" cy="3940697"/>
            <a:chOff x="1553670" y="1074197"/>
            <a:chExt cx="6356356" cy="3940697"/>
          </a:xfrm>
        </p:grpSpPr>
        <p:pic>
          <p:nvPicPr>
            <p:cNvPr id="31746"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53670" y="1074197"/>
              <a:ext cx="6356356" cy="39406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904065" y="1102190"/>
              <a:ext cx="969763" cy="194766"/>
            </a:xfrm>
            <a:prstGeom prst="rect">
              <a:avLst/>
            </a:prstGeom>
            <a:solidFill>
              <a:schemeClr val="bg1"/>
            </a:solidFill>
          </p:spPr>
          <p:txBody>
            <a:bodyPr wrap="none" lIns="0" tIns="0" rIns="0" bIns="0" rtlCol="0" anchor="ctr">
              <a:noAutofit/>
            </a:bodyPr>
            <a:lstStyle/>
            <a:p>
              <a:pPr marL="0" defTabSz="430213">
                <a:spcAft>
                  <a:spcPts val="400"/>
                </a:spcAft>
                <a:buSzPct val="100000"/>
              </a:pPr>
              <a:r>
                <a:rPr lang="de-DE" sz="1050" b="1" dirty="0" smtClean="0">
                  <a:ln w="3175">
                    <a:noFill/>
                  </a:ln>
                  <a:solidFill>
                    <a:srgbClr val="000000"/>
                  </a:solidFill>
                  <a:latin typeface="HP Simplified" pitchFamily="34" charset="0"/>
                  <a:cs typeface="HP Simplified" pitchFamily="34" charset="0"/>
                </a:rPr>
                <a:t>City App</a:t>
              </a:r>
            </a:p>
          </p:txBody>
        </p:sp>
        <p:pic>
          <p:nvPicPr>
            <p:cNvPr id="10" name="Picture 2" descr="http://www.deutschlandflagge.org/wp-content/uploads/die-deutschlandflagge.jpg"/>
            <p:cNvPicPr>
              <a:picLocks noChangeAspect="1" noChangeArrowheads="1"/>
            </p:cNvPicPr>
            <p:nvPr/>
          </p:nvPicPr>
          <p:blipFill rotWithShape="1">
            <a:blip r:embed="rId13">
              <a:extLst>
                <a:ext uri="{BEBA8EAE-BF5A-486C-A8C5-ECC9F3942E4B}">
                  <a14:imgProps xmlns:a14="http://schemas.microsoft.com/office/drawing/2010/main">
                    <a14:imgLayer r:embed="rId14">
                      <a14:imgEffect>
                        <a14:artisticCutout/>
                      </a14:imgEffect>
                    </a14:imgLayer>
                  </a14:imgProps>
                </a:ext>
                <a:ext uri="{28A0092B-C50C-407E-A947-70E740481C1C}">
                  <a14:useLocalDpi xmlns:a14="http://schemas.microsoft.com/office/drawing/2010/main" val="0"/>
                </a:ext>
              </a:extLst>
            </a:blip>
            <a:srcRect t="19894" r="46816" b="20025"/>
            <a:stretch/>
          </p:blipFill>
          <p:spPr bwMode="auto">
            <a:xfrm>
              <a:off x="1638126" y="1129004"/>
              <a:ext cx="144159" cy="14929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15759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Agenda</a:t>
            </a:r>
            <a:endParaRPr lang="en-US" dirty="0"/>
          </a:p>
        </p:txBody>
      </p:sp>
      <p:sp>
        <p:nvSpPr>
          <p:cNvPr id="4" name="Subtitle 3"/>
          <p:cNvSpPr>
            <a:spLocks noGrp="1"/>
          </p:cNvSpPr>
          <p:nvPr>
            <p:ph type="subTitle" idx="1"/>
          </p:nvPr>
        </p:nvSpPr>
        <p:spPr/>
        <p:txBody>
          <a:bodyPr/>
          <a:lstStyle/>
          <a:p>
            <a:pPr lvl="0"/>
            <a:r>
              <a:rPr lang="en-US" dirty="0"/>
              <a:t>E</a:t>
            </a:r>
            <a:r>
              <a:rPr lang="en-US" dirty="0" smtClean="0"/>
              <a:t>nd </a:t>
            </a:r>
            <a:r>
              <a:rPr lang="en-US" dirty="0"/>
              <a:t>user order in the </a:t>
            </a:r>
            <a:r>
              <a:rPr lang="en-US" dirty="0" smtClean="0"/>
              <a:t>marketplace</a:t>
            </a:r>
            <a:endParaRPr lang="de-DE" dirty="0"/>
          </a:p>
        </p:txBody>
      </p:sp>
      <p:graphicFrame>
        <p:nvGraphicFramePr>
          <p:cNvPr id="9" name="Content Placeholder 8"/>
          <p:cNvGraphicFramePr>
            <a:graphicFrameLocks noGrp="1"/>
          </p:cNvGraphicFramePr>
          <p:nvPr>
            <p:ph sz="quarter" idx="16"/>
            <p:extLst>
              <p:ext uri="{D42A27DB-BD31-4B8C-83A1-F6EECF244321}">
                <p14:modId xmlns:p14="http://schemas.microsoft.com/office/powerpoint/2010/main" val="1049268622"/>
              </p:ext>
            </p:extLst>
          </p:nvPr>
        </p:nvGraphicFramePr>
        <p:xfrm>
          <a:off x="331788" y="1189038"/>
          <a:ext cx="7261204" cy="321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8972457" y="4897279"/>
            <a:ext cx="147476" cy="246221"/>
          </a:xfrm>
          <a:prstGeom prst="rect">
            <a:avLst/>
          </a:prstGeom>
          <a:noFill/>
        </p:spPr>
        <p:txBody>
          <a:bodyPr wrap="none" lIns="0" tIns="0" rIns="0" bIns="0" rtlCol="0" anchor="t" anchorCtr="0">
            <a:spAutoFit/>
          </a:bodyPr>
          <a:lstStyle/>
          <a:p>
            <a:r>
              <a:rPr lang="de-DE" sz="1600" dirty="0" smtClean="0">
                <a:solidFill>
                  <a:schemeClr val="bg1">
                    <a:lumMod val="65000"/>
                  </a:schemeClr>
                </a:solidFill>
              </a:rPr>
              <a:t>D</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e-DE" dirty="0" smtClean="0"/>
              <a:t>Add </a:t>
            </a:r>
            <a:r>
              <a:rPr lang="de-DE" dirty="0"/>
              <a:t>D</a:t>
            </a:r>
            <a:r>
              <a:rPr lang="de-DE" dirty="0" smtClean="0"/>
              <a:t>ocumentation</a:t>
            </a:r>
            <a:endParaRPr lang="de-DE" dirty="0"/>
          </a:p>
        </p:txBody>
      </p:sp>
      <p:graphicFrame>
        <p:nvGraphicFramePr>
          <p:cNvPr id="8" name="Diagram 7"/>
          <p:cNvGraphicFramePr/>
          <p:nvPr>
            <p:extLst>
              <p:ext uri="{D42A27DB-BD31-4B8C-83A1-F6EECF244321}">
                <p14:modId xmlns:p14="http://schemas.microsoft.com/office/powerpoint/2010/main" val="1903992227"/>
              </p:ext>
            </p:extLst>
          </p:nvPr>
        </p:nvGraphicFramePr>
        <p:xfrm>
          <a:off x="5131806" y="-248584"/>
          <a:ext cx="4369867" cy="10401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extLst>
              <p:ext uri="{D42A27DB-BD31-4B8C-83A1-F6EECF244321}">
                <p14:modId xmlns:p14="http://schemas.microsoft.com/office/powerpoint/2010/main" val="3481505779"/>
              </p:ext>
            </p:extLst>
          </p:nvPr>
        </p:nvGraphicFramePr>
        <p:xfrm>
          <a:off x="4128117" y="264030"/>
          <a:ext cx="4989237" cy="104098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2" name="Group 1"/>
          <p:cNvGrpSpPr/>
          <p:nvPr/>
        </p:nvGrpSpPr>
        <p:grpSpPr>
          <a:xfrm>
            <a:off x="1530466" y="1201783"/>
            <a:ext cx="5540894" cy="3753361"/>
            <a:chOff x="1460797" y="810136"/>
            <a:chExt cx="6257925" cy="4162425"/>
          </a:xfrm>
        </p:grpSpPr>
        <p:pic>
          <p:nvPicPr>
            <p:cNvPr id="3277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60797" y="810136"/>
              <a:ext cx="6257925" cy="4162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997371" y="880121"/>
              <a:ext cx="1548261" cy="295535"/>
            </a:xfrm>
            <a:prstGeom prst="rect">
              <a:avLst/>
            </a:prstGeom>
            <a:solidFill>
              <a:schemeClr val="bg1"/>
            </a:solidFill>
          </p:spPr>
          <p:txBody>
            <a:bodyPr wrap="none" lIns="0" tIns="0" rIns="0" bIns="0" rtlCol="0" anchor="ctr">
              <a:noAutofit/>
            </a:bodyPr>
            <a:lstStyle/>
            <a:p>
              <a:pPr marL="0" defTabSz="430213">
                <a:spcAft>
                  <a:spcPts val="400"/>
                </a:spcAft>
                <a:buSzPct val="100000"/>
              </a:pPr>
              <a:r>
                <a:rPr lang="de-DE" b="1" dirty="0" smtClean="0">
                  <a:ln w="3175">
                    <a:noFill/>
                  </a:ln>
                  <a:solidFill>
                    <a:srgbClr val="000000"/>
                  </a:solidFill>
                  <a:latin typeface="HP Simplified" pitchFamily="34" charset="0"/>
                  <a:cs typeface="HP Simplified" pitchFamily="34" charset="0"/>
                </a:rPr>
                <a:t>City App</a:t>
              </a:r>
            </a:p>
          </p:txBody>
        </p:sp>
        <p:sp>
          <p:nvSpPr>
            <p:cNvPr id="10" name="TextBox 9"/>
            <p:cNvSpPr txBox="1"/>
            <p:nvPr/>
          </p:nvSpPr>
          <p:spPr>
            <a:xfrm>
              <a:off x="1663334" y="4739950"/>
              <a:ext cx="1639703" cy="167953"/>
            </a:xfrm>
            <a:prstGeom prst="rect">
              <a:avLst/>
            </a:prstGeom>
            <a:solidFill>
              <a:schemeClr val="bg1"/>
            </a:solidFill>
          </p:spPr>
          <p:txBody>
            <a:bodyPr wrap="none" lIns="0" tIns="0" rIns="0" bIns="0" rtlCol="0" anchor="ctr">
              <a:noAutofit/>
            </a:bodyPr>
            <a:lstStyle/>
            <a:p>
              <a:pPr marL="0" defTabSz="430213">
                <a:spcAft>
                  <a:spcPts val="400"/>
                </a:spcAft>
                <a:buSzPct val="100000"/>
              </a:pPr>
              <a:r>
                <a:rPr lang="de-DE" sz="900" b="1" dirty="0" err="1" smtClean="0">
                  <a:ln w="3175">
                    <a:noFill/>
                  </a:ln>
                  <a:solidFill>
                    <a:srgbClr val="000000"/>
                  </a:solidFill>
                  <a:latin typeface="HP Simplified" pitchFamily="34" charset="0"/>
                  <a:cs typeface="HP Simplified" pitchFamily="34" charset="0"/>
                </a:rPr>
                <a:t>Documentation</a:t>
              </a:r>
              <a:r>
                <a:rPr lang="de-DE" sz="900" b="1" dirty="0" smtClean="0">
                  <a:ln w="3175">
                    <a:noFill/>
                  </a:ln>
                  <a:solidFill>
                    <a:srgbClr val="000000"/>
                  </a:solidFill>
                  <a:latin typeface="HP Simplified" pitchFamily="34" charset="0"/>
                  <a:cs typeface="HP Simplified" pitchFamily="34" charset="0"/>
                </a:rPr>
                <a:t> City App.txt</a:t>
              </a:r>
            </a:p>
          </p:txBody>
        </p:sp>
        <p:pic>
          <p:nvPicPr>
            <p:cNvPr id="11" name="Picture 2" descr="http://www.deutschlandflagge.org/wp-content/uploads/die-deutschlandflagge.jpg"/>
            <p:cNvPicPr>
              <a:picLocks noChangeAspect="1" noChangeArrowheads="1"/>
            </p:cNvPicPr>
            <p:nvPr/>
          </p:nvPicPr>
          <p:blipFill rotWithShape="1">
            <a:blip r:embed="rId13">
              <a:extLst>
                <a:ext uri="{BEBA8EAE-BF5A-486C-A8C5-ECC9F3942E4B}">
                  <a14:imgProps xmlns:a14="http://schemas.microsoft.com/office/drawing/2010/main">
                    <a14:imgLayer r:embed="rId14">
                      <a14:imgEffect>
                        <a14:artisticCutout/>
                      </a14:imgEffect>
                    </a14:imgLayer>
                  </a14:imgProps>
                </a:ext>
                <a:ext uri="{28A0092B-C50C-407E-A947-70E740481C1C}">
                  <a14:useLocalDpi xmlns:a14="http://schemas.microsoft.com/office/drawing/2010/main" val="0"/>
                </a:ext>
              </a:extLst>
            </a:blip>
            <a:srcRect/>
            <a:stretch/>
          </p:blipFill>
          <p:spPr bwMode="auto">
            <a:xfrm>
              <a:off x="1579906" y="880122"/>
              <a:ext cx="258226" cy="26741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70597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Select Approval </a:t>
            </a:r>
            <a:r>
              <a:rPr lang="en-US" dirty="0"/>
              <a:t>P</a:t>
            </a:r>
            <a:r>
              <a:rPr lang="en-US" dirty="0" smtClean="0"/>
              <a:t>rocess</a:t>
            </a:r>
            <a:endParaRPr lang="en-US" dirty="0"/>
          </a:p>
        </p:txBody>
      </p:sp>
      <p:graphicFrame>
        <p:nvGraphicFramePr>
          <p:cNvPr id="8" name="Diagram 7"/>
          <p:cNvGraphicFramePr/>
          <p:nvPr>
            <p:extLst>
              <p:ext uri="{D42A27DB-BD31-4B8C-83A1-F6EECF244321}">
                <p14:modId xmlns:p14="http://schemas.microsoft.com/office/powerpoint/2010/main" val="1994206815"/>
              </p:ext>
            </p:extLst>
          </p:nvPr>
        </p:nvGraphicFramePr>
        <p:xfrm>
          <a:off x="5131806" y="-248584"/>
          <a:ext cx="4369867" cy="10401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p14="http://schemas.microsoft.com/office/powerpoint/2010/main" val="864925850"/>
              </p:ext>
            </p:extLst>
          </p:nvPr>
        </p:nvGraphicFramePr>
        <p:xfrm>
          <a:off x="4128117" y="264030"/>
          <a:ext cx="4989237" cy="104098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3" name="Group 2"/>
          <p:cNvGrpSpPr/>
          <p:nvPr/>
        </p:nvGrpSpPr>
        <p:grpSpPr>
          <a:xfrm>
            <a:off x="363994" y="1115421"/>
            <a:ext cx="8522563" cy="3873164"/>
            <a:chOff x="363994" y="1115421"/>
            <a:chExt cx="8522563" cy="3873164"/>
          </a:xfrm>
        </p:grpSpPr>
        <p:grpSp>
          <p:nvGrpSpPr>
            <p:cNvPr id="2" name="Group 1"/>
            <p:cNvGrpSpPr/>
            <p:nvPr/>
          </p:nvGrpSpPr>
          <p:grpSpPr>
            <a:xfrm>
              <a:off x="363994" y="1115421"/>
              <a:ext cx="8522563" cy="3873164"/>
              <a:chOff x="363994" y="1115421"/>
              <a:chExt cx="8522563" cy="3873164"/>
            </a:xfrm>
          </p:grpSpPr>
          <p:pic>
            <p:nvPicPr>
              <p:cNvPr id="33795"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3994" y="1115421"/>
                <a:ext cx="8522563" cy="38731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40376" y="2037118"/>
                <a:ext cx="1287003" cy="276874"/>
              </a:xfrm>
              <a:prstGeom prst="rect">
                <a:avLst/>
              </a:prstGeom>
              <a:solidFill>
                <a:srgbClr val="E7E7E7"/>
              </a:solidFill>
            </p:spPr>
            <p:txBody>
              <a:bodyPr wrap="none" lIns="0" tIns="0" rIns="0" bIns="0" rtlCol="0" anchor="ctr">
                <a:noAutofit/>
              </a:bodyPr>
              <a:lstStyle/>
              <a:p>
                <a:pPr marL="0" defTabSz="430213">
                  <a:spcAft>
                    <a:spcPts val="400"/>
                  </a:spcAft>
                  <a:buSzPct val="100000"/>
                </a:pPr>
                <a:r>
                  <a:rPr lang="en-US" sz="1600" b="1" dirty="0" smtClean="0">
                    <a:ln w="3175">
                      <a:noFill/>
                    </a:ln>
                    <a:solidFill>
                      <a:srgbClr val="000000"/>
                    </a:solidFill>
                    <a:latin typeface="HP Simplified" pitchFamily="34" charset="0"/>
                    <a:cs typeface="HP Simplified" pitchFamily="34" charset="0"/>
                  </a:rPr>
                  <a:t>City App</a:t>
                </a:r>
              </a:p>
            </p:txBody>
          </p:sp>
          <p:sp>
            <p:nvSpPr>
              <p:cNvPr id="10" name="TextBox 9"/>
              <p:cNvSpPr txBox="1"/>
              <p:nvPr/>
            </p:nvSpPr>
            <p:spPr>
              <a:xfrm>
                <a:off x="382657" y="4170784"/>
                <a:ext cx="1007606" cy="391885"/>
              </a:xfrm>
              <a:prstGeom prst="rect">
                <a:avLst/>
              </a:prstGeom>
              <a:solidFill>
                <a:srgbClr val="E7E7E7"/>
              </a:solidFill>
            </p:spPr>
            <p:txBody>
              <a:bodyPr wrap="none" lIns="0" tIns="0" rIns="0" bIns="0" rtlCol="0" anchor="ctr">
                <a:noAutofit/>
              </a:bodyPr>
              <a:lstStyle/>
              <a:p>
                <a:pPr marL="0" defTabSz="430213">
                  <a:spcAft>
                    <a:spcPts val="400"/>
                  </a:spcAft>
                  <a:buSzPct val="100000"/>
                </a:pPr>
                <a:r>
                  <a:rPr lang="en-US" sz="1100" b="1" dirty="0" smtClean="0">
                    <a:ln w="3175">
                      <a:noFill/>
                    </a:ln>
                    <a:solidFill>
                      <a:schemeClr val="accent6">
                        <a:lumMod val="50000"/>
                      </a:schemeClr>
                    </a:solidFill>
                    <a:latin typeface="HP Simplified" pitchFamily="34" charset="0"/>
                    <a:cs typeface="HP Simplified" pitchFamily="34" charset="0"/>
                  </a:rPr>
                  <a:t>  Germany</a:t>
                </a:r>
                <a:br>
                  <a:rPr lang="en-US" sz="1100" b="1" dirty="0" smtClean="0">
                    <a:ln w="3175">
                      <a:noFill/>
                    </a:ln>
                    <a:solidFill>
                      <a:schemeClr val="accent6">
                        <a:lumMod val="50000"/>
                      </a:schemeClr>
                    </a:solidFill>
                    <a:latin typeface="HP Simplified" pitchFamily="34" charset="0"/>
                    <a:cs typeface="HP Simplified" pitchFamily="34" charset="0"/>
                  </a:rPr>
                </a:br>
                <a:r>
                  <a:rPr lang="en-US" sz="1100" b="1" dirty="0" smtClean="0">
                    <a:ln w="3175">
                      <a:noFill/>
                    </a:ln>
                    <a:solidFill>
                      <a:schemeClr val="accent6">
                        <a:lumMod val="50000"/>
                      </a:schemeClr>
                    </a:solidFill>
                    <a:latin typeface="HP Simplified" pitchFamily="34" charset="0"/>
                    <a:cs typeface="HP Simplified" pitchFamily="34" charset="0"/>
                  </a:rPr>
                  <a:t>  Catalog</a:t>
                </a:r>
              </a:p>
            </p:txBody>
          </p:sp>
          <p:sp>
            <p:nvSpPr>
              <p:cNvPr id="11" name="TextBox 10"/>
              <p:cNvSpPr txBox="1"/>
              <p:nvPr/>
            </p:nvSpPr>
            <p:spPr>
              <a:xfrm>
                <a:off x="2631738" y="2142309"/>
                <a:ext cx="3716811" cy="153019"/>
              </a:xfrm>
              <a:prstGeom prst="rect">
                <a:avLst/>
              </a:prstGeom>
              <a:solidFill>
                <a:schemeClr val="bg1"/>
              </a:solidFill>
            </p:spPr>
            <p:txBody>
              <a:bodyPr wrap="none" lIns="0" tIns="0" rIns="0" bIns="0" rtlCol="0" anchor="ctr">
                <a:noAutofit/>
              </a:bodyPr>
              <a:lstStyle/>
              <a:p>
                <a:pPr marL="0" defTabSz="430213">
                  <a:spcAft>
                    <a:spcPts val="400"/>
                  </a:spcAft>
                  <a:buSzPct val="100000"/>
                </a:pPr>
                <a:r>
                  <a:rPr lang="en-US" sz="1100" dirty="0" smtClean="0">
                    <a:ln w="3175">
                      <a:noFill/>
                    </a:ln>
                    <a:solidFill>
                      <a:schemeClr val="accent6">
                        <a:lumMod val="50000"/>
                      </a:schemeClr>
                    </a:solidFill>
                    <a:latin typeface="HP Simplified" pitchFamily="34" charset="0"/>
                    <a:cs typeface="HP Simplified" pitchFamily="34" charset="0"/>
                  </a:rPr>
                  <a:t>Germany User Context Template</a:t>
                </a:r>
              </a:p>
            </p:txBody>
          </p:sp>
        </p:grpSp>
        <p:pic>
          <p:nvPicPr>
            <p:cNvPr id="12" name="Picture 2" descr="http://www.deutschlandflagge.org/wp-content/uploads/die-deutschlandflagge.jpg"/>
            <p:cNvPicPr>
              <a:picLocks noChangeAspect="1" noChangeArrowheads="1"/>
            </p:cNvPicPr>
            <p:nvPr/>
          </p:nvPicPr>
          <p:blipFill rotWithShape="1">
            <a:blip r:embed="rId14">
              <a:extLst>
                <a:ext uri="{BEBA8EAE-BF5A-486C-A8C5-ECC9F3942E4B}">
                  <a14:imgProps xmlns:a14="http://schemas.microsoft.com/office/drawing/2010/main">
                    <a14:imgLayer r:embed="rId15">
                      <a14:imgEffect>
                        <a14:artisticCutout/>
                      </a14:imgEffect>
                    </a14:imgLayer>
                  </a14:imgProps>
                </a:ext>
                <a:ext uri="{28A0092B-C50C-407E-A947-70E740481C1C}">
                  <a14:useLocalDpi xmlns:a14="http://schemas.microsoft.com/office/drawing/2010/main" val="0"/>
                </a:ext>
              </a:extLst>
            </a:blip>
            <a:srcRect t="19894" r="46816" b="20025"/>
            <a:stretch/>
          </p:blipFill>
          <p:spPr bwMode="auto">
            <a:xfrm>
              <a:off x="479204" y="2070988"/>
              <a:ext cx="220593" cy="22844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383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Service Design</a:t>
            </a:r>
            <a:endParaRPr lang="en-US" dirty="0"/>
          </a:p>
        </p:txBody>
      </p:sp>
      <p:graphicFrame>
        <p:nvGraphicFramePr>
          <p:cNvPr id="3" name="Diagram 2"/>
          <p:cNvGraphicFramePr/>
          <p:nvPr>
            <p:extLst>
              <p:ext uri="{D42A27DB-BD31-4B8C-83A1-F6EECF244321}">
                <p14:modId xmlns:p14="http://schemas.microsoft.com/office/powerpoint/2010/main" val="3451229948"/>
              </p:ext>
            </p:extLst>
          </p:nvPr>
        </p:nvGraphicFramePr>
        <p:xfrm>
          <a:off x="4748734" y="0"/>
          <a:ext cx="4369867" cy="10401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extLst>
              <p:ext uri="{D42A27DB-BD31-4B8C-83A1-F6EECF244321}">
                <p14:modId xmlns:p14="http://schemas.microsoft.com/office/powerpoint/2010/main" val="429185898"/>
              </p:ext>
            </p:extLst>
          </p:nvPr>
        </p:nvGraphicFramePr>
        <p:xfrm>
          <a:off x="517421" y="1018633"/>
          <a:ext cx="8155459" cy="329878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Rectangle 4"/>
          <p:cNvSpPr/>
          <p:nvPr/>
        </p:nvSpPr>
        <p:spPr>
          <a:xfrm>
            <a:off x="376124" y="1386556"/>
            <a:ext cx="4027990" cy="375305"/>
          </a:xfrm>
          <a:prstGeom prst="rect">
            <a:avLst/>
          </a:prstGeom>
          <a:solidFill>
            <a:srgbClr val="0096D6">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HP CSA Management Console</a:t>
            </a:r>
            <a:endParaRPr lang="en-US" dirty="0">
              <a:solidFill>
                <a:schemeClr val="tx1"/>
              </a:solidFill>
            </a:endParaRPr>
          </a:p>
        </p:txBody>
      </p:sp>
      <p:sp>
        <p:nvSpPr>
          <p:cNvPr id="6" name="Rectangle 5"/>
          <p:cNvSpPr/>
          <p:nvPr/>
        </p:nvSpPr>
        <p:spPr>
          <a:xfrm>
            <a:off x="4556514" y="1386556"/>
            <a:ext cx="4027990" cy="375305"/>
          </a:xfrm>
          <a:prstGeom prst="rect">
            <a:avLst/>
          </a:prstGeom>
          <a:solidFill>
            <a:srgbClr val="0096D6">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HP CSA Marketplace Portal</a:t>
            </a:r>
            <a:endParaRPr lang="en-US" dirty="0">
              <a:solidFill>
                <a:schemeClr val="tx1"/>
              </a:solidFill>
            </a:endParaRPr>
          </a:p>
        </p:txBody>
      </p:sp>
    </p:spTree>
    <p:extLst>
      <p:ext uri="{BB962C8B-B14F-4D97-AF65-F5344CB8AC3E}">
        <p14:creationId xmlns:p14="http://schemas.microsoft.com/office/powerpoint/2010/main" val="1631952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r>
              <a:rPr lang="de-DE" dirty="0" err="1" smtClean="0"/>
              <a:t>Role</a:t>
            </a:r>
            <a:r>
              <a:rPr lang="de-DE" dirty="0" smtClean="0"/>
              <a:t>: User</a:t>
            </a:r>
            <a:endParaRPr lang="de-DE" dirty="0"/>
          </a:p>
        </p:txBody>
      </p:sp>
      <p:sp>
        <p:nvSpPr>
          <p:cNvPr id="2" name="Title 1"/>
          <p:cNvSpPr>
            <a:spLocks noGrp="1"/>
          </p:cNvSpPr>
          <p:nvPr>
            <p:ph type="title"/>
          </p:nvPr>
        </p:nvSpPr>
        <p:spPr/>
        <p:txBody>
          <a:bodyPr/>
          <a:lstStyle/>
          <a:p>
            <a:r>
              <a:rPr lang="de-DE" dirty="0" smtClean="0"/>
              <a:t>Create an Order</a:t>
            </a:r>
            <a:endParaRPr lang="en-US" dirty="0"/>
          </a:p>
        </p:txBody>
      </p:sp>
      <p:graphicFrame>
        <p:nvGraphicFramePr>
          <p:cNvPr id="3" name="Diagram 2"/>
          <p:cNvGraphicFramePr/>
          <p:nvPr>
            <p:extLst>
              <p:ext uri="{D42A27DB-BD31-4B8C-83A1-F6EECF244321}">
                <p14:modId xmlns:p14="http://schemas.microsoft.com/office/powerpoint/2010/main" val="3980335567"/>
              </p:ext>
            </p:extLst>
          </p:nvPr>
        </p:nvGraphicFramePr>
        <p:xfrm>
          <a:off x="4748734" y="0"/>
          <a:ext cx="4369867" cy="10401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291347028"/>
              </p:ext>
            </p:extLst>
          </p:nvPr>
        </p:nvGraphicFramePr>
        <p:xfrm>
          <a:off x="517421" y="1018633"/>
          <a:ext cx="8155459" cy="329878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Rectangle 5"/>
          <p:cNvSpPr/>
          <p:nvPr/>
        </p:nvSpPr>
        <p:spPr>
          <a:xfrm>
            <a:off x="552261" y="1386556"/>
            <a:ext cx="8032243" cy="375305"/>
          </a:xfrm>
          <a:prstGeom prst="rect">
            <a:avLst/>
          </a:prstGeom>
          <a:solidFill>
            <a:srgbClr val="0096D6">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HP CSA Marketplace Portal</a:t>
            </a:r>
            <a:endParaRPr lang="en-US" dirty="0">
              <a:solidFill>
                <a:schemeClr val="tx1"/>
              </a:solidFill>
            </a:endParaRPr>
          </a:p>
        </p:txBody>
      </p:sp>
    </p:spTree>
    <p:extLst>
      <p:ext uri="{BB962C8B-B14F-4D97-AF65-F5344CB8AC3E}">
        <p14:creationId xmlns:p14="http://schemas.microsoft.com/office/powerpoint/2010/main" val="37521947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endParaRPr lang="de-DE"/>
          </a:p>
        </p:txBody>
      </p:sp>
      <p:sp>
        <p:nvSpPr>
          <p:cNvPr id="3" name="Title 2"/>
          <p:cNvSpPr>
            <a:spLocks noGrp="1"/>
          </p:cNvSpPr>
          <p:nvPr>
            <p:ph type="title"/>
          </p:nvPr>
        </p:nvSpPr>
        <p:spPr/>
        <p:txBody>
          <a:bodyPr/>
          <a:lstStyle/>
          <a:p>
            <a:r>
              <a:rPr lang="de-DE" dirty="0" smtClean="0"/>
              <a:t>Portal Log In</a:t>
            </a:r>
            <a:endParaRPr lang="de-DE" dirty="0"/>
          </a:p>
        </p:txBody>
      </p:sp>
      <p:graphicFrame>
        <p:nvGraphicFramePr>
          <p:cNvPr id="6" name="Diagram 5"/>
          <p:cNvGraphicFramePr/>
          <p:nvPr>
            <p:extLst>
              <p:ext uri="{D42A27DB-BD31-4B8C-83A1-F6EECF244321}">
                <p14:modId xmlns:p14="http://schemas.microsoft.com/office/powerpoint/2010/main" val="2415787792"/>
              </p:ext>
            </p:extLst>
          </p:nvPr>
        </p:nvGraphicFramePr>
        <p:xfrm>
          <a:off x="5113798" y="-250154"/>
          <a:ext cx="4369867" cy="10401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3973723118"/>
              </p:ext>
            </p:extLst>
          </p:nvPr>
        </p:nvGraphicFramePr>
        <p:xfrm>
          <a:off x="4804662" y="201858"/>
          <a:ext cx="4330460" cy="12749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5" name="Group 4"/>
          <p:cNvGrpSpPr/>
          <p:nvPr/>
        </p:nvGrpSpPr>
        <p:grpSpPr>
          <a:xfrm>
            <a:off x="2296796" y="1209655"/>
            <a:ext cx="4485758" cy="3644679"/>
            <a:chOff x="2296796" y="1209655"/>
            <a:chExt cx="4485758" cy="3644679"/>
          </a:xfrm>
        </p:grpSpPr>
        <p:grpSp>
          <p:nvGrpSpPr>
            <p:cNvPr id="2" name="Group 1"/>
            <p:cNvGrpSpPr/>
            <p:nvPr/>
          </p:nvGrpSpPr>
          <p:grpSpPr>
            <a:xfrm>
              <a:off x="2296796" y="1209655"/>
              <a:ext cx="4485758" cy="3644679"/>
              <a:chOff x="2296796" y="1209655"/>
              <a:chExt cx="4485758" cy="3644679"/>
            </a:xfrm>
          </p:grpSpPr>
          <p:pic>
            <p:nvPicPr>
              <p:cNvPr id="6146"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96796" y="1209655"/>
                <a:ext cx="4485758" cy="36446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407813" y="2270384"/>
                <a:ext cx="577983" cy="202228"/>
              </a:xfrm>
              <a:prstGeom prst="rect">
                <a:avLst/>
              </a:prstGeom>
              <a:solidFill>
                <a:srgbClr val="E7EFF7"/>
              </a:solidFill>
            </p:spPr>
            <p:txBody>
              <a:bodyPr wrap="none" lIns="0" tIns="0" rIns="0" bIns="0" rtlCol="0" anchor="ctr">
                <a:noAutofit/>
              </a:bodyPr>
              <a:lstStyle/>
              <a:p>
                <a:pPr marL="0" defTabSz="430213">
                  <a:spcAft>
                    <a:spcPts val="400"/>
                  </a:spcAft>
                  <a:buSzPct val="100000"/>
                </a:pPr>
                <a:r>
                  <a:rPr lang="de-DE" sz="1100" dirty="0" smtClean="0">
                    <a:ln w="3175">
                      <a:noFill/>
                    </a:ln>
                    <a:solidFill>
                      <a:srgbClr val="000000"/>
                    </a:solidFill>
                    <a:latin typeface="HP Simplified" pitchFamily="34" charset="0"/>
                    <a:cs typeface="HP Simplified" pitchFamily="34" charset="0"/>
                  </a:rPr>
                  <a:t>Germany</a:t>
                </a:r>
              </a:p>
            </p:txBody>
          </p:sp>
          <p:sp>
            <p:nvSpPr>
              <p:cNvPr id="11" name="TextBox 10"/>
              <p:cNvSpPr txBox="1"/>
              <p:nvPr/>
            </p:nvSpPr>
            <p:spPr>
              <a:xfrm>
                <a:off x="2729960" y="2559633"/>
                <a:ext cx="852995" cy="171328"/>
              </a:xfrm>
              <a:prstGeom prst="rect">
                <a:avLst/>
              </a:prstGeom>
              <a:solidFill>
                <a:srgbClr val="E7EFF7"/>
              </a:solidFill>
            </p:spPr>
            <p:txBody>
              <a:bodyPr wrap="none" lIns="0" tIns="0" rIns="0" bIns="0" rtlCol="0" anchor="ctr">
                <a:noAutofit/>
              </a:bodyPr>
              <a:lstStyle/>
              <a:p>
                <a:pPr marL="0" defTabSz="430213">
                  <a:spcAft>
                    <a:spcPts val="400"/>
                  </a:spcAft>
                  <a:buSzPct val="100000"/>
                </a:pPr>
                <a:r>
                  <a:rPr lang="de-DE" sz="1100" dirty="0" smtClean="0">
                    <a:ln w="3175">
                      <a:noFill/>
                    </a:ln>
                    <a:solidFill>
                      <a:schemeClr val="accent4">
                        <a:lumMod val="60000"/>
                        <a:lumOff val="40000"/>
                      </a:schemeClr>
                    </a:solidFill>
                    <a:latin typeface="HP Simplified" pitchFamily="34" charset="0"/>
                    <a:cs typeface="HP Simplified" pitchFamily="34" charset="0"/>
                  </a:rPr>
                  <a:t>Germany User</a:t>
                </a:r>
              </a:p>
            </p:txBody>
          </p:sp>
        </p:grpSp>
        <p:pic>
          <p:nvPicPr>
            <p:cNvPr id="9" name="Picture 2" descr="http://www.deutschlandflagge.org/wp-content/uploads/die-deutschlandflagge.jpg"/>
            <p:cNvPicPr>
              <a:picLocks noChangeAspect="1" noChangeArrowheads="1"/>
            </p:cNvPicPr>
            <p:nvPr/>
          </p:nvPicPr>
          <p:blipFill rotWithShape="1">
            <a:blip r:embed="rId13">
              <a:extLst>
                <a:ext uri="{BEBA8EAE-BF5A-486C-A8C5-ECC9F3942E4B}">
                  <a14:imgProps xmlns:a14="http://schemas.microsoft.com/office/drawing/2010/main">
                    <a14:imgLayer r:embed="rId14">
                      <a14:imgEffect>
                        <a14:artisticCutout/>
                      </a14:imgEffect>
                    </a14:imgLayer>
                  </a14:imgProps>
                </a:ext>
                <a:ext uri="{28A0092B-C50C-407E-A947-70E740481C1C}">
                  <a14:useLocalDpi xmlns:a14="http://schemas.microsoft.com/office/drawing/2010/main" val="0"/>
                </a:ext>
              </a:extLst>
            </a:blip>
            <a:srcRect t="19894" r="46816" b="20025"/>
            <a:stretch/>
          </p:blipFill>
          <p:spPr bwMode="auto">
            <a:xfrm>
              <a:off x="2427473" y="1375534"/>
              <a:ext cx="623637" cy="6458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676577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endParaRPr lang="de-DE"/>
          </a:p>
        </p:txBody>
      </p:sp>
      <p:sp>
        <p:nvSpPr>
          <p:cNvPr id="3" name="Title 2"/>
          <p:cNvSpPr>
            <a:spLocks noGrp="1"/>
          </p:cNvSpPr>
          <p:nvPr>
            <p:ph type="title"/>
          </p:nvPr>
        </p:nvSpPr>
        <p:spPr/>
        <p:txBody>
          <a:bodyPr/>
          <a:lstStyle/>
          <a:p>
            <a:r>
              <a:rPr lang="de-DE" dirty="0" smtClean="0"/>
              <a:t>Select </a:t>
            </a:r>
            <a:r>
              <a:rPr lang="de-DE" dirty="0"/>
              <a:t>C</a:t>
            </a:r>
            <a:r>
              <a:rPr lang="de-DE" dirty="0" smtClean="0"/>
              <a:t>atalog</a:t>
            </a:r>
            <a:endParaRPr lang="de-DE" dirty="0"/>
          </a:p>
        </p:txBody>
      </p:sp>
      <p:graphicFrame>
        <p:nvGraphicFramePr>
          <p:cNvPr id="7" name="Diagram 6"/>
          <p:cNvGraphicFramePr/>
          <p:nvPr>
            <p:extLst>
              <p:ext uri="{D42A27DB-BD31-4B8C-83A1-F6EECF244321}">
                <p14:modId xmlns:p14="http://schemas.microsoft.com/office/powerpoint/2010/main" val="1243132553"/>
              </p:ext>
            </p:extLst>
          </p:nvPr>
        </p:nvGraphicFramePr>
        <p:xfrm>
          <a:off x="5113798" y="-250154"/>
          <a:ext cx="4369867" cy="10401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ext uri="{D42A27DB-BD31-4B8C-83A1-F6EECF244321}">
                <p14:modId xmlns:p14="http://schemas.microsoft.com/office/powerpoint/2010/main" val="3272487915"/>
              </p:ext>
            </p:extLst>
          </p:nvPr>
        </p:nvGraphicFramePr>
        <p:xfrm>
          <a:off x="4804662" y="201858"/>
          <a:ext cx="4330460" cy="12749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5" name="Group 4"/>
          <p:cNvGrpSpPr/>
          <p:nvPr/>
        </p:nvGrpSpPr>
        <p:grpSpPr>
          <a:xfrm>
            <a:off x="349599" y="1525472"/>
            <a:ext cx="8448703" cy="2860895"/>
            <a:chOff x="349599" y="1525472"/>
            <a:chExt cx="8448703" cy="2860895"/>
          </a:xfrm>
        </p:grpSpPr>
        <p:grpSp>
          <p:nvGrpSpPr>
            <p:cNvPr id="2" name="Group 1"/>
            <p:cNvGrpSpPr/>
            <p:nvPr/>
          </p:nvGrpSpPr>
          <p:grpSpPr>
            <a:xfrm>
              <a:off x="349599" y="1525472"/>
              <a:ext cx="8448703" cy="2860895"/>
              <a:chOff x="349599" y="1525472"/>
              <a:chExt cx="8448703" cy="2860895"/>
            </a:xfrm>
          </p:grpSpPr>
          <p:pic>
            <p:nvPicPr>
              <p:cNvPr id="717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9599" y="1525472"/>
                <a:ext cx="8448703" cy="28608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877593" y="1673225"/>
                <a:ext cx="528633" cy="214685"/>
              </a:xfrm>
              <a:prstGeom prst="rect">
                <a:avLst/>
              </a:prstGeom>
              <a:solidFill>
                <a:schemeClr val="bg1"/>
              </a:solidFill>
            </p:spPr>
            <p:txBody>
              <a:bodyPr wrap="none" lIns="0" tIns="0" rIns="0" bIns="0" rtlCol="0" anchor="ctr">
                <a:noAutofit/>
              </a:bodyPr>
              <a:lstStyle/>
              <a:p>
                <a:pPr marL="0" defTabSz="430213">
                  <a:spcAft>
                    <a:spcPts val="400"/>
                  </a:spcAft>
                  <a:buSzPct val="100000"/>
                </a:pPr>
                <a:r>
                  <a:rPr lang="de-DE" sz="1100" dirty="0" smtClean="0">
                    <a:ln w="3175">
                      <a:noFill/>
                    </a:ln>
                    <a:solidFill>
                      <a:srgbClr val="000000"/>
                    </a:solidFill>
                    <a:latin typeface="HP Simplified" pitchFamily="34" charset="0"/>
                    <a:cs typeface="HP Simplified" pitchFamily="34" charset="0"/>
                  </a:rPr>
                  <a:t>Germany</a:t>
                </a:r>
              </a:p>
            </p:txBody>
          </p:sp>
          <p:sp>
            <p:nvSpPr>
              <p:cNvPr id="10" name="TextBox 9"/>
              <p:cNvSpPr txBox="1"/>
              <p:nvPr/>
            </p:nvSpPr>
            <p:spPr>
              <a:xfrm>
                <a:off x="2802807" y="3327855"/>
                <a:ext cx="882783" cy="208448"/>
              </a:xfrm>
              <a:prstGeom prst="rect">
                <a:avLst/>
              </a:prstGeom>
              <a:solidFill>
                <a:srgbClr val="E7EFF7"/>
              </a:solidFill>
            </p:spPr>
            <p:txBody>
              <a:bodyPr wrap="none" lIns="0" tIns="0" rIns="0" bIns="0" rtlCol="0" anchor="ctr">
                <a:noAutofit/>
              </a:bodyPr>
              <a:lstStyle/>
              <a:p>
                <a:pPr marL="0" defTabSz="430213">
                  <a:spcAft>
                    <a:spcPts val="400"/>
                  </a:spcAft>
                  <a:buSzPct val="100000"/>
                </a:pPr>
                <a:r>
                  <a:rPr lang="de-DE" sz="1100" b="1" dirty="0" smtClean="0">
                    <a:ln w="3175">
                      <a:noFill/>
                    </a:ln>
                    <a:solidFill>
                      <a:srgbClr val="000000"/>
                    </a:solidFill>
                    <a:latin typeface="HP Simplified" pitchFamily="34" charset="0"/>
                    <a:cs typeface="HP Simplified" pitchFamily="34" charset="0"/>
                  </a:rPr>
                  <a:t>City App</a:t>
                </a:r>
              </a:p>
            </p:txBody>
          </p:sp>
        </p:grpSp>
        <p:pic>
          <p:nvPicPr>
            <p:cNvPr id="11" name="Picture 2" descr="http://www.deutschlandflagge.org/wp-content/uploads/die-deutschlandflagge.jpg"/>
            <p:cNvPicPr>
              <a:picLocks noChangeAspect="1" noChangeArrowheads="1"/>
            </p:cNvPicPr>
            <p:nvPr/>
          </p:nvPicPr>
          <p:blipFill rotWithShape="1">
            <a:blip r:embed="rId13">
              <a:extLst>
                <a:ext uri="{BEBA8EAE-BF5A-486C-A8C5-ECC9F3942E4B}">
                  <a14:imgProps xmlns:a14="http://schemas.microsoft.com/office/drawing/2010/main">
                    <a14:imgLayer r:embed="rId14">
                      <a14:imgEffect>
                        <a14:artisticCutout/>
                      </a14:imgEffect>
                    </a14:imgLayer>
                  </a14:imgProps>
                </a:ext>
                <a:ext uri="{28A0092B-C50C-407E-A947-70E740481C1C}">
                  <a14:useLocalDpi xmlns:a14="http://schemas.microsoft.com/office/drawing/2010/main" val="0"/>
                </a:ext>
              </a:extLst>
            </a:blip>
            <a:srcRect t="19894" r="46816" b="20025"/>
            <a:stretch/>
          </p:blipFill>
          <p:spPr bwMode="auto">
            <a:xfrm>
              <a:off x="478890" y="1623055"/>
              <a:ext cx="333386" cy="3452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deutschlandflagge.org/wp-content/uploads/die-deutschlandflagge.jpg"/>
            <p:cNvPicPr>
              <a:picLocks noChangeAspect="1" noChangeArrowheads="1"/>
            </p:cNvPicPr>
            <p:nvPr/>
          </p:nvPicPr>
          <p:blipFill rotWithShape="1">
            <a:blip r:embed="rId13">
              <a:extLst>
                <a:ext uri="{BEBA8EAE-BF5A-486C-A8C5-ECC9F3942E4B}">
                  <a14:imgProps xmlns:a14="http://schemas.microsoft.com/office/drawing/2010/main">
                    <a14:imgLayer r:embed="rId14">
                      <a14:imgEffect>
                        <a14:artisticCutout/>
                      </a14:imgEffect>
                    </a14:imgLayer>
                  </a14:imgProps>
                </a:ext>
                <a:ext uri="{28A0092B-C50C-407E-A947-70E740481C1C}">
                  <a14:useLocalDpi xmlns:a14="http://schemas.microsoft.com/office/drawing/2010/main" val="0"/>
                </a:ext>
              </a:extLst>
            </a:blip>
            <a:srcRect t="19894" r="46816" b="20025"/>
            <a:stretch/>
          </p:blipFill>
          <p:spPr bwMode="auto">
            <a:xfrm>
              <a:off x="875896" y="3329265"/>
              <a:ext cx="747631" cy="77423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54781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e-DE" dirty="0" smtClean="0"/>
              <a:t>Service </a:t>
            </a:r>
            <a:r>
              <a:rPr lang="de-DE" dirty="0"/>
              <a:t>O</a:t>
            </a:r>
            <a:r>
              <a:rPr lang="de-DE" dirty="0" smtClean="0"/>
              <a:t>verview</a:t>
            </a:r>
            <a:endParaRPr lang="de-DE" dirty="0"/>
          </a:p>
        </p:txBody>
      </p:sp>
      <p:graphicFrame>
        <p:nvGraphicFramePr>
          <p:cNvPr id="8" name="Diagram 7"/>
          <p:cNvGraphicFramePr/>
          <p:nvPr>
            <p:extLst>
              <p:ext uri="{D42A27DB-BD31-4B8C-83A1-F6EECF244321}">
                <p14:modId xmlns:p14="http://schemas.microsoft.com/office/powerpoint/2010/main" val="2322846253"/>
              </p:ext>
            </p:extLst>
          </p:nvPr>
        </p:nvGraphicFramePr>
        <p:xfrm>
          <a:off x="5113798" y="-250154"/>
          <a:ext cx="4369867" cy="10401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p14="http://schemas.microsoft.com/office/powerpoint/2010/main" val="1727152641"/>
              </p:ext>
            </p:extLst>
          </p:nvPr>
        </p:nvGraphicFramePr>
        <p:xfrm>
          <a:off x="4804662" y="201858"/>
          <a:ext cx="4330460" cy="12749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5" name="Group 4"/>
          <p:cNvGrpSpPr/>
          <p:nvPr/>
        </p:nvGrpSpPr>
        <p:grpSpPr>
          <a:xfrm>
            <a:off x="1439500" y="838738"/>
            <a:ext cx="5676524" cy="4184922"/>
            <a:chOff x="1439500" y="838738"/>
            <a:chExt cx="5676524" cy="4184922"/>
          </a:xfrm>
        </p:grpSpPr>
        <p:grpSp>
          <p:nvGrpSpPr>
            <p:cNvPr id="4" name="Group 3"/>
            <p:cNvGrpSpPr/>
            <p:nvPr/>
          </p:nvGrpSpPr>
          <p:grpSpPr>
            <a:xfrm>
              <a:off x="1439500" y="838738"/>
              <a:ext cx="5676524" cy="4184922"/>
              <a:chOff x="1439500" y="838738"/>
              <a:chExt cx="5676524" cy="4184922"/>
            </a:xfrm>
          </p:grpSpPr>
          <p:pic>
            <p:nvPicPr>
              <p:cNvPr id="11"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39500" y="838738"/>
                <a:ext cx="5676524" cy="41849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566435" y="1598581"/>
                <a:ext cx="680619" cy="155574"/>
              </a:xfrm>
              <a:prstGeom prst="rect">
                <a:avLst/>
              </a:prstGeom>
              <a:solidFill>
                <a:srgbClr val="E7EFF7"/>
              </a:solidFill>
            </p:spPr>
            <p:txBody>
              <a:bodyPr wrap="none" lIns="0" tIns="0" rIns="0" bIns="0" rtlCol="0" anchor="ctr">
                <a:noAutofit/>
              </a:bodyPr>
              <a:lstStyle/>
              <a:p>
                <a:pPr marL="0" defTabSz="430213">
                  <a:spcAft>
                    <a:spcPts val="400"/>
                  </a:spcAft>
                  <a:buSzPct val="100000"/>
                </a:pPr>
                <a:r>
                  <a:rPr lang="de-DE" sz="1000" dirty="0" smtClean="0">
                    <a:ln w="3175">
                      <a:noFill/>
                    </a:ln>
                    <a:solidFill>
                      <a:srgbClr val="000000"/>
                    </a:solidFill>
                    <a:latin typeface="HP Simplified" pitchFamily="34" charset="0"/>
                    <a:cs typeface="HP Simplified" pitchFamily="34" charset="0"/>
                  </a:rPr>
                  <a:t>City App</a:t>
                </a:r>
              </a:p>
            </p:txBody>
          </p:sp>
          <p:sp>
            <p:nvSpPr>
              <p:cNvPr id="7" name="TextBox 6"/>
              <p:cNvSpPr txBox="1"/>
              <p:nvPr/>
            </p:nvSpPr>
            <p:spPr>
              <a:xfrm>
                <a:off x="1773332" y="917446"/>
                <a:ext cx="456685" cy="164906"/>
              </a:xfrm>
              <a:prstGeom prst="rect">
                <a:avLst/>
              </a:prstGeom>
              <a:solidFill>
                <a:schemeClr val="bg1"/>
              </a:solidFill>
            </p:spPr>
            <p:txBody>
              <a:bodyPr wrap="none" lIns="0" tIns="0" rIns="0" bIns="0" rtlCol="0" anchor="ctr">
                <a:noAutofit/>
              </a:bodyPr>
              <a:lstStyle/>
              <a:p>
                <a:pPr marL="0" defTabSz="430213">
                  <a:spcAft>
                    <a:spcPts val="400"/>
                  </a:spcAft>
                  <a:buSzPct val="100000"/>
                </a:pPr>
                <a:r>
                  <a:rPr lang="de-DE" sz="1000" dirty="0" smtClean="0">
                    <a:ln w="3175">
                      <a:noFill/>
                    </a:ln>
                    <a:solidFill>
                      <a:srgbClr val="000000"/>
                    </a:solidFill>
                    <a:latin typeface="HP Simplified" pitchFamily="34" charset="0"/>
                    <a:cs typeface="HP Simplified" pitchFamily="34" charset="0"/>
                  </a:rPr>
                  <a:t>Germany</a:t>
                </a:r>
              </a:p>
            </p:txBody>
          </p:sp>
          <p:sp>
            <p:nvSpPr>
              <p:cNvPr id="2" name="Rectangle 1"/>
              <p:cNvSpPr/>
              <p:nvPr/>
            </p:nvSpPr>
            <p:spPr>
              <a:xfrm>
                <a:off x="2547773" y="4338735"/>
                <a:ext cx="363377" cy="139960"/>
              </a:xfrm>
              <a:prstGeom prst="rect">
                <a:avLst/>
              </a:prstGeom>
              <a:solidFill>
                <a:srgbClr val="E771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pic>
          <p:nvPicPr>
            <p:cNvPr id="10" name="Picture 2" descr="http://www.deutschlandflagge.org/wp-content/uploads/die-deutschlandflagge.jpg"/>
            <p:cNvPicPr>
              <a:picLocks noChangeAspect="1" noChangeArrowheads="1"/>
            </p:cNvPicPr>
            <p:nvPr/>
          </p:nvPicPr>
          <p:blipFill rotWithShape="1">
            <a:blip r:embed="rId14">
              <a:extLst>
                <a:ext uri="{BEBA8EAE-BF5A-486C-A8C5-ECC9F3942E4B}">
                  <a14:imgProps xmlns:a14="http://schemas.microsoft.com/office/drawing/2010/main">
                    <a14:imgLayer r:embed="rId15">
                      <a14:imgEffect>
                        <a14:artisticCutout/>
                      </a14:imgEffect>
                    </a14:imgLayer>
                  </a14:imgProps>
                </a:ext>
                <a:ext uri="{28A0092B-C50C-407E-A947-70E740481C1C}">
                  <a14:useLocalDpi xmlns:a14="http://schemas.microsoft.com/office/drawing/2010/main" val="0"/>
                </a:ext>
              </a:extLst>
            </a:blip>
            <a:srcRect/>
            <a:stretch/>
          </p:blipFill>
          <p:spPr bwMode="auto">
            <a:xfrm>
              <a:off x="1477784" y="882754"/>
              <a:ext cx="267555" cy="2384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deutschlandflagge.org/wp-content/uploads/die-deutschlandflagge.jpg"/>
            <p:cNvPicPr>
              <a:picLocks noChangeAspect="1" noChangeArrowheads="1"/>
            </p:cNvPicPr>
            <p:nvPr/>
          </p:nvPicPr>
          <p:blipFill rotWithShape="1">
            <a:blip r:embed="rId16">
              <a:extLst>
                <a:ext uri="{BEBA8EAE-BF5A-486C-A8C5-ECC9F3942E4B}">
                  <a14:imgProps xmlns:a14="http://schemas.microsoft.com/office/drawing/2010/main">
                    <a14:imgLayer r:embed="rId15">
                      <a14:imgEffect>
                        <a14:artisticCutout/>
                      </a14:imgEffect>
                    </a14:imgLayer>
                  </a14:imgProps>
                </a:ext>
                <a:ext uri="{28A0092B-C50C-407E-A947-70E740481C1C}">
                  <a14:useLocalDpi xmlns:a14="http://schemas.microsoft.com/office/drawing/2010/main" val="0"/>
                </a:ext>
              </a:extLst>
            </a:blip>
            <a:srcRect t="19894" r="46816" b="20025"/>
            <a:stretch/>
          </p:blipFill>
          <p:spPr bwMode="auto">
            <a:xfrm>
              <a:off x="1734119" y="1579919"/>
              <a:ext cx="495898" cy="50542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17957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smtClean="0"/>
              <a:t>Select and Order </a:t>
            </a:r>
            <a:r>
              <a:rPr lang="en-US" sz="2400" dirty="0"/>
              <a:t>O</a:t>
            </a:r>
            <a:r>
              <a:rPr lang="en-US" sz="2400" dirty="0" smtClean="0"/>
              <a:t>ptions</a:t>
            </a:r>
            <a:endParaRPr lang="en-US" sz="2400" dirty="0"/>
          </a:p>
        </p:txBody>
      </p:sp>
      <p:graphicFrame>
        <p:nvGraphicFramePr>
          <p:cNvPr id="10" name="Diagram 9"/>
          <p:cNvGraphicFramePr/>
          <p:nvPr>
            <p:extLst>
              <p:ext uri="{D42A27DB-BD31-4B8C-83A1-F6EECF244321}">
                <p14:modId xmlns:p14="http://schemas.microsoft.com/office/powerpoint/2010/main" val="1507814119"/>
              </p:ext>
            </p:extLst>
          </p:nvPr>
        </p:nvGraphicFramePr>
        <p:xfrm>
          <a:off x="5113798" y="-250154"/>
          <a:ext cx="4369867" cy="10401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p:cNvGraphicFramePr/>
          <p:nvPr>
            <p:extLst>
              <p:ext uri="{D42A27DB-BD31-4B8C-83A1-F6EECF244321}">
                <p14:modId xmlns:p14="http://schemas.microsoft.com/office/powerpoint/2010/main" val="989827268"/>
              </p:ext>
            </p:extLst>
          </p:nvPr>
        </p:nvGraphicFramePr>
        <p:xfrm>
          <a:off x="4804662" y="201858"/>
          <a:ext cx="4330460" cy="12749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5" name="Group 4"/>
          <p:cNvGrpSpPr/>
          <p:nvPr/>
        </p:nvGrpSpPr>
        <p:grpSpPr>
          <a:xfrm>
            <a:off x="1439500" y="838738"/>
            <a:ext cx="5676524" cy="4184922"/>
            <a:chOff x="1439500" y="838738"/>
            <a:chExt cx="5676524" cy="4184922"/>
          </a:xfrm>
        </p:grpSpPr>
        <p:grpSp>
          <p:nvGrpSpPr>
            <p:cNvPr id="4" name="Group 3"/>
            <p:cNvGrpSpPr/>
            <p:nvPr/>
          </p:nvGrpSpPr>
          <p:grpSpPr>
            <a:xfrm>
              <a:off x="1439500" y="838738"/>
              <a:ext cx="5676524" cy="4184922"/>
              <a:chOff x="1439500" y="838738"/>
              <a:chExt cx="5676524" cy="4184922"/>
            </a:xfrm>
          </p:grpSpPr>
          <p:pic>
            <p:nvPicPr>
              <p:cNvPr id="8196"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39500" y="838738"/>
                <a:ext cx="5676524" cy="41849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80648" y="3313559"/>
                <a:ext cx="2019989" cy="1197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801325" y="898784"/>
                <a:ext cx="528633" cy="214685"/>
              </a:xfrm>
              <a:prstGeom prst="rect">
                <a:avLst/>
              </a:prstGeom>
              <a:solidFill>
                <a:schemeClr val="bg1"/>
              </a:solidFill>
            </p:spPr>
            <p:txBody>
              <a:bodyPr wrap="none" lIns="0" tIns="0" rIns="0" bIns="0" rtlCol="0" anchor="ctr">
                <a:noAutofit/>
              </a:bodyPr>
              <a:lstStyle/>
              <a:p>
                <a:pPr marL="0" defTabSz="430213">
                  <a:spcAft>
                    <a:spcPts val="400"/>
                  </a:spcAft>
                  <a:buSzPct val="100000"/>
                </a:pPr>
                <a:r>
                  <a:rPr lang="de-DE" sz="1100" dirty="0" smtClean="0">
                    <a:ln w="3175">
                      <a:noFill/>
                    </a:ln>
                    <a:solidFill>
                      <a:srgbClr val="000000"/>
                    </a:solidFill>
                    <a:latin typeface="HP Simplified" pitchFamily="34" charset="0"/>
                    <a:cs typeface="HP Simplified" pitchFamily="34" charset="0"/>
                  </a:rPr>
                  <a:t>Germany</a:t>
                </a:r>
              </a:p>
            </p:txBody>
          </p:sp>
          <p:sp>
            <p:nvSpPr>
              <p:cNvPr id="8" name="TextBox 7"/>
              <p:cNvSpPr txBox="1"/>
              <p:nvPr/>
            </p:nvSpPr>
            <p:spPr>
              <a:xfrm>
                <a:off x="2573957" y="1604866"/>
                <a:ext cx="766405" cy="177282"/>
              </a:xfrm>
              <a:prstGeom prst="rect">
                <a:avLst/>
              </a:prstGeom>
              <a:solidFill>
                <a:srgbClr val="E7EFF7"/>
              </a:solidFill>
            </p:spPr>
            <p:txBody>
              <a:bodyPr wrap="none" lIns="0" tIns="0" rIns="0" bIns="0" rtlCol="0" anchor="ctr">
                <a:noAutofit/>
              </a:bodyPr>
              <a:lstStyle/>
              <a:p>
                <a:pPr marL="0" defTabSz="430213">
                  <a:spcAft>
                    <a:spcPts val="400"/>
                  </a:spcAft>
                  <a:buSzPct val="100000"/>
                </a:pPr>
                <a:r>
                  <a:rPr lang="de-DE" sz="1000" dirty="0" smtClean="0">
                    <a:ln w="3175">
                      <a:noFill/>
                    </a:ln>
                    <a:solidFill>
                      <a:srgbClr val="000000"/>
                    </a:solidFill>
                    <a:latin typeface="HP Simplified" pitchFamily="34" charset="0"/>
                    <a:cs typeface="HP Simplified" pitchFamily="34" charset="0"/>
                  </a:rPr>
                  <a:t>City App</a:t>
                </a:r>
              </a:p>
            </p:txBody>
          </p:sp>
          <p:sp>
            <p:nvSpPr>
              <p:cNvPr id="2" name="Rectangle 1"/>
              <p:cNvSpPr/>
              <p:nvPr/>
            </p:nvSpPr>
            <p:spPr>
              <a:xfrm>
                <a:off x="2480648" y="3415004"/>
                <a:ext cx="421172" cy="1095781"/>
              </a:xfrm>
              <a:prstGeom prst="rect">
                <a:avLst/>
              </a:prstGeom>
              <a:solidFill>
                <a:srgbClr val="E771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tangle 11"/>
              <p:cNvSpPr/>
              <p:nvPr/>
            </p:nvSpPr>
            <p:spPr>
              <a:xfrm>
                <a:off x="2901820" y="3415004"/>
                <a:ext cx="421172" cy="111967"/>
              </a:xfrm>
              <a:prstGeom prst="rect">
                <a:avLst/>
              </a:prstGeom>
              <a:solidFill>
                <a:srgbClr val="E771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pic>
          <p:nvPicPr>
            <p:cNvPr id="13" name="Picture 2" descr="http://www.deutschlandflagge.org/wp-content/uploads/die-deutschlandflagge.jpg"/>
            <p:cNvPicPr>
              <a:picLocks noChangeAspect="1" noChangeArrowheads="1"/>
            </p:cNvPicPr>
            <p:nvPr/>
          </p:nvPicPr>
          <p:blipFill rotWithShape="1">
            <a:blip r:embed="rId15">
              <a:extLst>
                <a:ext uri="{BEBA8EAE-BF5A-486C-A8C5-ECC9F3942E4B}">
                  <a14:imgProps xmlns:a14="http://schemas.microsoft.com/office/drawing/2010/main">
                    <a14:imgLayer r:embed="rId16">
                      <a14:imgEffect>
                        <a14:artisticCutout/>
                      </a14:imgEffect>
                    </a14:imgLayer>
                  </a14:imgProps>
                </a:ext>
                <a:ext uri="{28A0092B-C50C-407E-A947-70E740481C1C}">
                  <a14:useLocalDpi xmlns:a14="http://schemas.microsoft.com/office/drawing/2010/main" val="0"/>
                </a:ext>
              </a:extLst>
            </a:blip>
            <a:srcRect/>
            <a:stretch/>
          </p:blipFill>
          <p:spPr bwMode="auto">
            <a:xfrm>
              <a:off x="1477784" y="882754"/>
              <a:ext cx="267555" cy="2384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www.deutschlandflagge.org/wp-content/uploads/die-deutschlandflagge.jpg"/>
            <p:cNvPicPr>
              <a:picLocks noChangeAspect="1" noChangeArrowheads="1"/>
            </p:cNvPicPr>
            <p:nvPr/>
          </p:nvPicPr>
          <p:blipFill rotWithShape="1">
            <a:blip r:embed="rId17">
              <a:extLst>
                <a:ext uri="{BEBA8EAE-BF5A-486C-A8C5-ECC9F3942E4B}">
                  <a14:imgProps xmlns:a14="http://schemas.microsoft.com/office/drawing/2010/main">
                    <a14:imgLayer r:embed="rId16">
                      <a14:imgEffect>
                        <a14:artisticCutout/>
                      </a14:imgEffect>
                    </a14:imgLayer>
                  </a14:imgProps>
                </a:ext>
                <a:ext uri="{28A0092B-C50C-407E-A947-70E740481C1C}">
                  <a14:useLocalDpi xmlns:a14="http://schemas.microsoft.com/office/drawing/2010/main" val="0"/>
                </a:ext>
              </a:extLst>
            </a:blip>
            <a:srcRect t="19894" r="46816" b="20025"/>
            <a:stretch/>
          </p:blipFill>
          <p:spPr bwMode="auto">
            <a:xfrm>
              <a:off x="1734119" y="1579919"/>
              <a:ext cx="495898" cy="505423"/>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p:cNvSpPr txBox="1"/>
          <p:nvPr/>
        </p:nvSpPr>
        <p:spPr>
          <a:xfrm>
            <a:off x="2825371" y="3270932"/>
            <a:ext cx="404278" cy="200055"/>
          </a:xfrm>
          <a:prstGeom prst="rect">
            <a:avLst/>
          </a:prstGeom>
          <a:noFill/>
        </p:spPr>
        <p:txBody>
          <a:bodyPr wrap="none" rtlCol="0">
            <a:spAutoFit/>
          </a:bodyPr>
          <a:lstStyle/>
          <a:p>
            <a:pPr marL="0" defTabSz="430213">
              <a:spcAft>
                <a:spcPts val="400"/>
              </a:spcAft>
              <a:buSzPct val="100000"/>
            </a:pPr>
            <a:r>
              <a:rPr lang="de-DE" sz="700" b="1" dirty="0" smtClean="0">
                <a:solidFill>
                  <a:schemeClr val="bg1"/>
                </a:solidFill>
                <a:latin typeface="HP Simplified Light" panose="020B0404020204020204" pitchFamily="34" charset="0"/>
                <a:cs typeface="HP Simplified" pitchFamily="34" charset="0"/>
              </a:rPr>
              <a:t>Select</a:t>
            </a:r>
          </a:p>
        </p:txBody>
      </p:sp>
      <p:sp>
        <p:nvSpPr>
          <p:cNvPr id="9" name="Rectangle 8"/>
          <p:cNvSpPr/>
          <p:nvPr/>
        </p:nvSpPr>
        <p:spPr>
          <a:xfrm>
            <a:off x="2544024" y="3322622"/>
            <a:ext cx="281347" cy="157419"/>
          </a:xfrm>
          <a:prstGeom prst="rect">
            <a:avLst/>
          </a:prstGeom>
          <a:solidFill>
            <a:srgbClr val="E771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16854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smtClean="0"/>
              <a:t>Check Terms and Conditions</a:t>
            </a:r>
            <a:endParaRPr lang="en-US" sz="2400" dirty="0"/>
          </a:p>
        </p:txBody>
      </p:sp>
      <p:graphicFrame>
        <p:nvGraphicFramePr>
          <p:cNvPr id="10" name="Diagram 9"/>
          <p:cNvGraphicFramePr/>
          <p:nvPr>
            <p:extLst>
              <p:ext uri="{D42A27DB-BD31-4B8C-83A1-F6EECF244321}">
                <p14:modId xmlns:p14="http://schemas.microsoft.com/office/powerpoint/2010/main" val="3143081007"/>
              </p:ext>
            </p:extLst>
          </p:nvPr>
        </p:nvGraphicFramePr>
        <p:xfrm>
          <a:off x="5113798" y="-250154"/>
          <a:ext cx="4369867" cy="10401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p:cNvGraphicFramePr/>
          <p:nvPr>
            <p:extLst>
              <p:ext uri="{D42A27DB-BD31-4B8C-83A1-F6EECF244321}">
                <p14:modId xmlns:p14="http://schemas.microsoft.com/office/powerpoint/2010/main" val="3385718891"/>
              </p:ext>
            </p:extLst>
          </p:nvPr>
        </p:nvGraphicFramePr>
        <p:xfrm>
          <a:off x="4804662" y="201858"/>
          <a:ext cx="4330460" cy="12749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4" name="Group 3"/>
          <p:cNvGrpSpPr/>
          <p:nvPr/>
        </p:nvGrpSpPr>
        <p:grpSpPr>
          <a:xfrm>
            <a:off x="1678551" y="639989"/>
            <a:ext cx="5688072" cy="4434673"/>
            <a:chOff x="1678551" y="639989"/>
            <a:chExt cx="5688072" cy="4434673"/>
          </a:xfrm>
        </p:grpSpPr>
        <p:grpSp>
          <p:nvGrpSpPr>
            <p:cNvPr id="2" name="Group 1"/>
            <p:cNvGrpSpPr/>
            <p:nvPr/>
          </p:nvGrpSpPr>
          <p:grpSpPr>
            <a:xfrm>
              <a:off x="1678551" y="639989"/>
              <a:ext cx="5688072" cy="4434673"/>
              <a:chOff x="1678551" y="639989"/>
              <a:chExt cx="5688072" cy="4434673"/>
            </a:xfrm>
          </p:grpSpPr>
          <p:pic>
            <p:nvPicPr>
              <p:cNvPr id="28674"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78551" y="639989"/>
                <a:ext cx="5688072" cy="44346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043921" y="737118"/>
                <a:ext cx="528633" cy="143085"/>
              </a:xfrm>
              <a:prstGeom prst="rect">
                <a:avLst/>
              </a:prstGeom>
              <a:solidFill>
                <a:schemeClr val="bg1"/>
              </a:solidFill>
            </p:spPr>
            <p:txBody>
              <a:bodyPr wrap="none" lIns="0" tIns="0" rIns="0" bIns="0" rtlCol="0" anchor="ctr">
                <a:noAutofit/>
              </a:bodyPr>
              <a:lstStyle/>
              <a:p>
                <a:pPr marL="0" defTabSz="430213">
                  <a:spcAft>
                    <a:spcPts val="400"/>
                  </a:spcAft>
                  <a:buSzPct val="100000"/>
                </a:pPr>
                <a:r>
                  <a:rPr lang="de-DE" sz="1100" dirty="0" smtClean="0">
                    <a:ln w="3175">
                      <a:noFill/>
                    </a:ln>
                    <a:solidFill>
                      <a:srgbClr val="000000"/>
                    </a:solidFill>
                    <a:latin typeface="HP Simplified" pitchFamily="34" charset="0"/>
                    <a:cs typeface="HP Simplified" pitchFamily="34" charset="0"/>
                  </a:rPr>
                  <a:t>Germany</a:t>
                </a:r>
              </a:p>
            </p:txBody>
          </p:sp>
          <p:sp>
            <p:nvSpPr>
              <p:cNvPr id="7" name="TextBox 6"/>
              <p:cNvSpPr txBox="1"/>
              <p:nvPr/>
            </p:nvSpPr>
            <p:spPr>
              <a:xfrm>
                <a:off x="2445137" y="2727221"/>
                <a:ext cx="820577" cy="165269"/>
              </a:xfrm>
              <a:prstGeom prst="rect">
                <a:avLst/>
              </a:prstGeom>
              <a:solidFill>
                <a:srgbClr val="E7EFF7"/>
              </a:solidFill>
            </p:spPr>
            <p:txBody>
              <a:bodyPr wrap="none" lIns="0" tIns="0" rIns="0" bIns="0" rtlCol="0" anchor="ctr">
                <a:noAutofit/>
              </a:bodyPr>
              <a:lstStyle/>
              <a:p>
                <a:pPr marL="0" defTabSz="430213">
                  <a:spcAft>
                    <a:spcPts val="400"/>
                  </a:spcAft>
                  <a:buSzPct val="100000"/>
                </a:pPr>
                <a:r>
                  <a:rPr lang="de-DE" sz="1100" dirty="0" smtClean="0">
                    <a:ln w="3175">
                      <a:noFill/>
                    </a:ln>
                    <a:solidFill>
                      <a:srgbClr val="000000"/>
                    </a:solidFill>
                    <a:latin typeface="HP Simplified" pitchFamily="34" charset="0"/>
                    <a:cs typeface="HP Simplified" pitchFamily="34" charset="0"/>
                  </a:rPr>
                  <a:t>City App</a:t>
                </a:r>
              </a:p>
            </p:txBody>
          </p:sp>
          <p:sp>
            <p:nvSpPr>
              <p:cNvPr id="8" name="TextBox 7"/>
              <p:cNvSpPr txBox="1"/>
              <p:nvPr/>
            </p:nvSpPr>
            <p:spPr>
              <a:xfrm>
                <a:off x="2737081" y="3697780"/>
                <a:ext cx="845874" cy="146432"/>
              </a:xfrm>
              <a:prstGeom prst="rect">
                <a:avLst/>
              </a:prstGeom>
              <a:solidFill>
                <a:schemeClr val="bg1"/>
              </a:solidFill>
            </p:spPr>
            <p:txBody>
              <a:bodyPr wrap="none" lIns="0" tIns="0" rIns="0" bIns="0" rtlCol="0" anchor="ctr">
                <a:noAutofit/>
              </a:bodyPr>
              <a:lstStyle/>
              <a:p>
                <a:pPr marL="0" defTabSz="430213">
                  <a:spcAft>
                    <a:spcPts val="400"/>
                  </a:spcAft>
                  <a:buSzPct val="100000"/>
                </a:pPr>
                <a:r>
                  <a:rPr lang="de-DE" sz="800" dirty="0" smtClean="0">
                    <a:ln w="3175">
                      <a:noFill/>
                    </a:ln>
                    <a:solidFill>
                      <a:srgbClr val="000000"/>
                    </a:solidFill>
                    <a:latin typeface="HP Simplified" pitchFamily="34" charset="0"/>
                    <a:cs typeface="HP Simplified" pitchFamily="34" charset="0"/>
                  </a:rPr>
                  <a:t>(Stuttgart)</a:t>
                </a:r>
              </a:p>
            </p:txBody>
          </p:sp>
        </p:grpSp>
        <p:pic>
          <p:nvPicPr>
            <p:cNvPr id="12" name="Picture 2" descr="http://www.deutschlandflagge.org/wp-content/uploads/die-deutschlandflagge.jpg"/>
            <p:cNvPicPr>
              <a:picLocks noChangeAspect="1" noChangeArrowheads="1"/>
            </p:cNvPicPr>
            <p:nvPr/>
          </p:nvPicPr>
          <p:blipFill rotWithShape="1">
            <a:blip r:embed="rId14">
              <a:extLst>
                <a:ext uri="{BEBA8EAE-BF5A-486C-A8C5-ECC9F3942E4B}">
                  <a14:imgProps xmlns:a14="http://schemas.microsoft.com/office/drawing/2010/main">
                    <a14:imgLayer r:embed="rId15">
                      <a14:imgEffect>
                        <a14:artisticCutout/>
                      </a14:imgEffect>
                    </a14:imgLayer>
                  </a14:imgProps>
                </a:ext>
                <a:ext uri="{28A0092B-C50C-407E-A947-70E740481C1C}">
                  <a14:useLocalDpi xmlns:a14="http://schemas.microsoft.com/office/drawing/2010/main" val="0"/>
                </a:ext>
              </a:extLst>
            </a:blip>
            <a:srcRect/>
            <a:stretch/>
          </p:blipFill>
          <p:spPr bwMode="auto">
            <a:xfrm>
              <a:off x="1750262" y="699794"/>
              <a:ext cx="267555" cy="2384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www.deutschlandflagge.org/wp-content/uploads/die-deutschlandflagge.jpg"/>
            <p:cNvPicPr>
              <a:picLocks noChangeAspect="1" noChangeArrowheads="1"/>
            </p:cNvPicPr>
            <p:nvPr/>
          </p:nvPicPr>
          <p:blipFill rotWithShape="1">
            <a:blip r:embed="rId16">
              <a:extLst>
                <a:ext uri="{BEBA8EAE-BF5A-486C-A8C5-ECC9F3942E4B}">
                  <a14:imgProps xmlns:a14="http://schemas.microsoft.com/office/drawing/2010/main">
                    <a14:imgLayer r:embed="rId15">
                      <a14:imgEffect>
                        <a14:artisticCutout/>
                      </a14:imgEffect>
                    </a14:imgLayer>
                  </a14:imgProps>
                </a:ext>
                <a:ext uri="{28A0092B-C50C-407E-A947-70E740481C1C}">
                  <a14:useLocalDpi xmlns:a14="http://schemas.microsoft.com/office/drawing/2010/main" val="0"/>
                </a:ext>
              </a:extLst>
            </a:blip>
            <a:srcRect t="19894" r="46816" b="20025"/>
            <a:stretch/>
          </p:blipFill>
          <p:spPr bwMode="auto">
            <a:xfrm>
              <a:off x="2006597" y="2727221"/>
              <a:ext cx="384756" cy="3921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37661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Service is provisioned with options</a:t>
            </a:r>
            <a:endParaRPr lang="en-US" dirty="0"/>
          </a:p>
        </p:txBody>
      </p:sp>
      <p:sp>
        <p:nvSpPr>
          <p:cNvPr id="3" name="Title 2"/>
          <p:cNvSpPr>
            <a:spLocks noGrp="1"/>
          </p:cNvSpPr>
          <p:nvPr>
            <p:ph type="title"/>
          </p:nvPr>
        </p:nvSpPr>
        <p:spPr/>
        <p:txBody>
          <a:bodyPr/>
          <a:lstStyle/>
          <a:p>
            <a:r>
              <a:rPr lang="en-US" dirty="0" smtClean="0"/>
              <a:t>City App</a:t>
            </a:r>
            <a:endParaRPr lang="en-US" dirty="0"/>
          </a:p>
        </p:txBody>
      </p:sp>
      <p:graphicFrame>
        <p:nvGraphicFramePr>
          <p:cNvPr id="6" name="Diagram 5"/>
          <p:cNvGraphicFramePr/>
          <p:nvPr>
            <p:extLst>
              <p:ext uri="{D42A27DB-BD31-4B8C-83A1-F6EECF244321}">
                <p14:modId xmlns:p14="http://schemas.microsoft.com/office/powerpoint/2010/main" val="3081412072"/>
              </p:ext>
            </p:extLst>
          </p:nvPr>
        </p:nvGraphicFramePr>
        <p:xfrm>
          <a:off x="4748734" y="0"/>
          <a:ext cx="4369867" cy="10401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1"/>
          <p:cNvGrpSpPr/>
          <p:nvPr/>
        </p:nvGrpSpPr>
        <p:grpSpPr>
          <a:xfrm>
            <a:off x="1456420" y="1136983"/>
            <a:ext cx="6333233" cy="3633822"/>
            <a:chOff x="1456420" y="1090328"/>
            <a:chExt cx="6333233" cy="3633822"/>
          </a:xfrm>
        </p:grpSpPr>
        <p:sp>
          <p:nvSpPr>
            <p:cNvPr id="7" name="TextBox 6"/>
            <p:cNvSpPr txBox="1"/>
            <p:nvPr/>
          </p:nvSpPr>
          <p:spPr>
            <a:xfrm>
              <a:off x="2625969" y="1875693"/>
              <a:ext cx="4163063" cy="707886"/>
            </a:xfrm>
            <a:prstGeom prst="rect">
              <a:avLst/>
            </a:prstGeom>
            <a:noFill/>
          </p:spPr>
          <p:txBody>
            <a:bodyPr wrap="none" rtlCol="0">
              <a:spAutoFit/>
            </a:bodyPr>
            <a:lstStyle/>
            <a:p>
              <a:pPr marL="0" defTabSz="430213">
                <a:spcAft>
                  <a:spcPts val="400"/>
                </a:spcAft>
                <a:buSzPct val="100000"/>
              </a:pPr>
              <a:r>
                <a:rPr lang="en-US" sz="4000" dirty="0" err="1" smtClean="0">
                  <a:solidFill>
                    <a:srgbClr val="000000"/>
                  </a:solidFill>
                  <a:latin typeface="HP Simplified" pitchFamily="34" charset="0"/>
                  <a:cs typeface="HP Simplified" pitchFamily="34" charset="0"/>
                </a:rPr>
                <a:t>Nach</a:t>
              </a:r>
              <a:r>
                <a:rPr lang="en-US" sz="4000" dirty="0" smtClean="0">
                  <a:solidFill>
                    <a:srgbClr val="000000"/>
                  </a:solidFill>
                  <a:latin typeface="HP Simplified" pitchFamily="34" charset="0"/>
                  <a:cs typeface="HP Simplified" pitchFamily="34" charset="0"/>
                </a:rPr>
                <a:t> </a:t>
              </a:r>
              <a:r>
                <a:rPr lang="en-US" sz="4000" dirty="0" err="1" smtClean="0">
                  <a:solidFill>
                    <a:srgbClr val="000000"/>
                  </a:solidFill>
                  <a:latin typeface="HP Simplified" pitchFamily="34" charset="0"/>
                  <a:cs typeface="HP Simplified" pitchFamily="34" charset="0"/>
                </a:rPr>
                <a:t>einer</a:t>
              </a:r>
              <a:r>
                <a:rPr lang="en-US" sz="4000" dirty="0" smtClean="0">
                  <a:solidFill>
                    <a:srgbClr val="000000"/>
                  </a:solidFill>
                  <a:latin typeface="HP Simplified" pitchFamily="34" charset="0"/>
                  <a:cs typeface="HP Simplified" pitchFamily="34" charset="0"/>
                </a:rPr>
                <a:t> </a:t>
              </a:r>
              <a:r>
                <a:rPr lang="en-US" sz="4000" dirty="0" err="1" smtClean="0">
                  <a:solidFill>
                    <a:srgbClr val="000000"/>
                  </a:solidFill>
                  <a:latin typeface="HP Simplified" pitchFamily="34" charset="0"/>
                  <a:cs typeface="HP Simplified" pitchFamily="34" charset="0"/>
                </a:rPr>
                <a:t>Weile</a:t>
              </a:r>
              <a:r>
                <a:rPr lang="en-US" sz="4000" dirty="0" smtClean="0">
                  <a:solidFill>
                    <a:srgbClr val="000000"/>
                  </a:solidFill>
                  <a:latin typeface="HP Simplified" pitchFamily="34" charset="0"/>
                  <a:cs typeface="HP Simplified" pitchFamily="34" charset="0"/>
                </a:rPr>
                <a:t> …</a:t>
              </a:r>
            </a:p>
          </p:txBody>
        </p:sp>
        <p:pic>
          <p:nvPicPr>
            <p:cNvPr id="2765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56420" y="1090328"/>
              <a:ext cx="6333233" cy="36338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050004" y="2724539"/>
              <a:ext cx="1147147" cy="279919"/>
            </a:xfrm>
            <a:prstGeom prst="rect">
              <a:avLst/>
            </a:prstGeom>
            <a:solidFill>
              <a:schemeClr val="bg1"/>
            </a:solidFill>
          </p:spPr>
          <p:txBody>
            <a:bodyPr wrap="none" lIns="0" tIns="0" rIns="0" bIns="0" rtlCol="0" anchor="ctr">
              <a:noAutofit/>
            </a:bodyPr>
            <a:lstStyle/>
            <a:p>
              <a:pPr marL="0" algn="ctr" defTabSz="430213">
                <a:spcAft>
                  <a:spcPts val="400"/>
                </a:spcAft>
                <a:buSzPct val="100000"/>
              </a:pPr>
              <a:r>
                <a:rPr lang="de-DE" sz="1100" b="1" dirty="0" smtClean="0">
                  <a:ln w="3175">
                    <a:noFill/>
                  </a:ln>
                  <a:solidFill>
                    <a:schemeClr val="accent6">
                      <a:lumMod val="25000"/>
                    </a:schemeClr>
                  </a:solidFill>
                  <a:latin typeface="HP Simplified" pitchFamily="34" charset="0"/>
                  <a:cs typeface="HP Simplified" pitchFamily="34" charset="0"/>
                </a:rPr>
                <a:t>  Stuttgart</a:t>
              </a:r>
            </a:p>
          </p:txBody>
        </p:sp>
        <p:pic>
          <p:nvPicPr>
            <p:cNvPr id="2050" name="Picture 2" descr="http://img.fremdenverkehrsbuero.info/staedte-wappen/s/wappen_stuttgart.png"/>
            <p:cNvPicPr>
              <a:picLocks noChangeAspect="1" noChangeArrowheads="1"/>
            </p:cNvPicPr>
            <p:nvPr/>
          </p:nvPicPr>
          <p:blipFill>
            <a:blip r:embed="rId9">
              <a:extLst>
                <a:ext uri="{BEBA8EAE-BF5A-486C-A8C5-ECC9F3942E4B}">
                  <a14:imgProps xmlns:a14="http://schemas.microsoft.com/office/drawing/2010/main">
                    <a14:imgLayer r:embed="rId10">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4087328" y="2772484"/>
              <a:ext cx="195425" cy="20112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066742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Use </a:t>
            </a:r>
            <a:r>
              <a:rPr lang="de-DE" dirty="0"/>
              <a:t>C</a:t>
            </a:r>
            <a:r>
              <a:rPr lang="de-DE" dirty="0" smtClean="0"/>
              <a:t>ase</a:t>
            </a:r>
            <a:endParaRPr lang="en-US" dirty="0"/>
          </a:p>
        </p:txBody>
      </p:sp>
    </p:spTree>
    <p:extLst>
      <p:ext uri="{BB962C8B-B14F-4D97-AF65-F5344CB8AC3E}">
        <p14:creationId xmlns:p14="http://schemas.microsoft.com/office/powerpoint/2010/main" val="895399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 Order </a:t>
            </a:r>
            <a:r>
              <a:rPr lang="en-US" dirty="0"/>
              <a:t>R</a:t>
            </a:r>
            <a:r>
              <a:rPr lang="en-US" dirty="0" smtClean="0"/>
              <a:t>equests</a:t>
            </a:r>
            <a:endParaRPr lang="en-US" dirty="0"/>
          </a:p>
        </p:txBody>
      </p:sp>
      <p:graphicFrame>
        <p:nvGraphicFramePr>
          <p:cNvPr id="3" name="Diagram 2"/>
          <p:cNvGraphicFramePr/>
          <p:nvPr>
            <p:extLst>
              <p:ext uri="{D42A27DB-BD31-4B8C-83A1-F6EECF244321}">
                <p14:modId xmlns:p14="http://schemas.microsoft.com/office/powerpoint/2010/main" val="2008044727"/>
              </p:ext>
            </p:extLst>
          </p:nvPr>
        </p:nvGraphicFramePr>
        <p:xfrm>
          <a:off x="4748734" y="0"/>
          <a:ext cx="4369867" cy="10401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Group 10"/>
          <p:cNvGrpSpPr/>
          <p:nvPr/>
        </p:nvGrpSpPr>
        <p:grpSpPr>
          <a:xfrm>
            <a:off x="2025679" y="887766"/>
            <a:ext cx="5313944" cy="4106709"/>
            <a:chOff x="2025679" y="887766"/>
            <a:chExt cx="5313944" cy="4106709"/>
          </a:xfrm>
        </p:grpSpPr>
        <p:grpSp>
          <p:nvGrpSpPr>
            <p:cNvPr id="8" name="Group 7"/>
            <p:cNvGrpSpPr/>
            <p:nvPr/>
          </p:nvGrpSpPr>
          <p:grpSpPr>
            <a:xfrm>
              <a:off x="2025679" y="887766"/>
              <a:ext cx="5313944" cy="4106709"/>
              <a:chOff x="2025679" y="887766"/>
              <a:chExt cx="5313944" cy="4106709"/>
            </a:xfrm>
          </p:grpSpPr>
          <p:grpSp>
            <p:nvGrpSpPr>
              <p:cNvPr id="4" name="Group 3"/>
              <p:cNvGrpSpPr/>
              <p:nvPr/>
            </p:nvGrpSpPr>
            <p:grpSpPr>
              <a:xfrm>
                <a:off x="2025679" y="887766"/>
                <a:ext cx="5313944" cy="4106709"/>
                <a:chOff x="2025679" y="887766"/>
                <a:chExt cx="5313944" cy="4106709"/>
              </a:xfrm>
            </p:grpSpPr>
            <p:pic>
              <p:nvPicPr>
                <p:cNvPr id="266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25679" y="887766"/>
                  <a:ext cx="5313944" cy="41067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342501" y="961053"/>
                  <a:ext cx="528633" cy="143085"/>
                </a:xfrm>
                <a:prstGeom prst="rect">
                  <a:avLst/>
                </a:prstGeom>
                <a:solidFill>
                  <a:schemeClr val="bg1"/>
                </a:solidFill>
              </p:spPr>
              <p:txBody>
                <a:bodyPr wrap="none" lIns="0" tIns="0" rIns="0" bIns="0" rtlCol="0" anchor="ctr">
                  <a:noAutofit/>
                </a:bodyPr>
                <a:lstStyle/>
                <a:p>
                  <a:pPr marL="0" defTabSz="430213">
                    <a:spcAft>
                      <a:spcPts val="400"/>
                    </a:spcAft>
                    <a:buSzPct val="100000"/>
                  </a:pPr>
                  <a:r>
                    <a:rPr lang="de-DE" sz="1100" dirty="0" smtClean="0">
                      <a:ln w="3175">
                        <a:noFill/>
                      </a:ln>
                      <a:solidFill>
                        <a:srgbClr val="000000"/>
                      </a:solidFill>
                      <a:latin typeface="HP Simplified" pitchFamily="34" charset="0"/>
                      <a:cs typeface="HP Simplified" pitchFamily="34" charset="0"/>
                    </a:rPr>
                    <a:t>Germany</a:t>
                  </a:r>
                </a:p>
              </p:txBody>
            </p:sp>
            <p:sp>
              <p:nvSpPr>
                <p:cNvPr id="6" name="TextBox 5"/>
                <p:cNvSpPr txBox="1"/>
                <p:nvPr/>
              </p:nvSpPr>
              <p:spPr>
                <a:xfrm>
                  <a:off x="3144933" y="1670180"/>
                  <a:ext cx="811247" cy="158620"/>
                </a:xfrm>
                <a:prstGeom prst="rect">
                  <a:avLst/>
                </a:prstGeom>
                <a:solidFill>
                  <a:srgbClr val="E7EFF7"/>
                </a:solidFill>
              </p:spPr>
              <p:txBody>
                <a:bodyPr wrap="none" lIns="0" tIns="0" rIns="0" bIns="0" rtlCol="0" anchor="ctr">
                  <a:noAutofit/>
                </a:bodyPr>
                <a:lstStyle/>
                <a:p>
                  <a:pPr marL="0" defTabSz="430213">
                    <a:spcAft>
                      <a:spcPts val="400"/>
                    </a:spcAft>
                    <a:buSzPct val="100000"/>
                  </a:pPr>
                  <a:r>
                    <a:rPr lang="de-DE" sz="1100" dirty="0" smtClean="0">
                      <a:ln w="3175">
                        <a:noFill/>
                      </a:ln>
                      <a:solidFill>
                        <a:schemeClr val="accent6">
                          <a:lumMod val="25000"/>
                        </a:schemeClr>
                      </a:solidFill>
                      <a:latin typeface="HP Simplified" pitchFamily="34" charset="0"/>
                      <a:cs typeface="HP Simplified" pitchFamily="34" charset="0"/>
                    </a:rPr>
                    <a:t>City App Stuttgart</a:t>
                  </a:r>
                </a:p>
              </p:txBody>
            </p:sp>
            <p:sp>
              <p:nvSpPr>
                <p:cNvPr id="7" name="TextBox 6"/>
                <p:cNvSpPr txBox="1"/>
                <p:nvPr/>
              </p:nvSpPr>
              <p:spPr>
                <a:xfrm>
                  <a:off x="2315024" y="4385389"/>
                  <a:ext cx="811247" cy="158620"/>
                </a:xfrm>
                <a:prstGeom prst="rect">
                  <a:avLst/>
                </a:prstGeom>
                <a:solidFill>
                  <a:srgbClr val="E7EFF7"/>
                </a:solidFill>
              </p:spPr>
              <p:txBody>
                <a:bodyPr wrap="none" lIns="0" tIns="0" rIns="0" bIns="0" rtlCol="0" anchor="ctr">
                  <a:noAutofit/>
                </a:bodyPr>
                <a:lstStyle/>
                <a:p>
                  <a:pPr marL="0" defTabSz="430213">
                    <a:spcAft>
                      <a:spcPts val="400"/>
                    </a:spcAft>
                    <a:buSzPct val="100000"/>
                  </a:pPr>
                  <a:r>
                    <a:rPr lang="de-DE" sz="800" dirty="0" smtClean="0">
                      <a:ln w="3175">
                        <a:noFill/>
                      </a:ln>
                      <a:solidFill>
                        <a:srgbClr val="000000"/>
                      </a:solidFill>
                      <a:latin typeface="HP Simplified" pitchFamily="34" charset="0"/>
                      <a:cs typeface="HP Simplified" pitchFamily="34" charset="0"/>
                    </a:rPr>
                    <a:t>City App</a:t>
                  </a:r>
                </a:p>
              </p:txBody>
            </p:sp>
          </p:grpSp>
          <p:pic>
            <p:nvPicPr>
              <p:cNvPr id="9" name="Picture 2" descr="http://www.deutschlandflagge.org/wp-content/uploads/die-deutschlandflagge.jpg"/>
              <p:cNvPicPr>
                <a:picLocks noChangeAspect="1" noChangeArrowheads="1"/>
              </p:cNvPicPr>
              <p:nvPr/>
            </p:nvPicPr>
            <p:blipFill rotWithShape="1">
              <a:blip r:embed="rId8">
                <a:extLst>
                  <a:ext uri="{BEBA8EAE-BF5A-486C-A8C5-ECC9F3942E4B}">
                    <a14:imgProps xmlns:a14="http://schemas.microsoft.com/office/drawing/2010/main">
                      <a14:imgLayer r:embed="rId9">
                        <a14:imgEffect>
                          <a14:artisticCutout/>
                        </a14:imgEffect>
                      </a14:imgLayer>
                    </a14:imgProps>
                  </a:ext>
                  <a:ext uri="{28A0092B-C50C-407E-A947-70E740481C1C}">
                    <a14:useLocalDpi xmlns:a14="http://schemas.microsoft.com/office/drawing/2010/main" val="0"/>
                  </a:ext>
                </a:extLst>
              </a:blip>
              <a:srcRect/>
              <a:stretch/>
            </p:blipFill>
            <p:spPr bwMode="auto">
              <a:xfrm>
                <a:off x="2058689" y="926360"/>
                <a:ext cx="267555" cy="2384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deutschlandflagge.org/wp-content/uploads/die-deutschlandflagge.jpg"/>
              <p:cNvPicPr>
                <a:picLocks noChangeAspect="1" noChangeArrowheads="1"/>
              </p:cNvPicPr>
              <p:nvPr/>
            </p:nvPicPr>
            <p:blipFill rotWithShape="1">
              <a:blip r:embed="rId10">
                <a:extLst>
                  <a:ext uri="{BEBA8EAE-BF5A-486C-A8C5-ECC9F3942E4B}">
                    <a14:imgProps xmlns:a14="http://schemas.microsoft.com/office/drawing/2010/main">
                      <a14:imgLayer r:embed="rId9">
                        <a14:imgEffect>
                          <a14:artisticCutout/>
                        </a14:imgEffect>
                      </a14:imgLayer>
                    </a14:imgProps>
                  </a:ext>
                  <a:ext uri="{28A0092B-C50C-407E-A947-70E740481C1C}">
                    <a14:useLocalDpi xmlns:a14="http://schemas.microsoft.com/office/drawing/2010/main" val="0"/>
                  </a:ext>
                </a:extLst>
              </a:blip>
              <a:srcRect t="19894" r="46816" b="20025"/>
              <a:stretch/>
            </p:blipFill>
            <p:spPr bwMode="auto">
              <a:xfrm>
                <a:off x="2315024" y="1670180"/>
                <a:ext cx="495898" cy="505423"/>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p:cNvSpPr txBox="1"/>
            <p:nvPr/>
          </p:nvSpPr>
          <p:spPr>
            <a:xfrm>
              <a:off x="3148743" y="1866794"/>
              <a:ext cx="489807" cy="104574"/>
            </a:xfrm>
            <a:prstGeom prst="rect">
              <a:avLst/>
            </a:prstGeom>
            <a:solidFill>
              <a:srgbClr val="E7EFF7"/>
            </a:solidFill>
          </p:spPr>
          <p:txBody>
            <a:bodyPr wrap="none" lIns="0" tIns="0" rIns="0" bIns="0" rtlCol="0" anchor="ctr">
              <a:noAutofit/>
            </a:bodyPr>
            <a:lstStyle/>
            <a:p>
              <a:pPr marL="0" defTabSz="430213">
                <a:spcAft>
                  <a:spcPts val="400"/>
                </a:spcAft>
                <a:buSzPct val="100000"/>
              </a:pPr>
              <a:r>
                <a:rPr lang="de-DE" sz="700" dirty="0" smtClean="0">
                  <a:ln w="3175">
                    <a:noFill/>
                  </a:ln>
                  <a:solidFill>
                    <a:schemeClr val="accent6">
                      <a:lumMod val="10000"/>
                    </a:schemeClr>
                  </a:solidFill>
                  <a:latin typeface="HP Simplified" pitchFamily="34" charset="0"/>
                  <a:cs typeface="HP Simplified" pitchFamily="34" charset="0"/>
                </a:rPr>
                <a:t>Germany_2T</a:t>
              </a:r>
            </a:p>
          </p:txBody>
        </p:sp>
      </p:grpSp>
      <p:sp>
        <p:nvSpPr>
          <p:cNvPr id="14" name="TextBox 13"/>
          <p:cNvSpPr txBox="1"/>
          <p:nvPr/>
        </p:nvSpPr>
        <p:spPr>
          <a:xfrm>
            <a:off x="2720647" y="3212977"/>
            <a:ext cx="811247" cy="158620"/>
          </a:xfrm>
          <a:prstGeom prst="rect">
            <a:avLst/>
          </a:prstGeom>
          <a:solidFill>
            <a:srgbClr val="E7EFF7"/>
          </a:solidFill>
        </p:spPr>
        <p:txBody>
          <a:bodyPr wrap="none" lIns="0" tIns="0" rIns="0" bIns="0" rtlCol="0" anchor="ctr">
            <a:noAutofit/>
          </a:bodyPr>
          <a:lstStyle/>
          <a:p>
            <a:pPr marL="0" defTabSz="430213">
              <a:spcAft>
                <a:spcPts val="400"/>
              </a:spcAft>
              <a:buSzPct val="100000"/>
            </a:pPr>
            <a:r>
              <a:rPr lang="de-DE" sz="600" dirty="0" smtClean="0">
                <a:ln w="3175">
                  <a:noFill/>
                </a:ln>
                <a:solidFill>
                  <a:srgbClr val="000000"/>
                </a:solidFill>
                <a:cs typeface="HP Simplified" pitchFamily="34" charset="0"/>
              </a:rPr>
              <a:t>City App</a:t>
            </a:r>
          </a:p>
        </p:txBody>
      </p:sp>
    </p:spTree>
    <p:extLst>
      <p:ext uri="{BB962C8B-B14F-4D97-AF65-F5344CB8AC3E}">
        <p14:creationId xmlns:p14="http://schemas.microsoft.com/office/powerpoint/2010/main" val="3292848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28600"/>
            <a:ext cx="7397087" cy="1371600"/>
          </a:xfrm>
        </p:spPr>
        <p:txBody>
          <a:bodyPr/>
          <a:lstStyle/>
          <a:p>
            <a:r>
              <a:rPr lang="en-US" dirty="0" smtClean="0"/>
              <a:t>Some project internal detail information</a:t>
            </a:r>
            <a:endParaRPr lang="en-US" dirty="0"/>
          </a:p>
        </p:txBody>
      </p:sp>
    </p:spTree>
    <p:extLst>
      <p:ext uri="{BB962C8B-B14F-4D97-AF65-F5344CB8AC3E}">
        <p14:creationId xmlns:p14="http://schemas.microsoft.com/office/powerpoint/2010/main" val="183762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de-DE"/>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6352" y="726142"/>
            <a:ext cx="4567964" cy="4123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de-DE" dirty="0" smtClean="0"/>
              <a:t>Process </a:t>
            </a:r>
            <a:r>
              <a:rPr lang="de-DE" dirty="0"/>
              <a:t>O</a:t>
            </a:r>
            <a:r>
              <a:rPr lang="de-DE" dirty="0" smtClean="0"/>
              <a:t>rder of the </a:t>
            </a:r>
            <a:r>
              <a:rPr lang="de-DE" dirty="0"/>
              <a:t>C</a:t>
            </a:r>
            <a:r>
              <a:rPr lang="de-DE" dirty="0" smtClean="0"/>
              <a:t>omponents</a:t>
            </a:r>
            <a:endParaRPr lang="de-DE" dirty="0"/>
          </a:p>
        </p:txBody>
      </p:sp>
    </p:spTree>
    <p:extLst>
      <p:ext uri="{BB962C8B-B14F-4D97-AF65-F5344CB8AC3E}">
        <p14:creationId xmlns:p14="http://schemas.microsoft.com/office/powerpoint/2010/main" val="3387671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Use Case: Network </a:t>
            </a:r>
            <a:r>
              <a:rPr lang="en-US" dirty="0"/>
              <a:t>O</a:t>
            </a:r>
            <a:r>
              <a:rPr lang="en-US" dirty="0" smtClean="0"/>
              <a:t>verview</a:t>
            </a:r>
            <a:endParaRPr lang="en-US" dirty="0"/>
          </a:p>
        </p:txBody>
      </p:sp>
      <p:sp>
        <p:nvSpPr>
          <p:cNvPr id="22" name="Rechteck 21"/>
          <p:cNvSpPr/>
          <p:nvPr/>
        </p:nvSpPr>
        <p:spPr>
          <a:xfrm>
            <a:off x="1726093" y="1942871"/>
            <a:ext cx="720000" cy="164787"/>
          </a:xfrm>
          <a:prstGeom prst="rect">
            <a:avLst/>
          </a:prstGeom>
          <a:solidFill>
            <a:srgbClr val="769DB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defTabSz="914400"/>
            <a:r>
              <a:rPr lang="en-US" sz="1400" dirty="0" smtClean="0">
                <a:solidFill>
                  <a:srgbClr val="FFFFFF"/>
                </a:solidFill>
              </a:rPr>
              <a:t>FW 1</a:t>
            </a:r>
          </a:p>
        </p:txBody>
      </p:sp>
      <p:sp>
        <p:nvSpPr>
          <p:cNvPr id="23" name="Rechteck 22"/>
          <p:cNvSpPr/>
          <p:nvPr/>
        </p:nvSpPr>
        <p:spPr>
          <a:xfrm>
            <a:off x="2710047" y="2570867"/>
            <a:ext cx="1224000" cy="278368"/>
          </a:xfrm>
          <a:prstGeom prst="rect">
            <a:avLst/>
          </a:prstGeom>
          <a:solidFill>
            <a:srgbClr val="769DB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defTabSz="914400"/>
            <a:r>
              <a:rPr lang="en-US" sz="1400" dirty="0" smtClean="0">
                <a:solidFill>
                  <a:srgbClr val="FFFFFF"/>
                </a:solidFill>
              </a:rPr>
              <a:t>Load balancer</a:t>
            </a:r>
          </a:p>
        </p:txBody>
      </p:sp>
      <p:sp>
        <p:nvSpPr>
          <p:cNvPr id="25" name="Rechteck 24"/>
          <p:cNvSpPr/>
          <p:nvPr/>
        </p:nvSpPr>
        <p:spPr>
          <a:xfrm>
            <a:off x="6318236" y="4039619"/>
            <a:ext cx="1152128" cy="378000"/>
          </a:xfrm>
          <a:prstGeom prst="rect">
            <a:avLst/>
          </a:prstGeom>
          <a:solidFill>
            <a:srgbClr val="00428A"/>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defTabSz="914400"/>
            <a:r>
              <a:rPr lang="en-US" sz="1400" dirty="0" smtClean="0">
                <a:solidFill>
                  <a:srgbClr val="FFFFFF"/>
                </a:solidFill>
              </a:rPr>
              <a:t>DB-Server</a:t>
            </a:r>
          </a:p>
        </p:txBody>
      </p:sp>
      <p:sp>
        <p:nvSpPr>
          <p:cNvPr id="26" name="Rechteck 25"/>
          <p:cNvSpPr/>
          <p:nvPr/>
        </p:nvSpPr>
        <p:spPr>
          <a:xfrm>
            <a:off x="5598236" y="3404279"/>
            <a:ext cx="720000" cy="164787"/>
          </a:xfrm>
          <a:prstGeom prst="rect">
            <a:avLst/>
          </a:prstGeom>
          <a:solidFill>
            <a:srgbClr val="769DB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defTabSz="914400"/>
            <a:r>
              <a:rPr lang="en-US" sz="1400" dirty="0" smtClean="0">
                <a:solidFill>
                  <a:srgbClr val="FFFFFF"/>
                </a:solidFill>
              </a:rPr>
              <a:t>FW 2</a:t>
            </a:r>
          </a:p>
        </p:txBody>
      </p:sp>
      <p:cxnSp>
        <p:nvCxnSpPr>
          <p:cNvPr id="29" name="Gerade Verbindung 28"/>
          <p:cNvCxnSpPr>
            <a:stCxn id="20" idx="2"/>
          </p:cNvCxnSpPr>
          <p:nvPr/>
        </p:nvCxnSpPr>
        <p:spPr>
          <a:xfrm>
            <a:off x="1431343" y="1626444"/>
            <a:ext cx="0" cy="119640"/>
          </a:xfrm>
          <a:prstGeom prst="line">
            <a:avLst/>
          </a:prstGeom>
          <a:ln w="28575">
            <a:solidFill>
              <a:srgbClr val="9D9D9D"/>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p:nvCxnSpPr>
        <p:spPr>
          <a:xfrm>
            <a:off x="1518249" y="2293794"/>
            <a:ext cx="6458022" cy="7732"/>
          </a:xfrm>
          <a:prstGeom prst="line">
            <a:avLst/>
          </a:prstGeom>
          <a:ln w="28575">
            <a:solidFill>
              <a:srgbClr val="9D9D9D"/>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a:stCxn id="26" idx="2"/>
          </p:cNvCxnSpPr>
          <p:nvPr/>
        </p:nvCxnSpPr>
        <p:spPr>
          <a:xfrm>
            <a:off x="5958236" y="3569066"/>
            <a:ext cx="0" cy="235276"/>
          </a:xfrm>
          <a:prstGeom prst="line">
            <a:avLst/>
          </a:prstGeom>
          <a:ln w="28575">
            <a:solidFill>
              <a:srgbClr val="9D9D9D"/>
            </a:solidFill>
          </a:ln>
        </p:spPr>
        <p:style>
          <a:lnRef idx="1">
            <a:schemeClr val="accent1"/>
          </a:lnRef>
          <a:fillRef idx="0">
            <a:schemeClr val="accent1"/>
          </a:fillRef>
          <a:effectRef idx="0">
            <a:schemeClr val="accent1"/>
          </a:effectRef>
          <a:fontRef idx="minor">
            <a:schemeClr val="tx1"/>
          </a:fontRef>
        </p:style>
      </p:cxnSp>
      <p:cxnSp>
        <p:nvCxnSpPr>
          <p:cNvPr id="38" name="Gerade Verbindung 32"/>
          <p:cNvCxnSpPr/>
          <p:nvPr/>
        </p:nvCxnSpPr>
        <p:spPr>
          <a:xfrm>
            <a:off x="573965" y="1746084"/>
            <a:ext cx="2583905" cy="0"/>
          </a:xfrm>
          <a:prstGeom prst="line">
            <a:avLst/>
          </a:prstGeom>
          <a:ln w="28575">
            <a:solidFill>
              <a:srgbClr val="9D9D9D"/>
            </a:solidFill>
          </a:ln>
        </p:spPr>
        <p:style>
          <a:lnRef idx="1">
            <a:schemeClr val="accent1"/>
          </a:lnRef>
          <a:fillRef idx="0">
            <a:schemeClr val="accent1"/>
          </a:fillRef>
          <a:effectRef idx="0">
            <a:schemeClr val="accent1"/>
          </a:effectRef>
          <a:fontRef idx="minor">
            <a:schemeClr val="tx1"/>
          </a:fontRef>
        </p:style>
      </p:cxnSp>
      <p:cxnSp>
        <p:nvCxnSpPr>
          <p:cNvPr id="42" name="Gerade Verbindung 32"/>
          <p:cNvCxnSpPr/>
          <p:nvPr/>
        </p:nvCxnSpPr>
        <p:spPr>
          <a:xfrm>
            <a:off x="4356126" y="3069972"/>
            <a:ext cx="4256246" cy="0"/>
          </a:xfrm>
          <a:prstGeom prst="line">
            <a:avLst/>
          </a:prstGeom>
          <a:ln w="28575">
            <a:solidFill>
              <a:srgbClr val="9D9D9D"/>
            </a:solidFill>
          </a:ln>
        </p:spPr>
        <p:style>
          <a:lnRef idx="1">
            <a:schemeClr val="accent1"/>
          </a:lnRef>
          <a:fillRef idx="0">
            <a:schemeClr val="accent1"/>
          </a:fillRef>
          <a:effectRef idx="0">
            <a:schemeClr val="accent1"/>
          </a:effectRef>
          <a:fontRef idx="minor">
            <a:schemeClr val="tx1"/>
          </a:fontRef>
        </p:style>
      </p:cxnSp>
      <p:cxnSp>
        <p:nvCxnSpPr>
          <p:cNvPr id="45" name="Gerade Verbindung 32"/>
          <p:cNvCxnSpPr/>
          <p:nvPr/>
        </p:nvCxnSpPr>
        <p:spPr>
          <a:xfrm>
            <a:off x="5598236" y="3804342"/>
            <a:ext cx="3014136" cy="0"/>
          </a:xfrm>
          <a:prstGeom prst="line">
            <a:avLst/>
          </a:prstGeom>
          <a:ln w="28575">
            <a:solidFill>
              <a:srgbClr val="9D9D9D"/>
            </a:solidFill>
          </a:ln>
        </p:spPr>
        <p:style>
          <a:lnRef idx="1">
            <a:schemeClr val="accent1"/>
          </a:lnRef>
          <a:fillRef idx="0">
            <a:schemeClr val="accent1"/>
          </a:fillRef>
          <a:effectRef idx="0">
            <a:schemeClr val="accent1"/>
          </a:effectRef>
          <a:fontRef idx="minor">
            <a:schemeClr val="tx1"/>
          </a:fontRef>
        </p:style>
      </p:cxnSp>
      <p:cxnSp>
        <p:nvCxnSpPr>
          <p:cNvPr id="46" name="Gerade Verbindung 40"/>
          <p:cNvCxnSpPr>
            <a:stCxn id="26" idx="0"/>
          </p:cNvCxnSpPr>
          <p:nvPr/>
        </p:nvCxnSpPr>
        <p:spPr>
          <a:xfrm flipV="1">
            <a:off x="5958236" y="3069972"/>
            <a:ext cx="0" cy="334307"/>
          </a:xfrm>
          <a:prstGeom prst="line">
            <a:avLst/>
          </a:prstGeom>
          <a:ln w="28575">
            <a:solidFill>
              <a:srgbClr val="9D9D9D"/>
            </a:solidFill>
          </a:ln>
        </p:spPr>
        <p:style>
          <a:lnRef idx="1">
            <a:schemeClr val="accent1"/>
          </a:lnRef>
          <a:fillRef idx="0">
            <a:schemeClr val="accent1"/>
          </a:fillRef>
          <a:effectRef idx="0">
            <a:schemeClr val="accent1"/>
          </a:effectRef>
          <a:fontRef idx="minor">
            <a:schemeClr val="tx1"/>
          </a:fontRef>
        </p:style>
      </p:cxnSp>
      <p:cxnSp>
        <p:nvCxnSpPr>
          <p:cNvPr id="50" name="Gerade Verbindung 40"/>
          <p:cNvCxnSpPr>
            <a:endCxn id="25" idx="0"/>
          </p:cNvCxnSpPr>
          <p:nvPr/>
        </p:nvCxnSpPr>
        <p:spPr>
          <a:xfrm>
            <a:off x="6894300" y="3804342"/>
            <a:ext cx="0" cy="235277"/>
          </a:xfrm>
          <a:prstGeom prst="line">
            <a:avLst/>
          </a:prstGeom>
          <a:ln w="28575">
            <a:solidFill>
              <a:srgbClr val="9D9D9D"/>
            </a:solidFill>
          </a:ln>
        </p:spPr>
        <p:style>
          <a:lnRef idx="1">
            <a:schemeClr val="accent1"/>
          </a:lnRef>
          <a:fillRef idx="0">
            <a:schemeClr val="accent1"/>
          </a:fillRef>
          <a:effectRef idx="0">
            <a:schemeClr val="accent1"/>
          </a:effectRef>
          <a:fontRef idx="minor">
            <a:schemeClr val="tx1"/>
          </a:fontRef>
        </p:style>
      </p:cxnSp>
      <p:cxnSp>
        <p:nvCxnSpPr>
          <p:cNvPr id="52" name="Gerade Verbindung 40"/>
          <p:cNvCxnSpPr>
            <a:stCxn id="24" idx="2"/>
          </p:cNvCxnSpPr>
          <p:nvPr/>
        </p:nvCxnSpPr>
        <p:spPr>
          <a:xfrm>
            <a:off x="6701960" y="2952758"/>
            <a:ext cx="0" cy="117214"/>
          </a:xfrm>
          <a:prstGeom prst="line">
            <a:avLst/>
          </a:prstGeom>
          <a:ln w="28575">
            <a:solidFill>
              <a:srgbClr val="9D9D9D"/>
            </a:solidFill>
          </a:ln>
        </p:spPr>
        <p:style>
          <a:lnRef idx="1">
            <a:schemeClr val="accent1"/>
          </a:lnRef>
          <a:fillRef idx="0">
            <a:schemeClr val="accent1"/>
          </a:fillRef>
          <a:effectRef idx="0">
            <a:schemeClr val="accent1"/>
          </a:effectRef>
          <a:fontRef idx="minor">
            <a:schemeClr val="tx1"/>
          </a:fontRef>
        </p:style>
      </p:cxnSp>
      <p:cxnSp>
        <p:nvCxnSpPr>
          <p:cNvPr id="55" name="Gerade Verbindung 40"/>
          <p:cNvCxnSpPr>
            <a:stCxn id="21" idx="2"/>
          </p:cNvCxnSpPr>
          <p:nvPr/>
        </p:nvCxnSpPr>
        <p:spPr>
          <a:xfrm>
            <a:off x="4932190" y="2960490"/>
            <a:ext cx="0" cy="109482"/>
          </a:xfrm>
          <a:prstGeom prst="line">
            <a:avLst/>
          </a:prstGeom>
          <a:ln w="28575">
            <a:solidFill>
              <a:srgbClr val="9D9D9D"/>
            </a:solidFill>
          </a:ln>
        </p:spPr>
        <p:style>
          <a:lnRef idx="1">
            <a:schemeClr val="accent1"/>
          </a:lnRef>
          <a:fillRef idx="0">
            <a:schemeClr val="accent1"/>
          </a:fillRef>
          <a:effectRef idx="0">
            <a:schemeClr val="accent1"/>
          </a:effectRef>
          <a:fontRef idx="minor">
            <a:schemeClr val="tx1"/>
          </a:fontRef>
        </p:style>
      </p:cxnSp>
      <p:cxnSp>
        <p:nvCxnSpPr>
          <p:cNvPr id="57" name="Gerade Verbindung 40"/>
          <p:cNvCxnSpPr>
            <a:endCxn id="23" idx="0"/>
          </p:cNvCxnSpPr>
          <p:nvPr/>
        </p:nvCxnSpPr>
        <p:spPr>
          <a:xfrm>
            <a:off x="3322047" y="2293795"/>
            <a:ext cx="0" cy="277072"/>
          </a:xfrm>
          <a:prstGeom prst="line">
            <a:avLst/>
          </a:prstGeom>
          <a:ln w="28575">
            <a:solidFill>
              <a:srgbClr val="9D9D9D"/>
            </a:solidFill>
          </a:ln>
        </p:spPr>
        <p:style>
          <a:lnRef idx="1">
            <a:schemeClr val="accent1"/>
          </a:lnRef>
          <a:fillRef idx="0">
            <a:schemeClr val="accent1"/>
          </a:fillRef>
          <a:effectRef idx="0">
            <a:schemeClr val="accent1"/>
          </a:effectRef>
          <a:fontRef idx="minor">
            <a:schemeClr val="tx1"/>
          </a:fontRef>
        </p:style>
      </p:cxnSp>
      <p:cxnSp>
        <p:nvCxnSpPr>
          <p:cNvPr id="59" name="Gerade Verbindung 40"/>
          <p:cNvCxnSpPr>
            <a:endCxn id="24" idx="0"/>
          </p:cNvCxnSpPr>
          <p:nvPr/>
        </p:nvCxnSpPr>
        <p:spPr>
          <a:xfrm>
            <a:off x="6701960" y="2293795"/>
            <a:ext cx="0" cy="196786"/>
          </a:xfrm>
          <a:prstGeom prst="line">
            <a:avLst/>
          </a:prstGeom>
          <a:ln w="28575">
            <a:solidFill>
              <a:srgbClr val="9D9D9D"/>
            </a:solidFill>
          </a:ln>
        </p:spPr>
        <p:style>
          <a:lnRef idx="1">
            <a:schemeClr val="accent1"/>
          </a:lnRef>
          <a:fillRef idx="0">
            <a:schemeClr val="accent1"/>
          </a:fillRef>
          <a:effectRef idx="0">
            <a:schemeClr val="accent1"/>
          </a:effectRef>
          <a:fontRef idx="minor">
            <a:schemeClr val="tx1"/>
          </a:fontRef>
        </p:style>
      </p:cxnSp>
      <p:sp>
        <p:nvSpPr>
          <p:cNvPr id="24" name="Rechteck 23"/>
          <p:cNvSpPr/>
          <p:nvPr/>
        </p:nvSpPr>
        <p:spPr>
          <a:xfrm>
            <a:off x="6125896" y="2490581"/>
            <a:ext cx="1152128" cy="462177"/>
          </a:xfrm>
          <a:prstGeom prst="rect">
            <a:avLst/>
          </a:prstGeom>
          <a:solidFill>
            <a:srgbClr val="00428A"/>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defTabSz="914400"/>
            <a:r>
              <a:rPr lang="en-US" sz="1400" dirty="0" smtClean="0">
                <a:solidFill>
                  <a:srgbClr val="FFFFFF"/>
                </a:solidFill>
              </a:rPr>
              <a:t>Tomcat Server B</a:t>
            </a:r>
          </a:p>
        </p:txBody>
      </p:sp>
      <p:cxnSp>
        <p:nvCxnSpPr>
          <p:cNvPr id="69" name="Gerade Verbindung 40"/>
          <p:cNvCxnSpPr>
            <a:endCxn id="21" idx="0"/>
          </p:cNvCxnSpPr>
          <p:nvPr/>
        </p:nvCxnSpPr>
        <p:spPr>
          <a:xfrm>
            <a:off x="4932190" y="2293795"/>
            <a:ext cx="0" cy="196786"/>
          </a:xfrm>
          <a:prstGeom prst="line">
            <a:avLst/>
          </a:prstGeom>
          <a:ln w="28575">
            <a:solidFill>
              <a:srgbClr val="9D9D9D"/>
            </a:solidFill>
          </a:ln>
        </p:spPr>
        <p:style>
          <a:lnRef idx="1">
            <a:schemeClr val="accent1"/>
          </a:lnRef>
          <a:fillRef idx="0">
            <a:schemeClr val="accent1"/>
          </a:fillRef>
          <a:effectRef idx="0">
            <a:schemeClr val="accent1"/>
          </a:effectRef>
          <a:fontRef idx="minor">
            <a:schemeClr val="tx1"/>
          </a:fontRef>
        </p:style>
      </p:cxnSp>
      <p:sp>
        <p:nvSpPr>
          <p:cNvPr id="21" name="Rechteck 20"/>
          <p:cNvSpPr/>
          <p:nvPr/>
        </p:nvSpPr>
        <p:spPr>
          <a:xfrm>
            <a:off x="4356126" y="2490581"/>
            <a:ext cx="1152128" cy="469909"/>
          </a:xfrm>
          <a:prstGeom prst="rect">
            <a:avLst/>
          </a:prstGeom>
          <a:solidFill>
            <a:srgbClr val="00428A"/>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defTabSz="914400"/>
            <a:r>
              <a:rPr lang="en-US" sz="1400" dirty="0" smtClean="0">
                <a:solidFill>
                  <a:srgbClr val="FFFFFF"/>
                </a:solidFill>
              </a:rPr>
              <a:t>Tomcat Server A</a:t>
            </a:r>
          </a:p>
        </p:txBody>
      </p:sp>
      <p:cxnSp>
        <p:nvCxnSpPr>
          <p:cNvPr id="71" name="Gerade Verbindung 40"/>
          <p:cNvCxnSpPr>
            <a:endCxn id="22" idx="0"/>
          </p:cNvCxnSpPr>
          <p:nvPr/>
        </p:nvCxnSpPr>
        <p:spPr>
          <a:xfrm>
            <a:off x="2084776" y="1746084"/>
            <a:ext cx="1317" cy="196787"/>
          </a:xfrm>
          <a:prstGeom prst="line">
            <a:avLst/>
          </a:prstGeom>
          <a:ln w="28575">
            <a:solidFill>
              <a:srgbClr val="9D9D9D"/>
            </a:solidFill>
          </a:ln>
        </p:spPr>
        <p:style>
          <a:lnRef idx="1">
            <a:schemeClr val="accent1"/>
          </a:lnRef>
          <a:fillRef idx="0">
            <a:schemeClr val="accent1"/>
          </a:fillRef>
          <a:effectRef idx="0">
            <a:schemeClr val="accent1"/>
          </a:effectRef>
          <a:fontRef idx="minor">
            <a:schemeClr val="tx1"/>
          </a:fontRef>
        </p:style>
      </p:cxnSp>
      <p:cxnSp>
        <p:nvCxnSpPr>
          <p:cNvPr id="73" name="Gerade Verbindung 40"/>
          <p:cNvCxnSpPr>
            <a:stCxn id="22" idx="2"/>
          </p:cNvCxnSpPr>
          <p:nvPr/>
        </p:nvCxnSpPr>
        <p:spPr>
          <a:xfrm>
            <a:off x="2086093" y="2107658"/>
            <a:ext cx="10768" cy="186137"/>
          </a:xfrm>
          <a:prstGeom prst="line">
            <a:avLst/>
          </a:prstGeom>
          <a:ln w="28575">
            <a:solidFill>
              <a:srgbClr val="9D9D9D"/>
            </a:solidFill>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2288722" y="1479136"/>
            <a:ext cx="869148" cy="261610"/>
          </a:xfrm>
          <a:prstGeom prst="rect">
            <a:avLst/>
          </a:prstGeom>
          <a:noFill/>
        </p:spPr>
        <p:txBody>
          <a:bodyPr wrap="none" rtlCol="0">
            <a:spAutoFit/>
          </a:bodyPr>
          <a:lstStyle/>
          <a:p>
            <a:pPr marL="0" algn="r" defTabSz="430213">
              <a:spcAft>
                <a:spcPts val="400"/>
              </a:spcAft>
              <a:buSzPct val="100000"/>
            </a:pPr>
            <a:r>
              <a:rPr lang="en-US" sz="1100" dirty="0" smtClean="0">
                <a:solidFill>
                  <a:srgbClr val="000000"/>
                </a:solidFill>
                <a:latin typeface="HP Simplified" pitchFamily="34" charset="0"/>
                <a:cs typeface="HP Simplified" pitchFamily="34" charset="0"/>
              </a:rPr>
              <a:t>11.1.1.0/24</a:t>
            </a:r>
          </a:p>
        </p:txBody>
      </p:sp>
      <p:sp>
        <p:nvSpPr>
          <p:cNvPr id="91" name="TextBox 90"/>
          <p:cNvSpPr txBox="1"/>
          <p:nvPr/>
        </p:nvSpPr>
        <p:spPr>
          <a:xfrm>
            <a:off x="1789502" y="1729771"/>
            <a:ext cx="295274" cy="261610"/>
          </a:xfrm>
          <a:prstGeom prst="rect">
            <a:avLst/>
          </a:prstGeom>
          <a:noFill/>
        </p:spPr>
        <p:txBody>
          <a:bodyPr wrap="none" rtlCol="0">
            <a:spAutoFit/>
          </a:bodyPr>
          <a:lstStyle/>
          <a:p>
            <a:pPr marL="0" algn="r" defTabSz="430213">
              <a:spcAft>
                <a:spcPts val="400"/>
              </a:spcAft>
              <a:buSzPct val="100000"/>
            </a:pPr>
            <a:r>
              <a:rPr lang="en-US" sz="1100" dirty="0" smtClean="0">
                <a:solidFill>
                  <a:srgbClr val="000000"/>
                </a:solidFill>
                <a:latin typeface="HP Simplified" pitchFamily="34" charset="0"/>
                <a:cs typeface="HP Simplified" pitchFamily="34" charset="0"/>
              </a:rPr>
              <a:t>.1</a:t>
            </a:r>
          </a:p>
        </p:txBody>
      </p:sp>
      <p:sp>
        <p:nvSpPr>
          <p:cNvPr id="92" name="TextBox 91"/>
          <p:cNvSpPr txBox="1"/>
          <p:nvPr/>
        </p:nvSpPr>
        <p:spPr>
          <a:xfrm>
            <a:off x="1789502" y="2069921"/>
            <a:ext cx="295274" cy="261610"/>
          </a:xfrm>
          <a:prstGeom prst="rect">
            <a:avLst/>
          </a:prstGeom>
          <a:noFill/>
        </p:spPr>
        <p:txBody>
          <a:bodyPr wrap="none" rtlCol="0">
            <a:spAutoFit/>
          </a:bodyPr>
          <a:lstStyle/>
          <a:p>
            <a:pPr marL="0" algn="r" defTabSz="430213">
              <a:spcAft>
                <a:spcPts val="400"/>
              </a:spcAft>
              <a:buSzPct val="100000"/>
            </a:pPr>
            <a:r>
              <a:rPr lang="en-US" sz="1100" dirty="0" smtClean="0">
                <a:solidFill>
                  <a:srgbClr val="000000"/>
                </a:solidFill>
                <a:latin typeface="HP Simplified" pitchFamily="34" charset="0"/>
                <a:cs typeface="HP Simplified" pitchFamily="34" charset="0"/>
              </a:rPr>
              <a:t>.1</a:t>
            </a:r>
          </a:p>
        </p:txBody>
      </p:sp>
      <p:sp>
        <p:nvSpPr>
          <p:cNvPr id="93" name="TextBox 92"/>
          <p:cNvSpPr txBox="1"/>
          <p:nvPr/>
        </p:nvSpPr>
        <p:spPr>
          <a:xfrm>
            <a:off x="2859552" y="2301526"/>
            <a:ext cx="445955" cy="261610"/>
          </a:xfrm>
          <a:prstGeom prst="rect">
            <a:avLst/>
          </a:prstGeom>
          <a:noFill/>
        </p:spPr>
        <p:txBody>
          <a:bodyPr wrap="none" rtlCol="0">
            <a:spAutoFit/>
          </a:bodyPr>
          <a:lstStyle/>
          <a:p>
            <a:pPr marL="0" algn="r" defTabSz="430213">
              <a:spcAft>
                <a:spcPts val="400"/>
              </a:spcAft>
              <a:buSzPct val="100000"/>
            </a:pPr>
            <a:r>
              <a:rPr lang="en-US" sz="1100" dirty="0" smtClean="0">
                <a:solidFill>
                  <a:srgbClr val="000000"/>
                </a:solidFill>
                <a:latin typeface="HP Simplified" pitchFamily="34" charset="0"/>
                <a:cs typeface="HP Simplified" pitchFamily="34" charset="0"/>
              </a:rPr>
              <a:t>.250</a:t>
            </a:r>
          </a:p>
        </p:txBody>
      </p:sp>
      <p:sp>
        <p:nvSpPr>
          <p:cNvPr id="94" name="TextBox 93"/>
          <p:cNvSpPr txBox="1"/>
          <p:nvPr/>
        </p:nvSpPr>
        <p:spPr>
          <a:xfrm>
            <a:off x="4561576" y="2261383"/>
            <a:ext cx="370614" cy="261610"/>
          </a:xfrm>
          <a:prstGeom prst="rect">
            <a:avLst/>
          </a:prstGeom>
          <a:noFill/>
        </p:spPr>
        <p:txBody>
          <a:bodyPr wrap="none" rtlCol="0">
            <a:spAutoFit/>
          </a:bodyPr>
          <a:lstStyle/>
          <a:p>
            <a:pPr marL="0" algn="r" defTabSz="430213">
              <a:spcAft>
                <a:spcPts val="400"/>
              </a:spcAft>
              <a:buSzPct val="100000"/>
            </a:pPr>
            <a:r>
              <a:rPr lang="en-US" sz="1100" dirty="0" smtClean="0">
                <a:solidFill>
                  <a:srgbClr val="000000"/>
                </a:solidFill>
                <a:latin typeface="HP Simplified" pitchFamily="34" charset="0"/>
                <a:cs typeface="HP Simplified" pitchFamily="34" charset="0"/>
              </a:rPr>
              <a:t>.10</a:t>
            </a:r>
          </a:p>
        </p:txBody>
      </p:sp>
      <p:sp>
        <p:nvSpPr>
          <p:cNvPr id="95" name="TextBox 94"/>
          <p:cNvSpPr txBox="1"/>
          <p:nvPr/>
        </p:nvSpPr>
        <p:spPr>
          <a:xfrm>
            <a:off x="6331346" y="2261383"/>
            <a:ext cx="370614" cy="261610"/>
          </a:xfrm>
          <a:prstGeom prst="rect">
            <a:avLst/>
          </a:prstGeom>
          <a:noFill/>
        </p:spPr>
        <p:txBody>
          <a:bodyPr wrap="none" rtlCol="0">
            <a:spAutoFit/>
          </a:bodyPr>
          <a:lstStyle/>
          <a:p>
            <a:pPr marL="0" algn="r" defTabSz="430213">
              <a:spcAft>
                <a:spcPts val="400"/>
              </a:spcAft>
              <a:buSzPct val="100000"/>
            </a:pPr>
            <a:r>
              <a:rPr lang="en-US" sz="1100" dirty="0" smtClean="0">
                <a:solidFill>
                  <a:srgbClr val="000000"/>
                </a:solidFill>
                <a:latin typeface="HP Simplified" pitchFamily="34" charset="0"/>
                <a:cs typeface="HP Simplified" pitchFamily="34" charset="0"/>
              </a:rPr>
              <a:t>.11</a:t>
            </a:r>
          </a:p>
        </p:txBody>
      </p:sp>
      <p:sp>
        <p:nvSpPr>
          <p:cNvPr id="96" name="TextBox 95"/>
          <p:cNvSpPr txBox="1"/>
          <p:nvPr/>
        </p:nvSpPr>
        <p:spPr>
          <a:xfrm>
            <a:off x="7927348" y="2356416"/>
            <a:ext cx="1130181" cy="646331"/>
          </a:xfrm>
          <a:prstGeom prst="rect">
            <a:avLst/>
          </a:prstGeom>
          <a:noFill/>
        </p:spPr>
        <p:txBody>
          <a:bodyPr wrap="none" rtlCol="0">
            <a:spAutoFit/>
          </a:bodyPr>
          <a:lstStyle/>
          <a:p>
            <a:pPr marL="0" algn="r" defTabSz="430213">
              <a:spcAft>
                <a:spcPts val="400"/>
              </a:spcAft>
              <a:buSzPct val="100000"/>
            </a:pPr>
            <a:r>
              <a:rPr lang="en-US" dirty="0" smtClean="0">
                <a:solidFill>
                  <a:srgbClr val="000000"/>
                </a:solidFill>
                <a:latin typeface="HP Simplified" pitchFamily="34" charset="0"/>
                <a:cs typeface="HP Simplified" pitchFamily="34" charset="0"/>
              </a:rPr>
              <a:t>customer </a:t>
            </a:r>
            <a:br>
              <a:rPr lang="en-US" dirty="0" smtClean="0">
                <a:solidFill>
                  <a:srgbClr val="000000"/>
                </a:solidFill>
                <a:latin typeface="HP Simplified" pitchFamily="34" charset="0"/>
                <a:cs typeface="HP Simplified" pitchFamily="34" charset="0"/>
              </a:rPr>
            </a:br>
            <a:r>
              <a:rPr lang="en-US" dirty="0" smtClean="0">
                <a:solidFill>
                  <a:srgbClr val="000000"/>
                </a:solidFill>
                <a:latin typeface="HP Simplified" pitchFamily="34" charset="0"/>
                <a:cs typeface="HP Simplified" pitchFamily="34" charset="0"/>
              </a:rPr>
              <a:t>city …</a:t>
            </a:r>
          </a:p>
        </p:txBody>
      </p:sp>
      <p:sp>
        <p:nvSpPr>
          <p:cNvPr id="97" name="TextBox 96"/>
          <p:cNvSpPr txBox="1"/>
          <p:nvPr/>
        </p:nvSpPr>
        <p:spPr>
          <a:xfrm>
            <a:off x="6889114" y="2032184"/>
            <a:ext cx="1087157" cy="261610"/>
          </a:xfrm>
          <a:prstGeom prst="rect">
            <a:avLst/>
          </a:prstGeom>
          <a:noFill/>
        </p:spPr>
        <p:txBody>
          <a:bodyPr wrap="none" rtlCol="0">
            <a:spAutoFit/>
          </a:bodyPr>
          <a:lstStyle/>
          <a:p>
            <a:pPr marL="0" algn="r" defTabSz="430213">
              <a:spcAft>
                <a:spcPts val="400"/>
              </a:spcAft>
              <a:buSzPct val="100000"/>
            </a:pPr>
            <a:r>
              <a:rPr lang="en-US" sz="1100" dirty="0" smtClean="0">
                <a:solidFill>
                  <a:srgbClr val="000000"/>
                </a:solidFill>
                <a:latin typeface="HP Simplified" pitchFamily="34" charset="0"/>
                <a:cs typeface="HP Simplified" pitchFamily="34" charset="0"/>
              </a:rPr>
              <a:t>172.17.0x.0/24</a:t>
            </a:r>
          </a:p>
        </p:txBody>
      </p:sp>
      <p:graphicFrame>
        <p:nvGraphicFramePr>
          <p:cNvPr id="3" name="Table 2"/>
          <p:cNvGraphicFramePr>
            <a:graphicFrameLocks noGrp="1"/>
          </p:cNvGraphicFramePr>
          <p:nvPr>
            <p:extLst>
              <p:ext uri="{D42A27DB-BD31-4B8C-83A1-F6EECF244321}">
                <p14:modId xmlns:p14="http://schemas.microsoft.com/office/powerpoint/2010/main" val="3923573827"/>
              </p:ext>
            </p:extLst>
          </p:nvPr>
        </p:nvGraphicFramePr>
        <p:xfrm>
          <a:off x="259392" y="3218073"/>
          <a:ext cx="5092699" cy="1800225"/>
        </p:xfrm>
        <a:graphic>
          <a:graphicData uri="http://schemas.openxmlformats.org/drawingml/2006/table">
            <a:tbl>
              <a:tblPr>
                <a:tableStyleId>{073A0DAA-6AF3-43AB-8588-CEC1D06C72B9}</a:tableStyleId>
              </a:tblPr>
              <a:tblGrid>
                <a:gridCol w="482299"/>
                <a:gridCol w="469607"/>
                <a:gridCol w="1665836"/>
                <a:gridCol w="774217"/>
                <a:gridCol w="863062"/>
                <a:gridCol w="837678"/>
              </a:tblGrid>
              <a:tr h="200025">
                <a:tc>
                  <a:txBody>
                    <a:bodyPr/>
                    <a:lstStyle/>
                    <a:p>
                      <a:pPr algn="l" fontAlgn="b"/>
                      <a:r>
                        <a:rPr lang="en-US" sz="1200" u="none" strike="noStrike" noProof="0" dirty="0" smtClean="0">
                          <a:effectLst/>
                        </a:rPr>
                        <a:t>VLAN</a:t>
                      </a:r>
                      <a:endParaRPr lang="en-US" sz="1200" b="1" i="0" u="none" strike="noStrike" noProof="0" dirty="0">
                        <a:solidFill>
                          <a:srgbClr val="000000"/>
                        </a:solidFill>
                        <a:effectLst/>
                        <a:latin typeface="Calibri"/>
                      </a:endParaRPr>
                    </a:p>
                  </a:txBody>
                  <a:tcPr marL="9525" marR="9525" marT="9525" marB="0" anchor="b"/>
                </a:tc>
                <a:tc>
                  <a:txBody>
                    <a:bodyPr/>
                    <a:lstStyle/>
                    <a:p>
                      <a:pPr algn="ctr" fontAlgn="b"/>
                      <a:r>
                        <a:rPr lang="en-US" sz="1200" u="none" strike="noStrike" noProof="0" dirty="0" smtClean="0">
                          <a:effectLst/>
                        </a:rPr>
                        <a:t>TIER</a:t>
                      </a:r>
                      <a:endParaRPr lang="en-US" sz="1200" b="1" i="0" u="none" strike="noStrike" noProof="0" dirty="0">
                        <a:solidFill>
                          <a:srgbClr val="000000"/>
                        </a:solidFill>
                        <a:effectLst/>
                        <a:latin typeface="Calibri"/>
                      </a:endParaRPr>
                    </a:p>
                  </a:txBody>
                  <a:tcPr marL="9525" marR="9525" marT="9525" marB="0" anchor="b"/>
                </a:tc>
                <a:tc>
                  <a:txBody>
                    <a:bodyPr/>
                    <a:lstStyle/>
                    <a:p>
                      <a:pPr algn="l" fontAlgn="b"/>
                      <a:r>
                        <a:rPr lang="en-US" sz="1200" u="none" strike="noStrike" noProof="0" dirty="0" smtClean="0">
                          <a:effectLst/>
                        </a:rPr>
                        <a:t>CUSTOMER NAME</a:t>
                      </a:r>
                      <a:endParaRPr lang="en-US" sz="1200" b="1" i="0" u="none" strike="noStrike" noProof="0" dirty="0">
                        <a:solidFill>
                          <a:srgbClr val="000000"/>
                        </a:solidFill>
                        <a:effectLst/>
                        <a:latin typeface="Calibri"/>
                      </a:endParaRPr>
                    </a:p>
                  </a:txBody>
                  <a:tcPr marL="9525" marR="9525" marT="9525" marB="0" anchor="b"/>
                </a:tc>
                <a:tc>
                  <a:txBody>
                    <a:bodyPr/>
                    <a:lstStyle/>
                    <a:p>
                      <a:pPr algn="l" fontAlgn="b"/>
                      <a:r>
                        <a:rPr lang="en-US" sz="1200" u="none" strike="noStrike" noProof="0" dirty="0" smtClean="0">
                          <a:effectLst/>
                        </a:rPr>
                        <a:t>App-Tier1</a:t>
                      </a:r>
                      <a:endParaRPr lang="en-US" sz="1200" b="1" i="0" u="none" strike="noStrike" noProof="0" dirty="0">
                        <a:solidFill>
                          <a:srgbClr val="000000"/>
                        </a:solidFill>
                        <a:effectLst/>
                        <a:latin typeface="Calibri"/>
                      </a:endParaRPr>
                    </a:p>
                  </a:txBody>
                  <a:tcPr marL="9525" marR="9525" marT="9525" marB="0" anchor="b"/>
                </a:tc>
                <a:tc>
                  <a:txBody>
                    <a:bodyPr/>
                    <a:lstStyle/>
                    <a:p>
                      <a:pPr algn="l" fontAlgn="b"/>
                      <a:r>
                        <a:rPr lang="en-US" sz="1200" u="none" strike="noStrike" noProof="0" dirty="0" smtClean="0">
                          <a:effectLst/>
                        </a:rPr>
                        <a:t>App-Tier2</a:t>
                      </a:r>
                      <a:endParaRPr lang="en-US" sz="1200" b="1" i="0" u="none" strike="noStrike" noProof="0" dirty="0">
                        <a:solidFill>
                          <a:srgbClr val="000000"/>
                        </a:solidFill>
                        <a:effectLst/>
                        <a:latin typeface="Calibri"/>
                      </a:endParaRPr>
                    </a:p>
                  </a:txBody>
                  <a:tcPr marL="9525" marR="9525" marT="9525" marB="0" anchor="b"/>
                </a:tc>
                <a:tc>
                  <a:txBody>
                    <a:bodyPr/>
                    <a:lstStyle/>
                    <a:p>
                      <a:pPr algn="l" fontAlgn="b"/>
                      <a:r>
                        <a:rPr lang="en-US" sz="1200" u="none" strike="noStrike" noProof="0" dirty="0" smtClean="0">
                          <a:effectLst/>
                        </a:rPr>
                        <a:t>DB-Tier</a:t>
                      </a:r>
                      <a:endParaRPr lang="en-US" sz="1200" b="1" i="0" u="none" strike="noStrike" noProof="0" dirty="0">
                        <a:solidFill>
                          <a:srgbClr val="000000"/>
                        </a:solidFill>
                        <a:effectLst/>
                        <a:latin typeface="Calibri"/>
                      </a:endParaRPr>
                    </a:p>
                  </a:txBody>
                  <a:tcPr marL="9525" marR="9525" marT="9525" marB="0" anchor="b"/>
                </a:tc>
              </a:tr>
              <a:tr h="200025">
                <a:tc>
                  <a:txBody>
                    <a:bodyPr/>
                    <a:lstStyle/>
                    <a:p>
                      <a:pPr algn="l" fontAlgn="ctr"/>
                      <a:r>
                        <a:rPr lang="en-US" sz="1200" u="none" strike="noStrike" noProof="0" dirty="0" smtClean="0">
                          <a:effectLst/>
                        </a:rPr>
                        <a:t>250</a:t>
                      </a:r>
                      <a:endParaRPr lang="en-US" sz="1200" b="0" i="0" u="none" strike="noStrike" noProof="0" dirty="0">
                        <a:solidFill>
                          <a:srgbClr val="000000"/>
                        </a:solidFill>
                        <a:effectLst/>
                        <a:latin typeface="Calibri"/>
                      </a:endParaRPr>
                    </a:p>
                  </a:txBody>
                  <a:tcPr marL="9525" marR="9525" marT="9525" marB="0" anchor="ctr">
                    <a:solidFill>
                      <a:schemeClr val="bg1">
                        <a:lumMod val="95000"/>
                      </a:schemeClr>
                    </a:solidFill>
                  </a:tcPr>
                </a:tc>
                <a:tc>
                  <a:txBody>
                    <a:bodyPr/>
                    <a:lstStyle/>
                    <a:p>
                      <a:pPr algn="ctr" fontAlgn="b"/>
                      <a:r>
                        <a:rPr lang="en-US" sz="1200" u="none" strike="noStrike" noProof="0" dirty="0" smtClean="0">
                          <a:effectLst/>
                        </a:rPr>
                        <a:t>1</a:t>
                      </a:r>
                      <a:endParaRPr lang="en-US" sz="1200" b="0" i="0" u="none" strike="noStrike" noProof="0" dirty="0">
                        <a:solidFill>
                          <a:srgbClr val="000000"/>
                        </a:solidFill>
                        <a:effectLst/>
                        <a:latin typeface="Calibri"/>
                      </a:endParaRPr>
                    </a:p>
                  </a:txBody>
                  <a:tcPr marL="9525" marR="9525" marT="9525" marB="0" anchor="b">
                    <a:solidFill>
                      <a:schemeClr val="bg1">
                        <a:lumMod val="95000"/>
                      </a:schemeClr>
                    </a:solidFill>
                  </a:tcPr>
                </a:tc>
                <a:tc>
                  <a:txBody>
                    <a:bodyPr/>
                    <a:lstStyle/>
                    <a:p>
                      <a:pPr algn="l" fontAlgn="b"/>
                      <a:r>
                        <a:rPr lang="en-US" sz="1200" u="none" strike="noStrike" noProof="0" dirty="0" smtClean="0">
                          <a:effectLst/>
                        </a:rPr>
                        <a:t>Berlin</a:t>
                      </a:r>
                      <a:endParaRPr lang="en-US" sz="1200" b="0" i="0" u="none" strike="noStrike" noProof="0" dirty="0">
                        <a:solidFill>
                          <a:srgbClr val="000000"/>
                        </a:solidFill>
                        <a:effectLst/>
                        <a:latin typeface="Calibri"/>
                      </a:endParaRPr>
                    </a:p>
                  </a:txBody>
                  <a:tcPr marL="9525" marR="9525" marT="9525" marB="0" anchor="b">
                    <a:solidFill>
                      <a:schemeClr val="bg1">
                        <a:lumMod val="95000"/>
                      </a:schemeClr>
                    </a:solidFill>
                  </a:tcPr>
                </a:tc>
                <a:tc>
                  <a:txBody>
                    <a:bodyPr/>
                    <a:lstStyle/>
                    <a:p>
                      <a:pPr algn="l" fontAlgn="ctr"/>
                      <a:r>
                        <a:rPr lang="en-US" sz="1200" u="none" strike="noStrike" noProof="0" dirty="0" smtClean="0">
                          <a:effectLst/>
                        </a:rPr>
                        <a:t>172.17.0.0</a:t>
                      </a:r>
                      <a:endParaRPr lang="en-US" sz="1200" b="0" i="0" u="none" strike="noStrike" noProof="0" dirty="0">
                        <a:solidFill>
                          <a:srgbClr val="000000"/>
                        </a:solidFill>
                        <a:effectLst/>
                        <a:latin typeface="Calibri"/>
                      </a:endParaRPr>
                    </a:p>
                  </a:txBody>
                  <a:tcPr marL="9525" marR="9525" marT="9525" marB="0" anchor="ctr">
                    <a:solidFill>
                      <a:schemeClr val="bg1">
                        <a:lumMod val="95000"/>
                      </a:schemeClr>
                    </a:solidFill>
                  </a:tcPr>
                </a:tc>
                <a:tc>
                  <a:txBody>
                    <a:bodyPr/>
                    <a:lstStyle/>
                    <a:p>
                      <a:pPr algn="l" fontAlgn="b"/>
                      <a:r>
                        <a:rPr lang="en-US" sz="1200" u="none" strike="noStrike" noProof="0" dirty="0" smtClean="0">
                          <a:effectLst/>
                        </a:rPr>
                        <a:t>172.17.10.0</a:t>
                      </a:r>
                      <a:endParaRPr lang="en-US" sz="1200" b="0" i="0" u="none" strike="noStrike" noProof="0" dirty="0">
                        <a:solidFill>
                          <a:srgbClr val="000000"/>
                        </a:solidFill>
                        <a:effectLst/>
                        <a:latin typeface="Calibri"/>
                      </a:endParaRPr>
                    </a:p>
                  </a:txBody>
                  <a:tcPr marL="9525" marR="9525" marT="9525" marB="0" anchor="b">
                    <a:solidFill>
                      <a:schemeClr val="bg1">
                        <a:lumMod val="95000"/>
                      </a:schemeClr>
                    </a:solidFill>
                  </a:tcPr>
                </a:tc>
                <a:tc>
                  <a:txBody>
                    <a:bodyPr/>
                    <a:lstStyle/>
                    <a:p>
                      <a:pPr algn="l" fontAlgn="b"/>
                      <a:r>
                        <a:rPr lang="en-US" sz="1200" u="none" strike="noStrike" noProof="0" dirty="0" smtClean="0">
                          <a:effectLst/>
                        </a:rPr>
                        <a:t>172.17.20.0</a:t>
                      </a:r>
                      <a:endParaRPr lang="en-US" sz="1200" b="0" i="0" u="none" strike="noStrike" noProof="0" dirty="0">
                        <a:solidFill>
                          <a:srgbClr val="000000"/>
                        </a:solidFill>
                        <a:effectLst/>
                        <a:latin typeface="Calibri"/>
                      </a:endParaRPr>
                    </a:p>
                  </a:txBody>
                  <a:tcPr marL="9525" marR="9525" marT="9525" marB="0" anchor="b">
                    <a:solidFill>
                      <a:schemeClr val="bg1">
                        <a:lumMod val="95000"/>
                      </a:schemeClr>
                    </a:solidFill>
                  </a:tcPr>
                </a:tc>
              </a:tr>
              <a:tr h="200025">
                <a:tc>
                  <a:txBody>
                    <a:bodyPr/>
                    <a:lstStyle/>
                    <a:p>
                      <a:pPr algn="l" fontAlgn="ctr"/>
                      <a:r>
                        <a:rPr lang="en-US" sz="1200" u="none" strike="noStrike" noProof="0" dirty="0" smtClean="0">
                          <a:effectLst/>
                        </a:rPr>
                        <a:t>251</a:t>
                      </a:r>
                      <a:endParaRPr lang="en-US" sz="1200" b="0" i="0" u="none" strike="noStrike" noProof="0" dirty="0">
                        <a:solidFill>
                          <a:srgbClr val="000000"/>
                        </a:solidFill>
                        <a:effectLst/>
                        <a:latin typeface="Calibri"/>
                      </a:endParaRPr>
                    </a:p>
                  </a:txBody>
                  <a:tcPr marL="9525" marR="9525" marT="9525" marB="0" anchor="ctr">
                    <a:solidFill>
                      <a:schemeClr val="bg1">
                        <a:lumMod val="95000"/>
                      </a:schemeClr>
                    </a:solidFill>
                  </a:tcPr>
                </a:tc>
                <a:tc>
                  <a:txBody>
                    <a:bodyPr/>
                    <a:lstStyle/>
                    <a:p>
                      <a:pPr algn="ctr" fontAlgn="b"/>
                      <a:r>
                        <a:rPr lang="en-US" sz="1200" u="none" strike="noStrike" noProof="0" dirty="0" smtClean="0">
                          <a:effectLst/>
                        </a:rPr>
                        <a:t>1</a:t>
                      </a:r>
                      <a:endParaRPr lang="en-US" sz="1200" b="0" i="0" u="none" strike="noStrike" noProof="0" dirty="0">
                        <a:solidFill>
                          <a:srgbClr val="000000"/>
                        </a:solidFill>
                        <a:effectLst/>
                        <a:latin typeface="Calibri"/>
                      </a:endParaRPr>
                    </a:p>
                  </a:txBody>
                  <a:tcPr marL="9525" marR="9525" marT="9525" marB="0" anchor="b">
                    <a:solidFill>
                      <a:schemeClr val="bg1">
                        <a:lumMod val="95000"/>
                      </a:schemeClr>
                    </a:solidFill>
                  </a:tcPr>
                </a:tc>
                <a:tc>
                  <a:txBody>
                    <a:bodyPr/>
                    <a:lstStyle/>
                    <a:p>
                      <a:pPr algn="l" fontAlgn="b"/>
                      <a:r>
                        <a:rPr lang="en-US" sz="1200" u="none" strike="noStrike" noProof="0" dirty="0" smtClean="0">
                          <a:effectLst/>
                        </a:rPr>
                        <a:t>Heidelberg</a:t>
                      </a:r>
                      <a:endParaRPr lang="en-US" sz="1200" b="0" i="0" u="none" strike="noStrike" noProof="0" dirty="0">
                        <a:solidFill>
                          <a:srgbClr val="000000"/>
                        </a:solidFill>
                        <a:effectLst/>
                        <a:latin typeface="Calibri"/>
                      </a:endParaRPr>
                    </a:p>
                  </a:txBody>
                  <a:tcPr marL="9525" marR="9525" marT="9525" marB="0" anchor="b">
                    <a:solidFill>
                      <a:schemeClr val="bg1">
                        <a:lumMod val="95000"/>
                      </a:schemeClr>
                    </a:solidFill>
                  </a:tcPr>
                </a:tc>
                <a:tc>
                  <a:txBody>
                    <a:bodyPr/>
                    <a:lstStyle/>
                    <a:p>
                      <a:pPr algn="l" fontAlgn="ctr"/>
                      <a:r>
                        <a:rPr lang="en-US" sz="1200" u="none" strike="noStrike" noProof="0" dirty="0" smtClean="0">
                          <a:effectLst/>
                        </a:rPr>
                        <a:t>172.17.1.0</a:t>
                      </a:r>
                      <a:endParaRPr lang="en-US" sz="1200" b="0" i="0" u="none" strike="noStrike" noProof="0" dirty="0">
                        <a:solidFill>
                          <a:srgbClr val="000000"/>
                        </a:solidFill>
                        <a:effectLst/>
                        <a:latin typeface="Calibri"/>
                      </a:endParaRPr>
                    </a:p>
                  </a:txBody>
                  <a:tcPr marL="9525" marR="9525" marT="9525" marB="0" anchor="ctr">
                    <a:solidFill>
                      <a:schemeClr val="bg1">
                        <a:lumMod val="95000"/>
                      </a:schemeClr>
                    </a:solidFill>
                  </a:tcPr>
                </a:tc>
                <a:tc>
                  <a:txBody>
                    <a:bodyPr/>
                    <a:lstStyle/>
                    <a:p>
                      <a:pPr algn="l" fontAlgn="b"/>
                      <a:r>
                        <a:rPr lang="en-US" sz="1200" u="none" strike="noStrike" noProof="0" dirty="0" smtClean="0">
                          <a:effectLst/>
                        </a:rPr>
                        <a:t>172.17.11.0</a:t>
                      </a:r>
                      <a:endParaRPr lang="en-US" sz="1200" b="0" i="0" u="none" strike="noStrike" noProof="0" dirty="0">
                        <a:solidFill>
                          <a:srgbClr val="000000"/>
                        </a:solidFill>
                        <a:effectLst/>
                        <a:latin typeface="Calibri"/>
                      </a:endParaRPr>
                    </a:p>
                  </a:txBody>
                  <a:tcPr marL="9525" marR="9525" marT="9525" marB="0" anchor="b">
                    <a:solidFill>
                      <a:schemeClr val="bg1">
                        <a:lumMod val="95000"/>
                      </a:schemeClr>
                    </a:solidFill>
                  </a:tcPr>
                </a:tc>
                <a:tc>
                  <a:txBody>
                    <a:bodyPr/>
                    <a:lstStyle/>
                    <a:p>
                      <a:pPr algn="l" fontAlgn="b"/>
                      <a:r>
                        <a:rPr lang="en-US" sz="1200" u="none" strike="noStrike" noProof="0" dirty="0" smtClean="0">
                          <a:effectLst/>
                        </a:rPr>
                        <a:t>172.17.21.0</a:t>
                      </a:r>
                      <a:endParaRPr lang="en-US" sz="1200" b="0" i="0" u="none" strike="noStrike" noProof="0" dirty="0">
                        <a:solidFill>
                          <a:srgbClr val="000000"/>
                        </a:solidFill>
                        <a:effectLst/>
                        <a:latin typeface="Calibri"/>
                      </a:endParaRPr>
                    </a:p>
                  </a:txBody>
                  <a:tcPr marL="9525" marR="9525" marT="9525" marB="0" anchor="b">
                    <a:solidFill>
                      <a:schemeClr val="bg1">
                        <a:lumMod val="95000"/>
                      </a:schemeClr>
                    </a:solidFill>
                  </a:tcPr>
                </a:tc>
              </a:tr>
              <a:tr h="200025">
                <a:tc>
                  <a:txBody>
                    <a:bodyPr/>
                    <a:lstStyle/>
                    <a:p>
                      <a:pPr algn="l" fontAlgn="ctr"/>
                      <a:r>
                        <a:rPr lang="en-US" sz="1200" u="none" strike="noStrike" noProof="0" dirty="0" smtClean="0">
                          <a:effectLst/>
                        </a:rPr>
                        <a:t>252</a:t>
                      </a:r>
                      <a:endParaRPr lang="en-US" sz="1200" b="0" i="0" u="none" strike="noStrike" noProof="0" dirty="0">
                        <a:solidFill>
                          <a:srgbClr val="000000"/>
                        </a:solidFill>
                        <a:effectLst/>
                        <a:latin typeface="Calibri"/>
                      </a:endParaRPr>
                    </a:p>
                  </a:txBody>
                  <a:tcPr marL="9525" marR="9525" marT="9525" marB="0" anchor="ctr">
                    <a:solidFill>
                      <a:schemeClr val="bg1">
                        <a:lumMod val="95000"/>
                      </a:schemeClr>
                    </a:solidFill>
                  </a:tcPr>
                </a:tc>
                <a:tc>
                  <a:txBody>
                    <a:bodyPr/>
                    <a:lstStyle/>
                    <a:p>
                      <a:pPr algn="ctr" fontAlgn="b"/>
                      <a:r>
                        <a:rPr lang="en-US" sz="1200" u="none" strike="noStrike" noProof="0" dirty="0" smtClean="0">
                          <a:effectLst/>
                        </a:rPr>
                        <a:t>1</a:t>
                      </a:r>
                      <a:endParaRPr lang="en-US" sz="1200" b="0" i="0" u="none" strike="noStrike" noProof="0" dirty="0">
                        <a:solidFill>
                          <a:srgbClr val="000000"/>
                        </a:solidFill>
                        <a:effectLst/>
                        <a:latin typeface="Calibri"/>
                      </a:endParaRPr>
                    </a:p>
                  </a:txBody>
                  <a:tcPr marL="9525" marR="9525" marT="9525" marB="0" anchor="b">
                    <a:solidFill>
                      <a:schemeClr val="bg1">
                        <a:lumMod val="95000"/>
                      </a:schemeClr>
                    </a:solidFill>
                  </a:tcPr>
                </a:tc>
                <a:tc>
                  <a:txBody>
                    <a:bodyPr/>
                    <a:lstStyle/>
                    <a:p>
                      <a:pPr algn="l" fontAlgn="b"/>
                      <a:r>
                        <a:rPr lang="en-US" sz="1200" u="none" strike="noStrike" noProof="0" dirty="0" smtClean="0">
                          <a:effectLst/>
                        </a:rPr>
                        <a:t>Frankfurt Main</a:t>
                      </a:r>
                      <a:endParaRPr lang="en-US" sz="1200" b="0" i="0" u="none" strike="noStrike" noProof="0" dirty="0">
                        <a:solidFill>
                          <a:srgbClr val="000000"/>
                        </a:solidFill>
                        <a:effectLst/>
                        <a:latin typeface="Calibri"/>
                      </a:endParaRPr>
                    </a:p>
                  </a:txBody>
                  <a:tcPr marL="9525" marR="9525" marT="9525" marB="0" anchor="b">
                    <a:solidFill>
                      <a:schemeClr val="bg1">
                        <a:lumMod val="95000"/>
                      </a:schemeClr>
                    </a:solidFill>
                  </a:tcPr>
                </a:tc>
                <a:tc>
                  <a:txBody>
                    <a:bodyPr/>
                    <a:lstStyle/>
                    <a:p>
                      <a:pPr algn="l" fontAlgn="ctr"/>
                      <a:r>
                        <a:rPr lang="en-US" sz="1200" u="none" strike="noStrike" noProof="0" dirty="0" smtClean="0">
                          <a:effectLst/>
                        </a:rPr>
                        <a:t>172.17.2.0</a:t>
                      </a:r>
                      <a:endParaRPr lang="en-US" sz="1200" b="0" i="0" u="none" strike="noStrike" noProof="0" dirty="0">
                        <a:solidFill>
                          <a:srgbClr val="000000"/>
                        </a:solidFill>
                        <a:effectLst/>
                        <a:latin typeface="Calibri"/>
                      </a:endParaRPr>
                    </a:p>
                  </a:txBody>
                  <a:tcPr marL="9525" marR="9525" marT="9525" marB="0" anchor="ctr">
                    <a:solidFill>
                      <a:schemeClr val="bg1">
                        <a:lumMod val="95000"/>
                      </a:schemeClr>
                    </a:solidFill>
                  </a:tcPr>
                </a:tc>
                <a:tc>
                  <a:txBody>
                    <a:bodyPr/>
                    <a:lstStyle/>
                    <a:p>
                      <a:pPr algn="l" fontAlgn="b"/>
                      <a:r>
                        <a:rPr lang="en-US" sz="1200" u="none" strike="noStrike" noProof="0" dirty="0" smtClean="0">
                          <a:effectLst/>
                        </a:rPr>
                        <a:t>172.17.12.0</a:t>
                      </a:r>
                      <a:endParaRPr lang="en-US" sz="1200" b="0" i="0" u="none" strike="noStrike" noProof="0" dirty="0">
                        <a:solidFill>
                          <a:srgbClr val="000000"/>
                        </a:solidFill>
                        <a:effectLst/>
                        <a:latin typeface="Calibri"/>
                      </a:endParaRPr>
                    </a:p>
                  </a:txBody>
                  <a:tcPr marL="9525" marR="9525" marT="9525" marB="0" anchor="b">
                    <a:solidFill>
                      <a:schemeClr val="bg1">
                        <a:lumMod val="95000"/>
                      </a:schemeClr>
                    </a:solidFill>
                  </a:tcPr>
                </a:tc>
                <a:tc>
                  <a:txBody>
                    <a:bodyPr/>
                    <a:lstStyle/>
                    <a:p>
                      <a:pPr algn="l" fontAlgn="b"/>
                      <a:r>
                        <a:rPr lang="en-US" sz="1200" u="none" strike="noStrike" noProof="0" dirty="0" smtClean="0">
                          <a:effectLst/>
                        </a:rPr>
                        <a:t>172.17.22.0</a:t>
                      </a:r>
                      <a:endParaRPr lang="en-US" sz="1200" b="0" i="0" u="none" strike="noStrike" noProof="0" dirty="0">
                        <a:solidFill>
                          <a:srgbClr val="000000"/>
                        </a:solidFill>
                        <a:effectLst/>
                        <a:latin typeface="Calibri"/>
                      </a:endParaRPr>
                    </a:p>
                  </a:txBody>
                  <a:tcPr marL="9525" marR="9525" marT="9525" marB="0" anchor="b">
                    <a:solidFill>
                      <a:schemeClr val="bg1">
                        <a:lumMod val="95000"/>
                      </a:schemeClr>
                    </a:solidFill>
                  </a:tcPr>
                </a:tc>
              </a:tr>
              <a:tr h="200025">
                <a:tc>
                  <a:txBody>
                    <a:bodyPr/>
                    <a:lstStyle/>
                    <a:p>
                      <a:pPr algn="l" fontAlgn="ctr"/>
                      <a:r>
                        <a:rPr lang="en-US" sz="1200" u="none" strike="noStrike" noProof="0" dirty="0" smtClean="0">
                          <a:effectLst/>
                        </a:rPr>
                        <a:t>253</a:t>
                      </a:r>
                      <a:endParaRPr lang="en-US" sz="1200" b="0" i="0" u="none" strike="noStrike" noProof="0" dirty="0">
                        <a:solidFill>
                          <a:srgbClr val="000000"/>
                        </a:solidFill>
                        <a:effectLst/>
                        <a:latin typeface="Calibri"/>
                      </a:endParaRPr>
                    </a:p>
                  </a:txBody>
                  <a:tcPr marL="9525" marR="9525" marT="9525" marB="0" anchor="ctr">
                    <a:solidFill>
                      <a:schemeClr val="bg1">
                        <a:lumMod val="95000"/>
                      </a:schemeClr>
                    </a:solidFill>
                  </a:tcPr>
                </a:tc>
                <a:tc>
                  <a:txBody>
                    <a:bodyPr/>
                    <a:lstStyle/>
                    <a:p>
                      <a:pPr algn="ctr" fontAlgn="b"/>
                      <a:r>
                        <a:rPr lang="en-US" sz="1200" u="none" strike="noStrike" noProof="0" dirty="0" smtClean="0">
                          <a:effectLst/>
                        </a:rPr>
                        <a:t>1</a:t>
                      </a:r>
                      <a:endParaRPr lang="en-US" sz="1200" b="0" i="0" u="none" strike="noStrike" noProof="0" dirty="0">
                        <a:solidFill>
                          <a:srgbClr val="000000"/>
                        </a:solidFill>
                        <a:effectLst/>
                        <a:latin typeface="Calibri"/>
                      </a:endParaRPr>
                    </a:p>
                  </a:txBody>
                  <a:tcPr marL="9525" marR="9525" marT="9525" marB="0" anchor="b">
                    <a:solidFill>
                      <a:schemeClr val="bg1">
                        <a:lumMod val="95000"/>
                      </a:schemeClr>
                    </a:solidFill>
                  </a:tcPr>
                </a:tc>
                <a:tc>
                  <a:txBody>
                    <a:bodyPr/>
                    <a:lstStyle/>
                    <a:p>
                      <a:pPr algn="l" fontAlgn="b"/>
                      <a:r>
                        <a:rPr lang="en-US" sz="1200" u="none" strike="noStrike" noProof="0" dirty="0" smtClean="0">
                          <a:effectLst/>
                        </a:rPr>
                        <a:t>Reutlingen</a:t>
                      </a:r>
                      <a:endParaRPr lang="en-US" sz="1200" b="0" i="0" u="none" strike="noStrike" noProof="0" dirty="0">
                        <a:solidFill>
                          <a:srgbClr val="000000"/>
                        </a:solidFill>
                        <a:effectLst/>
                        <a:latin typeface="Calibri"/>
                      </a:endParaRPr>
                    </a:p>
                  </a:txBody>
                  <a:tcPr marL="9525" marR="9525" marT="9525" marB="0" anchor="b">
                    <a:solidFill>
                      <a:schemeClr val="bg1">
                        <a:lumMod val="95000"/>
                      </a:schemeClr>
                    </a:solidFill>
                  </a:tcPr>
                </a:tc>
                <a:tc>
                  <a:txBody>
                    <a:bodyPr/>
                    <a:lstStyle/>
                    <a:p>
                      <a:pPr algn="l" fontAlgn="ctr"/>
                      <a:r>
                        <a:rPr lang="en-US" sz="1200" u="none" strike="noStrike" noProof="0" dirty="0" smtClean="0">
                          <a:effectLst/>
                        </a:rPr>
                        <a:t>172.17.3.0</a:t>
                      </a:r>
                      <a:endParaRPr lang="en-US" sz="1200" b="0" i="0" u="none" strike="noStrike" noProof="0" dirty="0">
                        <a:solidFill>
                          <a:srgbClr val="000000"/>
                        </a:solidFill>
                        <a:effectLst/>
                        <a:latin typeface="Calibri"/>
                      </a:endParaRPr>
                    </a:p>
                  </a:txBody>
                  <a:tcPr marL="9525" marR="9525" marT="9525" marB="0" anchor="ctr">
                    <a:solidFill>
                      <a:schemeClr val="bg1">
                        <a:lumMod val="95000"/>
                      </a:schemeClr>
                    </a:solidFill>
                  </a:tcPr>
                </a:tc>
                <a:tc>
                  <a:txBody>
                    <a:bodyPr/>
                    <a:lstStyle/>
                    <a:p>
                      <a:pPr algn="l" fontAlgn="b"/>
                      <a:r>
                        <a:rPr lang="en-US" sz="1200" u="none" strike="noStrike" noProof="0" dirty="0" smtClean="0">
                          <a:effectLst/>
                        </a:rPr>
                        <a:t>172.17.13.0</a:t>
                      </a:r>
                      <a:endParaRPr lang="en-US" sz="1200" b="0" i="0" u="none" strike="noStrike" noProof="0" dirty="0">
                        <a:solidFill>
                          <a:srgbClr val="000000"/>
                        </a:solidFill>
                        <a:effectLst/>
                        <a:latin typeface="Calibri"/>
                      </a:endParaRPr>
                    </a:p>
                  </a:txBody>
                  <a:tcPr marL="9525" marR="9525" marT="9525" marB="0" anchor="b">
                    <a:solidFill>
                      <a:schemeClr val="bg1">
                        <a:lumMod val="95000"/>
                      </a:schemeClr>
                    </a:solidFill>
                  </a:tcPr>
                </a:tc>
                <a:tc>
                  <a:txBody>
                    <a:bodyPr/>
                    <a:lstStyle/>
                    <a:p>
                      <a:pPr algn="l" fontAlgn="b"/>
                      <a:r>
                        <a:rPr lang="en-US" sz="1200" u="none" strike="noStrike" noProof="0" dirty="0" smtClean="0">
                          <a:effectLst/>
                        </a:rPr>
                        <a:t>172.17.23.0</a:t>
                      </a:r>
                      <a:endParaRPr lang="en-US" sz="1200" b="0" i="0" u="none" strike="noStrike" noProof="0" dirty="0">
                        <a:solidFill>
                          <a:srgbClr val="000000"/>
                        </a:solidFill>
                        <a:effectLst/>
                        <a:latin typeface="Calibri"/>
                      </a:endParaRPr>
                    </a:p>
                  </a:txBody>
                  <a:tcPr marL="9525" marR="9525" marT="9525" marB="0" anchor="b">
                    <a:solidFill>
                      <a:schemeClr val="bg1">
                        <a:lumMod val="95000"/>
                      </a:schemeClr>
                    </a:solidFill>
                  </a:tcPr>
                </a:tc>
              </a:tr>
              <a:tr h="200025">
                <a:tc>
                  <a:txBody>
                    <a:bodyPr/>
                    <a:lstStyle/>
                    <a:p>
                      <a:pPr algn="l" fontAlgn="ctr"/>
                      <a:r>
                        <a:rPr lang="en-US" sz="1200" u="none" strike="noStrike" noProof="0" dirty="0" smtClean="0">
                          <a:effectLst/>
                        </a:rPr>
                        <a:t>254</a:t>
                      </a:r>
                      <a:endParaRPr lang="en-US" sz="1200" b="0" i="0" u="none" strike="noStrike" noProof="0" dirty="0">
                        <a:solidFill>
                          <a:srgbClr val="000000"/>
                        </a:solidFill>
                        <a:effectLst/>
                        <a:latin typeface="Calibri"/>
                      </a:endParaRPr>
                    </a:p>
                  </a:txBody>
                  <a:tcPr marL="9525" marR="9525" marT="9525" marB="0" anchor="ctr">
                    <a:solidFill>
                      <a:schemeClr val="bg1">
                        <a:lumMod val="95000"/>
                      </a:schemeClr>
                    </a:solidFill>
                  </a:tcPr>
                </a:tc>
                <a:tc>
                  <a:txBody>
                    <a:bodyPr/>
                    <a:lstStyle/>
                    <a:p>
                      <a:pPr algn="ctr" fontAlgn="b"/>
                      <a:r>
                        <a:rPr lang="en-US" sz="1200" u="none" strike="noStrike" noProof="0" dirty="0" smtClean="0">
                          <a:effectLst/>
                        </a:rPr>
                        <a:t>1</a:t>
                      </a:r>
                      <a:endParaRPr lang="en-US" sz="1200" b="0" i="0" u="none" strike="noStrike" noProof="0" dirty="0">
                        <a:solidFill>
                          <a:srgbClr val="000000"/>
                        </a:solidFill>
                        <a:effectLst/>
                        <a:latin typeface="Calibri"/>
                      </a:endParaRPr>
                    </a:p>
                  </a:txBody>
                  <a:tcPr marL="9525" marR="9525" marT="9525" marB="0" anchor="b">
                    <a:solidFill>
                      <a:schemeClr val="bg1">
                        <a:lumMod val="95000"/>
                      </a:schemeClr>
                    </a:solidFill>
                  </a:tcPr>
                </a:tc>
                <a:tc>
                  <a:txBody>
                    <a:bodyPr/>
                    <a:lstStyle/>
                    <a:p>
                      <a:pPr algn="l" fontAlgn="b"/>
                      <a:r>
                        <a:rPr lang="en-US" sz="1200" u="none" strike="noStrike" noProof="0" dirty="0" smtClean="0">
                          <a:effectLst/>
                        </a:rPr>
                        <a:t>Stuttgart</a:t>
                      </a:r>
                      <a:endParaRPr lang="en-US" sz="1200" b="0" i="0" u="none" strike="noStrike" noProof="0" dirty="0">
                        <a:solidFill>
                          <a:srgbClr val="000000"/>
                        </a:solidFill>
                        <a:effectLst/>
                        <a:latin typeface="Calibri"/>
                      </a:endParaRPr>
                    </a:p>
                  </a:txBody>
                  <a:tcPr marL="9525" marR="9525" marT="9525" marB="0" anchor="b">
                    <a:solidFill>
                      <a:schemeClr val="bg1">
                        <a:lumMod val="95000"/>
                      </a:schemeClr>
                    </a:solidFill>
                  </a:tcPr>
                </a:tc>
                <a:tc>
                  <a:txBody>
                    <a:bodyPr/>
                    <a:lstStyle/>
                    <a:p>
                      <a:pPr algn="l" fontAlgn="ctr"/>
                      <a:r>
                        <a:rPr lang="en-US" sz="1200" u="none" strike="noStrike" noProof="0" dirty="0" smtClean="0">
                          <a:effectLst/>
                        </a:rPr>
                        <a:t>172.17.4.0</a:t>
                      </a:r>
                      <a:endParaRPr lang="en-US" sz="1200" b="0" i="0" u="none" strike="noStrike" noProof="0" dirty="0">
                        <a:solidFill>
                          <a:srgbClr val="000000"/>
                        </a:solidFill>
                        <a:effectLst/>
                        <a:latin typeface="Calibri"/>
                      </a:endParaRPr>
                    </a:p>
                  </a:txBody>
                  <a:tcPr marL="9525" marR="9525" marT="9525" marB="0" anchor="ctr">
                    <a:solidFill>
                      <a:schemeClr val="bg1">
                        <a:lumMod val="95000"/>
                      </a:schemeClr>
                    </a:solidFill>
                  </a:tcPr>
                </a:tc>
                <a:tc>
                  <a:txBody>
                    <a:bodyPr/>
                    <a:lstStyle/>
                    <a:p>
                      <a:pPr algn="l" fontAlgn="b"/>
                      <a:r>
                        <a:rPr lang="en-US" sz="1200" u="none" strike="noStrike" noProof="0" dirty="0" smtClean="0">
                          <a:effectLst/>
                        </a:rPr>
                        <a:t>172.17.14.0</a:t>
                      </a:r>
                      <a:endParaRPr lang="en-US" sz="1200" b="0" i="0" u="none" strike="noStrike" noProof="0" dirty="0">
                        <a:solidFill>
                          <a:srgbClr val="000000"/>
                        </a:solidFill>
                        <a:effectLst/>
                        <a:latin typeface="Calibri"/>
                      </a:endParaRPr>
                    </a:p>
                  </a:txBody>
                  <a:tcPr marL="9525" marR="9525" marT="9525" marB="0" anchor="b">
                    <a:solidFill>
                      <a:schemeClr val="bg1">
                        <a:lumMod val="95000"/>
                      </a:schemeClr>
                    </a:solidFill>
                  </a:tcPr>
                </a:tc>
                <a:tc>
                  <a:txBody>
                    <a:bodyPr/>
                    <a:lstStyle/>
                    <a:p>
                      <a:pPr algn="l" fontAlgn="b"/>
                      <a:r>
                        <a:rPr lang="en-US" sz="1200" u="none" strike="noStrike" noProof="0" dirty="0" smtClean="0">
                          <a:effectLst/>
                        </a:rPr>
                        <a:t>172.17.24.0</a:t>
                      </a:r>
                      <a:endParaRPr lang="en-US" sz="1200" b="0" i="0" u="none" strike="noStrike" noProof="0" dirty="0">
                        <a:solidFill>
                          <a:srgbClr val="000000"/>
                        </a:solidFill>
                        <a:effectLst/>
                        <a:latin typeface="Calibri"/>
                      </a:endParaRPr>
                    </a:p>
                  </a:txBody>
                  <a:tcPr marL="9525" marR="9525" marT="9525" marB="0" anchor="b">
                    <a:solidFill>
                      <a:schemeClr val="bg1">
                        <a:lumMod val="95000"/>
                      </a:schemeClr>
                    </a:solidFill>
                  </a:tcPr>
                </a:tc>
              </a:tr>
              <a:tr h="200025">
                <a:tc>
                  <a:txBody>
                    <a:bodyPr/>
                    <a:lstStyle/>
                    <a:p>
                      <a:pPr algn="l" fontAlgn="ctr"/>
                      <a:r>
                        <a:rPr lang="en-US" sz="1200" u="none" strike="noStrike" noProof="0" dirty="0" smtClean="0">
                          <a:effectLst/>
                        </a:rPr>
                        <a:t>255</a:t>
                      </a:r>
                      <a:endParaRPr lang="en-US" sz="1200" b="0" i="0" u="none" strike="noStrike" noProof="0" dirty="0">
                        <a:solidFill>
                          <a:srgbClr val="000000"/>
                        </a:solidFill>
                        <a:effectLst/>
                        <a:latin typeface="Calibri"/>
                      </a:endParaRPr>
                    </a:p>
                  </a:txBody>
                  <a:tcPr marL="9525" marR="9525" marT="9525" marB="0" anchor="ctr">
                    <a:solidFill>
                      <a:schemeClr val="bg1">
                        <a:lumMod val="95000"/>
                      </a:schemeClr>
                    </a:solidFill>
                  </a:tcPr>
                </a:tc>
                <a:tc>
                  <a:txBody>
                    <a:bodyPr/>
                    <a:lstStyle/>
                    <a:p>
                      <a:pPr algn="ctr" fontAlgn="b"/>
                      <a:r>
                        <a:rPr lang="en-US" sz="1200" u="none" strike="noStrike" noProof="0" dirty="0" smtClean="0">
                          <a:effectLst/>
                        </a:rPr>
                        <a:t>1</a:t>
                      </a:r>
                      <a:endParaRPr lang="en-US" sz="1200" b="0" i="0" u="none" strike="noStrike" noProof="0" dirty="0">
                        <a:solidFill>
                          <a:srgbClr val="000000"/>
                        </a:solidFill>
                        <a:effectLst/>
                        <a:latin typeface="Calibri"/>
                      </a:endParaRPr>
                    </a:p>
                  </a:txBody>
                  <a:tcPr marL="9525" marR="9525" marT="9525" marB="0" anchor="b">
                    <a:solidFill>
                      <a:schemeClr val="bg1">
                        <a:lumMod val="95000"/>
                      </a:schemeClr>
                    </a:solidFill>
                  </a:tcPr>
                </a:tc>
                <a:tc>
                  <a:txBody>
                    <a:bodyPr/>
                    <a:lstStyle/>
                    <a:p>
                      <a:pPr algn="l" fontAlgn="b"/>
                      <a:r>
                        <a:rPr lang="en-US" sz="1200" u="none" strike="noStrike" noProof="0" dirty="0" smtClean="0">
                          <a:effectLst/>
                        </a:rPr>
                        <a:t>Hamburg</a:t>
                      </a:r>
                      <a:endParaRPr lang="en-US" sz="1200" b="0" i="0" u="none" strike="noStrike" noProof="0" dirty="0">
                        <a:solidFill>
                          <a:srgbClr val="000000"/>
                        </a:solidFill>
                        <a:effectLst/>
                        <a:latin typeface="Calibri"/>
                      </a:endParaRPr>
                    </a:p>
                  </a:txBody>
                  <a:tcPr marL="9525" marR="9525" marT="9525" marB="0" anchor="b">
                    <a:solidFill>
                      <a:schemeClr val="bg1">
                        <a:lumMod val="95000"/>
                      </a:schemeClr>
                    </a:solidFill>
                  </a:tcPr>
                </a:tc>
                <a:tc>
                  <a:txBody>
                    <a:bodyPr/>
                    <a:lstStyle/>
                    <a:p>
                      <a:pPr algn="l" fontAlgn="ctr"/>
                      <a:r>
                        <a:rPr lang="en-US" sz="1200" u="none" strike="noStrike" noProof="0" dirty="0" smtClean="0">
                          <a:effectLst/>
                        </a:rPr>
                        <a:t>172.17.5.0</a:t>
                      </a:r>
                      <a:endParaRPr lang="en-US" sz="1200" b="0" i="0" u="none" strike="noStrike" noProof="0" dirty="0">
                        <a:solidFill>
                          <a:srgbClr val="000000"/>
                        </a:solidFill>
                        <a:effectLst/>
                        <a:latin typeface="Calibri"/>
                      </a:endParaRPr>
                    </a:p>
                  </a:txBody>
                  <a:tcPr marL="9525" marR="9525" marT="9525" marB="0" anchor="ctr">
                    <a:solidFill>
                      <a:schemeClr val="bg1">
                        <a:lumMod val="95000"/>
                      </a:schemeClr>
                    </a:solidFill>
                  </a:tcPr>
                </a:tc>
                <a:tc>
                  <a:txBody>
                    <a:bodyPr/>
                    <a:lstStyle/>
                    <a:p>
                      <a:pPr algn="l" fontAlgn="b"/>
                      <a:r>
                        <a:rPr lang="en-US" sz="1200" u="none" strike="noStrike" noProof="0" dirty="0" smtClean="0">
                          <a:effectLst/>
                        </a:rPr>
                        <a:t>172.17.15.0</a:t>
                      </a:r>
                      <a:endParaRPr lang="en-US" sz="1200" b="0" i="0" u="none" strike="noStrike" noProof="0" dirty="0">
                        <a:solidFill>
                          <a:srgbClr val="000000"/>
                        </a:solidFill>
                        <a:effectLst/>
                        <a:latin typeface="Calibri"/>
                      </a:endParaRPr>
                    </a:p>
                  </a:txBody>
                  <a:tcPr marL="9525" marR="9525" marT="9525" marB="0" anchor="b">
                    <a:solidFill>
                      <a:schemeClr val="bg1">
                        <a:lumMod val="95000"/>
                      </a:schemeClr>
                    </a:solidFill>
                  </a:tcPr>
                </a:tc>
                <a:tc>
                  <a:txBody>
                    <a:bodyPr/>
                    <a:lstStyle/>
                    <a:p>
                      <a:pPr algn="l" fontAlgn="b"/>
                      <a:r>
                        <a:rPr lang="en-US" sz="1200" u="none" strike="noStrike" noProof="0" dirty="0" smtClean="0">
                          <a:effectLst/>
                        </a:rPr>
                        <a:t>172.17.25.0</a:t>
                      </a:r>
                      <a:endParaRPr lang="en-US" sz="1200" b="0" i="0" u="none" strike="noStrike" noProof="0" dirty="0">
                        <a:solidFill>
                          <a:srgbClr val="000000"/>
                        </a:solidFill>
                        <a:effectLst/>
                        <a:latin typeface="Calibri"/>
                      </a:endParaRPr>
                    </a:p>
                  </a:txBody>
                  <a:tcPr marL="9525" marR="9525" marT="9525" marB="0" anchor="b">
                    <a:solidFill>
                      <a:schemeClr val="bg1">
                        <a:lumMod val="95000"/>
                      </a:schemeClr>
                    </a:solidFill>
                  </a:tcPr>
                </a:tc>
              </a:tr>
              <a:tr h="200025">
                <a:tc>
                  <a:txBody>
                    <a:bodyPr/>
                    <a:lstStyle/>
                    <a:p>
                      <a:pPr algn="l" fontAlgn="ctr"/>
                      <a:r>
                        <a:rPr lang="en-US" sz="1200" u="none" strike="noStrike" noProof="0" dirty="0" smtClean="0">
                          <a:effectLst/>
                        </a:rPr>
                        <a:t>256</a:t>
                      </a:r>
                      <a:endParaRPr lang="en-US" sz="1200" b="0" i="0" u="none" strike="noStrike" noProof="0" dirty="0">
                        <a:solidFill>
                          <a:srgbClr val="000000"/>
                        </a:solidFill>
                        <a:effectLst/>
                        <a:latin typeface="Calibri"/>
                      </a:endParaRPr>
                    </a:p>
                  </a:txBody>
                  <a:tcPr marL="9525" marR="9525" marT="9525" marB="0" anchor="ctr">
                    <a:solidFill>
                      <a:schemeClr val="bg1">
                        <a:lumMod val="95000"/>
                      </a:schemeClr>
                    </a:solidFill>
                  </a:tcPr>
                </a:tc>
                <a:tc>
                  <a:txBody>
                    <a:bodyPr/>
                    <a:lstStyle/>
                    <a:p>
                      <a:pPr algn="ctr" fontAlgn="b"/>
                      <a:r>
                        <a:rPr lang="en-US" sz="1200" u="none" strike="noStrike" noProof="0" dirty="0" smtClean="0">
                          <a:effectLst/>
                        </a:rPr>
                        <a:t>1</a:t>
                      </a:r>
                      <a:endParaRPr lang="en-US" sz="1200" b="0" i="0" u="none" strike="noStrike" noProof="0" dirty="0">
                        <a:solidFill>
                          <a:srgbClr val="000000"/>
                        </a:solidFill>
                        <a:effectLst/>
                        <a:latin typeface="Calibri"/>
                      </a:endParaRPr>
                    </a:p>
                  </a:txBody>
                  <a:tcPr marL="9525" marR="9525" marT="9525" marB="0" anchor="b">
                    <a:solidFill>
                      <a:schemeClr val="bg1">
                        <a:lumMod val="95000"/>
                      </a:schemeClr>
                    </a:solidFill>
                  </a:tcPr>
                </a:tc>
                <a:tc>
                  <a:txBody>
                    <a:bodyPr/>
                    <a:lstStyle/>
                    <a:p>
                      <a:pPr algn="l" fontAlgn="b"/>
                      <a:r>
                        <a:rPr lang="en-US" sz="1200" u="none" strike="noStrike" noProof="0" dirty="0" smtClean="0">
                          <a:effectLst/>
                        </a:rPr>
                        <a:t>Munich</a:t>
                      </a:r>
                      <a:endParaRPr lang="en-US" sz="1200" b="0" i="0" u="none" strike="noStrike" noProof="0" dirty="0">
                        <a:solidFill>
                          <a:srgbClr val="000000"/>
                        </a:solidFill>
                        <a:effectLst/>
                        <a:latin typeface="Calibri"/>
                      </a:endParaRPr>
                    </a:p>
                  </a:txBody>
                  <a:tcPr marL="9525" marR="9525" marT="9525" marB="0" anchor="b">
                    <a:solidFill>
                      <a:schemeClr val="bg1">
                        <a:lumMod val="95000"/>
                      </a:schemeClr>
                    </a:solidFill>
                  </a:tcPr>
                </a:tc>
                <a:tc>
                  <a:txBody>
                    <a:bodyPr/>
                    <a:lstStyle/>
                    <a:p>
                      <a:pPr algn="l" fontAlgn="ctr"/>
                      <a:r>
                        <a:rPr lang="en-US" sz="1200" u="none" strike="noStrike" noProof="0" dirty="0" smtClean="0">
                          <a:effectLst/>
                        </a:rPr>
                        <a:t>172.17.6.0</a:t>
                      </a:r>
                      <a:endParaRPr lang="en-US" sz="1200" b="0" i="0" u="none" strike="noStrike" noProof="0" dirty="0">
                        <a:solidFill>
                          <a:srgbClr val="000000"/>
                        </a:solidFill>
                        <a:effectLst/>
                        <a:latin typeface="Calibri"/>
                      </a:endParaRPr>
                    </a:p>
                  </a:txBody>
                  <a:tcPr marL="9525" marR="9525" marT="9525" marB="0" anchor="ctr">
                    <a:solidFill>
                      <a:schemeClr val="bg1">
                        <a:lumMod val="95000"/>
                      </a:schemeClr>
                    </a:solidFill>
                  </a:tcPr>
                </a:tc>
                <a:tc>
                  <a:txBody>
                    <a:bodyPr/>
                    <a:lstStyle/>
                    <a:p>
                      <a:pPr algn="l" fontAlgn="b"/>
                      <a:r>
                        <a:rPr lang="en-US" sz="1200" u="none" strike="noStrike" noProof="0" dirty="0" smtClean="0">
                          <a:effectLst/>
                        </a:rPr>
                        <a:t>172.17.16.0</a:t>
                      </a:r>
                      <a:endParaRPr lang="en-US" sz="1200" b="0" i="0" u="none" strike="noStrike" noProof="0" dirty="0">
                        <a:solidFill>
                          <a:srgbClr val="000000"/>
                        </a:solidFill>
                        <a:effectLst/>
                        <a:latin typeface="Calibri"/>
                      </a:endParaRPr>
                    </a:p>
                  </a:txBody>
                  <a:tcPr marL="9525" marR="9525" marT="9525" marB="0" anchor="b">
                    <a:solidFill>
                      <a:schemeClr val="bg1">
                        <a:lumMod val="95000"/>
                      </a:schemeClr>
                    </a:solidFill>
                  </a:tcPr>
                </a:tc>
                <a:tc>
                  <a:txBody>
                    <a:bodyPr/>
                    <a:lstStyle/>
                    <a:p>
                      <a:pPr algn="l" fontAlgn="b"/>
                      <a:r>
                        <a:rPr lang="en-US" sz="1200" u="none" strike="noStrike" noProof="0" dirty="0" smtClean="0">
                          <a:effectLst/>
                        </a:rPr>
                        <a:t>172.17.26.0</a:t>
                      </a:r>
                      <a:endParaRPr lang="en-US" sz="1200" b="0" i="0" u="none" strike="noStrike" noProof="0" dirty="0">
                        <a:solidFill>
                          <a:srgbClr val="000000"/>
                        </a:solidFill>
                        <a:effectLst/>
                        <a:latin typeface="Calibri"/>
                      </a:endParaRPr>
                    </a:p>
                  </a:txBody>
                  <a:tcPr marL="9525" marR="9525" marT="9525" marB="0" anchor="b">
                    <a:solidFill>
                      <a:schemeClr val="bg1">
                        <a:lumMod val="95000"/>
                      </a:schemeClr>
                    </a:solidFill>
                  </a:tcPr>
                </a:tc>
              </a:tr>
              <a:tr h="200025">
                <a:tc>
                  <a:txBody>
                    <a:bodyPr/>
                    <a:lstStyle/>
                    <a:p>
                      <a:pPr algn="l" fontAlgn="ctr"/>
                      <a:r>
                        <a:rPr lang="en-US" sz="1200" u="none" strike="noStrike" noProof="0" dirty="0" smtClean="0">
                          <a:effectLst/>
                        </a:rPr>
                        <a:t>257</a:t>
                      </a:r>
                      <a:endParaRPr lang="en-US" sz="1200" b="0" i="0" u="none" strike="noStrike" noProof="0" dirty="0">
                        <a:solidFill>
                          <a:srgbClr val="000000"/>
                        </a:solidFill>
                        <a:effectLst/>
                        <a:latin typeface="Calibri"/>
                      </a:endParaRPr>
                    </a:p>
                  </a:txBody>
                  <a:tcPr marL="9525" marR="9525" marT="9525" marB="0" anchor="ctr">
                    <a:solidFill>
                      <a:schemeClr val="bg1">
                        <a:lumMod val="95000"/>
                      </a:schemeClr>
                    </a:solidFill>
                  </a:tcPr>
                </a:tc>
                <a:tc>
                  <a:txBody>
                    <a:bodyPr/>
                    <a:lstStyle/>
                    <a:p>
                      <a:pPr algn="ctr" fontAlgn="b"/>
                      <a:r>
                        <a:rPr lang="en-US" sz="1200" u="none" strike="noStrike" noProof="0" dirty="0" smtClean="0">
                          <a:effectLst/>
                        </a:rPr>
                        <a:t>1</a:t>
                      </a:r>
                      <a:endParaRPr lang="en-US" sz="1200" b="0" i="0" u="none" strike="noStrike" noProof="0" dirty="0">
                        <a:solidFill>
                          <a:srgbClr val="000000"/>
                        </a:solidFill>
                        <a:effectLst/>
                        <a:latin typeface="Calibri"/>
                      </a:endParaRPr>
                    </a:p>
                  </a:txBody>
                  <a:tcPr marL="9525" marR="9525" marT="9525" marB="0" anchor="b">
                    <a:solidFill>
                      <a:schemeClr val="bg1">
                        <a:lumMod val="95000"/>
                      </a:schemeClr>
                    </a:solidFill>
                  </a:tcPr>
                </a:tc>
                <a:tc>
                  <a:txBody>
                    <a:bodyPr/>
                    <a:lstStyle/>
                    <a:p>
                      <a:pPr algn="l" fontAlgn="b"/>
                      <a:r>
                        <a:rPr lang="en-US" sz="1200" u="none" strike="noStrike" noProof="0" dirty="0" smtClean="0">
                          <a:effectLst/>
                        </a:rPr>
                        <a:t>Hanover</a:t>
                      </a:r>
                      <a:endParaRPr lang="en-US" sz="1200" b="0" i="0" u="none" strike="noStrike" noProof="0" dirty="0">
                        <a:solidFill>
                          <a:srgbClr val="000000"/>
                        </a:solidFill>
                        <a:effectLst/>
                        <a:latin typeface="Calibri"/>
                      </a:endParaRPr>
                    </a:p>
                  </a:txBody>
                  <a:tcPr marL="9525" marR="9525" marT="9525" marB="0" anchor="b">
                    <a:solidFill>
                      <a:schemeClr val="bg1">
                        <a:lumMod val="95000"/>
                      </a:schemeClr>
                    </a:solidFill>
                  </a:tcPr>
                </a:tc>
                <a:tc>
                  <a:txBody>
                    <a:bodyPr/>
                    <a:lstStyle/>
                    <a:p>
                      <a:pPr algn="l" fontAlgn="ctr"/>
                      <a:r>
                        <a:rPr lang="en-US" sz="1200" u="none" strike="noStrike" noProof="0" dirty="0" smtClean="0">
                          <a:effectLst/>
                        </a:rPr>
                        <a:t>172.17.7.0</a:t>
                      </a:r>
                      <a:endParaRPr lang="en-US" sz="1200" b="0" i="0" u="none" strike="noStrike" noProof="0" dirty="0">
                        <a:solidFill>
                          <a:srgbClr val="000000"/>
                        </a:solidFill>
                        <a:effectLst/>
                        <a:latin typeface="Calibri"/>
                      </a:endParaRPr>
                    </a:p>
                  </a:txBody>
                  <a:tcPr marL="9525" marR="9525" marT="9525" marB="0" anchor="ctr">
                    <a:solidFill>
                      <a:schemeClr val="bg1">
                        <a:lumMod val="95000"/>
                      </a:schemeClr>
                    </a:solidFill>
                  </a:tcPr>
                </a:tc>
                <a:tc>
                  <a:txBody>
                    <a:bodyPr/>
                    <a:lstStyle/>
                    <a:p>
                      <a:pPr algn="l" fontAlgn="b"/>
                      <a:r>
                        <a:rPr lang="en-US" sz="1200" u="none" strike="noStrike" noProof="0" dirty="0" smtClean="0">
                          <a:effectLst/>
                        </a:rPr>
                        <a:t>172.17.17.0</a:t>
                      </a:r>
                      <a:endParaRPr lang="en-US" sz="1200" b="0" i="0" u="none" strike="noStrike" noProof="0" dirty="0">
                        <a:solidFill>
                          <a:srgbClr val="000000"/>
                        </a:solidFill>
                        <a:effectLst/>
                        <a:latin typeface="Calibri"/>
                      </a:endParaRPr>
                    </a:p>
                  </a:txBody>
                  <a:tcPr marL="9525" marR="9525" marT="9525" marB="0" anchor="b">
                    <a:solidFill>
                      <a:schemeClr val="bg1">
                        <a:lumMod val="95000"/>
                      </a:schemeClr>
                    </a:solidFill>
                  </a:tcPr>
                </a:tc>
                <a:tc>
                  <a:txBody>
                    <a:bodyPr/>
                    <a:lstStyle/>
                    <a:p>
                      <a:pPr algn="l" fontAlgn="b"/>
                      <a:r>
                        <a:rPr lang="en-US" sz="1200" u="none" strike="noStrike" noProof="0" dirty="0" smtClean="0">
                          <a:effectLst/>
                        </a:rPr>
                        <a:t>172.17.27.0</a:t>
                      </a:r>
                      <a:endParaRPr lang="en-US" sz="1200" b="0" i="0" u="none" strike="noStrike" noProof="0" dirty="0">
                        <a:solidFill>
                          <a:srgbClr val="000000"/>
                        </a:solidFill>
                        <a:effectLst/>
                        <a:latin typeface="Calibri"/>
                      </a:endParaRPr>
                    </a:p>
                  </a:txBody>
                  <a:tcPr marL="9525" marR="9525" marT="9525" marB="0" anchor="b">
                    <a:solidFill>
                      <a:schemeClr val="bg1">
                        <a:lumMod val="95000"/>
                      </a:schemeClr>
                    </a:solidFill>
                  </a:tcPr>
                </a:tc>
              </a:tr>
            </a:tbl>
          </a:graphicData>
        </a:graphic>
      </p:graphicFrame>
      <p:sp>
        <p:nvSpPr>
          <p:cNvPr id="43" name="TextBox 42"/>
          <p:cNvSpPr txBox="1"/>
          <p:nvPr/>
        </p:nvSpPr>
        <p:spPr>
          <a:xfrm>
            <a:off x="7525215" y="3069972"/>
            <a:ext cx="1087157" cy="261610"/>
          </a:xfrm>
          <a:prstGeom prst="rect">
            <a:avLst/>
          </a:prstGeom>
          <a:noFill/>
        </p:spPr>
        <p:txBody>
          <a:bodyPr wrap="none" rtlCol="0">
            <a:spAutoFit/>
          </a:bodyPr>
          <a:lstStyle/>
          <a:p>
            <a:pPr marL="0" algn="r" defTabSz="430213">
              <a:spcAft>
                <a:spcPts val="400"/>
              </a:spcAft>
              <a:buSzPct val="100000"/>
            </a:pPr>
            <a:r>
              <a:rPr lang="en-US" sz="1100" dirty="0" smtClean="0">
                <a:solidFill>
                  <a:srgbClr val="000000"/>
                </a:solidFill>
                <a:latin typeface="HP Simplified" pitchFamily="34" charset="0"/>
                <a:cs typeface="HP Simplified" pitchFamily="34" charset="0"/>
              </a:rPr>
              <a:t>172.17.1x.0/24</a:t>
            </a:r>
          </a:p>
        </p:txBody>
      </p:sp>
      <p:sp>
        <p:nvSpPr>
          <p:cNvPr id="44" name="TextBox 43"/>
          <p:cNvSpPr txBox="1"/>
          <p:nvPr/>
        </p:nvSpPr>
        <p:spPr>
          <a:xfrm>
            <a:off x="7525215" y="3569066"/>
            <a:ext cx="1087157" cy="261610"/>
          </a:xfrm>
          <a:prstGeom prst="rect">
            <a:avLst/>
          </a:prstGeom>
          <a:noFill/>
        </p:spPr>
        <p:txBody>
          <a:bodyPr wrap="none" rtlCol="0">
            <a:spAutoFit/>
          </a:bodyPr>
          <a:lstStyle/>
          <a:p>
            <a:pPr marL="0" algn="r" defTabSz="430213">
              <a:spcAft>
                <a:spcPts val="400"/>
              </a:spcAft>
              <a:buSzPct val="100000"/>
            </a:pPr>
            <a:r>
              <a:rPr lang="en-US" sz="1100" dirty="0" smtClean="0">
                <a:solidFill>
                  <a:srgbClr val="000000"/>
                </a:solidFill>
                <a:latin typeface="HP Simplified" pitchFamily="34" charset="0"/>
                <a:cs typeface="HP Simplified" pitchFamily="34" charset="0"/>
              </a:rPr>
              <a:t>172.17.2x.0/24</a:t>
            </a:r>
          </a:p>
        </p:txBody>
      </p:sp>
      <p:cxnSp>
        <p:nvCxnSpPr>
          <p:cNvPr id="49" name="Gerade Verbindung 28"/>
          <p:cNvCxnSpPr/>
          <p:nvPr/>
        </p:nvCxnSpPr>
        <p:spPr>
          <a:xfrm>
            <a:off x="4561576" y="1058904"/>
            <a:ext cx="0" cy="119640"/>
          </a:xfrm>
          <a:prstGeom prst="line">
            <a:avLst/>
          </a:prstGeom>
          <a:ln w="28575">
            <a:solidFill>
              <a:srgbClr val="9D9D9D"/>
            </a:solidFill>
          </a:ln>
        </p:spPr>
        <p:style>
          <a:lnRef idx="1">
            <a:schemeClr val="accent1"/>
          </a:lnRef>
          <a:fillRef idx="0">
            <a:schemeClr val="accent1"/>
          </a:fillRef>
          <a:effectRef idx="0">
            <a:schemeClr val="accent1"/>
          </a:effectRef>
          <a:fontRef idx="minor">
            <a:schemeClr val="tx1"/>
          </a:fontRef>
        </p:style>
      </p:cxnSp>
      <p:cxnSp>
        <p:nvCxnSpPr>
          <p:cNvPr id="51" name="Gerade Verbindung 32"/>
          <p:cNvCxnSpPr/>
          <p:nvPr/>
        </p:nvCxnSpPr>
        <p:spPr>
          <a:xfrm>
            <a:off x="573965" y="1050349"/>
            <a:ext cx="5024271" cy="0"/>
          </a:xfrm>
          <a:prstGeom prst="line">
            <a:avLst/>
          </a:prstGeom>
          <a:ln w="28575">
            <a:solidFill>
              <a:srgbClr val="9D9D9D"/>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2251051" y="1040700"/>
            <a:ext cx="944489" cy="261610"/>
          </a:xfrm>
          <a:prstGeom prst="rect">
            <a:avLst/>
          </a:prstGeom>
          <a:noFill/>
        </p:spPr>
        <p:txBody>
          <a:bodyPr wrap="none" rtlCol="0">
            <a:spAutoFit/>
          </a:bodyPr>
          <a:lstStyle/>
          <a:p>
            <a:pPr marL="0" algn="r" defTabSz="430213">
              <a:spcAft>
                <a:spcPts val="400"/>
              </a:spcAft>
              <a:buSzPct val="100000"/>
            </a:pPr>
            <a:r>
              <a:rPr lang="en-US" sz="1100" dirty="0" smtClean="0">
                <a:solidFill>
                  <a:srgbClr val="000000"/>
                </a:solidFill>
                <a:latin typeface="HP Simplified" pitchFamily="34" charset="0"/>
                <a:cs typeface="HP Simplified" pitchFamily="34" charset="0"/>
              </a:rPr>
              <a:t>10.10.0.0/24</a:t>
            </a:r>
          </a:p>
        </p:txBody>
      </p:sp>
      <p:grpSp>
        <p:nvGrpSpPr>
          <p:cNvPr id="54" name="Group 53"/>
          <p:cNvGrpSpPr/>
          <p:nvPr/>
        </p:nvGrpSpPr>
        <p:grpSpPr>
          <a:xfrm>
            <a:off x="5598236" y="1075237"/>
            <a:ext cx="278606" cy="559592"/>
            <a:chOff x="5558736" y="1214340"/>
            <a:chExt cx="278606" cy="559592"/>
          </a:xfrm>
        </p:grpSpPr>
        <p:grpSp>
          <p:nvGrpSpPr>
            <p:cNvPr id="56" name="Group 55"/>
            <p:cNvGrpSpPr/>
            <p:nvPr/>
          </p:nvGrpSpPr>
          <p:grpSpPr>
            <a:xfrm>
              <a:off x="5592725" y="1214340"/>
              <a:ext cx="223284" cy="453976"/>
              <a:chOff x="5592725" y="1214340"/>
              <a:chExt cx="223284" cy="453976"/>
            </a:xfrm>
          </p:grpSpPr>
          <p:sp>
            <p:nvSpPr>
              <p:cNvPr id="63" name="Flowchart: Extract 62"/>
              <p:cNvSpPr/>
              <p:nvPr/>
            </p:nvSpPr>
            <p:spPr>
              <a:xfrm>
                <a:off x="5598236" y="1329070"/>
                <a:ext cx="217773" cy="339246"/>
              </a:xfrm>
              <a:prstGeom prst="flowChartExtra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Flowchart: Connector 63"/>
              <p:cNvSpPr/>
              <p:nvPr/>
            </p:nvSpPr>
            <p:spPr>
              <a:xfrm>
                <a:off x="5592725" y="1214340"/>
                <a:ext cx="223284" cy="223284"/>
              </a:xfrm>
              <a:prstGeom prst="flowChartConnector">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58" name="Straight Connector 57"/>
            <p:cNvCxnSpPr/>
            <p:nvPr/>
          </p:nvCxnSpPr>
          <p:spPr>
            <a:xfrm flipV="1">
              <a:off x="5673036" y="1626624"/>
              <a:ext cx="0" cy="147308"/>
            </a:xfrm>
            <a:prstGeom prst="line">
              <a:avLst/>
            </a:prstGeom>
            <a:solidFill>
              <a:schemeClr val="accent1"/>
            </a:solidFill>
            <a:ln w="22225">
              <a:solidFill>
                <a:schemeClr val="accent1"/>
              </a:solidFill>
            </a:ln>
            <a:effectLst/>
          </p:spPr>
          <p:style>
            <a:lnRef idx="1">
              <a:schemeClr val="accent1"/>
            </a:lnRef>
            <a:fillRef idx="3">
              <a:schemeClr val="accent1"/>
            </a:fillRef>
            <a:effectRef idx="2">
              <a:schemeClr val="accent1"/>
            </a:effectRef>
            <a:fontRef idx="minor">
              <a:schemeClr val="lt1"/>
            </a:fontRef>
          </p:style>
        </p:cxnSp>
        <p:cxnSp>
          <p:nvCxnSpPr>
            <p:cNvPr id="60" name="Straight Connector 59"/>
            <p:cNvCxnSpPr/>
            <p:nvPr/>
          </p:nvCxnSpPr>
          <p:spPr>
            <a:xfrm flipV="1">
              <a:off x="5742092" y="1626624"/>
              <a:ext cx="0" cy="147308"/>
            </a:xfrm>
            <a:prstGeom prst="line">
              <a:avLst/>
            </a:prstGeom>
            <a:solidFill>
              <a:schemeClr val="accent1"/>
            </a:solidFill>
            <a:ln w="22225">
              <a:solidFill>
                <a:schemeClr val="accent1"/>
              </a:solidFill>
            </a:ln>
            <a:effectLst/>
          </p:spPr>
          <p:style>
            <a:lnRef idx="1">
              <a:schemeClr val="accent1"/>
            </a:lnRef>
            <a:fillRef idx="3">
              <a:schemeClr val="accent1"/>
            </a:fillRef>
            <a:effectRef idx="2">
              <a:schemeClr val="accent1"/>
            </a:effectRef>
            <a:fontRef idx="minor">
              <a:schemeClr val="lt1"/>
            </a:fontRef>
          </p:style>
        </p:cxnSp>
        <p:cxnSp>
          <p:nvCxnSpPr>
            <p:cNvPr id="61" name="Straight Connector 60"/>
            <p:cNvCxnSpPr>
              <a:stCxn id="63" idx="3"/>
            </p:cNvCxnSpPr>
            <p:nvPr/>
          </p:nvCxnSpPr>
          <p:spPr>
            <a:xfrm flipV="1">
              <a:off x="5761566" y="1395642"/>
              <a:ext cx="75776" cy="103051"/>
            </a:xfrm>
            <a:prstGeom prst="line">
              <a:avLst/>
            </a:prstGeom>
            <a:solidFill>
              <a:schemeClr val="accent1"/>
            </a:solidFill>
            <a:ln w="22225">
              <a:solidFill>
                <a:schemeClr val="accent1"/>
              </a:solidFill>
            </a:ln>
            <a:effectLst/>
          </p:spPr>
          <p:style>
            <a:lnRef idx="1">
              <a:schemeClr val="accent1"/>
            </a:lnRef>
            <a:fillRef idx="3">
              <a:schemeClr val="accent1"/>
            </a:fillRef>
            <a:effectRef idx="2">
              <a:schemeClr val="accent1"/>
            </a:effectRef>
            <a:fontRef idx="minor">
              <a:schemeClr val="lt1"/>
            </a:fontRef>
          </p:style>
        </p:cxnSp>
        <p:cxnSp>
          <p:nvCxnSpPr>
            <p:cNvPr id="62" name="Straight Connector 61"/>
            <p:cNvCxnSpPr>
              <a:stCxn id="63" idx="1"/>
            </p:cNvCxnSpPr>
            <p:nvPr/>
          </p:nvCxnSpPr>
          <p:spPr>
            <a:xfrm flipH="1" flipV="1">
              <a:off x="5558736" y="1395642"/>
              <a:ext cx="93943" cy="103051"/>
            </a:xfrm>
            <a:prstGeom prst="line">
              <a:avLst/>
            </a:prstGeom>
            <a:solidFill>
              <a:schemeClr val="accent1"/>
            </a:solidFill>
            <a:ln w="22225">
              <a:solidFill>
                <a:schemeClr val="accent1"/>
              </a:solidFill>
            </a:ln>
            <a:effectLst/>
          </p:spPr>
          <p:style>
            <a:lnRef idx="1">
              <a:schemeClr val="accent1"/>
            </a:lnRef>
            <a:fillRef idx="3">
              <a:schemeClr val="accent1"/>
            </a:fillRef>
            <a:effectRef idx="2">
              <a:schemeClr val="accent1"/>
            </a:effectRef>
            <a:fontRef idx="minor">
              <a:schemeClr val="lt1"/>
            </a:fontRef>
          </p:style>
        </p:cxnSp>
      </p:grpSp>
      <p:sp>
        <p:nvSpPr>
          <p:cNvPr id="48" name="Rechteck 19"/>
          <p:cNvSpPr/>
          <p:nvPr/>
        </p:nvSpPr>
        <p:spPr>
          <a:xfrm>
            <a:off x="3704197" y="1165079"/>
            <a:ext cx="1714757" cy="461365"/>
          </a:xfrm>
          <a:prstGeom prst="rect">
            <a:avLst/>
          </a:prstGeom>
          <a:solidFill>
            <a:srgbClr val="D5E3F8"/>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defTabSz="914400"/>
            <a:r>
              <a:rPr lang="en-US" sz="1400" dirty="0" smtClean="0">
                <a:solidFill>
                  <a:srgbClr val="000000"/>
                </a:solidFill>
              </a:rPr>
              <a:t>End User PC</a:t>
            </a:r>
          </a:p>
        </p:txBody>
      </p:sp>
      <p:cxnSp>
        <p:nvCxnSpPr>
          <p:cNvPr id="65" name="Gerade Verbindung 28"/>
          <p:cNvCxnSpPr/>
          <p:nvPr/>
        </p:nvCxnSpPr>
        <p:spPr>
          <a:xfrm>
            <a:off x="1431342" y="1058904"/>
            <a:ext cx="0" cy="119640"/>
          </a:xfrm>
          <a:prstGeom prst="line">
            <a:avLst/>
          </a:prstGeom>
          <a:ln w="28575">
            <a:solidFill>
              <a:srgbClr val="9D9D9D"/>
            </a:solidFill>
          </a:ln>
        </p:spPr>
        <p:style>
          <a:lnRef idx="1">
            <a:schemeClr val="accent1"/>
          </a:lnRef>
          <a:fillRef idx="0">
            <a:schemeClr val="accent1"/>
          </a:fillRef>
          <a:effectRef idx="0">
            <a:schemeClr val="accent1"/>
          </a:effectRef>
          <a:fontRef idx="minor">
            <a:schemeClr val="tx1"/>
          </a:fontRef>
        </p:style>
      </p:cxnSp>
      <p:sp>
        <p:nvSpPr>
          <p:cNvPr id="20" name="Rechteck 19"/>
          <p:cNvSpPr/>
          <p:nvPr/>
        </p:nvSpPr>
        <p:spPr>
          <a:xfrm>
            <a:off x="573964" y="1165079"/>
            <a:ext cx="1714757" cy="461365"/>
          </a:xfrm>
          <a:prstGeom prst="rect">
            <a:avLst/>
          </a:prstGeom>
          <a:solidFill>
            <a:srgbClr val="D5E3F8"/>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defTabSz="914400"/>
            <a:r>
              <a:rPr lang="en-US" sz="1400" dirty="0" err="1" smtClean="0">
                <a:solidFill>
                  <a:srgbClr val="000000"/>
                </a:solidFill>
              </a:rPr>
              <a:t>Jumphost</a:t>
            </a:r>
            <a:r>
              <a:rPr lang="en-US" sz="1400" dirty="0" smtClean="0">
                <a:solidFill>
                  <a:srgbClr val="000000"/>
                </a:solidFill>
              </a:rPr>
              <a:t>:</a:t>
            </a:r>
          </a:p>
          <a:p>
            <a:pPr algn="ctr" defTabSz="914400"/>
            <a:r>
              <a:rPr lang="en-US" sz="1400" dirty="0" smtClean="0">
                <a:solidFill>
                  <a:srgbClr val="000000"/>
                </a:solidFill>
              </a:rPr>
              <a:t>(Web) Client </a:t>
            </a:r>
          </a:p>
        </p:txBody>
      </p:sp>
      <p:sp>
        <p:nvSpPr>
          <p:cNvPr id="66" name="TextBox 65"/>
          <p:cNvSpPr txBox="1"/>
          <p:nvPr/>
        </p:nvSpPr>
        <p:spPr>
          <a:xfrm>
            <a:off x="5894115" y="3569066"/>
            <a:ext cx="885179" cy="261610"/>
          </a:xfrm>
          <a:prstGeom prst="rect">
            <a:avLst/>
          </a:prstGeom>
          <a:noFill/>
        </p:spPr>
        <p:txBody>
          <a:bodyPr wrap="none" rtlCol="0">
            <a:spAutoFit/>
          </a:bodyPr>
          <a:lstStyle/>
          <a:p>
            <a:pPr marL="0" algn="r" defTabSz="430213">
              <a:spcAft>
                <a:spcPts val="400"/>
              </a:spcAft>
              <a:buSzPct val="100000"/>
            </a:pPr>
            <a:r>
              <a:rPr lang="en-US" sz="1100" dirty="0" smtClean="0">
                <a:solidFill>
                  <a:srgbClr val="000000"/>
                </a:solidFill>
                <a:latin typeface="HP Simplified" pitchFamily="34" charset="0"/>
                <a:cs typeface="HP Simplified" pitchFamily="34" charset="0"/>
              </a:rPr>
              <a:t>172.17.2x.1</a:t>
            </a:r>
          </a:p>
        </p:txBody>
      </p:sp>
      <p:sp>
        <p:nvSpPr>
          <p:cNvPr id="67" name="TextBox 66"/>
          <p:cNvSpPr txBox="1"/>
          <p:nvPr/>
        </p:nvSpPr>
        <p:spPr>
          <a:xfrm>
            <a:off x="5894115" y="3069972"/>
            <a:ext cx="885179" cy="261610"/>
          </a:xfrm>
          <a:prstGeom prst="rect">
            <a:avLst/>
          </a:prstGeom>
          <a:noFill/>
        </p:spPr>
        <p:txBody>
          <a:bodyPr wrap="none" rtlCol="0">
            <a:spAutoFit/>
          </a:bodyPr>
          <a:lstStyle/>
          <a:p>
            <a:pPr marL="0" algn="r" defTabSz="430213">
              <a:spcAft>
                <a:spcPts val="400"/>
              </a:spcAft>
              <a:buSzPct val="100000"/>
            </a:pPr>
            <a:r>
              <a:rPr lang="en-US" sz="1100" dirty="0" smtClean="0">
                <a:solidFill>
                  <a:srgbClr val="000000"/>
                </a:solidFill>
                <a:latin typeface="HP Simplified" pitchFamily="34" charset="0"/>
                <a:cs typeface="HP Simplified" pitchFamily="34" charset="0"/>
              </a:rPr>
              <a:t>172.17.1x.1</a:t>
            </a:r>
          </a:p>
        </p:txBody>
      </p:sp>
      <p:sp>
        <p:nvSpPr>
          <p:cNvPr id="14" name="Left Brace 13"/>
          <p:cNvSpPr/>
          <p:nvPr/>
        </p:nvSpPr>
        <p:spPr>
          <a:xfrm>
            <a:off x="1086937" y="1942871"/>
            <a:ext cx="250166" cy="925711"/>
          </a:xfrm>
          <a:prstGeom prst="leftBrac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70" name="TextBox 69"/>
          <p:cNvSpPr txBox="1"/>
          <p:nvPr/>
        </p:nvSpPr>
        <p:spPr>
          <a:xfrm>
            <a:off x="0" y="2106187"/>
            <a:ext cx="1086937" cy="646331"/>
          </a:xfrm>
          <a:prstGeom prst="rect">
            <a:avLst/>
          </a:prstGeom>
          <a:noFill/>
        </p:spPr>
        <p:txBody>
          <a:bodyPr wrap="square" rtlCol="0">
            <a:spAutoFit/>
          </a:bodyPr>
          <a:lstStyle/>
          <a:p>
            <a:pPr marL="0" algn="r" defTabSz="430213">
              <a:spcAft>
                <a:spcPts val="400"/>
              </a:spcAft>
              <a:buSzPct val="100000"/>
            </a:pPr>
            <a:r>
              <a:rPr lang="en-US" sz="1200" dirty="0" smtClean="0">
                <a:solidFill>
                  <a:srgbClr val="000000"/>
                </a:solidFill>
                <a:latin typeface="HP Simplified" pitchFamily="34" charset="0"/>
                <a:cs typeface="HP Simplified" pitchFamily="34" charset="0"/>
              </a:rPr>
              <a:t>Separates VLAN per customer</a:t>
            </a:r>
          </a:p>
        </p:txBody>
      </p:sp>
      <p:sp>
        <p:nvSpPr>
          <p:cNvPr id="72" name="TextBox 71"/>
          <p:cNvSpPr txBox="1"/>
          <p:nvPr/>
        </p:nvSpPr>
        <p:spPr>
          <a:xfrm>
            <a:off x="5570993" y="4854394"/>
            <a:ext cx="3198311" cy="261610"/>
          </a:xfrm>
          <a:prstGeom prst="rect">
            <a:avLst/>
          </a:prstGeom>
          <a:noFill/>
        </p:spPr>
        <p:txBody>
          <a:bodyPr wrap="none" rtlCol="0">
            <a:spAutoFit/>
          </a:bodyPr>
          <a:lstStyle/>
          <a:p>
            <a:pPr marL="0" defTabSz="430213">
              <a:spcAft>
                <a:spcPts val="400"/>
              </a:spcAft>
              <a:buSzPct val="100000"/>
            </a:pPr>
            <a:r>
              <a:rPr lang="en-US" sz="1100" dirty="0" smtClean="0">
                <a:solidFill>
                  <a:srgbClr val="000000"/>
                </a:solidFill>
                <a:latin typeface="HP Simplified" pitchFamily="34" charset="0"/>
                <a:cs typeface="HP Simplified" pitchFamily="34" charset="0"/>
              </a:rPr>
              <a:t>(*) separates management network is not displayed</a:t>
            </a:r>
          </a:p>
        </p:txBody>
      </p:sp>
    </p:spTree>
    <p:extLst>
      <p:ext uri="{BB962C8B-B14F-4D97-AF65-F5344CB8AC3E}">
        <p14:creationId xmlns:p14="http://schemas.microsoft.com/office/powerpoint/2010/main" val="4023376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 name="Rectangle 16383"/>
          <p:cNvSpPr/>
          <p:nvPr/>
        </p:nvSpPr>
        <p:spPr>
          <a:xfrm>
            <a:off x="0" y="4284011"/>
            <a:ext cx="9144000" cy="8594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Rectangle 17"/>
          <p:cNvSpPr/>
          <p:nvPr/>
        </p:nvSpPr>
        <p:spPr>
          <a:xfrm>
            <a:off x="567576" y="954573"/>
            <a:ext cx="1613641" cy="883531"/>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1000" b="1" u="sng" dirty="0" smtClean="0">
                <a:solidFill>
                  <a:schemeClr val="tx1"/>
                </a:solidFill>
              </a:rPr>
              <a:t>Properties:</a:t>
            </a:r>
          </a:p>
          <a:p>
            <a:r>
              <a:rPr lang="de-DE" sz="1000" dirty="0" err="1" smtClean="0">
                <a:solidFill>
                  <a:schemeClr val="tx1"/>
                </a:solidFill>
              </a:rPr>
              <a:t>maxServerCount</a:t>
            </a:r>
            <a:r>
              <a:rPr lang="de-DE" sz="1000" dirty="0" smtClean="0">
                <a:solidFill>
                  <a:schemeClr val="tx1"/>
                </a:solidFill>
              </a:rPr>
              <a:t>: 4</a:t>
            </a:r>
          </a:p>
          <a:p>
            <a:r>
              <a:rPr lang="de-DE" sz="1000" dirty="0" err="1" smtClean="0">
                <a:solidFill>
                  <a:schemeClr val="tx1"/>
                </a:solidFill>
              </a:rPr>
              <a:t>minServerCount</a:t>
            </a:r>
            <a:r>
              <a:rPr lang="de-DE" sz="1000" dirty="0" smtClean="0">
                <a:solidFill>
                  <a:schemeClr val="tx1"/>
                </a:solidFill>
              </a:rPr>
              <a:t>: 2</a:t>
            </a:r>
          </a:p>
          <a:p>
            <a:r>
              <a:rPr lang="de-DE" sz="1000" dirty="0" err="1" smtClean="0">
                <a:solidFill>
                  <a:schemeClr val="tx1"/>
                </a:solidFill>
              </a:rPr>
              <a:t>serverCount</a:t>
            </a:r>
            <a:r>
              <a:rPr lang="de-DE" sz="1000" dirty="0" smtClean="0">
                <a:solidFill>
                  <a:schemeClr val="tx1"/>
                </a:solidFill>
              </a:rPr>
              <a:t>: 2</a:t>
            </a:r>
          </a:p>
          <a:p>
            <a:r>
              <a:rPr lang="de-DE" sz="1000" dirty="0" err="1" smtClean="0">
                <a:solidFill>
                  <a:schemeClr val="tx1"/>
                </a:solidFill>
              </a:rPr>
              <a:t>xlsHeaderName</a:t>
            </a:r>
            <a:r>
              <a:rPr lang="de-DE" sz="1000" dirty="0" smtClean="0">
                <a:solidFill>
                  <a:schemeClr val="tx1"/>
                </a:solidFill>
              </a:rPr>
              <a:t>: APPTIER</a:t>
            </a:r>
            <a:endParaRPr lang="de-DE" sz="1000" dirty="0">
              <a:solidFill>
                <a:schemeClr val="tx1"/>
              </a:solidFill>
            </a:endParaRPr>
          </a:p>
        </p:txBody>
      </p:sp>
      <p:sp>
        <p:nvSpPr>
          <p:cNvPr id="3" name="Title 2"/>
          <p:cNvSpPr>
            <a:spLocks noGrp="1"/>
          </p:cNvSpPr>
          <p:nvPr>
            <p:ph type="title"/>
          </p:nvPr>
        </p:nvSpPr>
        <p:spPr>
          <a:xfrm>
            <a:off x="331470" y="235064"/>
            <a:ext cx="4007448" cy="430887"/>
          </a:xfrm>
        </p:spPr>
        <p:txBody>
          <a:bodyPr/>
          <a:lstStyle/>
          <a:p>
            <a:r>
              <a:rPr lang="de-DE" dirty="0"/>
              <a:t>C</a:t>
            </a:r>
            <a:r>
              <a:rPr lang="de-DE" dirty="0" smtClean="0"/>
              <a:t>omponents </a:t>
            </a:r>
            <a:r>
              <a:rPr lang="de-DE" dirty="0"/>
              <a:t>P</a:t>
            </a:r>
            <a:r>
              <a:rPr lang="de-DE" dirty="0" smtClean="0"/>
              <a:t>rocess</a:t>
            </a:r>
            <a:endParaRPr lang="de-DE" dirty="0"/>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7995" y="0"/>
            <a:ext cx="754147" cy="601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08" y="978620"/>
            <a:ext cx="600075"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08" y="2268873"/>
            <a:ext cx="571500"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6883" y="2126786"/>
            <a:ext cx="5810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2733" y="3676119"/>
            <a:ext cx="70485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10808" y="3388781"/>
            <a:ext cx="657225"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10809" y="4248150"/>
            <a:ext cx="657225"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97786" y="2489"/>
            <a:ext cx="756326" cy="756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Curved Connector 5"/>
          <p:cNvCxnSpPr>
            <a:stCxn id="16386" idx="3"/>
            <a:endCxn id="16387" idx="1"/>
          </p:cNvCxnSpPr>
          <p:nvPr/>
        </p:nvCxnSpPr>
        <p:spPr>
          <a:xfrm flipV="1">
            <a:off x="7154112" y="300967"/>
            <a:ext cx="273883" cy="79685"/>
          </a:xfrm>
          <a:prstGeom prst="curvedConnector3">
            <a:avLst>
              <a:gd name="adj1" fmla="val 50000"/>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pic>
        <p:nvPicPr>
          <p:cNvPr id="16397"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92101" y="20484"/>
            <a:ext cx="892563" cy="835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8"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7576" y="754548"/>
            <a:ext cx="104775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05921" y="933208"/>
            <a:ext cx="74295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401" name="Group 16400"/>
          <p:cNvGrpSpPr/>
          <p:nvPr/>
        </p:nvGrpSpPr>
        <p:grpSpPr>
          <a:xfrm>
            <a:off x="3248872" y="1635645"/>
            <a:ext cx="2838164" cy="378656"/>
            <a:chOff x="3248872" y="1635645"/>
            <a:chExt cx="2838164" cy="378656"/>
          </a:xfrm>
        </p:grpSpPr>
        <p:pic>
          <p:nvPicPr>
            <p:cNvPr id="16399"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58088" y="1852376"/>
              <a:ext cx="161925"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tangle 33"/>
            <p:cNvSpPr/>
            <p:nvPr/>
          </p:nvSpPr>
          <p:spPr>
            <a:xfrm>
              <a:off x="3420013" y="1852376"/>
              <a:ext cx="2286046" cy="148854"/>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nchorCtr="0"/>
            <a:lstStyle/>
            <a:p>
              <a:r>
                <a:rPr lang="de-DE" sz="1000" dirty="0" smtClean="0">
                  <a:solidFill>
                    <a:schemeClr val="tx1"/>
                  </a:solidFill>
                </a:rPr>
                <a:t>1. LCA – </a:t>
              </a:r>
              <a:r>
                <a:rPr lang="de-DE" sz="1000" dirty="0" err="1" smtClean="0">
                  <a:solidFill>
                    <a:schemeClr val="tx1"/>
                  </a:solidFill>
                </a:rPr>
                <a:t>Configure</a:t>
              </a:r>
              <a:r>
                <a:rPr lang="de-DE" sz="1000" dirty="0" smtClean="0">
                  <a:solidFill>
                    <a:schemeClr val="tx1"/>
                  </a:solidFill>
                </a:rPr>
                <a:t> </a:t>
              </a:r>
              <a:r>
                <a:rPr lang="de-DE" sz="1000" dirty="0" err="1" smtClean="0">
                  <a:solidFill>
                    <a:schemeClr val="tx1"/>
                  </a:solidFill>
                </a:rPr>
                <a:t>Tomcat</a:t>
              </a:r>
              <a:endParaRPr lang="de-DE" sz="1000" dirty="0">
                <a:solidFill>
                  <a:schemeClr val="tx1"/>
                </a:solidFill>
              </a:endParaRPr>
            </a:p>
          </p:txBody>
        </p:sp>
        <p:sp>
          <p:nvSpPr>
            <p:cNvPr id="35" name="Round Diagonal Corner Rectangle 34"/>
            <p:cNvSpPr/>
            <p:nvPr/>
          </p:nvSpPr>
          <p:spPr>
            <a:xfrm>
              <a:off x="3248872" y="1635645"/>
              <a:ext cx="2838164" cy="213179"/>
            </a:xfrm>
            <a:prstGeom prst="round2Diag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r>
                <a:rPr lang="de-DE" sz="1200" i="1" dirty="0" err="1" smtClean="0">
                  <a:solidFill>
                    <a:schemeClr val="tx1"/>
                  </a:solidFill>
                </a:rPr>
                <a:t>Lifecycle</a:t>
              </a:r>
              <a:r>
                <a:rPr lang="de-DE" sz="1200" i="1" dirty="0" smtClean="0">
                  <a:solidFill>
                    <a:schemeClr val="tx1"/>
                  </a:solidFill>
                </a:rPr>
                <a:t> /  </a:t>
              </a:r>
              <a:r>
                <a:rPr lang="de-DE" sz="1200" dirty="0" err="1" smtClean="0">
                  <a:solidFill>
                    <a:schemeClr val="tx1"/>
                  </a:solidFill>
                </a:rPr>
                <a:t>Deploy</a:t>
              </a:r>
              <a:r>
                <a:rPr lang="de-DE" sz="1200" dirty="0" smtClean="0">
                  <a:solidFill>
                    <a:schemeClr val="tx1"/>
                  </a:solidFill>
                </a:rPr>
                <a:t>: Post-Transition Phase: </a:t>
              </a:r>
              <a:endParaRPr lang="de-DE" sz="1200" dirty="0">
                <a:solidFill>
                  <a:schemeClr val="tx1"/>
                </a:solidFill>
              </a:endParaRPr>
            </a:p>
          </p:txBody>
        </p:sp>
      </p:grpSp>
      <p:sp>
        <p:nvSpPr>
          <p:cNvPr id="38" name="Rectangle 37"/>
          <p:cNvSpPr/>
          <p:nvPr/>
        </p:nvSpPr>
        <p:spPr>
          <a:xfrm>
            <a:off x="567576" y="2212869"/>
            <a:ext cx="1613641" cy="883531"/>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1000" b="1" u="sng" dirty="0" smtClean="0">
                <a:solidFill>
                  <a:schemeClr val="tx1"/>
                </a:solidFill>
              </a:rPr>
              <a:t>Properties:</a:t>
            </a:r>
          </a:p>
          <a:p>
            <a:r>
              <a:rPr lang="de-DE" sz="1000" dirty="0" err="1" smtClean="0">
                <a:solidFill>
                  <a:schemeClr val="tx1"/>
                </a:solidFill>
              </a:rPr>
              <a:t>maxServerCount</a:t>
            </a:r>
            <a:r>
              <a:rPr lang="de-DE" sz="1000" dirty="0" smtClean="0">
                <a:solidFill>
                  <a:schemeClr val="tx1"/>
                </a:solidFill>
              </a:rPr>
              <a:t>: 2</a:t>
            </a:r>
          </a:p>
          <a:p>
            <a:r>
              <a:rPr lang="de-DE" sz="1000" dirty="0" err="1" smtClean="0">
                <a:solidFill>
                  <a:schemeClr val="tx1"/>
                </a:solidFill>
              </a:rPr>
              <a:t>minServerCount</a:t>
            </a:r>
            <a:r>
              <a:rPr lang="de-DE" sz="1000" dirty="0" smtClean="0">
                <a:solidFill>
                  <a:schemeClr val="tx1"/>
                </a:solidFill>
              </a:rPr>
              <a:t>: 1</a:t>
            </a:r>
          </a:p>
          <a:p>
            <a:r>
              <a:rPr lang="de-DE" sz="1000" dirty="0" err="1" smtClean="0">
                <a:solidFill>
                  <a:schemeClr val="tx1"/>
                </a:solidFill>
              </a:rPr>
              <a:t>serverCount</a:t>
            </a:r>
            <a:r>
              <a:rPr lang="de-DE" sz="1000" dirty="0" smtClean="0">
                <a:solidFill>
                  <a:schemeClr val="tx1"/>
                </a:solidFill>
              </a:rPr>
              <a:t>: 1</a:t>
            </a:r>
          </a:p>
          <a:p>
            <a:r>
              <a:rPr lang="de-DE" sz="1000" dirty="0" err="1" smtClean="0">
                <a:solidFill>
                  <a:schemeClr val="tx1"/>
                </a:solidFill>
              </a:rPr>
              <a:t>xlsHeaderName</a:t>
            </a:r>
            <a:r>
              <a:rPr lang="de-DE" sz="1000" dirty="0" smtClean="0">
                <a:solidFill>
                  <a:schemeClr val="tx1"/>
                </a:solidFill>
              </a:rPr>
              <a:t>: DBTIER</a:t>
            </a:r>
            <a:endParaRPr lang="de-DE" sz="1000" dirty="0">
              <a:solidFill>
                <a:schemeClr val="tx1"/>
              </a:solidFill>
            </a:endParaRPr>
          </a:p>
        </p:txBody>
      </p:sp>
      <p:grpSp>
        <p:nvGrpSpPr>
          <p:cNvPr id="16403" name="Group 16402"/>
          <p:cNvGrpSpPr/>
          <p:nvPr/>
        </p:nvGrpSpPr>
        <p:grpSpPr>
          <a:xfrm>
            <a:off x="3248871" y="2848187"/>
            <a:ext cx="2838165" cy="396448"/>
            <a:chOff x="3248871" y="2848187"/>
            <a:chExt cx="2838165" cy="396448"/>
          </a:xfrm>
        </p:grpSpPr>
        <p:pic>
          <p:nvPicPr>
            <p:cNvPr id="39"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58088" y="3082710"/>
              <a:ext cx="161925"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ectangle 39"/>
            <p:cNvSpPr/>
            <p:nvPr/>
          </p:nvSpPr>
          <p:spPr>
            <a:xfrm>
              <a:off x="3420013" y="3082710"/>
              <a:ext cx="2286046" cy="148854"/>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nchorCtr="0"/>
            <a:lstStyle/>
            <a:p>
              <a:r>
                <a:rPr lang="de-DE" sz="1000" dirty="0" smtClean="0">
                  <a:solidFill>
                    <a:schemeClr val="tx1"/>
                  </a:solidFill>
                </a:rPr>
                <a:t>1. LCA – </a:t>
              </a:r>
              <a:r>
                <a:rPr lang="de-DE" sz="1000" dirty="0" err="1" smtClean="0">
                  <a:solidFill>
                    <a:schemeClr val="tx1"/>
                  </a:solidFill>
                </a:rPr>
                <a:t>Configure</a:t>
              </a:r>
              <a:r>
                <a:rPr lang="de-DE" sz="1000" dirty="0" smtClean="0">
                  <a:solidFill>
                    <a:schemeClr val="tx1"/>
                  </a:solidFill>
                </a:rPr>
                <a:t> DB</a:t>
              </a:r>
              <a:endParaRPr lang="de-DE" sz="1000" dirty="0">
                <a:solidFill>
                  <a:schemeClr val="tx1"/>
                </a:solidFill>
              </a:endParaRPr>
            </a:p>
          </p:txBody>
        </p:sp>
        <p:sp>
          <p:nvSpPr>
            <p:cNvPr id="41" name="Round Diagonal Corner Rectangle 40"/>
            <p:cNvSpPr/>
            <p:nvPr/>
          </p:nvSpPr>
          <p:spPr>
            <a:xfrm>
              <a:off x="3248871" y="2848187"/>
              <a:ext cx="2838165" cy="230972"/>
            </a:xfrm>
            <a:prstGeom prst="round2Diag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r>
                <a:rPr lang="de-DE" sz="1200" i="1" dirty="0" err="1" smtClean="0">
                  <a:solidFill>
                    <a:schemeClr val="tx1"/>
                  </a:solidFill>
                </a:rPr>
                <a:t>Lifecycle</a:t>
              </a:r>
              <a:r>
                <a:rPr lang="de-DE" sz="1200" i="1" dirty="0" smtClean="0">
                  <a:solidFill>
                    <a:schemeClr val="tx1"/>
                  </a:solidFill>
                </a:rPr>
                <a:t> /  </a:t>
              </a:r>
              <a:r>
                <a:rPr lang="de-DE" sz="1200" dirty="0" err="1" smtClean="0">
                  <a:solidFill>
                    <a:schemeClr val="tx1"/>
                  </a:solidFill>
                </a:rPr>
                <a:t>Deploy</a:t>
              </a:r>
              <a:r>
                <a:rPr lang="de-DE" sz="1200" dirty="0" smtClean="0">
                  <a:solidFill>
                    <a:schemeClr val="tx1"/>
                  </a:solidFill>
                </a:rPr>
                <a:t>: Post-Transition Phase: </a:t>
              </a:r>
              <a:endParaRPr lang="de-DE" sz="1200" dirty="0">
                <a:solidFill>
                  <a:schemeClr val="tx1"/>
                </a:solidFill>
              </a:endParaRPr>
            </a:p>
          </p:txBody>
        </p:sp>
      </p:grpSp>
      <p:grpSp>
        <p:nvGrpSpPr>
          <p:cNvPr id="16400" name="Group 16399"/>
          <p:cNvGrpSpPr/>
          <p:nvPr/>
        </p:nvGrpSpPr>
        <p:grpSpPr>
          <a:xfrm>
            <a:off x="3258088" y="933208"/>
            <a:ext cx="5061158" cy="627603"/>
            <a:chOff x="3258088" y="933208"/>
            <a:chExt cx="5061158" cy="627603"/>
          </a:xfrm>
        </p:grpSpPr>
        <p:sp>
          <p:nvSpPr>
            <p:cNvPr id="13" name="Round Diagonal Corner Rectangle 12"/>
            <p:cNvSpPr/>
            <p:nvPr/>
          </p:nvSpPr>
          <p:spPr>
            <a:xfrm>
              <a:off x="3263173" y="933208"/>
              <a:ext cx="5056073" cy="272162"/>
            </a:xfrm>
            <a:prstGeom prst="round2Diag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r>
                <a:rPr lang="de-DE" sz="1200" i="1" dirty="0" smtClean="0">
                  <a:solidFill>
                    <a:schemeClr val="tx1"/>
                  </a:solidFill>
                </a:rPr>
                <a:t>VS_VCENTER_2TIER </a:t>
              </a:r>
              <a:r>
                <a:rPr lang="de-DE" sz="1200" dirty="0" err="1" smtClean="0">
                  <a:solidFill>
                    <a:schemeClr val="tx1"/>
                  </a:solidFill>
                </a:rPr>
                <a:t>Resource</a:t>
              </a:r>
              <a:r>
                <a:rPr lang="de-DE" sz="1200" dirty="0" smtClean="0">
                  <a:solidFill>
                    <a:schemeClr val="tx1"/>
                  </a:solidFill>
                </a:rPr>
                <a:t> Binding / </a:t>
              </a:r>
              <a:r>
                <a:rPr lang="de-DE" sz="1200" dirty="0" err="1" smtClean="0">
                  <a:solidFill>
                    <a:schemeClr val="tx1"/>
                  </a:solidFill>
                </a:rPr>
                <a:t>Deploy</a:t>
              </a:r>
              <a:r>
                <a:rPr lang="de-DE" sz="1200" dirty="0" smtClean="0">
                  <a:solidFill>
                    <a:schemeClr val="tx1"/>
                  </a:solidFill>
                </a:rPr>
                <a:t>/</a:t>
              </a:r>
              <a:r>
                <a:rPr lang="de-DE" sz="1200" dirty="0" err="1" smtClean="0">
                  <a:solidFill>
                    <a:schemeClr val="tx1"/>
                  </a:solidFill>
                </a:rPr>
                <a:t>Un-Deploy</a:t>
              </a:r>
              <a:r>
                <a:rPr lang="de-DE" sz="1200" dirty="0" smtClean="0">
                  <a:solidFill>
                    <a:schemeClr val="tx1"/>
                  </a:solidFill>
                </a:rPr>
                <a:t>: Transition Phase: </a:t>
              </a:r>
              <a:endParaRPr lang="de-DE" sz="1200" dirty="0">
                <a:solidFill>
                  <a:schemeClr val="tx1"/>
                </a:solidFill>
              </a:endParaRPr>
            </a:p>
          </p:txBody>
        </p:sp>
        <p:pic>
          <p:nvPicPr>
            <p:cNvPr id="36"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58088" y="1216328"/>
              <a:ext cx="161925"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Rectangle 36"/>
            <p:cNvSpPr/>
            <p:nvPr/>
          </p:nvSpPr>
          <p:spPr>
            <a:xfrm>
              <a:off x="3420013" y="1216328"/>
              <a:ext cx="2286046" cy="148854"/>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nchorCtr="0"/>
            <a:lstStyle/>
            <a:p>
              <a:r>
                <a:rPr lang="de-DE" sz="1000" dirty="0" err="1" smtClean="0">
                  <a:solidFill>
                    <a:schemeClr val="tx1"/>
                  </a:solidFill>
                </a:rPr>
                <a:t>vCenter</a:t>
              </a:r>
              <a:r>
                <a:rPr lang="de-DE" sz="1000" dirty="0" smtClean="0">
                  <a:solidFill>
                    <a:schemeClr val="tx1"/>
                  </a:solidFill>
                </a:rPr>
                <a:t> 2tier wo </a:t>
              </a:r>
              <a:r>
                <a:rPr lang="de-DE" sz="1000" dirty="0" err="1" smtClean="0">
                  <a:solidFill>
                    <a:schemeClr val="tx1"/>
                  </a:solidFill>
                </a:rPr>
                <a:t>Custspec</a:t>
              </a:r>
              <a:r>
                <a:rPr lang="de-DE" sz="1000" dirty="0" smtClean="0">
                  <a:solidFill>
                    <a:schemeClr val="tx1"/>
                  </a:solidFill>
                </a:rPr>
                <a:t> - </a:t>
              </a:r>
              <a:r>
                <a:rPr lang="de-DE" sz="1000" dirty="0" err="1" smtClean="0">
                  <a:solidFill>
                    <a:schemeClr val="tx1"/>
                  </a:solidFill>
                </a:rPr>
                <a:t>Deploy</a:t>
              </a:r>
              <a:endParaRPr lang="de-DE" sz="1000" dirty="0">
                <a:solidFill>
                  <a:schemeClr val="tx1"/>
                </a:solidFill>
              </a:endParaRPr>
            </a:p>
          </p:txBody>
        </p:sp>
        <p:pic>
          <p:nvPicPr>
            <p:cNvPr id="42"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58088" y="1398886"/>
              <a:ext cx="161925"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Rectangle 42"/>
            <p:cNvSpPr/>
            <p:nvPr/>
          </p:nvSpPr>
          <p:spPr>
            <a:xfrm>
              <a:off x="3420013" y="1398886"/>
              <a:ext cx="2286046" cy="148854"/>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nchorCtr="0"/>
            <a:lstStyle/>
            <a:p>
              <a:r>
                <a:rPr lang="de-DE" sz="1000" dirty="0" err="1" smtClean="0">
                  <a:solidFill>
                    <a:schemeClr val="tx1"/>
                  </a:solidFill>
                </a:rPr>
                <a:t>vCenter</a:t>
              </a:r>
              <a:r>
                <a:rPr lang="de-DE" sz="1000" dirty="0" smtClean="0">
                  <a:solidFill>
                    <a:schemeClr val="tx1"/>
                  </a:solidFill>
                </a:rPr>
                <a:t> 2tier wo </a:t>
              </a:r>
              <a:r>
                <a:rPr lang="de-DE" sz="1000" dirty="0" err="1" smtClean="0">
                  <a:solidFill>
                    <a:schemeClr val="tx1"/>
                  </a:solidFill>
                </a:rPr>
                <a:t>Custspec</a:t>
              </a:r>
              <a:r>
                <a:rPr lang="de-DE" sz="1000" dirty="0" smtClean="0">
                  <a:solidFill>
                    <a:schemeClr val="tx1"/>
                  </a:solidFill>
                </a:rPr>
                <a:t> - </a:t>
              </a:r>
              <a:r>
                <a:rPr lang="de-DE" sz="1000" dirty="0" err="1" smtClean="0">
                  <a:solidFill>
                    <a:schemeClr val="tx1"/>
                  </a:solidFill>
                </a:rPr>
                <a:t>Undeploy</a:t>
              </a:r>
              <a:endParaRPr lang="de-DE" sz="1000" dirty="0">
                <a:solidFill>
                  <a:schemeClr val="tx1"/>
                </a:solidFill>
              </a:endParaRPr>
            </a:p>
          </p:txBody>
        </p:sp>
      </p:grpSp>
      <p:grpSp>
        <p:nvGrpSpPr>
          <p:cNvPr id="16402" name="Group 16401"/>
          <p:cNvGrpSpPr/>
          <p:nvPr/>
        </p:nvGrpSpPr>
        <p:grpSpPr>
          <a:xfrm>
            <a:off x="3258088" y="2194939"/>
            <a:ext cx="5061158" cy="627867"/>
            <a:chOff x="3258088" y="2194939"/>
            <a:chExt cx="5061158" cy="627867"/>
          </a:xfrm>
        </p:grpSpPr>
        <p:sp>
          <p:nvSpPr>
            <p:cNvPr id="48" name="Round Diagonal Corner Rectangle 47"/>
            <p:cNvSpPr/>
            <p:nvPr/>
          </p:nvSpPr>
          <p:spPr>
            <a:xfrm>
              <a:off x="3263174" y="2194939"/>
              <a:ext cx="5056072" cy="272426"/>
            </a:xfrm>
            <a:prstGeom prst="round2Diag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r>
                <a:rPr lang="de-DE" sz="1200" i="1" dirty="0" smtClean="0">
                  <a:solidFill>
                    <a:schemeClr val="tx1"/>
                  </a:solidFill>
                </a:rPr>
                <a:t>VS_VCENTER_2TIER </a:t>
              </a:r>
              <a:r>
                <a:rPr lang="de-DE" sz="1200" dirty="0" err="1" smtClean="0">
                  <a:solidFill>
                    <a:schemeClr val="tx1"/>
                  </a:solidFill>
                </a:rPr>
                <a:t>Resource</a:t>
              </a:r>
              <a:r>
                <a:rPr lang="de-DE" sz="1200" dirty="0" smtClean="0">
                  <a:solidFill>
                    <a:schemeClr val="tx1"/>
                  </a:solidFill>
                </a:rPr>
                <a:t> Binding / </a:t>
              </a:r>
              <a:r>
                <a:rPr lang="de-DE" sz="1200" dirty="0" err="1" smtClean="0">
                  <a:solidFill>
                    <a:schemeClr val="tx1"/>
                  </a:solidFill>
                </a:rPr>
                <a:t>Deploy</a:t>
              </a:r>
              <a:r>
                <a:rPr lang="de-DE" sz="1200" dirty="0" smtClean="0">
                  <a:solidFill>
                    <a:schemeClr val="tx1"/>
                  </a:solidFill>
                </a:rPr>
                <a:t>/</a:t>
              </a:r>
              <a:r>
                <a:rPr lang="de-DE" sz="1200" dirty="0" err="1" smtClean="0">
                  <a:solidFill>
                    <a:schemeClr val="tx1"/>
                  </a:solidFill>
                </a:rPr>
                <a:t>Un-Deploy</a:t>
              </a:r>
              <a:r>
                <a:rPr lang="de-DE" sz="1200" dirty="0" smtClean="0">
                  <a:solidFill>
                    <a:schemeClr val="tx1"/>
                  </a:solidFill>
                </a:rPr>
                <a:t>: Transition Phase: </a:t>
              </a:r>
              <a:endParaRPr lang="de-DE" sz="1200" dirty="0">
                <a:solidFill>
                  <a:schemeClr val="tx1"/>
                </a:solidFill>
              </a:endParaRPr>
            </a:p>
          </p:txBody>
        </p:sp>
        <p:pic>
          <p:nvPicPr>
            <p:cNvPr id="49"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58088" y="2478323"/>
              <a:ext cx="161925"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Rectangle 49"/>
            <p:cNvSpPr/>
            <p:nvPr/>
          </p:nvSpPr>
          <p:spPr>
            <a:xfrm>
              <a:off x="3420013" y="2478323"/>
              <a:ext cx="2286046" cy="148854"/>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nchorCtr="0"/>
            <a:lstStyle/>
            <a:p>
              <a:r>
                <a:rPr lang="de-DE" sz="1000" dirty="0" err="1" smtClean="0">
                  <a:solidFill>
                    <a:schemeClr val="tx1"/>
                  </a:solidFill>
                </a:rPr>
                <a:t>vCenter</a:t>
              </a:r>
              <a:r>
                <a:rPr lang="de-DE" sz="1000" dirty="0" smtClean="0">
                  <a:solidFill>
                    <a:schemeClr val="tx1"/>
                  </a:solidFill>
                </a:rPr>
                <a:t> 2tier wo </a:t>
              </a:r>
              <a:r>
                <a:rPr lang="de-DE" sz="1000" dirty="0" err="1" smtClean="0">
                  <a:solidFill>
                    <a:schemeClr val="tx1"/>
                  </a:solidFill>
                </a:rPr>
                <a:t>Custspec</a:t>
              </a:r>
              <a:r>
                <a:rPr lang="de-DE" sz="1000" dirty="0" smtClean="0">
                  <a:solidFill>
                    <a:schemeClr val="tx1"/>
                  </a:solidFill>
                </a:rPr>
                <a:t> - </a:t>
              </a:r>
              <a:r>
                <a:rPr lang="de-DE" sz="1000" dirty="0" err="1" smtClean="0">
                  <a:solidFill>
                    <a:schemeClr val="tx1"/>
                  </a:solidFill>
                </a:rPr>
                <a:t>Deploy</a:t>
              </a:r>
              <a:endParaRPr lang="de-DE" sz="1000" dirty="0">
                <a:solidFill>
                  <a:schemeClr val="tx1"/>
                </a:solidFill>
              </a:endParaRPr>
            </a:p>
          </p:txBody>
        </p:sp>
        <p:pic>
          <p:nvPicPr>
            <p:cNvPr id="51"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58088" y="2660881"/>
              <a:ext cx="161925"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Rectangle 51"/>
            <p:cNvSpPr/>
            <p:nvPr/>
          </p:nvSpPr>
          <p:spPr>
            <a:xfrm>
              <a:off x="3420013" y="2660881"/>
              <a:ext cx="2286046" cy="148854"/>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nchorCtr="0"/>
            <a:lstStyle/>
            <a:p>
              <a:r>
                <a:rPr lang="de-DE" sz="1000" dirty="0" err="1" smtClean="0">
                  <a:solidFill>
                    <a:schemeClr val="tx1"/>
                  </a:solidFill>
                </a:rPr>
                <a:t>vCenter</a:t>
              </a:r>
              <a:r>
                <a:rPr lang="de-DE" sz="1000" dirty="0" smtClean="0">
                  <a:solidFill>
                    <a:schemeClr val="tx1"/>
                  </a:solidFill>
                </a:rPr>
                <a:t> 2tier wo </a:t>
              </a:r>
              <a:r>
                <a:rPr lang="de-DE" sz="1000" dirty="0" err="1" smtClean="0">
                  <a:solidFill>
                    <a:schemeClr val="tx1"/>
                  </a:solidFill>
                </a:rPr>
                <a:t>Custspec</a:t>
              </a:r>
              <a:r>
                <a:rPr lang="de-DE" sz="1000" dirty="0" smtClean="0">
                  <a:solidFill>
                    <a:schemeClr val="tx1"/>
                  </a:solidFill>
                </a:rPr>
                <a:t> - </a:t>
              </a:r>
              <a:r>
                <a:rPr lang="de-DE" sz="1000" dirty="0" err="1" smtClean="0">
                  <a:solidFill>
                    <a:schemeClr val="tx1"/>
                  </a:solidFill>
                </a:rPr>
                <a:t>Undeploy</a:t>
              </a:r>
              <a:endParaRPr lang="de-DE" sz="1000" dirty="0">
                <a:solidFill>
                  <a:schemeClr val="tx1"/>
                </a:solidFill>
              </a:endParaRPr>
            </a:p>
          </p:txBody>
        </p:sp>
      </p:grpSp>
      <p:sp>
        <p:nvSpPr>
          <p:cNvPr id="54" name="Rectangle 53"/>
          <p:cNvSpPr/>
          <p:nvPr/>
        </p:nvSpPr>
        <p:spPr>
          <a:xfrm>
            <a:off x="1392356" y="3602213"/>
            <a:ext cx="1613641" cy="1125578"/>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1000" b="1" u="sng" dirty="0" smtClean="0">
                <a:solidFill>
                  <a:schemeClr val="tx1"/>
                </a:solidFill>
              </a:rPr>
              <a:t>Properties:</a:t>
            </a:r>
          </a:p>
          <a:p>
            <a:r>
              <a:rPr lang="de-DE" sz="1000" dirty="0" err="1" smtClean="0">
                <a:solidFill>
                  <a:schemeClr val="tx1"/>
                </a:solidFill>
              </a:rPr>
              <a:t>dhcpEnabled</a:t>
            </a:r>
            <a:r>
              <a:rPr lang="de-DE" sz="1000" dirty="0" smtClean="0">
                <a:solidFill>
                  <a:schemeClr val="tx1"/>
                </a:solidFill>
              </a:rPr>
              <a:t>: </a:t>
            </a:r>
            <a:r>
              <a:rPr lang="de-DE" sz="1000" dirty="0" err="1" smtClean="0">
                <a:solidFill>
                  <a:schemeClr val="tx1"/>
                </a:solidFill>
              </a:rPr>
              <a:t>false</a:t>
            </a:r>
            <a:endParaRPr lang="de-DE" sz="1000" dirty="0" smtClean="0">
              <a:solidFill>
                <a:schemeClr val="tx1"/>
              </a:solidFill>
            </a:endParaRPr>
          </a:p>
          <a:p>
            <a:r>
              <a:rPr lang="de-DE" sz="1000" dirty="0" err="1" smtClean="0">
                <a:solidFill>
                  <a:schemeClr val="tx1"/>
                </a:solidFill>
              </a:rPr>
              <a:t>dhcpRange</a:t>
            </a:r>
            <a:r>
              <a:rPr lang="de-DE" sz="1000" dirty="0" smtClean="0">
                <a:solidFill>
                  <a:schemeClr val="tx1"/>
                </a:solidFill>
              </a:rPr>
              <a:t>:</a:t>
            </a:r>
          </a:p>
          <a:p>
            <a:r>
              <a:rPr lang="de-DE" sz="1000" dirty="0" err="1" smtClean="0">
                <a:solidFill>
                  <a:schemeClr val="tx1"/>
                </a:solidFill>
              </a:rPr>
              <a:t>vlanId</a:t>
            </a:r>
            <a:r>
              <a:rPr lang="de-DE" sz="1000" dirty="0" smtClean="0">
                <a:solidFill>
                  <a:schemeClr val="tx1"/>
                </a:solidFill>
              </a:rPr>
              <a:t>: 0</a:t>
            </a:r>
          </a:p>
          <a:p>
            <a:r>
              <a:rPr lang="de-DE" sz="1000" dirty="0" err="1" smtClean="0">
                <a:solidFill>
                  <a:schemeClr val="tx1"/>
                </a:solidFill>
              </a:rPr>
              <a:t>vlanIPSubnet</a:t>
            </a:r>
            <a:r>
              <a:rPr lang="de-DE" sz="1000" dirty="0" smtClean="0">
                <a:solidFill>
                  <a:schemeClr val="tx1"/>
                </a:solidFill>
              </a:rPr>
              <a:t>:</a:t>
            </a:r>
          </a:p>
          <a:p>
            <a:r>
              <a:rPr lang="de-DE" sz="1000" dirty="0" err="1" smtClean="0">
                <a:solidFill>
                  <a:schemeClr val="tx1"/>
                </a:solidFill>
              </a:rPr>
              <a:t>vlanSubnetMask</a:t>
            </a:r>
            <a:r>
              <a:rPr lang="de-DE" sz="1000" dirty="0" smtClean="0">
                <a:solidFill>
                  <a:schemeClr val="tx1"/>
                </a:solidFill>
              </a:rPr>
              <a:t>:</a:t>
            </a:r>
          </a:p>
          <a:p>
            <a:r>
              <a:rPr lang="de-DE" sz="1000" dirty="0" err="1" smtClean="0">
                <a:solidFill>
                  <a:schemeClr val="tx1"/>
                </a:solidFill>
              </a:rPr>
              <a:t>vlanTag</a:t>
            </a:r>
            <a:r>
              <a:rPr lang="de-DE" sz="1000" dirty="0" smtClean="0">
                <a:solidFill>
                  <a:schemeClr val="tx1"/>
                </a:solidFill>
              </a:rPr>
              <a:t>:</a:t>
            </a:r>
            <a:endParaRPr lang="de-DE" sz="1000" dirty="0">
              <a:solidFill>
                <a:schemeClr val="tx1"/>
              </a:solidFill>
            </a:endParaRPr>
          </a:p>
        </p:txBody>
      </p:sp>
      <p:grpSp>
        <p:nvGrpSpPr>
          <p:cNvPr id="16404" name="Group 16403"/>
          <p:cNvGrpSpPr/>
          <p:nvPr/>
        </p:nvGrpSpPr>
        <p:grpSpPr>
          <a:xfrm>
            <a:off x="4020113" y="3433486"/>
            <a:ext cx="5061158" cy="724794"/>
            <a:chOff x="4020113" y="3433486"/>
            <a:chExt cx="5061158" cy="724794"/>
          </a:xfrm>
        </p:grpSpPr>
        <p:sp>
          <p:nvSpPr>
            <p:cNvPr id="55" name="Round Diagonal Corner Rectangle 54"/>
            <p:cNvSpPr/>
            <p:nvPr/>
          </p:nvSpPr>
          <p:spPr>
            <a:xfrm>
              <a:off x="4025198" y="3433486"/>
              <a:ext cx="5056073" cy="369353"/>
            </a:xfrm>
            <a:prstGeom prst="round2Diag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r>
                <a:rPr lang="de-DE" sz="1200" i="1" dirty="0" err="1" smtClean="0">
                  <a:solidFill>
                    <a:schemeClr val="tx1"/>
                  </a:solidFill>
                </a:rPr>
                <a:t>VS_Deploy_FW_configuration_for_Guacamole_service</a:t>
              </a:r>
              <a:r>
                <a:rPr lang="de-DE" sz="1200" i="1" dirty="0" smtClean="0">
                  <a:solidFill>
                    <a:schemeClr val="tx1"/>
                  </a:solidFill>
                </a:rPr>
                <a:t> (NA) </a:t>
              </a:r>
              <a:r>
                <a:rPr lang="de-DE" sz="1200" dirty="0" err="1" smtClean="0">
                  <a:solidFill>
                    <a:schemeClr val="tx1"/>
                  </a:solidFill>
                </a:rPr>
                <a:t>Resource</a:t>
              </a:r>
              <a:r>
                <a:rPr lang="de-DE" sz="1200" dirty="0" smtClean="0">
                  <a:solidFill>
                    <a:schemeClr val="tx1"/>
                  </a:solidFill>
                </a:rPr>
                <a:t> Binding / </a:t>
              </a:r>
              <a:r>
                <a:rPr lang="de-DE" sz="1200" dirty="0" err="1" smtClean="0">
                  <a:solidFill>
                    <a:schemeClr val="tx1"/>
                  </a:solidFill>
                </a:rPr>
                <a:t>Deploy</a:t>
              </a:r>
              <a:r>
                <a:rPr lang="de-DE" sz="1200" dirty="0" smtClean="0">
                  <a:solidFill>
                    <a:schemeClr val="tx1"/>
                  </a:solidFill>
                </a:rPr>
                <a:t>/</a:t>
              </a:r>
              <a:r>
                <a:rPr lang="de-DE" sz="1200" dirty="0" err="1" smtClean="0">
                  <a:solidFill>
                    <a:schemeClr val="tx1"/>
                  </a:solidFill>
                </a:rPr>
                <a:t>Un-Deploy</a:t>
              </a:r>
              <a:r>
                <a:rPr lang="de-DE" sz="1200" dirty="0" smtClean="0">
                  <a:solidFill>
                    <a:schemeClr val="tx1"/>
                  </a:solidFill>
                </a:rPr>
                <a:t>: Transition Phase: </a:t>
              </a:r>
              <a:endParaRPr lang="de-DE" sz="1200" dirty="0">
                <a:solidFill>
                  <a:schemeClr val="tx1"/>
                </a:solidFill>
              </a:endParaRPr>
            </a:p>
          </p:txBody>
        </p:sp>
        <p:pic>
          <p:nvPicPr>
            <p:cNvPr id="56"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20113" y="3813797"/>
              <a:ext cx="161925"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Rectangle 56"/>
            <p:cNvSpPr/>
            <p:nvPr/>
          </p:nvSpPr>
          <p:spPr>
            <a:xfrm>
              <a:off x="4182038" y="3813797"/>
              <a:ext cx="2286046" cy="148854"/>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nchorCtr="0"/>
            <a:lstStyle/>
            <a:p>
              <a:r>
                <a:rPr lang="de-DE" sz="1000" dirty="0" err="1" smtClean="0">
                  <a:solidFill>
                    <a:schemeClr val="tx1"/>
                  </a:solidFill>
                </a:rPr>
                <a:t>Deploy</a:t>
              </a:r>
              <a:r>
                <a:rPr lang="de-DE" sz="1000" dirty="0" smtClean="0">
                  <a:solidFill>
                    <a:schemeClr val="tx1"/>
                  </a:solidFill>
                </a:rPr>
                <a:t> Firewall Configuration</a:t>
              </a:r>
              <a:endParaRPr lang="de-DE" sz="1000" dirty="0">
                <a:solidFill>
                  <a:schemeClr val="tx1"/>
                </a:solidFill>
              </a:endParaRPr>
            </a:p>
          </p:txBody>
        </p:sp>
        <p:pic>
          <p:nvPicPr>
            <p:cNvPr id="58"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20113" y="3996355"/>
              <a:ext cx="161925"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Rectangle 58"/>
            <p:cNvSpPr/>
            <p:nvPr/>
          </p:nvSpPr>
          <p:spPr>
            <a:xfrm>
              <a:off x="4182038" y="3996355"/>
              <a:ext cx="2286046" cy="148854"/>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nchorCtr="0"/>
            <a:lstStyle/>
            <a:p>
              <a:r>
                <a:rPr lang="de-DE" sz="1000" dirty="0" err="1" smtClean="0">
                  <a:solidFill>
                    <a:schemeClr val="tx1"/>
                  </a:solidFill>
                </a:rPr>
                <a:t>Undeploy</a:t>
              </a:r>
              <a:r>
                <a:rPr lang="de-DE" sz="1000" dirty="0" smtClean="0">
                  <a:solidFill>
                    <a:schemeClr val="tx1"/>
                  </a:solidFill>
                </a:rPr>
                <a:t> Firewall Configuration</a:t>
              </a:r>
              <a:endParaRPr lang="de-DE" sz="1000" dirty="0">
                <a:solidFill>
                  <a:schemeClr val="tx1"/>
                </a:solidFill>
              </a:endParaRPr>
            </a:p>
          </p:txBody>
        </p:sp>
      </p:grpSp>
      <p:grpSp>
        <p:nvGrpSpPr>
          <p:cNvPr id="16405" name="Group 16404"/>
          <p:cNvGrpSpPr/>
          <p:nvPr/>
        </p:nvGrpSpPr>
        <p:grpSpPr>
          <a:xfrm>
            <a:off x="4020113" y="4284011"/>
            <a:ext cx="5061158" cy="724794"/>
            <a:chOff x="4020113" y="4284011"/>
            <a:chExt cx="5061158" cy="724794"/>
          </a:xfrm>
        </p:grpSpPr>
        <p:sp>
          <p:nvSpPr>
            <p:cNvPr id="60" name="Round Diagonal Corner Rectangle 59"/>
            <p:cNvSpPr/>
            <p:nvPr/>
          </p:nvSpPr>
          <p:spPr>
            <a:xfrm>
              <a:off x="4025199" y="4284011"/>
              <a:ext cx="5056072" cy="369353"/>
            </a:xfrm>
            <a:prstGeom prst="round2Diag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r>
                <a:rPr lang="de-DE" sz="1200" i="1" dirty="0" err="1" smtClean="0">
                  <a:solidFill>
                    <a:schemeClr val="tx1"/>
                  </a:solidFill>
                </a:rPr>
                <a:t>KG_Deploy_LB_configuration</a:t>
              </a:r>
              <a:r>
                <a:rPr lang="de-DE" sz="1200" i="1" dirty="0" smtClean="0">
                  <a:solidFill>
                    <a:schemeClr val="tx1"/>
                  </a:solidFill>
                </a:rPr>
                <a:t> (NA) </a:t>
              </a:r>
              <a:r>
                <a:rPr lang="de-DE" sz="1200" dirty="0" err="1" smtClean="0">
                  <a:solidFill>
                    <a:schemeClr val="tx1"/>
                  </a:solidFill>
                </a:rPr>
                <a:t>Resource</a:t>
              </a:r>
              <a:r>
                <a:rPr lang="de-DE" sz="1200" dirty="0" smtClean="0">
                  <a:solidFill>
                    <a:schemeClr val="tx1"/>
                  </a:solidFill>
                </a:rPr>
                <a:t> Binding / </a:t>
              </a:r>
              <a:r>
                <a:rPr lang="de-DE" sz="1200" dirty="0" err="1" smtClean="0">
                  <a:solidFill>
                    <a:schemeClr val="tx1"/>
                  </a:solidFill>
                </a:rPr>
                <a:t>Deploy</a:t>
              </a:r>
              <a:r>
                <a:rPr lang="de-DE" sz="1200" dirty="0" smtClean="0">
                  <a:solidFill>
                    <a:schemeClr val="tx1"/>
                  </a:solidFill>
                </a:rPr>
                <a:t>/</a:t>
              </a:r>
              <a:r>
                <a:rPr lang="de-DE" sz="1200" dirty="0" err="1" smtClean="0">
                  <a:solidFill>
                    <a:schemeClr val="tx1"/>
                  </a:solidFill>
                </a:rPr>
                <a:t>Un-Deploy</a:t>
              </a:r>
              <a:r>
                <a:rPr lang="de-DE" sz="1200" dirty="0" smtClean="0">
                  <a:solidFill>
                    <a:schemeClr val="tx1"/>
                  </a:solidFill>
                </a:rPr>
                <a:t>: Post-Transition Phase: </a:t>
              </a:r>
              <a:endParaRPr lang="de-DE" sz="1200" dirty="0">
                <a:solidFill>
                  <a:schemeClr val="tx1"/>
                </a:solidFill>
              </a:endParaRPr>
            </a:p>
          </p:txBody>
        </p:sp>
        <p:pic>
          <p:nvPicPr>
            <p:cNvPr id="61"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20113" y="4664322"/>
              <a:ext cx="161925"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Rectangle 61"/>
            <p:cNvSpPr/>
            <p:nvPr/>
          </p:nvSpPr>
          <p:spPr>
            <a:xfrm>
              <a:off x="4182038" y="4664322"/>
              <a:ext cx="2286046" cy="148854"/>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nchorCtr="0"/>
            <a:lstStyle/>
            <a:p>
              <a:r>
                <a:rPr lang="de-DE" sz="1000" dirty="0" err="1" smtClean="0">
                  <a:solidFill>
                    <a:schemeClr val="tx1"/>
                  </a:solidFill>
                </a:rPr>
                <a:t>Deploy</a:t>
              </a:r>
              <a:r>
                <a:rPr lang="de-DE" sz="1000" dirty="0" smtClean="0">
                  <a:solidFill>
                    <a:schemeClr val="tx1"/>
                  </a:solidFill>
                </a:rPr>
                <a:t> </a:t>
              </a:r>
              <a:r>
                <a:rPr lang="de-DE" sz="1000" dirty="0" err="1" smtClean="0">
                  <a:solidFill>
                    <a:schemeClr val="tx1"/>
                  </a:solidFill>
                </a:rPr>
                <a:t>Load</a:t>
              </a:r>
              <a:r>
                <a:rPr lang="de-DE" sz="1000" dirty="0" smtClean="0">
                  <a:solidFill>
                    <a:schemeClr val="tx1"/>
                  </a:solidFill>
                </a:rPr>
                <a:t> </a:t>
              </a:r>
              <a:r>
                <a:rPr lang="de-DE" sz="1000" dirty="0" err="1" smtClean="0">
                  <a:solidFill>
                    <a:schemeClr val="tx1"/>
                  </a:solidFill>
                </a:rPr>
                <a:t>Balancer</a:t>
              </a:r>
              <a:r>
                <a:rPr lang="de-DE" sz="1000" dirty="0" smtClean="0">
                  <a:solidFill>
                    <a:schemeClr val="tx1"/>
                  </a:solidFill>
                </a:rPr>
                <a:t> Configuration</a:t>
              </a:r>
              <a:endParaRPr lang="de-DE" sz="1000" dirty="0">
                <a:solidFill>
                  <a:schemeClr val="tx1"/>
                </a:solidFill>
              </a:endParaRPr>
            </a:p>
          </p:txBody>
        </p:sp>
        <p:pic>
          <p:nvPicPr>
            <p:cNvPr id="63"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20113" y="4846880"/>
              <a:ext cx="161925"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 name="Rectangle 63"/>
            <p:cNvSpPr/>
            <p:nvPr/>
          </p:nvSpPr>
          <p:spPr>
            <a:xfrm>
              <a:off x="4182038" y="4846880"/>
              <a:ext cx="2286046" cy="148854"/>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nchorCtr="0"/>
            <a:lstStyle/>
            <a:p>
              <a:r>
                <a:rPr lang="de-DE" sz="1000" dirty="0" err="1" smtClean="0">
                  <a:solidFill>
                    <a:schemeClr val="tx1"/>
                  </a:solidFill>
                </a:rPr>
                <a:t>Undeploy</a:t>
              </a:r>
              <a:r>
                <a:rPr lang="de-DE" sz="1000" dirty="0" smtClean="0">
                  <a:solidFill>
                    <a:schemeClr val="tx1"/>
                  </a:solidFill>
                </a:rPr>
                <a:t> </a:t>
              </a:r>
              <a:r>
                <a:rPr lang="de-DE" sz="1000" dirty="0" err="1">
                  <a:solidFill>
                    <a:schemeClr val="tx1"/>
                  </a:solidFill>
                </a:rPr>
                <a:t>Load</a:t>
              </a:r>
              <a:r>
                <a:rPr lang="de-DE" sz="1000" dirty="0">
                  <a:solidFill>
                    <a:schemeClr val="tx1"/>
                  </a:solidFill>
                </a:rPr>
                <a:t> </a:t>
              </a:r>
              <a:r>
                <a:rPr lang="de-DE" sz="1000" dirty="0" err="1">
                  <a:solidFill>
                    <a:schemeClr val="tx1"/>
                  </a:solidFill>
                </a:rPr>
                <a:t>Balancer</a:t>
              </a:r>
              <a:r>
                <a:rPr lang="de-DE" sz="1000" dirty="0">
                  <a:solidFill>
                    <a:schemeClr val="tx1"/>
                  </a:solidFill>
                </a:rPr>
                <a:t> Configuration</a:t>
              </a:r>
            </a:p>
          </p:txBody>
        </p:sp>
      </p:grpSp>
      <p:sp>
        <p:nvSpPr>
          <p:cNvPr id="24" name="Right Arrow 23"/>
          <p:cNvSpPr/>
          <p:nvPr/>
        </p:nvSpPr>
        <p:spPr>
          <a:xfrm>
            <a:off x="2243972" y="1205370"/>
            <a:ext cx="304811" cy="159812"/>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6" name="Right Arrow 65"/>
          <p:cNvSpPr/>
          <p:nvPr/>
        </p:nvSpPr>
        <p:spPr>
          <a:xfrm>
            <a:off x="2243972" y="2402796"/>
            <a:ext cx="304811" cy="159812"/>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7" name="Right Arrow 66"/>
          <p:cNvSpPr/>
          <p:nvPr/>
        </p:nvSpPr>
        <p:spPr>
          <a:xfrm rot="20144689">
            <a:off x="3005997" y="3888224"/>
            <a:ext cx="304811" cy="159812"/>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8" name="Right Arrow 67"/>
          <p:cNvSpPr/>
          <p:nvPr/>
        </p:nvSpPr>
        <p:spPr>
          <a:xfrm rot="1362525">
            <a:off x="3005997" y="4204105"/>
            <a:ext cx="304811" cy="159812"/>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7" name="Right Arrow 76"/>
          <p:cNvSpPr/>
          <p:nvPr/>
        </p:nvSpPr>
        <p:spPr>
          <a:xfrm rot="5400000">
            <a:off x="198339" y="1969806"/>
            <a:ext cx="304811" cy="159812"/>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385" name="Bent Arrow 16384"/>
          <p:cNvSpPr/>
          <p:nvPr/>
        </p:nvSpPr>
        <p:spPr>
          <a:xfrm rot="10800000" flipH="1">
            <a:off x="336458" y="3135462"/>
            <a:ext cx="476275" cy="1009747"/>
          </a:xfrm>
          <a:prstGeom prst="bentArrow">
            <a:avLst>
              <a:gd name="adj1" fmla="val 18029"/>
              <a:gd name="adj2" fmla="val 25000"/>
              <a:gd name="adj3" fmla="val 30229"/>
              <a:gd name="adj4" fmla="val 38522"/>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41533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98"/>
                                        </p:tgtEl>
                                        <p:attrNameLst>
                                          <p:attrName>style.visibility</p:attrName>
                                        </p:attrNameLst>
                                      </p:cBhvr>
                                      <p:to>
                                        <p:strVal val="visible"/>
                                      </p:to>
                                    </p:set>
                                    <p:animEffect transition="in" filter="fade">
                                      <p:cBhvr>
                                        <p:cTn id="12" dur="500"/>
                                        <p:tgtEl>
                                          <p:spTgt spid="163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nodeType="withEffect">
                                  <p:stCondLst>
                                    <p:cond delay="0"/>
                                  </p:stCondLst>
                                  <p:childTnLst>
                                    <p:set>
                                      <p:cBhvr>
                                        <p:cTn id="19" dur="1" fill="hold">
                                          <p:stCondLst>
                                            <p:cond delay="0"/>
                                          </p:stCondLst>
                                        </p:cTn>
                                        <p:tgtEl>
                                          <p:spTgt spid="16389"/>
                                        </p:tgtEl>
                                        <p:attrNameLst>
                                          <p:attrName>style.visibility</p:attrName>
                                        </p:attrNameLst>
                                      </p:cBhvr>
                                      <p:to>
                                        <p:strVal val="visible"/>
                                      </p:to>
                                    </p:set>
                                    <p:animEffect transition="in" filter="fade">
                                      <p:cBhvr>
                                        <p:cTn id="20" dur="500"/>
                                        <p:tgtEl>
                                          <p:spTgt spid="1638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400"/>
                                        </p:tgtEl>
                                        <p:attrNameLst>
                                          <p:attrName>style.visibility</p:attrName>
                                        </p:attrNameLst>
                                      </p:cBhvr>
                                      <p:to>
                                        <p:strVal val="visible"/>
                                      </p:to>
                                    </p:set>
                                    <p:animEffect transition="in" filter="fade">
                                      <p:cBhvr>
                                        <p:cTn id="25" dur="500"/>
                                        <p:tgtEl>
                                          <p:spTgt spid="1640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6401"/>
                                        </p:tgtEl>
                                        <p:attrNameLst>
                                          <p:attrName>style.visibility</p:attrName>
                                        </p:attrNameLst>
                                      </p:cBhvr>
                                      <p:to>
                                        <p:strVal val="visible"/>
                                      </p:to>
                                    </p:set>
                                    <p:animEffect transition="in" filter="fade">
                                      <p:cBhvr>
                                        <p:cTn id="30" dur="500"/>
                                        <p:tgtEl>
                                          <p:spTgt spid="1640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500"/>
                                        <p:tgtEl>
                                          <p:spTgt spid="77"/>
                                        </p:tgtEl>
                                      </p:cBhvr>
                                    </p:animEffect>
                                  </p:childTnLst>
                                </p:cTn>
                              </p:par>
                              <p:par>
                                <p:cTn id="36" presetID="10" presetClass="entr" presetSubtype="0" fill="hold" nodeType="withEffect">
                                  <p:stCondLst>
                                    <p:cond delay="0"/>
                                  </p:stCondLst>
                                  <p:childTnLst>
                                    <p:set>
                                      <p:cBhvr>
                                        <p:cTn id="37" dur="1" fill="hold">
                                          <p:stCondLst>
                                            <p:cond delay="0"/>
                                          </p:stCondLst>
                                        </p:cTn>
                                        <p:tgtEl>
                                          <p:spTgt spid="16390"/>
                                        </p:tgtEl>
                                        <p:attrNameLst>
                                          <p:attrName>style.visibility</p:attrName>
                                        </p:attrNameLst>
                                      </p:cBhvr>
                                      <p:to>
                                        <p:strVal val="visible"/>
                                      </p:to>
                                    </p:set>
                                    <p:animEffect transition="in" filter="fade">
                                      <p:cBhvr>
                                        <p:cTn id="38" dur="500"/>
                                        <p:tgtEl>
                                          <p:spTgt spid="1639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500"/>
                                        <p:tgtEl>
                                          <p:spTgt spid="66"/>
                                        </p:tgtEl>
                                      </p:cBhvr>
                                    </p:animEffect>
                                  </p:childTnLst>
                                </p:cTn>
                              </p:par>
                              <p:par>
                                <p:cTn id="49" presetID="10" presetClass="entr" presetSubtype="0" fill="hold" nodeType="withEffect">
                                  <p:stCondLst>
                                    <p:cond delay="0"/>
                                  </p:stCondLst>
                                  <p:childTnLst>
                                    <p:set>
                                      <p:cBhvr>
                                        <p:cTn id="50" dur="1" fill="hold">
                                          <p:stCondLst>
                                            <p:cond delay="0"/>
                                          </p:stCondLst>
                                        </p:cTn>
                                        <p:tgtEl>
                                          <p:spTgt spid="16391"/>
                                        </p:tgtEl>
                                        <p:attrNameLst>
                                          <p:attrName>style.visibility</p:attrName>
                                        </p:attrNameLst>
                                      </p:cBhvr>
                                      <p:to>
                                        <p:strVal val="visible"/>
                                      </p:to>
                                    </p:set>
                                    <p:animEffect transition="in" filter="fade">
                                      <p:cBhvr>
                                        <p:cTn id="51" dur="500"/>
                                        <p:tgtEl>
                                          <p:spTgt spid="1639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6402"/>
                                        </p:tgtEl>
                                        <p:attrNameLst>
                                          <p:attrName>style.visibility</p:attrName>
                                        </p:attrNameLst>
                                      </p:cBhvr>
                                      <p:to>
                                        <p:strVal val="visible"/>
                                      </p:to>
                                    </p:set>
                                    <p:animEffect transition="in" filter="fade">
                                      <p:cBhvr>
                                        <p:cTn id="56" dur="500"/>
                                        <p:tgtEl>
                                          <p:spTgt spid="1640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6403"/>
                                        </p:tgtEl>
                                        <p:attrNameLst>
                                          <p:attrName>style.visibility</p:attrName>
                                        </p:attrNameLst>
                                      </p:cBhvr>
                                      <p:to>
                                        <p:strVal val="visible"/>
                                      </p:to>
                                    </p:set>
                                    <p:animEffect transition="in" filter="fade">
                                      <p:cBhvr>
                                        <p:cTn id="61" dur="500"/>
                                        <p:tgtEl>
                                          <p:spTgt spid="1640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6385"/>
                                        </p:tgtEl>
                                        <p:attrNameLst>
                                          <p:attrName>style.visibility</p:attrName>
                                        </p:attrNameLst>
                                      </p:cBhvr>
                                      <p:to>
                                        <p:strVal val="visible"/>
                                      </p:to>
                                    </p:set>
                                    <p:animEffect transition="in" filter="fade">
                                      <p:cBhvr>
                                        <p:cTn id="66" dur="500"/>
                                        <p:tgtEl>
                                          <p:spTgt spid="16385"/>
                                        </p:tgtEl>
                                      </p:cBhvr>
                                    </p:animEffect>
                                  </p:childTnLst>
                                </p:cTn>
                              </p:par>
                              <p:par>
                                <p:cTn id="67" presetID="10" presetClass="entr" presetSubtype="0" fill="hold" nodeType="withEffect">
                                  <p:stCondLst>
                                    <p:cond delay="0"/>
                                  </p:stCondLst>
                                  <p:childTnLst>
                                    <p:set>
                                      <p:cBhvr>
                                        <p:cTn id="68" dur="1" fill="hold">
                                          <p:stCondLst>
                                            <p:cond delay="0"/>
                                          </p:stCondLst>
                                        </p:cTn>
                                        <p:tgtEl>
                                          <p:spTgt spid="16392"/>
                                        </p:tgtEl>
                                        <p:attrNameLst>
                                          <p:attrName>style.visibility</p:attrName>
                                        </p:attrNameLst>
                                      </p:cBhvr>
                                      <p:to>
                                        <p:strVal val="visible"/>
                                      </p:to>
                                    </p:set>
                                    <p:animEffect transition="in" filter="fade">
                                      <p:cBhvr>
                                        <p:cTn id="69" dur="500"/>
                                        <p:tgtEl>
                                          <p:spTgt spid="1639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54"/>
                                        </p:tgtEl>
                                        <p:attrNameLst>
                                          <p:attrName>style.visibility</p:attrName>
                                        </p:attrNameLst>
                                      </p:cBhvr>
                                      <p:to>
                                        <p:strVal val="visible"/>
                                      </p:to>
                                    </p:set>
                                    <p:animEffect transition="in" filter="fade">
                                      <p:cBhvr>
                                        <p:cTn id="74" dur="500"/>
                                        <p:tgtEl>
                                          <p:spTgt spid="54"/>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fade">
                                      <p:cBhvr>
                                        <p:cTn id="79" dur="500"/>
                                        <p:tgtEl>
                                          <p:spTgt spid="67"/>
                                        </p:tgtEl>
                                      </p:cBhvr>
                                    </p:animEffect>
                                  </p:childTnLst>
                                </p:cTn>
                              </p:par>
                              <p:par>
                                <p:cTn id="80" presetID="10" presetClass="entr" presetSubtype="0" fill="hold" nodeType="withEffect">
                                  <p:stCondLst>
                                    <p:cond delay="0"/>
                                  </p:stCondLst>
                                  <p:childTnLst>
                                    <p:set>
                                      <p:cBhvr>
                                        <p:cTn id="81" dur="1" fill="hold">
                                          <p:stCondLst>
                                            <p:cond delay="0"/>
                                          </p:stCondLst>
                                        </p:cTn>
                                        <p:tgtEl>
                                          <p:spTgt spid="16393"/>
                                        </p:tgtEl>
                                        <p:attrNameLst>
                                          <p:attrName>style.visibility</p:attrName>
                                        </p:attrNameLst>
                                      </p:cBhvr>
                                      <p:to>
                                        <p:strVal val="visible"/>
                                      </p:to>
                                    </p:set>
                                    <p:animEffect transition="in" filter="fade">
                                      <p:cBhvr>
                                        <p:cTn id="82" dur="500"/>
                                        <p:tgtEl>
                                          <p:spTgt spid="1639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6404"/>
                                        </p:tgtEl>
                                        <p:attrNameLst>
                                          <p:attrName>style.visibility</p:attrName>
                                        </p:attrNameLst>
                                      </p:cBhvr>
                                      <p:to>
                                        <p:strVal val="visible"/>
                                      </p:to>
                                    </p:set>
                                    <p:animEffect transition="in" filter="fade">
                                      <p:cBhvr>
                                        <p:cTn id="87" dur="500"/>
                                        <p:tgtEl>
                                          <p:spTgt spid="16404"/>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68"/>
                                        </p:tgtEl>
                                        <p:attrNameLst>
                                          <p:attrName>style.visibility</p:attrName>
                                        </p:attrNameLst>
                                      </p:cBhvr>
                                      <p:to>
                                        <p:strVal val="visible"/>
                                      </p:to>
                                    </p:set>
                                    <p:animEffect transition="in" filter="fade">
                                      <p:cBhvr>
                                        <p:cTn id="92" dur="500"/>
                                        <p:tgtEl>
                                          <p:spTgt spid="68"/>
                                        </p:tgtEl>
                                      </p:cBhvr>
                                    </p:animEffect>
                                  </p:childTnLst>
                                </p:cTn>
                              </p:par>
                              <p:par>
                                <p:cTn id="93" presetID="10" presetClass="entr" presetSubtype="0" fill="hold" nodeType="withEffect">
                                  <p:stCondLst>
                                    <p:cond delay="0"/>
                                  </p:stCondLst>
                                  <p:childTnLst>
                                    <p:set>
                                      <p:cBhvr>
                                        <p:cTn id="94" dur="1" fill="hold">
                                          <p:stCondLst>
                                            <p:cond delay="0"/>
                                          </p:stCondLst>
                                        </p:cTn>
                                        <p:tgtEl>
                                          <p:spTgt spid="16394"/>
                                        </p:tgtEl>
                                        <p:attrNameLst>
                                          <p:attrName>style.visibility</p:attrName>
                                        </p:attrNameLst>
                                      </p:cBhvr>
                                      <p:to>
                                        <p:strVal val="visible"/>
                                      </p:to>
                                    </p:set>
                                    <p:animEffect transition="in" filter="fade">
                                      <p:cBhvr>
                                        <p:cTn id="95" dur="500"/>
                                        <p:tgtEl>
                                          <p:spTgt spid="16394"/>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16405"/>
                                        </p:tgtEl>
                                        <p:attrNameLst>
                                          <p:attrName>style.visibility</p:attrName>
                                        </p:attrNameLst>
                                      </p:cBhvr>
                                      <p:to>
                                        <p:strVal val="visible"/>
                                      </p:to>
                                    </p:set>
                                    <p:animEffect transition="in" filter="fade">
                                      <p:cBhvr>
                                        <p:cTn id="100" dur="500"/>
                                        <p:tgtEl>
                                          <p:spTgt spid="16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8" grpId="0" animBg="1"/>
      <p:bldP spid="54" grpId="0" animBg="1"/>
      <p:bldP spid="24" grpId="0" animBg="1"/>
      <p:bldP spid="66" grpId="0" animBg="1"/>
      <p:bldP spid="67" grpId="0" animBg="1"/>
      <p:bldP spid="68" grpId="0" animBg="1"/>
      <p:bldP spid="77" grpId="0" animBg="1"/>
      <p:bldP spid="1638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Efforts and challenges</a:t>
            </a:r>
            <a:endParaRPr lang="en-US" dirty="0"/>
          </a:p>
        </p:txBody>
      </p:sp>
      <p:sp>
        <p:nvSpPr>
          <p:cNvPr id="3" name="Title 2"/>
          <p:cNvSpPr>
            <a:spLocks noGrp="1"/>
          </p:cNvSpPr>
          <p:nvPr>
            <p:ph type="title"/>
          </p:nvPr>
        </p:nvSpPr>
        <p:spPr/>
        <p:txBody>
          <a:bodyPr/>
          <a:lstStyle/>
          <a:p>
            <a:r>
              <a:rPr lang="en-US" dirty="0" smtClean="0"/>
              <a:t>Use Case Project</a:t>
            </a:r>
            <a:endParaRPr lang="en-US" dirty="0"/>
          </a:p>
        </p:txBody>
      </p:sp>
      <p:sp>
        <p:nvSpPr>
          <p:cNvPr id="4" name="Content Placeholder 3"/>
          <p:cNvSpPr>
            <a:spLocks noGrp="1"/>
          </p:cNvSpPr>
          <p:nvPr>
            <p:ph sz="quarter" idx="10"/>
          </p:nvPr>
        </p:nvSpPr>
        <p:spPr>
          <a:xfrm>
            <a:off x="329184" y="1136172"/>
            <a:ext cx="8119872" cy="3228975"/>
          </a:xfrm>
        </p:spPr>
        <p:txBody>
          <a:bodyPr/>
          <a:lstStyle/>
          <a:p>
            <a:pPr marL="285750" indent="-285750">
              <a:buFontTx/>
              <a:buChar char="-"/>
            </a:pPr>
            <a:r>
              <a:rPr lang="en-US" dirty="0" smtClean="0"/>
              <a:t>Know-How / skill of foreign technologies</a:t>
            </a:r>
          </a:p>
          <a:p>
            <a:pPr marL="285750" indent="-285750">
              <a:buFontTx/>
              <a:buChar char="-"/>
            </a:pPr>
            <a:r>
              <a:rPr lang="en-US" dirty="0" smtClean="0"/>
              <a:t>Build up of demo-environment / network-layout</a:t>
            </a:r>
          </a:p>
          <a:p>
            <a:pPr marL="285750" indent="-285750">
              <a:buFontTx/>
              <a:buChar char="-"/>
            </a:pPr>
            <a:r>
              <a:rPr lang="en-US" dirty="0" smtClean="0"/>
              <a:t>Resource provisioning</a:t>
            </a:r>
          </a:p>
          <a:p>
            <a:pPr marL="285750" indent="-285750">
              <a:buFontTx/>
              <a:buChar char="-"/>
            </a:pPr>
            <a:r>
              <a:rPr lang="en-US" dirty="0" smtClean="0"/>
              <a:t>Technical implementation</a:t>
            </a:r>
          </a:p>
          <a:p>
            <a:pPr marL="455613" lvl="2" indent="-285750">
              <a:buFontTx/>
              <a:buChar char="-"/>
            </a:pPr>
            <a:r>
              <a:rPr lang="en-US" dirty="0" smtClean="0"/>
              <a:t>Workflow creation</a:t>
            </a:r>
          </a:p>
          <a:p>
            <a:pPr marL="455613" lvl="2" indent="-285750">
              <a:buFontTx/>
              <a:buChar char="-"/>
            </a:pPr>
            <a:r>
              <a:rPr lang="en-US" dirty="0" smtClean="0"/>
              <a:t>Etc.</a:t>
            </a:r>
          </a:p>
          <a:p>
            <a:pPr marL="285750" indent="-285750">
              <a:buFontTx/>
              <a:buChar char="-"/>
            </a:pPr>
            <a:r>
              <a:rPr lang="en-US" dirty="0" smtClean="0"/>
              <a:t>Project management</a:t>
            </a:r>
          </a:p>
          <a:p>
            <a:endParaRPr lang="en-US" dirty="0" smtClean="0"/>
          </a:p>
          <a:p>
            <a:pPr marL="285750" indent="-285750">
              <a:buFontTx/>
              <a:buChar char="-"/>
            </a:pPr>
            <a:r>
              <a:rPr lang="en-US" dirty="0" smtClean="0"/>
              <a:t>Biggest challenges?</a:t>
            </a:r>
          </a:p>
          <a:p>
            <a:pPr marL="455613" lvl="2" indent="-285750">
              <a:buFontTx/>
              <a:buChar char="-"/>
            </a:pPr>
            <a:r>
              <a:rPr lang="en-US" dirty="0" smtClean="0"/>
              <a:t>Internal coordination – different departments, roles, etc.</a:t>
            </a:r>
          </a:p>
          <a:p>
            <a:pPr marL="455613" lvl="2" indent="-285750">
              <a:buFontTx/>
              <a:buChar char="-"/>
            </a:pPr>
            <a:r>
              <a:rPr lang="en-US" dirty="0" smtClean="0"/>
              <a:t>Interfaces / processes</a:t>
            </a:r>
          </a:p>
          <a:p>
            <a:pPr marL="455613" lvl="2" indent="-285750">
              <a:buFontTx/>
              <a:buChar char="-"/>
            </a:pPr>
            <a:r>
              <a:rPr lang="en-US" dirty="0" smtClean="0"/>
              <a:t>Know-How / skill for foreign technologies</a:t>
            </a:r>
          </a:p>
          <a:p>
            <a:pPr marL="285750" indent="-285750">
              <a:buFontTx/>
              <a:buChar char="-"/>
            </a:pPr>
            <a:endParaRPr lang="en-US" dirty="0"/>
          </a:p>
        </p:txBody>
      </p:sp>
    </p:spTree>
    <p:extLst>
      <p:ext uri="{BB962C8B-B14F-4D97-AF65-F5344CB8AC3E}">
        <p14:creationId xmlns:p14="http://schemas.microsoft.com/office/powerpoint/2010/main" val="17025665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Summary</a:t>
            </a:r>
            <a:endParaRPr lang="en-US" dirty="0"/>
          </a:p>
        </p:txBody>
      </p:sp>
      <p:sp>
        <p:nvSpPr>
          <p:cNvPr id="8" name="Content Placeholder 7"/>
          <p:cNvSpPr>
            <a:spLocks noGrp="1"/>
          </p:cNvSpPr>
          <p:nvPr>
            <p:ph sz="quarter" idx="10"/>
          </p:nvPr>
        </p:nvSpPr>
        <p:spPr>
          <a:xfrm>
            <a:off x="329183" y="785003"/>
            <a:ext cx="8625035" cy="3996003"/>
          </a:xfrm>
        </p:spPr>
        <p:txBody>
          <a:bodyPr>
            <a:normAutofit lnSpcReduction="10000"/>
          </a:bodyPr>
          <a:lstStyle/>
          <a:p>
            <a:pPr marL="285750" indent="-285750">
              <a:buClr>
                <a:srgbClr val="0070C0"/>
              </a:buClr>
              <a:buFont typeface="Arial" charset="0"/>
              <a:buChar char="•"/>
            </a:pPr>
            <a:r>
              <a:rPr lang="en-US" dirty="0" smtClean="0">
                <a:solidFill>
                  <a:schemeClr val="accent1">
                    <a:lumMod val="50000"/>
                  </a:schemeClr>
                </a:solidFill>
              </a:rPr>
              <a:t>Resource Provider </a:t>
            </a:r>
            <a:r>
              <a:rPr lang="en-US" b="0" dirty="0" smtClean="0"/>
              <a:t>can be added and used easily</a:t>
            </a:r>
            <a:br>
              <a:rPr lang="en-US" b="0" dirty="0" smtClean="0"/>
            </a:br>
            <a:r>
              <a:rPr lang="en-US" b="0" dirty="0" smtClean="0"/>
              <a:t>(VMware, HP Helion CloudSystem, Microsoft, etc.)</a:t>
            </a:r>
          </a:p>
          <a:p>
            <a:pPr marL="285750" indent="-285750">
              <a:buClr>
                <a:srgbClr val="0070C0"/>
              </a:buClr>
              <a:buFont typeface="Arial" charset="0"/>
              <a:buChar char="•"/>
            </a:pPr>
            <a:r>
              <a:rPr lang="en-US" dirty="0">
                <a:solidFill>
                  <a:schemeClr val="accent1">
                    <a:lumMod val="50000"/>
                  </a:schemeClr>
                </a:solidFill>
              </a:rPr>
              <a:t>Integrated Management Platform </a:t>
            </a:r>
            <a:r>
              <a:rPr lang="en-US" b="0" dirty="0" smtClean="0"/>
              <a:t>for Private/Public or Managed Cloud and Traditional IT</a:t>
            </a:r>
          </a:p>
          <a:p>
            <a:pPr marL="285750" indent="-285750">
              <a:buClr>
                <a:srgbClr val="0070C0"/>
              </a:buClr>
              <a:buFont typeface="Arial" charset="0"/>
              <a:buChar char="•"/>
            </a:pPr>
            <a:r>
              <a:rPr lang="en-US" dirty="0">
                <a:solidFill>
                  <a:schemeClr val="accent1">
                    <a:lumMod val="50000"/>
                  </a:schemeClr>
                </a:solidFill>
              </a:rPr>
              <a:t>Easy to integrate </a:t>
            </a:r>
            <a:r>
              <a:rPr lang="en-US" b="0" dirty="0" smtClean="0"/>
              <a:t>of different known and unknown resources</a:t>
            </a:r>
          </a:p>
          <a:p>
            <a:pPr marL="285750" indent="-285750">
              <a:buClr>
                <a:srgbClr val="0070C0"/>
              </a:buClr>
              <a:buFont typeface="Arial" charset="0"/>
              <a:buChar char="•"/>
            </a:pPr>
            <a:r>
              <a:rPr lang="en-US" b="0" dirty="0" smtClean="0"/>
              <a:t>HP Cloud Service Automation: </a:t>
            </a:r>
            <a:r>
              <a:rPr lang="en-US" dirty="0">
                <a:solidFill>
                  <a:schemeClr val="accent1">
                    <a:lumMod val="50000"/>
                  </a:schemeClr>
                </a:solidFill>
              </a:rPr>
              <a:t>safe</a:t>
            </a:r>
            <a:r>
              <a:rPr lang="en-US" b="0" dirty="0" smtClean="0"/>
              <a:t>, </a:t>
            </a:r>
            <a:r>
              <a:rPr lang="en-US" dirty="0">
                <a:solidFill>
                  <a:schemeClr val="accent1">
                    <a:lumMod val="50000"/>
                  </a:schemeClr>
                </a:solidFill>
              </a:rPr>
              <a:t>HA</a:t>
            </a:r>
            <a:r>
              <a:rPr lang="en-US" b="0" dirty="0" smtClean="0"/>
              <a:t>, for </a:t>
            </a:r>
            <a:r>
              <a:rPr lang="en-US" dirty="0">
                <a:solidFill>
                  <a:schemeClr val="accent1">
                    <a:lumMod val="50000"/>
                  </a:schemeClr>
                </a:solidFill>
              </a:rPr>
              <a:t>small and enterprise customers</a:t>
            </a:r>
            <a:r>
              <a:rPr lang="en-US" b="0" dirty="0" smtClean="0"/>
              <a:t>, </a:t>
            </a:r>
            <a:r>
              <a:rPr lang="en-US" dirty="0">
                <a:solidFill>
                  <a:schemeClr val="accent1">
                    <a:lumMod val="50000"/>
                  </a:schemeClr>
                </a:solidFill>
              </a:rPr>
              <a:t>common management platform</a:t>
            </a:r>
          </a:p>
          <a:p>
            <a:pPr marL="285750" indent="-285750">
              <a:buClr>
                <a:srgbClr val="0070C0"/>
              </a:buClr>
              <a:buFont typeface="Arial" charset="0"/>
              <a:buChar char="•"/>
            </a:pPr>
            <a:r>
              <a:rPr lang="en-US" dirty="0">
                <a:solidFill>
                  <a:schemeClr val="accent1">
                    <a:lumMod val="50000"/>
                  </a:schemeClr>
                </a:solidFill>
              </a:rPr>
              <a:t>No vendor lock-in</a:t>
            </a:r>
          </a:p>
          <a:p>
            <a:pPr marL="285750" indent="-285750">
              <a:buClr>
                <a:srgbClr val="0070C0"/>
              </a:buClr>
              <a:buFont typeface="Arial" charset="0"/>
              <a:buChar char="•"/>
            </a:pPr>
            <a:r>
              <a:rPr lang="en-US" dirty="0">
                <a:solidFill>
                  <a:schemeClr val="accent1">
                    <a:lumMod val="50000"/>
                  </a:schemeClr>
                </a:solidFill>
              </a:rPr>
              <a:t>Fully automated </a:t>
            </a:r>
            <a:r>
              <a:rPr lang="en-US" b="0" dirty="0" smtClean="0"/>
              <a:t>with an </a:t>
            </a:r>
            <a:r>
              <a:rPr lang="en-US" dirty="0">
                <a:solidFill>
                  <a:schemeClr val="accent1">
                    <a:lumMod val="50000"/>
                  </a:schemeClr>
                </a:solidFill>
              </a:rPr>
              <a:t>open</a:t>
            </a:r>
            <a:r>
              <a:rPr lang="en-US" dirty="0" smtClean="0">
                <a:solidFill>
                  <a:schemeClr val="accent1">
                    <a:lumMod val="75000"/>
                  </a:schemeClr>
                </a:solidFill>
              </a:rPr>
              <a:t>, </a:t>
            </a:r>
            <a:r>
              <a:rPr lang="en-US" dirty="0">
                <a:solidFill>
                  <a:schemeClr val="accent1">
                    <a:lumMod val="50000"/>
                  </a:schemeClr>
                </a:solidFill>
              </a:rPr>
              <a:t>flexible</a:t>
            </a:r>
            <a:r>
              <a:rPr lang="en-US" dirty="0" smtClean="0">
                <a:solidFill>
                  <a:schemeClr val="accent1">
                    <a:lumMod val="75000"/>
                  </a:schemeClr>
                </a:solidFill>
              </a:rPr>
              <a:t> </a:t>
            </a:r>
            <a:r>
              <a:rPr lang="en-US" b="0" dirty="0" smtClean="0"/>
              <a:t>and</a:t>
            </a:r>
            <a:r>
              <a:rPr lang="en-US" dirty="0" smtClean="0">
                <a:solidFill>
                  <a:schemeClr val="accent1">
                    <a:lumMod val="75000"/>
                  </a:schemeClr>
                </a:solidFill>
              </a:rPr>
              <a:t> </a:t>
            </a:r>
            <a:r>
              <a:rPr lang="en-US" dirty="0">
                <a:solidFill>
                  <a:schemeClr val="accent1">
                    <a:lumMod val="50000"/>
                  </a:schemeClr>
                </a:solidFill>
              </a:rPr>
              <a:t>extensible architecture</a:t>
            </a:r>
          </a:p>
          <a:p>
            <a:pPr marL="285750" indent="-285750">
              <a:buClr>
                <a:srgbClr val="0070C0"/>
              </a:buClr>
              <a:buFont typeface="Arial" charset="0"/>
              <a:buChar char="•"/>
            </a:pPr>
            <a:r>
              <a:rPr lang="en-US" b="0" dirty="0" smtClean="0"/>
              <a:t>Use of industry-standards </a:t>
            </a:r>
            <a:r>
              <a:rPr lang="en-US" dirty="0">
                <a:solidFill>
                  <a:schemeClr val="accent1">
                    <a:lumMod val="50000"/>
                  </a:schemeClr>
                </a:solidFill>
              </a:rPr>
              <a:t>(OpenStack/TOSCA) </a:t>
            </a:r>
          </a:p>
          <a:p>
            <a:pPr marL="285750" indent="-285750">
              <a:buClr>
                <a:srgbClr val="0070C0"/>
              </a:buClr>
              <a:buFont typeface="Arial" charset="0"/>
              <a:buChar char="•"/>
            </a:pPr>
            <a:r>
              <a:rPr lang="en-US" dirty="0">
                <a:solidFill>
                  <a:schemeClr val="accent1">
                    <a:lumMod val="50000"/>
                  </a:schemeClr>
                </a:solidFill>
              </a:rPr>
              <a:t>State-of-the-art Service Designer</a:t>
            </a:r>
            <a:r>
              <a:rPr lang="en-US" b="0" dirty="0" smtClean="0"/>
              <a:t>, to easily integrate multiple and hybrid cloud </a:t>
            </a:r>
            <a:r>
              <a:rPr lang="en-US" b="0" dirty="0"/>
              <a:t>s</a:t>
            </a:r>
            <a:r>
              <a:rPr lang="en-US" b="0" dirty="0" smtClean="0"/>
              <a:t>ervices</a:t>
            </a:r>
          </a:p>
          <a:p>
            <a:pPr marL="285750" indent="-285750">
              <a:buClr>
                <a:srgbClr val="0070C0"/>
              </a:buClr>
              <a:buFont typeface="Arial" charset="0"/>
              <a:buChar char="•"/>
            </a:pPr>
            <a:r>
              <a:rPr lang="en-US" dirty="0">
                <a:solidFill>
                  <a:schemeClr val="accent1">
                    <a:lumMod val="50000"/>
                  </a:schemeClr>
                </a:solidFill>
              </a:rPr>
              <a:t>Native integration with the OpenStack-based HP Helion solution</a:t>
            </a:r>
          </a:p>
          <a:p>
            <a:pPr>
              <a:buClr>
                <a:srgbClr val="0070C0"/>
              </a:buClr>
            </a:pPr>
            <a:endParaRPr lang="en-US" dirty="0">
              <a:solidFill>
                <a:schemeClr val="accent1">
                  <a:lumMod val="75000"/>
                </a:schemeClr>
              </a:solidFill>
            </a:endParaRPr>
          </a:p>
        </p:txBody>
      </p:sp>
      <p:graphicFrame>
        <p:nvGraphicFramePr>
          <p:cNvPr id="9" name="Diagram 8"/>
          <p:cNvGraphicFramePr/>
          <p:nvPr>
            <p:extLst>
              <p:ext uri="{D42A27DB-BD31-4B8C-83A1-F6EECF244321}">
                <p14:modId xmlns:p14="http://schemas.microsoft.com/office/powerpoint/2010/main" val="3507979995"/>
              </p:ext>
            </p:extLst>
          </p:nvPr>
        </p:nvGraphicFramePr>
        <p:xfrm>
          <a:off x="4720343" y="-277906"/>
          <a:ext cx="4369867" cy="10401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60609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835723"/>
            <a:ext cx="6464570" cy="307777"/>
          </a:xfrm>
          <a:prstGeom prst="rect">
            <a:avLst/>
          </a:prstGeom>
        </p:spPr>
        <p:txBody>
          <a:bodyPr wrap="square">
            <a:spAutoFit/>
          </a:bodyPr>
          <a:lstStyle/>
          <a:p>
            <a:pPr lvl="0" algn="just">
              <a:spcAft>
                <a:spcPts val="1000"/>
              </a:spcAft>
            </a:pPr>
            <a:r>
              <a:rPr lang="en-US" sz="700" dirty="0" smtClean="0">
                <a:effectLst/>
                <a:latin typeface="HP Simplified" panose="020B0604020204020204" pitchFamily="34" charset="0"/>
                <a:ea typeface="Calibri" panose="020F0502020204030204" pitchFamily="34" charset="0"/>
                <a:cs typeface="Times New Roman" panose="02020603050405020304" pitchFamily="18" charset="0"/>
              </a:rPr>
              <a:t>The OpenStack Word Mark is either a registered trademark/service mark or trademark/service mark of the OpenStack Foundation, in the United States and other countries and is used with the OpenStack Foundation’s permission.  We are not affiliated with, endorsed or sponsored by the OpenStack Foundation, or the OpenStack community</a:t>
            </a:r>
            <a:r>
              <a:rPr lang="en-US" sz="700" dirty="0">
                <a:latin typeface="HP Simplified" panose="020B0604020204020204" pitchFamily="34" charset="0"/>
                <a:ea typeface="Calibri" panose="020F0502020204030204" pitchFamily="34" charset="0"/>
                <a:cs typeface="Times New Roman" panose="02020603050405020304" pitchFamily="18" charset="0"/>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p:txBody>
          <a:bodyPr/>
          <a:lstStyle/>
          <a:p>
            <a:r>
              <a:rPr lang="de-DE" dirty="0" smtClean="0"/>
              <a:t>More </a:t>
            </a:r>
            <a:r>
              <a:rPr lang="de-DE" dirty="0" err="1" smtClean="0"/>
              <a:t>information</a:t>
            </a:r>
            <a:r>
              <a:rPr lang="de-DE" dirty="0" smtClean="0"/>
              <a:t> </a:t>
            </a:r>
            <a:br>
              <a:rPr lang="de-DE" dirty="0" smtClean="0"/>
            </a:br>
            <a:r>
              <a:rPr lang="de-DE" dirty="0" smtClean="0"/>
              <a:t>at</a:t>
            </a:r>
            <a:br>
              <a:rPr lang="de-DE" dirty="0" smtClean="0"/>
            </a:br>
            <a:r>
              <a:rPr lang="de-DE" dirty="0" smtClean="0"/>
              <a:t>Discover Booths:</a:t>
            </a:r>
            <a:br>
              <a:rPr lang="de-DE" dirty="0" smtClean="0"/>
            </a:br>
            <a:r>
              <a:rPr lang="de-DE" dirty="0" smtClean="0"/>
              <a:t/>
            </a:r>
            <a:br>
              <a:rPr lang="de-DE" dirty="0" smtClean="0"/>
            </a:br>
            <a:r>
              <a:rPr lang="de-DE" dirty="0"/>
              <a:t>	</a:t>
            </a:r>
            <a:r>
              <a:rPr lang="de-DE" dirty="0" smtClean="0"/>
              <a:t>	Hall 4 – Software Area</a:t>
            </a:r>
            <a:endParaRPr lang="de-DE" dirty="0"/>
          </a:p>
        </p:txBody>
      </p:sp>
      <p:pic>
        <p:nvPicPr>
          <p:cNvPr id="3" name="Picture 2"/>
          <p:cNvPicPr>
            <a:picLocks noChangeAspect="1"/>
          </p:cNvPicPr>
          <p:nvPr/>
        </p:nvPicPr>
        <p:blipFill>
          <a:blip r:embed="rId2"/>
          <a:stretch>
            <a:fillRect/>
          </a:stretch>
        </p:blipFill>
        <p:spPr>
          <a:xfrm>
            <a:off x="6095209" y="367937"/>
            <a:ext cx="2723153" cy="3848788"/>
          </a:xfrm>
          <a:prstGeom prst="rect">
            <a:avLst/>
          </a:prstGeom>
        </p:spPr>
      </p:pic>
      <p:sp>
        <p:nvSpPr>
          <p:cNvPr id="7" name="Right Arrow 6"/>
          <p:cNvSpPr/>
          <p:nvPr/>
        </p:nvSpPr>
        <p:spPr>
          <a:xfrm rot="20793379">
            <a:off x="5080660" y="2869617"/>
            <a:ext cx="2029097" cy="557349"/>
          </a:xfrm>
          <a:prstGeom prst="rightArrow">
            <a:avLst>
              <a:gd name="adj1" fmla="val 50000"/>
              <a:gd name="adj2" fmla="val 90602"/>
            </a:avLst>
          </a:prstGeom>
          <a:ln/>
        </p:spPr>
        <p:style>
          <a:lnRef idx="3">
            <a:schemeClr val="lt1"/>
          </a:lnRef>
          <a:fillRef idx="1">
            <a:schemeClr val="accent3"/>
          </a:fillRef>
          <a:effectRef idx="1">
            <a:schemeClr val="accent3"/>
          </a:effectRef>
          <a:fontRef idx="minor">
            <a:schemeClr val="lt1"/>
          </a:fontRef>
        </p:style>
        <p:txBody>
          <a:bodyPr rtlCol="0" anchor="ctr"/>
          <a:lstStyle/>
          <a:p>
            <a:pPr algn="ctr">
              <a:lnSpc>
                <a:spcPct val="90000"/>
              </a:lnSpc>
            </a:pPr>
            <a:endParaRPr lang="de-DE" dirty="0" smtClean="0"/>
          </a:p>
        </p:txBody>
      </p:sp>
    </p:spTree>
    <p:extLst>
      <p:ext uri="{BB962C8B-B14F-4D97-AF65-F5344CB8AC3E}">
        <p14:creationId xmlns:p14="http://schemas.microsoft.com/office/powerpoint/2010/main" val="191548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8" name="Picture 27" descr="Lt Grey Cloud.png"/>
          <p:cNvPicPr>
            <a:picLocks noChangeAspect="1"/>
          </p:cNvPicPr>
          <p:nvPr/>
        </p:nvPicPr>
        <p:blipFill>
          <a:blip r:embed="rId3" cstate="print"/>
          <a:stretch>
            <a:fillRect/>
          </a:stretch>
        </p:blipFill>
        <p:spPr>
          <a:xfrm>
            <a:off x="2800213" y="1355357"/>
            <a:ext cx="6135131" cy="3363945"/>
          </a:xfrm>
          <a:prstGeom prst="rect">
            <a:avLst/>
          </a:prstGeom>
        </p:spPr>
      </p:pic>
      <p:sp>
        <p:nvSpPr>
          <p:cNvPr id="13" name="Rectangle 12"/>
          <p:cNvSpPr/>
          <p:nvPr/>
        </p:nvSpPr>
        <p:spPr>
          <a:xfrm>
            <a:off x="301546" y="1492944"/>
            <a:ext cx="2298862" cy="923330"/>
          </a:xfrm>
          <a:prstGeom prst="rect">
            <a:avLst/>
          </a:prstGeom>
        </p:spPr>
        <p:txBody>
          <a:bodyPr wrap="square">
            <a:spAutoFit/>
          </a:bodyPr>
          <a:lstStyle/>
          <a:p>
            <a:pPr defTabSz="685800"/>
            <a:r>
              <a:rPr lang="en-US" sz="2700" b="1" dirty="0">
                <a:solidFill>
                  <a:srgbClr val="822980"/>
                </a:solidFill>
              </a:rPr>
              <a:t>2,000+</a:t>
            </a:r>
            <a:r>
              <a:rPr lang="en-US" sz="2700" dirty="0">
                <a:solidFill>
                  <a:srgbClr val="822980"/>
                </a:solidFill>
              </a:rPr>
              <a:t> </a:t>
            </a:r>
            <a:r>
              <a:rPr lang="en-US" sz="1050" dirty="0">
                <a:solidFill>
                  <a:prstClr val="black"/>
                </a:solidFill>
              </a:rPr>
              <a:t>customers</a:t>
            </a:r>
            <a:r>
              <a:rPr lang="en-US" sz="1050" b="1" dirty="0">
                <a:solidFill>
                  <a:prstClr val="black"/>
                </a:solidFill>
              </a:rPr>
              <a:t/>
            </a:r>
            <a:br>
              <a:rPr lang="en-US" sz="1050" b="1" dirty="0">
                <a:solidFill>
                  <a:prstClr val="black"/>
                </a:solidFill>
              </a:rPr>
            </a:br>
            <a:r>
              <a:rPr lang="en-US" sz="2700" b="1" dirty="0">
                <a:solidFill>
                  <a:srgbClr val="00B0F0"/>
                </a:solidFill>
              </a:rPr>
              <a:t>1/3</a:t>
            </a:r>
            <a:r>
              <a:rPr lang="en-US" sz="1050" dirty="0">
                <a:solidFill>
                  <a:prstClr val="black"/>
                </a:solidFill>
              </a:rPr>
              <a:t> of  </a:t>
            </a:r>
            <a:r>
              <a:rPr lang="en-US" sz="2100" b="1" dirty="0">
                <a:solidFill>
                  <a:prstClr val="black"/>
                </a:solidFill>
              </a:rPr>
              <a:t>Fortune 500</a:t>
            </a:r>
            <a:endParaRPr lang="en-US" sz="2100" dirty="0">
              <a:solidFill>
                <a:prstClr val="black"/>
              </a:solidFill>
            </a:endParaRPr>
          </a:p>
        </p:txBody>
      </p:sp>
      <p:sp>
        <p:nvSpPr>
          <p:cNvPr id="2" name="Title 1"/>
          <p:cNvSpPr>
            <a:spLocks noGrp="1"/>
          </p:cNvSpPr>
          <p:nvPr>
            <p:ph type="title"/>
          </p:nvPr>
        </p:nvSpPr>
        <p:spPr>
          <a:xfrm>
            <a:off x="440213" y="321629"/>
            <a:ext cx="4829959" cy="348216"/>
          </a:xfrm>
        </p:spPr>
        <p:txBody>
          <a:bodyPr/>
          <a:lstStyle/>
          <a:p>
            <a:r>
              <a:rPr lang="en-US" sz="2800" dirty="0" smtClean="0"/>
              <a:t>HP </a:t>
            </a:r>
            <a:r>
              <a:rPr lang="en-US" sz="2800" dirty="0" err="1" smtClean="0"/>
              <a:t>Helion</a:t>
            </a:r>
            <a:endParaRPr lang="en-US" sz="2800" dirty="0"/>
          </a:p>
        </p:txBody>
      </p:sp>
      <p:sp>
        <p:nvSpPr>
          <p:cNvPr id="3" name="Title 1"/>
          <p:cNvSpPr txBox="1">
            <a:spLocks/>
          </p:cNvSpPr>
          <p:nvPr/>
        </p:nvSpPr>
        <p:spPr>
          <a:xfrm>
            <a:off x="6410637" y="1036679"/>
            <a:ext cx="2390438" cy="389206"/>
          </a:xfrm>
          <a:prstGeom prst="rect">
            <a:avLst/>
          </a:prstGeom>
        </p:spPr>
        <p:txBody>
          <a:bodyPr vert="horz" lIns="0" tIns="0" rIns="0" bIns="0" rtlCol="0" anchor="b" anchorCtr="0">
            <a:noAutofit/>
          </a:bodyPr>
          <a:lstStyle/>
          <a:p>
            <a:pPr defTabSz="685800"/>
            <a:r>
              <a:rPr lang="en-US" sz="1350" b="1" dirty="0">
                <a:solidFill>
                  <a:srgbClr val="0096D6"/>
                </a:solidFill>
              </a:rPr>
              <a:t>HP </a:t>
            </a:r>
            <a:r>
              <a:rPr lang="en-US" sz="1350" b="1" dirty="0" err="1">
                <a:solidFill>
                  <a:srgbClr val="0096D6"/>
                </a:solidFill>
              </a:rPr>
              <a:t>Helion</a:t>
            </a:r>
            <a:r>
              <a:rPr lang="en-US" sz="1350" b="1" dirty="0">
                <a:solidFill>
                  <a:srgbClr val="0096D6"/>
                </a:solidFill>
              </a:rPr>
              <a:t> customers</a:t>
            </a:r>
            <a:br>
              <a:rPr lang="en-US" sz="1350" b="1" dirty="0">
                <a:solidFill>
                  <a:srgbClr val="0096D6"/>
                </a:solidFill>
              </a:rPr>
            </a:br>
            <a:r>
              <a:rPr lang="en-US" sz="1350" b="1" dirty="0">
                <a:solidFill>
                  <a:srgbClr val="0096D6"/>
                </a:solidFill>
              </a:rPr>
              <a:t>experience:</a:t>
            </a:r>
          </a:p>
        </p:txBody>
      </p:sp>
      <p:sp>
        <p:nvSpPr>
          <p:cNvPr id="6" name="Rectangle 5"/>
          <p:cNvSpPr/>
          <p:nvPr/>
        </p:nvSpPr>
        <p:spPr>
          <a:xfrm>
            <a:off x="2978161" y="1432000"/>
            <a:ext cx="3312132" cy="1500411"/>
          </a:xfrm>
          <a:prstGeom prst="rect">
            <a:avLst/>
          </a:prstGeom>
        </p:spPr>
        <p:txBody>
          <a:bodyPr wrap="square">
            <a:spAutoFit/>
          </a:bodyPr>
          <a:lstStyle/>
          <a:p>
            <a:pPr defTabSz="685800"/>
            <a:r>
              <a:rPr lang="en-US" sz="2700" b="1" dirty="0">
                <a:solidFill>
                  <a:srgbClr val="822980"/>
                </a:solidFill>
              </a:rPr>
              <a:t>$1B </a:t>
            </a:r>
            <a:r>
              <a:rPr lang="en-US" sz="2700" b="1" dirty="0">
                <a:solidFill>
                  <a:prstClr val="black"/>
                </a:solidFill>
              </a:rPr>
              <a:t>investment</a:t>
            </a:r>
          </a:p>
          <a:p>
            <a:pPr defTabSz="685800"/>
            <a:r>
              <a:rPr lang="en-US" sz="1050" dirty="0">
                <a:solidFill>
                  <a:prstClr val="black"/>
                </a:solidFill>
              </a:rPr>
              <a:t>in cloud technology</a:t>
            </a:r>
          </a:p>
          <a:p>
            <a:pPr defTabSz="685800"/>
            <a:r>
              <a:rPr lang="en-US" sz="2700" dirty="0">
                <a:solidFill>
                  <a:prstClr val="black"/>
                </a:solidFill>
              </a:rPr>
              <a:t> </a:t>
            </a:r>
            <a:br>
              <a:rPr lang="en-US" sz="2700" dirty="0">
                <a:solidFill>
                  <a:prstClr val="black"/>
                </a:solidFill>
              </a:rPr>
            </a:br>
            <a:endParaRPr lang="en-US" sz="2700" dirty="0">
              <a:solidFill>
                <a:prstClr val="black"/>
              </a:solidFill>
            </a:endParaRPr>
          </a:p>
        </p:txBody>
      </p:sp>
      <p:sp>
        <p:nvSpPr>
          <p:cNvPr id="5" name="Title 1"/>
          <p:cNvSpPr txBox="1">
            <a:spLocks/>
          </p:cNvSpPr>
          <p:nvPr/>
        </p:nvSpPr>
        <p:spPr>
          <a:xfrm>
            <a:off x="2978161" y="1036679"/>
            <a:ext cx="2144734" cy="405660"/>
          </a:xfrm>
          <a:prstGeom prst="rect">
            <a:avLst/>
          </a:prstGeom>
        </p:spPr>
        <p:txBody>
          <a:bodyPr vert="horz" lIns="0" tIns="0" rIns="0" bIns="0" rtlCol="0" anchor="b" anchorCtr="0">
            <a:noAutofit/>
          </a:bodyPr>
          <a:lstStyle/>
          <a:p>
            <a:pPr defTabSz="685800"/>
            <a:r>
              <a:rPr lang="en-US" sz="1350" b="1" dirty="0">
                <a:solidFill>
                  <a:srgbClr val="0096D6"/>
                </a:solidFill>
              </a:rPr>
              <a:t>Committed to open platforms and technology</a:t>
            </a:r>
            <a:endParaRPr lang="en-US" sz="1350" dirty="0">
              <a:solidFill>
                <a:srgbClr val="0096D6"/>
              </a:solidFill>
            </a:endParaRPr>
          </a:p>
        </p:txBody>
      </p:sp>
      <p:sp>
        <p:nvSpPr>
          <p:cNvPr id="7" name="Title 1"/>
          <p:cNvSpPr txBox="1">
            <a:spLocks/>
          </p:cNvSpPr>
          <p:nvPr/>
        </p:nvSpPr>
        <p:spPr>
          <a:xfrm>
            <a:off x="440213" y="1036678"/>
            <a:ext cx="2298862" cy="400130"/>
          </a:xfrm>
          <a:prstGeom prst="rect">
            <a:avLst/>
          </a:prstGeom>
        </p:spPr>
        <p:txBody>
          <a:bodyPr vert="horz" lIns="0" tIns="0" rIns="0" bIns="0" rtlCol="0" anchor="b" anchorCtr="0">
            <a:noAutofit/>
          </a:bodyPr>
          <a:lstStyle/>
          <a:p>
            <a:pPr defTabSz="685800"/>
            <a:r>
              <a:rPr lang="en-US" sz="1350" b="1" dirty="0">
                <a:solidFill>
                  <a:srgbClr val="0096D6"/>
                </a:solidFill>
              </a:rPr>
              <a:t>Forrester names HP the leader in private cloud solutions</a:t>
            </a:r>
            <a:r>
              <a:rPr lang="en-US" sz="1350" b="1" baseline="30000" dirty="0">
                <a:solidFill>
                  <a:srgbClr val="0096D6"/>
                </a:solidFill>
              </a:rPr>
              <a:t>1</a:t>
            </a:r>
            <a:endParaRPr lang="en-US" sz="1350" baseline="30000" dirty="0">
              <a:solidFill>
                <a:srgbClr val="0096D6"/>
              </a:solidFill>
            </a:endParaRPr>
          </a:p>
        </p:txBody>
      </p:sp>
      <p:sp>
        <p:nvSpPr>
          <p:cNvPr id="15" name="Rectangle 14"/>
          <p:cNvSpPr/>
          <p:nvPr/>
        </p:nvSpPr>
        <p:spPr>
          <a:xfrm>
            <a:off x="3015049" y="4387751"/>
            <a:ext cx="990569" cy="253916"/>
          </a:xfrm>
          <a:prstGeom prst="rect">
            <a:avLst/>
          </a:prstGeom>
        </p:spPr>
        <p:txBody>
          <a:bodyPr wrap="square">
            <a:spAutoFit/>
          </a:bodyPr>
          <a:lstStyle/>
          <a:p>
            <a:pPr defTabSz="685800"/>
            <a:r>
              <a:rPr lang="en-US" sz="1050" dirty="0">
                <a:solidFill>
                  <a:prstClr val="black"/>
                </a:solidFill>
              </a:rPr>
              <a:t>Open source</a:t>
            </a:r>
          </a:p>
        </p:txBody>
      </p:sp>
      <p:sp>
        <p:nvSpPr>
          <p:cNvPr id="19" name="Rectangle 18"/>
          <p:cNvSpPr/>
          <p:nvPr/>
        </p:nvSpPr>
        <p:spPr>
          <a:xfrm>
            <a:off x="4577017" y="4722229"/>
            <a:ext cx="3667241" cy="461665"/>
          </a:xfrm>
          <a:prstGeom prst="rect">
            <a:avLst/>
          </a:prstGeom>
        </p:spPr>
        <p:txBody>
          <a:bodyPr wrap="square">
            <a:spAutoFit/>
          </a:bodyPr>
          <a:lstStyle/>
          <a:p>
            <a:pPr marL="68580" indent="-68580" defTabSz="685800">
              <a:buFontTx/>
              <a:buAutoNum type="arabicPeriod"/>
            </a:pPr>
            <a:r>
              <a:rPr lang="en-US" sz="600" dirty="0">
                <a:solidFill>
                  <a:prstClr val="black"/>
                </a:solidFill>
              </a:rPr>
              <a:t>The Forrester Wave™: Private Cloud Solutions, Q4 2013, November 25, 2013</a:t>
            </a:r>
          </a:p>
          <a:p>
            <a:pPr marL="68580" indent="-68580" defTabSz="685800">
              <a:buFontTx/>
              <a:buAutoNum type="arabicPeriod"/>
            </a:pPr>
            <a:r>
              <a:rPr lang="en-US" sz="600" dirty="0">
                <a:solidFill>
                  <a:prstClr val="black"/>
                </a:solidFill>
              </a:rPr>
              <a:t>1</a:t>
            </a:r>
            <a:r>
              <a:rPr lang="en-US" sz="600" baseline="30000" dirty="0">
                <a:solidFill>
                  <a:prstClr val="black"/>
                </a:solidFill>
              </a:rPr>
              <a:t>st</a:t>
            </a:r>
            <a:r>
              <a:rPr lang="en-US" sz="600" dirty="0">
                <a:solidFill>
                  <a:prstClr val="black"/>
                </a:solidFill>
              </a:rPr>
              <a:t> in Contributions, Code Reviews, and # of Contributors, and second in lines of code for Juno</a:t>
            </a:r>
          </a:p>
          <a:p>
            <a:pPr marL="68580" indent="-68580" defTabSz="685800">
              <a:buFontTx/>
              <a:buAutoNum type="arabicPeriod"/>
            </a:pPr>
            <a:r>
              <a:rPr lang="en-US" sz="600" dirty="0">
                <a:solidFill>
                  <a:prstClr val="black"/>
                </a:solidFill>
                <a:cs typeface="HP Simplified"/>
              </a:rPr>
              <a:t>1 designated member, 1 elected Individual member</a:t>
            </a:r>
            <a:endParaRPr lang="en-US" sz="600" dirty="0">
              <a:solidFill>
                <a:prstClr val="black"/>
              </a:solidFill>
            </a:endParaRPr>
          </a:p>
          <a:p>
            <a:pPr marL="68580" indent="-68580" defTabSz="685800">
              <a:buFontTx/>
              <a:buAutoNum type="arabicPeriod"/>
            </a:pPr>
            <a:r>
              <a:rPr lang="en-US" sz="600" dirty="0">
                <a:solidFill>
                  <a:prstClr val="black"/>
                </a:solidFill>
              </a:rPr>
              <a:t>For qualified customers and subject to the terms and conditions of a separate indemnity agreement</a:t>
            </a:r>
          </a:p>
        </p:txBody>
      </p:sp>
      <p:pic>
        <p:nvPicPr>
          <p:cNvPr id="32" name="Picture 31" descr="Chart.png"/>
          <p:cNvPicPr>
            <a:picLocks noChangeAspect="1"/>
          </p:cNvPicPr>
          <p:nvPr/>
        </p:nvPicPr>
        <p:blipFill>
          <a:blip r:embed="rId4" cstate="print"/>
          <a:stretch>
            <a:fillRect/>
          </a:stretch>
        </p:blipFill>
        <p:spPr>
          <a:xfrm>
            <a:off x="391771" y="2472071"/>
            <a:ext cx="2102462" cy="2093477"/>
          </a:xfrm>
          <a:prstGeom prst="rect">
            <a:avLst/>
          </a:prstGeom>
        </p:spPr>
      </p:pic>
      <p:pic>
        <p:nvPicPr>
          <p:cNvPr id="33" name="Picture 32" descr="Refresh_RGB_blue_NT.png"/>
          <p:cNvPicPr>
            <a:picLocks noChangeAspect="1"/>
          </p:cNvPicPr>
          <p:nvPr/>
        </p:nvPicPr>
        <p:blipFill>
          <a:blip r:embed="rId5" cstate="print"/>
          <a:stretch>
            <a:fillRect/>
          </a:stretch>
        </p:blipFill>
        <p:spPr>
          <a:xfrm>
            <a:off x="3230834" y="3952134"/>
            <a:ext cx="361062" cy="388330"/>
          </a:xfrm>
          <a:prstGeom prst="rect">
            <a:avLst/>
          </a:prstGeom>
        </p:spPr>
      </p:pic>
      <p:pic>
        <p:nvPicPr>
          <p:cNvPr id="34" name="Picture 33" descr="Technology_RGB_blue.png"/>
          <p:cNvPicPr>
            <a:picLocks noChangeAspect="1"/>
          </p:cNvPicPr>
          <p:nvPr/>
        </p:nvPicPr>
        <p:blipFill>
          <a:blip r:embed="rId6" cstate="print"/>
          <a:stretch>
            <a:fillRect/>
          </a:stretch>
        </p:blipFill>
        <p:spPr>
          <a:xfrm>
            <a:off x="4375861" y="3927440"/>
            <a:ext cx="437717" cy="437717"/>
          </a:xfrm>
          <a:prstGeom prst="rect">
            <a:avLst/>
          </a:prstGeom>
        </p:spPr>
      </p:pic>
      <p:pic>
        <p:nvPicPr>
          <p:cNvPr id="35" name="Picture 34" descr="API_Connector_RGB_blue_NT.png"/>
          <p:cNvPicPr>
            <a:picLocks noChangeAspect="1"/>
          </p:cNvPicPr>
          <p:nvPr/>
        </p:nvPicPr>
        <p:blipFill>
          <a:blip r:embed="rId7" cstate="print"/>
          <a:stretch>
            <a:fillRect/>
          </a:stretch>
        </p:blipFill>
        <p:spPr>
          <a:xfrm>
            <a:off x="5432966" y="3988297"/>
            <a:ext cx="497945" cy="316004"/>
          </a:xfrm>
          <a:prstGeom prst="rect">
            <a:avLst/>
          </a:prstGeom>
        </p:spPr>
      </p:pic>
      <p:pic>
        <p:nvPicPr>
          <p:cNvPr id="37" name="Picture 36" descr="HP_Helion_pos_RGB_150_MD.png"/>
          <p:cNvPicPr>
            <a:picLocks noChangeAspect="1"/>
          </p:cNvPicPr>
          <p:nvPr/>
        </p:nvPicPr>
        <p:blipFill>
          <a:blip r:embed="rId8" cstate="print"/>
          <a:stretch>
            <a:fillRect/>
          </a:stretch>
        </p:blipFill>
        <p:spPr>
          <a:xfrm>
            <a:off x="7718379" y="321630"/>
            <a:ext cx="1098656" cy="388386"/>
          </a:xfrm>
          <a:prstGeom prst="rect">
            <a:avLst/>
          </a:prstGeom>
        </p:spPr>
      </p:pic>
      <p:grpSp>
        <p:nvGrpSpPr>
          <p:cNvPr id="43" name="Group 42"/>
          <p:cNvGrpSpPr/>
          <p:nvPr/>
        </p:nvGrpSpPr>
        <p:grpSpPr>
          <a:xfrm>
            <a:off x="5053221" y="2782003"/>
            <a:ext cx="1212538" cy="511427"/>
            <a:chOff x="6682875" y="3709336"/>
            <a:chExt cx="1616717" cy="681903"/>
          </a:xfrm>
        </p:grpSpPr>
        <p:pic>
          <p:nvPicPr>
            <p:cNvPr id="18" name="Picture 17" descr="Lt Grey Man.png"/>
            <p:cNvPicPr>
              <a:picLocks noChangeAspect="1"/>
            </p:cNvPicPr>
            <p:nvPr/>
          </p:nvPicPr>
          <p:blipFill>
            <a:blip r:embed="rId9" cstate="print"/>
            <a:stretch>
              <a:fillRect/>
            </a:stretch>
          </p:blipFill>
          <p:spPr>
            <a:xfrm>
              <a:off x="6682875" y="3709336"/>
              <a:ext cx="272761" cy="681903"/>
            </a:xfrm>
            <a:prstGeom prst="rect">
              <a:avLst/>
            </a:prstGeom>
          </p:spPr>
        </p:pic>
        <p:pic>
          <p:nvPicPr>
            <p:cNvPr id="20" name="Picture 19" descr="Lt Grey Man.png"/>
            <p:cNvPicPr>
              <a:picLocks noChangeAspect="1"/>
            </p:cNvPicPr>
            <p:nvPr/>
          </p:nvPicPr>
          <p:blipFill>
            <a:blip r:embed="rId9" cstate="print"/>
            <a:stretch>
              <a:fillRect/>
            </a:stretch>
          </p:blipFill>
          <p:spPr>
            <a:xfrm>
              <a:off x="7018864" y="3709336"/>
              <a:ext cx="272761" cy="681903"/>
            </a:xfrm>
            <a:prstGeom prst="rect">
              <a:avLst/>
            </a:prstGeom>
          </p:spPr>
        </p:pic>
        <p:pic>
          <p:nvPicPr>
            <p:cNvPr id="21" name="Picture 20" descr="Lt Grey Man.png"/>
            <p:cNvPicPr>
              <a:picLocks noChangeAspect="1"/>
            </p:cNvPicPr>
            <p:nvPr/>
          </p:nvPicPr>
          <p:blipFill>
            <a:blip r:embed="rId9" cstate="print"/>
            <a:stretch>
              <a:fillRect/>
            </a:stretch>
          </p:blipFill>
          <p:spPr>
            <a:xfrm>
              <a:off x="7354853" y="3709336"/>
              <a:ext cx="272761" cy="681903"/>
            </a:xfrm>
            <a:prstGeom prst="rect">
              <a:avLst/>
            </a:prstGeom>
          </p:spPr>
        </p:pic>
        <p:pic>
          <p:nvPicPr>
            <p:cNvPr id="22" name="Picture 21" descr="Lt Grey Man.png"/>
            <p:cNvPicPr>
              <a:picLocks noChangeAspect="1"/>
            </p:cNvPicPr>
            <p:nvPr/>
          </p:nvPicPr>
          <p:blipFill>
            <a:blip r:embed="rId9" cstate="print"/>
            <a:stretch>
              <a:fillRect/>
            </a:stretch>
          </p:blipFill>
          <p:spPr>
            <a:xfrm>
              <a:off x="7690842" y="3709336"/>
              <a:ext cx="272761" cy="681903"/>
            </a:xfrm>
            <a:prstGeom prst="rect">
              <a:avLst/>
            </a:prstGeom>
          </p:spPr>
        </p:pic>
        <p:pic>
          <p:nvPicPr>
            <p:cNvPr id="23" name="Picture 22" descr="Lt Grey Man.png"/>
            <p:cNvPicPr>
              <a:picLocks noChangeAspect="1"/>
            </p:cNvPicPr>
            <p:nvPr/>
          </p:nvPicPr>
          <p:blipFill>
            <a:blip r:embed="rId9" cstate="print"/>
            <a:stretch>
              <a:fillRect/>
            </a:stretch>
          </p:blipFill>
          <p:spPr>
            <a:xfrm>
              <a:off x="8026831" y="3709336"/>
              <a:ext cx="272761" cy="681903"/>
            </a:xfrm>
            <a:prstGeom prst="rect">
              <a:avLst/>
            </a:prstGeom>
          </p:spPr>
        </p:pic>
      </p:grpSp>
      <p:sp>
        <p:nvSpPr>
          <p:cNvPr id="27" name="Rectangle 26"/>
          <p:cNvSpPr/>
          <p:nvPr/>
        </p:nvSpPr>
        <p:spPr>
          <a:xfrm>
            <a:off x="2978161" y="2203264"/>
            <a:ext cx="3710757" cy="1745093"/>
          </a:xfrm>
          <a:prstGeom prst="rect">
            <a:avLst/>
          </a:prstGeom>
        </p:spPr>
        <p:txBody>
          <a:bodyPr wrap="square">
            <a:spAutoFit/>
          </a:bodyPr>
          <a:lstStyle/>
          <a:p>
            <a:pPr defTabSz="685800">
              <a:lnSpc>
                <a:spcPct val="80000"/>
              </a:lnSpc>
            </a:pPr>
            <a:r>
              <a:rPr lang="en-US" sz="2400" b="1" dirty="0" smtClean="0">
                <a:solidFill>
                  <a:prstClr val="black"/>
                </a:solidFill>
              </a:rPr>
              <a:t>OpenStack </a:t>
            </a:r>
            <a:r>
              <a:rPr lang="en-US" sz="2400" b="1" dirty="0">
                <a:solidFill>
                  <a:prstClr val="black"/>
                </a:solidFill>
              </a:rPr>
              <a:t>project leadership</a:t>
            </a:r>
            <a:endParaRPr lang="en-US" sz="2400" dirty="0">
              <a:solidFill>
                <a:prstClr val="black"/>
              </a:solidFill>
            </a:endParaRPr>
          </a:p>
          <a:p>
            <a:pPr defTabSz="685800"/>
            <a:r>
              <a:rPr lang="en-US" sz="1050" dirty="0">
                <a:solidFill>
                  <a:prstClr val="black"/>
                </a:solidFill>
              </a:rPr>
              <a:t>#1 contributor to OpenStack</a:t>
            </a:r>
            <a:r>
              <a:rPr lang="en-US" sz="1050" baseline="30000" dirty="0">
                <a:solidFill>
                  <a:prstClr val="black"/>
                </a:solidFill>
              </a:rPr>
              <a:t>2</a:t>
            </a:r>
            <a:r>
              <a:rPr lang="en-US" sz="1050" dirty="0">
                <a:solidFill>
                  <a:prstClr val="black"/>
                </a:solidFill>
              </a:rPr>
              <a:t> </a:t>
            </a:r>
          </a:p>
          <a:p>
            <a:pPr defTabSz="685800"/>
            <a:r>
              <a:rPr lang="en-US" sz="1050" dirty="0">
                <a:solidFill>
                  <a:prstClr val="black"/>
                </a:solidFill>
              </a:rPr>
              <a:t>2 board members</a:t>
            </a:r>
            <a:r>
              <a:rPr lang="en-US" sz="1050" baseline="30000" dirty="0">
                <a:solidFill>
                  <a:prstClr val="black"/>
                </a:solidFill>
              </a:rPr>
              <a:t>3</a:t>
            </a:r>
          </a:p>
          <a:p>
            <a:pPr defTabSz="685800"/>
            <a:r>
              <a:rPr lang="en-US" sz="1050" dirty="0">
                <a:solidFill>
                  <a:prstClr val="black"/>
                </a:solidFill>
              </a:rPr>
              <a:t>5 members of Technical Committee</a:t>
            </a:r>
          </a:p>
          <a:p>
            <a:pPr defTabSz="685800"/>
            <a:r>
              <a:rPr lang="en-US" sz="1050" dirty="0">
                <a:solidFill>
                  <a:prstClr val="black"/>
                </a:solidFill>
              </a:rPr>
              <a:t>9 Program Technical Leads (PTLs)</a:t>
            </a:r>
          </a:p>
          <a:p>
            <a:pPr defTabSz="685800"/>
            <a:r>
              <a:rPr lang="en-US" sz="2700" b="1" dirty="0">
                <a:solidFill>
                  <a:prstClr val="black"/>
                </a:solidFill>
              </a:rPr>
              <a:t>Indemnification</a:t>
            </a:r>
            <a:r>
              <a:rPr lang="en-US" sz="1350" baseline="84000" dirty="0">
                <a:solidFill>
                  <a:prstClr val="black"/>
                </a:solidFill>
              </a:rPr>
              <a:t>4</a:t>
            </a:r>
            <a:r>
              <a:rPr lang="en-US" sz="2700" b="1" dirty="0">
                <a:solidFill>
                  <a:prstClr val="white"/>
                </a:solidFill>
              </a:rPr>
              <a:t> </a:t>
            </a:r>
            <a:endParaRPr lang="en-US" sz="2700" dirty="0">
              <a:solidFill>
                <a:prstClr val="white"/>
              </a:solidFill>
            </a:endParaRPr>
          </a:p>
        </p:txBody>
      </p:sp>
      <p:sp>
        <p:nvSpPr>
          <p:cNvPr id="30" name="Rectangle 29"/>
          <p:cNvSpPr/>
          <p:nvPr/>
        </p:nvSpPr>
        <p:spPr>
          <a:xfrm>
            <a:off x="4064846" y="4387751"/>
            <a:ext cx="1156104" cy="253916"/>
          </a:xfrm>
          <a:prstGeom prst="rect">
            <a:avLst/>
          </a:prstGeom>
        </p:spPr>
        <p:txBody>
          <a:bodyPr wrap="square">
            <a:spAutoFit/>
          </a:bodyPr>
          <a:lstStyle/>
          <a:p>
            <a:pPr defTabSz="685800"/>
            <a:r>
              <a:rPr lang="en-US" sz="1050" dirty="0">
                <a:solidFill>
                  <a:prstClr val="black"/>
                </a:solidFill>
              </a:rPr>
              <a:t>Open technology</a:t>
            </a:r>
          </a:p>
        </p:txBody>
      </p:sp>
      <p:sp>
        <p:nvSpPr>
          <p:cNvPr id="31" name="Rectangle 30"/>
          <p:cNvSpPr/>
          <p:nvPr/>
        </p:nvSpPr>
        <p:spPr>
          <a:xfrm>
            <a:off x="5385117" y="4387751"/>
            <a:ext cx="880642" cy="253916"/>
          </a:xfrm>
          <a:prstGeom prst="rect">
            <a:avLst/>
          </a:prstGeom>
        </p:spPr>
        <p:txBody>
          <a:bodyPr wrap="square">
            <a:spAutoFit/>
          </a:bodyPr>
          <a:lstStyle/>
          <a:p>
            <a:pPr defTabSz="685800"/>
            <a:r>
              <a:rPr lang="en-US" sz="1050" dirty="0">
                <a:solidFill>
                  <a:prstClr val="black"/>
                </a:solidFill>
              </a:rPr>
              <a:t>Open APIs</a:t>
            </a:r>
          </a:p>
        </p:txBody>
      </p:sp>
      <p:sp>
        <p:nvSpPr>
          <p:cNvPr id="40" name="Rectangle 39"/>
          <p:cNvSpPr/>
          <p:nvPr/>
        </p:nvSpPr>
        <p:spPr>
          <a:xfrm>
            <a:off x="6498350" y="2418623"/>
            <a:ext cx="2326650" cy="233397"/>
          </a:xfrm>
          <a:prstGeom prst="rect">
            <a:avLst/>
          </a:prstGeom>
        </p:spPr>
        <p:txBody>
          <a:bodyPr wrap="square">
            <a:spAutoFit/>
          </a:bodyPr>
          <a:lstStyle/>
          <a:p>
            <a:pPr defTabSz="685800">
              <a:lnSpc>
                <a:spcPts val="1050"/>
              </a:lnSpc>
            </a:pPr>
            <a:r>
              <a:rPr lang="en-US" sz="600" dirty="0">
                <a:solidFill>
                  <a:prstClr val="black"/>
                </a:solidFill>
              </a:rPr>
              <a:t>Up to </a:t>
            </a:r>
            <a:r>
              <a:rPr lang="en-US" sz="2700" b="1" dirty="0">
                <a:solidFill>
                  <a:srgbClr val="822980"/>
                </a:solidFill>
              </a:rPr>
              <a:t>98% </a:t>
            </a:r>
            <a:r>
              <a:rPr lang="en-US" sz="1050" b="1" dirty="0">
                <a:solidFill>
                  <a:prstClr val="black"/>
                </a:solidFill>
              </a:rPr>
              <a:t>faster deployment</a:t>
            </a:r>
          </a:p>
        </p:txBody>
      </p:sp>
      <p:sp>
        <p:nvSpPr>
          <p:cNvPr id="41" name="Rectangle 40"/>
          <p:cNvSpPr/>
          <p:nvPr/>
        </p:nvSpPr>
        <p:spPr>
          <a:xfrm>
            <a:off x="6498350" y="3874674"/>
            <a:ext cx="2580662" cy="374461"/>
          </a:xfrm>
          <a:prstGeom prst="rect">
            <a:avLst/>
          </a:prstGeom>
        </p:spPr>
        <p:txBody>
          <a:bodyPr wrap="square">
            <a:spAutoFit/>
          </a:bodyPr>
          <a:lstStyle/>
          <a:p>
            <a:pPr defTabSz="685800">
              <a:lnSpc>
                <a:spcPts val="1050"/>
              </a:lnSpc>
            </a:pPr>
            <a:r>
              <a:rPr lang="en-US" sz="2700" b="1" dirty="0">
                <a:solidFill>
                  <a:srgbClr val="822980"/>
                </a:solidFill>
              </a:rPr>
              <a:t>Instant</a:t>
            </a:r>
            <a:r>
              <a:rPr lang="en-US" sz="2700" dirty="0">
                <a:solidFill>
                  <a:srgbClr val="00B0F0"/>
                </a:solidFill>
              </a:rPr>
              <a:t> </a:t>
            </a:r>
            <a:r>
              <a:rPr lang="en-US" sz="1050" b="1" dirty="0">
                <a:solidFill>
                  <a:prstClr val="black"/>
                </a:solidFill>
              </a:rPr>
              <a:t>scalability</a:t>
            </a:r>
          </a:p>
          <a:p>
            <a:pPr defTabSz="685800">
              <a:lnSpc>
                <a:spcPts val="1050"/>
              </a:lnSpc>
            </a:pPr>
            <a:endParaRPr lang="en-US" sz="1050" dirty="0">
              <a:solidFill>
                <a:prstClr val="black"/>
              </a:solidFill>
            </a:endParaRPr>
          </a:p>
        </p:txBody>
      </p:sp>
      <p:sp>
        <p:nvSpPr>
          <p:cNvPr id="42" name="Rectangle 41"/>
          <p:cNvSpPr/>
          <p:nvPr/>
        </p:nvSpPr>
        <p:spPr>
          <a:xfrm>
            <a:off x="6498350" y="3146649"/>
            <a:ext cx="2326650" cy="233397"/>
          </a:xfrm>
          <a:prstGeom prst="rect">
            <a:avLst/>
          </a:prstGeom>
        </p:spPr>
        <p:txBody>
          <a:bodyPr wrap="square">
            <a:spAutoFit/>
          </a:bodyPr>
          <a:lstStyle/>
          <a:p>
            <a:pPr defTabSz="685800">
              <a:lnSpc>
                <a:spcPts val="1050"/>
              </a:lnSpc>
            </a:pPr>
            <a:r>
              <a:rPr lang="en-US" sz="600" dirty="0">
                <a:solidFill>
                  <a:prstClr val="black"/>
                </a:solidFill>
              </a:rPr>
              <a:t>Up to </a:t>
            </a:r>
            <a:r>
              <a:rPr lang="en-US" sz="2700" b="1" dirty="0">
                <a:solidFill>
                  <a:srgbClr val="822980"/>
                </a:solidFill>
              </a:rPr>
              <a:t>99.99% </a:t>
            </a:r>
            <a:r>
              <a:rPr lang="en-US" sz="1050" b="1" dirty="0">
                <a:solidFill>
                  <a:prstClr val="black"/>
                </a:solidFill>
              </a:rPr>
              <a:t>availability</a:t>
            </a:r>
          </a:p>
        </p:txBody>
      </p:sp>
      <p:sp>
        <p:nvSpPr>
          <p:cNvPr id="39" name="Rectangle 38"/>
          <p:cNvSpPr/>
          <p:nvPr/>
        </p:nvSpPr>
        <p:spPr>
          <a:xfrm>
            <a:off x="6498350" y="1600044"/>
            <a:ext cx="2326650" cy="374461"/>
          </a:xfrm>
          <a:prstGeom prst="rect">
            <a:avLst/>
          </a:prstGeom>
        </p:spPr>
        <p:txBody>
          <a:bodyPr wrap="square">
            <a:spAutoFit/>
          </a:bodyPr>
          <a:lstStyle/>
          <a:p>
            <a:pPr defTabSz="685800">
              <a:lnSpc>
                <a:spcPts val="1050"/>
              </a:lnSpc>
            </a:pPr>
            <a:r>
              <a:rPr lang="en-US" sz="600" dirty="0">
                <a:solidFill>
                  <a:prstClr val="black"/>
                </a:solidFill>
              </a:rPr>
              <a:t> </a:t>
            </a:r>
          </a:p>
          <a:p>
            <a:pPr defTabSz="685800">
              <a:lnSpc>
                <a:spcPts val="1050"/>
              </a:lnSpc>
            </a:pPr>
            <a:r>
              <a:rPr lang="en-US" sz="600" dirty="0">
                <a:solidFill>
                  <a:prstClr val="black"/>
                </a:solidFill>
              </a:rPr>
              <a:t>Up to </a:t>
            </a:r>
            <a:r>
              <a:rPr lang="en-US" sz="2700" b="1" dirty="0">
                <a:solidFill>
                  <a:srgbClr val="822980"/>
                </a:solidFill>
              </a:rPr>
              <a:t>30% </a:t>
            </a:r>
            <a:r>
              <a:rPr lang="en-US" sz="1050" b="1" dirty="0">
                <a:solidFill>
                  <a:prstClr val="black"/>
                </a:solidFill>
              </a:rPr>
              <a:t>cost reduction</a:t>
            </a:r>
          </a:p>
        </p:txBody>
      </p:sp>
      <p:sp>
        <p:nvSpPr>
          <p:cNvPr id="36" name="Title 1"/>
          <p:cNvSpPr txBox="1">
            <a:spLocks/>
          </p:cNvSpPr>
          <p:nvPr/>
        </p:nvSpPr>
        <p:spPr>
          <a:xfrm>
            <a:off x="440213" y="669851"/>
            <a:ext cx="5382304" cy="211406"/>
          </a:xfrm>
          <a:prstGeom prst="rect">
            <a:avLst/>
          </a:prstGeom>
        </p:spPr>
        <p:txBody>
          <a:bodyPr vert="horz" lIns="0" tIns="0" rIns="0" bIns="0" rtlCol="0" anchor="b" anchorCtr="0">
            <a:noAutofit/>
          </a:bodyPr>
          <a:lstStyle/>
          <a:p>
            <a:pPr defTabSz="685800"/>
            <a:r>
              <a:rPr lang="en-US" sz="1350" dirty="0">
                <a:solidFill>
                  <a:prstClr val="black"/>
                </a:solidFill>
              </a:rPr>
              <a:t>Now cloud runs through your business</a:t>
            </a:r>
          </a:p>
        </p:txBody>
      </p:sp>
    </p:spTree>
    <p:extLst>
      <p:ext uri="{BB962C8B-B14F-4D97-AF65-F5344CB8AC3E}">
        <p14:creationId xmlns:p14="http://schemas.microsoft.com/office/powerpoint/2010/main" val="180305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835723"/>
            <a:ext cx="6464570" cy="307777"/>
          </a:xfrm>
          <a:prstGeom prst="rect">
            <a:avLst/>
          </a:prstGeom>
        </p:spPr>
        <p:txBody>
          <a:bodyPr wrap="square">
            <a:spAutoFit/>
          </a:bodyPr>
          <a:lstStyle/>
          <a:p>
            <a:pPr lvl="0" algn="just">
              <a:spcAft>
                <a:spcPts val="1000"/>
              </a:spcAft>
            </a:pPr>
            <a:r>
              <a:rPr lang="en-US" sz="700" dirty="0" smtClean="0">
                <a:effectLst/>
                <a:latin typeface="HP Simplified" panose="020B0604020204020204" pitchFamily="34" charset="0"/>
                <a:ea typeface="Calibri" panose="020F0502020204030204" pitchFamily="34" charset="0"/>
                <a:cs typeface="Times New Roman" panose="02020603050405020304" pitchFamily="18" charset="0"/>
              </a:rPr>
              <a:t>The OpenStack Word Mark is either a registered trademark/service mark or trademark/service mark of the OpenStack Foundation, in the United States and other countries and is used with the OpenStack Foundation’s permission.  We are not affiliated with, endorsed or sponsored by the OpenStack Foundation, or the OpenStack community</a:t>
            </a:r>
            <a:r>
              <a:rPr lang="en-US" sz="700" dirty="0">
                <a:latin typeface="HP Simplified" panose="020B0604020204020204" pitchFamily="34" charset="0"/>
                <a:ea typeface="Calibri" panose="020F0502020204030204" pitchFamily="34" charset="0"/>
                <a:cs typeface="Times New Roman" panose="02020603050405020304" pitchFamily="18" charset="0"/>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702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Use Case: “3-Tier application - design and deploy”</a:t>
            </a:r>
            <a:endParaRPr lang="en-US" dirty="0"/>
          </a:p>
        </p:txBody>
      </p:sp>
      <p:sp>
        <p:nvSpPr>
          <p:cNvPr id="19" name="Rechteck 18"/>
          <p:cNvSpPr/>
          <p:nvPr/>
        </p:nvSpPr>
        <p:spPr>
          <a:xfrm>
            <a:off x="448776" y="874282"/>
            <a:ext cx="4105275" cy="351040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defTabSz="914400"/>
            <a:endParaRPr lang="en-US" sz="1600" dirty="0" smtClean="0">
              <a:solidFill>
                <a:srgbClr val="000000"/>
              </a:solidFill>
            </a:endParaRPr>
          </a:p>
        </p:txBody>
      </p:sp>
      <p:sp>
        <p:nvSpPr>
          <p:cNvPr id="20" name="Rechteck 19"/>
          <p:cNvSpPr/>
          <p:nvPr/>
        </p:nvSpPr>
        <p:spPr>
          <a:xfrm>
            <a:off x="1931151" y="1136086"/>
            <a:ext cx="1152128" cy="332255"/>
          </a:xfrm>
          <a:prstGeom prst="rect">
            <a:avLst/>
          </a:prstGeom>
          <a:solidFill>
            <a:srgbClr val="D5E3F8"/>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defTabSz="914400"/>
            <a:r>
              <a:rPr lang="en-US" sz="1400" dirty="0" smtClean="0">
                <a:solidFill>
                  <a:srgbClr val="000000"/>
                </a:solidFill>
              </a:rPr>
              <a:t>(Web) Client</a:t>
            </a:r>
          </a:p>
        </p:txBody>
      </p:sp>
      <p:sp>
        <p:nvSpPr>
          <p:cNvPr id="21" name="Rechteck 20"/>
          <p:cNvSpPr/>
          <p:nvPr/>
        </p:nvSpPr>
        <p:spPr>
          <a:xfrm>
            <a:off x="1211071" y="2332479"/>
            <a:ext cx="1152128" cy="483285"/>
          </a:xfrm>
          <a:prstGeom prst="rect">
            <a:avLst/>
          </a:prstGeom>
          <a:solidFill>
            <a:srgbClr val="00428A"/>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defTabSz="914400"/>
            <a:r>
              <a:rPr lang="en-US" sz="1400" dirty="0" smtClean="0">
                <a:solidFill>
                  <a:srgbClr val="FFFFFF"/>
                </a:solidFill>
              </a:rPr>
              <a:t>Tomcat Server</a:t>
            </a:r>
          </a:p>
        </p:txBody>
      </p:sp>
      <p:sp>
        <p:nvSpPr>
          <p:cNvPr id="22" name="Rechteck 21"/>
          <p:cNvSpPr/>
          <p:nvPr/>
        </p:nvSpPr>
        <p:spPr>
          <a:xfrm>
            <a:off x="2141414" y="1619372"/>
            <a:ext cx="720000" cy="229825"/>
          </a:xfrm>
          <a:prstGeom prst="rect">
            <a:avLst/>
          </a:prstGeom>
          <a:solidFill>
            <a:srgbClr val="769DB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defTabSz="914400"/>
            <a:r>
              <a:rPr lang="en-US" sz="1400" dirty="0" smtClean="0">
                <a:solidFill>
                  <a:srgbClr val="FFFFFF"/>
                </a:solidFill>
              </a:rPr>
              <a:t>FW</a:t>
            </a:r>
          </a:p>
        </p:txBody>
      </p:sp>
      <p:sp>
        <p:nvSpPr>
          <p:cNvPr id="23" name="Rechteck 22"/>
          <p:cNvSpPr/>
          <p:nvPr/>
        </p:nvSpPr>
        <p:spPr>
          <a:xfrm>
            <a:off x="1890207" y="1939001"/>
            <a:ext cx="1224000" cy="228690"/>
          </a:xfrm>
          <a:prstGeom prst="rect">
            <a:avLst/>
          </a:prstGeom>
          <a:solidFill>
            <a:srgbClr val="769DB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defTabSz="914400"/>
            <a:r>
              <a:rPr lang="en-US" sz="1400" dirty="0" smtClean="0">
                <a:solidFill>
                  <a:srgbClr val="FFFFFF"/>
                </a:solidFill>
              </a:rPr>
              <a:t>Load balancer</a:t>
            </a:r>
          </a:p>
        </p:txBody>
      </p:sp>
      <p:sp>
        <p:nvSpPr>
          <p:cNvPr id="24" name="Rechteck 23"/>
          <p:cNvSpPr/>
          <p:nvPr/>
        </p:nvSpPr>
        <p:spPr>
          <a:xfrm>
            <a:off x="2651231" y="2332480"/>
            <a:ext cx="1152128" cy="483284"/>
          </a:xfrm>
          <a:prstGeom prst="rect">
            <a:avLst/>
          </a:prstGeom>
          <a:solidFill>
            <a:srgbClr val="00428A"/>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defTabSz="914400"/>
            <a:r>
              <a:rPr lang="en-US" sz="1400" dirty="0" smtClean="0">
                <a:solidFill>
                  <a:srgbClr val="FFFFFF"/>
                </a:solidFill>
              </a:rPr>
              <a:t>Tomcat Server</a:t>
            </a:r>
          </a:p>
        </p:txBody>
      </p:sp>
      <p:sp>
        <p:nvSpPr>
          <p:cNvPr id="25" name="Rechteck 24"/>
          <p:cNvSpPr/>
          <p:nvPr/>
        </p:nvSpPr>
        <p:spPr>
          <a:xfrm>
            <a:off x="1931151" y="3374032"/>
            <a:ext cx="1152128" cy="378000"/>
          </a:xfrm>
          <a:prstGeom prst="rect">
            <a:avLst/>
          </a:prstGeom>
          <a:solidFill>
            <a:srgbClr val="00428A"/>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defTabSz="914400"/>
            <a:r>
              <a:rPr lang="en-US" sz="1400" dirty="0" smtClean="0">
                <a:solidFill>
                  <a:srgbClr val="FFFFFF"/>
                </a:solidFill>
              </a:rPr>
              <a:t>DB Server</a:t>
            </a:r>
          </a:p>
        </p:txBody>
      </p:sp>
      <p:sp>
        <p:nvSpPr>
          <p:cNvPr id="26" name="Rechteck 25"/>
          <p:cNvSpPr/>
          <p:nvPr/>
        </p:nvSpPr>
        <p:spPr>
          <a:xfrm>
            <a:off x="2147255" y="2980554"/>
            <a:ext cx="720000" cy="218787"/>
          </a:xfrm>
          <a:prstGeom prst="rect">
            <a:avLst/>
          </a:prstGeom>
          <a:solidFill>
            <a:srgbClr val="769DB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defTabSz="914400"/>
            <a:r>
              <a:rPr lang="en-US" sz="1400" dirty="0" smtClean="0">
                <a:solidFill>
                  <a:srgbClr val="FFFFFF"/>
                </a:solidFill>
              </a:rPr>
              <a:t>FW</a:t>
            </a:r>
          </a:p>
        </p:txBody>
      </p:sp>
      <p:sp>
        <p:nvSpPr>
          <p:cNvPr id="27" name="Flussdiagramm: Magnetplattenspeicher 26"/>
          <p:cNvSpPr/>
          <p:nvPr/>
        </p:nvSpPr>
        <p:spPr>
          <a:xfrm>
            <a:off x="2034223" y="3898654"/>
            <a:ext cx="936104" cy="378042"/>
          </a:xfrm>
          <a:prstGeom prst="flowChartMagneticDisk">
            <a:avLst/>
          </a:prstGeom>
          <a:solidFill>
            <a:srgbClr val="86868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defTabSz="914400"/>
            <a:r>
              <a:rPr lang="en-US" sz="1600" dirty="0" smtClean="0">
                <a:solidFill>
                  <a:srgbClr val="FFFFFF"/>
                </a:solidFill>
              </a:rPr>
              <a:t>SAN</a:t>
            </a:r>
          </a:p>
        </p:txBody>
      </p:sp>
      <p:cxnSp>
        <p:nvCxnSpPr>
          <p:cNvPr id="29" name="Gerade Verbindung 28"/>
          <p:cNvCxnSpPr>
            <a:stCxn id="20" idx="2"/>
            <a:endCxn id="22" idx="0"/>
          </p:cNvCxnSpPr>
          <p:nvPr/>
        </p:nvCxnSpPr>
        <p:spPr>
          <a:xfrm flipH="1">
            <a:off x="2501414" y="1468341"/>
            <a:ext cx="5801" cy="151031"/>
          </a:xfrm>
          <a:prstGeom prst="line">
            <a:avLst/>
          </a:prstGeom>
          <a:ln w="28575">
            <a:solidFill>
              <a:srgbClr val="9D9D9D"/>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a:stCxn id="22" idx="2"/>
            <a:endCxn id="23" idx="0"/>
          </p:cNvCxnSpPr>
          <p:nvPr/>
        </p:nvCxnSpPr>
        <p:spPr>
          <a:xfrm>
            <a:off x="2501414" y="1849197"/>
            <a:ext cx="793" cy="89804"/>
          </a:xfrm>
          <a:prstGeom prst="line">
            <a:avLst/>
          </a:prstGeom>
          <a:ln w="28575">
            <a:solidFill>
              <a:srgbClr val="9D9D9D"/>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a:stCxn id="23" idx="2"/>
            <a:endCxn id="21" idx="0"/>
          </p:cNvCxnSpPr>
          <p:nvPr/>
        </p:nvCxnSpPr>
        <p:spPr>
          <a:xfrm flipH="1">
            <a:off x="1787135" y="2167691"/>
            <a:ext cx="715072" cy="164788"/>
          </a:xfrm>
          <a:prstGeom prst="line">
            <a:avLst/>
          </a:prstGeom>
          <a:ln w="28575">
            <a:solidFill>
              <a:srgbClr val="9D9D9D"/>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a:stCxn id="23" idx="2"/>
            <a:endCxn id="24" idx="0"/>
          </p:cNvCxnSpPr>
          <p:nvPr/>
        </p:nvCxnSpPr>
        <p:spPr>
          <a:xfrm>
            <a:off x="2502207" y="2167691"/>
            <a:ext cx="725088" cy="164789"/>
          </a:xfrm>
          <a:prstGeom prst="line">
            <a:avLst/>
          </a:prstGeom>
          <a:ln w="28575">
            <a:solidFill>
              <a:srgbClr val="9D9D9D"/>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a:stCxn id="21" idx="2"/>
            <a:endCxn id="26" idx="0"/>
          </p:cNvCxnSpPr>
          <p:nvPr/>
        </p:nvCxnSpPr>
        <p:spPr>
          <a:xfrm>
            <a:off x="1787135" y="2815764"/>
            <a:ext cx="720120" cy="164790"/>
          </a:xfrm>
          <a:prstGeom prst="line">
            <a:avLst/>
          </a:prstGeom>
          <a:ln w="28575">
            <a:solidFill>
              <a:srgbClr val="9D9D9D"/>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a:stCxn id="24" idx="2"/>
            <a:endCxn id="26" idx="0"/>
          </p:cNvCxnSpPr>
          <p:nvPr/>
        </p:nvCxnSpPr>
        <p:spPr>
          <a:xfrm flipH="1">
            <a:off x="2507255" y="2815764"/>
            <a:ext cx="720040" cy="164790"/>
          </a:xfrm>
          <a:prstGeom prst="line">
            <a:avLst/>
          </a:prstGeom>
          <a:ln w="28575">
            <a:solidFill>
              <a:srgbClr val="9D9D9D"/>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a:stCxn id="26" idx="2"/>
            <a:endCxn id="25" idx="0"/>
          </p:cNvCxnSpPr>
          <p:nvPr/>
        </p:nvCxnSpPr>
        <p:spPr>
          <a:xfrm flipH="1">
            <a:off x="2507215" y="3199341"/>
            <a:ext cx="40" cy="174691"/>
          </a:xfrm>
          <a:prstGeom prst="line">
            <a:avLst/>
          </a:prstGeom>
          <a:ln w="28575">
            <a:solidFill>
              <a:srgbClr val="9D9D9D"/>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a:stCxn id="25" idx="2"/>
            <a:endCxn id="27" idx="1"/>
          </p:cNvCxnSpPr>
          <p:nvPr/>
        </p:nvCxnSpPr>
        <p:spPr>
          <a:xfrm flipH="1">
            <a:off x="2502275" y="3752032"/>
            <a:ext cx="4940" cy="146622"/>
          </a:xfrm>
          <a:prstGeom prst="line">
            <a:avLst/>
          </a:prstGeom>
          <a:ln w="28575">
            <a:solidFill>
              <a:srgbClr val="9D9D9D"/>
            </a:solidFill>
          </a:ln>
        </p:spPr>
        <p:style>
          <a:lnRef idx="1">
            <a:schemeClr val="accent1"/>
          </a:lnRef>
          <a:fillRef idx="0">
            <a:schemeClr val="accent1"/>
          </a:fillRef>
          <a:effectRef idx="0">
            <a:schemeClr val="accent1"/>
          </a:effectRef>
          <a:fontRef idx="minor">
            <a:schemeClr val="tx1"/>
          </a:fontRef>
        </p:style>
      </p:cxnSp>
      <p:sp>
        <p:nvSpPr>
          <p:cNvPr id="28" name="Inhaltsplatzhalter 17"/>
          <p:cNvSpPr>
            <a:spLocks noGrp="1"/>
          </p:cNvSpPr>
          <p:nvPr>
            <p:ph idx="23"/>
          </p:nvPr>
        </p:nvSpPr>
        <p:spPr>
          <a:xfrm>
            <a:off x="4739468" y="874282"/>
            <a:ext cx="3960550" cy="3510487"/>
          </a:xfrm>
        </p:spPr>
        <p:txBody>
          <a:bodyPr/>
          <a:lstStyle/>
          <a:p>
            <a:r>
              <a:rPr lang="en-US" sz="1300" dirty="0" smtClean="0"/>
              <a:t>The scenario consists of a common 3-tier architecture: (design and deploy)</a:t>
            </a:r>
          </a:p>
          <a:p>
            <a:r>
              <a:rPr lang="en-US" sz="1300" dirty="0" smtClean="0"/>
              <a:t>Combine buildings blocks into a service </a:t>
            </a:r>
            <a:r>
              <a:rPr lang="en-US" sz="1300" dirty="0"/>
              <a:t>d</a:t>
            </a:r>
            <a:r>
              <a:rPr lang="en-US" sz="1300" dirty="0" smtClean="0"/>
              <a:t>esign:</a:t>
            </a:r>
          </a:p>
          <a:p>
            <a:pPr lvl="1"/>
            <a:r>
              <a:rPr lang="en-US" sz="1300" dirty="0" smtClean="0"/>
              <a:t>Two firewalls (1</a:t>
            </a:r>
            <a:r>
              <a:rPr lang="en-US" sz="1300" baseline="30000" dirty="0" smtClean="0"/>
              <a:t>st</a:t>
            </a:r>
            <a:r>
              <a:rPr lang="en-US" sz="1300" dirty="0" smtClean="0"/>
              <a:t> http, 2</a:t>
            </a:r>
            <a:r>
              <a:rPr lang="en-US" sz="1300" baseline="30000" dirty="0" smtClean="0"/>
              <a:t>nd</a:t>
            </a:r>
            <a:r>
              <a:rPr lang="en-US" sz="1300" dirty="0" smtClean="0"/>
              <a:t> database protocol)</a:t>
            </a:r>
          </a:p>
          <a:p>
            <a:pPr lvl="1"/>
            <a:r>
              <a:rPr lang="en-US" sz="1300" dirty="0" smtClean="0"/>
              <a:t>One load balancer in front of two web application servers from the same infrastructure pool “A”</a:t>
            </a:r>
          </a:p>
          <a:p>
            <a:pPr lvl="1"/>
            <a:r>
              <a:rPr lang="en-US" sz="1300" dirty="0" smtClean="0"/>
              <a:t>One database server from infrastructure pool “B” – the DB should be placed in the SAN</a:t>
            </a:r>
          </a:p>
          <a:p>
            <a:r>
              <a:rPr lang="en-US" sz="1300" dirty="0" smtClean="0"/>
              <a:t>Select application and database (a simple application is sufficient)</a:t>
            </a:r>
          </a:p>
          <a:p>
            <a:r>
              <a:rPr lang="en-US" sz="1300" dirty="0" smtClean="0"/>
              <a:t>The functionality is shown using a web client/webpage</a:t>
            </a:r>
            <a:endParaRPr lang="en-US" sz="1300" dirty="0"/>
          </a:p>
        </p:txBody>
      </p:sp>
      <p:sp>
        <p:nvSpPr>
          <p:cNvPr id="3" name="TextBox 2"/>
          <p:cNvSpPr txBox="1"/>
          <p:nvPr/>
        </p:nvSpPr>
        <p:spPr>
          <a:xfrm>
            <a:off x="7823116" y="4276696"/>
            <a:ext cx="968535" cy="215444"/>
          </a:xfrm>
          <a:prstGeom prst="rect">
            <a:avLst/>
          </a:prstGeom>
          <a:noFill/>
        </p:spPr>
        <p:txBody>
          <a:bodyPr wrap="none" rtlCol="0">
            <a:spAutoFit/>
          </a:bodyPr>
          <a:lstStyle/>
          <a:p>
            <a:pPr marL="0" defTabSz="430213">
              <a:spcAft>
                <a:spcPts val="400"/>
              </a:spcAft>
              <a:buSzPct val="100000"/>
            </a:pPr>
            <a:r>
              <a:rPr lang="en-US" sz="800" dirty="0" smtClean="0">
                <a:solidFill>
                  <a:srgbClr val="000000"/>
                </a:solidFill>
                <a:latin typeface="HP Simplified" pitchFamily="34" charset="0"/>
                <a:cs typeface="HP Simplified" pitchFamily="34" charset="0"/>
              </a:rPr>
              <a:t>Given by customer</a:t>
            </a:r>
          </a:p>
        </p:txBody>
      </p:sp>
    </p:spTree>
    <p:extLst>
      <p:ext uri="{BB962C8B-B14F-4D97-AF65-F5344CB8AC3E}">
        <p14:creationId xmlns:p14="http://schemas.microsoft.com/office/powerpoint/2010/main" val="471718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6" y="881618"/>
            <a:ext cx="4094474" cy="351040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600" dirty="0" err="1" smtClean="0">
              <a:solidFill>
                <a:schemeClr val="tx1"/>
              </a:solidFill>
            </a:endParaRPr>
          </a:p>
        </p:txBody>
      </p:sp>
      <p:sp>
        <p:nvSpPr>
          <p:cNvPr id="47" name="Rectangle 46"/>
          <p:cNvSpPr/>
          <p:nvPr/>
        </p:nvSpPr>
        <p:spPr>
          <a:xfrm>
            <a:off x="5476240" y="881618"/>
            <a:ext cx="2641600" cy="351040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600" dirty="0" err="1" smtClean="0">
              <a:solidFill>
                <a:schemeClr val="tx1"/>
              </a:solidFill>
            </a:endParaRPr>
          </a:p>
        </p:txBody>
      </p:sp>
      <p:sp>
        <p:nvSpPr>
          <p:cNvPr id="19" name="Rechteck 18"/>
          <p:cNvSpPr/>
          <p:nvPr/>
        </p:nvSpPr>
        <p:spPr>
          <a:xfrm>
            <a:off x="466726" y="881527"/>
            <a:ext cx="4105280" cy="351040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defTabSz="914400"/>
            <a:endParaRPr lang="de-DE" sz="1600" dirty="0" err="1" smtClean="0">
              <a:solidFill>
                <a:srgbClr val="000000"/>
              </a:solidFill>
            </a:endParaRPr>
          </a:p>
        </p:txBody>
      </p:sp>
      <p:sp>
        <p:nvSpPr>
          <p:cNvPr id="28" name="Rechteck 21"/>
          <p:cNvSpPr/>
          <p:nvPr/>
        </p:nvSpPr>
        <p:spPr>
          <a:xfrm>
            <a:off x="5948922" y="1583688"/>
            <a:ext cx="1741663" cy="272822"/>
          </a:xfrm>
          <a:prstGeom prst="rect">
            <a:avLst/>
          </a:prstGeom>
          <a:solidFill>
            <a:srgbClr val="769DB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defTabSz="914400"/>
            <a:r>
              <a:rPr lang="de-DE" sz="1400" dirty="0" err="1" smtClean="0">
                <a:solidFill>
                  <a:srgbClr val="FFFFFF"/>
                </a:solidFill>
              </a:rPr>
              <a:t>RedHat</a:t>
            </a:r>
            <a:r>
              <a:rPr lang="de-DE" sz="1400" dirty="0" smtClean="0">
                <a:solidFill>
                  <a:srgbClr val="FFFFFF"/>
                </a:solidFill>
              </a:rPr>
              <a:t> 6.4 </a:t>
            </a:r>
            <a:r>
              <a:rPr lang="de-DE" sz="1400" dirty="0" err="1">
                <a:solidFill>
                  <a:srgbClr val="FFFFFF"/>
                </a:solidFill>
              </a:rPr>
              <a:t>iptables</a:t>
            </a:r>
            <a:endParaRPr lang="de-DE" sz="1400" dirty="0">
              <a:solidFill>
                <a:srgbClr val="FFFFFF"/>
              </a:solidFill>
            </a:endParaRPr>
          </a:p>
        </p:txBody>
      </p:sp>
      <p:sp>
        <p:nvSpPr>
          <p:cNvPr id="32" name="Rechteck 22"/>
          <p:cNvSpPr/>
          <p:nvPr/>
        </p:nvSpPr>
        <p:spPr>
          <a:xfrm>
            <a:off x="5681051" y="1958986"/>
            <a:ext cx="2277404" cy="272797"/>
          </a:xfrm>
          <a:prstGeom prst="rect">
            <a:avLst/>
          </a:prstGeom>
          <a:solidFill>
            <a:srgbClr val="769DB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defTabSz="914400"/>
            <a:r>
              <a:rPr lang="de-DE" sz="1400" dirty="0" err="1" smtClean="0">
                <a:solidFill>
                  <a:srgbClr val="FFFFFF"/>
                </a:solidFill>
              </a:rPr>
              <a:t>RedHat</a:t>
            </a:r>
            <a:r>
              <a:rPr lang="de-DE" sz="1400" dirty="0" smtClean="0">
                <a:solidFill>
                  <a:srgbClr val="FFFFFF"/>
                </a:solidFill>
              </a:rPr>
              <a:t> </a:t>
            </a:r>
            <a:r>
              <a:rPr lang="de-DE" sz="1400" dirty="0" err="1" smtClean="0">
                <a:solidFill>
                  <a:srgbClr val="FFFFFF"/>
                </a:solidFill>
              </a:rPr>
              <a:t>pyranha</a:t>
            </a:r>
            <a:r>
              <a:rPr lang="de-DE" sz="1400" dirty="0" smtClean="0">
                <a:solidFill>
                  <a:srgbClr val="FFFFFF"/>
                </a:solidFill>
              </a:rPr>
              <a:t> LB</a:t>
            </a:r>
          </a:p>
        </p:txBody>
      </p:sp>
      <p:sp>
        <p:nvSpPr>
          <p:cNvPr id="36" name="Rechteck 23"/>
          <p:cNvSpPr/>
          <p:nvPr/>
        </p:nvSpPr>
        <p:spPr>
          <a:xfrm>
            <a:off x="5677019" y="2339795"/>
            <a:ext cx="2285469" cy="378000"/>
          </a:xfrm>
          <a:prstGeom prst="rect">
            <a:avLst/>
          </a:prstGeom>
          <a:solidFill>
            <a:srgbClr val="00428A"/>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defTabSz="914400"/>
            <a:r>
              <a:rPr lang="de-DE" sz="1400" dirty="0" err="1" smtClean="0">
                <a:solidFill>
                  <a:srgbClr val="FFFFFF"/>
                </a:solidFill>
              </a:rPr>
              <a:t>Tomcat</a:t>
            </a:r>
            <a:r>
              <a:rPr lang="de-DE" sz="1400" dirty="0">
                <a:solidFill>
                  <a:srgbClr val="FFFFFF"/>
                </a:solidFill>
              </a:rPr>
              <a:t> </a:t>
            </a:r>
            <a:r>
              <a:rPr lang="de-DE" sz="1400" dirty="0" err="1" smtClean="0">
                <a:solidFill>
                  <a:srgbClr val="FFFFFF"/>
                </a:solidFill>
              </a:rPr>
              <a:t>Application</a:t>
            </a:r>
            <a:r>
              <a:rPr lang="de-DE" sz="1400" dirty="0" smtClean="0">
                <a:solidFill>
                  <a:srgbClr val="FFFFFF"/>
                </a:solidFill>
              </a:rPr>
              <a:t> Server</a:t>
            </a:r>
          </a:p>
        </p:txBody>
      </p:sp>
      <p:sp>
        <p:nvSpPr>
          <p:cNvPr id="40" name="Rechteck 25"/>
          <p:cNvSpPr/>
          <p:nvPr/>
        </p:nvSpPr>
        <p:spPr>
          <a:xfrm>
            <a:off x="5948922" y="2852828"/>
            <a:ext cx="1741663" cy="299825"/>
          </a:xfrm>
          <a:prstGeom prst="rect">
            <a:avLst/>
          </a:prstGeom>
          <a:solidFill>
            <a:srgbClr val="769DB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defTabSz="914400"/>
            <a:r>
              <a:rPr lang="de-DE" sz="1400" dirty="0" err="1">
                <a:solidFill>
                  <a:srgbClr val="FFFFFF"/>
                </a:solidFill>
              </a:rPr>
              <a:t>RedHat</a:t>
            </a:r>
            <a:r>
              <a:rPr lang="de-DE" sz="1400" dirty="0">
                <a:solidFill>
                  <a:srgbClr val="FFFFFF"/>
                </a:solidFill>
              </a:rPr>
              <a:t> 6.4 </a:t>
            </a:r>
            <a:r>
              <a:rPr lang="de-DE" sz="1400" dirty="0" err="1">
                <a:solidFill>
                  <a:srgbClr val="FFFFFF"/>
                </a:solidFill>
              </a:rPr>
              <a:t>iptables</a:t>
            </a:r>
            <a:endParaRPr lang="de-DE" sz="1400" dirty="0">
              <a:solidFill>
                <a:srgbClr val="FFFFFF"/>
              </a:solidFill>
            </a:endParaRPr>
          </a:p>
        </p:txBody>
      </p:sp>
      <p:sp>
        <p:nvSpPr>
          <p:cNvPr id="42" name="Rechteck 24"/>
          <p:cNvSpPr/>
          <p:nvPr/>
        </p:nvSpPr>
        <p:spPr>
          <a:xfrm>
            <a:off x="5747915" y="3314672"/>
            <a:ext cx="2143677" cy="378000"/>
          </a:xfrm>
          <a:prstGeom prst="rect">
            <a:avLst/>
          </a:prstGeom>
          <a:solidFill>
            <a:srgbClr val="00428A"/>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defTabSz="914400"/>
            <a:r>
              <a:rPr lang="de-DE" sz="1400" dirty="0" smtClean="0">
                <a:solidFill>
                  <a:srgbClr val="FFFFFF"/>
                </a:solidFill>
              </a:rPr>
              <a:t>MySQL</a:t>
            </a:r>
          </a:p>
        </p:txBody>
      </p:sp>
      <p:sp>
        <p:nvSpPr>
          <p:cNvPr id="44" name="Flussdiagramm: Magnetplattenspeicher 26"/>
          <p:cNvSpPr/>
          <p:nvPr/>
        </p:nvSpPr>
        <p:spPr>
          <a:xfrm>
            <a:off x="5948884" y="3905969"/>
            <a:ext cx="1741738" cy="378042"/>
          </a:xfrm>
          <a:prstGeom prst="flowChartMagneticDisk">
            <a:avLst/>
          </a:prstGeom>
          <a:solidFill>
            <a:srgbClr val="86868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defTabSz="914400"/>
            <a:r>
              <a:rPr lang="de-DE" sz="1600" dirty="0" smtClean="0">
                <a:solidFill>
                  <a:srgbClr val="FFFFFF"/>
                </a:solidFill>
              </a:rPr>
              <a:t>HP 3PAR</a:t>
            </a:r>
          </a:p>
        </p:txBody>
      </p:sp>
      <p:sp>
        <p:nvSpPr>
          <p:cNvPr id="46" name="Rechteck 19"/>
          <p:cNvSpPr/>
          <p:nvPr/>
        </p:nvSpPr>
        <p:spPr>
          <a:xfrm>
            <a:off x="6243689" y="967353"/>
            <a:ext cx="1152128" cy="508304"/>
          </a:xfrm>
          <a:prstGeom prst="rect">
            <a:avLst/>
          </a:prstGeom>
          <a:solidFill>
            <a:srgbClr val="D5E3F8"/>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defTabSz="914400"/>
            <a:r>
              <a:rPr lang="de-DE" sz="1400" dirty="0" smtClean="0">
                <a:solidFill>
                  <a:srgbClr val="000000"/>
                </a:solidFill>
              </a:rPr>
              <a:t>Browser</a:t>
            </a:r>
          </a:p>
          <a:p>
            <a:pPr algn="ctr" defTabSz="914400"/>
            <a:r>
              <a:rPr lang="de-DE" sz="1400" dirty="0" smtClean="0">
                <a:solidFill>
                  <a:srgbClr val="000000"/>
                </a:solidFill>
              </a:rPr>
              <a:t>Client</a:t>
            </a:r>
          </a:p>
        </p:txBody>
      </p:sp>
      <p:sp>
        <p:nvSpPr>
          <p:cNvPr id="49" name="TextBox 48"/>
          <p:cNvSpPr txBox="1"/>
          <p:nvPr/>
        </p:nvSpPr>
        <p:spPr>
          <a:xfrm rot="5400000">
            <a:off x="7532435" y="1510738"/>
            <a:ext cx="1627753" cy="369332"/>
          </a:xfrm>
          <a:prstGeom prst="rect">
            <a:avLst/>
          </a:prstGeom>
          <a:noFill/>
        </p:spPr>
        <p:txBody>
          <a:bodyPr wrap="none" lIns="0" tIns="0" rIns="0" bIns="0" rtlCol="0" anchor="t" anchorCtr="0">
            <a:spAutoFit/>
          </a:bodyPr>
          <a:lstStyle/>
          <a:p>
            <a:r>
              <a:rPr lang="de-DE" sz="2400" dirty="0" smtClean="0"/>
              <a:t>Environment</a:t>
            </a:r>
          </a:p>
        </p:txBody>
      </p:sp>
      <p:sp>
        <p:nvSpPr>
          <p:cNvPr id="3" name="Title 2"/>
          <p:cNvSpPr>
            <a:spLocks noGrp="1"/>
          </p:cNvSpPr>
          <p:nvPr>
            <p:ph type="title"/>
          </p:nvPr>
        </p:nvSpPr>
        <p:spPr/>
        <p:txBody>
          <a:bodyPr/>
          <a:lstStyle/>
          <a:p>
            <a:r>
              <a:rPr lang="en-US" dirty="0"/>
              <a:t>Use Case: “3-Tier application - design and </a:t>
            </a:r>
            <a:r>
              <a:rPr lang="en-US" dirty="0" smtClean="0"/>
              <a:t>deploy”</a:t>
            </a:r>
            <a:endParaRPr lang="en-US" dirty="0"/>
          </a:p>
        </p:txBody>
      </p:sp>
      <p:sp>
        <p:nvSpPr>
          <p:cNvPr id="30" name="Rechteck 19"/>
          <p:cNvSpPr/>
          <p:nvPr/>
        </p:nvSpPr>
        <p:spPr>
          <a:xfrm>
            <a:off x="1907704" y="1136086"/>
            <a:ext cx="1152128" cy="332255"/>
          </a:xfrm>
          <a:prstGeom prst="rect">
            <a:avLst/>
          </a:prstGeom>
          <a:solidFill>
            <a:srgbClr val="D5E3F8"/>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defTabSz="914400"/>
            <a:r>
              <a:rPr lang="en-US" sz="1400" dirty="0" smtClean="0">
                <a:solidFill>
                  <a:srgbClr val="000000"/>
                </a:solidFill>
              </a:rPr>
              <a:t>(Web) Client</a:t>
            </a:r>
          </a:p>
        </p:txBody>
      </p:sp>
      <p:sp>
        <p:nvSpPr>
          <p:cNvPr id="34" name="Rechteck 20"/>
          <p:cNvSpPr/>
          <p:nvPr/>
        </p:nvSpPr>
        <p:spPr>
          <a:xfrm>
            <a:off x="1187624" y="2332479"/>
            <a:ext cx="1152128" cy="483285"/>
          </a:xfrm>
          <a:prstGeom prst="rect">
            <a:avLst/>
          </a:prstGeom>
          <a:solidFill>
            <a:srgbClr val="00428A"/>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defTabSz="914400"/>
            <a:r>
              <a:rPr lang="en-US" sz="1400" dirty="0" smtClean="0">
                <a:solidFill>
                  <a:srgbClr val="FFFFFF"/>
                </a:solidFill>
              </a:rPr>
              <a:t>Tomcat Server</a:t>
            </a:r>
          </a:p>
        </p:txBody>
      </p:sp>
      <p:sp>
        <p:nvSpPr>
          <p:cNvPr id="38" name="Rechteck 21"/>
          <p:cNvSpPr/>
          <p:nvPr/>
        </p:nvSpPr>
        <p:spPr>
          <a:xfrm>
            <a:off x="2117967" y="1619372"/>
            <a:ext cx="720000" cy="229825"/>
          </a:xfrm>
          <a:prstGeom prst="rect">
            <a:avLst/>
          </a:prstGeom>
          <a:solidFill>
            <a:srgbClr val="769DB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defTabSz="914400"/>
            <a:r>
              <a:rPr lang="en-US" sz="1400" dirty="0" smtClean="0">
                <a:solidFill>
                  <a:srgbClr val="FFFFFF"/>
                </a:solidFill>
              </a:rPr>
              <a:t>FW</a:t>
            </a:r>
          </a:p>
        </p:txBody>
      </p:sp>
      <p:sp>
        <p:nvSpPr>
          <p:cNvPr id="45" name="Rechteck 22"/>
          <p:cNvSpPr/>
          <p:nvPr/>
        </p:nvSpPr>
        <p:spPr>
          <a:xfrm>
            <a:off x="1866760" y="1939001"/>
            <a:ext cx="1224000" cy="228690"/>
          </a:xfrm>
          <a:prstGeom prst="rect">
            <a:avLst/>
          </a:prstGeom>
          <a:solidFill>
            <a:srgbClr val="769DB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defTabSz="914400"/>
            <a:r>
              <a:rPr lang="en-US" sz="1400" dirty="0" smtClean="0">
                <a:solidFill>
                  <a:srgbClr val="FFFFFF"/>
                </a:solidFill>
              </a:rPr>
              <a:t>Load balancer</a:t>
            </a:r>
          </a:p>
        </p:txBody>
      </p:sp>
      <p:sp>
        <p:nvSpPr>
          <p:cNvPr id="48" name="Rechteck 23"/>
          <p:cNvSpPr/>
          <p:nvPr/>
        </p:nvSpPr>
        <p:spPr>
          <a:xfrm>
            <a:off x="2627784" y="2332480"/>
            <a:ext cx="1152128" cy="483284"/>
          </a:xfrm>
          <a:prstGeom prst="rect">
            <a:avLst/>
          </a:prstGeom>
          <a:solidFill>
            <a:srgbClr val="00428A"/>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defTabSz="914400"/>
            <a:r>
              <a:rPr lang="en-US" sz="1400" dirty="0" smtClean="0">
                <a:solidFill>
                  <a:srgbClr val="FFFFFF"/>
                </a:solidFill>
              </a:rPr>
              <a:t>Tomcat Server</a:t>
            </a:r>
          </a:p>
        </p:txBody>
      </p:sp>
      <p:sp>
        <p:nvSpPr>
          <p:cNvPr id="50" name="Rechteck 24"/>
          <p:cNvSpPr/>
          <p:nvPr/>
        </p:nvSpPr>
        <p:spPr>
          <a:xfrm>
            <a:off x="1907704" y="3374032"/>
            <a:ext cx="1152128" cy="378000"/>
          </a:xfrm>
          <a:prstGeom prst="rect">
            <a:avLst/>
          </a:prstGeom>
          <a:solidFill>
            <a:srgbClr val="00428A"/>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defTabSz="914400"/>
            <a:r>
              <a:rPr lang="en-US" sz="1400" dirty="0" smtClean="0">
                <a:solidFill>
                  <a:srgbClr val="FFFFFF"/>
                </a:solidFill>
              </a:rPr>
              <a:t>DB Server</a:t>
            </a:r>
          </a:p>
        </p:txBody>
      </p:sp>
      <p:sp>
        <p:nvSpPr>
          <p:cNvPr id="51" name="Rechteck 25"/>
          <p:cNvSpPr/>
          <p:nvPr/>
        </p:nvSpPr>
        <p:spPr>
          <a:xfrm>
            <a:off x="2123808" y="2980554"/>
            <a:ext cx="720000" cy="218787"/>
          </a:xfrm>
          <a:prstGeom prst="rect">
            <a:avLst/>
          </a:prstGeom>
          <a:solidFill>
            <a:srgbClr val="769DB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defTabSz="914400"/>
            <a:r>
              <a:rPr lang="en-US" sz="1400" dirty="0" smtClean="0">
                <a:solidFill>
                  <a:srgbClr val="FFFFFF"/>
                </a:solidFill>
              </a:rPr>
              <a:t>FW</a:t>
            </a:r>
          </a:p>
        </p:txBody>
      </p:sp>
      <p:sp>
        <p:nvSpPr>
          <p:cNvPr id="52" name="Flussdiagramm: Magnetplattenspeicher 26"/>
          <p:cNvSpPr/>
          <p:nvPr/>
        </p:nvSpPr>
        <p:spPr>
          <a:xfrm>
            <a:off x="2010776" y="3898654"/>
            <a:ext cx="936104" cy="378042"/>
          </a:xfrm>
          <a:prstGeom prst="flowChartMagneticDisk">
            <a:avLst/>
          </a:prstGeom>
          <a:solidFill>
            <a:srgbClr val="86868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defTabSz="914400"/>
            <a:r>
              <a:rPr lang="en-US" sz="1600" dirty="0" smtClean="0">
                <a:solidFill>
                  <a:srgbClr val="FFFFFF"/>
                </a:solidFill>
              </a:rPr>
              <a:t>SAN</a:t>
            </a:r>
          </a:p>
        </p:txBody>
      </p:sp>
      <p:cxnSp>
        <p:nvCxnSpPr>
          <p:cNvPr id="53" name="Gerade Verbindung 28"/>
          <p:cNvCxnSpPr>
            <a:stCxn id="30" idx="2"/>
            <a:endCxn id="38" idx="0"/>
          </p:cNvCxnSpPr>
          <p:nvPr/>
        </p:nvCxnSpPr>
        <p:spPr>
          <a:xfrm flipH="1">
            <a:off x="2477967" y="1468341"/>
            <a:ext cx="5801" cy="151031"/>
          </a:xfrm>
          <a:prstGeom prst="line">
            <a:avLst/>
          </a:prstGeom>
          <a:ln w="28575">
            <a:solidFill>
              <a:srgbClr val="9D9D9D"/>
            </a:solidFill>
          </a:ln>
        </p:spPr>
        <p:style>
          <a:lnRef idx="1">
            <a:schemeClr val="accent1"/>
          </a:lnRef>
          <a:fillRef idx="0">
            <a:schemeClr val="accent1"/>
          </a:fillRef>
          <a:effectRef idx="0">
            <a:schemeClr val="accent1"/>
          </a:effectRef>
          <a:fontRef idx="minor">
            <a:schemeClr val="tx1"/>
          </a:fontRef>
        </p:style>
      </p:cxnSp>
      <p:cxnSp>
        <p:nvCxnSpPr>
          <p:cNvPr id="54" name="Gerade Verbindung 30"/>
          <p:cNvCxnSpPr>
            <a:stCxn id="38" idx="2"/>
            <a:endCxn id="45" idx="0"/>
          </p:cNvCxnSpPr>
          <p:nvPr/>
        </p:nvCxnSpPr>
        <p:spPr>
          <a:xfrm>
            <a:off x="2477967" y="1849197"/>
            <a:ext cx="793" cy="89804"/>
          </a:xfrm>
          <a:prstGeom prst="line">
            <a:avLst/>
          </a:prstGeom>
          <a:ln w="28575">
            <a:solidFill>
              <a:srgbClr val="9D9D9D"/>
            </a:solidFill>
          </a:ln>
        </p:spPr>
        <p:style>
          <a:lnRef idx="1">
            <a:schemeClr val="accent1"/>
          </a:lnRef>
          <a:fillRef idx="0">
            <a:schemeClr val="accent1"/>
          </a:fillRef>
          <a:effectRef idx="0">
            <a:schemeClr val="accent1"/>
          </a:effectRef>
          <a:fontRef idx="minor">
            <a:schemeClr val="tx1"/>
          </a:fontRef>
        </p:style>
      </p:cxnSp>
      <p:cxnSp>
        <p:nvCxnSpPr>
          <p:cNvPr id="55" name="Gerade Verbindung 32"/>
          <p:cNvCxnSpPr>
            <a:stCxn id="45" idx="2"/>
            <a:endCxn id="34" idx="0"/>
          </p:cNvCxnSpPr>
          <p:nvPr/>
        </p:nvCxnSpPr>
        <p:spPr>
          <a:xfrm flipH="1">
            <a:off x="1763688" y="2167691"/>
            <a:ext cx="715072" cy="164788"/>
          </a:xfrm>
          <a:prstGeom prst="line">
            <a:avLst/>
          </a:prstGeom>
          <a:ln w="28575">
            <a:solidFill>
              <a:srgbClr val="9D9D9D"/>
            </a:solidFill>
          </a:ln>
        </p:spPr>
        <p:style>
          <a:lnRef idx="1">
            <a:schemeClr val="accent1"/>
          </a:lnRef>
          <a:fillRef idx="0">
            <a:schemeClr val="accent1"/>
          </a:fillRef>
          <a:effectRef idx="0">
            <a:schemeClr val="accent1"/>
          </a:effectRef>
          <a:fontRef idx="minor">
            <a:schemeClr val="tx1"/>
          </a:fontRef>
        </p:style>
      </p:cxnSp>
      <p:cxnSp>
        <p:nvCxnSpPr>
          <p:cNvPr id="56" name="Gerade Verbindung 34"/>
          <p:cNvCxnSpPr>
            <a:stCxn id="45" idx="2"/>
            <a:endCxn id="48" idx="0"/>
          </p:cNvCxnSpPr>
          <p:nvPr/>
        </p:nvCxnSpPr>
        <p:spPr>
          <a:xfrm>
            <a:off x="2478760" y="2167691"/>
            <a:ext cx="725088" cy="164789"/>
          </a:xfrm>
          <a:prstGeom prst="line">
            <a:avLst/>
          </a:prstGeom>
          <a:ln w="28575">
            <a:solidFill>
              <a:srgbClr val="9D9D9D"/>
            </a:solidFill>
          </a:ln>
        </p:spPr>
        <p:style>
          <a:lnRef idx="1">
            <a:schemeClr val="accent1"/>
          </a:lnRef>
          <a:fillRef idx="0">
            <a:schemeClr val="accent1"/>
          </a:fillRef>
          <a:effectRef idx="0">
            <a:schemeClr val="accent1"/>
          </a:effectRef>
          <a:fontRef idx="minor">
            <a:schemeClr val="tx1"/>
          </a:fontRef>
        </p:style>
      </p:cxnSp>
      <p:cxnSp>
        <p:nvCxnSpPr>
          <p:cNvPr id="57" name="Gerade Verbindung 36"/>
          <p:cNvCxnSpPr>
            <a:stCxn id="34" idx="2"/>
            <a:endCxn id="51" idx="0"/>
          </p:cNvCxnSpPr>
          <p:nvPr/>
        </p:nvCxnSpPr>
        <p:spPr>
          <a:xfrm>
            <a:off x="1763688" y="2815764"/>
            <a:ext cx="720120" cy="164790"/>
          </a:xfrm>
          <a:prstGeom prst="line">
            <a:avLst/>
          </a:prstGeom>
          <a:ln w="28575">
            <a:solidFill>
              <a:srgbClr val="9D9D9D"/>
            </a:solidFill>
          </a:ln>
        </p:spPr>
        <p:style>
          <a:lnRef idx="1">
            <a:schemeClr val="accent1"/>
          </a:lnRef>
          <a:fillRef idx="0">
            <a:schemeClr val="accent1"/>
          </a:fillRef>
          <a:effectRef idx="0">
            <a:schemeClr val="accent1"/>
          </a:effectRef>
          <a:fontRef idx="minor">
            <a:schemeClr val="tx1"/>
          </a:fontRef>
        </p:style>
      </p:cxnSp>
      <p:cxnSp>
        <p:nvCxnSpPr>
          <p:cNvPr id="58" name="Gerade Verbindung 38"/>
          <p:cNvCxnSpPr>
            <a:stCxn id="48" idx="2"/>
          </p:cNvCxnSpPr>
          <p:nvPr/>
        </p:nvCxnSpPr>
        <p:spPr>
          <a:xfrm flipH="1">
            <a:off x="2483808" y="2815764"/>
            <a:ext cx="720040" cy="164790"/>
          </a:xfrm>
          <a:prstGeom prst="line">
            <a:avLst/>
          </a:prstGeom>
          <a:ln w="28575">
            <a:solidFill>
              <a:srgbClr val="9D9D9D"/>
            </a:solidFill>
          </a:ln>
        </p:spPr>
        <p:style>
          <a:lnRef idx="1">
            <a:schemeClr val="accent1"/>
          </a:lnRef>
          <a:fillRef idx="0">
            <a:schemeClr val="accent1"/>
          </a:fillRef>
          <a:effectRef idx="0">
            <a:schemeClr val="accent1"/>
          </a:effectRef>
          <a:fontRef idx="minor">
            <a:schemeClr val="tx1"/>
          </a:fontRef>
        </p:style>
      </p:cxnSp>
      <p:cxnSp>
        <p:nvCxnSpPr>
          <p:cNvPr id="59" name="Gerade Verbindung 40"/>
          <p:cNvCxnSpPr>
            <a:stCxn id="51" idx="2"/>
            <a:endCxn id="50" idx="0"/>
          </p:cNvCxnSpPr>
          <p:nvPr/>
        </p:nvCxnSpPr>
        <p:spPr>
          <a:xfrm flipH="1">
            <a:off x="2483768" y="3199341"/>
            <a:ext cx="40" cy="174691"/>
          </a:xfrm>
          <a:prstGeom prst="line">
            <a:avLst/>
          </a:prstGeom>
          <a:ln w="28575">
            <a:solidFill>
              <a:srgbClr val="9D9D9D"/>
            </a:solidFill>
          </a:ln>
        </p:spPr>
        <p:style>
          <a:lnRef idx="1">
            <a:schemeClr val="accent1"/>
          </a:lnRef>
          <a:fillRef idx="0">
            <a:schemeClr val="accent1"/>
          </a:fillRef>
          <a:effectRef idx="0">
            <a:schemeClr val="accent1"/>
          </a:effectRef>
          <a:fontRef idx="minor">
            <a:schemeClr val="tx1"/>
          </a:fontRef>
        </p:style>
      </p:cxnSp>
      <p:cxnSp>
        <p:nvCxnSpPr>
          <p:cNvPr id="60" name="Gerade Verbindung 42"/>
          <p:cNvCxnSpPr>
            <a:stCxn id="50" idx="2"/>
            <a:endCxn id="52" idx="1"/>
          </p:cNvCxnSpPr>
          <p:nvPr/>
        </p:nvCxnSpPr>
        <p:spPr>
          <a:xfrm flipH="1">
            <a:off x="2478828" y="3752032"/>
            <a:ext cx="4940" cy="146622"/>
          </a:xfrm>
          <a:prstGeom prst="line">
            <a:avLst/>
          </a:prstGeom>
          <a:ln w="28575">
            <a:solidFill>
              <a:srgbClr val="9D9D9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35009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concept and architecture</a:t>
            </a:r>
            <a:endParaRPr lang="en-US" dirty="0"/>
          </a:p>
        </p:txBody>
      </p:sp>
    </p:spTree>
    <p:extLst>
      <p:ext uri="{BB962C8B-B14F-4D97-AF65-F5344CB8AC3E}">
        <p14:creationId xmlns:p14="http://schemas.microsoft.com/office/powerpoint/2010/main" val="895399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Use </a:t>
            </a:r>
            <a:r>
              <a:rPr lang="de-DE" dirty="0"/>
              <a:t>Case: C</a:t>
            </a:r>
            <a:r>
              <a:rPr lang="de-DE" dirty="0" smtClean="0"/>
              <a:t>omponent </a:t>
            </a:r>
            <a:r>
              <a:rPr lang="de-DE" dirty="0"/>
              <a:t>O</a:t>
            </a:r>
            <a:r>
              <a:rPr lang="de-DE" dirty="0" smtClean="0"/>
              <a:t>verview</a:t>
            </a:r>
            <a:endParaRPr lang="de-DE" dirty="0"/>
          </a:p>
        </p:txBody>
      </p:sp>
      <p:sp>
        <p:nvSpPr>
          <p:cNvPr id="3" name="Rectangle 2"/>
          <p:cNvSpPr/>
          <p:nvPr/>
        </p:nvSpPr>
        <p:spPr>
          <a:xfrm>
            <a:off x="485990" y="3436370"/>
            <a:ext cx="8166304" cy="7416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HP Helion CloudSystem 8 / </a:t>
            </a:r>
            <a:br>
              <a:rPr lang="de-DE" dirty="0" smtClean="0"/>
            </a:br>
            <a:r>
              <a:rPr lang="de-DE" dirty="0" smtClean="0"/>
              <a:t>HP Converged System / 3PAR SAN Storage</a:t>
            </a:r>
            <a:endParaRPr lang="de-DE" dirty="0"/>
          </a:p>
        </p:txBody>
      </p:sp>
      <p:sp>
        <p:nvSpPr>
          <p:cNvPr id="4" name="Rectangle 3"/>
          <p:cNvSpPr/>
          <p:nvPr/>
        </p:nvSpPr>
        <p:spPr>
          <a:xfrm>
            <a:off x="485990" y="1811536"/>
            <a:ext cx="1626643" cy="14998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HP Operations Orchestration</a:t>
            </a:r>
            <a:endParaRPr lang="de-DE" dirty="0"/>
          </a:p>
        </p:txBody>
      </p:sp>
      <p:sp>
        <p:nvSpPr>
          <p:cNvPr id="5" name="Rectangle 4"/>
          <p:cNvSpPr/>
          <p:nvPr/>
        </p:nvSpPr>
        <p:spPr>
          <a:xfrm>
            <a:off x="2277269" y="1811536"/>
            <a:ext cx="1571920" cy="14998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HP Network Automation</a:t>
            </a:r>
            <a:endParaRPr lang="de-DE" dirty="0"/>
          </a:p>
        </p:txBody>
      </p:sp>
      <p:sp>
        <p:nvSpPr>
          <p:cNvPr id="6" name="Rectangle 5"/>
          <p:cNvSpPr/>
          <p:nvPr/>
        </p:nvSpPr>
        <p:spPr>
          <a:xfrm>
            <a:off x="485990" y="1160530"/>
            <a:ext cx="3363200" cy="5181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HP Cloud Service Automation</a:t>
            </a:r>
            <a:endParaRPr lang="de-DE" dirty="0"/>
          </a:p>
        </p:txBody>
      </p:sp>
      <p:sp>
        <p:nvSpPr>
          <p:cNvPr id="7" name="Rectangle 6"/>
          <p:cNvSpPr/>
          <p:nvPr/>
        </p:nvSpPr>
        <p:spPr>
          <a:xfrm>
            <a:off x="6679399" y="1160824"/>
            <a:ext cx="925124" cy="1677884"/>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normAutofit lnSpcReduction="10000"/>
          </a:bodyPr>
          <a:lstStyle/>
          <a:p>
            <a:pPr algn="ctr"/>
            <a:r>
              <a:rPr lang="de-DE" dirty="0" err="1" smtClean="0"/>
              <a:t>RedHat</a:t>
            </a:r>
            <a:r>
              <a:rPr lang="de-DE" dirty="0" smtClean="0"/>
              <a:t> Firewall</a:t>
            </a:r>
            <a:br>
              <a:rPr lang="de-DE" dirty="0" smtClean="0"/>
            </a:br>
            <a:r>
              <a:rPr lang="de-DE" dirty="0" smtClean="0"/>
              <a:t>(</a:t>
            </a:r>
            <a:r>
              <a:rPr lang="de-DE" dirty="0" err="1" smtClean="0"/>
              <a:t>iptables</a:t>
            </a:r>
            <a:r>
              <a:rPr lang="de-DE" dirty="0" smtClean="0"/>
              <a:t>)</a:t>
            </a:r>
            <a:endParaRPr lang="de-DE" dirty="0"/>
          </a:p>
        </p:txBody>
      </p:sp>
      <p:sp>
        <p:nvSpPr>
          <p:cNvPr id="8" name="Rectangle 7"/>
          <p:cNvSpPr/>
          <p:nvPr/>
        </p:nvSpPr>
        <p:spPr>
          <a:xfrm>
            <a:off x="5701108" y="1160530"/>
            <a:ext cx="885503" cy="1677884"/>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normAutofit fontScale="92500" lnSpcReduction="10000"/>
          </a:bodyPr>
          <a:lstStyle/>
          <a:p>
            <a:pPr algn="ctr"/>
            <a:r>
              <a:rPr lang="de-DE" dirty="0" smtClean="0"/>
              <a:t>Load balancer Pyranha (RedHat)</a:t>
            </a:r>
            <a:endParaRPr lang="de-DE" dirty="0"/>
          </a:p>
        </p:txBody>
      </p:sp>
      <p:sp>
        <p:nvSpPr>
          <p:cNvPr id="9" name="Rectangle 8"/>
          <p:cNvSpPr/>
          <p:nvPr/>
        </p:nvSpPr>
        <p:spPr>
          <a:xfrm>
            <a:off x="4013825" y="2963402"/>
            <a:ext cx="4638469" cy="34798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a:r>
              <a:rPr lang="de-DE" dirty="0" err="1" smtClean="0"/>
              <a:t>vCenter</a:t>
            </a:r>
            <a:endParaRPr lang="de-DE" dirty="0" smtClean="0"/>
          </a:p>
        </p:txBody>
      </p:sp>
      <p:sp>
        <p:nvSpPr>
          <p:cNvPr id="10" name="Rectangle 9"/>
          <p:cNvSpPr/>
          <p:nvPr/>
        </p:nvSpPr>
        <p:spPr>
          <a:xfrm>
            <a:off x="4878089" y="1160530"/>
            <a:ext cx="730231" cy="1677884"/>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normAutofit fontScale="85000" lnSpcReduction="10000"/>
          </a:bodyPr>
          <a:lstStyle/>
          <a:p>
            <a:pPr algn="ctr"/>
            <a:r>
              <a:rPr lang="de-DE" dirty="0" err="1" smtClean="0"/>
              <a:t>Tomcat</a:t>
            </a:r>
            <a:r>
              <a:rPr lang="de-DE" dirty="0" smtClean="0"/>
              <a:t> </a:t>
            </a:r>
            <a:r>
              <a:rPr lang="de-DE" dirty="0" err="1" smtClean="0"/>
              <a:t>Application</a:t>
            </a:r>
            <a:r>
              <a:rPr lang="de-DE" dirty="0" smtClean="0"/>
              <a:t> Server</a:t>
            </a:r>
          </a:p>
        </p:txBody>
      </p:sp>
      <p:sp>
        <p:nvSpPr>
          <p:cNvPr id="11" name="Rectangle 10"/>
          <p:cNvSpPr/>
          <p:nvPr/>
        </p:nvSpPr>
        <p:spPr>
          <a:xfrm>
            <a:off x="4013825" y="1160530"/>
            <a:ext cx="771476" cy="1677884"/>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normAutofit/>
          </a:bodyPr>
          <a:lstStyle/>
          <a:p>
            <a:pPr algn="ctr"/>
            <a:r>
              <a:rPr lang="de-DE" dirty="0" smtClean="0"/>
              <a:t>MySQL Database</a:t>
            </a:r>
          </a:p>
        </p:txBody>
      </p:sp>
      <p:sp>
        <p:nvSpPr>
          <p:cNvPr id="12" name="Rectangle 11"/>
          <p:cNvSpPr/>
          <p:nvPr/>
        </p:nvSpPr>
        <p:spPr>
          <a:xfrm>
            <a:off x="7697311" y="1160530"/>
            <a:ext cx="954983" cy="1677884"/>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normAutofit/>
          </a:bodyPr>
          <a:lstStyle/>
          <a:p>
            <a:pPr algn="ctr"/>
            <a:r>
              <a:rPr lang="de-DE" dirty="0" smtClean="0"/>
              <a:t>Browser / </a:t>
            </a:r>
            <a:r>
              <a:rPr lang="de-DE" dirty="0" err="1" smtClean="0"/>
              <a:t>Jumphost</a:t>
            </a:r>
            <a:endParaRPr lang="de-DE" dirty="0" smtClean="0"/>
          </a:p>
        </p:txBody>
      </p:sp>
      <p:sp>
        <p:nvSpPr>
          <p:cNvPr id="13" name="Can 12"/>
          <p:cNvSpPr/>
          <p:nvPr/>
        </p:nvSpPr>
        <p:spPr>
          <a:xfrm>
            <a:off x="4214579" y="883545"/>
            <a:ext cx="354563" cy="236799"/>
          </a:xfrm>
          <a:prstGeom prst="can">
            <a:avLst/>
          </a:pr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ounded Rectangle 13"/>
          <p:cNvSpPr/>
          <p:nvPr/>
        </p:nvSpPr>
        <p:spPr>
          <a:xfrm>
            <a:off x="5070588" y="867747"/>
            <a:ext cx="345232" cy="252597"/>
          </a:xfrm>
          <a:prstGeom prst="roundRect">
            <a:avLst/>
          </a:pr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Isosceles Triangle 14"/>
          <p:cNvSpPr/>
          <p:nvPr/>
        </p:nvSpPr>
        <p:spPr>
          <a:xfrm>
            <a:off x="6078544" y="987078"/>
            <a:ext cx="130629" cy="133266"/>
          </a:xfrm>
          <a:prstGeom prst="triangle">
            <a:avLst/>
          </a:pr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ectangle 15"/>
          <p:cNvSpPr/>
          <p:nvPr/>
        </p:nvSpPr>
        <p:spPr>
          <a:xfrm rot="20439531">
            <a:off x="5864423" y="904553"/>
            <a:ext cx="501426" cy="82530"/>
          </a:xfrm>
          <a:prstGeom prst="rect">
            <a:avLst/>
          </a:pr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Flowchart: Data 16"/>
          <p:cNvSpPr/>
          <p:nvPr/>
        </p:nvSpPr>
        <p:spPr>
          <a:xfrm rot="15574799">
            <a:off x="7012312" y="816166"/>
            <a:ext cx="259298" cy="299216"/>
          </a:xfrm>
          <a:prstGeom prst="flowChartInputOutput">
            <a:avLst/>
          </a:pr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Rectangle 17"/>
          <p:cNvSpPr/>
          <p:nvPr/>
        </p:nvSpPr>
        <p:spPr>
          <a:xfrm>
            <a:off x="8014996" y="821094"/>
            <a:ext cx="317241" cy="165983"/>
          </a:xfrm>
          <a:prstGeom prst="rect">
            <a:avLst/>
          </a:pr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Trapezoid 18"/>
          <p:cNvSpPr/>
          <p:nvPr/>
        </p:nvSpPr>
        <p:spPr>
          <a:xfrm>
            <a:off x="7983524" y="987078"/>
            <a:ext cx="382556" cy="143943"/>
          </a:xfrm>
          <a:prstGeom prst="trapezoid">
            <a:avLst/>
          </a:pr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58570395"/>
      </p:ext>
    </p:extLst>
  </p:cSld>
  <p:clrMapOvr>
    <a:masterClrMapping/>
  </p:clrMapOvr>
  <p:timing>
    <p:tnLst>
      <p:par>
        <p:cTn id="1" dur="indefinite" restart="never" nodeType="tmRoot"/>
      </p:par>
    </p:tnLst>
  </p:timing>
</p:sld>
</file>

<file path=ppt/theme/theme1.xml><?xml version="1.0" encoding="utf-8"?>
<a:theme xmlns:a="http://schemas.openxmlformats.org/drawingml/2006/main" name="HP_PPT_Standard_template_16x9">
  <a:themeElements>
    <a:clrScheme name="Custom 171">
      <a:dk1>
        <a:sysClr val="windowText" lastClr="000000"/>
      </a:dk1>
      <a:lt1>
        <a:sysClr val="window" lastClr="FFFFFF"/>
      </a:lt1>
      <a:dk2>
        <a:srgbClr val="000000"/>
      </a:dk2>
      <a:lt2>
        <a:srgbClr val="FFFFFF"/>
      </a:lt2>
      <a:accent1>
        <a:srgbClr val="0096D6"/>
      </a:accent1>
      <a:accent2>
        <a:srgbClr val="F05332"/>
      </a:accent2>
      <a:accent3>
        <a:srgbClr val="822980"/>
      </a:accent3>
      <a:accent4>
        <a:srgbClr val="87898B"/>
      </a:accent4>
      <a:accent5>
        <a:srgbClr val="B9B8BB"/>
      </a:accent5>
      <a:accent6>
        <a:srgbClr val="E5E8E8"/>
      </a:accent6>
      <a:hlink>
        <a:srgbClr val="0096D6"/>
      </a:hlink>
      <a:folHlink>
        <a:srgbClr val="0096D6"/>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0" defTabSz="430213">
          <a:spcAft>
            <a:spcPts val="400"/>
          </a:spcAft>
          <a:buSzPct val="100000"/>
          <a:defRPr sz="1600" dirty="0" smtClean="0">
            <a:solidFill>
              <a:srgbClr val="000000"/>
            </a:solidFill>
            <a:latin typeface="HP Simplified" pitchFamily="34" charset="0"/>
            <a:cs typeface="HP Simplified" pitchFamily="34" charset="0"/>
          </a:defRPr>
        </a:defPPr>
      </a:lstStyle>
    </a:txDef>
  </a:objectDefaults>
  <a:extraClrSchemeLst/>
</a:theme>
</file>

<file path=ppt/theme/theme2.xml><?xml version="1.0" encoding="utf-8"?>
<a:theme xmlns:a="http://schemas.openxmlformats.org/drawingml/2006/main" name="HP_PPT_Events_template_16x9_Jan2013">
  <a:themeElements>
    <a:clrScheme name="Custom 218">
      <a:dk1>
        <a:sysClr val="windowText" lastClr="000000"/>
      </a:dk1>
      <a:lt1>
        <a:sysClr val="window" lastClr="FFFFFF"/>
      </a:lt1>
      <a:dk2>
        <a:srgbClr val="0096D6"/>
      </a:dk2>
      <a:lt2>
        <a:srgbClr val="E5E8E8"/>
      </a:lt2>
      <a:accent1>
        <a:srgbClr val="0096D6"/>
      </a:accent1>
      <a:accent2>
        <a:srgbClr val="F05332"/>
      </a:accent2>
      <a:accent3>
        <a:srgbClr val="822980"/>
      </a:accent3>
      <a:accent4>
        <a:srgbClr val="87898B"/>
      </a:accent4>
      <a:accent5>
        <a:srgbClr val="B9B8BB"/>
      </a:accent5>
      <a:accent6>
        <a:srgbClr val="008B2B"/>
      </a:accent6>
      <a:hlink>
        <a:srgbClr val="0096D6"/>
      </a:hlink>
      <a:folHlink>
        <a:srgbClr val="0096D6"/>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0" defTabSz="430213">
          <a:spcAft>
            <a:spcPts val="400"/>
          </a:spcAft>
          <a:buSzPct val="100000"/>
          <a:defRPr sz="1600" dirty="0" smtClean="0">
            <a:solidFill>
              <a:srgbClr val="000000"/>
            </a:solidFill>
            <a:latin typeface="HP Simplified" pitchFamily="34" charset="0"/>
            <a:cs typeface="HP Simplified" pitchFamily="34" charset="0"/>
          </a:defRPr>
        </a:defPPr>
      </a:lstStyle>
    </a:txDef>
  </a:objectDefaults>
  <a:extraClrSchemeLst/>
</a:theme>
</file>

<file path=ppt/theme/theme3.xml><?xml version="1.0" encoding="utf-8"?>
<a:theme xmlns:a="http://schemas.openxmlformats.org/drawingml/2006/main" name="HP Standard 16x9">
  <a:themeElements>
    <a:clrScheme name="HP">
      <a:dk1>
        <a:sysClr val="windowText" lastClr="000000"/>
      </a:dk1>
      <a:lt1>
        <a:sysClr val="window" lastClr="FFFFFF"/>
      </a:lt1>
      <a:dk2>
        <a:srgbClr val="535455"/>
      </a:dk2>
      <a:lt2>
        <a:srgbClr val="E5E8E8"/>
      </a:lt2>
      <a:accent1>
        <a:srgbClr val="0096D6"/>
      </a:accent1>
      <a:accent2>
        <a:srgbClr val="822980"/>
      </a:accent2>
      <a:accent3>
        <a:srgbClr val="87898B"/>
      </a:accent3>
      <a:accent4>
        <a:srgbClr val="99D5EF"/>
      </a:accent4>
      <a:accent5>
        <a:srgbClr val="C094BF"/>
      </a:accent5>
      <a:accent6>
        <a:srgbClr val="B9B8BB"/>
      </a:accent6>
      <a:hlink>
        <a:srgbClr val="0096D6"/>
      </a:hlink>
      <a:folHlink>
        <a:srgbClr val="87898B"/>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miter lim="800000"/>
        </a:ln>
      </a:spPr>
      <a:bodyPr rtlCol="0" anchor="ctr"/>
      <a:lstStyle>
        <a:defPPr algn="ctr">
          <a:lnSpc>
            <a:spcPct val="90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custClrLst>
    <a:custClr name="65% HP blue">
      <a:srgbClr val="59BBE4"/>
    </a:custClr>
    <a:custClr name="15% HP blue">
      <a:srgbClr val="D9EFF9"/>
    </a:custClr>
    <a:custClr name="Green">
      <a:srgbClr val="008B2C"/>
    </a:custClr>
    <a:custClr name="75% Green">
      <a:srgbClr val="40A85F"/>
    </a:custClr>
    <a:custClr name="50% Green">
      <a:srgbClr val="7FC594"/>
    </a:custClr>
    <a:custClr name="25% Green">
      <a:srgbClr val="BFE2CA"/>
    </a:custClr>
    <a:custClr name="Orange">
      <a:srgbClr val="F05332"/>
    </a:custClr>
    <a:custClr name="75% Orange">
      <a:srgbClr val="F47E65"/>
    </a:custClr>
    <a:custClr name="50% Orange">
      <a:srgbClr val="F7A998"/>
    </a:custClr>
    <a:custClr name="25% Orange">
      <a:srgbClr val="FBD4C0"/>
    </a:custClr>
  </a:custClrLst>
</a:theme>
</file>

<file path=ppt/theme/theme4.xml><?xml version="1.0" encoding="utf-8"?>
<a:theme xmlns:a="http://schemas.openxmlformats.org/drawingml/2006/main" name="HP_PPT_Standard_16x9_EN">
  <a:themeElements>
    <a:clrScheme name="HP">
      <a:dk1>
        <a:sysClr val="windowText" lastClr="000000"/>
      </a:dk1>
      <a:lt1>
        <a:sysClr val="window" lastClr="FFFFFF"/>
      </a:lt1>
      <a:dk2>
        <a:srgbClr val="535455"/>
      </a:dk2>
      <a:lt2>
        <a:srgbClr val="E5E8E8"/>
      </a:lt2>
      <a:accent1>
        <a:srgbClr val="0096D6"/>
      </a:accent1>
      <a:accent2>
        <a:srgbClr val="822980"/>
      </a:accent2>
      <a:accent3>
        <a:srgbClr val="87898B"/>
      </a:accent3>
      <a:accent4>
        <a:srgbClr val="99D5EF"/>
      </a:accent4>
      <a:accent5>
        <a:srgbClr val="C094BF"/>
      </a:accent5>
      <a:accent6>
        <a:srgbClr val="B9B8BB"/>
      </a:accent6>
      <a:hlink>
        <a:srgbClr val="0096D6"/>
      </a:hlink>
      <a:folHlink>
        <a:srgbClr val="87898B"/>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miter lim="800000"/>
        </a:ln>
      </a:spPr>
      <a:bodyPr rtlCol="0" anchor="ctr"/>
      <a:lstStyle>
        <a:defPPr algn="ctr">
          <a:lnSpc>
            <a:spcPct val="90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custClrLst>
    <a:custClr name="65% HP blue">
      <a:srgbClr val="59BBE4"/>
    </a:custClr>
    <a:custClr name="15% HP blue">
      <a:srgbClr val="D9EFF9"/>
    </a:custClr>
    <a:custClr name="Green">
      <a:srgbClr val="008B2C"/>
    </a:custClr>
    <a:custClr name="75% Green">
      <a:srgbClr val="40A85F"/>
    </a:custClr>
    <a:custClr name="50% Green">
      <a:srgbClr val="7FC594"/>
    </a:custClr>
    <a:custClr name="25% Green">
      <a:srgbClr val="BFE2CA"/>
    </a:custClr>
    <a:custClr name="Orange">
      <a:srgbClr val="F05332"/>
    </a:custClr>
    <a:custClr name="75% Orange">
      <a:srgbClr val="F47E65"/>
    </a:custClr>
    <a:custClr name="50% Orange">
      <a:srgbClr val="F7A998"/>
    </a:custClr>
    <a:custClr name="25% Orange">
      <a:srgbClr val="FBD4C0"/>
    </a:custClr>
  </a:custClrLst>
</a:theme>
</file>

<file path=ppt/theme/theme5.xml><?xml version="1.0" encoding="utf-8"?>
<a:theme xmlns:a="http://schemas.openxmlformats.org/drawingml/2006/main" name="Office Theme">
  <a:themeElements>
    <a:clrScheme name="HP Theme colors">
      <a:dk1>
        <a:sysClr val="windowText" lastClr="000000"/>
      </a:dk1>
      <a:lt1>
        <a:sysClr val="window" lastClr="FFFFFF"/>
      </a:lt1>
      <a:dk2>
        <a:srgbClr val="000000"/>
      </a:dk2>
      <a:lt2>
        <a:srgbClr val="EEECE1"/>
      </a:lt2>
      <a:accent1>
        <a:srgbClr val="0096D6"/>
      </a:accent1>
      <a:accent2>
        <a:srgbClr val="F05332"/>
      </a:accent2>
      <a:accent3>
        <a:srgbClr val="B7CA34"/>
      </a:accent3>
      <a:accent4>
        <a:srgbClr val="87898B"/>
      </a:accent4>
      <a:accent5>
        <a:srgbClr val="B9B8BB"/>
      </a:accent5>
      <a:accent6>
        <a:srgbClr val="E5E8E8"/>
      </a:accent6>
      <a:hlink>
        <a:srgbClr val="0096D6"/>
      </a:hlink>
      <a:folHlink>
        <a:srgbClr val="0096D6"/>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HP_PPT_Standard_template_16x9</Template>
  <TotalTime>0</TotalTime>
  <Words>2607</Words>
  <Application>Microsoft Office PowerPoint</Application>
  <PresentationFormat>Affichage à l'écran (16:9)</PresentationFormat>
  <Paragraphs>725</Paragraphs>
  <Slides>59</Slides>
  <Notes>31</Notes>
  <HiddenSlides>15</HiddenSlides>
  <MMClips>0</MMClips>
  <ScaleCrop>false</ScaleCrop>
  <HeadingPairs>
    <vt:vector size="4" baseType="variant">
      <vt:variant>
        <vt:lpstr>Thème</vt:lpstr>
      </vt:variant>
      <vt:variant>
        <vt:i4>4</vt:i4>
      </vt:variant>
      <vt:variant>
        <vt:lpstr>Titres des diapositives</vt:lpstr>
      </vt:variant>
      <vt:variant>
        <vt:i4>59</vt:i4>
      </vt:variant>
    </vt:vector>
  </HeadingPairs>
  <TitlesOfParts>
    <vt:vector size="63" baseType="lpstr">
      <vt:lpstr>HP_PPT_Standard_template_16x9</vt:lpstr>
      <vt:lpstr>HP_PPT_Events_template_16x9_Jan2013</vt:lpstr>
      <vt:lpstr>HP Standard 16x9</vt:lpstr>
      <vt:lpstr>HP_PPT_Standard_16x9_EN</vt:lpstr>
      <vt:lpstr>Présentation PowerPoint</vt:lpstr>
      <vt:lpstr>DF 5362 Cloud Automation Use Case Implementation</vt:lpstr>
      <vt:lpstr>Please give me your feedback</vt:lpstr>
      <vt:lpstr>Agenda</vt:lpstr>
      <vt:lpstr>Use Case</vt:lpstr>
      <vt:lpstr>Use Case: “3-Tier application - design and deploy”</vt:lpstr>
      <vt:lpstr>Use Case: “3-Tier application - design and deploy”</vt:lpstr>
      <vt:lpstr>Role concept and architecture</vt:lpstr>
      <vt:lpstr>Use Case: Component Overview</vt:lpstr>
      <vt:lpstr>HP Cloud Service Automation</vt:lpstr>
      <vt:lpstr>HP Cloud Service Automation</vt:lpstr>
      <vt:lpstr>HP Cloud Service Automation</vt:lpstr>
      <vt:lpstr>HP Cloud Service Automation</vt:lpstr>
      <vt:lpstr>HP Cloud Service Automation</vt:lpstr>
      <vt:lpstr>Roles within the Use Case</vt:lpstr>
      <vt:lpstr>A step-by-step demonstration with screenshots from a live demo system</vt:lpstr>
      <vt:lpstr>Prerequisites: HP CSA Setup &amp; Configuration</vt:lpstr>
      <vt:lpstr>Organizations</vt:lpstr>
      <vt:lpstr>Catalogs</vt:lpstr>
      <vt:lpstr>Approval Process</vt:lpstr>
      <vt:lpstr>HP Cloud Service Automation</vt:lpstr>
      <vt:lpstr>HP Cloud Service Automation Role Concept</vt:lpstr>
      <vt:lpstr>Create Service</vt:lpstr>
      <vt:lpstr>Create Service</vt:lpstr>
      <vt:lpstr>Create Service</vt:lpstr>
      <vt:lpstr>Define Service</vt:lpstr>
      <vt:lpstr>Check Resources</vt:lpstr>
      <vt:lpstr>Resource Provider and Workflows</vt:lpstr>
      <vt:lpstr>Create Resources</vt:lpstr>
      <vt:lpstr>Create Resources</vt:lpstr>
      <vt:lpstr>Resource Providers and  Workflows</vt:lpstr>
      <vt:lpstr>Resource Providers and  Workflows</vt:lpstr>
      <vt:lpstr>Overview: Architecture</vt:lpstr>
      <vt:lpstr>Create Service</vt:lpstr>
      <vt:lpstr>Service Design</vt:lpstr>
      <vt:lpstr>The HP CSA Setup &amp; Configuration</vt:lpstr>
      <vt:lpstr>Create Offering</vt:lpstr>
      <vt:lpstr>Create Offering</vt:lpstr>
      <vt:lpstr>Set Up Pricing</vt:lpstr>
      <vt:lpstr>Add Documentation</vt:lpstr>
      <vt:lpstr>Select Approval Process</vt:lpstr>
      <vt:lpstr>Service Design</vt:lpstr>
      <vt:lpstr>Create an Order</vt:lpstr>
      <vt:lpstr>Portal Log In</vt:lpstr>
      <vt:lpstr>Select Catalog</vt:lpstr>
      <vt:lpstr>Service Overview</vt:lpstr>
      <vt:lpstr>Select and Order Options</vt:lpstr>
      <vt:lpstr>Check Terms and Conditions</vt:lpstr>
      <vt:lpstr>City App</vt:lpstr>
      <vt:lpstr>Manage Order Requests</vt:lpstr>
      <vt:lpstr>Some project internal detail information</vt:lpstr>
      <vt:lpstr>Process Order of the Components</vt:lpstr>
      <vt:lpstr>Use Case: Network Overview</vt:lpstr>
      <vt:lpstr>Components Process</vt:lpstr>
      <vt:lpstr>Use Case Project</vt:lpstr>
      <vt:lpstr>Summary</vt:lpstr>
      <vt:lpstr>More information  at Discover Booths:    Hall 4 – Software Area</vt:lpstr>
      <vt:lpstr>HP Helion</vt:lpstr>
      <vt:lpstr>Présentation PowerPoint</vt:lpstr>
    </vt:vector>
  </TitlesOfParts>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2014-12-04T13:37:19Z</dcterms:created>
  <dcterms:modified xsi:type="dcterms:W3CDTF">2015-02-19T14:18:18Z</dcterms:modified>
</cp:coreProperties>
</file>