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CFA61"/>
    <a:srgbClr val="34F0DA"/>
    <a:srgbClr val="FFFFFF"/>
    <a:srgbClr val="FF3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31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7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98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54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99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54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79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4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6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8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00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42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5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51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73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4BBA-C597-4A38-BD37-BDF6376E4556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ED02A9-1FB3-4B1A-A3F8-3ACC9F405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93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r.wikipedia.org/wiki/Mangrov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12228"/>
          </a:xfrm>
        </p:spPr>
        <p:txBody>
          <a:bodyPr>
            <a:normAutofit fontScale="90000"/>
          </a:bodyPr>
          <a:lstStyle/>
          <a:p>
            <a:pPr algn="l"/>
            <a:r>
              <a:rPr lang="fr-FR" sz="9600" dirty="0" smtClean="0">
                <a:solidFill>
                  <a:schemeClr val="tx1"/>
                </a:solidFill>
              </a:rPr>
              <a:t>          La mangrove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4800" dirty="0" smtClean="0">
                <a:solidFill>
                  <a:schemeClr val="tx1"/>
                </a:solidFill>
              </a:rPr>
              <a:t>conclusion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511380"/>
            <a:ext cx="12192000" cy="333562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La mangrove est un écosystème(qui accueille la faune et la </a:t>
            </a:r>
            <a:r>
              <a:rPr lang="fr-FR" sz="3200" dirty="0" smtClean="0">
                <a:solidFill>
                  <a:schemeClr val="tx1"/>
                </a:solidFill>
              </a:rPr>
              <a:t>flore riche </a:t>
            </a:r>
            <a:r>
              <a:rPr lang="fr-FR" sz="3200" dirty="0" smtClean="0">
                <a:solidFill>
                  <a:schemeClr val="tx1"/>
                </a:solidFill>
              </a:rPr>
              <a:t>et varier)situé dans les climat tropicaux autour de l’équateur.</a:t>
            </a:r>
            <a:endParaRPr lang="fr-FR" sz="3200" dirty="0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208135" y="2959157"/>
            <a:ext cx="742682" cy="0"/>
          </a:xfrm>
          <a:prstGeom prst="line">
            <a:avLst/>
          </a:prstGeom>
          <a:ln>
            <a:solidFill>
              <a:srgbClr val="4CF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323527" y="2975020"/>
            <a:ext cx="669701" cy="128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901707" y="2946278"/>
            <a:ext cx="669701" cy="12879"/>
          </a:xfrm>
          <a:prstGeom prst="line">
            <a:avLst/>
          </a:prstGeom>
          <a:ln>
            <a:solidFill>
              <a:srgbClr val="4CF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commons/5/5e/Mangrove_auf_Cayo_Levisa,_Ku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35381" y="4179194"/>
            <a:ext cx="2957847" cy="23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960305" y="-56025"/>
            <a:ext cx="184731" cy="104644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0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8167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L’écosystème de la mangrove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46814" y="1772461"/>
            <a:ext cx="10515600" cy="492488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2000" u="sng" dirty="0" smtClean="0"/>
              <a:t>La </a:t>
            </a:r>
            <a:r>
              <a:rPr lang="fr-FR" sz="2000" u="sng" dirty="0" smtClean="0"/>
              <a:t>faune (les animaux) </a:t>
            </a:r>
            <a:r>
              <a:rPr lang="fr-FR" sz="2000" dirty="0" smtClean="0"/>
              <a:t>: </a:t>
            </a: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chemeClr val="tx1"/>
                </a:solidFill>
              </a:rPr>
              <a:t>Bernards</a:t>
            </a:r>
            <a:r>
              <a:rPr lang="fr-FR" dirty="0" smtClean="0">
                <a:solidFill>
                  <a:schemeClr val="tx1"/>
                </a:solidFill>
              </a:rPr>
              <a:t> l‘</a:t>
            </a:r>
            <a:r>
              <a:rPr lang="fr-FR" dirty="0" err="1" smtClean="0">
                <a:solidFill>
                  <a:schemeClr val="tx1"/>
                </a:solidFill>
              </a:rPr>
              <a:t>hermite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Iguanes</a:t>
            </a: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Hérons</a:t>
            </a: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Crabes</a:t>
            </a: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Poissons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lvl="1" indent="0" algn="just">
              <a:lnSpc>
                <a:spcPts val="3360"/>
              </a:lnSpc>
              <a:buNone/>
            </a:pPr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u="sng" dirty="0" smtClean="0">
                <a:solidFill>
                  <a:schemeClr val="tx1"/>
                </a:solidFill>
              </a:rPr>
              <a:t>La </a:t>
            </a:r>
            <a:r>
              <a:rPr lang="fr-FR" sz="2000" u="sng" dirty="0" smtClean="0">
                <a:solidFill>
                  <a:schemeClr val="tx1"/>
                </a:solidFill>
              </a:rPr>
              <a:t>flore (les végétaux</a:t>
            </a:r>
            <a:r>
              <a:rPr lang="fr-FR" sz="2000" dirty="0" smtClean="0">
                <a:solidFill>
                  <a:schemeClr val="tx1"/>
                </a:solidFill>
              </a:rPr>
              <a:t>):                                                               </a:t>
            </a:r>
            <a:endParaRPr lang="fr-FR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89891"/>
              </p:ext>
            </p:extLst>
          </p:nvPr>
        </p:nvGraphicFramePr>
        <p:xfrm>
          <a:off x="991456" y="5916228"/>
          <a:ext cx="8128000" cy="6400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606056">
                <a:tc>
                  <a:txBody>
                    <a:bodyPr/>
                    <a:lstStyle/>
                    <a:p>
                      <a:r>
                        <a:rPr lang="fr-FR" dirty="0" smtClean="0"/>
                        <a:t>MER</a:t>
                      </a:r>
                      <a:endParaRPr lang="fr-FR" dirty="0"/>
                    </a:p>
                  </a:txBody>
                  <a:tcPr>
                    <a:solidFill>
                      <a:srgbClr val="34F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PALÉTUVIER  ROUGE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PALÉTUVIER</a:t>
                      </a:r>
                      <a:r>
                        <a:rPr lang="fr-FR" baseline="0" dirty="0" smtClean="0"/>
                        <a:t> NOIR</a:t>
                      </a:r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PALÉTUVIER GRIS ET BLANC</a:t>
                      </a:r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4765183" y="2575775"/>
            <a:ext cx="1171978" cy="0"/>
          </a:xfrm>
          <a:prstGeom prst="line">
            <a:avLst/>
          </a:prstGeom>
          <a:ln>
            <a:solidFill>
              <a:srgbClr val="4CF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773510" y="5112913"/>
            <a:ext cx="991673" cy="12879"/>
          </a:xfrm>
          <a:prstGeom prst="line">
            <a:avLst/>
          </a:prstGeom>
          <a:ln>
            <a:solidFill>
              <a:srgbClr val="4CF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124" y="3618376"/>
            <a:ext cx="2306258" cy="3078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85" y="1772462"/>
            <a:ext cx="1692834" cy="12679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878" y="1619706"/>
            <a:ext cx="1723844" cy="17238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118" y="3042716"/>
            <a:ext cx="2196420" cy="1645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538" y="3330670"/>
            <a:ext cx="1885454" cy="12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Problème Ecologie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Faits : La </a:t>
            </a:r>
            <a:r>
              <a:rPr lang="fr-FR" dirty="0" smtClean="0">
                <a:solidFill>
                  <a:srgbClr val="FF0066"/>
                </a:solidFill>
              </a:rPr>
              <a:t>barrière de corail </a:t>
            </a:r>
            <a:r>
              <a:rPr lang="fr-FR" dirty="0" smtClean="0"/>
              <a:t>est importante pour protéger les mangroves qui elles  mêmes protègent le la mer. Si la barrière de corail est polluée, ça crée des perturbations au niveau de la mangrove</a:t>
            </a:r>
          </a:p>
          <a:p>
            <a:pPr algn="just"/>
            <a:r>
              <a:rPr lang="fr-FR" dirty="0" smtClean="0"/>
              <a:t>Cause :  La mangrove a été </a:t>
            </a:r>
            <a:r>
              <a:rPr lang="fr-FR" dirty="0" smtClean="0">
                <a:solidFill>
                  <a:srgbClr val="FF0066"/>
                </a:solidFill>
              </a:rPr>
              <a:t>urbanisée</a:t>
            </a:r>
            <a:r>
              <a:rPr lang="fr-FR" dirty="0" smtClean="0"/>
              <a:t> (par exemple le centre de Fort de France était avant une mangrove), mais elle a aussi été </a:t>
            </a:r>
            <a:r>
              <a:rPr lang="fr-FR" dirty="0" smtClean="0">
                <a:solidFill>
                  <a:srgbClr val="FF0066"/>
                </a:solidFill>
              </a:rPr>
              <a:t>asphyxiée, polluée </a:t>
            </a:r>
          </a:p>
          <a:p>
            <a:pPr algn="just"/>
            <a:r>
              <a:rPr lang="fr-FR" dirty="0" smtClean="0"/>
              <a:t>Conséquence : la mangrove a été  retiré détruite: elle est en vois de disparition.</a:t>
            </a:r>
          </a:p>
          <a:p>
            <a:pPr marL="0" indent="0" algn="just">
              <a:buNone/>
            </a:pPr>
            <a:r>
              <a:rPr lang="fr-FR" dirty="0" smtClean="0"/>
              <a:t>    Exemple: Fort-De-France était une mangrove.</a:t>
            </a:r>
          </a:p>
          <a:p>
            <a:pPr algn="just"/>
            <a:r>
              <a:rPr lang="fr-FR" dirty="0" smtClean="0"/>
              <a:t>Le Lamantin était, il y a un</a:t>
            </a:r>
            <a:r>
              <a:rPr lang="fr-FR" dirty="0"/>
              <a:t> </a:t>
            </a:r>
            <a:r>
              <a:rPr lang="fr-FR" dirty="0" smtClean="0"/>
              <a:t>siècle, un habitant de la mangrove de la mangrove, mais l’homme l’a tué pour sa chair réputée, mais il a disparut aussi à cause de la pollution.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79" y="4954341"/>
            <a:ext cx="2667000" cy="1714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779" y="4954341"/>
            <a:ext cx="2619375" cy="17169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154" y="49543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Projet écologique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En Martinique et en Guadeloupe, des organismes se sont unis pour protéger la mangrove de la pollution (Opération </a:t>
            </a:r>
            <a:r>
              <a:rPr lang="fr-FR" dirty="0" err="1" smtClean="0"/>
              <a:t>touloulou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En Martinique, un projet de réhabilitation de la mangrove dans la baie de Fort de France a commencé l’an passé</a:t>
            </a:r>
          </a:p>
          <a:p>
            <a:pPr algn="just"/>
            <a:r>
              <a:rPr lang="fr-FR" dirty="0" smtClean="0"/>
              <a:t>En Guadeloupe, ils ont décidé de réintégrer le lamantin en cette année 2014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0975"/>
            <a:ext cx="2752725" cy="1666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063" y="4100974"/>
            <a:ext cx="245241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3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Mots important à retenir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687" y="1141210"/>
            <a:ext cx="4795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0" dirty="0" smtClean="0"/>
          </a:p>
          <a:p>
            <a:r>
              <a:rPr lang="fr-FR" sz="4000" dirty="0"/>
              <a:t>Écosystème </a:t>
            </a:r>
            <a:endParaRPr lang="fr-FR" sz="4000" dirty="0" smtClean="0"/>
          </a:p>
          <a:p>
            <a:r>
              <a:rPr lang="fr-FR" sz="4000" dirty="0" smtClean="0"/>
              <a:t>	Asphyxié</a:t>
            </a:r>
          </a:p>
          <a:p>
            <a:r>
              <a:rPr lang="fr-FR" sz="4000" dirty="0" smtClean="0"/>
              <a:t> 		urbanisé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47" y="1823367"/>
            <a:ext cx="2619375" cy="1743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42" y="3566442"/>
            <a:ext cx="2466975" cy="1847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527" y="3565959"/>
            <a:ext cx="4433821" cy="24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9600" dirty="0" smtClean="0"/>
              <a:t>fin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32570855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234</Words>
  <Application>Microsoft Office PowerPoint</Application>
  <PresentationFormat>Grand écran</PresentationFormat>
  <Paragraphs>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Facette</vt:lpstr>
      <vt:lpstr>          La mangrove  conclusion</vt:lpstr>
      <vt:lpstr>L’écosystème de la mangrove</vt:lpstr>
      <vt:lpstr>Problème Ecologie</vt:lpstr>
      <vt:lpstr>Projet écologique</vt:lpstr>
      <vt:lpstr>Mots important à retenir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mangrove  conclusion</dc:title>
  <dc:creator>Jasmine</dc:creator>
  <cp:lastModifiedBy>Jasmine</cp:lastModifiedBy>
  <cp:revision>25</cp:revision>
  <dcterms:created xsi:type="dcterms:W3CDTF">2014-03-29T18:10:19Z</dcterms:created>
  <dcterms:modified xsi:type="dcterms:W3CDTF">2014-03-31T10:24:20Z</dcterms:modified>
</cp:coreProperties>
</file>