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92" r:id="rId13"/>
    <p:sldId id="293" r:id="rId14"/>
    <p:sldId id="294" r:id="rId15"/>
    <p:sldId id="298" r:id="rId16"/>
    <p:sldId id="295" r:id="rId17"/>
    <p:sldId id="296" r:id="rId18"/>
    <p:sldId id="297"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90" d="100"/>
          <a:sy n="90" d="100"/>
        </p:scale>
        <p:origin x="1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3E4E4F-DB68-4BDF-B05C-162AD59DAEE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70D4B5F-3813-4EEA-9F2F-A15940F64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A0D455A-4D1F-4308-A078-C4F3A1ECDFC5}"/>
              </a:ext>
            </a:extLst>
          </p:cNvPr>
          <p:cNvSpPr>
            <a:spLocks noGrp="1"/>
          </p:cNvSpPr>
          <p:nvPr>
            <p:ph type="dt" sz="half" idx="10"/>
          </p:nvPr>
        </p:nvSpPr>
        <p:spPr/>
        <p:txBody>
          <a:bodyPr/>
          <a:lstStyle/>
          <a:p>
            <a:fld id="{8D7A550F-4D72-4F68-ACA0-3734B006374C}" type="datetimeFigureOut">
              <a:rPr lang="fr-FR" smtClean="0"/>
              <a:t>17/11/2020</a:t>
            </a:fld>
            <a:endParaRPr lang="fr-FR"/>
          </a:p>
        </p:txBody>
      </p:sp>
      <p:sp>
        <p:nvSpPr>
          <p:cNvPr id="5" name="Espace réservé du pied de page 4">
            <a:extLst>
              <a:ext uri="{FF2B5EF4-FFF2-40B4-BE49-F238E27FC236}">
                <a16:creationId xmlns:a16="http://schemas.microsoft.com/office/drawing/2014/main" id="{2DE53FF7-79A7-4F88-9E94-214DEE7F4C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3AA450-E0D0-42C4-975A-99FE19A0914B}"/>
              </a:ext>
            </a:extLst>
          </p:cNvPr>
          <p:cNvSpPr>
            <a:spLocks noGrp="1"/>
          </p:cNvSpPr>
          <p:nvPr>
            <p:ph type="sldNum" sz="quarter" idx="12"/>
          </p:nvPr>
        </p:nvSpPr>
        <p:spPr/>
        <p:txBody>
          <a:bodyPr/>
          <a:lstStyle/>
          <a:p>
            <a:fld id="{1B5BB24B-DDD0-4F16-B326-4E4ABB45E815}" type="slidenum">
              <a:rPr lang="fr-FR" smtClean="0"/>
              <a:t>‹N°›</a:t>
            </a:fld>
            <a:endParaRPr lang="fr-FR"/>
          </a:p>
        </p:txBody>
      </p:sp>
    </p:spTree>
    <p:extLst>
      <p:ext uri="{BB962C8B-B14F-4D97-AF65-F5344CB8AC3E}">
        <p14:creationId xmlns:p14="http://schemas.microsoft.com/office/powerpoint/2010/main" val="110628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A22E2-786F-48EE-B412-3A14C026DAD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3DA71A6-1B77-4CE5-A039-93A2E3F808E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693B06-7AE5-4BE1-B023-71D67550E6E9}"/>
              </a:ext>
            </a:extLst>
          </p:cNvPr>
          <p:cNvSpPr>
            <a:spLocks noGrp="1"/>
          </p:cNvSpPr>
          <p:nvPr>
            <p:ph type="dt" sz="half" idx="10"/>
          </p:nvPr>
        </p:nvSpPr>
        <p:spPr/>
        <p:txBody>
          <a:bodyPr/>
          <a:lstStyle/>
          <a:p>
            <a:fld id="{8D7A550F-4D72-4F68-ACA0-3734B006374C}" type="datetimeFigureOut">
              <a:rPr lang="fr-FR" smtClean="0"/>
              <a:t>17/11/2020</a:t>
            </a:fld>
            <a:endParaRPr lang="fr-FR"/>
          </a:p>
        </p:txBody>
      </p:sp>
      <p:sp>
        <p:nvSpPr>
          <p:cNvPr id="5" name="Espace réservé du pied de page 4">
            <a:extLst>
              <a:ext uri="{FF2B5EF4-FFF2-40B4-BE49-F238E27FC236}">
                <a16:creationId xmlns:a16="http://schemas.microsoft.com/office/drawing/2014/main" id="{65631467-AE07-41F2-A6E8-62B38E76BB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1627AF-2F4A-438B-8A65-C23DF694FC2F}"/>
              </a:ext>
            </a:extLst>
          </p:cNvPr>
          <p:cNvSpPr>
            <a:spLocks noGrp="1"/>
          </p:cNvSpPr>
          <p:nvPr>
            <p:ph type="sldNum" sz="quarter" idx="12"/>
          </p:nvPr>
        </p:nvSpPr>
        <p:spPr/>
        <p:txBody>
          <a:bodyPr/>
          <a:lstStyle/>
          <a:p>
            <a:fld id="{1B5BB24B-DDD0-4F16-B326-4E4ABB45E815}" type="slidenum">
              <a:rPr lang="fr-FR" smtClean="0"/>
              <a:t>‹N°›</a:t>
            </a:fld>
            <a:endParaRPr lang="fr-FR"/>
          </a:p>
        </p:txBody>
      </p:sp>
    </p:spTree>
    <p:extLst>
      <p:ext uri="{BB962C8B-B14F-4D97-AF65-F5344CB8AC3E}">
        <p14:creationId xmlns:p14="http://schemas.microsoft.com/office/powerpoint/2010/main" val="140911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2819C64-3484-4290-AEB8-8CDFF89F638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D9393B0-36DE-4AD3-91BC-EBE8C26D432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71C21A-7B6F-4ECB-8199-E62F0AC58694}"/>
              </a:ext>
            </a:extLst>
          </p:cNvPr>
          <p:cNvSpPr>
            <a:spLocks noGrp="1"/>
          </p:cNvSpPr>
          <p:nvPr>
            <p:ph type="dt" sz="half" idx="10"/>
          </p:nvPr>
        </p:nvSpPr>
        <p:spPr/>
        <p:txBody>
          <a:bodyPr/>
          <a:lstStyle/>
          <a:p>
            <a:fld id="{8D7A550F-4D72-4F68-ACA0-3734B006374C}" type="datetimeFigureOut">
              <a:rPr lang="fr-FR" smtClean="0"/>
              <a:t>17/11/2020</a:t>
            </a:fld>
            <a:endParaRPr lang="fr-FR"/>
          </a:p>
        </p:txBody>
      </p:sp>
      <p:sp>
        <p:nvSpPr>
          <p:cNvPr id="5" name="Espace réservé du pied de page 4">
            <a:extLst>
              <a:ext uri="{FF2B5EF4-FFF2-40B4-BE49-F238E27FC236}">
                <a16:creationId xmlns:a16="http://schemas.microsoft.com/office/drawing/2014/main" id="{CEA7A1DF-3D88-4649-A9D9-54E6EDB371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370F74-8EFB-4F0F-9DA4-CF554891C54F}"/>
              </a:ext>
            </a:extLst>
          </p:cNvPr>
          <p:cNvSpPr>
            <a:spLocks noGrp="1"/>
          </p:cNvSpPr>
          <p:nvPr>
            <p:ph type="sldNum" sz="quarter" idx="12"/>
          </p:nvPr>
        </p:nvSpPr>
        <p:spPr/>
        <p:txBody>
          <a:bodyPr/>
          <a:lstStyle/>
          <a:p>
            <a:fld id="{1B5BB24B-DDD0-4F16-B326-4E4ABB45E815}" type="slidenum">
              <a:rPr lang="fr-FR" smtClean="0"/>
              <a:t>‹N°›</a:t>
            </a:fld>
            <a:endParaRPr lang="fr-FR"/>
          </a:p>
        </p:txBody>
      </p:sp>
    </p:spTree>
    <p:extLst>
      <p:ext uri="{BB962C8B-B14F-4D97-AF65-F5344CB8AC3E}">
        <p14:creationId xmlns:p14="http://schemas.microsoft.com/office/powerpoint/2010/main" val="177072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082D50-91EB-45D8-8F0C-CCBE032144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A5E5A8-1E75-49EE-93FD-0CD033A1807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311F2EB-C6A0-4C18-B4A6-445953B7C957}"/>
              </a:ext>
            </a:extLst>
          </p:cNvPr>
          <p:cNvSpPr>
            <a:spLocks noGrp="1"/>
          </p:cNvSpPr>
          <p:nvPr>
            <p:ph type="dt" sz="half" idx="10"/>
          </p:nvPr>
        </p:nvSpPr>
        <p:spPr/>
        <p:txBody>
          <a:bodyPr/>
          <a:lstStyle/>
          <a:p>
            <a:fld id="{8D7A550F-4D72-4F68-ACA0-3734B006374C}" type="datetimeFigureOut">
              <a:rPr lang="fr-FR" smtClean="0"/>
              <a:t>17/11/2020</a:t>
            </a:fld>
            <a:endParaRPr lang="fr-FR"/>
          </a:p>
        </p:txBody>
      </p:sp>
      <p:sp>
        <p:nvSpPr>
          <p:cNvPr id="5" name="Espace réservé du pied de page 4">
            <a:extLst>
              <a:ext uri="{FF2B5EF4-FFF2-40B4-BE49-F238E27FC236}">
                <a16:creationId xmlns:a16="http://schemas.microsoft.com/office/drawing/2014/main" id="{2FD128BF-CB78-4EBE-AF50-C07F333315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793466-7653-458F-87FA-1387A99FA538}"/>
              </a:ext>
            </a:extLst>
          </p:cNvPr>
          <p:cNvSpPr>
            <a:spLocks noGrp="1"/>
          </p:cNvSpPr>
          <p:nvPr>
            <p:ph type="sldNum" sz="quarter" idx="12"/>
          </p:nvPr>
        </p:nvSpPr>
        <p:spPr/>
        <p:txBody>
          <a:bodyPr/>
          <a:lstStyle/>
          <a:p>
            <a:fld id="{1B5BB24B-DDD0-4F16-B326-4E4ABB45E815}" type="slidenum">
              <a:rPr lang="fr-FR" smtClean="0"/>
              <a:t>‹N°›</a:t>
            </a:fld>
            <a:endParaRPr lang="fr-FR"/>
          </a:p>
        </p:txBody>
      </p:sp>
    </p:spTree>
    <p:extLst>
      <p:ext uri="{BB962C8B-B14F-4D97-AF65-F5344CB8AC3E}">
        <p14:creationId xmlns:p14="http://schemas.microsoft.com/office/powerpoint/2010/main" val="228109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1D3EFC-4AA0-4572-9286-DC51244DFA6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249ED4D-BE24-45FD-93E8-1E8C125CDA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110DA9-B093-4530-97CD-C9F984D7EF64}"/>
              </a:ext>
            </a:extLst>
          </p:cNvPr>
          <p:cNvSpPr>
            <a:spLocks noGrp="1"/>
          </p:cNvSpPr>
          <p:nvPr>
            <p:ph type="dt" sz="half" idx="10"/>
          </p:nvPr>
        </p:nvSpPr>
        <p:spPr/>
        <p:txBody>
          <a:bodyPr/>
          <a:lstStyle/>
          <a:p>
            <a:fld id="{8D7A550F-4D72-4F68-ACA0-3734B006374C}" type="datetimeFigureOut">
              <a:rPr lang="fr-FR" smtClean="0"/>
              <a:t>17/11/2020</a:t>
            </a:fld>
            <a:endParaRPr lang="fr-FR"/>
          </a:p>
        </p:txBody>
      </p:sp>
      <p:sp>
        <p:nvSpPr>
          <p:cNvPr id="5" name="Espace réservé du pied de page 4">
            <a:extLst>
              <a:ext uri="{FF2B5EF4-FFF2-40B4-BE49-F238E27FC236}">
                <a16:creationId xmlns:a16="http://schemas.microsoft.com/office/drawing/2014/main" id="{A18006B6-5F19-4F5D-B14C-3A21B74ACE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9A8E16-A854-4A99-ACA8-4F61A85C29D6}"/>
              </a:ext>
            </a:extLst>
          </p:cNvPr>
          <p:cNvSpPr>
            <a:spLocks noGrp="1"/>
          </p:cNvSpPr>
          <p:nvPr>
            <p:ph type="sldNum" sz="quarter" idx="12"/>
          </p:nvPr>
        </p:nvSpPr>
        <p:spPr/>
        <p:txBody>
          <a:bodyPr/>
          <a:lstStyle/>
          <a:p>
            <a:fld id="{1B5BB24B-DDD0-4F16-B326-4E4ABB45E815}" type="slidenum">
              <a:rPr lang="fr-FR" smtClean="0"/>
              <a:t>‹N°›</a:t>
            </a:fld>
            <a:endParaRPr lang="fr-FR"/>
          </a:p>
        </p:txBody>
      </p:sp>
    </p:spTree>
    <p:extLst>
      <p:ext uri="{BB962C8B-B14F-4D97-AF65-F5344CB8AC3E}">
        <p14:creationId xmlns:p14="http://schemas.microsoft.com/office/powerpoint/2010/main" val="164280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9D07B6-E8A4-43FC-BCC5-E3C2324AA7E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847E91F-643A-4C07-9F7F-079E04E9CE6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3A33623-6FCE-4995-B76E-C055B1E6753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D67B4B1-6768-46EB-B089-19FAFD007870}"/>
              </a:ext>
            </a:extLst>
          </p:cNvPr>
          <p:cNvSpPr>
            <a:spLocks noGrp="1"/>
          </p:cNvSpPr>
          <p:nvPr>
            <p:ph type="dt" sz="half" idx="10"/>
          </p:nvPr>
        </p:nvSpPr>
        <p:spPr/>
        <p:txBody>
          <a:bodyPr/>
          <a:lstStyle/>
          <a:p>
            <a:fld id="{8D7A550F-4D72-4F68-ACA0-3734B006374C}" type="datetimeFigureOut">
              <a:rPr lang="fr-FR" smtClean="0"/>
              <a:t>17/11/2020</a:t>
            </a:fld>
            <a:endParaRPr lang="fr-FR"/>
          </a:p>
        </p:txBody>
      </p:sp>
      <p:sp>
        <p:nvSpPr>
          <p:cNvPr id="6" name="Espace réservé du pied de page 5">
            <a:extLst>
              <a:ext uri="{FF2B5EF4-FFF2-40B4-BE49-F238E27FC236}">
                <a16:creationId xmlns:a16="http://schemas.microsoft.com/office/drawing/2014/main" id="{56AA6688-C63E-4126-A1BE-14C52C58F1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1385101-A36B-4405-8F27-30FB01047267}"/>
              </a:ext>
            </a:extLst>
          </p:cNvPr>
          <p:cNvSpPr>
            <a:spLocks noGrp="1"/>
          </p:cNvSpPr>
          <p:nvPr>
            <p:ph type="sldNum" sz="quarter" idx="12"/>
          </p:nvPr>
        </p:nvSpPr>
        <p:spPr/>
        <p:txBody>
          <a:bodyPr/>
          <a:lstStyle/>
          <a:p>
            <a:fld id="{1B5BB24B-DDD0-4F16-B326-4E4ABB45E815}" type="slidenum">
              <a:rPr lang="fr-FR" smtClean="0"/>
              <a:t>‹N°›</a:t>
            </a:fld>
            <a:endParaRPr lang="fr-FR"/>
          </a:p>
        </p:txBody>
      </p:sp>
    </p:spTree>
    <p:extLst>
      <p:ext uri="{BB962C8B-B14F-4D97-AF65-F5344CB8AC3E}">
        <p14:creationId xmlns:p14="http://schemas.microsoft.com/office/powerpoint/2010/main" val="264907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48A0E-A3B7-42CD-8FBA-851169CFA65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C13C315-FCCA-442D-9FD9-46F228BB9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4A13C3A-585D-496D-BA1F-B6F997ED51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F7C9F74-AC01-4DE3-BEF0-80A0EF9F2F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BF6E2B8-6AC4-495D-B5CA-BD050FEFBFB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7BCEE8-3C59-4AEA-B4A5-02D8B042D7A3}"/>
              </a:ext>
            </a:extLst>
          </p:cNvPr>
          <p:cNvSpPr>
            <a:spLocks noGrp="1"/>
          </p:cNvSpPr>
          <p:nvPr>
            <p:ph type="dt" sz="half" idx="10"/>
          </p:nvPr>
        </p:nvSpPr>
        <p:spPr/>
        <p:txBody>
          <a:bodyPr/>
          <a:lstStyle/>
          <a:p>
            <a:fld id="{8D7A550F-4D72-4F68-ACA0-3734B006374C}" type="datetimeFigureOut">
              <a:rPr lang="fr-FR" smtClean="0"/>
              <a:t>17/11/2020</a:t>
            </a:fld>
            <a:endParaRPr lang="fr-FR"/>
          </a:p>
        </p:txBody>
      </p:sp>
      <p:sp>
        <p:nvSpPr>
          <p:cNvPr id="8" name="Espace réservé du pied de page 7">
            <a:extLst>
              <a:ext uri="{FF2B5EF4-FFF2-40B4-BE49-F238E27FC236}">
                <a16:creationId xmlns:a16="http://schemas.microsoft.com/office/drawing/2014/main" id="{82C9B600-282B-46F8-B61E-FD99A7D3744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05C3567-D58F-49F4-8F17-FC12AE8BA109}"/>
              </a:ext>
            </a:extLst>
          </p:cNvPr>
          <p:cNvSpPr>
            <a:spLocks noGrp="1"/>
          </p:cNvSpPr>
          <p:nvPr>
            <p:ph type="sldNum" sz="quarter" idx="12"/>
          </p:nvPr>
        </p:nvSpPr>
        <p:spPr/>
        <p:txBody>
          <a:bodyPr/>
          <a:lstStyle/>
          <a:p>
            <a:fld id="{1B5BB24B-DDD0-4F16-B326-4E4ABB45E815}" type="slidenum">
              <a:rPr lang="fr-FR" smtClean="0"/>
              <a:t>‹N°›</a:t>
            </a:fld>
            <a:endParaRPr lang="fr-FR"/>
          </a:p>
        </p:txBody>
      </p:sp>
    </p:spTree>
    <p:extLst>
      <p:ext uri="{BB962C8B-B14F-4D97-AF65-F5344CB8AC3E}">
        <p14:creationId xmlns:p14="http://schemas.microsoft.com/office/powerpoint/2010/main" val="311602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457D3-C188-4FE2-B6C0-56A9CCC7995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937D1E2-132A-4BB2-BB36-07E2AF31E6BC}"/>
              </a:ext>
            </a:extLst>
          </p:cNvPr>
          <p:cNvSpPr>
            <a:spLocks noGrp="1"/>
          </p:cNvSpPr>
          <p:nvPr>
            <p:ph type="dt" sz="half" idx="10"/>
          </p:nvPr>
        </p:nvSpPr>
        <p:spPr/>
        <p:txBody>
          <a:bodyPr/>
          <a:lstStyle/>
          <a:p>
            <a:fld id="{8D7A550F-4D72-4F68-ACA0-3734B006374C}" type="datetimeFigureOut">
              <a:rPr lang="fr-FR" smtClean="0"/>
              <a:t>17/11/2020</a:t>
            </a:fld>
            <a:endParaRPr lang="fr-FR"/>
          </a:p>
        </p:txBody>
      </p:sp>
      <p:sp>
        <p:nvSpPr>
          <p:cNvPr id="4" name="Espace réservé du pied de page 3">
            <a:extLst>
              <a:ext uri="{FF2B5EF4-FFF2-40B4-BE49-F238E27FC236}">
                <a16:creationId xmlns:a16="http://schemas.microsoft.com/office/drawing/2014/main" id="{49A3B9A0-7275-4061-9AA7-7802542A76C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0CB8E09-BA3A-4848-89DC-1ABBDB6E469E}"/>
              </a:ext>
            </a:extLst>
          </p:cNvPr>
          <p:cNvSpPr>
            <a:spLocks noGrp="1"/>
          </p:cNvSpPr>
          <p:nvPr>
            <p:ph type="sldNum" sz="quarter" idx="12"/>
          </p:nvPr>
        </p:nvSpPr>
        <p:spPr/>
        <p:txBody>
          <a:bodyPr/>
          <a:lstStyle/>
          <a:p>
            <a:fld id="{1B5BB24B-DDD0-4F16-B326-4E4ABB45E815}" type="slidenum">
              <a:rPr lang="fr-FR" smtClean="0"/>
              <a:t>‹N°›</a:t>
            </a:fld>
            <a:endParaRPr lang="fr-FR"/>
          </a:p>
        </p:txBody>
      </p:sp>
    </p:spTree>
    <p:extLst>
      <p:ext uri="{BB962C8B-B14F-4D97-AF65-F5344CB8AC3E}">
        <p14:creationId xmlns:p14="http://schemas.microsoft.com/office/powerpoint/2010/main" val="388798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FF7414F-184C-4347-BD67-D76D9F3474A8}"/>
              </a:ext>
            </a:extLst>
          </p:cNvPr>
          <p:cNvSpPr>
            <a:spLocks noGrp="1"/>
          </p:cNvSpPr>
          <p:nvPr>
            <p:ph type="dt" sz="half" idx="10"/>
          </p:nvPr>
        </p:nvSpPr>
        <p:spPr/>
        <p:txBody>
          <a:bodyPr/>
          <a:lstStyle/>
          <a:p>
            <a:fld id="{8D7A550F-4D72-4F68-ACA0-3734B006374C}" type="datetimeFigureOut">
              <a:rPr lang="fr-FR" smtClean="0"/>
              <a:t>17/11/2020</a:t>
            </a:fld>
            <a:endParaRPr lang="fr-FR"/>
          </a:p>
        </p:txBody>
      </p:sp>
      <p:sp>
        <p:nvSpPr>
          <p:cNvPr id="3" name="Espace réservé du pied de page 2">
            <a:extLst>
              <a:ext uri="{FF2B5EF4-FFF2-40B4-BE49-F238E27FC236}">
                <a16:creationId xmlns:a16="http://schemas.microsoft.com/office/drawing/2014/main" id="{81794C76-7C46-490B-BD8C-4B4531B13FD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A7EFB90-96A6-4454-BEDE-92A2B42ACFCC}"/>
              </a:ext>
            </a:extLst>
          </p:cNvPr>
          <p:cNvSpPr>
            <a:spLocks noGrp="1"/>
          </p:cNvSpPr>
          <p:nvPr>
            <p:ph type="sldNum" sz="quarter" idx="12"/>
          </p:nvPr>
        </p:nvSpPr>
        <p:spPr/>
        <p:txBody>
          <a:bodyPr/>
          <a:lstStyle/>
          <a:p>
            <a:fld id="{1B5BB24B-DDD0-4F16-B326-4E4ABB45E815}" type="slidenum">
              <a:rPr lang="fr-FR" smtClean="0"/>
              <a:t>‹N°›</a:t>
            </a:fld>
            <a:endParaRPr lang="fr-FR"/>
          </a:p>
        </p:txBody>
      </p:sp>
    </p:spTree>
    <p:extLst>
      <p:ext uri="{BB962C8B-B14F-4D97-AF65-F5344CB8AC3E}">
        <p14:creationId xmlns:p14="http://schemas.microsoft.com/office/powerpoint/2010/main" val="213108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87C22-512C-4B22-9465-FD18261CB9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27CC0B6-4A60-4A20-8095-65BAE10A04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126262B-6243-4633-B4FB-8A3BD07EE7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8DEDC63-F046-42D9-8C56-0C1DCB51278C}"/>
              </a:ext>
            </a:extLst>
          </p:cNvPr>
          <p:cNvSpPr>
            <a:spLocks noGrp="1"/>
          </p:cNvSpPr>
          <p:nvPr>
            <p:ph type="dt" sz="half" idx="10"/>
          </p:nvPr>
        </p:nvSpPr>
        <p:spPr/>
        <p:txBody>
          <a:bodyPr/>
          <a:lstStyle/>
          <a:p>
            <a:fld id="{8D7A550F-4D72-4F68-ACA0-3734B006374C}" type="datetimeFigureOut">
              <a:rPr lang="fr-FR" smtClean="0"/>
              <a:t>17/11/2020</a:t>
            </a:fld>
            <a:endParaRPr lang="fr-FR"/>
          </a:p>
        </p:txBody>
      </p:sp>
      <p:sp>
        <p:nvSpPr>
          <p:cNvPr id="6" name="Espace réservé du pied de page 5">
            <a:extLst>
              <a:ext uri="{FF2B5EF4-FFF2-40B4-BE49-F238E27FC236}">
                <a16:creationId xmlns:a16="http://schemas.microsoft.com/office/drawing/2014/main" id="{BA3F4E5D-EA28-4A4B-A4F4-C8B7F1A315C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0DB18C8-BA95-4247-89B4-F667EEE90C7C}"/>
              </a:ext>
            </a:extLst>
          </p:cNvPr>
          <p:cNvSpPr>
            <a:spLocks noGrp="1"/>
          </p:cNvSpPr>
          <p:nvPr>
            <p:ph type="sldNum" sz="quarter" idx="12"/>
          </p:nvPr>
        </p:nvSpPr>
        <p:spPr/>
        <p:txBody>
          <a:bodyPr/>
          <a:lstStyle/>
          <a:p>
            <a:fld id="{1B5BB24B-DDD0-4F16-B326-4E4ABB45E815}" type="slidenum">
              <a:rPr lang="fr-FR" smtClean="0"/>
              <a:t>‹N°›</a:t>
            </a:fld>
            <a:endParaRPr lang="fr-FR"/>
          </a:p>
        </p:txBody>
      </p:sp>
    </p:spTree>
    <p:extLst>
      <p:ext uri="{BB962C8B-B14F-4D97-AF65-F5344CB8AC3E}">
        <p14:creationId xmlns:p14="http://schemas.microsoft.com/office/powerpoint/2010/main" val="222766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FA1C05-F361-43AD-BC04-5800FEC628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5CDA7BD-4EC1-461D-836D-6CD11CB19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94A41EE-A99B-40CE-A75E-64A57BCF3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EB8D390-CA57-4182-A1C7-5554DFEA1083}"/>
              </a:ext>
            </a:extLst>
          </p:cNvPr>
          <p:cNvSpPr>
            <a:spLocks noGrp="1"/>
          </p:cNvSpPr>
          <p:nvPr>
            <p:ph type="dt" sz="half" idx="10"/>
          </p:nvPr>
        </p:nvSpPr>
        <p:spPr/>
        <p:txBody>
          <a:bodyPr/>
          <a:lstStyle/>
          <a:p>
            <a:fld id="{8D7A550F-4D72-4F68-ACA0-3734B006374C}" type="datetimeFigureOut">
              <a:rPr lang="fr-FR" smtClean="0"/>
              <a:t>17/11/2020</a:t>
            </a:fld>
            <a:endParaRPr lang="fr-FR"/>
          </a:p>
        </p:txBody>
      </p:sp>
      <p:sp>
        <p:nvSpPr>
          <p:cNvPr id="6" name="Espace réservé du pied de page 5">
            <a:extLst>
              <a:ext uri="{FF2B5EF4-FFF2-40B4-BE49-F238E27FC236}">
                <a16:creationId xmlns:a16="http://schemas.microsoft.com/office/drawing/2014/main" id="{205F0FB5-F950-4E70-BFE4-5B491922FA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E98BE8B-7625-48C6-9728-70BECC78ECDB}"/>
              </a:ext>
            </a:extLst>
          </p:cNvPr>
          <p:cNvSpPr>
            <a:spLocks noGrp="1"/>
          </p:cNvSpPr>
          <p:nvPr>
            <p:ph type="sldNum" sz="quarter" idx="12"/>
          </p:nvPr>
        </p:nvSpPr>
        <p:spPr/>
        <p:txBody>
          <a:bodyPr/>
          <a:lstStyle/>
          <a:p>
            <a:fld id="{1B5BB24B-DDD0-4F16-B326-4E4ABB45E815}" type="slidenum">
              <a:rPr lang="fr-FR" smtClean="0"/>
              <a:t>‹N°›</a:t>
            </a:fld>
            <a:endParaRPr lang="fr-FR"/>
          </a:p>
        </p:txBody>
      </p:sp>
    </p:spTree>
    <p:extLst>
      <p:ext uri="{BB962C8B-B14F-4D97-AF65-F5344CB8AC3E}">
        <p14:creationId xmlns:p14="http://schemas.microsoft.com/office/powerpoint/2010/main" val="96354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CA1016-8CC3-4E0C-BB46-4C5376C134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F55FCF2-5EE5-4375-B0CC-71A904408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BE4F99-766E-4E78-80ED-FB6BA0633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A550F-4D72-4F68-ACA0-3734B006374C}" type="datetimeFigureOut">
              <a:rPr lang="fr-FR" smtClean="0"/>
              <a:t>17/11/2020</a:t>
            </a:fld>
            <a:endParaRPr lang="fr-FR"/>
          </a:p>
        </p:txBody>
      </p:sp>
      <p:sp>
        <p:nvSpPr>
          <p:cNvPr id="5" name="Espace réservé du pied de page 4">
            <a:extLst>
              <a:ext uri="{FF2B5EF4-FFF2-40B4-BE49-F238E27FC236}">
                <a16:creationId xmlns:a16="http://schemas.microsoft.com/office/drawing/2014/main" id="{65D4BD7E-4064-4460-AEDB-B0BD4061D0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F8D03F4-4FA5-4819-8E6F-9B5C1FCCE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BB24B-DDD0-4F16-B326-4E4ABB45E815}" type="slidenum">
              <a:rPr lang="fr-FR" smtClean="0"/>
              <a:t>‹N°›</a:t>
            </a:fld>
            <a:endParaRPr lang="fr-FR"/>
          </a:p>
        </p:txBody>
      </p:sp>
    </p:spTree>
    <p:extLst>
      <p:ext uri="{BB962C8B-B14F-4D97-AF65-F5344CB8AC3E}">
        <p14:creationId xmlns:p14="http://schemas.microsoft.com/office/powerpoint/2010/main" val="367748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3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BC7F64F-3F8C-4F60-921F-D95853AA0447}"/>
              </a:ext>
            </a:extLst>
          </p:cNvPr>
          <p:cNvSpPr txBox="1"/>
          <p:nvPr/>
        </p:nvSpPr>
        <p:spPr>
          <a:xfrm>
            <a:off x="669851" y="1120675"/>
            <a:ext cx="11132289" cy="2585323"/>
          </a:xfrm>
          <a:prstGeom prst="rect">
            <a:avLst/>
          </a:prstGeom>
          <a:noFill/>
        </p:spPr>
        <p:txBody>
          <a:bodyPr wrap="square">
            <a:spAutoFit/>
          </a:bodyPr>
          <a:lstStyle/>
          <a:p>
            <a:pPr algn="ctr"/>
            <a:r>
              <a:rPr lang="fr-FR" sz="3600" b="1" dirty="0">
                <a:solidFill>
                  <a:srgbClr val="002060"/>
                </a:solidFill>
              </a:rPr>
              <a:t>Ethique et communication : American </a:t>
            </a:r>
            <a:r>
              <a:rPr lang="fr-FR" sz="3600" b="1" dirty="0" err="1">
                <a:solidFill>
                  <a:srgbClr val="002060"/>
                </a:solidFill>
              </a:rPr>
              <a:t>Apparel</a:t>
            </a:r>
            <a:endParaRPr lang="fr-FR" sz="3600" b="1" dirty="0">
              <a:solidFill>
                <a:srgbClr val="002060"/>
              </a:solidFill>
            </a:endParaRPr>
          </a:p>
          <a:p>
            <a:pPr algn="ctr"/>
            <a:endParaRPr lang="fr-FR" sz="3600" b="1" dirty="0">
              <a:solidFill>
                <a:srgbClr val="002060"/>
              </a:solidFill>
            </a:endParaRPr>
          </a:p>
          <a:p>
            <a:pPr algn="ctr"/>
            <a:r>
              <a:rPr lang="fr-FR" sz="3600" b="1" dirty="0">
                <a:solidFill>
                  <a:srgbClr val="002060"/>
                </a:solidFill>
              </a:rPr>
              <a:t>Les images de ses campagnes publicitaires provoquantes </a:t>
            </a:r>
          </a:p>
          <a:p>
            <a:pPr algn="ctr"/>
            <a:endParaRPr lang="fr-FR" dirty="0">
              <a:solidFill>
                <a:srgbClr val="002060"/>
              </a:solidFill>
            </a:endParaRPr>
          </a:p>
          <a:p>
            <a:pPr algn="ctr"/>
            <a:endParaRPr lang="fr-FR" dirty="0">
              <a:solidFill>
                <a:srgbClr val="002060"/>
              </a:solidFill>
            </a:endParaRPr>
          </a:p>
          <a:p>
            <a:pPr algn="ctr"/>
            <a:r>
              <a:rPr lang="fr-FR" dirty="0">
                <a:solidFill>
                  <a:srgbClr val="002060"/>
                </a:solidFill>
              </a:rPr>
              <a:t>Par Benjamin Lisan, le 17/11/2020</a:t>
            </a:r>
          </a:p>
        </p:txBody>
      </p:sp>
    </p:spTree>
    <p:extLst>
      <p:ext uri="{BB962C8B-B14F-4D97-AF65-F5344CB8AC3E}">
        <p14:creationId xmlns:p14="http://schemas.microsoft.com/office/powerpoint/2010/main" val="3570502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habits, personne, femme, tenant&#10;&#10;Description générée automatiquement">
            <a:extLst>
              <a:ext uri="{FF2B5EF4-FFF2-40B4-BE49-F238E27FC236}">
                <a16:creationId xmlns:a16="http://schemas.microsoft.com/office/drawing/2014/main" id="{9FCEFF11-019D-45E9-B933-71226870F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326383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habits, tenue, chemise&#10;&#10;Description générée automatiquement">
            <a:extLst>
              <a:ext uri="{FF2B5EF4-FFF2-40B4-BE49-F238E27FC236}">
                <a16:creationId xmlns:a16="http://schemas.microsoft.com/office/drawing/2014/main" id="{221DBAA4-071D-4772-A410-F040FAEA4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30" y="448339"/>
            <a:ext cx="4276725" cy="2133600"/>
          </a:xfrm>
          <a:prstGeom prst="rect">
            <a:avLst/>
          </a:prstGeom>
        </p:spPr>
      </p:pic>
      <p:pic>
        <p:nvPicPr>
          <p:cNvPr id="5" name="Image 4" descr="Une image contenant personne, habits, posant, femme&#10;&#10;Description générée automatiquement">
            <a:extLst>
              <a:ext uri="{FF2B5EF4-FFF2-40B4-BE49-F238E27FC236}">
                <a16:creationId xmlns:a16="http://schemas.microsoft.com/office/drawing/2014/main" id="{7C0F835F-3C0F-4C28-9B91-918362F47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395" y="284199"/>
            <a:ext cx="5476875" cy="3333750"/>
          </a:xfrm>
          <a:prstGeom prst="rect">
            <a:avLst/>
          </a:prstGeom>
        </p:spPr>
      </p:pic>
      <p:pic>
        <p:nvPicPr>
          <p:cNvPr id="7" name="Image 6">
            <a:extLst>
              <a:ext uri="{FF2B5EF4-FFF2-40B4-BE49-F238E27FC236}">
                <a16:creationId xmlns:a16="http://schemas.microsoft.com/office/drawing/2014/main" id="{98704CB2-F92E-4068-B6BF-687A259F5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862" y="2974813"/>
            <a:ext cx="3680460" cy="3672840"/>
          </a:xfrm>
          <a:prstGeom prst="rect">
            <a:avLst/>
          </a:prstGeom>
        </p:spPr>
      </p:pic>
    </p:spTree>
    <p:extLst>
      <p:ext uri="{BB962C8B-B14F-4D97-AF65-F5344CB8AC3E}">
        <p14:creationId xmlns:p14="http://schemas.microsoft.com/office/powerpoint/2010/main" val="9596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Image 3" descr="Une image contenant femme, personne, photo, gens&#10;&#10;Description générée automatiquement">
            <a:extLst>
              <a:ext uri="{FF2B5EF4-FFF2-40B4-BE49-F238E27FC236}">
                <a16:creationId xmlns:a16="http://schemas.microsoft.com/office/drawing/2014/main" id="{4C46D89A-4EE2-47D5-8F54-A484CE134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69" y="310116"/>
            <a:ext cx="5029200" cy="5791200"/>
          </a:xfrm>
          <a:prstGeom prst="rect">
            <a:avLst/>
          </a:prstGeom>
        </p:spPr>
      </p:pic>
      <p:pic>
        <p:nvPicPr>
          <p:cNvPr id="8" name="Image 7" descr="Une image contenant fille, personne, femme, habits&#10;&#10;Description générée automatiquement">
            <a:extLst>
              <a:ext uri="{FF2B5EF4-FFF2-40B4-BE49-F238E27FC236}">
                <a16:creationId xmlns:a16="http://schemas.microsoft.com/office/drawing/2014/main" id="{8EFBD953-A752-4866-89BC-6F19B601A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132" y="809625"/>
            <a:ext cx="4762500" cy="5238750"/>
          </a:xfrm>
          <a:prstGeom prst="rect">
            <a:avLst/>
          </a:prstGeom>
        </p:spPr>
      </p:pic>
    </p:spTree>
    <p:extLst>
      <p:ext uri="{BB962C8B-B14F-4D97-AF65-F5344CB8AC3E}">
        <p14:creationId xmlns:p14="http://schemas.microsoft.com/office/powerpoint/2010/main" val="1664999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personne, habits, femme, fille&#10;&#10;Description générée automatiquement">
            <a:extLst>
              <a:ext uri="{FF2B5EF4-FFF2-40B4-BE49-F238E27FC236}">
                <a16:creationId xmlns:a16="http://schemas.microsoft.com/office/drawing/2014/main" id="{8CB03EB5-2D6B-4221-80F1-B4D6194A0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82" y="97465"/>
            <a:ext cx="4876800" cy="4876800"/>
          </a:xfrm>
          <a:prstGeom prst="rect">
            <a:avLst/>
          </a:prstGeom>
        </p:spPr>
      </p:pic>
      <p:pic>
        <p:nvPicPr>
          <p:cNvPr id="9" name="Image 8" descr="Une image contenant personne, habits, femme, fille&#10;&#10;Description générée automatiquement">
            <a:extLst>
              <a:ext uri="{FF2B5EF4-FFF2-40B4-BE49-F238E27FC236}">
                <a16:creationId xmlns:a16="http://schemas.microsoft.com/office/drawing/2014/main" id="{8D05C520-41B0-4D49-8F05-A8077EC56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150267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8617417-C1B8-417D-AF79-E10EBF507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1" y="552893"/>
            <a:ext cx="5943600" cy="5943600"/>
          </a:xfrm>
          <a:prstGeom prst="rect">
            <a:avLst/>
          </a:prstGeom>
        </p:spPr>
      </p:pic>
      <p:pic>
        <p:nvPicPr>
          <p:cNvPr id="6" name="Image 5" descr="Une image contenant chemise&#10;&#10;Description générée automatiquement">
            <a:extLst>
              <a:ext uri="{FF2B5EF4-FFF2-40B4-BE49-F238E27FC236}">
                <a16:creationId xmlns:a16="http://schemas.microsoft.com/office/drawing/2014/main" id="{602181F5-ED23-441F-9E22-2B56C6AFF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861" y="552893"/>
            <a:ext cx="6212012" cy="6055242"/>
          </a:xfrm>
          <a:prstGeom prst="rect">
            <a:avLst/>
          </a:prstGeom>
        </p:spPr>
      </p:pic>
    </p:spTree>
    <p:extLst>
      <p:ext uri="{BB962C8B-B14F-4D97-AF65-F5344CB8AC3E}">
        <p14:creationId xmlns:p14="http://schemas.microsoft.com/office/powerpoint/2010/main" val="40430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chemise, chapeau&#10;&#10;Description générée automatiquement">
            <a:extLst>
              <a:ext uri="{FF2B5EF4-FFF2-40B4-BE49-F238E27FC236}">
                <a16:creationId xmlns:a16="http://schemas.microsoft.com/office/drawing/2014/main" id="{F3AAE3B6-DD7A-4216-BF31-178376473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87" y="361507"/>
            <a:ext cx="6113721" cy="6113721"/>
          </a:xfrm>
          <a:prstGeom prst="rect">
            <a:avLst/>
          </a:prstGeom>
        </p:spPr>
      </p:pic>
      <p:pic>
        <p:nvPicPr>
          <p:cNvPr id="7" name="Image 6" descr="Une image contenant chemise, homme, debout, téléphone&#10;&#10;Description générée automatiquement">
            <a:extLst>
              <a:ext uri="{FF2B5EF4-FFF2-40B4-BE49-F238E27FC236}">
                <a16:creationId xmlns:a16="http://schemas.microsoft.com/office/drawing/2014/main" id="{417D2336-63D3-4211-9D96-51203DBC4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554" y="361507"/>
            <a:ext cx="5775445" cy="6113721"/>
          </a:xfrm>
          <a:prstGeom prst="rect">
            <a:avLst/>
          </a:prstGeom>
        </p:spPr>
      </p:pic>
    </p:spTree>
    <p:extLst>
      <p:ext uri="{BB962C8B-B14F-4D97-AF65-F5344CB8AC3E}">
        <p14:creationId xmlns:p14="http://schemas.microsoft.com/office/powerpoint/2010/main" val="3019864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17E462B-196E-4969-8FE6-04A68DC49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22" y="82211"/>
            <a:ext cx="4953000" cy="4572000"/>
          </a:xfrm>
          <a:prstGeom prst="rect">
            <a:avLst/>
          </a:prstGeom>
        </p:spPr>
      </p:pic>
      <p:sp>
        <p:nvSpPr>
          <p:cNvPr id="4" name="ZoneTexte 3">
            <a:extLst>
              <a:ext uri="{FF2B5EF4-FFF2-40B4-BE49-F238E27FC236}">
                <a16:creationId xmlns:a16="http://schemas.microsoft.com/office/drawing/2014/main" id="{2EB9082E-3950-453D-8894-1B3B637757D0}"/>
              </a:ext>
            </a:extLst>
          </p:cNvPr>
          <p:cNvSpPr txBox="1"/>
          <p:nvPr/>
        </p:nvSpPr>
        <p:spPr>
          <a:xfrm>
            <a:off x="170122" y="4837814"/>
            <a:ext cx="5326911" cy="1754326"/>
          </a:xfrm>
          <a:prstGeom prst="rect">
            <a:avLst/>
          </a:prstGeom>
          <a:noFill/>
        </p:spPr>
        <p:txBody>
          <a:bodyPr wrap="square" rtlCol="0">
            <a:spAutoFit/>
          </a:bodyPr>
          <a:lstStyle/>
          <a:p>
            <a:pPr algn="just"/>
            <a:r>
              <a:rPr lang="fr-FR" b="0" i="0" dirty="0">
                <a:solidFill>
                  <a:srgbClr val="333333"/>
                </a:solidFill>
                <a:effectLst/>
                <a:latin typeface="Helvetica Neue"/>
              </a:rPr>
              <a:t>La marque a frappé très fort avec ce t-shirt qui brise plusieurs tabous d'un coup. Réalisé avec l'artiste Petra Collins, le T-shirt intitulé "</a:t>
            </a:r>
            <a:r>
              <a:rPr lang="fr-FR" b="0" i="0" dirty="0" err="1">
                <a:solidFill>
                  <a:srgbClr val="333333"/>
                </a:solidFill>
                <a:effectLst/>
                <a:latin typeface="Helvetica Neue"/>
              </a:rPr>
              <a:t>Period</a:t>
            </a:r>
            <a:r>
              <a:rPr lang="fr-FR" b="0" i="0" dirty="0">
                <a:solidFill>
                  <a:srgbClr val="333333"/>
                </a:solidFill>
                <a:effectLst/>
                <a:latin typeface="Helvetica Neue"/>
              </a:rPr>
              <a:t> Power" (le pouvoir des règles) représente un vagin, les règles et évoque aussi la masturbation féminine. </a:t>
            </a:r>
            <a:endParaRPr lang="fr-FR" dirty="0"/>
          </a:p>
        </p:txBody>
      </p:sp>
      <p:pic>
        <p:nvPicPr>
          <p:cNvPr id="6" name="Image 5" descr="Une image contenant voiture, extérieur, femme, tenant&#10;&#10;Description générée automatiquement">
            <a:extLst>
              <a:ext uri="{FF2B5EF4-FFF2-40B4-BE49-F238E27FC236}">
                <a16:creationId xmlns:a16="http://schemas.microsoft.com/office/drawing/2014/main" id="{16F3EBB8-A619-4E52-A1FE-2BAE679D0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102" y="0"/>
            <a:ext cx="4340506" cy="6858000"/>
          </a:xfrm>
          <a:prstGeom prst="rect">
            <a:avLst/>
          </a:prstGeom>
        </p:spPr>
      </p:pic>
    </p:spTree>
    <p:extLst>
      <p:ext uri="{BB962C8B-B14F-4D97-AF65-F5344CB8AC3E}">
        <p14:creationId xmlns:p14="http://schemas.microsoft.com/office/powerpoint/2010/main" val="22797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259F30B-D5E6-4517-960D-C0C64CFFB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09" y="0"/>
            <a:ext cx="5281635" cy="685800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D5311288-4898-4390-90EA-DCFAFDA3D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570" y="584791"/>
            <a:ext cx="6500317" cy="6018812"/>
          </a:xfrm>
          <a:prstGeom prst="rect">
            <a:avLst/>
          </a:prstGeom>
        </p:spPr>
      </p:pic>
    </p:spTree>
    <p:extLst>
      <p:ext uri="{BB962C8B-B14F-4D97-AF65-F5344CB8AC3E}">
        <p14:creationId xmlns:p14="http://schemas.microsoft.com/office/powerpoint/2010/main" val="30819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Image 6" descr="Une image contenant intérieur, cuisine, homme, personne&#10;&#10;Description générée automatiquement">
            <a:extLst>
              <a:ext uri="{FF2B5EF4-FFF2-40B4-BE49-F238E27FC236}">
                <a16:creationId xmlns:a16="http://schemas.microsoft.com/office/drawing/2014/main" id="{3F171DB7-D3B5-4838-BD6D-C335DD37E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110" y="-85060"/>
            <a:ext cx="8830043" cy="6858000"/>
          </a:xfrm>
          <a:prstGeom prst="rect">
            <a:avLst/>
          </a:prstGeom>
        </p:spPr>
      </p:pic>
    </p:spTree>
    <p:extLst>
      <p:ext uri="{BB962C8B-B14F-4D97-AF65-F5344CB8AC3E}">
        <p14:creationId xmlns:p14="http://schemas.microsoft.com/office/powerpoint/2010/main" val="11956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personne, extérieur, homme, femme&#10;&#10;Description générée automatiquement">
            <a:extLst>
              <a:ext uri="{FF2B5EF4-FFF2-40B4-BE49-F238E27FC236}">
                <a16:creationId xmlns:a16="http://schemas.microsoft.com/office/drawing/2014/main" id="{06762C2F-CDDF-4F14-8D9C-280A3C2D9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62" y="571500"/>
            <a:ext cx="7620000" cy="5715000"/>
          </a:xfrm>
          <a:prstGeom prst="rect">
            <a:avLst/>
          </a:prstGeom>
        </p:spPr>
      </p:pic>
      <p:pic>
        <p:nvPicPr>
          <p:cNvPr id="5" name="Image 4" descr="Une image contenant femme, personne, intérieur, regardant&#10;&#10;Description générée automatiquement">
            <a:extLst>
              <a:ext uri="{FF2B5EF4-FFF2-40B4-BE49-F238E27FC236}">
                <a16:creationId xmlns:a16="http://schemas.microsoft.com/office/drawing/2014/main" id="{9A290167-89C4-4BA5-B5E1-291429BD6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673" y="1236921"/>
            <a:ext cx="3000375" cy="3810000"/>
          </a:xfrm>
          <a:prstGeom prst="rect">
            <a:avLst/>
          </a:prstGeom>
        </p:spPr>
      </p:pic>
    </p:spTree>
    <p:extLst>
      <p:ext uri="{BB962C8B-B14F-4D97-AF65-F5344CB8AC3E}">
        <p14:creationId xmlns:p14="http://schemas.microsoft.com/office/powerpoint/2010/main" val="129546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34E1414-05AC-40FC-8535-914979D42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05140" cy="6858000"/>
          </a:xfrm>
          <a:prstGeom prst="rect">
            <a:avLst/>
          </a:prstGeom>
        </p:spPr>
      </p:pic>
      <p:sp>
        <p:nvSpPr>
          <p:cNvPr id="6" name="ZoneTexte 5">
            <a:extLst>
              <a:ext uri="{FF2B5EF4-FFF2-40B4-BE49-F238E27FC236}">
                <a16:creationId xmlns:a16="http://schemas.microsoft.com/office/drawing/2014/main" id="{AADD74D1-BFA5-44AC-85B3-41A334FB6E55}"/>
              </a:ext>
            </a:extLst>
          </p:cNvPr>
          <p:cNvSpPr txBox="1"/>
          <p:nvPr/>
        </p:nvSpPr>
        <p:spPr>
          <a:xfrm>
            <a:off x="5205140" y="0"/>
            <a:ext cx="2535362" cy="7155805"/>
          </a:xfrm>
          <a:prstGeom prst="rect">
            <a:avLst/>
          </a:prstGeom>
          <a:noFill/>
        </p:spPr>
        <p:txBody>
          <a:bodyPr wrap="square" rtlCol="0">
            <a:spAutoFit/>
          </a:bodyPr>
          <a:lstStyle/>
          <a:p>
            <a:pPr algn="just"/>
            <a:r>
              <a:rPr lang="fr-FR" sz="1700" b="0" i="0" dirty="0">
                <a:solidFill>
                  <a:srgbClr val="333333"/>
                </a:solidFill>
                <a:effectLst/>
                <a:latin typeface="Helvetica Neue"/>
                <a:sym typeface="Wingdings" panose="05000000000000000000" pitchFamily="2" charset="2"/>
              </a:rPr>
              <a:t> </a:t>
            </a:r>
            <a:r>
              <a:rPr lang="fr-FR" sz="1700" b="0" i="0" dirty="0">
                <a:solidFill>
                  <a:srgbClr val="333333"/>
                </a:solidFill>
                <a:effectLst/>
                <a:latin typeface="Helvetica Neue"/>
              </a:rPr>
              <a:t>En mars 2014, soit à peu près un an après l'effondrement du Rana Plaza, American </a:t>
            </a:r>
            <a:r>
              <a:rPr lang="fr-FR" sz="1700" b="0" i="0" dirty="0" err="1">
                <a:solidFill>
                  <a:srgbClr val="333333"/>
                </a:solidFill>
                <a:effectLst/>
                <a:latin typeface="Helvetica Neue"/>
              </a:rPr>
              <a:t>Apparel</a:t>
            </a:r>
            <a:r>
              <a:rPr lang="fr-FR" sz="1700" b="0" i="0" dirty="0">
                <a:solidFill>
                  <a:srgbClr val="333333"/>
                </a:solidFill>
                <a:effectLst/>
                <a:latin typeface="Helvetica Neue"/>
              </a:rPr>
              <a:t> affiche une jeune femme topless, avec la légende "Made in </a:t>
            </a:r>
            <a:r>
              <a:rPr lang="fr-FR" sz="1700" b="0" i="0" dirty="0" err="1">
                <a:solidFill>
                  <a:srgbClr val="333333"/>
                </a:solidFill>
                <a:effectLst/>
                <a:latin typeface="Helvetica Neue"/>
              </a:rPr>
              <a:t>Bangladesh".La</a:t>
            </a:r>
            <a:r>
              <a:rPr lang="fr-FR" sz="1700" b="0" i="0" dirty="0">
                <a:solidFill>
                  <a:srgbClr val="333333"/>
                </a:solidFill>
                <a:effectLst/>
                <a:latin typeface="Helvetica Neue"/>
              </a:rPr>
              <a:t> jeune femme </a:t>
            </a:r>
            <a:r>
              <a:rPr lang="fr-FR" sz="1700" b="0" i="0" dirty="0" err="1">
                <a:solidFill>
                  <a:srgbClr val="333333"/>
                </a:solidFill>
                <a:effectLst/>
                <a:latin typeface="Helvetica Neue"/>
              </a:rPr>
              <a:t>Maks</a:t>
            </a:r>
            <a:r>
              <a:rPr lang="fr-FR" sz="1700" b="0" i="0" dirty="0">
                <a:solidFill>
                  <a:srgbClr val="333333"/>
                </a:solidFill>
                <a:effectLst/>
                <a:latin typeface="Helvetica Neue"/>
              </a:rPr>
              <a:t>, née à Dacca, est de confession musulmane et vit en Californie depuis l'âge de 4 ans. American </a:t>
            </a:r>
            <a:r>
              <a:rPr lang="fr-FR" sz="1700" b="0" i="0" dirty="0" err="1">
                <a:solidFill>
                  <a:srgbClr val="333333"/>
                </a:solidFill>
                <a:effectLst/>
                <a:latin typeface="Helvetica Neue"/>
              </a:rPr>
              <a:t>Apparel</a:t>
            </a:r>
            <a:r>
              <a:rPr lang="fr-FR" sz="1700" b="0" i="0" dirty="0">
                <a:solidFill>
                  <a:srgbClr val="333333"/>
                </a:solidFill>
                <a:effectLst/>
                <a:latin typeface="Helvetica Neue"/>
              </a:rPr>
              <a:t>, en plus de titiller certaines sensibilités en faisant poser cette femme nue, vise surtout dénoncer les conditions de travail des ouvriers textiles du Bangladesh. Elle en profite pour mettre en avant ses propres pratiques: tous les vêtements sont fabriqués à Los Angeles.</a:t>
            </a:r>
            <a:endParaRPr lang="fr-FR" sz="1700" dirty="0"/>
          </a:p>
        </p:txBody>
      </p:sp>
      <p:pic>
        <p:nvPicPr>
          <p:cNvPr id="9" name="Image 8">
            <a:extLst>
              <a:ext uri="{FF2B5EF4-FFF2-40B4-BE49-F238E27FC236}">
                <a16:creationId xmlns:a16="http://schemas.microsoft.com/office/drawing/2014/main" id="{B08C61CD-A8D7-405E-9457-95F262141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904" y="2073349"/>
            <a:ext cx="4178256" cy="2941563"/>
          </a:xfrm>
          <a:prstGeom prst="rect">
            <a:avLst/>
          </a:prstGeom>
        </p:spPr>
      </p:pic>
    </p:spTree>
    <p:extLst>
      <p:ext uri="{BB962C8B-B14F-4D97-AF65-F5344CB8AC3E}">
        <p14:creationId xmlns:p14="http://schemas.microsoft.com/office/powerpoint/2010/main" val="59710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Image 4" descr="Une image contenant clôture, extérieur, assis, femme&#10;&#10;Description générée automatiquement">
            <a:extLst>
              <a:ext uri="{FF2B5EF4-FFF2-40B4-BE49-F238E27FC236}">
                <a16:creationId xmlns:a16="http://schemas.microsoft.com/office/drawing/2014/main" id="{42373674-ED93-4EEF-AFC6-EF41AE743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51" y="0"/>
            <a:ext cx="5112545" cy="6858000"/>
          </a:xfrm>
          <a:prstGeom prst="rect">
            <a:avLst/>
          </a:prstGeom>
        </p:spPr>
      </p:pic>
      <p:sp>
        <p:nvSpPr>
          <p:cNvPr id="7" name="ZoneTexte 6">
            <a:extLst>
              <a:ext uri="{FF2B5EF4-FFF2-40B4-BE49-F238E27FC236}">
                <a16:creationId xmlns:a16="http://schemas.microsoft.com/office/drawing/2014/main" id="{FA84CD65-49EC-4ECA-9D7E-85C89F909ED9}"/>
              </a:ext>
            </a:extLst>
          </p:cNvPr>
          <p:cNvSpPr txBox="1"/>
          <p:nvPr/>
        </p:nvSpPr>
        <p:spPr>
          <a:xfrm>
            <a:off x="326951" y="5805376"/>
            <a:ext cx="11687840" cy="923330"/>
          </a:xfrm>
          <a:prstGeom prst="rect">
            <a:avLst/>
          </a:prstGeom>
          <a:noFill/>
        </p:spPr>
        <p:txBody>
          <a:bodyPr wrap="square">
            <a:spAutoFit/>
          </a:bodyPr>
          <a:lstStyle/>
          <a:p>
            <a:pPr algn="just"/>
            <a:r>
              <a:rPr lang="fr-FR" b="0" i="0" dirty="0">
                <a:solidFill>
                  <a:srgbClr val="333333"/>
                </a:solidFill>
                <a:effectLst/>
                <a:latin typeface="Helvetica Neue"/>
              </a:rPr>
              <a:t>La marque de prêt-à-porter </a:t>
            </a:r>
            <a:r>
              <a:rPr lang="fr-FR" b="0" i="0" dirty="0" err="1">
                <a:solidFill>
                  <a:srgbClr val="333333"/>
                </a:solidFill>
                <a:effectLst/>
                <a:latin typeface="Helvetica Neue"/>
              </a:rPr>
              <a:t>Americain</a:t>
            </a:r>
            <a:r>
              <a:rPr lang="fr-FR" b="0" i="0" dirty="0">
                <a:solidFill>
                  <a:srgbClr val="333333"/>
                </a:solidFill>
                <a:effectLst/>
                <a:latin typeface="Helvetica Neue"/>
              </a:rPr>
              <a:t> </a:t>
            </a:r>
            <a:r>
              <a:rPr lang="fr-FR" b="0" i="0" dirty="0" err="1">
                <a:solidFill>
                  <a:srgbClr val="333333"/>
                </a:solidFill>
                <a:effectLst/>
                <a:latin typeface="Helvetica Neue"/>
              </a:rPr>
              <a:t>Apparel</a:t>
            </a:r>
            <a:r>
              <a:rPr lang="fr-FR" b="0" i="0" dirty="0">
                <a:solidFill>
                  <a:srgbClr val="333333"/>
                </a:solidFill>
                <a:effectLst/>
                <a:latin typeface="Helvetica Neue"/>
              </a:rPr>
              <a:t> avait fait scandale avec sa campagne publicitaire "Back to </a:t>
            </a:r>
            <a:r>
              <a:rPr lang="fr-FR" b="0" i="0" dirty="0" err="1">
                <a:solidFill>
                  <a:srgbClr val="333333"/>
                </a:solidFill>
                <a:effectLst/>
                <a:latin typeface="Helvetica Neue"/>
              </a:rPr>
              <a:t>School</a:t>
            </a:r>
            <a:r>
              <a:rPr lang="fr-FR" b="0" i="0" dirty="0">
                <a:solidFill>
                  <a:srgbClr val="333333"/>
                </a:solidFill>
                <a:effectLst/>
                <a:latin typeface="Helvetica Neue"/>
              </a:rPr>
              <a:t>" (Retour à l'école) mettant en scène de jeunes collégiennes dans des poses suggestives et connotées sexuellement (en 2014).</a:t>
            </a:r>
            <a:endParaRPr lang="fr-FR" dirty="0"/>
          </a:p>
        </p:txBody>
      </p:sp>
      <p:pic>
        <p:nvPicPr>
          <p:cNvPr id="11" name="Image 10">
            <a:extLst>
              <a:ext uri="{FF2B5EF4-FFF2-40B4-BE49-F238E27FC236}">
                <a16:creationId xmlns:a16="http://schemas.microsoft.com/office/drawing/2014/main" id="{14ADC5A9-0C01-4CD6-8F03-1480E1DB6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024" y="405740"/>
            <a:ext cx="6123025" cy="5064156"/>
          </a:xfrm>
          <a:prstGeom prst="rect">
            <a:avLst/>
          </a:prstGeom>
        </p:spPr>
      </p:pic>
    </p:spTree>
    <p:extLst>
      <p:ext uri="{BB962C8B-B14F-4D97-AF65-F5344CB8AC3E}">
        <p14:creationId xmlns:p14="http://schemas.microsoft.com/office/powerpoint/2010/main" val="3276656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texte, tableau blanc&#10;&#10;Description générée automatiquement">
            <a:extLst>
              <a:ext uri="{FF2B5EF4-FFF2-40B4-BE49-F238E27FC236}">
                <a16:creationId xmlns:a16="http://schemas.microsoft.com/office/drawing/2014/main" id="{E5487DFA-7E31-4410-A068-1E690DEB0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391" y="1201478"/>
            <a:ext cx="6660609" cy="3951209"/>
          </a:xfrm>
          <a:prstGeom prst="rect">
            <a:avLst/>
          </a:prstGeom>
        </p:spPr>
      </p:pic>
      <p:pic>
        <p:nvPicPr>
          <p:cNvPr id="5" name="Image 4" descr="Une image contenant personne, pose, lit, habits&#10;&#10;Description générée automatiquement">
            <a:extLst>
              <a:ext uri="{FF2B5EF4-FFF2-40B4-BE49-F238E27FC236}">
                <a16:creationId xmlns:a16="http://schemas.microsoft.com/office/drawing/2014/main" id="{11552C94-EEC4-4193-ABBC-9482EE738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51365" cy="6858000"/>
          </a:xfrm>
          <a:prstGeom prst="rect">
            <a:avLst/>
          </a:prstGeom>
        </p:spPr>
      </p:pic>
    </p:spTree>
    <p:extLst>
      <p:ext uri="{BB962C8B-B14F-4D97-AF65-F5344CB8AC3E}">
        <p14:creationId xmlns:p14="http://schemas.microsoft.com/office/powerpoint/2010/main" val="192306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9FA61FE-98FF-47ED-9DE7-1A2DBA828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036" y="0"/>
            <a:ext cx="5316523" cy="6858000"/>
          </a:xfrm>
          <a:prstGeom prst="rect">
            <a:avLst/>
          </a:prstGeom>
        </p:spPr>
      </p:pic>
      <p:pic>
        <p:nvPicPr>
          <p:cNvPr id="5" name="Image 4">
            <a:extLst>
              <a:ext uri="{FF2B5EF4-FFF2-40B4-BE49-F238E27FC236}">
                <a16:creationId xmlns:a16="http://schemas.microsoft.com/office/drawing/2014/main" id="{AA861F62-6736-48FA-93D1-A39123446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38" y="0"/>
            <a:ext cx="5124127" cy="6858000"/>
          </a:xfrm>
          <a:prstGeom prst="rect">
            <a:avLst/>
          </a:prstGeom>
        </p:spPr>
      </p:pic>
    </p:spTree>
    <p:extLst>
      <p:ext uri="{BB962C8B-B14F-4D97-AF65-F5344CB8AC3E}">
        <p14:creationId xmlns:p14="http://schemas.microsoft.com/office/powerpoint/2010/main" val="3171368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767E3D6-E390-43F1-80D3-418ECFF6E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92" y="0"/>
            <a:ext cx="5623472" cy="6858000"/>
          </a:xfrm>
          <a:prstGeom prst="rect">
            <a:avLst/>
          </a:prstGeom>
        </p:spPr>
      </p:pic>
      <p:pic>
        <p:nvPicPr>
          <p:cNvPr id="5" name="Image 4" descr="Une image contenant personne, femme, debout, posant&#10;&#10;Description générée automatiquement">
            <a:extLst>
              <a:ext uri="{FF2B5EF4-FFF2-40B4-BE49-F238E27FC236}">
                <a16:creationId xmlns:a16="http://schemas.microsoft.com/office/drawing/2014/main" id="{BE4B285F-D364-42D3-B304-48429C34B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275" y="0"/>
            <a:ext cx="4836778" cy="6858000"/>
          </a:xfrm>
          <a:prstGeom prst="rect">
            <a:avLst/>
          </a:prstGeom>
        </p:spPr>
      </p:pic>
    </p:spTree>
    <p:extLst>
      <p:ext uri="{BB962C8B-B14F-4D97-AF65-F5344CB8AC3E}">
        <p14:creationId xmlns:p14="http://schemas.microsoft.com/office/powerpoint/2010/main" val="2580891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13E18311-FEEE-4F39-ADFC-A1BB0C5CF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882" y="0"/>
            <a:ext cx="9700141" cy="6858000"/>
          </a:xfrm>
          <a:prstGeom prst="rect">
            <a:avLst/>
          </a:prstGeom>
        </p:spPr>
      </p:pic>
    </p:spTree>
    <p:extLst>
      <p:ext uri="{BB962C8B-B14F-4D97-AF65-F5344CB8AC3E}">
        <p14:creationId xmlns:p14="http://schemas.microsoft.com/office/powerpoint/2010/main" val="919696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B2674D90-244D-4A18-992B-158130809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290512"/>
            <a:ext cx="8572500" cy="6276975"/>
          </a:xfrm>
          <a:prstGeom prst="rect">
            <a:avLst/>
          </a:prstGeom>
        </p:spPr>
      </p:pic>
    </p:spTree>
    <p:extLst>
      <p:ext uri="{BB962C8B-B14F-4D97-AF65-F5344CB8AC3E}">
        <p14:creationId xmlns:p14="http://schemas.microsoft.com/office/powerpoint/2010/main" val="2835019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personne, lit, intérieur, pose&#10;&#10;Description générée automatiquement">
            <a:extLst>
              <a:ext uri="{FF2B5EF4-FFF2-40B4-BE49-F238E27FC236}">
                <a16:creationId xmlns:a16="http://schemas.microsoft.com/office/drawing/2014/main" id="{3F94894C-6877-4B6B-89DF-71B76A140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127273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A24C5CA-0C8B-4B24-964F-29993520D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28" y="494104"/>
            <a:ext cx="4953000" cy="5444490"/>
          </a:xfrm>
          <a:prstGeom prst="rect">
            <a:avLst/>
          </a:prstGeom>
        </p:spPr>
      </p:pic>
      <p:pic>
        <p:nvPicPr>
          <p:cNvPr id="5" name="Image 4" descr="Une image contenant personne, habits, intérieur, gâteau&#10;&#10;Description générée automatiquement">
            <a:extLst>
              <a:ext uri="{FF2B5EF4-FFF2-40B4-BE49-F238E27FC236}">
                <a16:creationId xmlns:a16="http://schemas.microsoft.com/office/drawing/2014/main" id="{5D3DCB12-8368-4653-BE45-D9FA2FB67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137" y="392186"/>
            <a:ext cx="3857625" cy="5648325"/>
          </a:xfrm>
          <a:prstGeom prst="rect">
            <a:avLst/>
          </a:prstGeom>
        </p:spPr>
      </p:pic>
    </p:spTree>
    <p:extLst>
      <p:ext uri="{BB962C8B-B14F-4D97-AF65-F5344CB8AC3E}">
        <p14:creationId xmlns:p14="http://schemas.microsoft.com/office/powerpoint/2010/main" val="2625343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A14882F9-B95F-48A4-A148-F8AC5E3AC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981200" y="0"/>
            <a:ext cx="8229599" cy="6857999"/>
          </a:xfrm>
          <a:prstGeom prst="rect">
            <a:avLst/>
          </a:prstGeom>
        </p:spPr>
      </p:pic>
    </p:spTree>
    <p:extLst>
      <p:ext uri="{BB962C8B-B14F-4D97-AF65-F5344CB8AC3E}">
        <p14:creationId xmlns:p14="http://schemas.microsoft.com/office/powerpoint/2010/main" val="1850489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personne, intérieur, lit, habits&#10;&#10;Description générée automatiquement">
            <a:extLst>
              <a:ext uri="{FF2B5EF4-FFF2-40B4-BE49-F238E27FC236}">
                <a16:creationId xmlns:a16="http://schemas.microsoft.com/office/drawing/2014/main" id="{F2B1EFB6-74C2-48EF-BCDD-80BC9AE05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86" y="0"/>
            <a:ext cx="5111553" cy="6858000"/>
          </a:xfrm>
          <a:prstGeom prst="rect">
            <a:avLst/>
          </a:prstGeom>
        </p:spPr>
      </p:pic>
      <p:pic>
        <p:nvPicPr>
          <p:cNvPr id="5" name="Image 4" descr="Une image contenant personne, habits, posant, tenue&#10;&#10;Description générée automatiquement">
            <a:extLst>
              <a:ext uri="{FF2B5EF4-FFF2-40B4-BE49-F238E27FC236}">
                <a16:creationId xmlns:a16="http://schemas.microsoft.com/office/drawing/2014/main" id="{38A8D0EA-E133-42A4-A69E-0ADECF29B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110" y="0"/>
            <a:ext cx="5306785" cy="6858000"/>
          </a:xfrm>
          <a:prstGeom prst="rect">
            <a:avLst/>
          </a:prstGeom>
        </p:spPr>
      </p:pic>
    </p:spTree>
    <p:extLst>
      <p:ext uri="{BB962C8B-B14F-4D97-AF65-F5344CB8AC3E}">
        <p14:creationId xmlns:p14="http://schemas.microsoft.com/office/powerpoint/2010/main" val="272161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4FA9EBC-EE59-4B7E-A19E-B0E22F92B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48166"/>
            <a:ext cx="9015416" cy="5352903"/>
          </a:xfrm>
          <a:prstGeom prst="rect">
            <a:avLst/>
          </a:prstGeom>
        </p:spPr>
      </p:pic>
    </p:spTree>
    <p:extLst>
      <p:ext uri="{BB962C8B-B14F-4D97-AF65-F5344CB8AC3E}">
        <p14:creationId xmlns:p14="http://schemas.microsoft.com/office/powerpoint/2010/main" val="891745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DC79616-AF79-4815-B827-6EC4D5B7E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21" y="185072"/>
            <a:ext cx="5365455" cy="6470739"/>
          </a:xfrm>
          <a:prstGeom prst="rect">
            <a:avLst/>
          </a:prstGeom>
        </p:spPr>
      </p:pic>
      <p:pic>
        <p:nvPicPr>
          <p:cNvPr id="5" name="Image 4" descr="Une image contenant habits, tenue, chemise&#10;&#10;Description générée automatiquement">
            <a:extLst>
              <a:ext uri="{FF2B5EF4-FFF2-40B4-BE49-F238E27FC236}">
                <a16:creationId xmlns:a16="http://schemas.microsoft.com/office/drawing/2014/main" id="{DEFBE20F-3F79-4DE0-9D44-6E0FB13E2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6033"/>
            <a:ext cx="3383280" cy="3264408"/>
          </a:xfrm>
          <a:prstGeom prst="rect">
            <a:avLst/>
          </a:prstGeom>
        </p:spPr>
      </p:pic>
      <p:pic>
        <p:nvPicPr>
          <p:cNvPr id="7" name="Image 6" descr="Une image contenant intérieur, femme, assis, lit&#10;&#10;Description générée automatiquement">
            <a:extLst>
              <a:ext uri="{FF2B5EF4-FFF2-40B4-BE49-F238E27FC236}">
                <a16:creationId xmlns:a16="http://schemas.microsoft.com/office/drawing/2014/main" id="{B54885FF-AAEA-4030-BB23-3DF88C11C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8039" y="3707633"/>
            <a:ext cx="5654040" cy="2948178"/>
          </a:xfrm>
          <a:prstGeom prst="rect">
            <a:avLst/>
          </a:prstGeom>
        </p:spPr>
      </p:pic>
    </p:spTree>
    <p:extLst>
      <p:ext uri="{BB962C8B-B14F-4D97-AF65-F5344CB8AC3E}">
        <p14:creationId xmlns:p14="http://schemas.microsoft.com/office/powerpoint/2010/main" val="1276019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habits&#10;&#10;Description générée automatiquement">
            <a:extLst>
              <a:ext uri="{FF2B5EF4-FFF2-40B4-BE49-F238E27FC236}">
                <a16:creationId xmlns:a16="http://schemas.microsoft.com/office/drawing/2014/main" id="{99DE9751-7B1C-4AE0-A65D-68E545AAE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3480"/>
            <a:ext cx="12192000" cy="4511040"/>
          </a:xfrm>
          <a:prstGeom prst="rect">
            <a:avLst/>
          </a:prstGeom>
        </p:spPr>
      </p:pic>
    </p:spTree>
    <p:extLst>
      <p:ext uri="{BB962C8B-B14F-4D97-AF65-F5344CB8AC3E}">
        <p14:creationId xmlns:p14="http://schemas.microsoft.com/office/powerpoint/2010/main" val="2051879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habits, femme, tenant, jeune&#10;&#10;Description générée automatiquement">
            <a:extLst>
              <a:ext uri="{FF2B5EF4-FFF2-40B4-BE49-F238E27FC236}">
                <a16:creationId xmlns:a16="http://schemas.microsoft.com/office/drawing/2014/main" id="{F5181BBE-489F-4A83-AD42-A1F81A064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95" y="87054"/>
            <a:ext cx="5257800" cy="6343650"/>
          </a:xfrm>
          <a:prstGeom prst="rect">
            <a:avLst/>
          </a:prstGeom>
        </p:spPr>
      </p:pic>
      <p:pic>
        <p:nvPicPr>
          <p:cNvPr id="5" name="Image 4" descr="Une image contenant personne, habits, femme, tenant&#10;&#10;Description générée automatiquement">
            <a:extLst>
              <a:ext uri="{FF2B5EF4-FFF2-40B4-BE49-F238E27FC236}">
                <a16:creationId xmlns:a16="http://schemas.microsoft.com/office/drawing/2014/main" id="{AEA17873-060B-4C37-B121-AE61391B8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022" y="0"/>
            <a:ext cx="5385864" cy="6858000"/>
          </a:xfrm>
          <a:prstGeom prst="rect">
            <a:avLst/>
          </a:prstGeom>
        </p:spPr>
      </p:pic>
    </p:spTree>
    <p:extLst>
      <p:ext uri="{BB962C8B-B14F-4D97-AF65-F5344CB8AC3E}">
        <p14:creationId xmlns:p14="http://schemas.microsoft.com/office/powerpoint/2010/main" val="271975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1CC04B5F-F4CF-4351-AA47-30F5E38CE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91" y="0"/>
            <a:ext cx="5630779" cy="6858000"/>
          </a:xfrm>
          <a:prstGeom prst="rect">
            <a:avLst/>
          </a:prstGeom>
        </p:spPr>
      </p:pic>
      <p:pic>
        <p:nvPicPr>
          <p:cNvPr id="5" name="Image 4" descr="Une image contenant personne, habits, femme, posant&#10;&#10;Description générée automatiquement">
            <a:extLst>
              <a:ext uri="{FF2B5EF4-FFF2-40B4-BE49-F238E27FC236}">
                <a16:creationId xmlns:a16="http://schemas.microsoft.com/office/drawing/2014/main" id="{438AB2DD-C8ED-4ECB-B321-90BC37E01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385" y="114410"/>
            <a:ext cx="5188223" cy="6913307"/>
          </a:xfrm>
          <a:prstGeom prst="rect">
            <a:avLst/>
          </a:prstGeom>
        </p:spPr>
      </p:pic>
    </p:spTree>
    <p:extLst>
      <p:ext uri="{BB962C8B-B14F-4D97-AF65-F5344CB8AC3E}">
        <p14:creationId xmlns:p14="http://schemas.microsoft.com/office/powerpoint/2010/main" val="2464928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F2E7D0BB-5B81-47F9-8F61-6760C1CF0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09" y="85060"/>
            <a:ext cx="12040782" cy="6772940"/>
          </a:xfrm>
          <a:prstGeom prst="rect">
            <a:avLst/>
          </a:prstGeom>
        </p:spPr>
      </p:pic>
    </p:spTree>
    <p:extLst>
      <p:ext uri="{BB962C8B-B14F-4D97-AF65-F5344CB8AC3E}">
        <p14:creationId xmlns:p14="http://schemas.microsoft.com/office/powerpoint/2010/main" val="1821292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Image 4" descr="Une image contenant personne, habits, posant, photo&#10;&#10;Description générée automatiquement">
            <a:extLst>
              <a:ext uri="{FF2B5EF4-FFF2-40B4-BE49-F238E27FC236}">
                <a16:creationId xmlns:a16="http://schemas.microsoft.com/office/drawing/2014/main" id="{D1484B95-B465-41D0-89AA-8D24A0A12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06" y="144207"/>
            <a:ext cx="11661987" cy="6569586"/>
          </a:xfrm>
          <a:prstGeom prst="rect">
            <a:avLst/>
          </a:prstGeom>
        </p:spPr>
      </p:pic>
    </p:spTree>
    <p:extLst>
      <p:ext uri="{BB962C8B-B14F-4D97-AF65-F5344CB8AC3E}">
        <p14:creationId xmlns:p14="http://schemas.microsoft.com/office/powerpoint/2010/main" val="221922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bâtiment, homme, assis, photo&#10;&#10;Description générée automatiquement">
            <a:extLst>
              <a:ext uri="{FF2B5EF4-FFF2-40B4-BE49-F238E27FC236}">
                <a16:creationId xmlns:a16="http://schemas.microsoft.com/office/drawing/2014/main" id="{14C029DD-06E2-4246-9C04-DE0B91215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58" y="0"/>
            <a:ext cx="4845409" cy="685800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B9DD07F5-E538-4D0C-8252-E7BD87E45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91228"/>
            <a:ext cx="5715000" cy="3228975"/>
          </a:xfrm>
          <a:prstGeom prst="rect">
            <a:avLst/>
          </a:prstGeom>
        </p:spPr>
      </p:pic>
    </p:spTree>
    <p:extLst>
      <p:ext uri="{BB962C8B-B14F-4D97-AF65-F5344CB8AC3E}">
        <p14:creationId xmlns:p14="http://schemas.microsoft.com/office/powerpoint/2010/main" val="2908968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personne, femme, tenant, signe&#10;&#10;Description générée automatiquement">
            <a:extLst>
              <a:ext uri="{FF2B5EF4-FFF2-40B4-BE49-F238E27FC236}">
                <a16:creationId xmlns:a16="http://schemas.microsoft.com/office/drawing/2014/main" id="{74FC3C91-3607-4DCB-A143-0DF7D6D7F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12" y="0"/>
            <a:ext cx="6806948" cy="6858000"/>
          </a:xfrm>
          <a:prstGeom prst="rect">
            <a:avLst/>
          </a:prstGeom>
        </p:spPr>
      </p:pic>
      <p:pic>
        <p:nvPicPr>
          <p:cNvPr id="5" name="Image 4" descr="Une image contenant personne, posant, photo, debout&#10;&#10;Description générée automatiquement">
            <a:extLst>
              <a:ext uri="{FF2B5EF4-FFF2-40B4-BE49-F238E27FC236}">
                <a16:creationId xmlns:a16="http://schemas.microsoft.com/office/drawing/2014/main" id="{5274DD05-279A-4094-88F4-7863AEC53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717" y="1178331"/>
            <a:ext cx="3524250" cy="3990975"/>
          </a:xfrm>
          <a:prstGeom prst="rect">
            <a:avLst/>
          </a:prstGeom>
        </p:spPr>
      </p:pic>
    </p:spTree>
    <p:extLst>
      <p:ext uri="{BB962C8B-B14F-4D97-AF65-F5344CB8AC3E}">
        <p14:creationId xmlns:p14="http://schemas.microsoft.com/office/powerpoint/2010/main" val="289968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85331F9-2CEB-4351-A5DA-FA1EAF95C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4"/>
            <a:ext cx="12192000" cy="6850251"/>
          </a:xfrm>
          <a:prstGeom prst="rect">
            <a:avLst/>
          </a:prstGeom>
        </p:spPr>
      </p:pic>
    </p:spTree>
    <p:extLst>
      <p:ext uri="{BB962C8B-B14F-4D97-AF65-F5344CB8AC3E}">
        <p14:creationId xmlns:p14="http://schemas.microsoft.com/office/powerpoint/2010/main" val="38552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395E198-EAD0-4157-B4D8-1C7984DA4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0"/>
            <a:ext cx="8572500" cy="6858000"/>
          </a:xfrm>
          <a:prstGeom prst="rect">
            <a:avLst/>
          </a:prstGeom>
        </p:spPr>
      </p:pic>
    </p:spTree>
    <p:extLst>
      <p:ext uri="{BB962C8B-B14F-4D97-AF65-F5344CB8AC3E}">
        <p14:creationId xmlns:p14="http://schemas.microsoft.com/office/powerpoint/2010/main" val="37704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791466C0-B6E5-4C55-947B-5EDD801E0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3344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 2" descr="Une image contenant personne, lit, intérieur, femme&#10;&#10;Description générée automatiquement">
            <a:extLst>
              <a:ext uri="{FF2B5EF4-FFF2-40B4-BE49-F238E27FC236}">
                <a16:creationId xmlns:a16="http://schemas.microsoft.com/office/drawing/2014/main" id="{7C150A64-3A3F-4752-A095-33602F863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627" y="539011"/>
            <a:ext cx="5080000" cy="5461000"/>
          </a:xfrm>
          <a:prstGeom prst="rect">
            <a:avLst/>
          </a:prstGeom>
        </p:spPr>
      </p:pic>
      <p:pic>
        <p:nvPicPr>
          <p:cNvPr id="5" name="Image 4" descr="Une image contenant femme, chemise&#10;&#10;Description générée automatiquement">
            <a:extLst>
              <a:ext uri="{FF2B5EF4-FFF2-40B4-BE49-F238E27FC236}">
                <a16:creationId xmlns:a16="http://schemas.microsoft.com/office/drawing/2014/main" id="{42964630-52A8-4FEB-A5A3-F81D122CE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32" y="0"/>
            <a:ext cx="4726188" cy="6858000"/>
          </a:xfrm>
          <a:prstGeom prst="rect">
            <a:avLst/>
          </a:prstGeom>
        </p:spPr>
      </p:pic>
    </p:spTree>
    <p:extLst>
      <p:ext uri="{BB962C8B-B14F-4D97-AF65-F5344CB8AC3E}">
        <p14:creationId xmlns:p14="http://schemas.microsoft.com/office/powerpoint/2010/main" val="16346081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212</Words>
  <Application>Microsoft Office PowerPoint</Application>
  <PresentationFormat>Grand écran</PresentationFormat>
  <Paragraphs>9</Paragraphs>
  <Slides>35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35</vt:i4>
      </vt:variant>
    </vt:vector>
  </HeadingPairs>
  <TitlesOfParts>
    <vt:vector size="40" baseType="lpstr">
      <vt:lpstr>Arial</vt:lpstr>
      <vt:lpstr>Calibri</vt:lpstr>
      <vt:lpstr>Calibri Light</vt:lpstr>
      <vt:lpstr>Helvetica Neue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35</cp:revision>
  <dcterms:created xsi:type="dcterms:W3CDTF">2020-11-17T09:35:15Z</dcterms:created>
  <dcterms:modified xsi:type="dcterms:W3CDTF">2020-11-17T12:20:54Z</dcterms:modified>
</cp:coreProperties>
</file>