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2" r:id="rId3"/>
    <p:sldId id="290" r:id="rId4"/>
    <p:sldId id="273" r:id="rId5"/>
    <p:sldId id="291" r:id="rId6"/>
    <p:sldId id="296" r:id="rId7"/>
    <p:sldId id="297" r:id="rId8"/>
    <p:sldId id="298" r:id="rId9"/>
    <p:sldId id="299" r:id="rId10"/>
    <p:sldId id="261" r:id="rId11"/>
    <p:sldId id="292" r:id="rId12"/>
    <p:sldId id="265" r:id="rId13"/>
    <p:sldId id="266" r:id="rId14"/>
    <p:sldId id="285" r:id="rId15"/>
    <p:sldId id="268" r:id="rId16"/>
    <p:sldId id="269" r:id="rId17"/>
    <p:sldId id="300" r:id="rId18"/>
    <p:sldId id="281" r:id="rId19"/>
    <p:sldId id="274" r:id="rId20"/>
    <p:sldId id="275" r:id="rId21"/>
    <p:sldId id="276" r:id="rId22"/>
    <p:sldId id="282" r:id="rId23"/>
    <p:sldId id="286" r:id="rId24"/>
    <p:sldId id="287" r:id="rId25"/>
    <p:sldId id="288" r:id="rId26"/>
    <p:sldId id="289" r:id="rId27"/>
    <p:sldId id="295" r:id="rId28"/>
    <p:sldId id="29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0251" autoAdjust="0"/>
  </p:normalViewPr>
  <p:slideViewPr>
    <p:cSldViewPr>
      <p:cViewPr varScale="1">
        <p:scale>
          <a:sx n="82" d="100"/>
          <a:sy n="82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8BA45-CB89-499F-A3FF-127487B6300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3A1E053-B667-4B59-8E7D-B2954746BB8E}">
      <dgm:prSet phldrT="[Texte]"/>
      <dgm:spPr/>
      <dgm:t>
        <a:bodyPr/>
        <a:lstStyle/>
        <a:p>
          <a:endParaRPr lang="fr-FR" dirty="0"/>
        </a:p>
      </dgm:t>
    </dgm:pt>
    <dgm:pt modelId="{AC62C738-CA20-4F4B-9469-2D264578C155}" type="sibTrans" cxnId="{45243389-0BF0-4BB7-B59E-D192E33FF3C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</dgm:pt>
    <dgm:pt modelId="{D7B9219D-4E44-4C00-BB07-742DCEAFB36C}" type="parTrans" cxnId="{45243389-0BF0-4BB7-B59E-D192E33FF3CD}">
      <dgm:prSet/>
      <dgm:spPr/>
      <dgm:t>
        <a:bodyPr/>
        <a:lstStyle/>
        <a:p>
          <a:endParaRPr lang="fr-FR"/>
        </a:p>
      </dgm:t>
    </dgm:pt>
    <dgm:pt modelId="{8C9BE95E-3B3D-44E9-A6AC-4DE7CD18C351}" type="pres">
      <dgm:prSet presAssocID="{69F8BA45-CB89-499F-A3FF-127487B63006}" presName="Name0" presStyleCnt="0">
        <dgm:presLayoutVars>
          <dgm:chMax val="7"/>
          <dgm:chPref val="7"/>
          <dgm:dir/>
        </dgm:presLayoutVars>
      </dgm:prSet>
      <dgm:spPr/>
    </dgm:pt>
    <dgm:pt modelId="{00B918DB-3770-44D6-B442-255064142400}" type="pres">
      <dgm:prSet presAssocID="{69F8BA45-CB89-499F-A3FF-127487B63006}" presName="Name1" presStyleCnt="0"/>
      <dgm:spPr/>
    </dgm:pt>
    <dgm:pt modelId="{4993082C-B17E-40C2-B4FD-877AADD8717B}" type="pres">
      <dgm:prSet presAssocID="{AC62C738-CA20-4F4B-9469-2D264578C155}" presName="picture_1" presStyleCnt="0"/>
      <dgm:spPr/>
    </dgm:pt>
    <dgm:pt modelId="{9FA04147-FC5B-4246-8979-61309C9FEA2D}" type="pres">
      <dgm:prSet presAssocID="{AC62C738-CA20-4F4B-9469-2D264578C155}" presName="pictureRepeatNode" presStyleLbl="alignImgPlace1" presStyleIdx="0" presStyleCnt="1" custLinFactNeighborX="84000" custLinFactNeighborY="-55703"/>
      <dgm:spPr/>
      <dgm:t>
        <a:bodyPr/>
        <a:lstStyle/>
        <a:p>
          <a:endParaRPr lang="fr-FR"/>
        </a:p>
      </dgm:t>
    </dgm:pt>
    <dgm:pt modelId="{DBA7ACA9-33B8-4CDC-9862-8216D32F87CA}" type="pres">
      <dgm:prSet presAssocID="{13A1E053-B667-4B59-8E7D-B2954746BB8E}" presName="text_1" presStyleLbl="node1" presStyleIdx="0" presStyleCnt="0" custLinFactNeighborX="-86892" custLinFactNeighborY="896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6E94DC-BE62-4E11-B879-20751E91FCC5}" type="presOf" srcId="{69F8BA45-CB89-499F-A3FF-127487B63006}" destId="{8C9BE95E-3B3D-44E9-A6AC-4DE7CD18C351}" srcOrd="0" destOrd="0" presId="urn:microsoft.com/office/officeart/2008/layout/CircularPictureCallout"/>
    <dgm:cxn modelId="{32057219-3AAF-47F4-A72E-48D48CDDF14B}" type="presOf" srcId="{13A1E053-B667-4B59-8E7D-B2954746BB8E}" destId="{DBA7ACA9-33B8-4CDC-9862-8216D32F87CA}" srcOrd="0" destOrd="0" presId="urn:microsoft.com/office/officeart/2008/layout/CircularPictureCallout"/>
    <dgm:cxn modelId="{D88C00F2-111B-4B4A-8D73-F59EF60E3A3B}" type="presOf" srcId="{AC62C738-CA20-4F4B-9469-2D264578C155}" destId="{9FA04147-FC5B-4246-8979-61309C9FEA2D}" srcOrd="0" destOrd="0" presId="urn:microsoft.com/office/officeart/2008/layout/CircularPictureCallout"/>
    <dgm:cxn modelId="{45243389-0BF0-4BB7-B59E-D192E33FF3CD}" srcId="{69F8BA45-CB89-499F-A3FF-127487B63006}" destId="{13A1E053-B667-4B59-8E7D-B2954746BB8E}" srcOrd="0" destOrd="0" parTransId="{D7B9219D-4E44-4C00-BB07-742DCEAFB36C}" sibTransId="{AC62C738-CA20-4F4B-9469-2D264578C155}"/>
    <dgm:cxn modelId="{A88108E4-F5EB-4ABB-87DF-0ED400DE0B69}" type="presParOf" srcId="{8C9BE95E-3B3D-44E9-A6AC-4DE7CD18C351}" destId="{00B918DB-3770-44D6-B442-255064142400}" srcOrd="0" destOrd="0" presId="urn:microsoft.com/office/officeart/2008/layout/CircularPictureCallout"/>
    <dgm:cxn modelId="{52365A49-4929-453B-8920-BD4811DB9787}" type="presParOf" srcId="{00B918DB-3770-44D6-B442-255064142400}" destId="{4993082C-B17E-40C2-B4FD-877AADD8717B}" srcOrd="0" destOrd="0" presId="urn:microsoft.com/office/officeart/2008/layout/CircularPictureCallout"/>
    <dgm:cxn modelId="{B14604D8-5DC0-4C05-8251-0355013D08A9}" type="presParOf" srcId="{4993082C-B17E-40C2-B4FD-877AADD8717B}" destId="{9FA04147-FC5B-4246-8979-61309C9FEA2D}" srcOrd="0" destOrd="0" presId="urn:microsoft.com/office/officeart/2008/layout/CircularPictureCallout"/>
    <dgm:cxn modelId="{1F771D14-2B52-4634-A1CB-C3F3C472B840}" type="presParOf" srcId="{00B918DB-3770-44D6-B442-255064142400}" destId="{DBA7ACA9-33B8-4CDC-9862-8216D32F87C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E88900-5F1C-4057-ACFD-71DE3D506E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A4F563-8E26-4C2F-A927-C828335C774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History</a:t>
          </a:r>
          <a:r>
            <a:rPr lang="fr-FR" dirty="0" smtClean="0">
              <a:solidFill>
                <a:srgbClr val="FF0000"/>
              </a:solidFill>
            </a:rPr>
            <a:t> of </a:t>
          </a:r>
          <a:r>
            <a:rPr lang="fr-FR" dirty="0" err="1" smtClean="0">
              <a:solidFill>
                <a:srgbClr val="FF0000"/>
              </a:solidFill>
            </a:rPr>
            <a:t>Uterine</a:t>
          </a:r>
          <a:r>
            <a:rPr lang="fr-FR" dirty="0" smtClean="0">
              <a:solidFill>
                <a:srgbClr val="FF0000"/>
              </a:solidFill>
            </a:rPr>
            <a:t> Transplantation</a:t>
          </a:r>
          <a:endParaRPr lang="fr-FR" dirty="0">
            <a:solidFill>
              <a:srgbClr val="FF0000"/>
            </a:solidFill>
          </a:endParaRPr>
        </a:p>
      </dgm:t>
    </dgm:pt>
    <dgm:pt modelId="{B73042DD-4332-4209-A2C3-C12B68FD7619}" type="parTrans" cxnId="{BF48B408-165B-493F-A87B-F79A8B012D4A}">
      <dgm:prSet/>
      <dgm:spPr/>
      <dgm:t>
        <a:bodyPr/>
        <a:lstStyle/>
        <a:p>
          <a:endParaRPr lang="fr-FR"/>
        </a:p>
      </dgm:t>
    </dgm:pt>
    <dgm:pt modelId="{B683ED7C-D781-48A8-A5E0-02D56EE2FE42}" type="sibTrans" cxnId="{BF48B408-165B-493F-A87B-F79A8B012D4A}">
      <dgm:prSet/>
      <dgm:spPr/>
      <dgm:t>
        <a:bodyPr/>
        <a:lstStyle/>
        <a:p>
          <a:endParaRPr lang="fr-FR"/>
        </a:p>
      </dgm:t>
    </dgm:pt>
    <dgm:pt modelId="{0C9ED270-D45F-4E87-9E76-2B33C6FA602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Absolute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Uterine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Infertility</a:t>
          </a:r>
          <a:endParaRPr lang="fr-FR" dirty="0">
            <a:solidFill>
              <a:srgbClr val="FF0000"/>
            </a:solidFill>
          </a:endParaRPr>
        </a:p>
      </dgm:t>
    </dgm:pt>
    <dgm:pt modelId="{DB1E84DC-AEC3-496D-B9AB-C9D9CB2A0669}" type="parTrans" cxnId="{0B77A9A0-6EB4-4B79-883C-45DC7775F5CD}">
      <dgm:prSet/>
      <dgm:spPr/>
      <dgm:t>
        <a:bodyPr/>
        <a:lstStyle/>
        <a:p>
          <a:endParaRPr lang="fr-FR"/>
        </a:p>
      </dgm:t>
    </dgm:pt>
    <dgm:pt modelId="{0B7FD838-9AE5-4365-858C-09CA6E6B595E}" type="sibTrans" cxnId="{0B77A9A0-6EB4-4B79-883C-45DC7775F5CD}">
      <dgm:prSet/>
      <dgm:spPr/>
      <dgm:t>
        <a:bodyPr/>
        <a:lstStyle/>
        <a:p>
          <a:endParaRPr lang="fr-FR"/>
        </a:p>
      </dgm:t>
    </dgm:pt>
    <dgm:pt modelId="{B46ECE2B-4DDC-46F0-85D4-B2D294E558C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The Transplantation</a:t>
          </a:r>
          <a:endParaRPr lang="fr-FR" dirty="0">
            <a:solidFill>
              <a:srgbClr val="FF0000"/>
            </a:solidFill>
          </a:endParaRPr>
        </a:p>
      </dgm:t>
    </dgm:pt>
    <dgm:pt modelId="{F0333166-D050-47F7-8F08-431589E6D291}" type="parTrans" cxnId="{EB61516C-966E-4479-AAA4-73A2D083F1EC}">
      <dgm:prSet/>
      <dgm:spPr/>
      <dgm:t>
        <a:bodyPr/>
        <a:lstStyle/>
        <a:p>
          <a:endParaRPr lang="fr-FR"/>
        </a:p>
      </dgm:t>
    </dgm:pt>
    <dgm:pt modelId="{AA498C7C-E113-4ACE-AE8B-C6FCC0DABFDD}" type="sibTrans" cxnId="{EB61516C-966E-4479-AAA4-73A2D083F1EC}">
      <dgm:prSet/>
      <dgm:spPr/>
      <dgm:t>
        <a:bodyPr/>
        <a:lstStyle/>
        <a:p>
          <a:endParaRPr lang="fr-FR"/>
        </a:p>
      </dgm:t>
    </dgm:pt>
    <dgm:pt modelId="{DB47F528-9940-4BE8-B9C1-10AC90B93C89}">
      <dgm:prSet/>
      <dgm:spPr/>
      <dgm:t>
        <a:bodyPr/>
        <a:lstStyle/>
        <a:p>
          <a:pPr rtl="0"/>
          <a:r>
            <a:rPr lang="fr-FR" dirty="0" smtClean="0"/>
            <a:t>The </a:t>
          </a:r>
          <a:r>
            <a:rPr lang="fr-FR" dirty="0" err="1" smtClean="0"/>
            <a:t>risks</a:t>
          </a:r>
          <a:endParaRPr lang="fr-FR" dirty="0"/>
        </a:p>
      </dgm:t>
    </dgm:pt>
    <dgm:pt modelId="{52B53E8B-265B-4F6B-AA60-A80D8C776843}" type="parTrans" cxnId="{DD07AB03-6EDD-4C1C-9EBF-E8D850D112A4}">
      <dgm:prSet/>
      <dgm:spPr/>
      <dgm:t>
        <a:bodyPr/>
        <a:lstStyle/>
        <a:p>
          <a:endParaRPr lang="fr-FR"/>
        </a:p>
      </dgm:t>
    </dgm:pt>
    <dgm:pt modelId="{63C9FA9A-548B-4A6A-865D-5095B677D1FC}" type="sibTrans" cxnId="{DD07AB03-6EDD-4C1C-9EBF-E8D850D112A4}">
      <dgm:prSet/>
      <dgm:spPr/>
      <dgm:t>
        <a:bodyPr/>
        <a:lstStyle/>
        <a:p>
          <a:endParaRPr lang="fr-FR"/>
        </a:p>
      </dgm:t>
    </dgm:pt>
    <dgm:pt modelId="{A9C867C5-CF10-4460-938B-F34E3D9B7BD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Ethical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Considerations</a:t>
          </a:r>
          <a:endParaRPr lang="fr-FR" dirty="0">
            <a:solidFill>
              <a:srgbClr val="FF0000"/>
            </a:solidFill>
          </a:endParaRPr>
        </a:p>
      </dgm:t>
    </dgm:pt>
    <dgm:pt modelId="{4F022734-2710-4C65-A1FB-3191FC1F9B4C}" type="parTrans" cxnId="{3388A5C0-9297-479E-A2AA-7EA3C2529529}">
      <dgm:prSet/>
      <dgm:spPr/>
      <dgm:t>
        <a:bodyPr/>
        <a:lstStyle/>
        <a:p>
          <a:endParaRPr lang="fr-FR"/>
        </a:p>
      </dgm:t>
    </dgm:pt>
    <dgm:pt modelId="{E3915113-A94C-47C2-8570-268BD44DB0C9}" type="sibTrans" cxnId="{3388A5C0-9297-479E-A2AA-7EA3C2529529}">
      <dgm:prSet/>
      <dgm:spPr/>
      <dgm:t>
        <a:bodyPr/>
        <a:lstStyle/>
        <a:p>
          <a:endParaRPr lang="fr-FR"/>
        </a:p>
      </dgm:t>
    </dgm:pt>
    <dgm:pt modelId="{19A42D54-23EA-4932-B7AB-6E76994761DF}" type="pres">
      <dgm:prSet presAssocID="{DFE88900-5F1C-4057-ACFD-71DE3D506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89B410-6DD7-454D-8406-AE4A4F636AA6}" type="pres">
      <dgm:prSet presAssocID="{E4A4F563-8E26-4C2F-A927-C828335C7749}" presName="parentText" presStyleLbl="node1" presStyleIdx="0" presStyleCnt="5" custLinFactY="-47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4F7956-9B0F-4513-B3BB-4901D37A776A}" type="pres">
      <dgm:prSet presAssocID="{B683ED7C-D781-48A8-A5E0-02D56EE2FE42}" presName="spacer" presStyleCnt="0"/>
      <dgm:spPr/>
    </dgm:pt>
    <dgm:pt modelId="{60A948B6-4D2C-48B8-A9AA-6F2CFE0DC38D}" type="pres">
      <dgm:prSet presAssocID="{0C9ED270-D45F-4E87-9E76-2B33C6FA60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C4229-DA04-4269-9C4D-616029FEF9DD}" type="pres">
      <dgm:prSet presAssocID="{0B7FD838-9AE5-4365-858C-09CA6E6B595E}" presName="spacer" presStyleCnt="0"/>
      <dgm:spPr/>
    </dgm:pt>
    <dgm:pt modelId="{AE7409C2-4438-40B5-91CA-FE45A851BD41}" type="pres">
      <dgm:prSet presAssocID="{B46ECE2B-4DDC-46F0-85D4-B2D294E558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CC98E0-6184-432E-8C2F-590B17E7B2CF}" type="pres">
      <dgm:prSet presAssocID="{AA498C7C-E113-4ACE-AE8B-C6FCC0DABFDD}" presName="spacer" presStyleCnt="0"/>
      <dgm:spPr/>
    </dgm:pt>
    <dgm:pt modelId="{9AC1F901-8DD6-42BC-87CC-8331BC21EAD8}" type="pres">
      <dgm:prSet presAssocID="{DB47F528-9940-4BE8-B9C1-10AC90B93C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4B71F4-46E3-4165-A50C-3AD75824CCA7}" type="pres">
      <dgm:prSet presAssocID="{63C9FA9A-548B-4A6A-865D-5095B677D1FC}" presName="spacer" presStyleCnt="0"/>
      <dgm:spPr/>
    </dgm:pt>
    <dgm:pt modelId="{702A9A37-92CC-4EB7-A783-ECC1ED0D4A8E}" type="pres">
      <dgm:prSet presAssocID="{A9C867C5-CF10-4460-938B-F34E3D9B7B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61516C-966E-4479-AAA4-73A2D083F1EC}" srcId="{DFE88900-5F1C-4057-ACFD-71DE3D506E64}" destId="{B46ECE2B-4DDC-46F0-85D4-B2D294E558CD}" srcOrd="2" destOrd="0" parTransId="{F0333166-D050-47F7-8F08-431589E6D291}" sibTransId="{AA498C7C-E113-4ACE-AE8B-C6FCC0DABFDD}"/>
    <dgm:cxn modelId="{C30319E6-9D6D-4857-B2C8-515320854E2C}" type="presOf" srcId="{B46ECE2B-4DDC-46F0-85D4-B2D294E558CD}" destId="{AE7409C2-4438-40B5-91CA-FE45A851BD41}" srcOrd="0" destOrd="0" presId="urn:microsoft.com/office/officeart/2005/8/layout/vList2"/>
    <dgm:cxn modelId="{925DC3F8-0686-452B-BC97-2CBB954E8AB2}" type="presOf" srcId="{0C9ED270-D45F-4E87-9E76-2B33C6FA6021}" destId="{60A948B6-4D2C-48B8-A9AA-6F2CFE0DC38D}" srcOrd="0" destOrd="0" presId="urn:microsoft.com/office/officeart/2005/8/layout/vList2"/>
    <dgm:cxn modelId="{792E70F4-56B7-4CBD-AF1E-8DEB25289E67}" type="presOf" srcId="{A9C867C5-CF10-4460-938B-F34E3D9B7BD6}" destId="{702A9A37-92CC-4EB7-A783-ECC1ED0D4A8E}" srcOrd="0" destOrd="0" presId="urn:microsoft.com/office/officeart/2005/8/layout/vList2"/>
    <dgm:cxn modelId="{1F771581-8726-42D0-9F86-ABE01CF2DA52}" type="presOf" srcId="{DFE88900-5F1C-4057-ACFD-71DE3D506E64}" destId="{19A42D54-23EA-4932-B7AB-6E76994761DF}" srcOrd="0" destOrd="0" presId="urn:microsoft.com/office/officeart/2005/8/layout/vList2"/>
    <dgm:cxn modelId="{6F53F171-401E-42FA-869B-8592BAE8536F}" type="presOf" srcId="{E4A4F563-8E26-4C2F-A927-C828335C7749}" destId="{D889B410-6DD7-454D-8406-AE4A4F636AA6}" srcOrd="0" destOrd="0" presId="urn:microsoft.com/office/officeart/2005/8/layout/vList2"/>
    <dgm:cxn modelId="{DD07AB03-6EDD-4C1C-9EBF-E8D850D112A4}" srcId="{DFE88900-5F1C-4057-ACFD-71DE3D506E64}" destId="{DB47F528-9940-4BE8-B9C1-10AC90B93C89}" srcOrd="3" destOrd="0" parTransId="{52B53E8B-265B-4F6B-AA60-A80D8C776843}" sibTransId="{63C9FA9A-548B-4A6A-865D-5095B677D1FC}"/>
    <dgm:cxn modelId="{FE4DF65F-579A-4449-ADEB-93F93EB87079}" type="presOf" srcId="{DB47F528-9940-4BE8-B9C1-10AC90B93C89}" destId="{9AC1F901-8DD6-42BC-87CC-8331BC21EAD8}" srcOrd="0" destOrd="0" presId="urn:microsoft.com/office/officeart/2005/8/layout/vList2"/>
    <dgm:cxn modelId="{0B77A9A0-6EB4-4B79-883C-45DC7775F5CD}" srcId="{DFE88900-5F1C-4057-ACFD-71DE3D506E64}" destId="{0C9ED270-D45F-4E87-9E76-2B33C6FA6021}" srcOrd="1" destOrd="0" parTransId="{DB1E84DC-AEC3-496D-B9AB-C9D9CB2A0669}" sibTransId="{0B7FD838-9AE5-4365-858C-09CA6E6B595E}"/>
    <dgm:cxn modelId="{3388A5C0-9297-479E-A2AA-7EA3C2529529}" srcId="{DFE88900-5F1C-4057-ACFD-71DE3D506E64}" destId="{A9C867C5-CF10-4460-938B-F34E3D9B7BD6}" srcOrd="4" destOrd="0" parTransId="{4F022734-2710-4C65-A1FB-3191FC1F9B4C}" sibTransId="{E3915113-A94C-47C2-8570-268BD44DB0C9}"/>
    <dgm:cxn modelId="{BF48B408-165B-493F-A87B-F79A8B012D4A}" srcId="{DFE88900-5F1C-4057-ACFD-71DE3D506E64}" destId="{E4A4F563-8E26-4C2F-A927-C828335C7749}" srcOrd="0" destOrd="0" parTransId="{B73042DD-4332-4209-A2C3-C12B68FD7619}" sibTransId="{B683ED7C-D781-48A8-A5E0-02D56EE2FE42}"/>
    <dgm:cxn modelId="{BA79EFB0-2AEE-4D94-8725-67709933C737}" type="presParOf" srcId="{19A42D54-23EA-4932-B7AB-6E76994761DF}" destId="{D889B410-6DD7-454D-8406-AE4A4F636AA6}" srcOrd="0" destOrd="0" presId="urn:microsoft.com/office/officeart/2005/8/layout/vList2"/>
    <dgm:cxn modelId="{E35E6A5F-2A05-4746-9570-386F7B82F475}" type="presParOf" srcId="{19A42D54-23EA-4932-B7AB-6E76994761DF}" destId="{614F7956-9B0F-4513-B3BB-4901D37A776A}" srcOrd="1" destOrd="0" presId="urn:microsoft.com/office/officeart/2005/8/layout/vList2"/>
    <dgm:cxn modelId="{088C038F-E60C-4856-BA3B-56EC1EC54253}" type="presParOf" srcId="{19A42D54-23EA-4932-B7AB-6E76994761DF}" destId="{60A948B6-4D2C-48B8-A9AA-6F2CFE0DC38D}" srcOrd="2" destOrd="0" presId="urn:microsoft.com/office/officeart/2005/8/layout/vList2"/>
    <dgm:cxn modelId="{0D48636D-CE88-42B8-BA7D-3E0681044DC1}" type="presParOf" srcId="{19A42D54-23EA-4932-B7AB-6E76994761DF}" destId="{905C4229-DA04-4269-9C4D-616029FEF9DD}" srcOrd="3" destOrd="0" presId="urn:microsoft.com/office/officeart/2005/8/layout/vList2"/>
    <dgm:cxn modelId="{F945B2BD-5BE4-4B0E-A14E-DE2B7993A695}" type="presParOf" srcId="{19A42D54-23EA-4932-B7AB-6E76994761DF}" destId="{AE7409C2-4438-40B5-91CA-FE45A851BD41}" srcOrd="4" destOrd="0" presId="urn:microsoft.com/office/officeart/2005/8/layout/vList2"/>
    <dgm:cxn modelId="{AC6CCA38-30A7-4853-8E95-1D25C5CB3668}" type="presParOf" srcId="{19A42D54-23EA-4932-B7AB-6E76994761DF}" destId="{98CC98E0-6184-432E-8C2F-590B17E7B2CF}" srcOrd="5" destOrd="0" presId="urn:microsoft.com/office/officeart/2005/8/layout/vList2"/>
    <dgm:cxn modelId="{4219B0AE-CB8B-4623-B9DA-34C75B57E11D}" type="presParOf" srcId="{19A42D54-23EA-4932-B7AB-6E76994761DF}" destId="{9AC1F901-8DD6-42BC-87CC-8331BC21EAD8}" srcOrd="6" destOrd="0" presId="urn:microsoft.com/office/officeart/2005/8/layout/vList2"/>
    <dgm:cxn modelId="{2D96677B-01A2-49D8-81C5-C8871304AD3C}" type="presParOf" srcId="{19A42D54-23EA-4932-B7AB-6E76994761DF}" destId="{F04B71F4-46E3-4165-A50C-3AD75824CCA7}" srcOrd="7" destOrd="0" presId="urn:microsoft.com/office/officeart/2005/8/layout/vList2"/>
    <dgm:cxn modelId="{8F2B71F0-A684-4BD5-8EEE-CF3C0C6DE9AF}" type="presParOf" srcId="{19A42D54-23EA-4932-B7AB-6E76994761DF}" destId="{702A9A37-92CC-4EB7-A783-ECC1ED0D4A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E88900-5F1C-4057-ACFD-71DE3D506E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A4F563-8E26-4C2F-A927-C828335C774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History</a:t>
          </a:r>
          <a:r>
            <a:rPr lang="fr-FR" dirty="0" smtClean="0">
              <a:solidFill>
                <a:srgbClr val="FF0000"/>
              </a:solidFill>
            </a:rPr>
            <a:t> of </a:t>
          </a:r>
          <a:r>
            <a:rPr lang="fr-FR" dirty="0" err="1" smtClean="0">
              <a:solidFill>
                <a:srgbClr val="FF0000"/>
              </a:solidFill>
            </a:rPr>
            <a:t>Uterine</a:t>
          </a:r>
          <a:r>
            <a:rPr lang="fr-FR" dirty="0" smtClean="0">
              <a:solidFill>
                <a:srgbClr val="FF0000"/>
              </a:solidFill>
            </a:rPr>
            <a:t> Transplantation</a:t>
          </a:r>
          <a:endParaRPr lang="fr-FR" dirty="0">
            <a:solidFill>
              <a:srgbClr val="FF0000"/>
            </a:solidFill>
          </a:endParaRPr>
        </a:p>
      </dgm:t>
    </dgm:pt>
    <dgm:pt modelId="{B73042DD-4332-4209-A2C3-C12B68FD7619}" type="parTrans" cxnId="{BF48B408-165B-493F-A87B-F79A8B012D4A}">
      <dgm:prSet/>
      <dgm:spPr/>
      <dgm:t>
        <a:bodyPr/>
        <a:lstStyle/>
        <a:p>
          <a:endParaRPr lang="fr-FR"/>
        </a:p>
      </dgm:t>
    </dgm:pt>
    <dgm:pt modelId="{B683ED7C-D781-48A8-A5E0-02D56EE2FE42}" type="sibTrans" cxnId="{BF48B408-165B-493F-A87B-F79A8B012D4A}">
      <dgm:prSet/>
      <dgm:spPr/>
      <dgm:t>
        <a:bodyPr/>
        <a:lstStyle/>
        <a:p>
          <a:endParaRPr lang="fr-FR"/>
        </a:p>
      </dgm:t>
    </dgm:pt>
    <dgm:pt modelId="{0C9ED270-D45F-4E87-9E76-2B33C6FA602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Absolute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Uterine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Infertility</a:t>
          </a:r>
          <a:endParaRPr lang="fr-FR" dirty="0">
            <a:solidFill>
              <a:srgbClr val="FF0000"/>
            </a:solidFill>
          </a:endParaRPr>
        </a:p>
      </dgm:t>
    </dgm:pt>
    <dgm:pt modelId="{DB1E84DC-AEC3-496D-B9AB-C9D9CB2A0669}" type="parTrans" cxnId="{0B77A9A0-6EB4-4B79-883C-45DC7775F5CD}">
      <dgm:prSet/>
      <dgm:spPr/>
      <dgm:t>
        <a:bodyPr/>
        <a:lstStyle/>
        <a:p>
          <a:endParaRPr lang="fr-FR"/>
        </a:p>
      </dgm:t>
    </dgm:pt>
    <dgm:pt modelId="{0B7FD838-9AE5-4365-858C-09CA6E6B595E}" type="sibTrans" cxnId="{0B77A9A0-6EB4-4B79-883C-45DC7775F5CD}">
      <dgm:prSet/>
      <dgm:spPr/>
      <dgm:t>
        <a:bodyPr/>
        <a:lstStyle/>
        <a:p>
          <a:endParaRPr lang="fr-FR"/>
        </a:p>
      </dgm:t>
    </dgm:pt>
    <dgm:pt modelId="{B46ECE2B-4DDC-46F0-85D4-B2D294E558C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The Transplantation</a:t>
          </a:r>
          <a:endParaRPr lang="fr-FR" dirty="0">
            <a:solidFill>
              <a:srgbClr val="FF0000"/>
            </a:solidFill>
          </a:endParaRPr>
        </a:p>
      </dgm:t>
    </dgm:pt>
    <dgm:pt modelId="{F0333166-D050-47F7-8F08-431589E6D291}" type="parTrans" cxnId="{EB61516C-966E-4479-AAA4-73A2D083F1EC}">
      <dgm:prSet/>
      <dgm:spPr/>
      <dgm:t>
        <a:bodyPr/>
        <a:lstStyle/>
        <a:p>
          <a:endParaRPr lang="fr-FR"/>
        </a:p>
      </dgm:t>
    </dgm:pt>
    <dgm:pt modelId="{AA498C7C-E113-4ACE-AE8B-C6FCC0DABFDD}" type="sibTrans" cxnId="{EB61516C-966E-4479-AAA4-73A2D083F1EC}">
      <dgm:prSet/>
      <dgm:spPr/>
      <dgm:t>
        <a:bodyPr/>
        <a:lstStyle/>
        <a:p>
          <a:endParaRPr lang="fr-FR"/>
        </a:p>
      </dgm:t>
    </dgm:pt>
    <dgm:pt modelId="{DB47F528-9940-4BE8-B9C1-10AC90B93C8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The </a:t>
          </a:r>
          <a:r>
            <a:rPr lang="fr-FR" dirty="0" err="1" smtClean="0">
              <a:solidFill>
                <a:srgbClr val="FF0000"/>
              </a:solidFill>
            </a:rPr>
            <a:t>risks</a:t>
          </a:r>
          <a:endParaRPr lang="fr-FR" dirty="0">
            <a:solidFill>
              <a:srgbClr val="FF0000"/>
            </a:solidFill>
          </a:endParaRPr>
        </a:p>
      </dgm:t>
    </dgm:pt>
    <dgm:pt modelId="{52B53E8B-265B-4F6B-AA60-A80D8C776843}" type="parTrans" cxnId="{DD07AB03-6EDD-4C1C-9EBF-E8D850D112A4}">
      <dgm:prSet/>
      <dgm:spPr/>
      <dgm:t>
        <a:bodyPr/>
        <a:lstStyle/>
        <a:p>
          <a:endParaRPr lang="fr-FR"/>
        </a:p>
      </dgm:t>
    </dgm:pt>
    <dgm:pt modelId="{63C9FA9A-548B-4A6A-865D-5095B677D1FC}" type="sibTrans" cxnId="{DD07AB03-6EDD-4C1C-9EBF-E8D850D112A4}">
      <dgm:prSet/>
      <dgm:spPr/>
      <dgm:t>
        <a:bodyPr/>
        <a:lstStyle/>
        <a:p>
          <a:endParaRPr lang="fr-FR"/>
        </a:p>
      </dgm:t>
    </dgm:pt>
    <dgm:pt modelId="{A9C867C5-CF10-4460-938B-F34E3D9B7BD6}">
      <dgm:prSet/>
      <dgm:spPr/>
      <dgm:t>
        <a:bodyPr/>
        <a:lstStyle/>
        <a:p>
          <a:pPr rtl="0"/>
          <a:r>
            <a:rPr lang="fr-FR" dirty="0" err="1" smtClean="0"/>
            <a:t>Ethical</a:t>
          </a:r>
          <a:r>
            <a:rPr lang="fr-FR" dirty="0" smtClean="0"/>
            <a:t> </a:t>
          </a:r>
          <a:r>
            <a:rPr lang="fr-FR" dirty="0" err="1" smtClean="0"/>
            <a:t>Considerations</a:t>
          </a:r>
          <a:endParaRPr lang="fr-FR" dirty="0"/>
        </a:p>
      </dgm:t>
    </dgm:pt>
    <dgm:pt modelId="{4F022734-2710-4C65-A1FB-3191FC1F9B4C}" type="parTrans" cxnId="{3388A5C0-9297-479E-A2AA-7EA3C2529529}">
      <dgm:prSet/>
      <dgm:spPr/>
      <dgm:t>
        <a:bodyPr/>
        <a:lstStyle/>
        <a:p>
          <a:endParaRPr lang="fr-FR"/>
        </a:p>
      </dgm:t>
    </dgm:pt>
    <dgm:pt modelId="{E3915113-A94C-47C2-8570-268BD44DB0C9}" type="sibTrans" cxnId="{3388A5C0-9297-479E-A2AA-7EA3C2529529}">
      <dgm:prSet/>
      <dgm:spPr/>
      <dgm:t>
        <a:bodyPr/>
        <a:lstStyle/>
        <a:p>
          <a:endParaRPr lang="fr-FR"/>
        </a:p>
      </dgm:t>
    </dgm:pt>
    <dgm:pt modelId="{19A42D54-23EA-4932-B7AB-6E76994761DF}" type="pres">
      <dgm:prSet presAssocID="{DFE88900-5F1C-4057-ACFD-71DE3D506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89B410-6DD7-454D-8406-AE4A4F636AA6}" type="pres">
      <dgm:prSet presAssocID="{E4A4F563-8E26-4C2F-A927-C828335C7749}" presName="parentText" presStyleLbl="node1" presStyleIdx="0" presStyleCnt="5" custLinFactY="-47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4F7956-9B0F-4513-B3BB-4901D37A776A}" type="pres">
      <dgm:prSet presAssocID="{B683ED7C-D781-48A8-A5E0-02D56EE2FE42}" presName="spacer" presStyleCnt="0"/>
      <dgm:spPr/>
    </dgm:pt>
    <dgm:pt modelId="{60A948B6-4D2C-48B8-A9AA-6F2CFE0DC38D}" type="pres">
      <dgm:prSet presAssocID="{0C9ED270-D45F-4E87-9E76-2B33C6FA60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C4229-DA04-4269-9C4D-616029FEF9DD}" type="pres">
      <dgm:prSet presAssocID="{0B7FD838-9AE5-4365-858C-09CA6E6B595E}" presName="spacer" presStyleCnt="0"/>
      <dgm:spPr/>
    </dgm:pt>
    <dgm:pt modelId="{AE7409C2-4438-40B5-91CA-FE45A851BD41}" type="pres">
      <dgm:prSet presAssocID="{B46ECE2B-4DDC-46F0-85D4-B2D294E558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CC98E0-6184-432E-8C2F-590B17E7B2CF}" type="pres">
      <dgm:prSet presAssocID="{AA498C7C-E113-4ACE-AE8B-C6FCC0DABFDD}" presName="spacer" presStyleCnt="0"/>
      <dgm:spPr/>
    </dgm:pt>
    <dgm:pt modelId="{9AC1F901-8DD6-42BC-87CC-8331BC21EAD8}" type="pres">
      <dgm:prSet presAssocID="{DB47F528-9940-4BE8-B9C1-10AC90B93C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4B71F4-46E3-4165-A50C-3AD75824CCA7}" type="pres">
      <dgm:prSet presAssocID="{63C9FA9A-548B-4A6A-865D-5095B677D1FC}" presName="spacer" presStyleCnt="0"/>
      <dgm:spPr/>
    </dgm:pt>
    <dgm:pt modelId="{702A9A37-92CC-4EB7-A783-ECC1ED0D4A8E}" type="pres">
      <dgm:prSet presAssocID="{A9C867C5-CF10-4460-938B-F34E3D9B7B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80564E-3F4E-4A79-87D5-6A28039B134B}" type="presOf" srcId="{A9C867C5-CF10-4460-938B-F34E3D9B7BD6}" destId="{702A9A37-92CC-4EB7-A783-ECC1ED0D4A8E}" srcOrd="0" destOrd="0" presId="urn:microsoft.com/office/officeart/2005/8/layout/vList2"/>
    <dgm:cxn modelId="{EB61516C-966E-4479-AAA4-73A2D083F1EC}" srcId="{DFE88900-5F1C-4057-ACFD-71DE3D506E64}" destId="{B46ECE2B-4DDC-46F0-85D4-B2D294E558CD}" srcOrd="2" destOrd="0" parTransId="{F0333166-D050-47F7-8F08-431589E6D291}" sibTransId="{AA498C7C-E113-4ACE-AE8B-C6FCC0DABFDD}"/>
    <dgm:cxn modelId="{842C3A4A-750F-4661-B61D-D81284E01938}" type="presOf" srcId="{0C9ED270-D45F-4E87-9E76-2B33C6FA6021}" destId="{60A948B6-4D2C-48B8-A9AA-6F2CFE0DC38D}" srcOrd="0" destOrd="0" presId="urn:microsoft.com/office/officeart/2005/8/layout/vList2"/>
    <dgm:cxn modelId="{18066297-6735-477E-8B1D-3B8D22890274}" type="presOf" srcId="{DB47F528-9940-4BE8-B9C1-10AC90B93C89}" destId="{9AC1F901-8DD6-42BC-87CC-8331BC21EAD8}" srcOrd="0" destOrd="0" presId="urn:microsoft.com/office/officeart/2005/8/layout/vList2"/>
    <dgm:cxn modelId="{ECF773ED-5FCD-4A28-91E5-9136E1933A1B}" type="presOf" srcId="{B46ECE2B-4DDC-46F0-85D4-B2D294E558CD}" destId="{AE7409C2-4438-40B5-91CA-FE45A851BD41}" srcOrd="0" destOrd="0" presId="urn:microsoft.com/office/officeart/2005/8/layout/vList2"/>
    <dgm:cxn modelId="{BF48B408-165B-493F-A87B-F79A8B012D4A}" srcId="{DFE88900-5F1C-4057-ACFD-71DE3D506E64}" destId="{E4A4F563-8E26-4C2F-A927-C828335C7749}" srcOrd="0" destOrd="0" parTransId="{B73042DD-4332-4209-A2C3-C12B68FD7619}" sibTransId="{B683ED7C-D781-48A8-A5E0-02D56EE2FE42}"/>
    <dgm:cxn modelId="{AD068024-2D26-42D0-B519-FF7C6B7CD485}" type="presOf" srcId="{E4A4F563-8E26-4C2F-A927-C828335C7749}" destId="{D889B410-6DD7-454D-8406-AE4A4F636AA6}" srcOrd="0" destOrd="0" presId="urn:microsoft.com/office/officeart/2005/8/layout/vList2"/>
    <dgm:cxn modelId="{A014CFA3-D184-4A40-827D-93AA5BF47607}" type="presOf" srcId="{DFE88900-5F1C-4057-ACFD-71DE3D506E64}" destId="{19A42D54-23EA-4932-B7AB-6E76994761DF}" srcOrd="0" destOrd="0" presId="urn:microsoft.com/office/officeart/2005/8/layout/vList2"/>
    <dgm:cxn modelId="{0B77A9A0-6EB4-4B79-883C-45DC7775F5CD}" srcId="{DFE88900-5F1C-4057-ACFD-71DE3D506E64}" destId="{0C9ED270-D45F-4E87-9E76-2B33C6FA6021}" srcOrd="1" destOrd="0" parTransId="{DB1E84DC-AEC3-496D-B9AB-C9D9CB2A0669}" sibTransId="{0B7FD838-9AE5-4365-858C-09CA6E6B595E}"/>
    <dgm:cxn modelId="{DD07AB03-6EDD-4C1C-9EBF-E8D850D112A4}" srcId="{DFE88900-5F1C-4057-ACFD-71DE3D506E64}" destId="{DB47F528-9940-4BE8-B9C1-10AC90B93C89}" srcOrd="3" destOrd="0" parTransId="{52B53E8B-265B-4F6B-AA60-A80D8C776843}" sibTransId="{63C9FA9A-548B-4A6A-865D-5095B677D1FC}"/>
    <dgm:cxn modelId="{3388A5C0-9297-479E-A2AA-7EA3C2529529}" srcId="{DFE88900-5F1C-4057-ACFD-71DE3D506E64}" destId="{A9C867C5-CF10-4460-938B-F34E3D9B7BD6}" srcOrd="4" destOrd="0" parTransId="{4F022734-2710-4C65-A1FB-3191FC1F9B4C}" sibTransId="{E3915113-A94C-47C2-8570-268BD44DB0C9}"/>
    <dgm:cxn modelId="{60B43EA0-783A-4903-AD75-CAD305C006ED}" type="presParOf" srcId="{19A42D54-23EA-4932-B7AB-6E76994761DF}" destId="{D889B410-6DD7-454D-8406-AE4A4F636AA6}" srcOrd="0" destOrd="0" presId="urn:microsoft.com/office/officeart/2005/8/layout/vList2"/>
    <dgm:cxn modelId="{C7B984EA-959B-4BA2-B6F9-7FE75BBF861D}" type="presParOf" srcId="{19A42D54-23EA-4932-B7AB-6E76994761DF}" destId="{614F7956-9B0F-4513-B3BB-4901D37A776A}" srcOrd="1" destOrd="0" presId="urn:microsoft.com/office/officeart/2005/8/layout/vList2"/>
    <dgm:cxn modelId="{01E5CA33-AC25-41DA-882C-B8300D8AEAE8}" type="presParOf" srcId="{19A42D54-23EA-4932-B7AB-6E76994761DF}" destId="{60A948B6-4D2C-48B8-A9AA-6F2CFE0DC38D}" srcOrd="2" destOrd="0" presId="urn:microsoft.com/office/officeart/2005/8/layout/vList2"/>
    <dgm:cxn modelId="{7B7CD631-B35A-414E-BDB3-8DEB362F410A}" type="presParOf" srcId="{19A42D54-23EA-4932-B7AB-6E76994761DF}" destId="{905C4229-DA04-4269-9C4D-616029FEF9DD}" srcOrd="3" destOrd="0" presId="urn:microsoft.com/office/officeart/2005/8/layout/vList2"/>
    <dgm:cxn modelId="{71F66656-9799-4F78-9C9C-8635619EA41D}" type="presParOf" srcId="{19A42D54-23EA-4932-B7AB-6E76994761DF}" destId="{AE7409C2-4438-40B5-91CA-FE45A851BD41}" srcOrd="4" destOrd="0" presId="urn:microsoft.com/office/officeart/2005/8/layout/vList2"/>
    <dgm:cxn modelId="{0D50F907-A863-403C-9664-BC9F71A52C3D}" type="presParOf" srcId="{19A42D54-23EA-4932-B7AB-6E76994761DF}" destId="{98CC98E0-6184-432E-8C2F-590B17E7B2CF}" srcOrd="5" destOrd="0" presId="urn:microsoft.com/office/officeart/2005/8/layout/vList2"/>
    <dgm:cxn modelId="{1058B03A-F77E-418E-B5D1-198FE6DDB023}" type="presParOf" srcId="{19A42D54-23EA-4932-B7AB-6E76994761DF}" destId="{9AC1F901-8DD6-42BC-87CC-8331BC21EAD8}" srcOrd="6" destOrd="0" presId="urn:microsoft.com/office/officeart/2005/8/layout/vList2"/>
    <dgm:cxn modelId="{19E07DC7-C356-449D-AEEA-303A33CE6360}" type="presParOf" srcId="{19A42D54-23EA-4932-B7AB-6E76994761DF}" destId="{F04B71F4-46E3-4165-A50C-3AD75824CCA7}" srcOrd="7" destOrd="0" presId="urn:microsoft.com/office/officeart/2005/8/layout/vList2"/>
    <dgm:cxn modelId="{C84AB49F-F7C1-4477-A8C8-D6E07D80AC76}" type="presParOf" srcId="{19A42D54-23EA-4932-B7AB-6E76994761DF}" destId="{702A9A37-92CC-4EB7-A783-ECC1ED0D4A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88900-5F1C-4057-ACFD-71DE3D506E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A4F563-8E26-4C2F-A927-C828335C7749}">
      <dgm:prSet/>
      <dgm:spPr/>
      <dgm:t>
        <a:bodyPr/>
        <a:lstStyle/>
        <a:p>
          <a:pPr rtl="0"/>
          <a:r>
            <a:rPr lang="fr-FR" dirty="0" err="1" smtClean="0"/>
            <a:t>History</a:t>
          </a:r>
          <a:r>
            <a:rPr lang="fr-FR" dirty="0" smtClean="0"/>
            <a:t> of </a:t>
          </a:r>
          <a:r>
            <a:rPr lang="fr-FR" dirty="0" err="1" smtClean="0"/>
            <a:t>Uterine</a:t>
          </a:r>
          <a:r>
            <a:rPr lang="fr-FR" dirty="0" smtClean="0"/>
            <a:t> Transplantation</a:t>
          </a:r>
          <a:endParaRPr lang="fr-FR" dirty="0"/>
        </a:p>
      </dgm:t>
    </dgm:pt>
    <dgm:pt modelId="{B73042DD-4332-4209-A2C3-C12B68FD7619}" type="parTrans" cxnId="{BF48B408-165B-493F-A87B-F79A8B012D4A}">
      <dgm:prSet/>
      <dgm:spPr/>
      <dgm:t>
        <a:bodyPr/>
        <a:lstStyle/>
        <a:p>
          <a:endParaRPr lang="fr-FR"/>
        </a:p>
      </dgm:t>
    </dgm:pt>
    <dgm:pt modelId="{B683ED7C-D781-48A8-A5E0-02D56EE2FE42}" type="sibTrans" cxnId="{BF48B408-165B-493F-A87B-F79A8B012D4A}">
      <dgm:prSet/>
      <dgm:spPr/>
      <dgm:t>
        <a:bodyPr/>
        <a:lstStyle/>
        <a:p>
          <a:endParaRPr lang="fr-FR"/>
        </a:p>
      </dgm:t>
    </dgm:pt>
    <dgm:pt modelId="{0C9ED270-D45F-4E87-9E76-2B33C6FA602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Absolute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Uterine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Infertility</a:t>
          </a:r>
          <a:endParaRPr lang="fr-FR" dirty="0">
            <a:solidFill>
              <a:srgbClr val="FF0000"/>
            </a:solidFill>
          </a:endParaRPr>
        </a:p>
      </dgm:t>
    </dgm:pt>
    <dgm:pt modelId="{DB1E84DC-AEC3-496D-B9AB-C9D9CB2A0669}" type="parTrans" cxnId="{0B77A9A0-6EB4-4B79-883C-45DC7775F5CD}">
      <dgm:prSet/>
      <dgm:spPr/>
      <dgm:t>
        <a:bodyPr/>
        <a:lstStyle/>
        <a:p>
          <a:endParaRPr lang="fr-FR"/>
        </a:p>
      </dgm:t>
    </dgm:pt>
    <dgm:pt modelId="{0B7FD838-9AE5-4365-858C-09CA6E6B595E}" type="sibTrans" cxnId="{0B77A9A0-6EB4-4B79-883C-45DC7775F5CD}">
      <dgm:prSet/>
      <dgm:spPr/>
      <dgm:t>
        <a:bodyPr/>
        <a:lstStyle/>
        <a:p>
          <a:endParaRPr lang="fr-FR"/>
        </a:p>
      </dgm:t>
    </dgm:pt>
    <dgm:pt modelId="{B46ECE2B-4DDC-46F0-85D4-B2D294E558C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The Transplantation</a:t>
          </a:r>
          <a:endParaRPr lang="fr-FR" dirty="0">
            <a:solidFill>
              <a:srgbClr val="FF0000"/>
            </a:solidFill>
          </a:endParaRPr>
        </a:p>
      </dgm:t>
    </dgm:pt>
    <dgm:pt modelId="{F0333166-D050-47F7-8F08-431589E6D291}" type="parTrans" cxnId="{EB61516C-966E-4479-AAA4-73A2D083F1EC}">
      <dgm:prSet/>
      <dgm:spPr/>
      <dgm:t>
        <a:bodyPr/>
        <a:lstStyle/>
        <a:p>
          <a:endParaRPr lang="fr-FR"/>
        </a:p>
      </dgm:t>
    </dgm:pt>
    <dgm:pt modelId="{AA498C7C-E113-4ACE-AE8B-C6FCC0DABFDD}" type="sibTrans" cxnId="{EB61516C-966E-4479-AAA4-73A2D083F1EC}">
      <dgm:prSet/>
      <dgm:spPr/>
      <dgm:t>
        <a:bodyPr/>
        <a:lstStyle/>
        <a:p>
          <a:endParaRPr lang="fr-FR"/>
        </a:p>
      </dgm:t>
    </dgm:pt>
    <dgm:pt modelId="{DB47F528-9940-4BE8-B9C1-10AC90B93C8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The </a:t>
          </a:r>
          <a:r>
            <a:rPr lang="fr-FR" dirty="0" err="1" smtClean="0">
              <a:solidFill>
                <a:srgbClr val="FF0000"/>
              </a:solidFill>
            </a:rPr>
            <a:t>risks</a:t>
          </a:r>
          <a:endParaRPr lang="fr-FR" dirty="0">
            <a:solidFill>
              <a:srgbClr val="FF0000"/>
            </a:solidFill>
          </a:endParaRPr>
        </a:p>
      </dgm:t>
    </dgm:pt>
    <dgm:pt modelId="{52B53E8B-265B-4F6B-AA60-A80D8C776843}" type="parTrans" cxnId="{DD07AB03-6EDD-4C1C-9EBF-E8D850D112A4}">
      <dgm:prSet/>
      <dgm:spPr/>
      <dgm:t>
        <a:bodyPr/>
        <a:lstStyle/>
        <a:p>
          <a:endParaRPr lang="fr-FR"/>
        </a:p>
      </dgm:t>
    </dgm:pt>
    <dgm:pt modelId="{63C9FA9A-548B-4A6A-865D-5095B677D1FC}" type="sibTrans" cxnId="{DD07AB03-6EDD-4C1C-9EBF-E8D850D112A4}">
      <dgm:prSet/>
      <dgm:spPr/>
      <dgm:t>
        <a:bodyPr/>
        <a:lstStyle/>
        <a:p>
          <a:endParaRPr lang="fr-FR"/>
        </a:p>
      </dgm:t>
    </dgm:pt>
    <dgm:pt modelId="{A9C867C5-CF10-4460-938B-F34E3D9B7BD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Ethical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Considerations</a:t>
          </a:r>
          <a:endParaRPr lang="fr-FR" dirty="0">
            <a:solidFill>
              <a:srgbClr val="FF0000"/>
            </a:solidFill>
          </a:endParaRPr>
        </a:p>
      </dgm:t>
    </dgm:pt>
    <dgm:pt modelId="{4F022734-2710-4C65-A1FB-3191FC1F9B4C}" type="parTrans" cxnId="{3388A5C0-9297-479E-A2AA-7EA3C2529529}">
      <dgm:prSet/>
      <dgm:spPr/>
      <dgm:t>
        <a:bodyPr/>
        <a:lstStyle/>
        <a:p>
          <a:endParaRPr lang="fr-FR"/>
        </a:p>
      </dgm:t>
    </dgm:pt>
    <dgm:pt modelId="{E3915113-A94C-47C2-8570-268BD44DB0C9}" type="sibTrans" cxnId="{3388A5C0-9297-479E-A2AA-7EA3C2529529}">
      <dgm:prSet/>
      <dgm:spPr/>
      <dgm:t>
        <a:bodyPr/>
        <a:lstStyle/>
        <a:p>
          <a:endParaRPr lang="fr-FR"/>
        </a:p>
      </dgm:t>
    </dgm:pt>
    <dgm:pt modelId="{19A42D54-23EA-4932-B7AB-6E76994761DF}" type="pres">
      <dgm:prSet presAssocID="{DFE88900-5F1C-4057-ACFD-71DE3D506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89B410-6DD7-454D-8406-AE4A4F636AA6}" type="pres">
      <dgm:prSet presAssocID="{E4A4F563-8E26-4C2F-A927-C828335C7749}" presName="parentText" presStyleLbl="node1" presStyleIdx="0" presStyleCnt="5" custLinFactY="-47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4F7956-9B0F-4513-B3BB-4901D37A776A}" type="pres">
      <dgm:prSet presAssocID="{B683ED7C-D781-48A8-A5E0-02D56EE2FE42}" presName="spacer" presStyleCnt="0"/>
      <dgm:spPr/>
    </dgm:pt>
    <dgm:pt modelId="{60A948B6-4D2C-48B8-A9AA-6F2CFE0DC38D}" type="pres">
      <dgm:prSet presAssocID="{0C9ED270-D45F-4E87-9E76-2B33C6FA60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C4229-DA04-4269-9C4D-616029FEF9DD}" type="pres">
      <dgm:prSet presAssocID="{0B7FD838-9AE5-4365-858C-09CA6E6B595E}" presName="spacer" presStyleCnt="0"/>
      <dgm:spPr/>
    </dgm:pt>
    <dgm:pt modelId="{AE7409C2-4438-40B5-91CA-FE45A851BD41}" type="pres">
      <dgm:prSet presAssocID="{B46ECE2B-4DDC-46F0-85D4-B2D294E558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CC98E0-6184-432E-8C2F-590B17E7B2CF}" type="pres">
      <dgm:prSet presAssocID="{AA498C7C-E113-4ACE-AE8B-C6FCC0DABFDD}" presName="spacer" presStyleCnt="0"/>
      <dgm:spPr/>
    </dgm:pt>
    <dgm:pt modelId="{9AC1F901-8DD6-42BC-87CC-8331BC21EAD8}" type="pres">
      <dgm:prSet presAssocID="{DB47F528-9940-4BE8-B9C1-10AC90B93C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4B71F4-46E3-4165-A50C-3AD75824CCA7}" type="pres">
      <dgm:prSet presAssocID="{63C9FA9A-548B-4A6A-865D-5095B677D1FC}" presName="spacer" presStyleCnt="0"/>
      <dgm:spPr/>
    </dgm:pt>
    <dgm:pt modelId="{702A9A37-92CC-4EB7-A783-ECC1ED0D4A8E}" type="pres">
      <dgm:prSet presAssocID="{A9C867C5-CF10-4460-938B-F34E3D9B7B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61516C-966E-4479-AAA4-73A2D083F1EC}" srcId="{DFE88900-5F1C-4057-ACFD-71DE3D506E64}" destId="{B46ECE2B-4DDC-46F0-85D4-B2D294E558CD}" srcOrd="2" destOrd="0" parTransId="{F0333166-D050-47F7-8F08-431589E6D291}" sibTransId="{AA498C7C-E113-4ACE-AE8B-C6FCC0DABFDD}"/>
    <dgm:cxn modelId="{2FB53F3C-D2EA-4012-AD21-46F138B884FA}" type="presOf" srcId="{A9C867C5-CF10-4460-938B-F34E3D9B7BD6}" destId="{702A9A37-92CC-4EB7-A783-ECC1ED0D4A8E}" srcOrd="0" destOrd="0" presId="urn:microsoft.com/office/officeart/2005/8/layout/vList2"/>
    <dgm:cxn modelId="{DD07AB03-6EDD-4C1C-9EBF-E8D850D112A4}" srcId="{DFE88900-5F1C-4057-ACFD-71DE3D506E64}" destId="{DB47F528-9940-4BE8-B9C1-10AC90B93C89}" srcOrd="3" destOrd="0" parTransId="{52B53E8B-265B-4F6B-AA60-A80D8C776843}" sibTransId="{63C9FA9A-548B-4A6A-865D-5095B677D1FC}"/>
    <dgm:cxn modelId="{F558A9D3-6D01-4860-872F-C79CECB11FD1}" type="presOf" srcId="{B46ECE2B-4DDC-46F0-85D4-B2D294E558CD}" destId="{AE7409C2-4438-40B5-91CA-FE45A851BD41}" srcOrd="0" destOrd="0" presId="urn:microsoft.com/office/officeart/2005/8/layout/vList2"/>
    <dgm:cxn modelId="{7F7C7738-911F-4DD4-AB8C-609E735A1F0E}" type="presOf" srcId="{DFE88900-5F1C-4057-ACFD-71DE3D506E64}" destId="{19A42D54-23EA-4932-B7AB-6E76994761DF}" srcOrd="0" destOrd="0" presId="urn:microsoft.com/office/officeart/2005/8/layout/vList2"/>
    <dgm:cxn modelId="{CBD32876-CCDA-4D54-BBFD-B361D1012DF6}" type="presOf" srcId="{E4A4F563-8E26-4C2F-A927-C828335C7749}" destId="{D889B410-6DD7-454D-8406-AE4A4F636AA6}" srcOrd="0" destOrd="0" presId="urn:microsoft.com/office/officeart/2005/8/layout/vList2"/>
    <dgm:cxn modelId="{0B77A9A0-6EB4-4B79-883C-45DC7775F5CD}" srcId="{DFE88900-5F1C-4057-ACFD-71DE3D506E64}" destId="{0C9ED270-D45F-4E87-9E76-2B33C6FA6021}" srcOrd="1" destOrd="0" parTransId="{DB1E84DC-AEC3-496D-B9AB-C9D9CB2A0669}" sibTransId="{0B7FD838-9AE5-4365-858C-09CA6E6B595E}"/>
    <dgm:cxn modelId="{CAF20F75-D632-4853-84D2-43991D98AC34}" type="presOf" srcId="{0C9ED270-D45F-4E87-9E76-2B33C6FA6021}" destId="{60A948B6-4D2C-48B8-A9AA-6F2CFE0DC38D}" srcOrd="0" destOrd="0" presId="urn:microsoft.com/office/officeart/2005/8/layout/vList2"/>
    <dgm:cxn modelId="{3388A5C0-9297-479E-A2AA-7EA3C2529529}" srcId="{DFE88900-5F1C-4057-ACFD-71DE3D506E64}" destId="{A9C867C5-CF10-4460-938B-F34E3D9B7BD6}" srcOrd="4" destOrd="0" parTransId="{4F022734-2710-4C65-A1FB-3191FC1F9B4C}" sibTransId="{E3915113-A94C-47C2-8570-268BD44DB0C9}"/>
    <dgm:cxn modelId="{BF48B408-165B-493F-A87B-F79A8B012D4A}" srcId="{DFE88900-5F1C-4057-ACFD-71DE3D506E64}" destId="{E4A4F563-8E26-4C2F-A927-C828335C7749}" srcOrd="0" destOrd="0" parTransId="{B73042DD-4332-4209-A2C3-C12B68FD7619}" sibTransId="{B683ED7C-D781-48A8-A5E0-02D56EE2FE42}"/>
    <dgm:cxn modelId="{7F8DE200-1C3A-4A07-845C-0086777C3D9B}" type="presOf" srcId="{DB47F528-9940-4BE8-B9C1-10AC90B93C89}" destId="{9AC1F901-8DD6-42BC-87CC-8331BC21EAD8}" srcOrd="0" destOrd="0" presId="urn:microsoft.com/office/officeart/2005/8/layout/vList2"/>
    <dgm:cxn modelId="{7CA434ED-F73F-4465-AF4E-FFC9A2DAFEA2}" type="presParOf" srcId="{19A42D54-23EA-4932-B7AB-6E76994761DF}" destId="{D889B410-6DD7-454D-8406-AE4A4F636AA6}" srcOrd="0" destOrd="0" presId="urn:microsoft.com/office/officeart/2005/8/layout/vList2"/>
    <dgm:cxn modelId="{2B4E81DD-FEBE-4419-A135-B6FF9372B4E4}" type="presParOf" srcId="{19A42D54-23EA-4932-B7AB-6E76994761DF}" destId="{614F7956-9B0F-4513-B3BB-4901D37A776A}" srcOrd="1" destOrd="0" presId="urn:microsoft.com/office/officeart/2005/8/layout/vList2"/>
    <dgm:cxn modelId="{F976E115-E071-4697-B7F2-BC5CA835598B}" type="presParOf" srcId="{19A42D54-23EA-4932-B7AB-6E76994761DF}" destId="{60A948B6-4D2C-48B8-A9AA-6F2CFE0DC38D}" srcOrd="2" destOrd="0" presId="urn:microsoft.com/office/officeart/2005/8/layout/vList2"/>
    <dgm:cxn modelId="{C6EB3DAC-2ABB-499A-B781-43E8359FD6E6}" type="presParOf" srcId="{19A42D54-23EA-4932-B7AB-6E76994761DF}" destId="{905C4229-DA04-4269-9C4D-616029FEF9DD}" srcOrd="3" destOrd="0" presId="urn:microsoft.com/office/officeart/2005/8/layout/vList2"/>
    <dgm:cxn modelId="{135FC60C-BF90-45D0-B886-084E566B3687}" type="presParOf" srcId="{19A42D54-23EA-4932-B7AB-6E76994761DF}" destId="{AE7409C2-4438-40B5-91CA-FE45A851BD41}" srcOrd="4" destOrd="0" presId="urn:microsoft.com/office/officeart/2005/8/layout/vList2"/>
    <dgm:cxn modelId="{8FD14DB4-B1E4-4D3E-8963-6FA5B52F2784}" type="presParOf" srcId="{19A42D54-23EA-4932-B7AB-6E76994761DF}" destId="{98CC98E0-6184-432E-8C2F-590B17E7B2CF}" srcOrd="5" destOrd="0" presId="urn:microsoft.com/office/officeart/2005/8/layout/vList2"/>
    <dgm:cxn modelId="{916E9BF4-E8E0-4BD1-92B6-E5539FD788F9}" type="presParOf" srcId="{19A42D54-23EA-4932-B7AB-6E76994761DF}" destId="{9AC1F901-8DD6-42BC-87CC-8331BC21EAD8}" srcOrd="6" destOrd="0" presId="urn:microsoft.com/office/officeart/2005/8/layout/vList2"/>
    <dgm:cxn modelId="{8BA705B4-5975-4526-877A-90376FC93E7B}" type="presParOf" srcId="{19A42D54-23EA-4932-B7AB-6E76994761DF}" destId="{F04B71F4-46E3-4165-A50C-3AD75824CCA7}" srcOrd="7" destOrd="0" presId="urn:microsoft.com/office/officeart/2005/8/layout/vList2"/>
    <dgm:cxn modelId="{5CD35536-068A-4AA6-B138-8F2705F8AAB7}" type="presParOf" srcId="{19A42D54-23EA-4932-B7AB-6E76994761DF}" destId="{702A9A37-92CC-4EB7-A783-ECC1ED0D4A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0392F-9EC4-3644-810E-BEBDCC21B8B8}" type="doc">
      <dgm:prSet loTypeId="urn:microsoft.com/office/officeart/2005/8/layout/lProcess3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536AF06-D891-E24A-8BA2-3A8306CD6E5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51000"/>
                <a:satMod val="130000"/>
                <a:alpha val="51000"/>
              </a:schemeClr>
            </a:gs>
            <a:gs pos="80000">
              <a:schemeClr val="accent4">
                <a:shade val="93000"/>
                <a:satMod val="130000"/>
                <a:alpha val="51000"/>
              </a:schemeClr>
            </a:gs>
            <a:gs pos="100000">
              <a:schemeClr val="accent4">
                <a:shade val="94000"/>
                <a:satMod val="135000"/>
                <a:alpha val="51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fr-FR" dirty="0" smtClean="0"/>
            <a:t>2000</a:t>
          </a:r>
          <a:endParaRPr lang="fr-FR" dirty="0"/>
        </a:p>
      </dgm:t>
    </dgm:pt>
    <dgm:pt modelId="{C22E38C8-3E7A-7349-9E52-39AFE3B76698}" type="parTrans" cxnId="{FA90ACFC-49C4-DF4E-87B2-C12C8BF8BE3A}">
      <dgm:prSet/>
      <dgm:spPr/>
      <dgm:t>
        <a:bodyPr/>
        <a:lstStyle/>
        <a:p>
          <a:endParaRPr lang="fr-FR"/>
        </a:p>
      </dgm:t>
    </dgm:pt>
    <dgm:pt modelId="{37405C2C-3F8A-7C48-9FD4-FADCF2B173B3}" type="sibTrans" cxnId="{FA90ACFC-49C4-DF4E-87B2-C12C8BF8BE3A}">
      <dgm:prSet/>
      <dgm:spPr/>
      <dgm:t>
        <a:bodyPr/>
        <a:lstStyle/>
        <a:p>
          <a:endParaRPr lang="fr-FR"/>
        </a:p>
      </dgm:t>
    </dgm:pt>
    <dgm:pt modelId="{AA389E28-CF6D-EA49-9825-E34CDC1DDFEF}">
      <dgm:prSet custT="1"/>
      <dgm:spPr/>
      <dgm:t>
        <a:bodyPr/>
        <a:lstStyle/>
        <a:p>
          <a:r>
            <a:rPr lang="en-US" sz="1600" dirty="0" smtClean="0"/>
            <a:t>In Saudi Arabia, a uterine transplant was performed from a 46-year-old hysterectomy patient into a 26-year-old recipient</a:t>
          </a:r>
          <a:endParaRPr lang="fr-FR" sz="1600" dirty="0" smtClean="0"/>
        </a:p>
      </dgm:t>
    </dgm:pt>
    <dgm:pt modelId="{B323ED54-C88B-4246-8853-9237E0AB9E45}" type="parTrans" cxnId="{683EE6A7-510B-064A-B44A-477F3FFE50F7}">
      <dgm:prSet/>
      <dgm:spPr/>
      <dgm:t>
        <a:bodyPr/>
        <a:lstStyle/>
        <a:p>
          <a:endParaRPr lang="fr-FR"/>
        </a:p>
      </dgm:t>
    </dgm:pt>
    <dgm:pt modelId="{31AB6657-81CA-924E-92A7-A05F4219CEEE}" type="sibTrans" cxnId="{683EE6A7-510B-064A-B44A-477F3FFE50F7}">
      <dgm:prSet/>
      <dgm:spPr/>
      <dgm:t>
        <a:bodyPr/>
        <a:lstStyle/>
        <a:p>
          <a:endParaRPr lang="fr-FR"/>
        </a:p>
      </dgm:t>
    </dgm:pt>
    <dgm:pt modelId="{91ECCBD4-852B-C34F-AEE6-8B009D65767D}">
      <dgm:prSet custT="1"/>
      <dgm:spPr/>
      <dgm:t>
        <a:bodyPr/>
        <a:lstStyle/>
        <a:p>
          <a:r>
            <a:rPr lang="en-US" sz="1800" dirty="0" smtClean="0"/>
            <a:t>But the transplanted uterus functioned only for 99 days</a:t>
          </a:r>
          <a:endParaRPr lang="fr-FR" sz="1800" dirty="0" smtClean="0"/>
        </a:p>
      </dgm:t>
    </dgm:pt>
    <dgm:pt modelId="{23E8264B-8B65-6B40-B1D2-94882E910FA9}" type="parTrans" cxnId="{4D620978-C1EB-8743-BF7E-A9BF3C638599}">
      <dgm:prSet/>
      <dgm:spPr/>
      <dgm:t>
        <a:bodyPr/>
        <a:lstStyle/>
        <a:p>
          <a:endParaRPr lang="fr-FR"/>
        </a:p>
      </dgm:t>
    </dgm:pt>
    <dgm:pt modelId="{D9A1E870-6850-E84F-9838-07FA0E715F44}" type="sibTrans" cxnId="{4D620978-C1EB-8743-BF7E-A9BF3C638599}">
      <dgm:prSet/>
      <dgm:spPr/>
      <dgm:t>
        <a:bodyPr/>
        <a:lstStyle/>
        <a:p>
          <a:endParaRPr lang="fr-FR"/>
        </a:p>
      </dgm:t>
    </dgm:pt>
    <dgm:pt modelId="{5A5D3921-37B6-6644-86A1-9BC30FC9CFCB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51000"/>
                <a:satMod val="130000"/>
                <a:alpha val="50000"/>
              </a:schemeClr>
            </a:gs>
            <a:gs pos="80000">
              <a:schemeClr val="accent4">
                <a:shade val="93000"/>
                <a:satMod val="130000"/>
                <a:alpha val="50000"/>
              </a:schemeClr>
            </a:gs>
            <a:gs pos="100000">
              <a:schemeClr val="accent4">
                <a:shade val="94000"/>
                <a:satMod val="135000"/>
                <a:alpha val="50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fr-FR" dirty="0" smtClean="0"/>
            <a:t>2011</a:t>
          </a:r>
        </a:p>
      </dgm:t>
    </dgm:pt>
    <dgm:pt modelId="{071D117D-04AE-CE44-A986-9F9422DB3A14}" type="parTrans" cxnId="{012E8544-B611-2542-ADF1-9BAAB80C2291}">
      <dgm:prSet/>
      <dgm:spPr/>
      <dgm:t>
        <a:bodyPr/>
        <a:lstStyle/>
        <a:p>
          <a:endParaRPr lang="fr-FR"/>
        </a:p>
      </dgm:t>
    </dgm:pt>
    <dgm:pt modelId="{66CB368E-0A68-724B-B7E8-96CA195B09DD}" type="sibTrans" cxnId="{012E8544-B611-2542-ADF1-9BAAB80C2291}">
      <dgm:prSet/>
      <dgm:spPr/>
      <dgm:t>
        <a:bodyPr/>
        <a:lstStyle/>
        <a:p>
          <a:endParaRPr lang="fr-FR"/>
        </a:p>
      </dgm:t>
    </dgm:pt>
    <dgm:pt modelId="{35967034-01AA-A04D-BE63-C1B429C7F290}">
      <dgm:prSet custT="1"/>
      <dgm:spPr/>
      <dgm:t>
        <a:bodyPr/>
        <a:lstStyle/>
        <a:p>
          <a:r>
            <a:rPr lang="fr-FR" sz="2000" dirty="0" smtClean="0"/>
            <a:t>I</a:t>
          </a:r>
          <a:r>
            <a:rPr lang="en-US" sz="2000" dirty="0" smtClean="0"/>
            <a:t>n Turkey, the world's first uterus transplant from a deceased donor was conducted </a:t>
          </a:r>
          <a:endParaRPr lang="fr-FR" sz="2000" dirty="0" smtClean="0"/>
        </a:p>
      </dgm:t>
    </dgm:pt>
    <dgm:pt modelId="{73837205-2CA5-3C4D-BCCB-15E91836334B}" type="parTrans" cxnId="{6835F1C5-F98B-9142-B5FA-FE5110CF5C7F}">
      <dgm:prSet/>
      <dgm:spPr/>
      <dgm:t>
        <a:bodyPr/>
        <a:lstStyle/>
        <a:p>
          <a:endParaRPr lang="fr-FR"/>
        </a:p>
      </dgm:t>
    </dgm:pt>
    <dgm:pt modelId="{3144367E-FA02-A740-92EB-575CCDC4CDF3}" type="sibTrans" cxnId="{6835F1C5-F98B-9142-B5FA-FE5110CF5C7F}">
      <dgm:prSet/>
      <dgm:spPr/>
      <dgm:t>
        <a:bodyPr/>
        <a:lstStyle/>
        <a:p>
          <a:endParaRPr lang="fr-FR"/>
        </a:p>
      </dgm:t>
    </dgm:pt>
    <dgm:pt modelId="{F982FF88-61EC-1545-BB2E-9E610C23B441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51000"/>
                <a:satMod val="130000"/>
                <a:alpha val="51000"/>
              </a:schemeClr>
            </a:gs>
            <a:gs pos="80000">
              <a:schemeClr val="accent4">
                <a:shade val="93000"/>
                <a:satMod val="130000"/>
                <a:alpha val="51000"/>
              </a:schemeClr>
            </a:gs>
            <a:gs pos="100000">
              <a:schemeClr val="accent4">
                <a:shade val="94000"/>
                <a:satMod val="135000"/>
                <a:alpha val="51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fr-FR" dirty="0" smtClean="0"/>
            <a:t>2013</a:t>
          </a:r>
        </a:p>
      </dgm:t>
    </dgm:pt>
    <dgm:pt modelId="{0F40813C-5305-814F-A4D3-D394CBBDDE35}" type="parTrans" cxnId="{D66E32F8-2943-394D-8B8D-6E17AC04A89B}">
      <dgm:prSet/>
      <dgm:spPr/>
      <dgm:t>
        <a:bodyPr/>
        <a:lstStyle/>
        <a:p>
          <a:endParaRPr lang="fr-FR"/>
        </a:p>
      </dgm:t>
    </dgm:pt>
    <dgm:pt modelId="{48313282-51F8-FB41-926F-C4970810C430}" type="sibTrans" cxnId="{D66E32F8-2943-394D-8B8D-6E17AC04A89B}">
      <dgm:prSet/>
      <dgm:spPr/>
      <dgm:t>
        <a:bodyPr/>
        <a:lstStyle/>
        <a:p>
          <a:endParaRPr lang="fr-FR"/>
        </a:p>
      </dgm:t>
    </dgm:pt>
    <dgm:pt modelId="{DFE5D57D-C769-3F4F-A8E1-67F2E71B9AC3}">
      <dgm:prSet custT="1"/>
      <dgm:spPr/>
      <dgm:t>
        <a:bodyPr/>
        <a:lstStyle/>
        <a:p>
          <a:r>
            <a:rPr lang="fr-FR" sz="1600" u="sng" dirty="0" smtClean="0"/>
            <a:t>April </a:t>
          </a:r>
          <a:r>
            <a:rPr lang="fr-FR" sz="1600" dirty="0" smtClean="0"/>
            <a:t>: </a:t>
          </a:r>
          <a:r>
            <a:rPr lang="en-US" sz="1600" dirty="0" smtClean="0"/>
            <a:t>The 21-year-old Turkish woman, </a:t>
          </a:r>
          <a:r>
            <a:rPr lang="en-US" sz="1600" dirty="0" err="1" smtClean="0"/>
            <a:t>Derya</a:t>
          </a:r>
          <a:r>
            <a:rPr lang="en-US" sz="1600" dirty="0" smtClean="0"/>
            <a:t> </a:t>
          </a:r>
          <a:r>
            <a:rPr lang="en-US" sz="1600" dirty="0" err="1" smtClean="0"/>
            <a:t>Sert</a:t>
          </a:r>
          <a:r>
            <a:rPr lang="en-US" sz="1600" dirty="0" smtClean="0"/>
            <a:t> announced she was pregnant </a:t>
          </a:r>
          <a:endParaRPr lang="fr-FR" sz="1600" dirty="0" smtClean="0"/>
        </a:p>
      </dgm:t>
    </dgm:pt>
    <dgm:pt modelId="{4D5EC7BE-FFF5-684A-8D5F-AFDEAF3BE18C}" type="parTrans" cxnId="{E4261747-19EF-7D40-9B50-604146855656}">
      <dgm:prSet/>
      <dgm:spPr/>
      <dgm:t>
        <a:bodyPr/>
        <a:lstStyle/>
        <a:p>
          <a:endParaRPr lang="fr-FR"/>
        </a:p>
      </dgm:t>
    </dgm:pt>
    <dgm:pt modelId="{4FC85E7B-5F8E-CD45-9B0C-FE3E0805A827}" type="sibTrans" cxnId="{E4261747-19EF-7D40-9B50-604146855656}">
      <dgm:prSet/>
      <dgm:spPr/>
      <dgm:t>
        <a:bodyPr/>
        <a:lstStyle/>
        <a:p>
          <a:endParaRPr lang="fr-FR"/>
        </a:p>
      </dgm:t>
    </dgm:pt>
    <dgm:pt modelId="{A4B2822F-5DC2-D345-8A14-CB58EA0E9A4B}">
      <dgm:prSet custT="1"/>
      <dgm:spPr/>
      <dgm:t>
        <a:bodyPr/>
        <a:lstStyle/>
        <a:p>
          <a:r>
            <a:rPr lang="fr-FR" sz="1600" u="sng" smtClean="0"/>
            <a:t>May</a:t>
          </a:r>
          <a:r>
            <a:rPr lang="fr-FR" sz="1600" smtClean="0"/>
            <a:t> : </a:t>
          </a:r>
          <a:r>
            <a:rPr lang="en-US" sz="1600" smtClean="0"/>
            <a:t>she terminated her pregnancy before W6 because of heart failure</a:t>
          </a:r>
          <a:endParaRPr lang="fr-FR" sz="1600" dirty="0" smtClean="0"/>
        </a:p>
      </dgm:t>
    </dgm:pt>
    <dgm:pt modelId="{312712FB-0165-6741-B91F-04A654FD51D4}" type="parTrans" cxnId="{7EB6EA8E-7F7A-5D4A-B08A-BB977E19C534}">
      <dgm:prSet/>
      <dgm:spPr/>
      <dgm:t>
        <a:bodyPr/>
        <a:lstStyle/>
        <a:p>
          <a:endParaRPr lang="fr-FR"/>
        </a:p>
      </dgm:t>
    </dgm:pt>
    <dgm:pt modelId="{B31B1339-853F-1B43-B17D-6AD8A79188AD}" type="sibTrans" cxnId="{7EB6EA8E-7F7A-5D4A-B08A-BB977E19C534}">
      <dgm:prSet/>
      <dgm:spPr/>
      <dgm:t>
        <a:bodyPr/>
        <a:lstStyle/>
        <a:p>
          <a:endParaRPr lang="fr-FR"/>
        </a:p>
      </dgm:t>
    </dgm:pt>
    <dgm:pt modelId="{FC68A4C8-25F9-CB49-8A91-E19DFD283A40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51000"/>
                <a:satMod val="130000"/>
                <a:alpha val="50000"/>
              </a:schemeClr>
            </a:gs>
            <a:gs pos="80000">
              <a:schemeClr val="accent4">
                <a:shade val="93000"/>
                <a:satMod val="130000"/>
                <a:alpha val="50000"/>
              </a:schemeClr>
            </a:gs>
            <a:gs pos="100000">
              <a:schemeClr val="accent4">
                <a:shade val="94000"/>
                <a:satMod val="135000"/>
                <a:alpha val="50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fr-FR" dirty="0" smtClean="0"/>
            <a:t>2012</a:t>
          </a:r>
        </a:p>
      </dgm:t>
    </dgm:pt>
    <dgm:pt modelId="{44478BA5-E78A-EF42-96C1-95808D19C8CB}" type="parTrans" cxnId="{BDC31944-348F-B14C-A5A9-4FA5D10C03CD}">
      <dgm:prSet/>
      <dgm:spPr/>
      <dgm:t>
        <a:bodyPr/>
        <a:lstStyle/>
        <a:p>
          <a:endParaRPr lang="fr-FR"/>
        </a:p>
      </dgm:t>
    </dgm:pt>
    <dgm:pt modelId="{981550B6-20EE-1843-B9CD-07A8664F70E9}" type="sibTrans" cxnId="{BDC31944-348F-B14C-A5A9-4FA5D10C03CD}">
      <dgm:prSet/>
      <dgm:spPr/>
      <dgm:t>
        <a:bodyPr/>
        <a:lstStyle/>
        <a:p>
          <a:endParaRPr lang="fr-FR"/>
        </a:p>
      </dgm:t>
    </dgm:pt>
    <dgm:pt modelId="{32B7304B-EEA4-0A4B-BC72-796C3EF0FBFB}">
      <dgm:prSet custT="1"/>
      <dgm:spPr/>
      <dgm:t>
        <a:bodyPr/>
        <a:lstStyle/>
        <a:p>
          <a:r>
            <a:rPr lang="en-US" sz="1600" dirty="0" smtClean="0"/>
            <a:t>In Sweden : the first clinical trial of transplantation, involving nine women who received uteri from live donors</a:t>
          </a:r>
          <a:endParaRPr lang="fr-FR" sz="1600" dirty="0" smtClean="0"/>
        </a:p>
      </dgm:t>
    </dgm:pt>
    <dgm:pt modelId="{66434839-8F9A-674E-B586-84898BC70C73}" type="parTrans" cxnId="{545D6B82-B0B0-1B45-B480-30BC8F71BA42}">
      <dgm:prSet/>
      <dgm:spPr/>
      <dgm:t>
        <a:bodyPr/>
        <a:lstStyle/>
        <a:p>
          <a:endParaRPr lang="fr-FR"/>
        </a:p>
      </dgm:t>
    </dgm:pt>
    <dgm:pt modelId="{5F009A09-B70B-2442-B520-58D729F30AC4}" type="sibTrans" cxnId="{545D6B82-B0B0-1B45-B480-30BC8F71BA42}">
      <dgm:prSet/>
      <dgm:spPr/>
      <dgm:t>
        <a:bodyPr/>
        <a:lstStyle/>
        <a:p>
          <a:endParaRPr lang="fr-FR"/>
        </a:p>
      </dgm:t>
    </dgm:pt>
    <dgm:pt modelId="{29907407-5B34-0545-8376-9E1663116A52}">
      <dgm:prSet/>
      <dgm:spPr/>
      <dgm:t>
        <a:bodyPr/>
        <a:lstStyle/>
        <a:p>
          <a:pPr rtl="0"/>
          <a:r>
            <a:rPr lang="en-US" dirty="0" smtClean="0"/>
            <a:t>The first mother-to-daughter womb transplant was done by Swedish doctors</a:t>
          </a:r>
          <a:endParaRPr lang="fr-FR" dirty="0" smtClean="0"/>
        </a:p>
      </dgm:t>
    </dgm:pt>
    <dgm:pt modelId="{E1ECF59B-D4CC-CE4F-9D6D-52DDD6C0E530}" type="parTrans" cxnId="{13D9CAE6-F729-9E45-9BAC-78226AE22030}">
      <dgm:prSet/>
      <dgm:spPr/>
      <dgm:t>
        <a:bodyPr/>
        <a:lstStyle/>
        <a:p>
          <a:endParaRPr lang="fr-FR"/>
        </a:p>
      </dgm:t>
    </dgm:pt>
    <dgm:pt modelId="{4CEAEF69-622B-AD4E-B114-0EF3C939F3E4}" type="sibTrans" cxnId="{13D9CAE6-F729-9E45-9BAC-78226AE22030}">
      <dgm:prSet/>
      <dgm:spPr/>
      <dgm:t>
        <a:bodyPr/>
        <a:lstStyle/>
        <a:p>
          <a:endParaRPr lang="fr-FR"/>
        </a:p>
      </dgm:t>
    </dgm:pt>
    <dgm:pt modelId="{506807D0-354A-9E43-B0F3-75147341ED1D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51000"/>
                <a:satMod val="130000"/>
                <a:alpha val="50000"/>
              </a:schemeClr>
            </a:gs>
            <a:gs pos="80000">
              <a:schemeClr val="accent4">
                <a:shade val="93000"/>
                <a:satMod val="130000"/>
                <a:alpha val="50000"/>
              </a:schemeClr>
            </a:gs>
            <a:gs pos="100000">
              <a:schemeClr val="accent4">
                <a:shade val="94000"/>
                <a:satMod val="135000"/>
                <a:alpha val="50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fr-FR" dirty="0" smtClean="0"/>
            <a:t>2014</a:t>
          </a:r>
        </a:p>
      </dgm:t>
    </dgm:pt>
    <dgm:pt modelId="{49335FDD-A6EB-DF4B-84DE-B5A340D7DB6C}" type="parTrans" cxnId="{F916D996-BF11-CC48-9586-D000CAA1382A}">
      <dgm:prSet/>
      <dgm:spPr/>
      <dgm:t>
        <a:bodyPr/>
        <a:lstStyle/>
        <a:p>
          <a:endParaRPr lang="fr-FR"/>
        </a:p>
      </dgm:t>
    </dgm:pt>
    <dgm:pt modelId="{8169ADAD-9F87-8646-840D-2696A2F0B88C}" type="sibTrans" cxnId="{F916D996-BF11-CC48-9586-D000CAA1382A}">
      <dgm:prSet/>
      <dgm:spPr/>
      <dgm:t>
        <a:bodyPr/>
        <a:lstStyle/>
        <a:p>
          <a:endParaRPr lang="fr-FR"/>
        </a:p>
      </dgm:t>
    </dgm:pt>
    <dgm:pt modelId="{005B621E-2B96-9441-9A9F-5C64D6A393F7}">
      <dgm:prSet custT="1"/>
      <dgm:spPr/>
      <dgm:t>
        <a:bodyPr/>
        <a:lstStyle/>
        <a:p>
          <a:r>
            <a:rPr lang="en-US" sz="1800" dirty="0" smtClean="0"/>
            <a:t>For the first time, a healthy baby had been born to a uterine transplant recipient</a:t>
          </a:r>
          <a:endParaRPr lang="fr-FR" sz="1800" dirty="0"/>
        </a:p>
      </dgm:t>
    </dgm:pt>
    <dgm:pt modelId="{4AAD715D-15D8-4B4F-AE76-311B9C416B93}" type="parTrans" cxnId="{ADACDC66-66AF-9946-A7FE-836DEEF4295A}">
      <dgm:prSet/>
      <dgm:spPr/>
      <dgm:t>
        <a:bodyPr/>
        <a:lstStyle/>
        <a:p>
          <a:endParaRPr lang="fr-FR"/>
        </a:p>
      </dgm:t>
    </dgm:pt>
    <dgm:pt modelId="{8920FEDF-6E80-6140-B2FF-522CD6C27A72}" type="sibTrans" cxnId="{ADACDC66-66AF-9946-A7FE-836DEEF4295A}">
      <dgm:prSet/>
      <dgm:spPr/>
      <dgm:t>
        <a:bodyPr/>
        <a:lstStyle/>
        <a:p>
          <a:endParaRPr lang="fr-FR"/>
        </a:p>
      </dgm:t>
    </dgm:pt>
    <dgm:pt modelId="{146D4601-9B76-C543-9BAD-04B44A61C1C9}" type="pres">
      <dgm:prSet presAssocID="{AD50392F-9EC4-3644-810E-BEBDCC21B8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CC42178-8736-3849-A34B-46B45A7C250B}" type="pres">
      <dgm:prSet presAssocID="{7536AF06-D891-E24A-8BA2-3A8306CD6E5A}" presName="horFlow" presStyleCnt="0"/>
      <dgm:spPr/>
    </dgm:pt>
    <dgm:pt modelId="{F0F5DC38-2DEF-8249-ADC4-93C50E7C4E61}" type="pres">
      <dgm:prSet presAssocID="{7536AF06-D891-E24A-8BA2-3A8306CD6E5A}" presName="bigChev" presStyleLbl="node1" presStyleIdx="0" presStyleCnt="5" custScaleY="103961"/>
      <dgm:spPr/>
      <dgm:t>
        <a:bodyPr/>
        <a:lstStyle/>
        <a:p>
          <a:endParaRPr lang="fr-FR"/>
        </a:p>
      </dgm:t>
    </dgm:pt>
    <dgm:pt modelId="{EED3BA62-988D-764D-8EB7-6C21DE8ACEE9}" type="pres">
      <dgm:prSet presAssocID="{B323ED54-C88B-4246-8853-9237E0AB9E45}" presName="parTrans" presStyleCnt="0"/>
      <dgm:spPr/>
    </dgm:pt>
    <dgm:pt modelId="{4F7C0191-7B3C-EA41-943A-A1FFFD1E47A1}" type="pres">
      <dgm:prSet presAssocID="{AA389E28-CF6D-EA49-9825-E34CDC1DDFEF}" presName="node" presStyleLbl="alignAccFollowNode1" presStyleIdx="0" presStyleCnt="8" custScaleX="199192" custScaleY="1212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5EE050-8292-E348-8FE7-5B672686719E}" type="pres">
      <dgm:prSet presAssocID="{31AB6657-81CA-924E-92A7-A05F4219CEEE}" presName="sibTrans" presStyleCnt="0"/>
      <dgm:spPr/>
    </dgm:pt>
    <dgm:pt modelId="{04BC0D69-2C39-9745-BAF9-CEA28B986624}" type="pres">
      <dgm:prSet presAssocID="{91ECCBD4-852B-C34F-AEE6-8B009D65767D}" presName="node" presStyleLbl="alignAccFollowNode1" presStyleIdx="1" presStyleCnt="8" custScaleX="166083" custScaleY="1252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BB4EF5-6E04-F943-B322-54A94F8AF224}" type="pres">
      <dgm:prSet presAssocID="{7536AF06-D891-E24A-8BA2-3A8306CD6E5A}" presName="vSp" presStyleCnt="0"/>
      <dgm:spPr/>
    </dgm:pt>
    <dgm:pt modelId="{B022A5D3-3812-5F48-9AA4-AA378593751A}" type="pres">
      <dgm:prSet presAssocID="{5A5D3921-37B6-6644-86A1-9BC30FC9CFCB}" presName="horFlow" presStyleCnt="0"/>
      <dgm:spPr/>
    </dgm:pt>
    <dgm:pt modelId="{CF7F4A68-832F-7A4C-B0B9-96EABF93736F}" type="pres">
      <dgm:prSet presAssocID="{5A5D3921-37B6-6644-86A1-9BC30FC9CFCB}" presName="bigChev" presStyleLbl="node1" presStyleIdx="1" presStyleCnt="5"/>
      <dgm:spPr/>
      <dgm:t>
        <a:bodyPr/>
        <a:lstStyle/>
        <a:p>
          <a:endParaRPr lang="fr-FR"/>
        </a:p>
      </dgm:t>
    </dgm:pt>
    <dgm:pt modelId="{CEAC6953-66B0-CC40-BCE4-7913FE2457E2}" type="pres">
      <dgm:prSet presAssocID="{73837205-2CA5-3C4D-BCCB-15E91836334B}" presName="parTrans" presStyleCnt="0"/>
      <dgm:spPr/>
    </dgm:pt>
    <dgm:pt modelId="{1AE86197-5E40-3F42-99CE-223053321F08}" type="pres">
      <dgm:prSet presAssocID="{35967034-01AA-A04D-BE63-C1B429C7F290}" presName="node" presStyleLbl="alignAccFollowNode1" presStyleIdx="2" presStyleCnt="8" custScaleX="350189" custScaleY="126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EC96BA-DA53-D149-8798-43267BE47C54}" type="pres">
      <dgm:prSet presAssocID="{5A5D3921-37B6-6644-86A1-9BC30FC9CFCB}" presName="vSp" presStyleCnt="0"/>
      <dgm:spPr/>
    </dgm:pt>
    <dgm:pt modelId="{07C2B199-6530-FA49-A653-B23C582E26E6}" type="pres">
      <dgm:prSet presAssocID="{F982FF88-61EC-1545-BB2E-9E610C23B441}" presName="horFlow" presStyleCnt="0"/>
      <dgm:spPr/>
    </dgm:pt>
    <dgm:pt modelId="{EE2502E2-127C-DF40-8B55-DE4A460CF8FD}" type="pres">
      <dgm:prSet presAssocID="{F982FF88-61EC-1545-BB2E-9E610C23B441}" presName="bigChev" presStyleLbl="node1" presStyleIdx="2" presStyleCnt="5" custScaleY="105743"/>
      <dgm:spPr/>
      <dgm:t>
        <a:bodyPr/>
        <a:lstStyle/>
        <a:p>
          <a:endParaRPr lang="fr-FR"/>
        </a:p>
      </dgm:t>
    </dgm:pt>
    <dgm:pt modelId="{D1B5753A-ABBC-4B4C-9486-32D108864B85}" type="pres">
      <dgm:prSet presAssocID="{4D5EC7BE-FFF5-684A-8D5F-AFDEAF3BE18C}" presName="parTrans" presStyleCnt="0"/>
      <dgm:spPr/>
    </dgm:pt>
    <dgm:pt modelId="{E36F04B1-E6A3-324A-8916-8118BE9271DE}" type="pres">
      <dgm:prSet presAssocID="{DFE5D57D-C769-3F4F-A8E1-67F2E71B9AC3}" presName="node" presStyleLbl="alignAccFollowNode1" presStyleIdx="3" presStyleCnt="8" custScaleX="200015" custScaleY="1276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24DA5E-1E40-C545-9CA3-6177CB53FC07}" type="pres">
      <dgm:prSet presAssocID="{4FC85E7B-5F8E-CD45-9B0C-FE3E0805A827}" presName="sibTrans" presStyleCnt="0"/>
      <dgm:spPr/>
    </dgm:pt>
    <dgm:pt modelId="{C04F702F-3E7F-6845-AFEC-5022220053B5}" type="pres">
      <dgm:prSet presAssocID="{A4B2822F-5DC2-D345-8A14-CB58EA0E9A4B}" presName="node" presStyleLbl="alignAccFollowNode1" presStyleIdx="4" presStyleCnt="8" custScaleX="167605" custScaleY="1276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7DC5C-EA2F-F047-BF5D-139321D7A1C7}" type="pres">
      <dgm:prSet presAssocID="{F982FF88-61EC-1545-BB2E-9E610C23B441}" presName="vSp" presStyleCnt="0"/>
      <dgm:spPr/>
    </dgm:pt>
    <dgm:pt modelId="{6B138F51-E667-7644-8F10-57C96DFC10BC}" type="pres">
      <dgm:prSet presAssocID="{FC68A4C8-25F9-CB49-8A91-E19DFD283A40}" presName="horFlow" presStyleCnt="0"/>
      <dgm:spPr/>
    </dgm:pt>
    <dgm:pt modelId="{D9968144-47CD-DF46-A177-BBBD1CB5E7D6}" type="pres">
      <dgm:prSet presAssocID="{FC68A4C8-25F9-CB49-8A91-E19DFD283A40}" presName="bigChev" presStyleLbl="node1" presStyleIdx="3" presStyleCnt="5" custScaleY="106554"/>
      <dgm:spPr/>
      <dgm:t>
        <a:bodyPr/>
        <a:lstStyle/>
        <a:p>
          <a:endParaRPr lang="fr-FR"/>
        </a:p>
      </dgm:t>
    </dgm:pt>
    <dgm:pt modelId="{68FF4665-DA61-304B-9F0C-BB18FDAF1C1D}" type="pres">
      <dgm:prSet presAssocID="{66434839-8F9A-674E-B586-84898BC70C73}" presName="parTrans" presStyleCnt="0"/>
      <dgm:spPr/>
    </dgm:pt>
    <dgm:pt modelId="{34F6CB14-EE83-1943-ADC6-16F6D1A26069}" type="pres">
      <dgm:prSet presAssocID="{32B7304B-EEA4-0A4B-BC72-796C3EF0FBFB}" presName="node" presStyleLbl="alignAccFollowNode1" presStyleIdx="5" presStyleCnt="8" custScaleX="200758" custScaleY="1248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EB2D2B-9567-8343-8A47-8477CD1C7C44}" type="pres">
      <dgm:prSet presAssocID="{5F009A09-B70B-2442-B520-58D729F30AC4}" presName="sibTrans" presStyleCnt="0"/>
      <dgm:spPr/>
    </dgm:pt>
    <dgm:pt modelId="{6A91BE7E-3279-6C4C-B3CE-E7CEF83D070D}" type="pres">
      <dgm:prSet presAssocID="{29907407-5B34-0545-8376-9E1663116A52}" presName="node" presStyleLbl="alignAccFollowNode1" presStyleIdx="6" presStyleCnt="8" custScaleX="167918" custScaleY="1281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9292AE-3100-A045-BF64-003A3BC9C7BF}" type="pres">
      <dgm:prSet presAssocID="{FC68A4C8-25F9-CB49-8A91-E19DFD283A40}" presName="vSp" presStyleCnt="0"/>
      <dgm:spPr/>
    </dgm:pt>
    <dgm:pt modelId="{AE17255C-419F-A64D-95B9-5B9BA5273297}" type="pres">
      <dgm:prSet presAssocID="{506807D0-354A-9E43-B0F3-75147341ED1D}" presName="horFlow" presStyleCnt="0"/>
      <dgm:spPr/>
    </dgm:pt>
    <dgm:pt modelId="{AE0FC2E6-0B1E-FE4F-AE7F-BB0BF51BD0E1}" type="pres">
      <dgm:prSet presAssocID="{506807D0-354A-9E43-B0F3-75147341ED1D}" presName="bigChev" presStyleLbl="node1" presStyleIdx="4" presStyleCnt="5" custScaleY="102608"/>
      <dgm:spPr/>
      <dgm:t>
        <a:bodyPr/>
        <a:lstStyle/>
        <a:p>
          <a:endParaRPr lang="fr-FR"/>
        </a:p>
      </dgm:t>
    </dgm:pt>
    <dgm:pt modelId="{78E3F5DC-9495-E741-BE83-D6429E0AC795}" type="pres">
      <dgm:prSet presAssocID="{4AAD715D-15D8-4B4F-AE76-311B9C416B93}" presName="parTrans" presStyleCnt="0"/>
      <dgm:spPr/>
    </dgm:pt>
    <dgm:pt modelId="{4ADA55E4-78E0-A84A-A2C8-F07CD429B37B}" type="pres">
      <dgm:prSet presAssocID="{005B621E-2B96-9441-9A9F-5C64D6A393F7}" presName="node" presStyleLbl="alignAccFollowNode1" presStyleIdx="7" presStyleCnt="8" custScaleX="353100" custScaleY="1298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A90ACFC-49C4-DF4E-87B2-C12C8BF8BE3A}" srcId="{AD50392F-9EC4-3644-810E-BEBDCC21B8B8}" destId="{7536AF06-D891-E24A-8BA2-3A8306CD6E5A}" srcOrd="0" destOrd="0" parTransId="{C22E38C8-3E7A-7349-9E52-39AFE3B76698}" sibTransId="{37405C2C-3F8A-7C48-9FD4-FADCF2B173B3}"/>
    <dgm:cxn modelId="{82F3E08A-818D-4841-AB8F-E95DBE74F95F}" type="presOf" srcId="{F982FF88-61EC-1545-BB2E-9E610C23B441}" destId="{EE2502E2-127C-DF40-8B55-DE4A460CF8FD}" srcOrd="0" destOrd="0" presId="urn:microsoft.com/office/officeart/2005/8/layout/lProcess3"/>
    <dgm:cxn modelId="{770C5D07-7B46-4D8F-A403-7A74E79C9CCB}" type="presOf" srcId="{506807D0-354A-9E43-B0F3-75147341ED1D}" destId="{AE0FC2E6-0B1E-FE4F-AE7F-BB0BF51BD0E1}" srcOrd="0" destOrd="0" presId="urn:microsoft.com/office/officeart/2005/8/layout/lProcess3"/>
    <dgm:cxn modelId="{545D6B82-B0B0-1B45-B480-30BC8F71BA42}" srcId="{FC68A4C8-25F9-CB49-8A91-E19DFD283A40}" destId="{32B7304B-EEA4-0A4B-BC72-796C3EF0FBFB}" srcOrd="0" destOrd="0" parTransId="{66434839-8F9A-674E-B586-84898BC70C73}" sibTransId="{5F009A09-B70B-2442-B520-58D729F30AC4}"/>
    <dgm:cxn modelId="{4D620978-C1EB-8743-BF7E-A9BF3C638599}" srcId="{7536AF06-D891-E24A-8BA2-3A8306CD6E5A}" destId="{91ECCBD4-852B-C34F-AEE6-8B009D65767D}" srcOrd="1" destOrd="0" parTransId="{23E8264B-8B65-6B40-B1D2-94882E910FA9}" sibTransId="{D9A1E870-6850-E84F-9838-07FA0E715F44}"/>
    <dgm:cxn modelId="{DB480483-25E8-4554-997F-A31F88392C3B}" type="presOf" srcId="{35967034-01AA-A04D-BE63-C1B429C7F290}" destId="{1AE86197-5E40-3F42-99CE-223053321F08}" srcOrd="0" destOrd="0" presId="urn:microsoft.com/office/officeart/2005/8/layout/lProcess3"/>
    <dgm:cxn modelId="{683EE6A7-510B-064A-B44A-477F3FFE50F7}" srcId="{7536AF06-D891-E24A-8BA2-3A8306CD6E5A}" destId="{AA389E28-CF6D-EA49-9825-E34CDC1DDFEF}" srcOrd="0" destOrd="0" parTransId="{B323ED54-C88B-4246-8853-9237E0AB9E45}" sibTransId="{31AB6657-81CA-924E-92A7-A05F4219CEEE}"/>
    <dgm:cxn modelId="{D66E32F8-2943-394D-8B8D-6E17AC04A89B}" srcId="{AD50392F-9EC4-3644-810E-BEBDCC21B8B8}" destId="{F982FF88-61EC-1545-BB2E-9E610C23B441}" srcOrd="2" destOrd="0" parTransId="{0F40813C-5305-814F-A4D3-D394CBBDDE35}" sibTransId="{48313282-51F8-FB41-926F-C4970810C430}"/>
    <dgm:cxn modelId="{012E8544-B611-2542-ADF1-9BAAB80C2291}" srcId="{AD50392F-9EC4-3644-810E-BEBDCC21B8B8}" destId="{5A5D3921-37B6-6644-86A1-9BC30FC9CFCB}" srcOrd="1" destOrd="0" parTransId="{071D117D-04AE-CE44-A986-9F9422DB3A14}" sibTransId="{66CB368E-0A68-724B-B7E8-96CA195B09DD}"/>
    <dgm:cxn modelId="{ADACDC66-66AF-9946-A7FE-836DEEF4295A}" srcId="{506807D0-354A-9E43-B0F3-75147341ED1D}" destId="{005B621E-2B96-9441-9A9F-5C64D6A393F7}" srcOrd="0" destOrd="0" parTransId="{4AAD715D-15D8-4B4F-AE76-311B9C416B93}" sibTransId="{8920FEDF-6E80-6140-B2FF-522CD6C27A72}"/>
    <dgm:cxn modelId="{545E4C2E-99A3-44FB-9751-AE55A801A9FA}" type="presOf" srcId="{DFE5D57D-C769-3F4F-A8E1-67F2E71B9AC3}" destId="{E36F04B1-E6A3-324A-8916-8118BE9271DE}" srcOrd="0" destOrd="0" presId="urn:microsoft.com/office/officeart/2005/8/layout/lProcess3"/>
    <dgm:cxn modelId="{13D9CAE6-F729-9E45-9BAC-78226AE22030}" srcId="{FC68A4C8-25F9-CB49-8A91-E19DFD283A40}" destId="{29907407-5B34-0545-8376-9E1663116A52}" srcOrd="1" destOrd="0" parTransId="{E1ECF59B-D4CC-CE4F-9D6D-52DDD6C0E530}" sibTransId="{4CEAEF69-622B-AD4E-B114-0EF3C939F3E4}"/>
    <dgm:cxn modelId="{491F2D95-C532-4583-B018-D3BD40258494}" type="presOf" srcId="{A4B2822F-5DC2-D345-8A14-CB58EA0E9A4B}" destId="{C04F702F-3E7F-6845-AFEC-5022220053B5}" srcOrd="0" destOrd="0" presId="urn:microsoft.com/office/officeart/2005/8/layout/lProcess3"/>
    <dgm:cxn modelId="{7EB6EA8E-7F7A-5D4A-B08A-BB977E19C534}" srcId="{F982FF88-61EC-1545-BB2E-9E610C23B441}" destId="{A4B2822F-5DC2-D345-8A14-CB58EA0E9A4B}" srcOrd="1" destOrd="0" parTransId="{312712FB-0165-6741-B91F-04A654FD51D4}" sibTransId="{B31B1339-853F-1B43-B17D-6AD8A79188AD}"/>
    <dgm:cxn modelId="{866AE110-2850-4378-9A75-ACBB5EE43FE5}" type="presOf" srcId="{5A5D3921-37B6-6644-86A1-9BC30FC9CFCB}" destId="{CF7F4A68-832F-7A4C-B0B9-96EABF93736F}" srcOrd="0" destOrd="0" presId="urn:microsoft.com/office/officeart/2005/8/layout/lProcess3"/>
    <dgm:cxn modelId="{E0785A87-6C0E-47B7-87F1-CB8562C8AF82}" type="presOf" srcId="{29907407-5B34-0545-8376-9E1663116A52}" destId="{6A91BE7E-3279-6C4C-B3CE-E7CEF83D070D}" srcOrd="0" destOrd="0" presId="urn:microsoft.com/office/officeart/2005/8/layout/lProcess3"/>
    <dgm:cxn modelId="{556FEA79-5397-42FD-9603-29DDBCF1C08B}" type="presOf" srcId="{AA389E28-CF6D-EA49-9825-E34CDC1DDFEF}" destId="{4F7C0191-7B3C-EA41-943A-A1FFFD1E47A1}" srcOrd="0" destOrd="0" presId="urn:microsoft.com/office/officeart/2005/8/layout/lProcess3"/>
    <dgm:cxn modelId="{AFBB6458-6B7B-4DB5-A128-1099FA202E60}" type="presOf" srcId="{005B621E-2B96-9441-9A9F-5C64D6A393F7}" destId="{4ADA55E4-78E0-A84A-A2C8-F07CD429B37B}" srcOrd="0" destOrd="0" presId="urn:microsoft.com/office/officeart/2005/8/layout/lProcess3"/>
    <dgm:cxn modelId="{762944F2-1F06-4621-95DF-60D0B58607DD}" type="presOf" srcId="{32B7304B-EEA4-0A4B-BC72-796C3EF0FBFB}" destId="{34F6CB14-EE83-1943-ADC6-16F6D1A26069}" srcOrd="0" destOrd="0" presId="urn:microsoft.com/office/officeart/2005/8/layout/lProcess3"/>
    <dgm:cxn modelId="{BDC31944-348F-B14C-A5A9-4FA5D10C03CD}" srcId="{AD50392F-9EC4-3644-810E-BEBDCC21B8B8}" destId="{FC68A4C8-25F9-CB49-8A91-E19DFD283A40}" srcOrd="3" destOrd="0" parTransId="{44478BA5-E78A-EF42-96C1-95808D19C8CB}" sibTransId="{981550B6-20EE-1843-B9CD-07A8664F70E9}"/>
    <dgm:cxn modelId="{4FA1E725-F5B8-4A8E-ABE0-F7427BE0BFA2}" type="presOf" srcId="{FC68A4C8-25F9-CB49-8A91-E19DFD283A40}" destId="{D9968144-47CD-DF46-A177-BBBD1CB5E7D6}" srcOrd="0" destOrd="0" presId="urn:microsoft.com/office/officeart/2005/8/layout/lProcess3"/>
    <dgm:cxn modelId="{E4261747-19EF-7D40-9B50-604146855656}" srcId="{F982FF88-61EC-1545-BB2E-9E610C23B441}" destId="{DFE5D57D-C769-3F4F-A8E1-67F2E71B9AC3}" srcOrd="0" destOrd="0" parTransId="{4D5EC7BE-FFF5-684A-8D5F-AFDEAF3BE18C}" sibTransId="{4FC85E7B-5F8E-CD45-9B0C-FE3E0805A827}"/>
    <dgm:cxn modelId="{9FE23179-02B1-4BE4-8FDD-B020C477AB9B}" type="presOf" srcId="{91ECCBD4-852B-C34F-AEE6-8B009D65767D}" destId="{04BC0D69-2C39-9745-BAF9-CEA28B986624}" srcOrd="0" destOrd="0" presId="urn:microsoft.com/office/officeart/2005/8/layout/lProcess3"/>
    <dgm:cxn modelId="{F916D996-BF11-CC48-9586-D000CAA1382A}" srcId="{AD50392F-9EC4-3644-810E-BEBDCC21B8B8}" destId="{506807D0-354A-9E43-B0F3-75147341ED1D}" srcOrd="4" destOrd="0" parTransId="{49335FDD-A6EB-DF4B-84DE-B5A340D7DB6C}" sibTransId="{8169ADAD-9F87-8646-840D-2696A2F0B88C}"/>
    <dgm:cxn modelId="{6835F1C5-F98B-9142-B5FA-FE5110CF5C7F}" srcId="{5A5D3921-37B6-6644-86A1-9BC30FC9CFCB}" destId="{35967034-01AA-A04D-BE63-C1B429C7F290}" srcOrd="0" destOrd="0" parTransId="{73837205-2CA5-3C4D-BCCB-15E91836334B}" sibTransId="{3144367E-FA02-A740-92EB-575CCDC4CDF3}"/>
    <dgm:cxn modelId="{89AEAC27-C349-4C46-AF9F-27C1F2E6431A}" type="presOf" srcId="{7536AF06-D891-E24A-8BA2-3A8306CD6E5A}" destId="{F0F5DC38-2DEF-8249-ADC4-93C50E7C4E61}" srcOrd="0" destOrd="0" presId="urn:microsoft.com/office/officeart/2005/8/layout/lProcess3"/>
    <dgm:cxn modelId="{AB8C81A0-3B17-4DDC-93A8-D377C435559F}" type="presOf" srcId="{AD50392F-9EC4-3644-810E-BEBDCC21B8B8}" destId="{146D4601-9B76-C543-9BAD-04B44A61C1C9}" srcOrd="0" destOrd="0" presId="urn:microsoft.com/office/officeart/2005/8/layout/lProcess3"/>
    <dgm:cxn modelId="{C92CCE76-8BB8-44F8-BF0D-7A052ED043AF}" type="presParOf" srcId="{146D4601-9B76-C543-9BAD-04B44A61C1C9}" destId="{BCC42178-8736-3849-A34B-46B45A7C250B}" srcOrd="0" destOrd="0" presId="urn:microsoft.com/office/officeart/2005/8/layout/lProcess3"/>
    <dgm:cxn modelId="{E1354FA4-16F3-4A80-A40C-FC32B0A5E316}" type="presParOf" srcId="{BCC42178-8736-3849-A34B-46B45A7C250B}" destId="{F0F5DC38-2DEF-8249-ADC4-93C50E7C4E61}" srcOrd="0" destOrd="0" presId="urn:microsoft.com/office/officeart/2005/8/layout/lProcess3"/>
    <dgm:cxn modelId="{8643A5DF-59E8-4F60-8B1F-FF83F4FAF38F}" type="presParOf" srcId="{BCC42178-8736-3849-A34B-46B45A7C250B}" destId="{EED3BA62-988D-764D-8EB7-6C21DE8ACEE9}" srcOrd="1" destOrd="0" presId="urn:microsoft.com/office/officeart/2005/8/layout/lProcess3"/>
    <dgm:cxn modelId="{A2D21642-0219-42DA-B53C-1F8FEDD6829D}" type="presParOf" srcId="{BCC42178-8736-3849-A34B-46B45A7C250B}" destId="{4F7C0191-7B3C-EA41-943A-A1FFFD1E47A1}" srcOrd="2" destOrd="0" presId="urn:microsoft.com/office/officeart/2005/8/layout/lProcess3"/>
    <dgm:cxn modelId="{23258D06-0642-42CF-82D8-A68A450F93DB}" type="presParOf" srcId="{BCC42178-8736-3849-A34B-46B45A7C250B}" destId="{765EE050-8292-E348-8FE7-5B672686719E}" srcOrd="3" destOrd="0" presId="urn:microsoft.com/office/officeart/2005/8/layout/lProcess3"/>
    <dgm:cxn modelId="{404CCE45-991C-4DB8-A400-5545A0D47109}" type="presParOf" srcId="{BCC42178-8736-3849-A34B-46B45A7C250B}" destId="{04BC0D69-2C39-9745-BAF9-CEA28B986624}" srcOrd="4" destOrd="0" presId="urn:microsoft.com/office/officeart/2005/8/layout/lProcess3"/>
    <dgm:cxn modelId="{A1BC252D-9A81-4E8C-BCBC-8E3E63B706A7}" type="presParOf" srcId="{146D4601-9B76-C543-9BAD-04B44A61C1C9}" destId="{F2BB4EF5-6E04-F943-B322-54A94F8AF224}" srcOrd="1" destOrd="0" presId="urn:microsoft.com/office/officeart/2005/8/layout/lProcess3"/>
    <dgm:cxn modelId="{E1C9A002-1CA6-4E63-AB31-A61EBC2B89C3}" type="presParOf" srcId="{146D4601-9B76-C543-9BAD-04B44A61C1C9}" destId="{B022A5D3-3812-5F48-9AA4-AA378593751A}" srcOrd="2" destOrd="0" presId="urn:microsoft.com/office/officeart/2005/8/layout/lProcess3"/>
    <dgm:cxn modelId="{E09B0CA7-BAEA-4B15-8EB3-71A95A0E0D0A}" type="presParOf" srcId="{B022A5D3-3812-5F48-9AA4-AA378593751A}" destId="{CF7F4A68-832F-7A4C-B0B9-96EABF93736F}" srcOrd="0" destOrd="0" presId="urn:microsoft.com/office/officeart/2005/8/layout/lProcess3"/>
    <dgm:cxn modelId="{1BB9E357-B06D-487B-BD5E-110CD43402F6}" type="presParOf" srcId="{B022A5D3-3812-5F48-9AA4-AA378593751A}" destId="{CEAC6953-66B0-CC40-BCE4-7913FE2457E2}" srcOrd="1" destOrd="0" presId="urn:microsoft.com/office/officeart/2005/8/layout/lProcess3"/>
    <dgm:cxn modelId="{71F2A4FA-9529-48A0-9E2E-23D9BFB56E7E}" type="presParOf" srcId="{B022A5D3-3812-5F48-9AA4-AA378593751A}" destId="{1AE86197-5E40-3F42-99CE-223053321F08}" srcOrd="2" destOrd="0" presId="urn:microsoft.com/office/officeart/2005/8/layout/lProcess3"/>
    <dgm:cxn modelId="{32AEE1D0-2567-4D5B-8D2A-47FEE328F6C6}" type="presParOf" srcId="{146D4601-9B76-C543-9BAD-04B44A61C1C9}" destId="{AFEC96BA-DA53-D149-8798-43267BE47C54}" srcOrd="3" destOrd="0" presId="urn:microsoft.com/office/officeart/2005/8/layout/lProcess3"/>
    <dgm:cxn modelId="{3BEDF21F-3626-421C-9688-2731F0B833DF}" type="presParOf" srcId="{146D4601-9B76-C543-9BAD-04B44A61C1C9}" destId="{07C2B199-6530-FA49-A653-B23C582E26E6}" srcOrd="4" destOrd="0" presId="urn:microsoft.com/office/officeart/2005/8/layout/lProcess3"/>
    <dgm:cxn modelId="{CC4A3053-6FC3-4A50-8474-7210EC6A8687}" type="presParOf" srcId="{07C2B199-6530-FA49-A653-B23C582E26E6}" destId="{EE2502E2-127C-DF40-8B55-DE4A460CF8FD}" srcOrd="0" destOrd="0" presId="urn:microsoft.com/office/officeart/2005/8/layout/lProcess3"/>
    <dgm:cxn modelId="{0735D83C-E613-4173-ACDF-16B7A7D722DF}" type="presParOf" srcId="{07C2B199-6530-FA49-A653-B23C582E26E6}" destId="{D1B5753A-ABBC-4B4C-9486-32D108864B85}" srcOrd="1" destOrd="0" presId="urn:microsoft.com/office/officeart/2005/8/layout/lProcess3"/>
    <dgm:cxn modelId="{73C87EE2-EBE8-4AF0-8CE9-84F3DB4361BD}" type="presParOf" srcId="{07C2B199-6530-FA49-A653-B23C582E26E6}" destId="{E36F04B1-E6A3-324A-8916-8118BE9271DE}" srcOrd="2" destOrd="0" presId="urn:microsoft.com/office/officeart/2005/8/layout/lProcess3"/>
    <dgm:cxn modelId="{23AD0D55-1029-4188-9D29-4A1CA7030422}" type="presParOf" srcId="{07C2B199-6530-FA49-A653-B23C582E26E6}" destId="{7624DA5E-1E40-C545-9CA3-6177CB53FC07}" srcOrd="3" destOrd="0" presId="urn:microsoft.com/office/officeart/2005/8/layout/lProcess3"/>
    <dgm:cxn modelId="{C082C589-8518-45E6-9A19-B90D11A387AE}" type="presParOf" srcId="{07C2B199-6530-FA49-A653-B23C582E26E6}" destId="{C04F702F-3E7F-6845-AFEC-5022220053B5}" srcOrd="4" destOrd="0" presId="urn:microsoft.com/office/officeart/2005/8/layout/lProcess3"/>
    <dgm:cxn modelId="{CB782B80-96EF-4855-A2AC-8C3E77F4EC09}" type="presParOf" srcId="{146D4601-9B76-C543-9BAD-04B44A61C1C9}" destId="{3477DC5C-EA2F-F047-BF5D-139321D7A1C7}" srcOrd="5" destOrd="0" presId="urn:microsoft.com/office/officeart/2005/8/layout/lProcess3"/>
    <dgm:cxn modelId="{E4A11F35-CA96-46D9-9F6D-4AA4288431B6}" type="presParOf" srcId="{146D4601-9B76-C543-9BAD-04B44A61C1C9}" destId="{6B138F51-E667-7644-8F10-57C96DFC10BC}" srcOrd="6" destOrd="0" presId="urn:microsoft.com/office/officeart/2005/8/layout/lProcess3"/>
    <dgm:cxn modelId="{2590B6D1-8E0E-4F56-B091-BFA7851760AF}" type="presParOf" srcId="{6B138F51-E667-7644-8F10-57C96DFC10BC}" destId="{D9968144-47CD-DF46-A177-BBBD1CB5E7D6}" srcOrd="0" destOrd="0" presId="urn:microsoft.com/office/officeart/2005/8/layout/lProcess3"/>
    <dgm:cxn modelId="{FB35B336-80E4-4C74-9229-5FF33D8F65D6}" type="presParOf" srcId="{6B138F51-E667-7644-8F10-57C96DFC10BC}" destId="{68FF4665-DA61-304B-9F0C-BB18FDAF1C1D}" srcOrd="1" destOrd="0" presId="urn:microsoft.com/office/officeart/2005/8/layout/lProcess3"/>
    <dgm:cxn modelId="{93B5341F-8573-4C45-8532-4F4E5667D7F1}" type="presParOf" srcId="{6B138F51-E667-7644-8F10-57C96DFC10BC}" destId="{34F6CB14-EE83-1943-ADC6-16F6D1A26069}" srcOrd="2" destOrd="0" presId="urn:microsoft.com/office/officeart/2005/8/layout/lProcess3"/>
    <dgm:cxn modelId="{427B8C70-F134-40C6-8CF4-F51C40AA0463}" type="presParOf" srcId="{6B138F51-E667-7644-8F10-57C96DFC10BC}" destId="{9EEB2D2B-9567-8343-8A47-8477CD1C7C44}" srcOrd="3" destOrd="0" presId="urn:microsoft.com/office/officeart/2005/8/layout/lProcess3"/>
    <dgm:cxn modelId="{3F52C397-AA99-43E3-9274-3087A20DFB8C}" type="presParOf" srcId="{6B138F51-E667-7644-8F10-57C96DFC10BC}" destId="{6A91BE7E-3279-6C4C-B3CE-E7CEF83D070D}" srcOrd="4" destOrd="0" presId="urn:microsoft.com/office/officeart/2005/8/layout/lProcess3"/>
    <dgm:cxn modelId="{4E19A5D8-C533-44D5-B2E6-A2FE0B34B597}" type="presParOf" srcId="{146D4601-9B76-C543-9BAD-04B44A61C1C9}" destId="{6D9292AE-3100-A045-BF64-003A3BC9C7BF}" srcOrd="7" destOrd="0" presId="urn:microsoft.com/office/officeart/2005/8/layout/lProcess3"/>
    <dgm:cxn modelId="{85B7486F-45C1-46BF-AADD-6EC0B12888AD}" type="presParOf" srcId="{146D4601-9B76-C543-9BAD-04B44A61C1C9}" destId="{AE17255C-419F-A64D-95B9-5B9BA5273297}" srcOrd="8" destOrd="0" presId="urn:microsoft.com/office/officeart/2005/8/layout/lProcess3"/>
    <dgm:cxn modelId="{76D2335B-3516-414F-9580-FD5340EB14F4}" type="presParOf" srcId="{AE17255C-419F-A64D-95B9-5B9BA5273297}" destId="{AE0FC2E6-0B1E-FE4F-AE7F-BB0BF51BD0E1}" srcOrd="0" destOrd="0" presId="urn:microsoft.com/office/officeart/2005/8/layout/lProcess3"/>
    <dgm:cxn modelId="{4FAF8E0E-17B1-4E6B-AD0B-8777AF2C955D}" type="presParOf" srcId="{AE17255C-419F-A64D-95B9-5B9BA5273297}" destId="{78E3F5DC-9495-E741-BE83-D6429E0AC795}" srcOrd="1" destOrd="0" presId="urn:microsoft.com/office/officeart/2005/8/layout/lProcess3"/>
    <dgm:cxn modelId="{4FD8E03A-C85F-4820-8359-45972C25BA0E}" type="presParOf" srcId="{AE17255C-419F-A64D-95B9-5B9BA5273297}" destId="{4ADA55E4-78E0-A84A-A2C8-F07CD429B37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E88900-5F1C-4057-ACFD-71DE3D506E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A4F563-8E26-4C2F-A927-C828335C774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History</a:t>
          </a:r>
          <a:r>
            <a:rPr lang="fr-FR" dirty="0" smtClean="0">
              <a:solidFill>
                <a:srgbClr val="FF0000"/>
              </a:solidFill>
            </a:rPr>
            <a:t> of </a:t>
          </a:r>
          <a:r>
            <a:rPr lang="fr-FR" dirty="0" err="1" smtClean="0">
              <a:solidFill>
                <a:srgbClr val="FF0000"/>
              </a:solidFill>
            </a:rPr>
            <a:t>Uterine</a:t>
          </a:r>
          <a:r>
            <a:rPr lang="fr-FR" dirty="0" smtClean="0">
              <a:solidFill>
                <a:srgbClr val="FF0000"/>
              </a:solidFill>
            </a:rPr>
            <a:t> Transplantation</a:t>
          </a:r>
          <a:endParaRPr lang="fr-FR" dirty="0">
            <a:solidFill>
              <a:srgbClr val="FF0000"/>
            </a:solidFill>
          </a:endParaRPr>
        </a:p>
      </dgm:t>
    </dgm:pt>
    <dgm:pt modelId="{B73042DD-4332-4209-A2C3-C12B68FD7619}" type="parTrans" cxnId="{BF48B408-165B-493F-A87B-F79A8B012D4A}">
      <dgm:prSet/>
      <dgm:spPr/>
      <dgm:t>
        <a:bodyPr/>
        <a:lstStyle/>
        <a:p>
          <a:endParaRPr lang="fr-FR"/>
        </a:p>
      </dgm:t>
    </dgm:pt>
    <dgm:pt modelId="{B683ED7C-D781-48A8-A5E0-02D56EE2FE42}" type="sibTrans" cxnId="{BF48B408-165B-493F-A87B-F79A8B012D4A}">
      <dgm:prSet/>
      <dgm:spPr/>
      <dgm:t>
        <a:bodyPr/>
        <a:lstStyle/>
        <a:p>
          <a:endParaRPr lang="fr-FR"/>
        </a:p>
      </dgm:t>
    </dgm:pt>
    <dgm:pt modelId="{0C9ED270-D45F-4E87-9E76-2B33C6FA6021}">
      <dgm:prSet/>
      <dgm:spPr/>
      <dgm:t>
        <a:bodyPr/>
        <a:lstStyle/>
        <a:p>
          <a:pPr rtl="0"/>
          <a:r>
            <a:rPr lang="fr-FR" dirty="0" err="1" smtClean="0"/>
            <a:t>Absolute</a:t>
          </a:r>
          <a:r>
            <a:rPr lang="fr-FR" dirty="0" smtClean="0"/>
            <a:t> </a:t>
          </a:r>
          <a:r>
            <a:rPr lang="fr-FR" dirty="0" err="1" smtClean="0"/>
            <a:t>Uterine</a:t>
          </a:r>
          <a:r>
            <a:rPr lang="fr-FR" dirty="0" smtClean="0"/>
            <a:t> </a:t>
          </a:r>
          <a:r>
            <a:rPr lang="fr-FR" dirty="0" err="1" smtClean="0"/>
            <a:t>Infertility</a:t>
          </a:r>
          <a:endParaRPr lang="fr-FR" dirty="0"/>
        </a:p>
      </dgm:t>
    </dgm:pt>
    <dgm:pt modelId="{DB1E84DC-AEC3-496D-B9AB-C9D9CB2A0669}" type="parTrans" cxnId="{0B77A9A0-6EB4-4B79-883C-45DC7775F5CD}">
      <dgm:prSet/>
      <dgm:spPr/>
      <dgm:t>
        <a:bodyPr/>
        <a:lstStyle/>
        <a:p>
          <a:endParaRPr lang="fr-FR"/>
        </a:p>
      </dgm:t>
    </dgm:pt>
    <dgm:pt modelId="{0B7FD838-9AE5-4365-858C-09CA6E6B595E}" type="sibTrans" cxnId="{0B77A9A0-6EB4-4B79-883C-45DC7775F5CD}">
      <dgm:prSet/>
      <dgm:spPr/>
      <dgm:t>
        <a:bodyPr/>
        <a:lstStyle/>
        <a:p>
          <a:endParaRPr lang="fr-FR"/>
        </a:p>
      </dgm:t>
    </dgm:pt>
    <dgm:pt modelId="{B46ECE2B-4DDC-46F0-85D4-B2D294E558C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The Transplantation</a:t>
          </a:r>
          <a:endParaRPr lang="fr-FR" dirty="0">
            <a:solidFill>
              <a:srgbClr val="FF0000"/>
            </a:solidFill>
          </a:endParaRPr>
        </a:p>
      </dgm:t>
    </dgm:pt>
    <dgm:pt modelId="{F0333166-D050-47F7-8F08-431589E6D291}" type="parTrans" cxnId="{EB61516C-966E-4479-AAA4-73A2D083F1EC}">
      <dgm:prSet/>
      <dgm:spPr/>
      <dgm:t>
        <a:bodyPr/>
        <a:lstStyle/>
        <a:p>
          <a:endParaRPr lang="fr-FR"/>
        </a:p>
      </dgm:t>
    </dgm:pt>
    <dgm:pt modelId="{AA498C7C-E113-4ACE-AE8B-C6FCC0DABFDD}" type="sibTrans" cxnId="{EB61516C-966E-4479-AAA4-73A2D083F1EC}">
      <dgm:prSet/>
      <dgm:spPr/>
      <dgm:t>
        <a:bodyPr/>
        <a:lstStyle/>
        <a:p>
          <a:endParaRPr lang="fr-FR"/>
        </a:p>
      </dgm:t>
    </dgm:pt>
    <dgm:pt modelId="{DB47F528-9940-4BE8-B9C1-10AC90B93C8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The </a:t>
          </a:r>
          <a:r>
            <a:rPr lang="fr-FR" dirty="0" err="1" smtClean="0">
              <a:solidFill>
                <a:srgbClr val="FF0000"/>
              </a:solidFill>
            </a:rPr>
            <a:t>risks</a:t>
          </a:r>
          <a:endParaRPr lang="fr-FR" dirty="0">
            <a:solidFill>
              <a:srgbClr val="FF0000"/>
            </a:solidFill>
          </a:endParaRPr>
        </a:p>
      </dgm:t>
    </dgm:pt>
    <dgm:pt modelId="{52B53E8B-265B-4F6B-AA60-A80D8C776843}" type="parTrans" cxnId="{DD07AB03-6EDD-4C1C-9EBF-E8D850D112A4}">
      <dgm:prSet/>
      <dgm:spPr/>
      <dgm:t>
        <a:bodyPr/>
        <a:lstStyle/>
        <a:p>
          <a:endParaRPr lang="fr-FR"/>
        </a:p>
      </dgm:t>
    </dgm:pt>
    <dgm:pt modelId="{63C9FA9A-548B-4A6A-865D-5095B677D1FC}" type="sibTrans" cxnId="{DD07AB03-6EDD-4C1C-9EBF-E8D850D112A4}">
      <dgm:prSet/>
      <dgm:spPr/>
      <dgm:t>
        <a:bodyPr/>
        <a:lstStyle/>
        <a:p>
          <a:endParaRPr lang="fr-FR"/>
        </a:p>
      </dgm:t>
    </dgm:pt>
    <dgm:pt modelId="{A9C867C5-CF10-4460-938B-F34E3D9B7BD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Ethical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Considerations</a:t>
          </a:r>
          <a:endParaRPr lang="fr-FR" dirty="0">
            <a:solidFill>
              <a:srgbClr val="FF0000"/>
            </a:solidFill>
          </a:endParaRPr>
        </a:p>
      </dgm:t>
    </dgm:pt>
    <dgm:pt modelId="{4F022734-2710-4C65-A1FB-3191FC1F9B4C}" type="parTrans" cxnId="{3388A5C0-9297-479E-A2AA-7EA3C2529529}">
      <dgm:prSet/>
      <dgm:spPr/>
      <dgm:t>
        <a:bodyPr/>
        <a:lstStyle/>
        <a:p>
          <a:endParaRPr lang="fr-FR"/>
        </a:p>
      </dgm:t>
    </dgm:pt>
    <dgm:pt modelId="{E3915113-A94C-47C2-8570-268BD44DB0C9}" type="sibTrans" cxnId="{3388A5C0-9297-479E-A2AA-7EA3C2529529}">
      <dgm:prSet/>
      <dgm:spPr/>
      <dgm:t>
        <a:bodyPr/>
        <a:lstStyle/>
        <a:p>
          <a:endParaRPr lang="fr-FR"/>
        </a:p>
      </dgm:t>
    </dgm:pt>
    <dgm:pt modelId="{19A42D54-23EA-4932-B7AB-6E76994761DF}" type="pres">
      <dgm:prSet presAssocID="{DFE88900-5F1C-4057-ACFD-71DE3D506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89B410-6DD7-454D-8406-AE4A4F636AA6}" type="pres">
      <dgm:prSet presAssocID="{E4A4F563-8E26-4C2F-A927-C828335C7749}" presName="parentText" presStyleLbl="node1" presStyleIdx="0" presStyleCnt="5" custLinFactY="-47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4F7956-9B0F-4513-B3BB-4901D37A776A}" type="pres">
      <dgm:prSet presAssocID="{B683ED7C-D781-48A8-A5E0-02D56EE2FE42}" presName="spacer" presStyleCnt="0"/>
      <dgm:spPr/>
    </dgm:pt>
    <dgm:pt modelId="{60A948B6-4D2C-48B8-A9AA-6F2CFE0DC38D}" type="pres">
      <dgm:prSet presAssocID="{0C9ED270-D45F-4E87-9E76-2B33C6FA60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C4229-DA04-4269-9C4D-616029FEF9DD}" type="pres">
      <dgm:prSet presAssocID="{0B7FD838-9AE5-4365-858C-09CA6E6B595E}" presName="spacer" presStyleCnt="0"/>
      <dgm:spPr/>
    </dgm:pt>
    <dgm:pt modelId="{AE7409C2-4438-40B5-91CA-FE45A851BD41}" type="pres">
      <dgm:prSet presAssocID="{B46ECE2B-4DDC-46F0-85D4-B2D294E558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CC98E0-6184-432E-8C2F-590B17E7B2CF}" type="pres">
      <dgm:prSet presAssocID="{AA498C7C-E113-4ACE-AE8B-C6FCC0DABFDD}" presName="spacer" presStyleCnt="0"/>
      <dgm:spPr/>
    </dgm:pt>
    <dgm:pt modelId="{9AC1F901-8DD6-42BC-87CC-8331BC21EAD8}" type="pres">
      <dgm:prSet presAssocID="{DB47F528-9940-4BE8-B9C1-10AC90B93C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4B71F4-46E3-4165-A50C-3AD75824CCA7}" type="pres">
      <dgm:prSet presAssocID="{63C9FA9A-548B-4A6A-865D-5095B677D1FC}" presName="spacer" presStyleCnt="0"/>
      <dgm:spPr/>
    </dgm:pt>
    <dgm:pt modelId="{702A9A37-92CC-4EB7-A783-ECC1ED0D4A8E}" type="pres">
      <dgm:prSet presAssocID="{A9C867C5-CF10-4460-938B-F34E3D9B7B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61516C-966E-4479-AAA4-73A2D083F1EC}" srcId="{DFE88900-5F1C-4057-ACFD-71DE3D506E64}" destId="{B46ECE2B-4DDC-46F0-85D4-B2D294E558CD}" srcOrd="2" destOrd="0" parTransId="{F0333166-D050-47F7-8F08-431589E6D291}" sibTransId="{AA498C7C-E113-4ACE-AE8B-C6FCC0DABFDD}"/>
    <dgm:cxn modelId="{EFBC4FA9-D0AF-4C08-8FF9-69DA41F8F333}" type="presOf" srcId="{A9C867C5-CF10-4460-938B-F34E3D9B7BD6}" destId="{702A9A37-92CC-4EB7-A783-ECC1ED0D4A8E}" srcOrd="0" destOrd="0" presId="urn:microsoft.com/office/officeart/2005/8/layout/vList2"/>
    <dgm:cxn modelId="{EA7DA325-35A4-46DF-84EE-5889BF706971}" type="presOf" srcId="{DFE88900-5F1C-4057-ACFD-71DE3D506E64}" destId="{19A42D54-23EA-4932-B7AB-6E76994761DF}" srcOrd="0" destOrd="0" presId="urn:microsoft.com/office/officeart/2005/8/layout/vList2"/>
    <dgm:cxn modelId="{74569B63-619F-4FBC-8502-407194B6A8D0}" type="presOf" srcId="{E4A4F563-8E26-4C2F-A927-C828335C7749}" destId="{D889B410-6DD7-454D-8406-AE4A4F636AA6}" srcOrd="0" destOrd="0" presId="urn:microsoft.com/office/officeart/2005/8/layout/vList2"/>
    <dgm:cxn modelId="{182958E3-86CC-4D2C-A1A5-3218B1BB3E23}" type="presOf" srcId="{DB47F528-9940-4BE8-B9C1-10AC90B93C89}" destId="{9AC1F901-8DD6-42BC-87CC-8331BC21EAD8}" srcOrd="0" destOrd="0" presId="urn:microsoft.com/office/officeart/2005/8/layout/vList2"/>
    <dgm:cxn modelId="{C67E0221-C727-4745-B006-982DFB3105D2}" type="presOf" srcId="{B46ECE2B-4DDC-46F0-85D4-B2D294E558CD}" destId="{AE7409C2-4438-40B5-91CA-FE45A851BD41}" srcOrd="0" destOrd="0" presId="urn:microsoft.com/office/officeart/2005/8/layout/vList2"/>
    <dgm:cxn modelId="{DD07AB03-6EDD-4C1C-9EBF-E8D850D112A4}" srcId="{DFE88900-5F1C-4057-ACFD-71DE3D506E64}" destId="{DB47F528-9940-4BE8-B9C1-10AC90B93C89}" srcOrd="3" destOrd="0" parTransId="{52B53E8B-265B-4F6B-AA60-A80D8C776843}" sibTransId="{63C9FA9A-548B-4A6A-865D-5095B677D1FC}"/>
    <dgm:cxn modelId="{0B77A9A0-6EB4-4B79-883C-45DC7775F5CD}" srcId="{DFE88900-5F1C-4057-ACFD-71DE3D506E64}" destId="{0C9ED270-D45F-4E87-9E76-2B33C6FA6021}" srcOrd="1" destOrd="0" parTransId="{DB1E84DC-AEC3-496D-B9AB-C9D9CB2A0669}" sibTransId="{0B7FD838-9AE5-4365-858C-09CA6E6B595E}"/>
    <dgm:cxn modelId="{58FC1C88-37A9-4319-B315-C6E3F820F180}" type="presOf" srcId="{0C9ED270-D45F-4E87-9E76-2B33C6FA6021}" destId="{60A948B6-4D2C-48B8-A9AA-6F2CFE0DC38D}" srcOrd="0" destOrd="0" presId="urn:microsoft.com/office/officeart/2005/8/layout/vList2"/>
    <dgm:cxn modelId="{3388A5C0-9297-479E-A2AA-7EA3C2529529}" srcId="{DFE88900-5F1C-4057-ACFD-71DE3D506E64}" destId="{A9C867C5-CF10-4460-938B-F34E3D9B7BD6}" srcOrd="4" destOrd="0" parTransId="{4F022734-2710-4C65-A1FB-3191FC1F9B4C}" sibTransId="{E3915113-A94C-47C2-8570-268BD44DB0C9}"/>
    <dgm:cxn modelId="{BF48B408-165B-493F-A87B-F79A8B012D4A}" srcId="{DFE88900-5F1C-4057-ACFD-71DE3D506E64}" destId="{E4A4F563-8E26-4C2F-A927-C828335C7749}" srcOrd="0" destOrd="0" parTransId="{B73042DD-4332-4209-A2C3-C12B68FD7619}" sibTransId="{B683ED7C-D781-48A8-A5E0-02D56EE2FE42}"/>
    <dgm:cxn modelId="{B9967028-64A0-45C4-B1DA-AA3409409216}" type="presParOf" srcId="{19A42D54-23EA-4932-B7AB-6E76994761DF}" destId="{D889B410-6DD7-454D-8406-AE4A4F636AA6}" srcOrd="0" destOrd="0" presId="urn:microsoft.com/office/officeart/2005/8/layout/vList2"/>
    <dgm:cxn modelId="{F3E5EF1C-9ED5-4C89-8DD7-E95F8095CA27}" type="presParOf" srcId="{19A42D54-23EA-4932-B7AB-6E76994761DF}" destId="{614F7956-9B0F-4513-B3BB-4901D37A776A}" srcOrd="1" destOrd="0" presId="urn:microsoft.com/office/officeart/2005/8/layout/vList2"/>
    <dgm:cxn modelId="{35B215C1-F2CB-4784-A9AD-4E92CAEACFA9}" type="presParOf" srcId="{19A42D54-23EA-4932-B7AB-6E76994761DF}" destId="{60A948B6-4D2C-48B8-A9AA-6F2CFE0DC38D}" srcOrd="2" destOrd="0" presId="urn:microsoft.com/office/officeart/2005/8/layout/vList2"/>
    <dgm:cxn modelId="{72C45BE2-8559-42AA-ADCF-578A0CC68F5A}" type="presParOf" srcId="{19A42D54-23EA-4932-B7AB-6E76994761DF}" destId="{905C4229-DA04-4269-9C4D-616029FEF9DD}" srcOrd="3" destOrd="0" presId="urn:microsoft.com/office/officeart/2005/8/layout/vList2"/>
    <dgm:cxn modelId="{29078778-0F8B-4F94-B5C7-4701AACB9A1F}" type="presParOf" srcId="{19A42D54-23EA-4932-B7AB-6E76994761DF}" destId="{AE7409C2-4438-40B5-91CA-FE45A851BD41}" srcOrd="4" destOrd="0" presId="urn:microsoft.com/office/officeart/2005/8/layout/vList2"/>
    <dgm:cxn modelId="{AC709C52-6B34-4A3E-BF2D-1F17BF1C60BC}" type="presParOf" srcId="{19A42D54-23EA-4932-B7AB-6E76994761DF}" destId="{98CC98E0-6184-432E-8C2F-590B17E7B2CF}" srcOrd="5" destOrd="0" presId="urn:microsoft.com/office/officeart/2005/8/layout/vList2"/>
    <dgm:cxn modelId="{37497A6C-8C08-4D16-8DE8-13100E9A3C21}" type="presParOf" srcId="{19A42D54-23EA-4932-B7AB-6E76994761DF}" destId="{9AC1F901-8DD6-42BC-87CC-8331BC21EAD8}" srcOrd="6" destOrd="0" presId="urn:microsoft.com/office/officeart/2005/8/layout/vList2"/>
    <dgm:cxn modelId="{2DF2881A-737F-484B-91F7-AD920E61D40F}" type="presParOf" srcId="{19A42D54-23EA-4932-B7AB-6E76994761DF}" destId="{F04B71F4-46E3-4165-A50C-3AD75824CCA7}" srcOrd="7" destOrd="0" presId="urn:microsoft.com/office/officeart/2005/8/layout/vList2"/>
    <dgm:cxn modelId="{C5F74CE7-B022-4D17-92D6-E5C94059145E}" type="presParOf" srcId="{19A42D54-23EA-4932-B7AB-6E76994761DF}" destId="{702A9A37-92CC-4EB7-A783-ECC1ED0D4A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AE25F-4761-4464-BC98-9B63E318BC40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0BEDB5B-A1B1-4FDB-AFA3-8EFEFBCEF010}">
      <dgm:prSet phldrT="[Texte]" custT="1"/>
      <dgm:spPr/>
      <dgm:t>
        <a:bodyPr/>
        <a:lstStyle/>
        <a:p>
          <a:r>
            <a:rPr lang="fr-FR" sz="2700" b="1" u="sng" dirty="0" err="1" smtClean="0"/>
            <a:t>Congenital</a:t>
          </a:r>
          <a:r>
            <a:rPr lang="fr-FR" sz="2700" b="1" u="sng" dirty="0" smtClean="0"/>
            <a:t> Infertility</a:t>
          </a:r>
          <a:endParaRPr lang="fr-FR" sz="2700" b="1" u="sng" dirty="0"/>
        </a:p>
      </dgm:t>
    </dgm:pt>
    <dgm:pt modelId="{B0A56E87-5ADB-47F1-B2EC-17C3C0779CBD}" type="parTrans" cxnId="{8381FF03-1556-4993-8198-D194BACEC833}">
      <dgm:prSet/>
      <dgm:spPr/>
      <dgm:t>
        <a:bodyPr/>
        <a:lstStyle/>
        <a:p>
          <a:endParaRPr lang="fr-FR"/>
        </a:p>
      </dgm:t>
    </dgm:pt>
    <dgm:pt modelId="{5BEA1237-F48F-4553-B54D-16A59D2F0529}" type="sibTrans" cxnId="{8381FF03-1556-4993-8198-D194BACEC833}">
      <dgm:prSet/>
      <dgm:spPr/>
      <dgm:t>
        <a:bodyPr/>
        <a:lstStyle/>
        <a:p>
          <a:endParaRPr lang="fr-FR"/>
        </a:p>
      </dgm:t>
    </dgm:pt>
    <dgm:pt modelId="{4F789750-7AF0-4E0F-B8A7-38B7E8EB5680}">
      <dgm:prSet phldrT="[Texte]" custT="1"/>
      <dgm:spPr/>
      <dgm:t>
        <a:bodyPr/>
        <a:lstStyle/>
        <a:p>
          <a:r>
            <a:rPr lang="fr-FR" sz="2400" dirty="0" smtClean="0"/>
            <a:t>- Uterine </a:t>
          </a:r>
          <a:r>
            <a:rPr lang="fr-FR" sz="2400" dirty="0" err="1" smtClean="0"/>
            <a:t>hypoplasia</a:t>
          </a:r>
          <a:endParaRPr lang="fr-FR" sz="2400" dirty="0"/>
        </a:p>
      </dgm:t>
    </dgm:pt>
    <dgm:pt modelId="{A7B6EFCE-367A-4F1D-90B8-76730AD6579E}" type="parTrans" cxnId="{3A4E73CB-B659-487C-BEF6-153ABA646BE8}">
      <dgm:prSet/>
      <dgm:spPr/>
      <dgm:t>
        <a:bodyPr/>
        <a:lstStyle/>
        <a:p>
          <a:endParaRPr lang="fr-FR"/>
        </a:p>
      </dgm:t>
    </dgm:pt>
    <dgm:pt modelId="{0C9CE275-0A93-4B49-B8F5-ACB63775F16A}" type="sibTrans" cxnId="{3A4E73CB-B659-487C-BEF6-153ABA646BE8}">
      <dgm:prSet/>
      <dgm:spPr/>
      <dgm:t>
        <a:bodyPr/>
        <a:lstStyle/>
        <a:p>
          <a:endParaRPr lang="fr-FR"/>
        </a:p>
      </dgm:t>
    </dgm:pt>
    <dgm:pt modelId="{2478DC46-A235-4233-8C88-000206FF5DC6}">
      <dgm:prSet phldrT="[Texte]" custT="1"/>
      <dgm:spPr/>
      <dgm:t>
        <a:bodyPr/>
        <a:lstStyle/>
        <a:p>
          <a:r>
            <a:rPr lang="fr-FR" sz="2400" dirty="0" smtClean="0"/>
            <a:t>- </a:t>
          </a:r>
          <a:r>
            <a:rPr lang="fr-FR" sz="2400" dirty="0" err="1" smtClean="0"/>
            <a:t>Rokitansky</a:t>
          </a:r>
          <a:r>
            <a:rPr lang="fr-FR" sz="2400" dirty="0" smtClean="0"/>
            <a:t> syndrome</a:t>
          </a:r>
          <a:endParaRPr lang="fr-FR" sz="2400" dirty="0"/>
        </a:p>
      </dgm:t>
    </dgm:pt>
    <dgm:pt modelId="{7B75AD29-05C9-4A5B-AC28-70E18C04BD16}" type="parTrans" cxnId="{EE9B804E-E203-47DA-9818-970D57F990E2}">
      <dgm:prSet/>
      <dgm:spPr/>
      <dgm:t>
        <a:bodyPr/>
        <a:lstStyle/>
        <a:p>
          <a:endParaRPr lang="fr-FR"/>
        </a:p>
      </dgm:t>
    </dgm:pt>
    <dgm:pt modelId="{1B56A92C-D04D-4528-B8DF-F0F1D571729C}" type="sibTrans" cxnId="{EE9B804E-E203-47DA-9818-970D57F990E2}">
      <dgm:prSet/>
      <dgm:spPr/>
      <dgm:t>
        <a:bodyPr/>
        <a:lstStyle/>
        <a:p>
          <a:endParaRPr lang="fr-FR"/>
        </a:p>
      </dgm:t>
    </dgm:pt>
    <dgm:pt modelId="{93F6B8E9-2F06-44AE-B872-1184D03E5706}">
      <dgm:prSet phldrT="[Texte]" custT="1"/>
      <dgm:spPr/>
      <dgm:t>
        <a:bodyPr/>
        <a:lstStyle/>
        <a:p>
          <a:r>
            <a:rPr lang="fr-FR" sz="2700" b="1" u="none" dirty="0" smtClean="0"/>
            <a:t>  </a:t>
          </a:r>
          <a:r>
            <a:rPr lang="fr-FR" sz="2700" b="1" u="sng" dirty="0" err="1" smtClean="0"/>
            <a:t>Aquired</a:t>
          </a:r>
          <a:r>
            <a:rPr lang="fr-FR" sz="2700" b="1" u="sng" dirty="0" smtClean="0"/>
            <a:t> Infertility</a:t>
          </a:r>
          <a:endParaRPr lang="fr-FR" sz="2700" b="1" u="sng" dirty="0"/>
        </a:p>
      </dgm:t>
    </dgm:pt>
    <dgm:pt modelId="{5AD255D0-16D6-49B4-9E8F-E90AB84DDD40}" type="parTrans" cxnId="{F5D7AD00-85CA-4F91-8AE5-97AD87CD9CD9}">
      <dgm:prSet/>
      <dgm:spPr/>
      <dgm:t>
        <a:bodyPr/>
        <a:lstStyle/>
        <a:p>
          <a:endParaRPr lang="fr-FR"/>
        </a:p>
      </dgm:t>
    </dgm:pt>
    <dgm:pt modelId="{E51D6617-48C7-4247-B05F-492CEA1D2A43}" type="sibTrans" cxnId="{F5D7AD00-85CA-4F91-8AE5-97AD87CD9CD9}">
      <dgm:prSet/>
      <dgm:spPr/>
      <dgm:t>
        <a:bodyPr/>
        <a:lstStyle/>
        <a:p>
          <a:endParaRPr lang="fr-FR"/>
        </a:p>
      </dgm:t>
    </dgm:pt>
    <dgm:pt modelId="{F58EDF78-CBA5-4385-85F6-588F30CF794C}">
      <dgm:prSet phldrT="[Texte]" custT="1"/>
      <dgm:spPr/>
      <dgm:t>
        <a:bodyPr/>
        <a:lstStyle/>
        <a:p>
          <a:r>
            <a:rPr lang="fr-FR" sz="2400" dirty="0" smtClean="0"/>
            <a:t>- </a:t>
          </a:r>
          <a:r>
            <a:rPr lang="fr-FR" sz="2400" dirty="0" err="1" smtClean="0"/>
            <a:t>Asherman’s</a:t>
          </a:r>
          <a:r>
            <a:rPr lang="fr-FR" sz="2400" dirty="0" smtClean="0"/>
            <a:t> syndrome</a:t>
          </a:r>
        </a:p>
        <a:p>
          <a:r>
            <a:rPr lang="fr-FR" sz="2400" dirty="0" smtClean="0"/>
            <a:t>- </a:t>
          </a:r>
          <a:r>
            <a:rPr lang="fr-FR" sz="2400" dirty="0" err="1" smtClean="0"/>
            <a:t>Endrometrial</a:t>
          </a:r>
          <a:r>
            <a:rPr lang="fr-FR" sz="2400" dirty="0" smtClean="0"/>
            <a:t> </a:t>
          </a:r>
          <a:r>
            <a:rPr lang="fr-FR" sz="2400" dirty="0" err="1" smtClean="0"/>
            <a:t>polyposis</a:t>
          </a:r>
          <a:endParaRPr lang="fr-FR" sz="2400" dirty="0" smtClean="0"/>
        </a:p>
        <a:p>
          <a:r>
            <a:rPr lang="fr-FR" sz="2400" dirty="0" smtClean="0"/>
            <a:t>- …</a:t>
          </a:r>
        </a:p>
      </dgm:t>
    </dgm:pt>
    <dgm:pt modelId="{94063B04-F1C6-4FF0-A805-0F5E7CC3FC9F}" type="parTrans" cxnId="{5F1CA2A7-AFE4-4876-81A3-03DC5822250D}">
      <dgm:prSet/>
      <dgm:spPr/>
      <dgm:t>
        <a:bodyPr/>
        <a:lstStyle/>
        <a:p>
          <a:endParaRPr lang="fr-FR"/>
        </a:p>
      </dgm:t>
    </dgm:pt>
    <dgm:pt modelId="{C95D17E1-AC50-419A-BDAB-EC9B21D94CCC}" type="sibTrans" cxnId="{5F1CA2A7-AFE4-4876-81A3-03DC5822250D}">
      <dgm:prSet/>
      <dgm:spPr/>
      <dgm:t>
        <a:bodyPr/>
        <a:lstStyle/>
        <a:p>
          <a:endParaRPr lang="fr-FR"/>
        </a:p>
      </dgm:t>
    </dgm:pt>
    <dgm:pt modelId="{5E046ED0-47F5-4B07-A309-90A330CCEE4A}">
      <dgm:prSet phldrT="[Texte]" custT="1"/>
      <dgm:spPr/>
      <dgm:t>
        <a:bodyPr/>
        <a:lstStyle/>
        <a:p>
          <a:r>
            <a:rPr lang="fr-FR" sz="2400" dirty="0" smtClean="0"/>
            <a:t>- Uterine malformations</a:t>
          </a:r>
        </a:p>
        <a:p>
          <a:r>
            <a:rPr lang="fr-FR" sz="2400" dirty="0" smtClean="0"/>
            <a:t>- …</a:t>
          </a:r>
          <a:endParaRPr lang="fr-FR" sz="2400" dirty="0"/>
        </a:p>
      </dgm:t>
    </dgm:pt>
    <dgm:pt modelId="{7E8916C8-8D41-4234-9077-3E88F13164C5}" type="parTrans" cxnId="{73D51386-BBF7-46D6-94CF-E53AD6BF1790}">
      <dgm:prSet/>
      <dgm:spPr/>
      <dgm:t>
        <a:bodyPr/>
        <a:lstStyle/>
        <a:p>
          <a:endParaRPr lang="fr-FR"/>
        </a:p>
      </dgm:t>
    </dgm:pt>
    <dgm:pt modelId="{21DD2EB2-2B2A-4057-BE18-30D2D32D5644}" type="sibTrans" cxnId="{73D51386-BBF7-46D6-94CF-E53AD6BF1790}">
      <dgm:prSet/>
      <dgm:spPr/>
      <dgm:t>
        <a:bodyPr/>
        <a:lstStyle/>
        <a:p>
          <a:endParaRPr lang="fr-FR"/>
        </a:p>
      </dgm:t>
    </dgm:pt>
    <dgm:pt modelId="{21CC87C4-EF56-4EB1-8B3E-88E7BF5EE74E}" type="pres">
      <dgm:prSet presAssocID="{4CFAE25F-4761-4464-BC98-9B63E318BC4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5FE64704-F9FD-46C1-8076-102B8A1D1CCA}" type="pres">
      <dgm:prSet presAssocID="{00BEDB5B-A1B1-4FDB-AFA3-8EFEFBCEF010}" presName="composite" presStyleCnt="0"/>
      <dgm:spPr/>
    </dgm:pt>
    <dgm:pt modelId="{D545C698-0EE6-4D95-9C82-B125932C3524}" type="pres">
      <dgm:prSet presAssocID="{00BEDB5B-A1B1-4FDB-AFA3-8EFEFBCEF010}" presName="BackAccent" presStyleLbl="bgShp" presStyleIdx="0" presStyleCnt="2"/>
      <dgm:spPr/>
    </dgm:pt>
    <dgm:pt modelId="{CB4A3EB8-5FAB-4797-AA29-2DDCB7B2AA79}" type="pres">
      <dgm:prSet presAssocID="{00BEDB5B-A1B1-4FDB-AFA3-8EFEFBCEF010}" presName="Accent" presStyleLbl="alignNode1" presStyleIdx="0" presStyleCnt="2"/>
      <dgm:spPr/>
    </dgm:pt>
    <dgm:pt modelId="{268D8A00-A873-4D65-98DF-3914DD33B065}" type="pres">
      <dgm:prSet presAssocID="{00BEDB5B-A1B1-4FDB-AFA3-8EFEFBCEF010}" presName="Child" presStyleLbl="revTx" presStyleIdx="0" presStyleCnt="4" custScaleX="127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978C2F-D3B7-4497-9CF9-0EAF87D0C4AA}" type="pres">
      <dgm:prSet presAssocID="{00BEDB5B-A1B1-4FDB-AFA3-8EFEFBCEF010}" presName="Parent" presStyleLbl="revTx" presStyleIdx="1" presStyleCnt="4" custScaleX="121977" custLinFactNeighborX="4218" custLinFactNeighborY="-165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C42911-F47B-421E-89C0-D50F2FAE80ED}" type="pres">
      <dgm:prSet presAssocID="{5BEA1237-F48F-4553-B54D-16A59D2F0529}" presName="sibTrans" presStyleCnt="0"/>
      <dgm:spPr/>
    </dgm:pt>
    <dgm:pt modelId="{B256F7C1-4884-4F28-8752-24D15C8E110B}" type="pres">
      <dgm:prSet presAssocID="{93F6B8E9-2F06-44AE-B872-1184D03E5706}" presName="composite" presStyleCnt="0"/>
      <dgm:spPr/>
    </dgm:pt>
    <dgm:pt modelId="{417DF83E-B2C6-4B0F-B703-4C51B1706E07}" type="pres">
      <dgm:prSet presAssocID="{93F6B8E9-2F06-44AE-B872-1184D03E5706}" presName="BackAccent" presStyleLbl="bgShp" presStyleIdx="1" presStyleCnt="2"/>
      <dgm:spPr/>
    </dgm:pt>
    <dgm:pt modelId="{9B252BC1-0476-4047-A4E4-9BD3F00B75F3}" type="pres">
      <dgm:prSet presAssocID="{93F6B8E9-2F06-44AE-B872-1184D03E5706}" presName="Accent" presStyleLbl="alignNode1" presStyleIdx="1" presStyleCnt="2"/>
      <dgm:spPr/>
    </dgm:pt>
    <dgm:pt modelId="{A9281891-5612-4738-AD86-13F7F3E96469}" type="pres">
      <dgm:prSet presAssocID="{93F6B8E9-2F06-44AE-B872-1184D03E5706}" presName="Child" presStyleLbl="revTx" presStyleIdx="2" presStyleCnt="4" custScaleX="124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49B1AD-E9C2-44B1-982A-7502E89166B7}" type="pres">
      <dgm:prSet presAssocID="{93F6B8E9-2F06-44AE-B872-1184D03E5706}" presName="Parent" presStyleLbl="revTx" presStyleIdx="3" presStyleCnt="4" custScaleX="1295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9B804E-E203-47DA-9818-970D57F990E2}" srcId="{00BEDB5B-A1B1-4FDB-AFA3-8EFEFBCEF010}" destId="{2478DC46-A235-4233-8C88-000206FF5DC6}" srcOrd="1" destOrd="0" parTransId="{7B75AD29-05C9-4A5B-AC28-70E18C04BD16}" sibTransId="{1B56A92C-D04D-4528-B8DF-F0F1D571729C}"/>
    <dgm:cxn modelId="{EC499152-3471-CF4C-A690-0AAC91AA58F6}" type="presOf" srcId="{5E046ED0-47F5-4B07-A309-90A330CCEE4A}" destId="{268D8A00-A873-4D65-98DF-3914DD33B065}" srcOrd="0" destOrd="2" presId="urn:microsoft.com/office/officeart/2008/layout/IncreasingCircleProcess"/>
    <dgm:cxn modelId="{DFD7AFCA-38FD-324E-BEB1-6980F9FB873E}" type="presOf" srcId="{93F6B8E9-2F06-44AE-B872-1184D03E5706}" destId="{5C49B1AD-E9C2-44B1-982A-7502E89166B7}" srcOrd="0" destOrd="0" presId="urn:microsoft.com/office/officeart/2008/layout/IncreasingCircleProcess"/>
    <dgm:cxn modelId="{DC49C00C-B52B-DE47-89CA-F04F97467788}" type="presOf" srcId="{F58EDF78-CBA5-4385-85F6-588F30CF794C}" destId="{A9281891-5612-4738-AD86-13F7F3E96469}" srcOrd="0" destOrd="0" presId="urn:microsoft.com/office/officeart/2008/layout/IncreasingCircleProcess"/>
    <dgm:cxn modelId="{0A420101-5795-D548-BFA9-B98F80379180}" type="presOf" srcId="{2478DC46-A235-4233-8C88-000206FF5DC6}" destId="{268D8A00-A873-4D65-98DF-3914DD33B065}" srcOrd="0" destOrd="1" presId="urn:microsoft.com/office/officeart/2008/layout/IncreasingCircleProcess"/>
    <dgm:cxn modelId="{5F1CA2A7-AFE4-4876-81A3-03DC5822250D}" srcId="{93F6B8E9-2F06-44AE-B872-1184D03E5706}" destId="{F58EDF78-CBA5-4385-85F6-588F30CF794C}" srcOrd="0" destOrd="0" parTransId="{94063B04-F1C6-4FF0-A805-0F5E7CC3FC9F}" sibTransId="{C95D17E1-AC50-419A-BDAB-EC9B21D94CCC}"/>
    <dgm:cxn modelId="{F5D7AD00-85CA-4F91-8AE5-97AD87CD9CD9}" srcId="{4CFAE25F-4761-4464-BC98-9B63E318BC40}" destId="{93F6B8E9-2F06-44AE-B872-1184D03E5706}" srcOrd="1" destOrd="0" parTransId="{5AD255D0-16D6-49B4-9E8F-E90AB84DDD40}" sibTransId="{E51D6617-48C7-4247-B05F-492CEA1D2A43}"/>
    <dgm:cxn modelId="{547FA128-8B82-274A-8F7C-710025A10EE7}" type="presOf" srcId="{00BEDB5B-A1B1-4FDB-AFA3-8EFEFBCEF010}" destId="{0F978C2F-D3B7-4497-9CF9-0EAF87D0C4AA}" srcOrd="0" destOrd="0" presId="urn:microsoft.com/office/officeart/2008/layout/IncreasingCircleProcess"/>
    <dgm:cxn modelId="{73D51386-BBF7-46D6-94CF-E53AD6BF1790}" srcId="{00BEDB5B-A1B1-4FDB-AFA3-8EFEFBCEF010}" destId="{5E046ED0-47F5-4B07-A309-90A330CCEE4A}" srcOrd="2" destOrd="0" parTransId="{7E8916C8-8D41-4234-9077-3E88F13164C5}" sibTransId="{21DD2EB2-2B2A-4057-BE18-30D2D32D5644}"/>
    <dgm:cxn modelId="{FB88106E-FA28-5C48-9C93-0C5CDAD5DE46}" type="presOf" srcId="{4CFAE25F-4761-4464-BC98-9B63E318BC40}" destId="{21CC87C4-EF56-4EB1-8B3E-88E7BF5EE74E}" srcOrd="0" destOrd="0" presId="urn:microsoft.com/office/officeart/2008/layout/IncreasingCircleProcess"/>
    <dgm:cxn modelId="{3A4E73CB-B659-487C-BEF6-153ABA646BE8}" srcId="{00BEDB5B-A1B1-4FDB-AFA3-8EFEFBCEF010}" destId="{4F789750-7AF0-4E0F-B8A7-38B7E8EB5680}" srcOrd="0" destOrd="0" parTransId="{A7B6EFCE-367A-4F1D-90B8-76730AD6579E}" sibTransId="{0C9CE275-0A93-4B49-B8F5-ACB63775F16A}"/>
    <dgm:cxn modelId="{8381FF03-1556-4993-8198-D194BACEC833}" srcId="{4CFAE25F-4761-4464-BC98-9B63E318BC40}" destId="{00BEDB5B-A1B1-4FDB-AFA3-8EFEFBCEF010}" srcOrd="0" destOrd="0" parTransId="{B0A56E87-5ADB-47F1-B2EC-17C3C0779CBD}" sibTransId="{5BEA1237-F48F-4553-B54D-16A59D2F0529}"/>
    <dgm:cxn modelId="{8609E8CD-C547-3E48-8B76-FA874147096A}" type="presOf" srcId="{4F789750-7AF0-4E0F-B8A7-38B7E8EB5680}" destId="{268D8A00-A873-4D65-98DF-3914DD33B065}" srcOrd="0" destOrd="0" presId="urn:microsoft.com/office/officeart/2008/layout/IncreasingCircleProcess"/>
    <dgm:cxn modelId="{6FB9CA05-1E50-644D-B86F-EAB8DBA99D06}" type="presParOf" srcId="{21CC87C4-EF56-4EB1-8B3E-88E7BF5EE74E}" destId="{5FE64704-F9FD-46C1-8076-102B8A1D1CCA}" srcOrd="0" destOrd="0" presId="urn:microsoft.com/office/officeart/2008/layout/IncreasingCircleProcess"/>
    <dgm:cxn modelId="{DE75036F-AD74-D242-AD51-69B75F7B66B6}" type="presParOf" srcId="{5FE64704-F9FD-46C1-8076-102B8A1D1CCA}" destId="{D545C698-0EE6-4D95-9C82-B125932C3524}" srcOrd="0" destOrd="0" presId="urn:microsoft.com/office/officeart/2008/layout/IncreasingCircleProcess"/>
    <dgm:cxn modelId="{623A0946-4E63-9D4B-9C9E-3FD15A38EBD5}" type="presParOf" srcId="{5FE64704-F9FD-46C1-8076-102B8A1D1CCA}" destId="{CB4A3EB8-5FAB-4797-AA29-2DDCB7B2AA79}" srcOrd="1" destOrd="0" presId="urn:microsoft.com/office/officeart/2008/layout/IncreasingCircleProcess"/>
    <dgm:cxn modelId="{E3074383-564E-9342-8D97-BACC718BF2E7}" type="presParOf" srcId="{5FE64704-F9FD-46C1-8076-102B8A1D1CCA}" destId="{268D8A00-A873-4D65-98DF-3914DD33B065}" srcOrd="2" destOrd="0" presId="urn:microsoft.com/office/officeart/2008/layout/IncreasingCircleProcess"/>
    <dgm:cxn modelId="{A89EF77B-E4C6-EA46-A9B4-6BA5A41224AE}" type="presParOf" srcId="{5FE64704-F9FD-46C1-8076-102B8A1D1CCA}" destId="{0F978C2F-D3B7-4497-9CF9-0EAF87D0C4AA}" srcOrd="3" destOrd="0" presId="urn:microsoft.com/office/officeart/2008/layout/IncreasingCircleProcess"/>
    <dgm:cxn modelId="{13A4FC04-BBD6-2F40-97C1-47799E03CDE3}" type="presParOf" srcId="{21CC87C4-EF56-4EB1-8B3E-88E7BF5EE74E}" destId="{83C42911-F47B-421E-89C0-D50F2FAE80ED}" srcOrd="1" destOrd="0" presId="urn:microsoft.com/office/officeart/2008/layout/IncreasingCircleProcess"/>
    <dgm:cxn modelId="{F57D5468-5B6B-0F40-BC52-A529E6005B13}" type="presParOf" srcId="{21CC87C4-EF56-4EB1-8B3E-88E7BF5EE74E}" destId="{B256F7C1-4884-4F28-8752-24D15C8E110B}" srcOrd="2" destOrd="0" presId="urn:microsoft.com/office/officeart/2008/layout/IncreasingCircleProcess"/>
    <dgm:cxn modelId="{4ED026A6-FC71-0A40-ABEE-8947FA36EA99}" type="presParOf" srcId="{B256F7C1-4884-4F28-8752-24D15C8E110B}" destId="{417DF83E-B2C6-4B0F-B703-4C51B1706E07}" srcOrd="0" destOrd="0" presId="urn:microsoft.com/office/officeart/2008/layout/IncreasingCircleProcess"/>
    <dgm:cxn modelId="{A9A15D74-7995-E24A-9931-A67943936B99}" type="presParOf" srcId="{B256F7C1-4884-4F28-8752-24D15C8E110B}" destId="{9B252BC1-0476-4047-A4E4-9BD3F00B75F3}" srcOrd="1" destOrd="0" presId="urn:microsoft.com/office/officeart/2008/layout/IncreasingCircleProcess"/>
    <dgm:cxn modelId="{71D7070A-4608-234F-B021-EF91C5EA3EC4}" type="presParOf" srcId="{B256F7C1-4884-4F28-8752-24D15C8E110B}" destId="{A9281891-5612-4738-AD86-13F7F3E96469}" srcOrd="2" destOrd="0" presId="urn:microsoft.com/office/officeart/2008/layout/IncreasingCircleProcess"/>
    <dgm:cxn modelId="{DCA81C53-05A8-6B42-918A-3B33461009D0}" type="presParOf" srcId="{B256F7C1-4884-4F28-8752-24D15C8E110B}" destId="{5C49B1AD-E9C2-44B1-982A-7502E89166B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8C1BEB-C1C2-4A90-8498-E5B323498377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4E8B8852-C527-40E9-9844-52CAD876CCF0}">
      <dgm:prSet/>
      <dgm:spPr/>
      <dgm:t>
        <a:bodyPr/>
        <a:lstStyle/>
        <a:p>
          <a:pPr rtl="0"/>
          <a:r>
            <a:rPr lang="fr-FR" dirty="0" err="1" smtClean="0"/>
            <a:t>Frank’s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r>
            <a:rPr lang="fr-FR" dirty="0" smtClean="0"/>
            <a:t> :</a:t>
          </a:r>
          <a:endParaRPr lang="fr-FR" dirty="0"/>
        </a:p>
      </dgm:t>
    </dgm:pt>
    <dgm:pt modelId="{D3D8DFF3-A3E2-4F53-9844-710424506AE4}" type="parTrans" cxnId="{7A5EE874-B26C-4E9C-953F-68CAE10CF489}">
      <dgm:prSet/>
      <dgm:spPr/>
      <dgm:t>
        <a:bodyPr/>
        <a:lstStyle/>
        <a:p>
          <a:endParaRPr lang="fr-FR"/>
        </a:p>
      </dgm:t>
    </dgm:pt>
    <dgm:pt modelId="{B999EDC2-0A98-4306-9F05-85B3BE2F77A1}" type="sibTrans" cxnId="{7A5EE874-B26C-4E9C-953F-68CAE10CF489}">
      <dgm:prSet/>
      <dgm:spPr/>
      <dgm:t>
        <a:bodyPr/>
        <a:lstStyle/>
        <a:p>
          <a:endParaRPr lang="fr-FR"/>
        </a:p>
      </dgm:t>
    </dgm:pt>
    <dgm:pt modelId="{57C12674-0A76-4E1F-94FE-6FAA85D2D43B}">
      <dgm:prSet/>
      <dgm:spPr/>
      <dgm:t>
        <a:bodyPr/>
        <a:lstStyle/>
        <a:p>
          <a:pPr rtl="0"/>
          <a:r>
            <a:rPr lang="fr-FR" dirty="0" smtClean="0"/>
            <a:t>Construction of a </a:t>
          </a:r>
          <a:r>
            <a:rPr lang="fr-FR" dirty="0" err="1" smtClean="0"/>
            <a:t>neovigina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</a:t>
          </a:r>
          <a:r>
            <a:rPr lang="fr-FR" dirty="0" err="1" smtClean="0"/>
            <a:t>dilators</a:t>
          </a:r>
          <a:endParaRPr lang="fr-FR" b="1" dirty="0"/>
        </a:p>
      </dgm:t>
    </dgm:pt>
    <dgm:pt modelId="{D13CF1C1-FDDB-43E1-94E7-7827A2FDE1EA}" type="parTrans" cxnId="{9DCBA518-BD95-434D-8D36-674F44E8DA49}">
      <dgm:prSet/>
      <dgm:spPr/>
      <dgm:t>
        <a:bodyPr/>
        <a:lstStyle/>
        <a:p>
          <a:endParaRPr lang="fr-FR"/>
        </a:p>
      </dgm:t>
    </dgm:pt>
    <dgm:pt modelId="{9C19577A-D442-4E98-8A4B-27D06701F9AA}" type="sibTrans" cxnId="{9DCBA518-BD95-434D-8D36-674F44E8DA49}">
      <dgm:prSet/>
      <dgm:spPr/>
      <dgm:t>
        <a:bodyPr/>
        <a:lstStyle/>
        <a:p>
          <a:endParaRPr lang="fr-FR"/>
        </a:p>
      </dgm:t>
    </dgm:pt>
    <dgm:pt modelId="{1652CF8C-2463-4D15-B32E-FC7A3C354C2B}">
      <dgm:prSet/>
      <dgm:spPr/>
      <dgm:t>
        <a:bodyPr/>
        <a:lstStyle/>
        <a:p>
          <a:pPr rtl="0"/>
          <a:r>
            <a:rPr lang="fr-FR" smtClean="0"/>
            <a:t>Vagina &gt; 2-3 cm</a:t>
          </a:r>
          <a:endParaRPr lang="fr-FR"/>
        </a:p>
      </dgm:t>
    </dgm:pt>
    <dgm:pt modelId="{ED4723FB-D1E7-456E-B573-8506FD2E42C9}" type="parTrans" cxnId="{7C634789-E132-4E3E-86CC-83A7EDB018EE}">
      <dgm:prSet/>
      <dgm:spPr/>
      <dgm:t>
        <a:bodyPr/>
        <a:lstStyle/>
        <a:p>
          <a:endParaRPr lang="fr-FR"/>
        </a:p>
      </dgm:t>
    </dgm:pt>
    <dgm:pt modelId="{37DD0B5E-89F8-49C8-9E02-6B1BC514BE55}" type="sibTrans" cxnId="{7C634789-E132-4E3E-86CC-83A7EDB018EE}">
      <dgm:prSet/>
      <dgm:spPr/>
      <dgm:t>
        <a:bodyPr/>
        <a:lstStyle/>
        <a:p>
          <a:endParaRPr lang="fr-FR"/>
        </a:p>
      </dgm:t>
    </dgm:pt>
    <dgm:pt modelId="{AE08C30F-FC85-4BFC-A510-7FE21BC47496}">
      <dgm:prSet/>
      <dgm:spPr/>
      <dgm:t>
        <a:bodyPr/>
        <a:lstStyle/>
        <a:p>
          <a:pPr rtl="0"/>
          <a:r>
            <a:rPr lang="fr-FR" dirty="0" smtClean="0"/>
            <a:t>20 minutes a </a:t>
          </a:r>
          <a:r>
            <a:rPr lang="fr-FR" dirty="0" err="1" smtClean="0"/>
            <a:t>day</a:t>
          </a:r>
          <a:r>
            <a:rPr lang="fr-FR" dirty="0" smtClean="0"/>
            <a:t> for 3 to 6 </a:t>
          </a:r>
          <a:r>
            <a:rPr lang="fr-FR" dirty="0" err="1" smtClean="0"/>
            <a:t>months</a:t>
          </a:r>
          <a:endParaRPr lang="fr-FR" dirty="0"/>
        </a:p>
      </dgm:t>
    </dgm:pt>
    <dgm:pt modelId="{D4286C3F-5561-46BB-B2FE-3CBD2A7A5302}" type="parTrans" cxnId="{A5483C63-F77E-49FA-AFA5-8F5A9EA5B5C1}">
      <dgm:prSet/>
      <dgm:spPr/>
      <dgm:t>
        <a:bodyPr/>
        <a:lstStyle/>
        <a:p>
          <a:endParaRPr lang="fr-FR"/>
        </a:p>
      </dgm:t>
    </dgm:pt>
    <dgm:pt modelId="{9AEBE036-CB5A-4211-9012-0E92CD396233}" type="sibTrans" cxnId="{A5483C63-F77E-49FA-AFA5-8F5A9EA5B5C1}">
      <dgm:prSet/>
      <dgm:spPr/>
      <dgm:t>
        <a:bodyPr/>
        <a:lstStyle/>
        <a:p>
          <a:endParaRPr lang="fr-FR"/>
        </a:p>
      </dgm:t>
    </dgm:pt>
    <dgm:pt modelId="{CE433C58-AB8F-405C-A6EA-1DCB6776C29D}">
      <dgm:prSet/>
      <dgm:spPr/>
      <dgm:t>
        <a:bodyPr/>
        <a:lstStyle/>
        <a:p>
          <a:pPr rtl="0"/>
          <a:r>
            <a:rPr lang="fr-FR" dirty="0" err="1" smtClean="0"/>
            <a:t>Vecchietti’s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endParaRPr lang="fr-FR" dirty="0"/>
        </a:p>
      </dgm:t>
    </dgm:pt>
    <dgm:pt modelId="{45305C1C-ECAB-491B-934E-8E84ECE540DE}" type="parTrans" cxnId="{4D08A9D9-E4FE-4F1D-A052-7FB7DE0CFD59}">
      <dgm:prSet/>
      <dgm:spPr/>
      <dgm:t>
        <a:bodyPr/>
        <a:lstStyle/>
        <a:p>
          <a:endParaRPr lang="fr-FR"/>
        </a:p>
      </dgm:t>
    </dgm:pt>
    <dgm:pt modelId="{A7EF985F-1627-4147-AFE2-75789F84718E}" type="sibTrans" cxnId="{4D08A9D9-E4FE-4F1D-A052-7FB7DE0CFD59}">
      <dgm:prSet/>
      <dgm:spPr/>
      <dgm:t>
        <a:bodyPr/>
        <a:lstStyle/>
        <a:p>
          <a:endParaRPr lang="fr-FR"/>
        </a:p>
      </dgm:t>
    </dgm:pt>
    <dgm:pt modelId="{F0AB42AA-1996-4455-813A-7E0BA4F8CDF7}">
      <dgm:prSet/>
      <dgm:spPr/>
      <dgm:t>
        <a:bodyPr/>
        <a:lstStyle/>
        <a:p>
          <a:pPr rtl="0"/>
          <a:r>
            <a:rPr lang="fr-FR" b="1" dirty="0" smtClean="0"/>
            <a:t>Native </a:t>
          </a:r>
          <a:r>
            <a:rPr lang="fr-FR" b="1" dirty="0" err="1" smtClean="0"/>
            <a:t>vaginoplasty</a:t>
          </a:r>
          <a:endParaRPr lang="fr-FR" b="0" dirty="0"/>
        </a:p>
      </dgm:t>
    </dgm:pt>
    <dgm:pt modelId="{4D1B10E2-8086-4D03-AD79-2D5B972A4548}" type="parTrans" cxnId="{8654753A-C735-402C-8983-8477505A486F}">
      <dgm:prSet/>
      <dgm:spPr/>
      <dgm:t>
        <a:bodyPr/>
        <a:lstStyle/>
        <a:p>
          <a:endParaRPr lang="fr-FR"/>
        </a:p>
      </dgm:t>
    </dgm:pt>
    <dgm:pt modelId="{AE000F5C-1EC6-4BDC-979D-30C8BC59223E}" type="sibTrans" cxnId="{8654753A-C735-402C-8983-8477505A486F}">
      <dgm:prSet/>
      <dgm:spPr/>
      <dgm:t>
        <a:bodyPr/>
        <a:lstStyle/>
        <a:p>
          <a:endParaRPr lang="fr-FR"/>
        </a:p>
      </dgm:t>
    </dgm:pt>
    <dgm:pt modelId="{36799179-8AE8-4B52-8011-0B6000476EBA}">
      <dgm:prSet/>
      <dgm:spPr/>
      <dgm:t>
        <a:bodyPr/>
        <a:lstStyle/>
        <a:p>
          <a:pPr rtl="0"/>
          <a:r>
            <a:rPr lang="fr-FR" dirty="0" err="1" smtClean="0"/>
            <a:t>Foreign</a:t>
          </a:r>
          <a:r>
            <a:rPr lang="fr-FR" dirty="0" smtClean="0"/>
            <a:t> tissue </a:t>
          </a:r>
          <a:r>
            <a:rPr lang="fr-FR" dirty="0" err="1" smtClean="0"/>
            <a:t>vaginoplasty</a:t>
          </a:r>
          <a:endParaRPr lang="fr-FR" dirty="0"/>
        </a:p>
      </dgm:t>
    </dgm:pt>
    <dgm:pt modelId="{B4E8B1E5-CB1E-4930-BB27-9331CA32CBEC}" type="parTrans" cxnId="{5A1A5123-334A-43E2-9E1C-D4E6A3E0DAD4}">
      <dgm:prSet/>
      <dgm:spPr/>
      <dgm:t>
        <a:bodyPr/>
        <a:lstStyle/>
        <a:p>
          <a:endParaRPr lang="fr-FR"/>
        </a:p>
      </dgm:t>
    </dgm:pt>
    <dgm:pt modelId="{55CFCDFA-FEB8-4552-9027-C97DF039A382}" type="sibTrans" cxnId="{5A1A5123-334A-43E2-9E1C-D4E6A3E0DAD4}">
      <dgm:prSet/>
      <dgm:spPr/>
      <dgm:t>
        <a:bodyPr/>
        <a:lstStyle/>
        <a:p>
          <a:endParaRPr lang="fr-FR"/>
        </a:p>
      </dgm:t>
    </dgm:pt>
    <dgm:pt modelId="{704ABF0F-1770-4CFD-B001-AAD778C9E60C}">
      <dgm:prSet/>
      <dgm:spPr/>
      <dgm:t>
        <a:bodyPr/>
        <a:lstStyle/>
        <a:p>
          <a:pPr rtl="0"/>
          <a:r>
            <a:rPr lang="fr-FR" dirty="0" smtClean="0"/>
            <a:t>Free skin </a:t>
          </a:r>
          <a:r>
            <a:rPr lang="fr-FR" dirty="0" err="1" smtClean="0"/>
            <a:t>graft</a:t>
          </a:r>
          <a:r>
            <a:rPr lang="fr-FR" dirty="0" smtClean="0"/>
            <a:t> (</a:t>
          </a:r>
          <a:r>
            <a:rPr lang="fr-FR" dirty="0" err="1" smtClean="0"/>
            <a:t>McIndoe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r>
            <a:rPr lang="fr-FR" dirty="0" smtClean="0"/>
            <a:t>)</a:t>
          </a:r>
          <a:endParaRPr lang="fr-FR" dirty="0"/>
        </a:p>
      </dgm:t>
    </dgm:pt>
    <dgm:pt modelId="{4A263F72-50E2-43EA-8EC3-F164055C5271}" type="parTrans" cxnId="{8FDF5056-BD25-4E38-8ACF-A7849E417F3C}">
      <dgm:prSet/>
      <dgm:spPr/>
      <dgm:t>
        <a:bodyPr/>
        <a:lstStyle/>
        <a:p>
          <a:endParaRPr lang="fr-FR"/>
        </a:p>
      </dgm:t>
    </dgm:pt>
    <dgm:pt modelId="{D18BE8D4-2845-4997-B19A-E4EB9A15D6A5}" type="sibTrans" cxnId="{8FDF5056-BD25-4E38-8ACF-A7849E417F3C}">
      <dgm:prSet/>
      <dgm:spPr/>
      <dgm:t>
        <a:bodyPr/>
        <a:lstStyle/>
        <a:p>
          <a:endParaRPr lang="fr-FR"/>
        </a:p>
      </dgm:t>
    </dgm:pt>
    <dgm:pt modelId="{80FB8AB5-6D98-4D09-BB24-F5559A727A23}">
      <dgm:prSet/>
      <dgm:spPr/>
      <dgm:t>
        <a:bodyPr/>
        <a:lstStyle/>
        <a:p>
          <a:pPr rtl="0"/>
          <a:r>
            <a:rPr lang="fr-FR" dirty="0" smtClean="0"/>
            <a:t>Intestinal </a:t>
          </a:r>
          <a:r>
            <a:rPr lang="fr-FR" dirty="0" err="1" smtClean="0"/>
            <a:t>neovagina</a:t>
          </a:r>
          <a:endParaRPr lang="fr-FR" dirty="0"/>
        </a:p>
      </dgm:t>
    </dgm:pt>
    <dgm:pt modelId="{FC1A108B-7615-4E4C-994A-FC8FFDF2403F}" type="parTrans" cxnId="{E14E905B-C4C3-43B4-916C-C73CEFDD95D7}">
      <dgm:prSet/>
      <dgm:spPr/>
      <dgm:t>
        <a:bodyPr/>
        <a:lstStyle/>
        <a:p>
          <a:endParaRPr lang="fr-FR"/>
        </a:p>
      </dgm:t>
    </dgm:pt>
    <dgm:pt modelId="{A335C5BD-CF3A-41D6-B63A-0C9AD1FD215A}" type="sibTrans" cxnId="{E14E905B-C4C3-43B4-916C-C73CEFDD95D7}">
      <dgm:prSet/>
      <dgm:spPr/>
      <dgm:t>
        <a:bodyPr/>
        <a:lstStyle/>
        <a:p>
          <a:endParaRPr lang="fr-FR"/>
        </a:p>
      </dgm:t>
    </dgm:pt>
    <dgm:pt modelId="{A4262813-E987-4E4F-8028-19DF65FD3373}">
      <dgm:prSet/>
      <dgm:spPr/>
      <dgm:t>
        <a:bodyPr/>
        <a:lstStyle/>
        <a:p>
          <a:pPr rtl="0"/>
          <a:r>
            <a:rPr lang="fr-FR" dirty="0" smtClean="0"/>
            <a:t>Williams </a:t>
          </a:r>
          <a:r>
            <a:rPr lang="fr-FR" dirty="0" err="1" smtClean="0"/>
            <a:t>vaginoplasty</a:t>
          </a:r>
          <a:endParaRPr lang="fr-FR" dirty="0"/>
        </a:p>
      </dgm:t>
    </dgm:pt>
    <dgm:pt modelId="{8A8C714F-8400-4106-B7FA-C9DEEDA84E9A}" type="parTrans" cxnId="{A5228C33-A56E-4F8A-A326-61470CFCE7A6}">
      <dgm:prSet/>
      <dgm:spPr/>
      <dgm:t>
        <a:bodyPr/>
        <a:lstStyle/>
        <a:p>
          <a:endParaRPr lang="fr-FR"/>
        </a:p>
      </dgm:t>
    </dgm:pt>
    <dgm:pt modelId="{FB591C13-EBA9-4166-9480-01F47CB9FFA5}" type="sibTrans" cxnId="{A5228C33-A56E-4F8A-A326-61470CFCE7A6}">
      <dgm:prSet/>
      <dgm:spPr/>
      <dgm:t>
        <a:bodyPr/>
        <a:lstStyle/>
        <a:p>
          <a:endParaRPr lang="fr-FR"/>
        </a:p>
      </dgm:t>
    </dgm:pt>
    <dgm:pt modelId="{608B422B-C283-4643-8964-27E08117AD9F}">
      <dgm:prSet/>
      <dgm:spPr/>
      <dgm:t>
        <a:bodyPr/>
        <a:lstStyle/>
        <a:p>
          <a:pPr rtl="0"/>
          <a:r>
            <a:rPr lang="fr-FR" dirty="0" err="1" smtClean="0"/>
            <a:t>Creation</a:t>
          </a:r>
          <a:r>
            <a:rPr lang="fr-FR" dirty="0" smtClean="0"/>
            <a:t> of a </a:t>
          </a:r>
          <a:r>
            <a:rPr lang="fr-FR" dirty="0" err="1" smtClean="0"/>
            <a:t>neovagina</a:t>
          </a:r>
          <a:r>
            <a:rPr lang="fr-FR" dirty="0" smtClean="0"/>
            <a:t> by </a:t>
          </a:r>
          <a:r>
            <a:rPr lang="fr-FR" dirty="0" err="1" smtClean="0"/>
            <a:t>drawing</a:t>
          </a:r>
          <a:r>
            <a:rPr lang="fr-FR" dirty="0" smtClean="0"/>
            <a:t> an olive </a:t>
          </a:r>
          <a:r>
            <a:rPr lang="fr-FR" dirty="0" err="1" smtClean="0"/>
            <a:t>into</a:t>
          </a:r>
          <a:r>
            <a:rPr lang="fr-FR" dirty="0" smtClean="0"/>
            <a:t> the vaginal </a:t>
          </a:r>
          <a:r>
            <a:rPr lang="fr-FR" dirty="0" err="1" smtClean="0"/>
            <a:t>grove</a:t>
          </a:r>
          <a:r>
            <a:rPr lang="fr-FR" dirty="0" smtClean="0"/>
            <a:t> and </a:t>
          </a:r>
          <a:r>
            <a:rPr lang="fr-FR" dirty="0" err="1" smtClean="0"/>
            <a:t>applying</a:t>
          </a:r>
          <a:r>
            <a:rPr lang="fr-FR" dirty="0" smtClean="0"/>
            <a:t> </a:t>
          </a:r>
          <a:r>
            <a:rPr lang="fr-FR" dirty="0" err="1" smtClean="0"/>
            <a:t>continuous</a:t>
          </a:r>
          <a:r>
            <a:rPr lang="fr-FR" dirty="0" smtClean="0"/>
            <a:t> tension via sutures </a:t>
          </a:r>
          <a:r>
            <a:rPr lang="fr-FR" dirty="0" err="1" smtClean="0"/>
            <a:t>passed</a:t>
          </a:r>
          <a:r>
            <a:rPr lang="fr-FR" dirty="0" smtClean="0"/>
            <a:t> </a:t>
          </a:r>
          <a:r>
            <a:rPr lang="fr-FR" dirty="0" err="1" smtClean="0"/>
            <a:t>at</a:t>
          </a:r>
          <a:r>
            <a:rPr lang="fr-FR" dirty="0" smtClean="0"/>
            <a:t> </a:t>
          </a:r>
          <a:r>
            <a:rPr lang="fr-FR" dirty="0" err="1" smtClean="0"/>
            <a:t>laparoscopy</a:t>
          </a:r>
          <a:r>
            <a:rPr lang="fr-FR" dirty="0" smtClean="0"/>
            <a:t> to a </a:t>
          </a:r>
          <a:r>
            <a:rPr lang="fr-FR" dirty="0" err="1" smtClean="0"/>
            <a:t>tensioning</a:t>
          </a:r>
          <a:r>
            <a:rPr lang="fr-FR" dirty="0" smtClean="0"/>
            <a:t> </a:t>
          </a:r>
          <a:r>
            <a:rPr lang="fr-FR" dirty="0" err="1" smtClean="0"/>
            <a:t>device</a:t>
          </a:r>
          <a:r>
            <a:rPr lang="fr-FR" dirty="0" smtClean="0"/>
            <a:t> on the </a:t>
          </a:r>
          <a:r>
            <a:rPr lang="fr-FR" dirty="0" err="1" smtClean="0"/>
            <a:t>anterior</a:t>
          </a:r>
          <a:r>
            <a:rPr lang="fr-FR" dirty="0" smtClean="0"/>
            <a:t> abdomen </a:t>
          </a:r>
          <a:r>
            <a:rPr lang="fr-FR" dirty="0" err="1" smtClean="0"/>
            <a:t>wall</a:t>
          </a:r>
          <a:endParaRPr lang="fr-FR" dirty="0"/>
        </a:p>
      </dgm:t>
    </dgm:pt>
    <dgm:pt modelId="{F518EE01-CF86-44BF-B82F-4867F71CA6E6}" type="sibTrans" cxnId="{FA4ACEF8-7464-4569-B579-1F7D0A7E2450}">
      <dgm:prSet/>
      <dgm:spPr/>
      <dgm:t>
        <a:bodyPr/>
        <a:lstStyle/>
        <a:p>
          <a:endParaRPr lang="fr-FR"/>
        </a:p>
      </dgm:t>
    </dgm:pt>
    <dgm:pt modelId="{64E99DF2-8124-4662-8A3C-D4BA46920073}" type="parTrans" cxnId="{FA4ACEF8-7464-4569-B579-1F7D0A7E2450}">
      <dgm:prSet/>
      <dgm:spPr/>
      <dgm:t>
        <a:bodyPr/>
        <a:lstStyle/>
        <a:p>
          <a:endParaRPr lang="fr-FR"/>
        </a:p>
      </dgm:t>
    </dgm:pt>
    <dgm:pt modelId="{50A41C1D-FC9E-49E0-8420-E071667EC4C4}">
      <dgm:prSet/>
      <dgm:spPr/>
      <dgm:t>
        <a:bodyPr/>
        <a:lstStyle/>
        <a:p>
          <a:pPr rtl="0"/>
          <a:r>
            <a:rPr lang="fr-FR" b="0" dirty="0" err="1" smtClean="0"/>
            <a:t>Laparoscopic</a:t>
          </a:r>
          <a:r>
            <a:rPr lang="fr-FR" b="0" dirty="0" smtClean="0"/>
            <a:t> </a:t>
          </a:r>
          <a:r>
            <a:rPr lang="fr-FR" b="0" dirty="0" err="1" smtClean="0"/>
            <a:t>approach</a:t>
          </a:r>
          <a:endParaRPr lang="fr-FR" b="0" dirty="0"/>
        </a:p>
      </dgm:t>
    </dgm:pt>
    <dgm:pt modelId="{F89E1DD1-1258-48CF-9F0D-06B8D32D7549}" type="parTrans" cxnId="{D933474B-4D56-4BC5-B9D6-8265C9D09BD3}">
      <dgm:prSet/>
      <dgm:spPr/>
      <dgm:t>
        <a:bodyPr/>
        <a:lstStyle/>
        <a:p>
          <a:endParaRPr lang="fr-FR"/>
        </a:p>
      </dgm:t>
    </dgm:pt>
    <dgm:pt modelId="{5EC545C1-9B33-431C-9A34-99DF568FF9CA}" type="sibTrans" cxnId="{D933474B-4D56-4BC5-B9D6-8265C9D09BD3}">
      <dgm:prSet/>
      <dgm:spPr/>
      <dgm:t>
        <a:bodyPr/>
        <a:lstStyle/>
        <a:p>
          <a:endParaRPr lang="fr-FR"/>
        </a:p>
      </dgm:t>
    </dgm:pt>
    <dgm:pt modelId="{33872327-B26B-4B56-9AFC-029586AC7B46}" type="pres">
      <dgm:prSet presAssocID="{608C1BEB-C1C2-4A90-8498-E5B3234983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38209A-9DC6-406A-9B9A-2CAFE1B3F646}" type="pres">
      <dgm:prSet presAssocID="{4E8B8852-C527-40E9-9844-52CAD876CCF0}" presName="composite" presStyleCnt="0"/>
      <dgm:spPr/>
    </dgm:pt>
    <dgm:pt modelId="{8229277B-A911-47C0-99C8-D0898871B6C2}" type="pres">
      <dgm:prSet presAssocID="{4E8B8852-C527-40E9-9844-52CAD876CCF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60188B-5401-44DF-ACCF-65528B879665}" type="pres">
      <dgm:prSet presAssocID="{4E8B8852-C527-40E9-9844-52CAD876CCF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D955B0-2ECE-40F6-A3B0-B268F2F4D3A3}" type="pres">
      <dgm:prSet presAssocID="{B999EDC2-0A98-4306-9F05-85B3BE2F77A1}" presName="space" presStyleCnt="0"/>
      <dgm:spPr/>
    </dgm:pt>
    <dgm:pt modelId="{3BCF3E05-C8FC-4C9B-BA90-0BA599BBC4C5}" type="pres">
      <dgm:prSet presAssocID="{CE433C58-AB8F-405C-A6EA-1DCB6776C29D}" presName="composite" presStyleCnt="0"/>
      <dgm:spPr/>
    </dgm:pt>
    <dgm:pt modelId="{7407DC5B-242C-46C8-87C2-80D3AC23A434}" type="pres">
      <dgm:prSet presAssocID="{CE433C58-AB8F-405C-A6EA-1DCB6776C29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3C48D7-C82C-4981-9942-18ECF0167251}" type="pres">
      <dgm:prSet presAssocID="{CE433C58-AB8F-405C-A6EA-1DCB6776C29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D9E9FB-FC6B-4652-A235-6D412A86C7F6}" type="pres">
      <dgm:prSet presAssocID="{A7EF985F-1627-4147-AFE2-75789F84718E}" presName="space" presStyleCnt="0"/>
      <dgm:spPr/>
    </dgm:pt>
    <dgm:pt modelId="{C9B448FE-1253-46A1-9AEA-37F37242FFD5}" type="pres">
      <dgm:prSet presAssocID="{36799179-8AE8-4B52-8011-0B6000476EBA}" presName="composite" presStyleCnt="0"/>
      <dgm:spPr/>
    </dgm:pt>
    <dgm:pt modelId="{93EC6477-C50F-4102-B760-05C9D6F76633}" type="pres">
      <dgm:prSet presAssocID="{36799179-8AE8-4B52-8011-0B6000476EB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6AB3FF-DF4E-468A-83E5-F7C3B57DC4CB}" type="pres">
      <dgm:prSet presAssocID="{36799179-8AE8-4B52-8011-0B6000476EB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634789-E132-4E3E-86CC-83A7EDB018EE}" srcId="{4E8B8852-C527-40E9-9844-52CAD876CCF0}" destId="{1652CF8C-2463-4D15-B32E-FC7A3C354C2B}" srcOrd="1" destOrd="0" parTransId="{ED4723FB-D1E7-456E-B573-8506FD2E42C9}" sibTransId="{37DD0B5E-89F8-49C8-9E02-6B1BC514BE55}"/>
    <dgm:cxn modelId="{2203E677-C9E2-F84E-B687-92F22347325A}" type="presOf" srcId="{A4262813-E987-4E4F-8028-19DF65FD3373}" destId="{486AB3FF-DF4E-468A-83E5-F7C3B57DC4CB}" srcOrd="0" destOrd="2" presId="urn:microsoft.com/office/officeart/2005/8/layout/hList1"/>
    <dgm:cxn modelId="{FCA4009E-4E05-4F45-8A6B-F2F372C62F53}" type="presOf" srcId="{608C1BEB-C1C2-4A90-8498-E5B323498377}" destId="{33872327-B26B-4B56-9AFC-029586AC7B46}" srcOrd="0" destOrd="0" presId="urn:microsoft.com/office/officeart/2005/8/layout/hList1"/>
    <dgm:cxn modelId="{3846B717-0BDF-5748-B532-08078C265A69}" type="presOf" srcId="{AE08C30F-FC85-4BFC-A510-7FE21BC47496}" destId="{3E60188B-5401-44DF-ACCF-65528B879665}" srcOrd="0" destOrd="2" presId="urn:microsoft.com/office/officeart/2005/8/layout/hList1"/>
    <dgm:cxn modelId="{A5228C33-A56E-4F8A-A326-61470CFCE7A6}" srcId="{36799179-8AE8-4B52-8011-0B6000476EBA}" destId="{A4262813-E987-4E4F-8028-19DF65FD3373}" srcOrd="2" destOrd="0" parTransId="{8A8C714F-8400-4106-B7FA-C9DEEDA84E9A}" sibTransId="{FB591C13-EBA9-4166-9480-01F47CB9FFA5}"/>
    <dgm:cxn modelId="{9D596F8C-1A85-6E4A-95FD-F9D3A50216CB}" type="presOf" srcId="{704ABF0F-1770-4CFD-B001-AAD778C9E60C}" destId="{486AB3FF-DF4E-468A-83E5-F7C3B57DC4CB}" srcOrd="0" destOrd="0" presId="urn:microsoft.com/office/officeart/2005/8/layout/hList1"/>
    <dgm:cxn modelId="{D9C7CD1A-6793-7249-B54E-EECEA811701C}" type="presOf" srcId="{F0AB42AA-1996-4455-813A-7E0BA4F8CDF7}" destId="{6D3C48D7-C82C-4981-9942-18ECF0167251}" srcOrd="0" destOrd="0" presId="urn:microsoft.com/office/officeart/2005/8/layout/hList1"/>
    <dgm:cxn modelId="{351E9A6E-E3C1-B34E-81AB-DDD67E8E3AD1}" type="presOf" srcId="{50A41C1D-FC9E-49E0-8420-E071667EC4C4}" destId="{6D3C48D7-C82C-4981-9942-18ECF0167251}" srcOrd="0" destOrd="1" presId="urn:microsoft.com/office/officeart/2005/8/layout/hList1"/>
    <dgm:cxn modelId="{2C11EA4F-9840-8D4F-9DDE-6C1CBBC15356}" type="presOf" srcId="{1652CF8C-2463-4D15-B32E-FC7A3C354C2B}" destId="{3E60188B-5401-44DF-ACCF-65528B879665}" srcOrd="0" destOrd="1" presId="urn:microsoft.com/office/officeart/2005/8/layout/hList1"/>
    <dgm:cxn modelId="{D1405B98-9709-0A40-99EC-A1966E20DCF0}" type="presOf" srcId="{57C12674-0A76-4E1F-94FE-6FAA85D2D43B}" destId="{3E60188B-5401-44DF-ACCF-65528B879665}" srcOrd="0" destOrd="0" presId="urn:microsoft.com/office/officeart/2005/8/layout/hList1"/>
    <dgm:cxn modelId="{8FDF5056-BD25-4E38-8ACF-A7849E417F3C}" srcId="{36799179-8AE8-4B52-8011-0B6000476EBA}" destId="{704ABF0F-1770-4CFD-B001-AAD778C9E60C}" srcOrd="0" destOrd="0" parTransId="{4A263F72-50E2-43EA-8EC3-F164055C5271}" sibTransId="{D18BE8D4-2845-4997-B19A-E4EB9A15D6A5}"/>
    <dgm:cxn modelId="{A5483C63-F77E-49FA-AFA5-8F5A9EA5B5C1}" srcId="{4E8B8852-C527-40E9-9844-52CAD876CCF0}" destId="{AE08C30F-FC85-4BFC-A510-7FE21BC47496}" srcOrd="2" destOrd="0" parTransId="{D4286C3F-5561-46BB-B2FE-3CBD2A7A5302}" sibTransId="{9AEBE036-CB5A-4211-9012-0E92CD396233}"/>
    <dgm:cxn modelId="{7B4590CA-0643-1D4A-8079-9166EFA5D8A7}" type="presOf" srcId="{608B422B-C283-4643-8964-27E08117AD9F}" destId="{6D3C48D7-C82C-4981-9942-18ECF0167251}" srcOrd="0" destOrd="2" presId="urn:microsoft.com/office/officeart/2005/8/layout/hList1"/>
    <dgm:cxn modelId="{70FCCBBD-3090-5B4C-8505-95E69C21B0C3}" type="presOf" srcId="{CE433C58-AB8F-405C-A6EA-1DCB6776C29D}" destId="{7407DC5B-242C-46C8-87C2-80D3AC23A434}" srcOrd="0" destOrd="0" presId="urn:microsoft.com/office/officeart/2005/8/layout/hList1"/>
    <dgm:cxn modelId="{9DCBA518-BD95-434D-8D36-674F44E8DA49}" srcId="{4E8B8852-C527-40E9-9844-52CAD876CCF0}" destId="{57C12674-0A76-4E1F-94FE-6FAA85D2D43B}" srcOrd="0" destOrd="0" parTransId="{D13CF1C1-FDDB-43E1-94E7-7827A2FDE1EA}" sibTransId="{9C19577A-D442-4E98-8A4B-27D06701F9AA}"/>
    <dgm:cxn modelId="{FA4ACEF8-7464-4569-B579-1F7D0A7E2450}" srcId="{CE433C58-AB8F-405C-A6EA-1DCB6776C29D}" destId="{608B422B-C283-4643-8964-27E08117AD9F}" srcOrd="2" destOrd="0" parTransId="{64E99DF2-8124-4662-8A3C-D4BA46920073}" sibTransId="{F518EE01-CF86-44BF-B82F-4867F71CA6E6}"/>
    <dgm:cxn modelId="{4D08A9D9-E4FE-4F1D-A052-7FB7DE0CFD59}" srcId="{608C1BEB-C1C2-4A90-8498-E5B323498377}" destId="{CE433C58-AB8F-405C-A6EA-1DCB6776C29D}" srcOrd="1" destOrd="0" parTransId="{45305C1C-ECAB-491B-934E-8E84ECE540DE}" sibTransId="{A7EF985F-1627-4147-AFE2-75789F84718E}"/>
    <dgm:cxn modelId="{5A1A5123-334A-43E2-9E1C-D4E6A3E0DAD4}" srcId="{608C1BEB-C1C2-4A90-8498-E5B323498377}" destId="{36799179-8AE8-4B52-8011-0B6000476EBA}" srcOrd="2" destOrd="0" parTransId="{B4E8B1E5-CB1E-4930-BB27-9331CA32CBEC}" sibTransId="{55CFCDFA-FEB8-4552-9027-C97DF039A382}"/>
    <dgm:cxn modelId="{E93A7180-3E4B-FE48-96B8-154E2B2FD9C1}" type="presOf" srcId="{36799179-8AE8-4B52-8011-0B6000476EBA}" destId="{93EC6477-C50F-4102-B760-05C9D6F76633}" srcOrd="0" destOrd="0" presId="urn:microsoft.com/office/officeart/2005/8/layout/hList1"/>
    <dgm:cxn modelId="{8654753A-C735-402C-8983-8477505A486F}" srcId="{CE433C58-AB8F-405C-A6EA-1DCB6776C29D}" destId="{F0AB42AA-1996-4455-813A-7E0BA4F8CDF7}" srcOrd="0" destOrd="0" parTransId="{4D1B10E2-8086-4D03-AD79-2D5B972A4548}" sibTransId="{AE000F5C-1EC6-4BDC-979D-30C8BC59223E}"/>
    <dgm:cxn modelId="{D933474B-4D56-4BC5-B9D6-8265C9D09BD3}" srcId="{CE433C58-AB8F-405C-A6EA-1DCB6776C29D}" destId="{50A41C1D-FC9E-49E0-8420-E071667EC4C4}" srcOrd="1" destOrd="0" parTransId="{F89E1DD1-1258-48CF-9F0D-06B8D32D7549}" sibTransId="{5EC545C1-9B33-431C-9A34-99DF568FF9CA}"/>
    <dgm:cxn modelId="{E14E905B-C4C3-43B4-916C-C73CEFDD95D7}" srcId="{36799179-8AE8-4B52-8011-0B6000476EBA}" destId="{80FB8AB5-6D98-4D09-BB24-F5559A727A23}" srcOrd="1" destOrd="0" parTransId="{FC1A108B-7615-4E4C-994A-FC8FFDF2403F}" sibTransId="{A335C5BD-CF3A-41D6-B63A-0C9AD1FD215A}"/>
    <dgm:cxn modelId="{9EB9FB49-BFFE-BF47-B874-4ED6E7221AF5}" type="presOf" srcId="{80FB8AB5-6D98-4D09-BB24-F5559A727A23}" destId="{486AB3FF-DF4E-468A-83E5-F7C3B57DC4CB}" srcOrd="0" destOrd="1" presId="urn:microsoft.com/office/officeart/2005/8/layout/hList1"/>
    <dgm:cxn modelId="{8B3E065F-6FD7-9D4D-BC02-2BA5F5AA8208}" type="presOf" srcId="{4E8B8852-C527-40E9-9844-52CAD876CCF0}" destId="{8229277B-A911-47C0-99C8-D0898871B6C2}" srcOrd="0" destOrd="0" presId="urn:microsoft.com/office/officeart/2005/8/layout/hList1"/>
    <dgm:cxn modelId="{7A5EE874-B26C-4E9C-953F-68CAE10CF489}" srcId="{608C1BEB-C1C2-4A90-8498-E5B323498377}" destId="{4E8B8852-C527-40E9-9844-52CAD876CCF0}" srcOrd="0" destOrd="0" parTransId="{D3D8DFF3-A3E2-4F53-9844-710424506AE4}" sibTransId="{B999EDC2-0A98-4306-9F05-85B3BE2F77A1}"/>
    <dgm:cxn modelId="{81B5761E-8124-C643-9FD0-6AC1FF58DB97}" type="presParOf" srcId="{33872327-B26B-4B56-9AFC-029586AC7B46}" destId="{EC38209A-9DC6-406A-9B9A-2CAFE1B3F646}" srcOrd="0" destOrd="0" presId="urn:microsoft.com/office/officeart/2005/8/layout/hList1"/>
    <dgm:cxn modelId="{1E6D3F82-6559-6F47-B86F-013BEEE37051}" type="presParOf" srcId="{EC38209A-9DC6-406A-9B9A-2CAFE1B3F646}" destId="{8229277B-A911-47C0-99C8-D0898871B6C2}" srcOrd="0" destOrd="0" presId="urn:microsoft.com/office/officeart/2005/8/layout/hList1"/>
    <dgm:cxn modelId="{0381735D-36E8-D34D-80AA-607521E35C08}" type="presParOf" srcId="{EC38209A-9DC6-406A-9B9A-2CAFE1B3F646}" destId="{3E60188B-5401-44DF-ACCF-65528B879665}" srcOrd="1" destOrd="0" presId="urn:microsoft.com/office/officeart/2005/8/layout/hList1"/>
    <dgm:cxn modelId="{915A0F98-0313-4541-BACB-C5BC71EB567A}" type="presParOf" srcId="{33872327-B26B-4B56-9AFC-029586AC7B46}" destId="{E0D955B0-2ECE-40F6-A3B0-B268F2F4D3A3}" srcOrd="1" destOrd="0" presId="urn:microsoft.com/office/officeart/2005/8/layout/hList1"/>
    <dgm:cxn modelId="{4A372C3B-ED11-484A-B855-947F7CEC41CD}" type="presParOf" srcId="{33872327-B26B-4B56-9AFC-029586AC7B46}" destId="{3BCF3E05-C8FC-4C9B-BA90-0BA599BBC4C5}" srcOrd="2" destOrd="0" presId="urn:microsoft.com/office/officeart/2005/8/layout/hList1"/>
    <dgm:cxn modelId="{C32172E2-D290-C84D-9087-487F3663848E}" type="presParOf" srcId="{3BCF3E05-C8FC-4C9B-BA90-0BA599BBC4C5}" destId="{7407DC5B-242C-46C8-87C2-80D3AC23A434}" srcOrd="0" destOrd="0" presId="urn:microsoft.com/office/officeart/2005/8/layout/hList1"/>
    <dgm:cxn modelId="{4565B464-4D8F-2A4B-A222-12B1D4829BE6}" type="presParOf" srcId="{3BCF3E05-C8FC-4C9B-BA90-0BA599BBC4C5}" destId="{6D3C48D7-C82C-4981-9942-18ECF0167251}" srcOrd="1" destOrd="0" presId="urn:microsoft.com/office/officeart/2005/8/layout/hList1"/>
    <dgm:cxn modelId="{59DAD2D6-1C07-4A46-BED9-AC79818D7DA6}" type="presParOf" srcId="{33872327-B26B-4B56-9AFC-029586AC7B46}" destId="{ABD9E9FB-FC6B-4652-A235-6D412A86C7F6}" srcOrd="3" destOrd="0" presId="urn:microsoft.com/office/officeart/2005/8/layout/hList1"/>
    <dgm:cxn modelId="{0137E8B7-2FB6-0B45-9898-C6FC762A6A2B}" type="presParOf" srcId="{33872327-B26B-4B56-9AFC-029586AC7B46}" destId="{C9B448FE-1253-46A1-9AEA-37F37242FFD5}" srcOrd="4" destOrd="0" presId="urn:microsoft.com/office/officeart/2005/8/layout/hList1"/>
    <dgm:cxn modelId="{0668B9B1-68EA-FC41-A7B5-AD0049A11889}" type="presParOf" srcId="{C9B448FE-1253-46A1-9AEA-37F37242FFD5}" destId="{93EC6477-C50F-4102-B760-05C9D6F76633}" srcOrd="0" destOrd="0" presId="urn:microsoft.com/office/officeart/2005/8/layout/hList1"/>
    <dgm:cxn modelId="{47CE8BCC-333B-6645-BA1C-4ED9102B379F}" type="presParOf" srcId="{C9B448FE-1253-46A1-9AEA-37F37242FFD5}" destId="{486AB3FF-DF4E-468A-83E5-F7C3B57DC4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778369-6448-4F8E-86A3-474A74DAF69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C0277CE-0D13-4261-A2DD-20AFD31997C4}">
      <dgm:prSet phldrT="[Texte]"/>
      <dgm:spPr/>
      <dgm:t>
        <a:bodyPr/>
        <a:lstStyle/>
        <a:p>
          <a:r>
            <a:rPr lang="fr-FR" dirty="0" smtClean="0"/>
            <a:t>Absolute Uterine Infertility</a:t>
          </a:r>
          <a:endParaRPr lang="fr-FR" dirty="0"/>
        </a:p>
      </dgm:t>
    </dgm:pt>
    <dgm:pt modelId="{C96C99BA-4C22-4A81-AD2F-C3B388098A39}" type="parTrans" cxnId="{0447DBD1-99FB-487C-A30E-0BC81C8A6C71}">
      <dgm:prSet/>
      <dgm:spPr/>
      <dgm:t>
        <a:bodyPr/>
        <a:lstStyle/>
        <a:p>
          <a:endParaRPr lang="fr-FR"/>
        </a:p>
      </dgm:t>
    </dgm:pt>
    <dgm:pt modelId="{0F740DC3-63B7-4FBB-8761-420C07F8390A}" type="sibTrans" cxnId="{0447DBD1-99FB-487C-A30E-0BC81C8A6C71}">
      <dgm:prSet/>
      <dgm:spPr/>
      <dgm:t>
        <a:bodyPr/>
        <a:lstStyle/>
        <a:p>
          <a:endParaRPr lang="fr-FR"/>
        </a:p>
      </dgm:t>
    </dgm:pt>
    <dgm:pt modelId="{8B9B66E9-33FB-4A8E-A5CC-B191A70DF193}">
      <dgm:prSet phldrT="[Texte]"/>
      <dgm:spPr/>
      <dgm:t>
        <a:bodyPr/>
        <a:lstStyle/>
        <a:p>
          <a:r>
            <a:rPr lang="fr-FR" dirty="0" smtClean="0"/>
            <a:t>Adoption</a:t>
          </a:r>
          <a:endParaRPr lang="fr-FR" dirty="0"/>
        </a:p>
      </dgm:t>
    </dgm:pt>
    <dgm:pt modelId="{1920AADB-2A6B-4D5F-A6A0-308C78CB2774}" type="parTrans" cxnId="{478DEBB3-9B8E-4F82-B497-71812EBA1F7B}">
      <dgm:prSet/>
      <dgm:spPr/>
      <dgm:t>
        <a:bodyPr/>
        <a:lstStyle/>
        <a:p>
          <a:endParaRPr lang="fr-FR"/>
        </a:p>
      </dgm:t>
    </dgm:pt>
    <dgm:pt modelId="{047AA29A-B9CF-48F3-A5B7-305C607E457C}" type="sibTrans" cxnId="{478DEBB3-9B8E-4F82-B497-71812EBA1F7B}">
      <dgm:prSet/>
      <dgm:spPr/>
      <dgm:t>
        <a:bodyPr/>
        <a:lstStyle/>
        <a:p>
          <a:endParaRPr lang="fr-FR"/>
        </a:p>
      </dgm:t>
    </dgm:pt>
    <dgm:pt modelId="{4CBB3787-7702-4146-961E-34D733E385C3}">
      <dgm:prSet phldrT="[Texte]"/>
      <dgm:spPr/>
      <dgm:t>
        <a:bodyPr/>
        <a:lstStyle/>
        <a:p>
          <a:r>
            <a:rPr lang="fr-FR" dirty="0" smtClean="0"/>
            <a:t>Surrogacy</a:t>
          </a:r>
          <a:endParaRPr lang="fr-FR" dirty="0"/>
        </a:p>
      </dgm:t>
    </dgm:pt>
    <dgm:pt modelId="{FCF8870D-D26E-434D-A01F-6977DF9A0D35}" type="parTrans" cxnId="{61D7490B-4591-438A-849B-1BD8CCBC144B}">
      <dgm:prSet/>
      <dgm:spPr/>
      <dgm:t>
        <a:bodyPr/>
        <a:lstStyle/>
        <a:p>
          <a:endParaRPr lang="fr-FR"/>
        </a:p>
      </dgm:t>
    </dgm:pt>
    <dgm:pt modelId="{1EC4A760-3C7B-4405-BABB-9CB3CE7944C5}" type="sibTrans" cxnId="{61D7490B-4591-438A-849B-1BD8CCBC144B}">
      <dgm:prSet/>
      <dgm:spPr/>
      <dgm:t>
        <a:bodyPr/>
        <a:lstStyle/>
        <a:p>
          <a:endParaRPr lang="fr-FR"/>
        </a:p>
      </dgm:t>
    </dgm:pt>
    <dgm:pt modelId="{595D3CDF-A7C9-4096-89B3-E56BA2D26649}">
      <dgm:prSet phldrT="[Texte]"/>
      <dgm:spPr/>
      <dgm:t>
        <a:bodyPr/>
        <a:lstStyle/>
        <a:p>
          <a:endParaRPr lang="fr-FR" dirty="0"/>
        </a:p>
      </dgm:t>
    </dgm:pt>
    <dgm:pt modelId="{953B9FD8-A4F5-40AE-8477-29603DC89102}" type="parTrans" cxnId="{F6B29E2A-7130-4A12-978C-88C8F801233C}">
      <dgm:prSet/>
      <dgm:spPr/>
      <dgm:t>
        <a:bodyPr/>
        <a:lstStyle/>
        <a:p>
          <a:endParaRPr lang="fr-FR"/>
        </a:p>
      </dgm:t>
    </dgm:pt>
    <dgm:pt modelId="{B0A4BE4E-78A8-4B31-BEF1-8473D296450E}" type="sibTrans" cxnId="{F6B29E2A-7130-4A12-978C-88C8F801233C}">
      <dgm:prSet/>
      <dgm:spPr/>
      <dgm:t>
        <a:bodyPr/>
        <a:lstStyle/>
        <a:p>
          <a:endParaRPr lang="fr-FR"/>
        </a:p>
      </dgm:t>
    </dgm:pt>
    <dgm:pt modelId="{4C315B00-9CDD-4112-9C06-92F83E8CA2B1}">
      <dgm:prSet phldrT="[Texte]" phldr="1"/>
      <dgm:spPr/>
      <dgm:t>
        <a:bodyPr/>
        <a:lstStyle/>
        <a:p>
          <a:endParaRPr lang="fr-FR"/>
        </a:p>
      </dgm:t>
    </dgm:pt>
    <dgm:pt modelId="{0F6A4C9C-599F-4438-BF41-3AFD55DA244E}" type="parTrans" cxnId="{9C81979F-3804-42E1-96A0-070E6E495F1C}">
      <dgm:prSet/>
      <dgm:spPr/>
      <dgm:t>
        <a:bodyPr/>
        <a:lstStyle/>
        <a:p>
          <a:endParaRPr lang="fr-FR"/>
        </a:p>
      </dgm:t>
    </dgm:pt>
    <dgm:pt modelId="{5B2E2322-9917-428A-95E1-BA27E89E7318}" type="sibTrans" cxnId="{9C81979F-3804-42E1-96A0-070E6E495F1C}">
      <dgm:prSet/>
      <dgm:spPr/>
      <dgm:t>
        <a:bodyPr/>
        <a:lstStyle/>
        <a:p>
          <a:endParaRPr lang="fr-FR"/>
        </a:p>
      </dgm:t>
    </dgm:pt>
    <dgm:pt modelId="{6EC73466-9C0B-42BD-ACD4-8FB4CD237707}">
      <dgm:prSet phldrT="[Texte]" custT="1"/>
      <dgm:spPr/>
      <dgm:t>
        <a:bodyPr/>
        <a:lstStyle/>
        <a:p>
          <a:r>
            <a:rPr lang="fr-FR" sz="2700" b="0" dirty="0" err="1" smtClean="0"/>
            <a:t>Uterus</a:t>
          </a:r>
          <a:r>
            <a:rPr lang="fr-FR" sz="2700" b="0" dirty="0" smtClean="0"/>
            <a:t> </a:t>
          </a:r>
          <a:r>
            <a:rPr lang="fr-FR" sz="2700" b="0" dirty="0" err="1" smtClean="0"/>
            <a:t>Transplan-tation</a:t>
          </a:r>
          <a:r>
            <a:rPr lang="fr-FR" sz="2700" b="0" dirty="0" smtClean="0"/>
            <a:t> ?</a:t>
          </a:r>
          <a:endParaRPr lang="fr-FR" sz="2700" b="0" dirty="0"/>
        </a:p>
      </dgm:t>
    </dgm:pt>
    <dgm:pt modelId="{EADF7BA4-546D-4967-BF7E-B4F301E584B7}" type="parTrans" cxnId="{23684A6A-669A-4974-A37C-B78E2541BA4E}">
      <dgm:prSet/>
      <dgm:spPr/>
      <dgm:t>
        <a:bodyPr/>
        <a:lstStyle/>
        <a:p>
          <a:endParaRPr lang="fr-FR"/>
        </a:p>
      </dgm:t>
    </dgm:pt>
    <dgm:pt modelId="{1266E080-C5B3-4F67-A265-CD8912736C06}" type="sibTrans" cxnId="{23684A6A-669A-4974-A37C-B78E2541BA4E}">
      <dgm:prSet/>
      <dgm:spPr/>
      <dgm:t>
        <a:bodyPr/>
        <a:lstStyle/>
        <a:p>
          <a:endParaRPr lang="fr-FR"/>
        </a:p>
      </dgm:t>
    </dgm:pt>
    <dgm:pt modelId="{E0F50CEF-B4FE-4BC1-84DD-71A2577FC782}" type="pres">
      <dgm:prSet presAssocID="{AC778369-6448-4F8E-86A3-474A74DAF6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7B2F9F-F2A4-4FF2-9A34-B754C140E155}" type="pres">
      <dgm:prSet presAssocID="{0C0277CE-0D13-4261-A2DD-20AFD31997C4}" presName="centerShape" presStyleLbl="node0" presStyleIdx="0" presStyleCnt="1" custScaleX="158494" custScaleY="142436" custLinFactNeighborX="-6074" custLinFactNeighborY="-46631"/>
      <dgm:spPr/>
      <dgm:t>
        <a:bodyPr/>
        <a:lstStyle/>
        <a:p>
          <a:endParaRPr lang="fr-FR"/>
        </a:p>
      </dgm:t>
    </dgm:pt>
    <dgm:pt modelId="{A80735A6-04B3-486F-A75D-C5DCB96AC22A}" type="pres">
      <dgm:prSet presAssocID="{1920AADB-2A6B-4D5F-A6A0-308C78CB2774}" presName="parTrans" presStyleLbl="sibTrans2D1" presStyleIdx="0" presStyleCnt="3"/>
      <dgm:spPr/>
      <dgm:t>
        <a:bodyPr/>
        <a:lstStyle/>
        <a:p>
          <a:endParaRPr lang="fr-FR"/>
        </a:p>
      </dgm:t>
    </dgm:pt>
    <dgm:pt modelId="{26BA6430-05D0-4E13-BA82-0AB916C1874B}" type="pres">
      <dgm:prSet presAssocID="{1920AADB-2A6B-4D5F-A6A0-308C78CB2774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85F8C454-8757-4450-AB5B-96F97455A2D9}" type="pres">
      <dgm:prSet presAssocID="{8B9B66E9-33FB-4A8E-A5CC-B191A70DF193}" presName="node" presStyleLbl="node1" presStyleIdx="0" presStyleCnt="3" custScaleX="130479" custScaleY="118129" custRadScaleRad="42785" custRadScaleInc="-2860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BCD285-593A-43B3-953F-57FE92E9A856}" type="pres">
      <dgm:prSet presAssocID="{FCF8870D-D26E-434D-A01F-6977DF9A0D35}" presName="parTrans" presStyleLbl="sibTrans2D1" presStyleIdx="1" presStyleCnt="3"/>
      <dgm:spPr/>
      <dgm:t>
        <a:bodyPr/>
        <a:lstStyle/>
        <a:p>
          <a:endParaRPr lang="fr-FR"/>
        </a:p>
      </dgm:t>
    </dgm:pt>
    <dgm:pt modelId="{309C2430-E64F-4C75-8D38-FA5DA5607AA0}" type="pres">
      <dgm:prSet presAssocID="{FCF8870D-D26E-434D-A01F-6977DF9A0D35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8767FAF7-7BE5-4B33-BB4D-38EF5F002C67}" type="pres">
      <dgm:prSet presAssocID="{4CBB3787-7702-4146-961E-34D733E385C3}" presName="node" presStyleLbl="node1" presStyleIdx="1" presStyleCnt="3" custScaleX="130479" custScaleY="125259" custRadScaleRad="143250" custRadScaleInc="2590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635421-645E-4D45-8846-34D3692A124C}" type="pres">
      <dgm:prSet presAssocID="{EADF7BA4-546D-4967-BF7E-B4F301E584B7}" presName="parTrans" presStyleLbl="sibTrans2D1" presStyleIdx="2" presStyleCnt="3"/>
      <dgm:spPr/>
      <dgm:t>
        <a:bodyPr/>
        <a:lstStyle/>
        <a:p>
          <a:endParaRPr lang="fr-FR"/>
        </a:p>
      </dgm:t>
    </dgm:pt>
    <dgm:pt modelId="{BA8FA4FA-086A-496E-B709-77ADBB48BBD0}" type="pres">
      <dgm:prSet presAssocID="{EADF7BA4-546D-4967-BF7E-B4F301E584B7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FC40ECA6-C803-4416-BB76-A54676742088}" type="pres">
      <dgm:prSet presAssocID="{6EC73466-9C0B-42BD-ACD4-8FB4CD237707}" presName="node" presStyleLbl="node1" presStyleIdx="2" presStyleCnt="3" custScaleX="137884" custScaleY="134036" custRadScaleRad="123006" custRadScaleInc="-2618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7713D1-B5EC-42D3-A7D3-9EBFF1C91DF5}" type="presOf" srcId="{AC778369-6448-4F8E-86A3-474A74DAF694}" destId="{E0F50CEF-B4FE-4BC1-84DD-71A2577FC782}" srcOrd="0" destOrd="0" presId="urn:microsoft.com/office/officeart/2005/8/layout/radial5"/>
    <dgm:cxn modelId="{735CA619-7215-42F1-BE88-85EA00627B1E}" type="presOf" srcId="{FCF8870D-D26E-434D-A01F-6977DF9A0D35}" destId="{309C2430-E64F-4C75-8D38-FA5DA5607AA0}" srcOrd="1" destOrd="0" presId="urn:microsoft.com/office/officeart/2005/8/layout/radial5"/>
    <dgm:cxn modelId="{478DEBB3-9B8E-4F82-B497-71812EBA1F7B}" srcId="{0C0277CE-0D13-4261-A2DD-20AFD31997C4}" destId="{8B9B66E9-33FB-4A8E-A5CC-B191A70DF193}" srcOrd="0" destOrd="0" parTransId="{1920AADB-2A6B-4D5F-A6A0-308C78CB2774}" sibTransId="{047AA29A-B9CF-48F3-A5B7-305C607E457C}"/>
    <dgm:cxn modelId="{4851F38F-6C29-4576-AECD-9FB82A7FAFC0}" type="presOf" srcId="{EADF7BA4-546D-4967-BF7E-B4F301E584B7}" destId="{F8635421-645E-4D45-8846-34D3692A124C}" srcOrd="0" destOrd="0" presId="urn:microsoft.com/office/officeart/2005/8/layout/radial5"/>
    <dgm:cxn modelId="{E4AB1C55-7985-4AC1-ADCC-86B913E3A486}" type="presOf" srcId="{0C0277CE-0D13-4261-A2DD-20AFD31997C4}" destId="{F17B2F9F-F2A4-4FF2-9A34-B754C140E155}" srcOrd="0" destOrd="0" presId="urn:microsoft.com/office/officeart/2005/8/layout/radial5"/>
    <dgm:cxn modelId="{23684A6A-669A-4974-A37C-B78E2541BA4E}" srcId="{0C0277CE-0D13-4261-A2DD-20AFD31997C4}" destId="{6EC73466-9C0B-42BD-ACD4-8FB4CD237707}" srcOrd="2" destOrd="0" parTransId="{EADF7BA4-546D-4967-BF7E-B4F301E584B7}" sibTransId="{1266E080-C5B3-4F67-A265-CD8912736C06}"/>
    <dgm:cxn modelId="{F62B3417-674C-4041-A4B7-B66B31E1B816}" type="presOf" srcId="{1920AADB-2A6B-4D5F-A6A0-308C78CB2774}" destId="{A80735A6-04B3-486F-A75D-C5DCB96AC22A}" srcOrd="0" destOrd="0" presId="urn:microsoft.com/office/officeart/2005/8/layout/radial5"/>
    <dgm:cxn modelId="{F6B29E2A-7130-4A12-978C-88C8F801233C}" srcId="{AC778369-6448-4F8E-86A3-474A74DAF694}" destId="{595D3CDF-A7C9-4096-89B3-E56BA2D26649}" srcOrd="1" destOrd="0" parTransId="{953B9FD8-A4F5-40AE-8477-29603DC89102}" sibTransId="{B0A4BE4E-78A8-4B31-BEF1-8473D296450E}"/>
    <dgm:cxn modelId="{F2752AF1-D436-4DD7-81D7-8E6BDA1DAB14}" type="presOf" srcId="{1920AADB-2A6B-4D5F-A6A0-308C78CB2774}" destId="{26BA6430-05D0-4E13-BA82-0AB916C1874B}" srcOrd="1" destOrd="0" presId="urn:microsoft.com/office/officeart/2005/8/layout/radial5"/>
    <dgm:cxn modelId="{0447DBD1-99FB-487C-A30E-0BC81C8A6C71}" srcId="{AC778369-6448-4F8E-86A3-474A74DAF694}" destId="{0C0277CE-0D13-4261-A2DD-20AFD31997C4}" srcOrd="0" destOrd="0" parTransId="{C96C99BA-4C22-4A81-AD2F-C3B388098A39}" sibTransId="{0F740DC3-63B7-4FBB-8761-420C07F8390A}"/>
    <dgm:cxn modelId="{3C099CDC-F225-4430-BE27-14EA0BB5D0F9}" type="presOf" srcId="{EADF7BA4-546D-4967-BF7E-B4F301E584B7}" destId="{BA8FA4FA-086A-496E-B709-77ADBB48BBD0}" srcOrd="1" destOrd="0" presId="urn:microsoft.com/office/officeart/2005/8/layout/radial5"/>
    <dgm:cxn modelId="{93B19668-FFF6-45C7-AA3A-BBC5B1CF7CF0}" type="presOf" srcId="{6EC73466-9C0B-42BD-ACD4-8FB4CD237707}" destId="{FC40ECA6-C803-4416-BB76-A54676742088}" srcOrd="0" destOrd="0" presId="urn:microsoft.com/office/officeart/2005/8/layout/radial5"/>
    <dgm:cxn modelId="{9C81979F-3804-42E1-96A0-070E6E495F1C}" srcId="{595D3CDF-A7C9-4096-89B3-E56BA2D26649}" destId="{4C315B00-9CDD-4112-9C06-92F83E8CA2B1}" srcOrd="0" destOrd="0" parTransId="{0F6A4C9C-599F-4438-BF41-3AFD55DA244E}" sibTransId="{5B2E2322-9917-428A-95E1-BA27E89E7318}"/>
    <dgm:cxn modelId="{507759A2-E2AB-496F-AC7C-93041A5035B7}" type="presOf" srcId="{8B9B66E9-33FB-4A8E-A5CC-B191A70DF193}" destId="{85F8C454-8757-4450-AB5B-96F97455A2D9}" srcOrd="0" destOrd="0" presId="urn:microsoft.com/office/officeart/2005/8/layout/radial5"/>
    <dgm:cxn modelId="{61D7490B-4591-438A-849B-1BD8CCBC144B}" srcId="{0C0277CE-0D13-4261-A2DD-20AFD31997C4}" destId="{4CBB3787-7702-4146-961E-34D733E385C3}" srcOrd="1" destOrd="0" parTransId="{FCF8870D-D26E-434D-A01F-6977DF9A0D35}" sibTransId="{1EC4A760-3C7B-4405-BABB-9CB3CE7944C5}"/>
    <dgm:cxn modelId="{347EF07F-AF36-4D8B-AE5A-A122DB3E7FDF}" type="presOf" srcId="{4CBB3787-7702-4146-961E-34D733E385C3}" destId="{8767FAF7-7BE5-4B33-BB4D-38EF5F002C67}" srcOrd="0" destOrd="0" presId="urn:microsoft.com/office/officeart/2005/8/layout/radial5"/>
    <dgm:cxn modelId="{F075EE4D-01F1-45D4-9DF4-B8E39BFF2A4E}" type="presOf" srcId="{FCF8870D-D26E-434D-A01F-6977DF9A0D35}" destId="{8CBCD285-593A-43B3-953F-57FE92E9A856}" srcOrd="0" destOrd="0" presId="urn:microsoft.com/office/officeart/2005/8/layout/radial5"/>
    <dgm:cxn modelId="{A11EF261-1480-4073-911A-29B3B6E759D5}" type="presParOf" srcId="{E0F50CEF-B4FE-4BC1-84DD-71A2577FC782}" destId="{F17B2F9F-F2A4-4FF2-9A34-B754C140E155}" srcOrd="0" destOrd="0" presId="urn:microsoft.com/office/officeart/2005/8/layout/radial5"/>
    <dgm:cxn modelId="{6375C28A-FE4C-4644-A4F2-699F82D548E1}" type="presParOf" srcId="{E0F50CEF-B4FE-4BC1-84DD-71A2577FC782}" destId="{A80735A6-04B3-486F-A75D-C5DCB96AC22A}" srcOrd="1" destOrd="0" presId="urn:microsoft.com/office/officeart/2005/8/layout/radial5"/>
    <dgm:cxn modelId="{2A26EE22-A677-44B7-A0C2-A7B565DACFC0}" type="presParOf" srcId="{A80735A6-04B3-486F-A75D-C5DCB96AC22A}" destId="{26BA6430-05D0-4E13-BA82-0AB916C1874B}" srcOrd="0" destOrd="0" presId="urn:microsoft.com/office/officeart/2005/8/layout/radial5"/>
    <dgm:cxn modelId="{9D6BF085-EC09-4FC2-B34C-C7366578A42C}" type="presParOf" srcId="{E0F50CEF-B4FE-4BC1-84DD-71A2577FC782}" destId="{85F8C454-8757-4450-AB5B-96F97455A2D9}" srcOrd="2" destOrd="0" presId="urn:microsoft.com/office/officeart/2005/8/layout/radial5"/>
    <dgm:cxn modelId="{2F875BE3-4F57-4A1D-A530-00D80C65AB6C}" type="presParOf" srcId="{E0F50CEF-B4FE-4BC1-84DD-71A2577FC782}" destId="{8CBCD285-593A-43B3-953F-57FE92E9A856}" srcOrd="3" destOrd="0" presId="urn:microsoft.com/office/officeart/2005/8/layout/radial5"/>
    <dgm:cxn modelId="{B8EBFC27-E430-4D12-9710-B29001D23775}" type="presParOf" srcId="{8CBCD285-593A-43B3-953F-57FE92E9A856}" destId="{309C2430-E64F-4C75-8D38-FA5DA5607AA0}" srcOrd="0" destOrd="0" presId="urn:microsoft.com/office/officeart/2005/8/layout/radial5"/>
    <dgm:cxn modelId="{334DED0F-EE49-444B-8AEC-661BDBEABF5C}" type="presParOf" srcId="{E0F50CEF-B4FE-4BC1-84DD-71A2577FC782}" destId="{8767FAF7-7BE5-4B33-BB4D-38EF5F002C67}" srcOrd="4" destOrd="0" presId="urn:microsoft.com/office/officeart/2005/8/layout/radial5"/>
    <dgm:cxn modelId="{61C2BF1D-4EAF-4ADC-9978-CEB6FC352485}" type="presParOf" srcId="{E0F50CEF-B4FE-4BC1-84DD-71A2577FC782}" destId="{F8635421-645E-4D45-8846-34D3692A124C}" srcOrd="5" destOrd="0" presId="urn:microsoft.com/office/officeart/2005/8/layout/radial5"/>
    <dgm:cxn modelId="{3DBB7232-9F83-426A-8689-4FC07AC170A4}" type="presParOf" srcId="{F8635421-645E-4D45-8846-34D3692A124C}" destId="{BA8FA4FA-086A-496E-B709-77ADBB48BBD0}" srcOrd="0" destOrd="0" presId="urn:microsoft.com/office/officeart/2005/8/layout/radial5"/>
    <dgm:cxn modelId="{C366AF8A-DDE9-4FA4-9C86-76E5E9D04460}" type="presParOf" srcId="{E0F50CEF-B4FE-4BC1-84DD-71A2577FC782}" destId="{FC40ECA6-C803-4416-BB76-A5467674208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E88900-5F1C-4057-ACFD-71DE3D506E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A4F563-8E26-4C2F-A927-C828335C774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History</a:t>
          </a:r>
          <a:r>
            <a:rPr lang="fr-FR" dirty="0" smtClean="0">
              <a:solidFill>
                <a:srgbClr val="FF0000"/>
              </a:solidFill>
            </a:rPr>
            <a:t> of </a:t>
          </a:r>
          <a:r>
            <a:rPr lang="fr-FR" dirty="0" err="1" smtClean="0">
              <a:solidFill>
                <a:srgbClr val="FF0000"/>
              </a:solidFill>
            </a:rPr>
            <a:t>Uterine</a:t>
          </a:r>
          <a:r>
            <a:rPr lang="fr-FR" dirty="0" smtClean="0">
              <a:solidFill>
                <a:srgbClr val="FF0000"/>
              </a:solidFill>
            </a:rPr>
            <a:t> Transplantation</a:t>
          </a:r>
          <a:endParaRPr lang="fr-FR" dirty="0">
            <a:solidFill>
              <a:srgbClr val="FF0000"/>
            </a:solidFill>
          </a:endParaRPr>
        </a:p>
      </dgm:t>
    </dgm:pt>
    <dgm:pt modelId="{B73042DD-4332-4209-A2C3-C12B68FD7619}" type="parTrans" cxnId="{BF48B408-165B-493F-A87B-F79A8B012D4A}">
      <dgm:prSet/>
      <dgm:spPr/>
      <dgm:t>
        <a:bodyPr/>
        <a:lstStyle/>
        <a:p>
          <a:endParaRPr lang="fr-FR"/>
        </a:p>
      </dgm:t>
    </dgm:pt>
    <dgm:pt modelId="{B683ED7C-D781-48A8-A5E0-02D56EE2FE42}" type="sibTrans" cxnId="{BF48B408-165B-493F-A87B-F79A8B012D4A}">
      <dgm:prSet/>
      <dgm:spPr/>
      <dgm:t>
        <a:bodyPr/>
        <a:lstStyle/>
        <a:p>
          <a:endParaRPr lang="fr-FR"/>
        </a:p>
      </dgm:t>
    </dgm:pt>
    <dgm:pt modelId="{0C9ED270-D45F-4E87-9E76-2B33C6FA602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Absolute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Uterine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Infertility</a:t>
          </a:r>
          <a:endParaRPr lang="fr-FR" dirty="0">
            <a:solidFill>
              <a:srgbClr val="FF0000"/>
            </a:solidFill>
          </a:endParaRPr>
        </a:p>
      </dgm:t>
    </dgm:pt>
    <dgm:pt modelId="{DB1E84DC-AEC3-496D-B9AB-C9D9CB2A0669}" type="parTrans" cxnId="{0B77A9A0-6EB4-4B79-883C-45DC7775F5CD}">
      <dgm:prSet/>
      <dgm:spPr/>
      <dgm:t>
        <a:bodyPr/>
        <a:lstStyle/>
        <a:p>
          <a:endParaRPr lang="fr-FR"/>
        </a:p>
      </dgm:t>
    </dgm:pt>
    <dgm:pt modelId="{0B7FD838-9AE5-4365-858C-09CA6E6B595E}" type="sibTrans" cxnId="{0B77A9A0-6EB4-4B79-883C-45DC7775F5CD}">
      <dgm:prSet/>
      <dgm:spPr/>
      <dgm:t>
        <a:bodyPr/>
        <a:lstStyle/>
        <a:p>
          <a:endParaRPr lang="fr-FR"/>
        </a:p>
      </dgm:t>
    </dgm:pt>
    <dgm:pt modelId="{B46ECE2B-4DDC-46F0-85D4-B2D294E558CD}">
      <dgm:prSet/>
      <dgm:spPr/>
      <dgm:t>
        <a:bodyPr/>
        <a:lstStyle/>
        <a:p>
          <a:pPr rtl="0"/>
          <a:r>
            <a:rPr lang="fr-FR" dirty="0" smtClean="0"/>
            <a:t>The Transplantation</a:t>
          </a:r>
          <a:endParaRPr lang="fr-FR" dirty="0"/>
        </a:p>
      </dgm:t>
    </dgm:pt>
    <dgm:pt modelId="{F0333166-D050-47F7-8F08-431589E6D291}" type="parTrans" cxnId="{EB61516C-966E-4479-AAA4-73A2D083F1EC}">
      <dgm:prSet/>
      <dgm:spPr/>
      <dgm:t>
        <a:bodyPr/>
        <a:lstStyle/>
        <a:p>
          <a:endParaRPr lang="fr-FR"/>
        </a:p>
      </dgm:t>
    </dgm:pt>
    <dgm:pt modelId="{AA498C7C-E113-4ACE-AE8B-C6FCC0DABFDD}" type="sibTrans" cxnId="{EB61516C-966E-4479-AAA4-73A2D083F1EC}">
      <dgm:prSet/>
      <dgm:spPr/>
      <dgm:t>
        <a:bodyPr/>
        <a:lstStyle/>
        <a:p>
          <a:endParaRPr lang="fr-FR"/>
        </a:p>
      </dgm:t>
    </dgm:pt>
    <dgm:pt modelId="{DB47F528-9940-4BE8-B9C1-10AC90B93C8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The </a:t>
          </a:r>
          <a:r>
            <a:rPr lang="fr-FR" dirty="0" err="1" smtClean="0">
              <a:solidFill>
                <a:srgbClr val="FF0000"/>
              </a:solidFill>
            </a:rPr>
            <a:t>risks</a:t>
          </a:r>
          <a:endParaRPr lang="fr-FR" dirty="0">
            <a:solidFill>
              <a:srgbClr val="FF0000"/>
            </a:solidFill>
          </a:endParaRPr>
        </a:p>
      </dgm:t>
    </dgm:pt>
    <dgm:pt modelId="{52B53E8B-265B-4F6B-AA60-A80D8C776843}" type="parTrans" cxnId="{DD07AB03-6EDD-4C1C-9EBF-E8D850D112A4}">
      <dgm:prSet/>
      <dgm:spPr/>
      <dgm:t>
        <a:bodyPr/>
        <a:lstStyle/>
        <a:p>
          <a:endParaRPr lang="fr-FR"/>
        </a:p>
      </dgm:t>
    </dgm:pt>
    <dgm:pt modelId="{63C9FA9A-548B-4A6A-865D-5095B677D1FC}" type="sibTrans" cxnId="{DD07AB03-6EDD-4C1C-9EBF-E8D850D112A4}">
      <dgm:prSet/>
      <dgm:spPr/>
      <dgm:t>
        <a:bodyPr/>
        <a:lstStyle/>
        <a:p>
          <a:endParaRPr lang="fr-FR"/>
        </a:p>
      </dgm:t>
    </dgm:pt>
    <dgm:pt modelId="{A9C867C5-CF10-4460-938B-F34E3D9B7BD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FR" dirty="0" err="1" smtClean="0">
              <a:solidFill>
                <a:srgbClr val="FF0000"/>
              </a:solidFill>
            </a:rPr>
            <a:t>Ethical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Considerations</a:t>
          </a:r>
          <a:endParaRPr lang="fr-FR" dirty="0">
            <a:solidFill>
              <a:srgbClr val="FF0000"/>
            </a:solidFill>
          </a:endParaRPr>
        </a:p>
      </dgm:t>
    </dgm:pt>
    <dgm:pt modelId="{4F022734-2710-4C65-A1FB-3191FC1F9B4C}" type="parTrans" cxnId="{3388A5C0-9297-479E-A2AA-7EA3C2529529}">
      <dgm:prSet/>
      <dgm:spPr/>
      <dgm:t>
        <a:bodyPr/>
        <a:lstStyle/>
        <a:p>
          <a:endParaRPr lang="fr-FR"/>
        </a:p>
      </dgm:t>
    </dgm:pt>
    <dgm:pt modelId="{E3915113-A94C-47C2-8570-268BD44DB0C9}" type="sibTrans" cxnId="{3388A5C0-9297-479E-A2AA-7EA3C2529529}">
      <dgm:prSet/>
      <dgm:spPr/>
      <dgm:t>
        <a:bodyPr/>
        <a:lstStyle/>
        <a:p>
          <a:endParaRPr lang="fr-FR"/>
        </a:p>
      </dgm:t>
    </dgm:pt>
    <dgm:pt modelId="{19A42D54-23EA-4932-B7AB-6E76994761DF}" type="pres">
      <dgm:prSet presAssocID="{DFE88900-5F1C-4057-ACFD-71DE3D506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89B410-6DD7-454D-8406-AE4A4F636AA6}" type="pres">
      <dgm:prSet presAssocID="{E4A4F563-8E26-4C2F-A927-C828335C7749}" presName="parentText" presStyleLbl="node1" presStyleIdx="0" presStyleCnt="5" custLinFactY="-47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4F7956-9B0F-4513-B3BB-4901D37A776A}" type="pres">
      <dgm:prSet presAssocID="{B683ED7C-D781-48A8-A5E0-02D56EE2FE42}" presName="spacer" presStyleCnt="0"/>
      <dgm:spPr/>
    </dgm:pt>
    <dgm:pt modelId="{60A948B6-4D2C-48B8-A9AA-6F2CFE0DC38D}" type="pres">
      <dgm:prSet presAssocID="{0C9ED270-D45F-4E87-9E76-2B33C6FA60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C4229-DA04-4269-9C4D-616029FEF9DD}" type="pres">
      <dgm:prSet presAssocID="{0B7FD838-9AE5-4365-858C-09CA6E6B595E}" presName="spacer" presStyleCnt="0"/>
      <dgm:spPr/>
    </dgm:pt>
    <dgm:pt modelId="{AE7409C2-4438-40B5-91CA-FE45A851BD41}" type="pres">
      <dgm:prSet presAssocID="{B46ECE2B-4DDC-46F0-85D4-B2D294E558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CC98E0-6184-432E-8C2F-590B17E7B2CF}" type="pres">
      <dgm:prSet presAssocID="{AA498C7C-E113-4ACE-AE8B-C6FCC0DABFDD}" presName="spacer" presStyleCnt="0"/>
      <dgm:spPr/>
    </dgm:pt>
    <dgm:pt modelId="{9AC1F901-8DD6-42BC-87CC-8331BC21EAD8}" type="pres">
      <dgm:prSet presAssocID="{DB47F528-9940-4BE8-B9C1-10AC90B93C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4B71F4-46E3-4165-A50C-3AD75824CCA7}" type="pres">
      <dgm:prSet presAssocID="{63C9FA9A-548B-4A6A-865D-5095B677D1FC}" presName="spacer" presStyleCnt="0"/>
      <dgm:spPr/>
    </dgm:pt>
    <dgm:pt modelId="{702A9A37-92CC-4EB7-A783-ECC1ED0D4A8E}" type="pres">
      <dgm:prSet presAssocID="{A9C867C5-CF10-4460-938B-F34E3D9B7B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48B408-165B-493F-A87B-F79A8B012D4A}" srcId="{DFE88900-5F1C-4057-ACFD-71DE3D506E64}" destId="{E4A4F563-8E26-4C2F-A927-C828335C7749}" srcOrd="0" destOrd="0" parTransId="{B73042DD-4332-4209-A2C3-C12B68FD7619}" sibTransId="{B683ED7C-D781-48A8-A5E0-02D56EE2FE42}"/>
    <dgm:cxn modelId="{DD07AB03-6EDD-4C1C-9EBF-E8D850D112A4}" srcId="{DFE88900-5F1C-4057-ACFD-71DE3D506E64}" destId="{DB47F528-9940-4BE8-B9C1-10AC90B93C89}" srcOrd="3" destOrd="0" parTransId="{52B53E8B-265B-4F6B-AA60-A80D8C776843}" sibTransId="{63C9FA9A-548B-4A6A-865D-5095B677D1FC}"/>
    <dgm:cxn modelId="{5E914545-2265-4D3F-9C98-CA3D2DBA7F91}" type="presOf" srcId="{A9C867C5-CF10-4460-938B-F34E3D9B7BD6}" destId="{702A9A37-92CC-4EB7-A783-ECC1ED0D4A8E}" srcOrd="0" destOrd="0" presId="urn:microsoft.com/office/officeart/2005/8/layout/vList2"/>
    <dgm:cxn modelId="{EDB28564-2F82-4C66-9F67-ADB457F82369}" type="presOf" srcId="{DFE88900-5F1C-4057-ACFD-71DE3D506E64}" destId="{19A42D54-23EA-4932-B7AB-6E76994761DF}" srcOrd="0" destOrd="0" presId="urn:microsoft.com/office/officeart/2005/8/layout/vList2"/>
    <dgm:cxn modelId="{EB61516C-966E-4479-AAA4-73A2D083F1EC}" srcId="{DFE88900-5F1C-4057-ACFD-71DE3D506E64}" destId="{B46ECE2B-4DDC-46F0-85D4-B2D294E558CD}" srcOrd="2" destOrd="0" parTransId="{F0333166-D050-47F7-8F08-431589E6D291}" sibTransId="{AA498C7C-E113-4ACE-AE8B-C6FCC0DABFDD}"/>
    <dgm:cxn modelId="{86548A29-4CFF-4D28-9061-ED14D50FB103}" type="presOf" srcId="{E4A4F563-8E26-4C2F-A927-C828335C7749}" destId="{D889B410-6DD7-454D-8406-AE4A4F636AA6}" srcOrd="0" destOrd="0" presId="urn:microsoft.com/office/officeart/2005/8/layout/vList2"/>
    <dgm:cxn modelId="{7FD78B49-3940-4E28-9520-65CD4B393C1D}" type="presOf" srcId="{B46ECE2B-4DDC-46F0-85D4-B2D294E558CD}" destId="{AE7409C2-4438-40B5-91CA-FE45A851BD41}" srcOrd="0" destOrd="0" presId="urn:microsoft.com/office/officeart/2005/8/layout/vList2"/>
    <dgm:cxn modelId="{0B77A9A0-6EB4-4B79-883C-45DC7775F5CD}" srcId="{DFE88900-5F1C-4057-ACFD-71DE3D506E64}" destId="{0C9ED270-D45F-4E87-9E76-2B33C6FA6021}" srcOrd="1" destOrd="0" parTransId="{DB1E84DC-AEC3-496D-B9AB-C9D9CB2A0669}" sibTransId="{0B7FD838-9AE5-4365-858C-09CA6E6B595E}"/>
    <dgm:cxn modelId="{91D7010B-AA92-445A-847D-30DCDB23F94F}" type="presOf" srcId="{DB47F528-9940-4BE8-B9C1-10AC90B93C89}" destId="{9AC1F901-8DD6-42BC-87CC-8331BC21EAD8}" srcOrd="0" destOrd="0" presId="urn:microsoft.com/office/officeart/2005/8/layout/vList2"/>
    <dgm:cxn modelId="{3388A5C0-9297-479E-A2AA-7EA3C2529529}" srcId="{DFE88900-5F1C-4057-ACFD-71DE3D506E64}" destId="{A9C867C5-CF10-4460-938B-F34E3D9B7BD6}" srcOrd="4" destOrd="0" parTransId="{4F022734-2710-4C65-A1FB-3191FC1F9B4C}" sibTransId="{E3915113-A94C-47C2-8570-268BD44DB0C9}"/>
    <dgm:cxn modelId="{B67C8CDA-F05A-478B-9A2A-E2FB7FDDF1CD}" type="presOf" srcId="{0C9ED270-D45F-4E87-9E76-2B33C6FA6021}" destId="{60A948B6-4D2C-48B8-A9AA-6F2CFE0DC38D}" srcOrd="0" destOrd="0" presId="urn:microsoft.com/office/officeart/2005/8/layout/vList2"/>
    <dgm:cxn modelId="{39B4C58F-BC15-4E25-B04B-2892DF3D695C}" type="presParOf" srcId="{19A42D54-23EA-4932-B7AB-6E76994761DF}" destId="{D889B410-6DD7-454D-8406-AE4A4F636AA6}" srcOrd="0" destOrd="0" presId="urn:microsoft.com/office/officeart/2005/8/layout/vList2"/>
    <dgm:cxn modelId="{F230C8AD-2800-43E7-8012-88C486F667B9}" type="presParOf" srcId="{19A42D54-23EA-4932-B7AB-6E76994761DF}" destId="{614F7956-9B0F-4513-B3BB-4901D37A776A}" srcOrd="1" destOrd="0" presId="urn:microsoft.com/office/officeart/2005/8/layout/vList2"/>
    <dgm:cxn modelId="{D8AC4314-3DA0-4970-8484-C0EE890474F1}" type="presParOf" srcId="{19A42D54-23EA-4932-B7AB-6E76994761DF}" destId="{60A948B6-4D2C-48B8-A9AA-6F2CFE0DC38D}" srcOrd="2" destOrd="0" presId="urn:microsoft.com/office/officeart/2005/8/layout/vList2"/>
    <dgm:cxn modelId="{AA1304B8-3A66-4CB0-A058-712B5C44B704}" type="presParOf" srcId="{19A42D54-23EA-4932-B7AB-6E76994761DF}" destId="{905C4229-DA04-4269-9C4D-616029FEF9DD}" srcOrd="3" destOrd="0" presId="urn:microsoft.com/office/officeart/2005/8/layout/vList2"/>
    <dgm:cxn modelId="{7FE9469B-4C36-4BA9-B293-A9AEBF66E8FB}" type="presParOf" srcId="{19A42D54-23EA-4932-B7AB-6E76994761DF}" destId="{AE7409C2-4438-40B5-91CA-FE45A851BD41}" srcOrd="4" destOrd="0" presId="urn:microsoft.com/office/officeart/2005/8/layout/vList2"/>
    <dgm:cxn modelId="{63034785-0A9A-4731-9E8F-F6B215AB1D6F}" type="presParOf" srcId="{19A42D54-23EA-4932-B7AB-6E76994761DF}" destId="{98CC98E0-6184-432E-8C2F-590B17E7B2CF}" srcOrd="5" destOrd="0" presId="urn:microsoft.com/office/officeart/2005/8/layout/vList2"/>
    <dgm:cxn modelId="{38EAA6A9-B3F0-4DCA-A936-51195304E9F4}" type="presParOf" srcId="{19A42D54-23EA-4932-B7AB-6E76994761DF}" destId="{9AC1F901-8DD6-42BC-87CC-8331BC21EAD8}" srcOrd="6" destOrd="0" presId="urn:microsoft.com/office/officeart/2005/8/layout/vList2"/>
    <dgm:cxn modelId="{A3890658-571D-4BA8-8D6D-290FA7C1F027}" type="presParOf" srcId="{19A42D54-23EA-4932-B7AB-6E76994761DF}" destId="{F04B71F4-46E3-4165-A50C-3AD75824CCA7}" srcOrd="7" destOrd="0" presId="urn:microsoft.com/office/officeart/2005/8/layout/vList2"/>
    <dgm:cxn modelId="{97E7F829-24BA-465B-91B0-4B4813740087}" type="presParOf" srcId="{19A42D54-23EA-4932-B7AB-6E76994761DF}" destId="{702A9A37-92CC-4EB7-A783-ECC1ED0D4A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D212A6-C3B8-4368-AE1B-59DC1BE6466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0D73A5C-A19B-4704-AA7F-F576C53E706A}">
      <dgm:prSet phldrT="[Texte]" custT="1"/>
      <dgm:spPr/>
      <dgm:t>
        <a:bodyPr/>
        <a:lstStyle/>
        <a:p>
          <a:r>
            <a:rPr lang="fr-FR" sz="2400" dirty="0" smtClean="0"/>
            <a:t>In-vitro fertilisation</a:t>
          </a:r>
          <a:endParaRPr lang="fr-FR" sz="2400" dirty="0"/>
        </a:p>
      </dgm:t>
    </dgm:pt>
    <dgm:pt modelId="{CCF9EE53-46FD-4578-A317-9C7C694C9AEB}" type="parTrans" cxnId="{CAFBD500-36A1-4008-B05D-D71D59850F1A}">
      <dgm:prSet/>
      <dgm:spPr/>
      <dgm:t>
        <a:bodyPr/>
        <a:lstStyle/>
        <a:p>
          <a:endParaRPr lang="fr-FR"/>
        </a:p>
      </dgm:t>
    </dgm:pt>
    <dgm:pt modelId="{D632F7CE-DB84-4F73-8652-321EDF7E0797}" type="sibTrans" cxnId="{CAFBD500-36A1-4008-B05D-D71D59850F1A}">
      <dgm:prSet/>
      <dgm:spPr/>
      <dgm:t>
        <a:bodyPr/>
        <a:lstStyle/>
        <a:p>
          <a:endParaRPr lang="fr-FR"/>
        </a:p>
      </dgm:t>
    </dgm:pt>
    <dgm:pt modelId="{FEB6268E-E94B-43E2-A0B7-0188ACBCC16D}">
      <dgm:prSet phldrT="[Texte]" custT="1"/>
      <dgm:spPr/>
      <dgm:t>
        <a:bodyPr/>
        <a:lstStyle/>
        <a:p>
          <a:r>
            <a:rPr lang="fr-FR" sz="2400" dirty="0" err="1" smtClean="0"/>
            <a:t>Surgery</a:t>
          </a:r>
          <a:endParaRPr lang="fr-FR" sz="2400" dirty="0"/>
        </a:p>
      </dgm:t>
    </dgm:pt>
    <dgm:pt modelId="{1D286E05-6A59-4F55-A847-148113B5F60A}" type="parTrans" cxnId="{4DD84786-E285-463D-99DD-1A2C997D9D52}">
      <dgm:prSet/>
      <dgm:spPr/>
      <dgm:t>
        <a:bodyPr/>
        <a:lstStyle/>
        <a:p>
          <a:endParaRPr lang="fr-FR"/>
        </a:p>
      </dgm:t>
    </dgm:pt>
    <dgm:pt modelId="{580D0461-ECBF-4C4F-832E-D38FE3676396}" type="sibTrans" cxnId="{4DD84786-E285-463D-99DD-1A2C997D9D52}">
      <dgm:prSet/>
      <dgm:spPr/>
      <dgm:t>
        <a:bodyPr/>
        <a:lstStyle/>
        <a:p>
          <a:endParaRPr lang="fr-FR"/>
        </a:p>
      </dgm:t>
    </dgm:pt>
    <dgm:pt modelId="{EE2F6364-CF46-4441-96C3-5C2C0268A7B0}">
      <dgm:prSet phldrT="[Texte]" custT="1"/>
      <dgm:spPr/>
      <dgm:t>
        <a:bodyPr/>
        <a:lstStyle/>
        <a:p>
          <a:r>
            <a:rPr lang="fr-FR" sz="2400" smtClean="0"/>
            <a:t>Immuno-suppression</a:t>
          </a:r>
          <a:endParaRPr lang="fr-FR" sz="2400" dirty="0"/>
        </a:p>
      </dgm:t>
    </dgm:pt>
    <dgm:pt modelId="{8309E7D4-22E6-4587-9A14-909988C2B355}" type="parTrans" cxnId="{90F6E6DA-E446-4DF4-88BB-4A09D5DDBAD0}">
      <dgm:prSet/>
      <dgm:spPr/>
      <dgm:t>
        <a:bodyPr/>
        <a:lstStyle/>
        <a:p>
          <a:endParaRPr lang="fr-FR"/>
        </a:p>
      </dgm:t>
    </dgm:pt>
    <dgm:pt modelId="{FC6AAD6A-101A-467D-A448-AE203336CD3E}" type="sibTrans" cxnId="{90F6E6DA-E446-4DF4-88BB-4A09D5DDBAD0}">
      <dgm:prSet/>
      <dgm:spPr/>
      <dgm:t>
        <a:bodyPr/>
        <a:lstStyle/>
        <a:p>
          <a:endParaRPr lang="fr-FR"/>
        </a:p>
      </dgm:t>
    </dgm:pt>
    <dgm:pt modelId="{38877288-0E0F-4DE4-85F0-068A306A5F59}" type="pres">
      <dgm:prSet presAssocID="{09D212A6-C3B8-4368-AE1B-59DC1BE646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3BD9A91-81D9-4CFC-B40C-8E97F4D96440}" type="pres">
      <dgm:prSet presAssocID="{D0D73A5C-A19B-4704-AA7F-F576C53E706A}" presName="Accent1" presStyleCnt="0"/>
      <dgm:spPr/>
    </dgm:pt>
    <dgm:pt modelId="{1666FA10-CDAB-49B9-83CE-35E4BC713BE2}" type="pres">
      <dgm:prSet presAssocID="{D0D73A5C-A19B-4704-AA7F-F576C53E706A}" presName="Accent" presStyleLbl="node1" presStyleIdx="0" presStyleCnt="3"/>
      <dgm:spPr/>
      <dgm:t>
        <a:bodyPr/>
        <a:lstStyle/>
        <a:p>
          <a:endParaRPr lang="fr-FR"/>
        </a:p>
      </dgm:t>
    </dgm:pt>
    <dgm:pt modelId="{3ACA7E4E-1639-4962-A2F2-7A22EDC39527}" type="pres">
      <dgm:prSet presAssocID="{D0D73A5C-A19B-4704-AA7F-F576C53E706A}" presName="Parent1" presStyleLbl="revTx" presStyleIdx="0" presStyleCnt="3" custLinFactNeighborY="5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612D0-75D5-4373-B116-9035500541EA}" type="pres">
      <dgm:prSet presAssocID="{FEB6268E-E94B-43E2-A0B7-0188ACBCC16D}" presName="Accent2" presStyleCnt="0"/>
      <dgm:spPr/>
    </dgm:pt>
    <dgm:pt modelId="{4332541C-AE59-4D3D-9F43-90BEEDE29C86}" type="pres">
      <dgm:prSet presAssocID="{FEB6268E-E94B-43E2-A0B7-0188ACBCC16D}" presName="Accent" presStyleLbl="node1" presStyleIdx="1" presStyleCnt="3"/>
      <dgm:spPr/>
    </dgm:pt>
    <dgm:pt modelId="{B4AC3E18-E3BE-4614-8A80-13D70CA8BB49}" type="pres">
      <dgm:prSet presAssocID="{FEB6268E-E94B-43E2-A0B7-0188ACBCC16D}" presName="Parent2" presStyleLbl="revTx" presStyleIdx="1" presStyleCnt="3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D9843C-D6C7-443F-8493-96C664DBCE71}" type="pres">
      <dgm:prSet presAssocID="{EE2F6364-CF46-4441-96C3-5C2C0268A7B0}" presName="Accent3" presStyleCnt="0"/>
      <dgm:spPr/>
    </dgm:pt>
    <dgm:pt modelId="{9FF3DD36-E701-49D4-A00A-C4A4CD1D246F}" type="pres">
      <dgm:prSet presAssocID="{EE2F6364-CF46-4441-96C3-5C2C0268A7B0}" presName="Accent" presStyleLbl="node1" presStyleIdx="2" presStyleCnt="3"/>
      <dgm:spPr/>
    </dgm:pt>
    <dgm:pt modelId="{12F60B16-6813-4894-A4FD-70B9BFD1499C}" type="pres">
      <dgm:prSet presAssocID="{EE2F6364-CF46-4441-96C3-5C2C0268A7B0}" presName="Parent3" presStyleLbl="revTx" presStyleIdx="2" presStyleCnt="3" custScaleX="128590" custScaleY="148634" custLinFactNeighborY="-87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12A2D6-5386-416E-ADF7-68C67D73F22A}" type="presOf" srcId="{EE2F6364-CF46-4441-96C3-5C2C0268A7B0}" destId="{12F60B16-6813-4894-A4FD-70B9BFD1499C}" srcOrd="0" destOrd="0" presId="urn:microsoft.com/office/officeart/2009/layout/CircleArrowProcess"/>
    <dgm:cxn modelId="{90F6E6DA-E446-4DF4-88BB-4A09D5DDBAD0}" srcId="{09D212A6-C3B8-4368-AE1B-59DC1BE64661}" destId="{EE2F6364-CF46-4441-96C3-5C2C0268A7B0}" srcOrd="2" destOrd="0" parTransId="{8309E7D4-22E6-4587-9A14-909988C2B355}" sibTransId="{FC6AAD6A-101A-467D-A448-AE203336CD3E}"/>
    <dgm:cxn modelId="{ECF248C0-BEFA-4D1B-9F13-04968B6213DB}" type="presOf" srcId="{09D212A6-C3B8-4368-AE1B-59DC1BE64661}" destId="{38877288-0E0F-4DE4-85F0-068A306A5F59}" srcOrd="0" destOrd="0" presId="urn:microsoft.com/office/officeart/2009/layout/CircleArrowProcess"/>
    <dgm:cxn modelId="{4DD84786-E285-463D-99DD-1A2C997D9D52}" srcId="{09D212A6-C3B8-4368-AE1B-59DC1BE64661}" destId="{FEB6268E-E94B-43E2-A0B7-0188ACBCC16D}" srcOrd="1" destOrd="0" parTransId="{1D286E05-6A59-4F55-A847-148113B5F60A}" sibTransId="{580D0461-ECBF-4C4F-832E-D38FE3676396}"/>
    <dgm:cxn modelId="{B9F3E971-7F3C-4AE6-B2CB-AF6F2E9BED2F}" type="presOf" srcId="{FEB6268E-E94B-43E2-A0B7-0188ACBCC16D}" destId="{B4AC3E18-E3BE-4614-8A80-13D70CA8BB49}" srcOrd="0" destOrd="0" presId="urn:microsoft.com/office/officeart/2009/layout/CircleArrowProcess"/>
    <dgm:cxn modelId="{9FFC7DBC-414C-440E-A976-82F1AD9007B6}" type="presOf" srcId="{D0D73A5C-A19B-4704-AA7F-F576C53E706A}" destId="{3ACA7E4E-1639-4962-A2F2-7A22EDC39527}" srcOrd="0" destOrd="0" presId="urn:microsoft.com/office/officeart/2009/layout/CircleArrowProcess"/>
    <dgm:cxn modelId="{CAFBD500-36A1-4008-B05D-D71D59850F1A}" srcId="{09D212A6-C3B8-4368-AE1B-59DC1BE64661}" destId="{D0D73A5C-A19B-4704-AA7F-F576C53E706A}" srcOrd="0" destOrd="0" parTransId="{CCF9EE53-46FD-4578-A317-9C7C694C9AEB}" sibTransId="{D632F7CE-DB84-4F73-8652-321EDF7E0797}"/>
    <dgm:cxn modelId="{CA7F458C-8836-46CD-9D44-2AE1E972DB7A}" type="presParOf" srcId="{38877288-0E0F-4DE4-85F0-068A306A5F59}" destId="{23BD9A91-81D9-4CFC-B40C-8E97F4D96440}" srcOrd="0" destOrd="0" presId="urn:microsoft.com/office/officeart/2009/layout/CircleArrowProcess"/>
    <dgm:cxn modelId="{2CC2F28D-B543-42DE-95F5-1985D8DD2AD0}" type="presParOf" srcId="{23BD9A91-81D9-4CFC-B40C-8E97F4D96440}" destId="{1666FA10-CDAB-49B9-83CE-35E4BC713BE2}" srcOrd="0" destOrd="0" presId="urn:microsoft.com/office/officeart/2009/layout/CircleArrowProcess"/>
    <dgm:cxn modelId="{1428F316-4E44-4383-9E8F-9A00DD83CB5F}" type="presParOf" srcId="{38877288-0E0F-4DE4-85F0-068A306A5F59}" destId="{3ACA7E4E-1639-4962-A2F2-7A22EDC39527}" srcOrd="1" destOrd="0" presId="urn:microsoft.com/office/officeart/2009/layout/CircleArrowProcess"/>
    <dgm:cxn modelId="{DDBC8080-0CA7-4D02-9B70-5203337906A5}" type="presParOf" srcId="{38877288-0E0F-4DE4-85F0-068A306A5F59}" destId="{86B612D0-75D5-4373-B116-9035500541EA}" srcOrd="2" destOrd="0" presId="urn:microsoft.com/office/officeart/2009/layout/CircleArrowProcess"/>
    <dgm:cxn modelId="{3709D150-CBE8-4666-86F2-3F1A83B9A3B1}" type="presParOf" srcId="{86B612D0-75D5-4373-B116-9035500541EA}" destId="{4332541C-AE59-4D3D-9F43-90BEEDE29C86}" srcOrd="0" destOrd="0" presId="urn:microsoft.com/office/officeart/2009/layout/CircleArrowProcess"/>
    <dgm:cxn modelId="{44F1DA24-68BA-4B16-8D80-AEEEB2A4ED8B}" type="presParOf" srcId="{38877288-0E0F-4DE4-85F0-068A306A5F59}" destId="{B4AC3E18-E3BE-4614-8A80-13D70CA8BB49}" srcOrd="3" destOrd="0" presId="urn:microsoft.com/office/officeart/2009/layout/CircleArrowProcess"/>
    <dgm:cxn modelId="{ECE6B2D6-08A3-4DF5-B869-3589D49FFE20}" type="presParOf" srcId="{38877288-0E0F-4DE4-85F0-068A306A5F59}" destId="{35D9843C-D6C7-443F-8493-96C664DBCE71}" srcOrd="4" destOrd="0" presId="urn:microsoft.com/office/officeart/2009/layout/CircleArrowProcess"/>
    <dgm:cxn modelId="{62DF187B-2014-4B72-AAF4-185A5508DC50}" type="presParOf" srcId="{35D9843C-D6C7-443F-8493-96C664DBCE71}" destId="{9FF3DD36-E701-49D4-A00A-C4A4CD1D246F}" srcOrd="0" destOrd="0" presId="urn:microsoft.com/office/officeart/2009/layout/CircleArrowProcess"/>
    <dgm:cxn modelId="{96F56828-A0E6-4E17-B887-932758B8582D}" type="presParOf" srcId="{38877288-0E0F-4DE4-85F0-068A306A5F59}" destId="{12F60B16-6813-4894-A4FD-70B9BFD1499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04147-FC5B-4246-8979-61309C9FEA2D}">
      <dsp:nvSpPr>
        <dsp:cNvPr id="0" name=""/>
        <dsp:cNvSpPr/>
      </dsp:nvSpPr>
      <dsp:spPr>
        <a:xfrm>
          <a:off x="2628291" y="0"/>
          <a:ext cx="2628291" cy="26282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7ACA9-33B8-4CDC-9862-8216D32F87CA}">
      <dsp:nvSpPr>
        <dsp:cNvPr id="0" name=""/>
        <dsp:cNvSpPr/>
      </dsp:nvSpPr>
      <dsp:spPr>
        <a:xfrm>
          <a:off x="325622" y="2731251"/>
          <a:ext cx="1682106" cy="867336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200" kern="1200" dirty="0"/>
        </a:p>
      </dsp:txBody>
      <dsp:txXfrm>
        <a:off x="325622" y="2731251"/>
        <a:ext cx="1682106" cy="867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9B410-6DD7-454D-8406-AE4A4F636AA6}">
      <dsp:nvSpPr>
        <dsp:cNvPr id="0" name=""/>
        <dsp:cNvSpPr/>
      </dsp:nvSpPr>
      <dsp:spPr>
        <a:xfrm>
          <a:off x="0" y="0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History</a:t>
          </a:r>
          <a:r>
            <a:rPr lang="fr-FR" sz="3800" kern="1200" dirty="0" smtClean="0">
              <a:solidFill>
                <a:srgbClr val="FF0000"/>
              </a:solidFill>
            </a:rPr>
            <a:t> of </a:t>
          </a:r>
          <a:r>
            <a:rPr lang="fr-FR" sz="3800" kern="1200" dirty="0" err="1" smtClean="0">
              <a:solidFill>
                <a:srgbClr val="FF0000"/>
              </a:solidFill>
            </a:rPr>
            <a:t>Uterine</a:t>
          </a:r>
          <a:r>
            <a:rPr lang="fr-FR" sz="3800" kern="1200" dirty="0" smtClean="0">
              <a:solidFill>
                <a:srgbClr val="FF0000"/>
              </a:solidFill>
            </a:rPr>
            <a:t> Transplantation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44492"/>
        <a:ext cx="8058264" cy="822446"/>
      </dsp:txXfrm>
    </dsp:sp>
    <dsp:sp modelId="{60A948B6-4D2C-48B8-A9AA-6F2CFE0DC38D}">
      <dsp:nvSpPr>
        <dsp:cNvPr id="0" name=""/>
        <dsp:cNvSpPr/>
      </dsp:nvSpPr>
      <dsp:spPr>
        <a:xfrm>
          <a:off x="0" y="103000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Absolute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Uterine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Infertility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1074495"/>
        <a:ext cx="8058264" cy="822446"/>
      </dsp:txXfrm>
    </dsp:sp>
    <dsp:sp modelId="{AE7409C2-4438-40B5-91CA-FE45A851BD41}">
      <dsp:nvSpPr>
        <dsp:cNvPr id="0" name=""/>
        <dsp:cNvSpPr/>
      </dsp:nvSpPr>
      <dsp:spPr>
        <a:xfrm>
          <a:off x="0" y="205087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rgbClr val="FF0000"/>
              </a:solidFill>
            </a:rPr>
            <a:t>The Transplantation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2095365"/>
        <a:ext cx="8058264" cy="822446"/>
      </dsp:txXfrm>
    </dsp:sp>
    <dsp:sp modelId="{9AC1F901-8DD6-42BC-87CC-8331BC21EAD8}">
      <dsp:nvSpPr>
        <dsp:cNvPr id="0" name=""/>
        <dsp:cNvSpPr/>
      </dsp:nvSpPr>
      <dsp:spPr>
        <a:xfrm>
          <a:off x="0" y="3071743"/>
          <a:ext cx="8147248" cy="911430"/>
        </a:xfrm>
        <a:prstGeom prst="round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The </a:t>
          </a:r>
          <a:r>
            <a:rPr lang="fr-FR" sz="3800" kern="1200" dirty="0" err="1" smtClean="0"/>
            <a:t>risks</a:t>
          </a:r>
          <a:endParaRPr lang="fr-FR" sz="3800" kern="1200" dirty="0"/>
        </a:p>
      </dsp:txBody>
      <dsp:txXfrm>
        <a:off x="44492" y="3116235"/>
        <a:ext cx="8058264" cy="822446"/>
      </dsp:txXfrm>
    </dsp:sp>
    <dsp:sp modelId="{702A9A37-92CC-4EB7-A783-ECC1ED0D4A8E}">
      <dsp:nvSpPr>
        <dsp:cNvPr id="0" name=""/>
        <dsp:cNvSpPr/>
      </dsp:nvSpPr>
      <dsp:spPr>
        <a:xfrm>
          <a:off x="0" y="409261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Ethical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Considerations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4137105"/>
        <a:ext cx="8058264" cy="8224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9B410-6DD7-454D-8406-AE4A4F636AA6}">
      <dsp:nvSpPr>
        <dsp:cNvPr id="0" name=""/>
        <dsp:cNvSpPr/>
      </dsp:nvSpPr>
      <dsp:spPr>
        <a:xfrm>
          <a:off x="0" y="0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History</a:t>
          </a:r>
          <a:r>
            <a:rPr lang="fr-FR" sz="3800" kern="1200" dirty="0" smtClean="0">
              <a:solidFill>
                <a:srgbClr val="FF0000"/>
              </a:solidFill>
            </a:rPr>
            <a:t> of </a:t>
          </a:r>
          <a:r>
            <a:rPr lang="fr-FR" sz="3800" kern="1200" dirty="0" err="1" smtClean="0">
              <a:solidFill>
                <a:srgbClr val="FF0000"/>
              </a:solidFill>
            </a:rPr>
            <a:t>Uterine</a:t>
          </a:r>
          <a:r>
            <a:rPr lang="fr-FR" sz="3800" kern="1200" dirty="0" smtClean="0">
              <a:solidFill>
                <a:srgbClr val="FF0000"/>
              </a:solidFill>
            </a:rPr>
            <a:t> Transplantation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44492"/>
        <a:ext cx="8058264" cy="822446"/>
      </dsp:txXfrm>
    </dsp:sp>
    <dsp:sp modelId="{60A948B6-4D2C-48B8-A9AA-6F2CFE0DC38D}">
      <dsp:nvSpPr>
        <dsp:cNvPr id="0" name=""/>
        <dsp:cNvSpPr/>
      </dsp:nvSpPr>
      <dsp:spPr>
        <a:xfrm>
          <a:off x="0" y="103000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Absolute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Uterine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Infertility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1074495"/>
        <a:ext cx="8058264" cy="822446"/>
      </dsp:txXfrm>
    </dsp:sp>
    <dsp:sp modelId="{AE7409C2-4438-40B5-91CA-FE45A851BD41}">
      <dsp:nvSpPr>
        <dsp:cNvPr id="0" name=""/>
        <dsp:cNvSpPr/>
      </dsp:nvSpPr>
      <dsp:spPr>
        <a:xfrm>
          <a:off x="0" y="205087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rgbClr val="FF0000"/>
              </a:solidFill>
            </a:rPr>
            <a:t>The Transplantation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2095365"/>
        <a:ext cx="8058264" cy="822446"/>
      </dsp:txXfrm>
    </dsp:sp>
    <dsp:sp modelId="{9AC1F901-8DD6-42BC-87CC-8331BC21EAD8}">
      <dsp:nvSpPr>
        <dsp:cNvPr id="0" name=""/>
        <dsp:cNvSpPr/>
      </dsp:nvSpPr>
      <dsp:spPr>
        <a:xfrm>
          <a:off x="0" y="307174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rgbClr val="FF0000"/>
              </a:solidFill>
            </a:rPr>
            <a:t>The </a:t>
          </a:r>
          <a:r>
            <a:rPr lang="fr-FR" sz="3800" kern="1200" dirty="0" err="1" smtClean="0">
              <a:solidFill>
                <a:srgbClr val="FF0000"/>
              </a:solidFill>
            </a:rPr>
            <a:t>risks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3116235"/>
        <a:ext cx="8058264" cy="822446"/>
      </dsp:txXfrm>
    </dsp:sp>
    <dsp:sp modelId="{702A9A37-92CC-4EB7-A783-ECC1ED0D4A8E}">
      <dsp:nvSpPr>
        <dsp:cNvPr id="0" name=""/>
        <dsp:cNvSpPr/>
      </dsp:nvSpPr>
      <dsp:spPr>
        <a:xfrm>
          <a:off x="0" y="4092613"/>
          <a:ext cx="8147248" cy="91143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/>
            <a:t>Ethical</a:t>
          </a:r>
          <a:r>
            <a:rPr lang="fr-FR" sz="3800" kern="1200" dirty="0" smtClean="0"/>
            <a:t> </a:t>
          </a:r>
          <a:r>
            <a:rPr lang="fr-FR" sz="3800" kern="1200" dirty="0" err="1" smtClean="0"/>
            <a:t>Considerations</a:t>
          </a:r>
          <a:endParaRPr lang="fr-FR" sz="3800" kern="1200" dirty="0"/>
        </a:p>
      </dsp:txBody>
      <dsp:txXfrm>
        <a:off x="44492" y="4137105"/>
        <a:ext cx="8058264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9B410-6DD7-454D-8406-AE4A4F636AA6}">
      <dsp:nvSpPr>
        <dsp:cNvPr id="0" name=""/>
        <dsp:cNvSpPr/>
      </dsp:nvSpPr>
      <dsp:spPr>
        <a:xfrm>
          <a:off x="0" y="0"/>
          <a:ext cx="8147248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/>
            <a:t>History</a:t>
          </a:r>
          <a:r>
            <a:rPr lang="fr-FR" sz="3800" kern="1200" dirty="0" smtClean="0"/>
            <a:t> of </a:t>
          </a:r>
          <a:r>
            <a:rPr lang="fr-FR" sz="3800" kern="1200" dirty="0" err="1" smtClean="0"/>
            <a:t>Uterine</a:t>
          </a:r>
          <a:r>
            <a:rPr lang="fr-FR" sz="3800" kern="1200" dirty="0" smtClean="0"/>
            <a:t> Transplantation</a:t>
          </a:r>
          <a:endParaRPr lang="fr-FR" sz="3800" kern="1200" dirty="0"/>
        </a:p>
      </dsp:txBody>
      <dsp:txXfrm>
        <a:off x="44492" y="44492"/>
        <a:ext cx="8058264" cy="822446"/>
      </dsp:txXfrm>
    </dsp:sp>
    <dsp:sp modelId="{60A948B6-4D2C-48B8-A9AA-6F2CFE0DC38D}">
      <dsp:nvSpPr>
        <dsp:cNvPr id="0" name=""/>
        <dsp:cNvSpPr/>
      </dsp:nvSpPr>
      <dsp:spPr>
        <a:xfrm>
          <a:off x="0" y="103000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Absolute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Uterine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Infertility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1074495"/>
        <a:ext cx="8058264" cy="822446"/>
      </dsp:txXfrm>
    </dsp:sp>
    <dsp:sp modelId="{AE7409C2-4438-40B5-91CA-FE45A851BD41}">
      <dsp:nvSpPr>
        <dsp:cNvPr id="0" name=""/>
        <dsp:cNvSpPr/>
      </dsp:nvSpPr>
      <dsp:spPr>
        <a:xfrm>
          <a:off x="0" y="205087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rgbClr val="FF0000"/>
              </a:solidFill>
            </a:rPr>
            <a:t>The Transplantation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2095365"/>
        <a:ext cx="8058264" cy="822446"/>
      </dsp:txXfrm>
    </dsp:sp>
    <dsp:sp modelId="{9AC1F901-8DD6-42BC-87CC-8331BC21EAD8}">
      <dsp:nvSpPr>
        <dsp:cNvPr id="0" name=""/>
        <dsp:cNvSpPr/>
      </dsp:nvSpPr>
      <dsp:spPr>
        <a:xfrm>
          <a:off x="0" y="307174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rgbClr val="FF0000"/>
              </a:solidFill>
            </a:rPr>
            <a:t>The </a:t>
          </a:r>
          <a:r>
            <a:rPr lang="fr-FR" sz="3800" kern="1200" dirty="0" err="1" smtClean="0">
              <a:solidFill>
                <a:srgbClr val="FF0000"/>
              </a:solidFill>
            </a:rPr>
            <a:t>risks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3116235"/>
        <a:ext cx="8058264" cy="822446"/>
      </dsp:txXfrm>
    </dsp:sp>
    <dsp:sp modelId="{702A9A37-92CC-4EB7-A783-ECC1ED0D4A8E}">
      <dsp:nvSpPr>
        <dsp:cNvPr id="0" name=""/>
        <dsp:cNvSpPr/>
      </dsp:nvSpPr>
      <dsp:spPr>
        <a:xfrm>
          <a:off x="0" y="409261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Ethical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Considerations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4137105"/>
        <a:ext cx="8058264" cy="8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5DC38-2DEF-8249-ADC4-93C50E7C4E61}">
      <dsp:nvSpPr>
        <dsp:cNvPr id="0" name=""/>
        <dsp:cNvSpPr/>
      </dsp:nvSpPr>
      <dsp:spPr>
        <a:xfrm>
          <a:off x="191942" y="3820"/>
          <a:ext cx="2249876" cy="935597"/>
        </a:xfrm>
        <a:prstGeom prst="chevron">
          <a:avLst/>
        </a:prstGeom>
        <a:gradFill flip="none" rotWithShape="0">
          <a:gsLst>
            <a:gs pos="0">
              <a:schemeClr val="accent4">
                <a:shade val="51000"/>
                <a:satMod val="130000"/>
                <a:alpha val="51000"/>
              </a:schemeClr>
            </a:gs>
            <a:gs pos="80000">
              <a:schemeClr val="accent4">
                <a:shade val="93000"/>
                <a:satMod val="130000"/>
                <a:alpha val="51000"/>
              </a:schemeClr>
            </a:gs>
            <a:gs pos="100000">
              <a:schemeClr val="accent4">
                <a:shade val="94000"/>
                <a:satMod val="135000"/>
                <a:alpha val="51000"/>
              </a:schemeClr>
            </a:gs>
          </a:gsLst>
          <a:lin ang="16200000" scaled="0"/>
          <a:tileRect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 smtClean="0"/>
            <a:t>2000</a:t>
          </a:r>
          <a:endParaRPr lang="fr-FR" sz="4700" kern="1200" dirty="0"/>
        </a:p>
      </dsp:txBody>
      <dsp:txXfrm>
        <a:off x="659741" y="3820"/>
        <a:ext cx="1314279" cy="935597"/>
      </dsp:txXfrm>
    </dsp:sp>
    <dsp:sp modelId="{4F7C0191-7B3C-EA41-943A-A1FFFD1E47A1}">
      <dsp:nvSpPr>
        <dsp:cNvPr id="0" name=""/>
        <dsp:cNvSpPr/>
      </dsp:nvSpPr>
      <dsp:spPr>
        <a:xfrm>
          <a:off x="2149335" y="18622"/>
          <a:ext cx="3719706" cy="90599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Saudi Arabia, a uterine transplant was performed from a 46-year-old hysterectomy patient into a 26-year-old recipient</a:t>
          </a:r>
          <a:endParaRPr lang="fr-FR" sz="1600" kern="1200" dirty="0" smtClean="0"/>
        </a:p>
      </dsp:txBody>
      <dsp:txXfrm>
        <a:off x="2602332" y="18622"/>
        <a:ext cx="2813713" cy="905993"/>
      </dsp:txXfrm>
    </dsp:sp>
    <dsp:sp modelId="{04BC0D69-2C39-9745-BAF9-CEA28B986624}">
      <dsp:nvSpPr>
        <dsp:cNvPr id="0" name=""/>
        <dsp:cNvSpPr/>
      </dsp:nvSpPr>
      <dsp:spPr>
        <a:xfrm>
          <a:off x="5607605" y="3821"/>
          <a:ext cx="3101429" cy="93559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But the transplanted uterus functioned only for 99 days</a:t>
          </a:r>
          <a:endParaRPr lang="fr-FR" sz="1800" kern="1200" dirty="0" smtClean="0"/>
        </a:p>
      </dsp:txBody>
      <dsp:txXfrm>
        <a:off x="6075403" y="3821"/>
        <a:ext cx="2165834" cy="935595"/>
      </dsp:txXfrm>
    </dsp:sp>
    <dsp:sp modelId="{CF7F4A68-832F-7A4C-B0B9-96EABF93736F}">
      <dsp:nvSpPr>
        <dsp:cNvPr id="0" name=""/>
        <dsp:cNvSpPr/>
      </dsp:nvSpPr>
      <dsp:spPr>
        <a:xfrm>
          <a:off x="191942" y="1086763"/>
          <a:ext cx="2249876" cy="899950"/>
        </a:xfrm>
        <a:prstGeom prst="chevron">
          <a:avLst/>
        </a:prstGeom>
        <a:gradFill flip="none" rotWithShape="0">
          <a:gsLst>
            <a:gs pos="0">
              <a:schemeClr val="accent4">
                <a:shade val="51000"/>
                <a:satMod val="130000"/>
                <a:alpha val="50000"/>
              </a:schemeClr>
            </a:gs>
            <a:gs pos="80000">
              <a:schemeClr val="accent4">
                <a:shade val="93000"/>
                <a:satMod val="130000"/>
                <a:alpha val="50000"/>
              </a:schemeClr>
            </a:gs>
            <a:gs pos="100000">
              <a:schemeClr val="accent4">
                <a:shade val="94000"/>
                <a:satMod val="135000"/>
                <a:alpha val="50000"/>
              </a:schemeClr>
            </a:gs>
          </a:gsLst>
          <a:lin ang="16200000" scaled="0"/>
          <a:tileRect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 smtClean="0"/>
            <a:t>2011</a:t>
          </a:r>
        </a:p>
      </dsp:txBody>
      <dsp:txXfrm>
        <a:off x="641917" y="1086763"/>
        <a:ext cx="1349926" cy="899950"/>
      </dsp:txXfrm>
    </dsp:sp>
    <dsp:sp modelId="{1AE86197-5E40-3F42-99CE-223053321F08}">
      <dsp:nvSpPr>
        <dsp:cNvPr id="0" name=""/>
        <dsp:cNvSpPr/>
      </dsp:nvSpPr>
      <dsp:spPr>
        <a:xfrm>
          <a:off x="2149335" y="1065411"/>
          <a:ext cx="6539420" cy="94265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</a:t>
          </a:r>
          <a:r>
            <a:rPr lang="en-US" sz="2000" kern="1200" dirty="0" smtClean="0"/>
            <a:t>n Turkey, the world's first uterus transplant from a deceased donor was conducted </a:t>
          </a:r>
          <a:endParaRPr lang="fr-FR" sz="2000" kern="1200" dirty="0" smtClean="0"/>
        </a:p>
      </dsp:txBody>
      <dsp:txXfrm>
        <a:off x="2620662" y="1065411"/>
        <a:ext cx="5596766" cy="942654"/>
      </dsp:txXfrm>
    </dsp:sp>
    <dsp:sp modelId="{EE2502E2-127C-DF40-8B55-DE4A460CF8FD}">
      <dsp:nvSpPr>
        <dsp:cNvPr id="0" name=""/>
        <dsp:cNvSpPr/>
      </dsp:nvSpPr>
      <dsp:spPr>
        <a:xfrm>
          <a:off x="191942" y="2134965"/>
          <a:ext cx="2249876" cy="951634"/>
        </a:xfrm>
        <a:prstGeom prst="chevron">
          <a:avLst/>
        </a:prstGeom>
        <a:gradFill flip="none" rotWithShape="0">
          <a:gsLst>
            <a:gs pos="0">
              <a:schemeClr val="accent4">
                <a:shade val="51000"/>
                <a:satMod val="130000"/>
                <a:alpha val="51000"/>
              </a:schemeClr>
            </a:gs>
            <a:gs pos="80000">
              <a:schemeClr val="accent4">
                <a:shade val="93000"/>
                <a:satMod val="130000"/>
                <a:alpha val="51000"/>
              </a:schemeClr>
            </a:gs>
            <a:gs pos="100000">
              <a:schemeClr val="accent4">
                <a:shade val="94000"/>
                <a:satMod val="135000"/>
                <a:alpha val="51000"/>
              </a:schemeClr>
            </a:gs>
          </a:gsLst>
          <a:lin ang="16200000" scaled="0"/>
          <a:tileRect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 smtClean="0"/>
            <a:t>2013</a:t>
          </a:r>
        </a:p>
      </dsp:txBody>
      <dsp:txXfrm>
        <a:off x="667759" y="2134965"/>
        <a:ext cx="1298242" cy="951634"/>
      </dsp:txXfrm>
    </dsp:sp>
    <dsp:sp modelId="{E36F04B1-E6A3-324A-8916-8118BE9271DE}">
      <dsp:nvSpPr>
        <dsp:cNvPr id="0" name=""/>
        <dsp:cNvSpPr/>
      </dsp:nvSpPr>
      <dsp:spPr>
        <a:xfrm>
          <a:off x="2149335" y="2134058"/>
          <a:ext cx="3735074" cy="95344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u="sng" kern="1200" dirty="0" smtClean="0"/>
            <a:t>April </a:t>
          </a:r>
          <a:r>
            <a:rPr lang="fr-FR" sz="1600" kern="1200" dirty="0" smtClean="0"/>
            <a:t>: </a:t>
          </a:r>
          <a:r>
            <a:rPr lang="en-US" sz="1600" kern="1200" dirty="0" smtClean="0"/>
            <a:t>The 21-year-old Turkish woman, </a:t>
          </a:r>
          <a:r>
            <a:rPr lang="en-US" sz="1600" kern="1200" dirty="0" err="1" smtClean="0"/>
            <a:t>Derya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Sert</a:t>
          </a:r>
          <a:r>
            <a:rPr lang="en-US" sz="1600" kern="1200" dirty="0" smtClean="0"/>
            <a:t> announced she was pregnant </a:t>
          </a:r>
          <a:endParaRPr lang="fr-FR" sz="1600" kern="1200" dirty="0" smtClean="0"/>
        </a:p>
      </dsp:txBody>
      <dsp:txXfrm>
        <a:off x="2626059" y="2134058"/>
        <a:ext cx="2781626" cy="953448"/>
      </dsp:txXfrm>
    </dsp:sp>
    <dsp:sp modelId="{C04F702F-3E7F-6845-AFEC-5022220053B5}">
      <dsp:nvSpPr>
        <dsp:cNvPr id="0" name=""/>
        <dsp:cNvSpPr/>
      </dsp:nvSpPr>
      <dsp:spPr>
        <a:xfrm>
          <a:off x="5622974" y="2134058"/>
          <a:ext cx="3129851" cy="95344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u="sng" kern="1200" smtClean="0"/>
            <a:t>May</a:t>
          </a:r>
          <a:r>
            <a:rPr lang="fr-FR" sz="1600" kern="1200" smtClean="0"/>
            <a:t> : </a:t>
          </a:r>
          <a:r>
            <a:rPr lang="en-US" sz="1600" kern="1200" smtClean="0"/>
            <a:t>she terminated her pregnancy before W6 because of heart failure</a:t>
          </a:r>
          <a:endParaRPr lang="fr-FR" sz="1600" kern="1200" dirty="0" smtClean="0"/>
        </a:p>
      </dsp:txBody>
      <dsp:txXfrm>
        <a:off x="6099698" y="2134058"/>
        <a:ext cx="2176403" cy="953448"/>
      </dsp:txXfrm>
    </dsp:sp>
    <dsp:sp modelId="{D9968144-47CD-DF46-A177-BBBD1CB5E7D6}">
      <dsp:nvSpPr>
        <dsp:cNvPr id="0" name=""/>
        <dsp:cNvSpPr/>
      </dsp:nvSpPr>
      <dsp:spPr>
        <a:xfrm>
          <a:off x="191942" y="3213500"/>
          <a:ext cx="2249876" cy="958933"/>
        </a:xfrm>
        <a:prstGeom prst="chevron">
          <a:avLst/>
        </a:prstGeom>
        <a:gradFill flip="none" rotWithShape="0">
          <a:gsLst>
            <a:gs pos="0">
              <a:schemeClr val="accent4">
                <a:shade val="51000"/>
                <a:satMod val="130000"/>
                <a:alpha val="50000"/>
              </a:schemeClr>
            </a:gs>
            <a:gs pos="80000">
              <a:schemeClr val="accent4">
                <a:shade val="93000"/>
                <a:satMod val="130000"/>
                <a:alpha val="50000"/>
              </a:schemeClr>
            </a:gs>
            <a:gs pos="100000">
              <a:schemeClr val="accent4">
                <a:shade val="94000"/>
                <a:satMod val="135000"/>
                <a:alpha val="50000"/>
              </a:schemeClr>
            </a:gs>
          </a:gsLst>
          <a:lin ang="16200000" scaled="0"/>
          <a:tileRect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 smtClean="0"/>
            <a:t>2012</a:t>
          </a:r>
        </a:p>
      </dsp:txBody>
      <dsp:txXfrm>
        <a:off x="671409" y="3213500"/>
        <a:ext cx="1290943" cy="958933"/>
      </dsp:txXfrm>
    </dsp:sp>
    <dsp:sp modelId="{34F6CB14-EE83-1943-ADC6-16F6D1A26069}">
      <dsp:nvSpPr>
        <dsp:cNvPr id="0" name=""/>
        <dsp:cNvSpPr/>
      </dsp:nvSpPr>
      <dsp:spPr>
        <a:xfrm>
          <a:off x="2149335" y="3226715"/>
          <a:ext cx="3748949" cy="9325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Sweden : the first clinical trial of transplantation, involving nine women who received uteri from live donors</a:t>
          </a:r>
          <a:endParaRPr lang="fr-FR" sz="1600" kern="1200" dirty="0" smtClean="0"/>
        </a:p>
      </dsp:txBody>
      <dsp:txXfrm>
        <a:off x="2615587" y="3226715"/>
        <a:ext cx="2816446" cy="932503"/>
      </dsp:txXfrm>
    </dsp:sp>
    <dsp:sp modelId="{6A91BE7E-3279-6C4C-B3CE-E7CEF83D070D}">
      <dsp:nvSpPr>
        <dsp:cNvPr id="0" name=""/>
        <dsp:cNvSpPr/>
      </dsp:nvSpPr>
      <dsp:spPr>
        <a:xfrm>
          <a:off x="5636849" y="3214416"/>
          <a:ext cx="3135696" cy="957100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first mother-to-daughter womb transplant was done by Swedish doctors</a:t>
          </a:r>
          <a:endParaRPr lang="fr-FR" sz="1600" kern="1200" dirty="0" smtClean="0"/>
        </a:p>
      </dsp:txBody>
      <dsp:txXfrm>
        <a:off x="6115399" y="3214416"/>
        <a:ext cx="2178596" cy="957100"/>
      </dsp:txXfrm>
    </dsp:sp>
    <dsp:sp modelId="{AE0FC2E6-0B1E-FE4F-AE7F-BB0BF51BD0E1}">
      <dsp:nvSpPr>
        <dsp:cNvPr id="0" name=""/>
        <dsp:cNvSpPr/>
      </dsp:nvSpPr>
      <dsp:spPr>
        <a:xfrm>
          <a:off x="191942" y="4321772"/>
          <a:ext cx="2249876" cy="923421"/>
        </a:xfrm>
        <a:prstGeom prst="chevron">
          <a:avLst/>
        </a:prstGeom>
        <a:gradFill flip="none" rotWithShape="0">
          <a:gsLst>
            <a:gs pos="0">
              <a:schemeClr val="accent4">
                <a:shade val="51000"/>
                <a:satMod val="130000"/>
                <a:alpha val="50000"/>
              </a:schemeClr>
            </a:gs>
            <a:gs pos="80000">
              <a:schemeClr val="accent4">
                <a:shade val="93000"/>
                <a:satMod val="130000"/>
                <a:alpha val="50000"/>
              </a:schemeClr>
            </a:gs>
            <a:gs pos="100000">
              <a:schemeClr val="accent4">
                <a:shade val="94000"/>
                <a:satMod val="135000"/>
                <a:alpha val="50000"/>
              </a:schemeClr>
            </a:gs>
          </a:gsLst>
          <a:lin ang="16200000" scaled="0"/>
          <a:tileRect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 smtClean="0"/>
            <a:t>2014</a:t>
          </a:r>
        </a:p>
      </dsp:txBody>
      <dsp:txXfrm>
        <a:off x="653653" y="4321772"/>
        <a:ext cx="1326455" cy="923421"/>
      </dsp:txXfrm>
    </dsp:sp>
    <dsp:sp modelId="{4ADA55E4-78E0-A84A-A2C8-F07CD429B37B}">
      <dsp:nvSpPr>
        <dsp:cNvPr id="0" name=""/>
        <dsp:cNvSpPr/>
      </dsp:nvSpPr>
      <dsp:spPr>
        <a:xfrm>
          <a:off x="2149335" y="4298426"/>
          <a:ext cx="6593780" cy="970112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 the first time, a healthy baby had been born to a uterine transplant recipient</a:t>
          </a:r>
          <a:endParaRPr lang="fr-FR" sz="1800" kern="1200" dirty="0"/>
        </a:p>
      </dsp:txBody>
      <dsp:txXfrm>
        <a:off x="2634391" y="4298426"/>
        <a:ext cx="5623668" cy="970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9B410-6DD7-454D-8406-AE4A4F636AA6}">
      <dsp:nvSpPr>
        <dsp:cNvPr id="0" name=""/>
        <dsp:cNvSpPr/>
      </dsp:nvSpPr>
      <dsp:spPr>
        <a:xfrm>
          <a:off x="0" y="0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History</a:t>
          </a:r>
          <a:r>
            <a:rPr lang="fr-FR" sz="3800" kern="1200" dirty="0" smtClean="0">
              <a:solidFill>
                <a:srgbClr val="FF0000"/>
              </a:solidFill>
            </a:rPr>
            <a:t> of </a:t>
          </a:r>
          <a:r>
            <a:rPr lang="fr-FR" sz="3800" kern="1200" dirty="0" err="1" smtClean="0">
              <a:solidFill>
                <a:srgbClr val="FF0000"/>
              </a:solidFill>
            </a:rPr>
            <a:t>Uterine</a:t>
          </a:r>
          <a:r>
            <a:rPr lang="fr-FR" sz="3800" kern="1200" dirty="0" smtClean="0">
              <a:solidFill>
                <a:srgbClr val="FF0000"/>
              </a:solidFill>
            </a:rPr>
            <a:t> Transplantation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44492"/>
        <a:ext cx="8058264" cy="822446"/>
      </dsp:txXfrm>
    </dsp:sp>
    <dsp:sp modelId="{60A948B6-4D2C-48B8-A9AA-6F2CFE0DC38D}">
      <dsp:nvSpPr>
        <dsp:cNvPr id="0" name=""/>
        <dsp:cNvSpPr/>
      </dsp:nvSpPr>
      <dsp:spPr>
        <a:xfrm>
          <a:off x="0" y="1030003"/>
          <a:ext cx="8147248" cy="911430"/>
        </a:xfrm>
        <a:prstGeom prst="round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/>
            <a:t>Absolute</a:t>
          </a:r>
          <a:r>
            <a:rPr lang="fr-FR" sz="3800" kern="1200" dirty="0" smtClean="0"/>
            <a:t> </a:t>
          </a:r>
          <a:r>
            <a:rPr lang="fr-FR" sz="3800" kern="1200" dirty="0" err="1" smtClean="0"/>
            <a:t>Uterine</a:t>
          </a:r>
          <a:r>
            <a:rPr lang="fr-FR" sz="3800" kern="1200" dirty="0" smtClean="0"/>
            <a:t> </a:t>
          </a:r>
          <a:r>
            <a:rPr lang="fr-FR" sz="3800" kern="1200" dirty="0" err="1" smtClean="0"/>
            <a:t>Infertility</a:t>
          </a:r>
          <a:endParaRPr lang="fr-FR" sz="3800" kern="1200" dirty="0"/>
        </a:p>
      </dsp:txBody>
      <dsp:txXfrm>
        <a:off x="44492" y="1074495"/>
        <a:ext cx="8058264" cy="822446"/>
      </dsp:txXfrm>
    </dsp:sp>
    <dsp:sp modelId="{AE7409C2-4438-40B5-91CA-FE45A851BD41}">
      <dsp:nvSpPr>
        <dsp:cNvPr id="0" name=""/>
        <dsp:cNvSpPr/>
      </dsp:nvSpPr>
      <dsp:spPr>
        <a:xfrm>
          <a:off x="0" y="205087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rgbClr val="FF0000"/>
              </a:solidFill>
            </a:rPr>
            <a:t>The Transplantation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2095365"/>
        <a:ext cx="8058264" cy="822446"/>
      </dsp:txXfrm>
    </dsp:sp>
    <dsp:sp modelId="{9AC1F901-8DD6-42BC-87CC-8331BC21EAD8}">
      <dsp:nvSpPr>
        <dsp:cNvPr id="0" name=""/>
        <dsp:cNvSpPr/>
      </dsp:nvSpPr>
      <dsp:spPr>
        <a:xfrm>
          <a:off x="0" y="307174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rgbClr val="FF0000"/>
              </a:solidFill>
            </a:rPr>
            <a:t>The </a:t>
          </a:r>
          <a:r>
            <a:rPr lang="fr-FR" sz="3800" kern="1200" dirty="0" err="1" smtClean="0">
              <a:solidFill>
                <a:srgbClr val="FF0000"/>
              </a:solidFill>
            </a:rPr>
            <a:t>risks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3116235"/>
        <a:ext cx="8058264" cy="822446"/>
      </dsp:txXfrm>
    </dsp:sp>
    <dsp:sp modelId="{702A9A37-92CC-4EB7-A783-ECC1ED0D4A8E}">
      <dsp:nvSpPr>
        <dsp:cNvPr id="0" name=""/>
        <dsp:cNvSpPr/>
      </dsp:nvSpPr>
      <dsp:spPr>
        <a:xfrm>
          <a:off x="0" y="409261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Ethical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Considerations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4137105"/>
        <a:ext cx="8058264" cy="822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5C698-0EE6-4D95-9C82-B125932C3524}">
      <dsp:nvSpPr>
        <dsp:cNvPr id="0" name=""/>
        <dsp:cNvSpPr/>
      </dsp:nvSpPr>
      <dsp:spPr>
        <a:xfrm>
          <a:off x="40839" y="0"/>
          <a:ext cx="868136" cy="86813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A3EB8-5FAB-4797-AA29-2DDCB7B2AA79}">
      <dsp:nvSpPr>
        <dsp:cNvPr id="0" name=""/>
        <dsp:cNvSpPr/>
      </dsp:nvSpPr>
      <dsp:spPr>
        <a:xfrm>
          <a:off x="127653" y="86813"/>
          <a:ext cx="694509" cy="694509"/>
        </a:xfrm>
        <a:prstGeom prst="chord">
          <a:avLst>
            <a:gd name="adj1" fmla="val 0"/>
            <a:gd name="adj2" fmla="val 10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D8A00-A873-4D65-98DF-3914DD33B065}">
      <dsp:nvSpPr>
        <dsp:cNvPr id="0" name=""/>
        <dsp:cNvSpPr/>
      </dsp:nvSpPr>
      <dsp:spPr>
        <a:xfrm>
          <a:off x="736178" y="868136"/>
          <a:ext cx="3275554" cy="3653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- Uterine </a:t>
          </a:r>
          <a:r>
            <a:rPr lang="fr-FR" sz="2400" kern="1200" dirty="0" err="1" smtClean="0"/>
            <a:t>hypoplasia</a:t>
          </a:r>
          <a:endParaRPr lang="fr-FR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- </a:t>
          </a:r>
          <a:r>
            <a:rPr lang="fr-FR" sz="2400" kern="1200" dirty="0" err="1" smtClean="0"/>
            <a:t>Rokitansky</a:t>
          </a:r>
          <a:r>
            <a:rPr lang="fr-FR" sz="2400" kern="1200" dirty="0" smtClean="0"/>
            <a:t> syndrome</a:t>
          </a:r>
          <a:endParaRPr lang="fr-FR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- Uterine malformations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- …</a:t>
          </a:r>
          <a:endParaRPr lang="fr-FR" sz="2400" kern="1200" dirty="0"/>
        </a:p>
      </dsp:txBody>
      <dsp:txXfrm>
        <a:off x="736178" y="868136"/>
        <a:ext cx="3275554" cy="3653406"/>
      </dsp:txXfrm>
    </dsp:sp>
    <dsp:sp modelId="{0F978C2F-D3B7-4497-9CF9-0EAF87D0C4AA}">
      <dsp:nvSpPr>
        <dsp:cNvPr id="0" name=""/>
        <dsp:cNvSpPr/>
      </dsp:nvSpPr>
      <dsp:spPr>
        <a:xfrm>
          <a:off x="915955" y="0"/>
          <a:ext cx="3132657" cy="86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u="sng" kern="1200" dirty="0" err="1" smtClean="0"/>
            <a:t>Congenital</a:t>
          </a:r>
          <a:r>
            <a:rPr lang="fr-FR" sz="2700" b="1" u="sng" kern="1200" dirty="0" smtClean="0"/>
            <a:t> Infertility</a:t>
          </a:r>
          <a:endParaRPr lang="fr-FR" sz="2700" b="1" u="sng" kern="1200" dirty="0"/>
        </a:p>
      </dsp:txBody>
      <dsp:txXfrm>
        <a:off x="915955" y="0"/>
        <a:ext cx="3132657" cy="868136"/>
      </dsp:txXfrm>
    </dsp:sp>
    <dsp:sp modelId="{417DF83E-B2C6-4B0F-B703-4C51B1706E07}">
      <dsp:nvSpPr>
        <dsp:cNvPr id="0" name=""/>
        <dsp:cNvSpPr/>
      </dsp:nvSpPr>
      <dsp:spPr>
        <a:xfrm>
          <a:off x="4192595" y="0"/>
          <a:ext cx="868136" cy="86813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52BC1-0476-4047-A4E4-9BD3F00B75F3}">
      <dsp:nvSpPr>
        <dsp:cNvPr id="0" name=""/>
        <dsp:cNvSpPr/>
      </dsp:nvSpPr>
      <dsp:spPr>
        <a:xfrm>
          <a:off x="4279408" y="86813"/>
          <a:ext cx="694509" cy="69450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1891-5612-4738-AD86-13F7F3E96469}">
      <dsp:nvSpPr>
        <dsp:cNvPr id="0" name=""/>
        <dsp:cNvSpPr/>
      </dsp:nvSpPr>
      <dsp:spPr>
        <a:xfrm>
          <a:off x="4923658" y="868136"/>
          <a:ext cx="3204106" cy="3653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- </a:t>
          </a:r>
          <a:r>
            <a:rPr lang="fr-FR" sz="2400" kern="1200" dirty="0" err="1" smtClean="0"/>
            <a:t>Asherman’s</a:t>
          </a:r>
          <a:r>
            <a:rPr lang="fr-FR" sz="2400" kern="1200" dirty="0" smtClean="0"/>
            <a:t> syndrome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- </a:t>
          </a:r>
          <a:r>
            <a:rPr lang="fr-FR" sz="2400" kern="1200" dirty="0" err="1" smtClean="0"/>
            <a:t>Endrometrial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polyposis</a:t>
          </a:r>
          <a:endParaRPr lang="fr-FR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- …</a:t>
          </a:r>
        </a:p>
      </dsp:txBody>
      <dsp:txXfrm>
        <a:off x="4923658" y="868136"/>
        <a:ext cx="3204106" cy="3653406"/>
      </dsp:txXfrm>
    </dsp:sp>
    <dsp:sp modelId="{5C49B1AD-E9C2-44B1-982A-7502E89166B7}">
      <dsp:nvSpPr>
        <dsp:cNvPr id="0" name=""/>
        <dsp:cNvSpPr/>
      </dsp:nvSpPr>
      <dsp:spPr>
        <a:xfrm>
          <a:off x="4862662" y="0"/>
          <a:ext cx="3326097" cy="86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u="none" kern="1200" dirty="0" smtClean="0"/>
            <a:t>  </a:t>
          </a:r>
          <a:r>
            <a:rPr lang="fr-FR" sz="2700" b="1" u="sng" kern="1200" dirty="0" err="1" smtClean="0"/>
            <a:t>Aquired</a:t>
          </a:r>
          <a:r>
            <a:rPr lang="fr-FR" sz="2700" b="1" u="sng" kern="1200" dirty="0" smtClean="0"/>
            <a:t> Infertility</a:t>
          </a:r>
          <a:endParaRPr lang="fr-FR" sz="2700" b="1" u="sng" kern="1200" dirty="0"/>
        </a:p>
      </dsp:txBody>
      <dsp:txXfrm>
        <a:off x="4862662" y="0"/>
        <a:ext cx="3326097" cy="8681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9277B-A911-47C0-99C8-D0898871B6C2}">
      <dsp:nvSpPr>
        <dsp:cNvPr id="0" name=""/>
        <dsp:cNvSpPr/>
      </dsp:nvSpPr>
      <dsp:spPr>
        <a:xfrm>
          <a:off x="2571" y="107467"/>
          <a:ext cx="2507456" cy="6546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Frank’s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method</a:t>
          </a:r>
          <a:r>
            <a:rPr lang="fr-FR" sz="1800" kern="1200" dirty="0" smtClean="0"/>
            <a:t> :</a:t>
          </a:r>
          <a:endParaRPr lang="fr-FR" sz="1800" kern="1200" dirty="0"/>
        </a:p>
      </dsp:txBody>
      <dsp:txXfrm>
        <a:off x="2571" y="107467"/>
        <a:ext cx="2507456" cy="654688"/>
      </dsp:txXfrm>
    </dsp:sp>
    <dsp:sp modelId="{3E60188B-5401-44DF-ACCF-65528B879665}">
      <dsp:nvSpPr>
        <dsp:cNvPr id="0" name=""/>
        <dsp:cNvSpPr/>
      </dsp:nvSpPr>
      <dsp:spPr>
        <a:xfrm>
          <a:off x="2571" y="762155"/>
          <a:ext cx="2507456" cy="36563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Construction of a </a:t>
          </a:r>
          <a:r>
            <a:rPr lang="fr-FR" sz="1800" kern="1200" dirty="0" err="1" smtClean="0"/>
            <a:t>neovigina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with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dilators</a:t>
          </a:r>
          <a:endParaRPr lang="fr-F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Vagina &gt; 2-3 cm</a:t>
          </a:r>
          <a:endParaRPr lang="fr-F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20 minutes a </a:t>
          </a:r>
          <a:r>
            <a:rPr lang="fr-FR" sz="1800" kern="1200" dirty="0" err="1" smtClean="0"/>
            <a:t>day</a:t>
          </a:r>
          <a:r>
            <a:rPr lang="fr-FR" sz="1800" kern="1200" dirty="0" smtClean="0"/>
            <a:t> for 3 to 6 </a:t>
          </a:r>
          <a:r>
            <a:rPr lang="fr-FR" sz="1800" kern="1200" dirty="0" err="1" smtClean="0"/>
            <a:t>months</a:t>
          </a:r>
          <a:endParaRPr lang="fr-FR" sz="1800" kern="1200" dirty="0"/>
        </a:p>
      </dsp:txBody>
      <dsp:txXfrm>
        <a:off x="2571" y="762155"/>
        <a:ext cx="2507456" cy="3656339"/>
      </dsp:txXfrm>
    </dsp:sp>
    <dsp:sp modelId="{7407DC5B-242C-46C8-87C2-80D3AC23A434}">
      <dsp:nvSpPr>
        <dsp:cNvPr id="0" name=""/>
        <dsp:cNvSpPr/>
      </dsp:nvSpPr>
      <dsp:spPr>
        <a:xfrm>
          <a:off x="2861071" y="107467"/>
          <a:ext cx="2507456" cy="654688"/>
        </a:xfrm>
        <a:prstGeom prst="rect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shade val="51000"/>
                <a:satMod val="130000"/>
              </a:schemeClr>
            </a:gs>
            <a:gs pos="80000">
              <a:schemeClr val="accent3">
                <a:hueOff val="-568678"/>
                <a:satOff val="-2344"/>
                <a:lumOff val="-491"/>
                <a:alphaOff val="0"/>
                <a:shade val="93000"/>
                <a:satMod val="130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Vecchietti’s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method</a:t>
          </a:r>
          <a:endParaRPr lang="fr-FR" sz="1800" kern="1200" dirty="0"/>
        </a:p>
      </dsp:txBody>
      <dsp:txXfrm>
        <a:off x="2861071" y="107467"/>
        <a:ext cx="2507456" cy="654688"/>
      </dsp:txXfrm>
    </dsp:sp>
    <dsp:sp modelId="{6D3C48D7-C82C-4981-9942-18ECF0167251}">
      <dsp:nvSpPr>
        <dsp:cNvPr id="0" name=""/>
        <dsp:cNvSpPr/>
      </dsp:nvSpPr>
      <dsp:spPr>
        <a:xfrm>
          <a:off x="2861071" y="762155"/>
          <a:ext cx="2507456" cy="3656339"/>
        </a:xfrm>
        <a:prstGeom prst="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66177"/>
              <a:satOff val="-3913"/>
              <a:lumOff val="-3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Native </a:t>
          </a:r>
          <a:r>
            <a:rPr lang="fr-FR" sz="1800" b="1" kern="1200" dirty="0" err="1" smtClean="0"/>
            <a:t>vaginoplasty</a:t>
          </a:r>
          <a:endParaRPr lang="fr-FR" sz="1800" b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err="1" smtClean="0"/>
            <a:t>Laparoscopic</a:t>
          </a:r>
          <a:r>
            <a:rPr lang="fr-FR" sz="1800" b="0" kern="1200" dirty="0" smtClean="0"/>
            <a:t> </a:t>
          </a:r>
          <a:r>
            <a:rPr lang="fr-FR" sz="1800" b="0" kern="1200" dirty="0" err="1" smtClean="0"/>
            <a:t>approach</a:t>
          </a:r>
          <a:endParaRPr lang="fr-FR" sz="1800" b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err="1" smtClean="0"/>
            <a:t>Creation</a:t>
          </a:r>
          <a:r>
            <a:rPr lang="fr-FR" sz="1800" kern="1200" dirty="0" smtClean="0"/>
            <a:t> of a </a:t>
          </a:r>
          <a:r>
            <a:rPr lang="fr-FR" sz="1800" kern="1200" dirty="0" err="1" smtClean="0"/>
            <a:t>neovagina</a:t>
          </a:r>
          <a:r>
            <a:rPr lang="fr-FR" sz="1800" kern="1200" dirty="0" smtClean="0"/>
            <a:t> by </a:t>
          </a:r>
          <a:r>
            <a:rPr lang="fr-FR" sz="1800" kern="1200" dirty="0" err="1" smtClean="0"/>
            <a:t>drawing</a:t>
          </a:r>
          <a:r>
            <a:rPr lang="fr-FR" sz="1800" kern="1200" dirty="0" smtClean="0"/>
            <a:t> an olive </a:t>
          </a:r>
          <a:r>
            <a:rPr lang="fr-FR" sz="1800" kern="1200" dirty="0" err="1" smtClean="0"/>
            <a:t>into</a:t>
          </a:r>
          <a:r>
            <a:rPr lang="fr-FR" sz="1800" kern="1200" dirty="0" smtClean="0"/>
            <a:t> the vaginal </a:t>
          </a:r>
          <a:r>
            <a:rPr lang="fr-FR" sz="1800" kern="1200" dirty="0" err="1" smtClean="0"/>
            <a:t>grove</a:t>
          </a:r>
          <a:r>
            <a:rPr lang="fr-FR" sz="1800" kern="1200" dirty="0" smtClean="0"/>
            <a:t> and </a:t>
          </a:r>
          <a:r>
            <a:rPr lang="fr-FR" sz="1800" kern="1200" dirty="0" err="1" smtClean="0"/>
            <a:t>applying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continuous</a:t>
          </a:r>
          <a:r>
            <a:rPr lang="fr-FR" sz="1800" kern="1200" dirty="0" smtClean="0"/>
            <a:t> tension via sutures </a:t>
          </a:r>
          <a:r>
            <a:rPr lang="fr-FR" sz="1800" kern="1200" dirty="0" err="1" smtClean="0"/>
            <a:t>passed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at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laparoscopy</a:t>
          </a:r>
          <a:r>
            <a:rPr lang="fr-FR" sz="1800" kern="1200" dirty="0" smtClean="0"/>
            <a:t> to a </a:t>
          </a:r>
          <a:r>
            <a:rPr lang="fr-FR" sz="1800" kern="1200" dirty="0" err="1" smtClean="0"/>
            <a:t>tensioning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device</a:t>
          </a:r>
          <a:r>
            <a:rPr lang="fr-FR" sz="1800" kern="1200" dirty="0" smtClean="0"/>
            <a:t> on the </a:t>
          </a:r>
          <a:r>
            <a:rPr lang="fr-FR" sz="1800" kern="1200" dirty="0" err="1" smtClean="0"/>
            <a:t>anterior</a:t>
          </a:r>
          <a:r>
            <a:rPr lang="fr-FR" sz="1800" kern="1200" dirty="0" smtClean="0"/>
            <a:t> abdomen </a:t>
          </a:r>
          <a:r>
            <a:rPr lang="fr-FR" sz="1800" kern="1200" dirty="0" err="1" smtClean="0"/>
            <a:t>wall</a:t>
          </a:r>
          <a:endParaRPr lang="fr-FR" sz="1800" kern="1200" dirty="0"/>
        </a:p>
      </dsp:txBody>
      <dsp:txXfrm>
        <a:off x="2861071" y="762155"/>
        <a:ext cx="2507456" cy="3656339"/>
      </dsp:txXfrm>
    </dsp:sp>
    <dsp:sp modelId="{93EC6477-C50F-4102-B760-05C9D6F76633}">
      <dsp:nvSpPr>
        <dsp:cNvPr id="0" name=""/>
        <dsp:cNvSpPr/>
      </dsp:nvSpPr>
      <dsp:spPr>
        <a:xfrm>
          <a:off x="5719571" y="107467"/>
          <a:ext cx="2507456" cy="654688"/>
        </a:xfrm>
        <a:prstGeom prst="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shade val="51000"/>
                <a:satMod val="130000"/>
              </a:schemeClr>
            </a:gs>
            <a:gs pos="80000">
              <a:schemeClr val="accent3">
                <a:hueOff val="-1137357"/>
                <a:satOff val="-4689"/>
                <a:lumOff val="-983"/>
                <a:alphaOff val="0"/>
                <a:shade val="93000"/>
                <a:satMod val="130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Foreign</a:t>
          </a:r>
          <a:r>
            <a:rPr lang="fr-FR" sz="1800" kern="1200" dirty="0" smtClean="0"/>
            <a:t> tissue </a:t>
          </a:r>
          <a:r>
            <a:rPr lang="fr-FR" sz="1800" kern="1200" dirty="0" err="1" smtClean="0"/>
            <a:t>vaginoplasty</a:t>
          </a:r>
          <a:endParaRPr lang="fr-FR" sz="1800" kern="1200" dirty="0"/>
        </a:p>
      </dsp:txBody>
      <dsp:txXfrm>
        <a:off x="5719571" y="107467"/>
        <a:ext cx="2507456" cy="654688"/>
      </dsp:txXfrm>
    </dsp:sp>
    <dsp:sp modelId="{486AB3FF-DF4E-468A-83E5-F7C3B57DC4CB}">
      <dsp:nvSpPr>
        <dsp:cNvPr id="0" name=""/>
        <dsp:cNvSpPr/>
      </dsp:nvSpPr>
      <dsp:spPr>
        <a:xfrm>
          <a:off x="5719571" y="762155"/>
          <a:ext cx="2507456" cy="3656339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Free skin </a:t>
          </a:r>
          <a:r>
            <a:rPr lang="fr-FR" sz="1800" kern="1200" dirty="0" err="1" smtClean="0"/>
            <a:t>graft</a:t>
          </a:r>
          <a:r>
            <a:rPr lang="fr-FR" sz="1800" kern="1200" dirty="0" smtClean="0"/>
            <a:t> (</a:t>
          </a:r>
          <a:r>
            <a:rPr lang="fr-FR" sz="1800" kern="1200" dirty="0" err="1" smtClean="0"/>
            <a:t>McIndoe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method</a:t>
          </a:r>
          <a:r>
            <a:rPr lang="fr-FR" sz="1800" kern="1200" dirty="0" smtClean="0"/>
            <a:t>)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Intestinal </a:t>
          </a:r>
          <a:r>
            <a:rPr lang="fr-FR" sz="1800" kern="1200" dirty="0" err="1" smtClean="0"/>
            <a:t>neovagina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Williams </a:t>
          </a:r>
          <a:r>
            <a:rPr lang="fr-FR" sz="1800" kern="1200" dirty="0" err="1" smtClean="0"/>
            <a:t>vaginoplasty</a:t>
          </a:r>
          <a:endParaRPr lang="fr-FR" sz="1800" kern="1200" dirty="0"/>
        </a:p>
      </dsp:txBody>
      <dsp:txXfrm>
        <a:off x="5719571" y="762155"/>
        <a:ext cx="2507456" cy="3656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B2F9F-F2A4-4FF2-9A34-B754C140E155}">
      <dsp:nvSpPr>
        <dsp:cNvPr id="0" name=""/>
        <dsp:cNvSpPr/>
      </dsp:nvSpPr>
      <dsp:spPr>
        <a:xfrm>
          <a:off x="2682286" y="0"/>
          <a:ext cx="2508149" cy="2254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Absolute Uterine Infertility</a:t>
          </a:r>
          <a:endParaRPr lang="fr-FR" sz="3300" kern="1200" dirty="0"/>
        </a:p>
      </dsp:txBody>
      <dsp:txXfrm>
        <a:off x="3049596" y="330095"/>
        <a:ext cx="1773529" cy="1593843"/>
      </dsp:txXfrm>
    </dsp:sp>
    <dsp:sp modelId="{A80735A6-04B3-486F-A75D-C5DCB96AC22A}">
      <dsp:nvSpPr>
        <dsp:cNvPr id="0" name=""/>
        <dsp:cNvSpPr/>
      </dsp:nvSpPr>
      <dsp:spPr>
        <a:xfrm rot="5236598">
          <a:off x="3820477" y="2323247"/>
          <a:ext cx="371163" cy="538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3873506" y="2375244"/>
        <a:ext cx="259814" cy="322828"/>
      </dsp:txXfrm>
    </dsp:sp>
    <dsp:sp modelId="{85F8C454-8757-4450-AB5B-96F97455A2D9}">
      <dsp:nvSpPr>
        <dsp:cNvPr id="0" name=""/>
        <dsp:cNvSpPr/>
      </dsp:nvSpPr>
      <dsp:spPr>
        <a:xfrm>
          <a:off x="3035208" y="2951656"/>
          <a:ext cx="2064814" cy="18693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Adoption</a:t>
          </a:r>
          <a:endParaRPr lang="fr-FR" sz="2700" kern="1200" dirty="0"/>
        </a:p>
      </dsp:txBody>
      <dsp:txXfrm>
        <a:off x="3337593" y="3225420"/>
        <a:ext cx="1460044" cy="1321849"/>
      </dsp:txXfrm>
    </dsp:sp>
    <dsp:sp modelId="{8CBCD285-593A-43B3-953F-57FE92E9A856}">
      <dsp:nvSpPr>
        <dsp:cNvPr id="0" name=""/>
        <dsp:cNvSpPr/>
      </dsp:nvSpPr>
      <dsp:spPr>
        <a:xfrm rot="9137340">
          <a:off x="2144092" y="1657156"/>
          <a:ext cx="541594" cy="538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2296249" y="1727235"/>
        <a:ext cx="380180" cy="322828"/>
      </dsp:txXfrm>
    </dsp:sp>
    <dsp:sp modelId="{8767FAF7-7BE5-4B33-BB4D-38EF5F002C67}">
      <dsp:nvSpPr>
        <dsp:cNvPr id="0" name=""/>
        <dsp:cNvSpPr/>
      </dsp:nvSpPr>
      <dsp:spPr>
        <a:xfrm>
          <a:off x="10875" y="1655520"/>
          <a:ext cx="2064814" cy="1982209"/>
        </a:xfrm>
        <a:prstGeom prst="ellipse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Surrogacy</a:t>
          </a:r>
          <a:endParaRPr lang="fr-FR" sz="2700" kern="1200" dirty="0"/>
        </a:p>
      </dsp:txBody>
      <dsp:txXfrm>
        <a:off x="313260" y="1945808"/>
        <a:ext cx="1460044" cy="1401633"/>
      </dsp:txXfrm>
    </dsp:sp>
    <dsp:sp modelId="{F8635421-645E-4D45-8846-34D3692A124C}">
      <dsp:nvSpPr>
        <dsp:cNvPr id="0" name=""/>
        <dsp:cNvSpPr/>
      </dsp:nvSpPr>
      <dsp:spPr>
        <a:xfrm rot="1590182">
          <a:off x="5204650" y="1624658"/>
          <a:ext cx="538396" cy="538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5213131" y="1696252"/>
        <a:ext cx="376982" cy="322828"/>
      </dsp:txXfrm>
    </dsp:sp>
    <dsp:sp modelId="{FC40ECA6-C803-4416-BB76-A54676742088}">
      <dsp:nvSpPr>
        <dsp:cNvPr id="0" name=""/>
        <dsp:cNvSpPr/>
      </dsp:nvSpPr>
      <dsp:spPr>
        <a:xfrm>
          <a:off x="5821764" y="1550640"/>
          <a:ext cx="2181998" cy="2121104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0" kern="1200" dirty="0" err="1" smtClean="0"/>
            <a:t>Uterus</a:t>
          </a:r>
          <a:r>
            <a:rPr lang="fr-FR" sz="2700" b="0" kern="1200" dirty="0" smtClean="0"/>
            <a:t> </a:t>
          </a:r>
          <a:r>
            <a:rPr lang="fr-FR" sz="2700" b="0" kern="1200" dirty="0" err="1" smtClean="0"/>
            <a:t>Transplan-tation</a:t>
          </a:r>
          <a:r>
            <a:rPr lang="fr-FR" sz="2700" b="0" kern="1200" dirty="0" smtClean="0"/>
            <a:t> ?</a:t>
          </a:r>
          <a:endParaRPr lang="fr-FR" sz="2700" b="0" kern="1200" dirty="0"/>
        </a:p>
      </dsp:txBody>
      <dsp:txXfrm>
        <a:off x="6141310" y="1861268"/>
        <a:ext cx="1542906" cy="1499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9B410-6DD7-454D-8406-AE4A4F636AA6}">
      <dsp:nvSpPr>
        <dsp:cNvPr id="0" name=""/>
        <dsp:cNvSpPr/>
      </dsp:nvSpPr>
      <dsp:spPr>
        <a:xfrm>
          <a:off x="0" y="0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History</a:t>
          </a:r>
          <a:r>
            <a:rPr lang="fr-FR" sz="3800" kern="1200" dirty="0" smtClean="0">
              <a:solidFill>
                <a:srgbClr val="FF0000"/>
              </a:solidFill>
            </a:rPr>
            <a:t> of </a:t>
          </a:r>
          <a:r>
            <a:rPr lang="fr-FR" sz="3800" kern="1200" dirty="0" err="1" smtClean="0">
              <a:solidFill>
                <a:srgbClr val="FF0000"/>
              </a:solidFill>
            </a:rPr>
            <a:t>Uterine</a:t>
          </a:r>
          <a:r>
            <a:rPr lang="fr-FR" sz="3800" kern="1200" dirty="0" smtClean="0">
              <a:solidFill>
                <a:srgbClr val="FF0000"/>
              </a:solidFill>
            </a:rPr>
            <a:t> Transplantation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44492"/>
        <a:ext cx="8058264" cy="822446"/>
      </dsp:txXfrm>
    </dsp:sp>
    <dsp:sp modelId="{60A948B6-4D2C-48B8-A9AA-6F2CFE0DC38D}">
      <dsp:nvSpPr>
        <dsp:cNvPr id="0" name=""/>
        <dsp:cNvSpPr/>
      </dsp:nvSpPr>
      <dsp:spPr>
        <a:xfrm>
          <a:off x="0" y="103000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Absolute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Uterine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Infertility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1074495"/>
        <a:ext cx="8058264" cy="822446"/>
      </dsp:txXfrm>
    </dsp:sp>
    <dsp:sp modelId="{AE7409C2-4438-40B5-91CA-FE45A851BD41}">
      <dsp:nvSpPr>
        <dsp:cNvPr id="0" name=""/>
        <dsp:cNvSpPr/>
      </dsp:nvSpPr>
      <dsp:spPr>
        <a:xfrm>
          <a:off x="0" y="2050873"/>
          <a:ext cx="8147248" cy="91143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The Transplantation</a:t>
          </a:r>
          <a:endParaRPr lang="fr-FR" sz="3800" kern="1200" dirty="0"/>
        </a:p>
      </dsp:txBody>
      <dsp:txXfrm>
        <a:off x="44492" y="2095365"/>
        <a:ext cx="8058264" cy="822446"/>
      </dsp:txXfrm>
    </dsp:sp>
    <dsp:sp modelId="{9AC1F901-8DD6-42BC-87CC-8331BC21EAD8}">
      <dsp:nvSpPr>
        <dsp:cNvPr id="0" name=""/>
        <dsp:cNvSpPr/>
      </dsp:nvSpPr>
      <dsp:spPr>
        <a:xfrm>
          <a:off x="0" y="307174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rgbClr val="FF0000"/>
              </a:solidFill>
            </a:rPr>
            <a:t>The </a:t>
          </a:r>
          <a:r>
            <a:rPr lang="fr-FR" sz="3800" kern="1200" dirty="0" err="1" smtClean="0">
              <a:solidFill>
                <a:srgbClr val="FF0000"/>
              </a:solidFill>
            </a:rPr>
            <a:t>risks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3116235"/>
        <a:ext cx="8058264" cy="822446"/>
      </dsp:txXfrm>
    </dsp:sp>
    <dsp:sp modelId="{702A9A37-92CC-4EB7-A783-ECC1ED0D4A8E}">
      <dsp:nvSpPr>
        <dsp:cNvPr id="0" name=""/>
        <dsp:cNvSpPr/>
      </dsp:nvSpPr>
      <dsp:spPr>
        <a:xfrm>
          <a:off x="0" y="4092613"/>
          <a:ext cx="8147248" cy="911430"/>
        </a:xfrm>
        <a:prstGeom prst="round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>
              <a:solidFill>
                <a:srgbClr val="FF0000"/>
              </a:solidFill>
            </a:rPr>
            <a:t>Ethical</a:t>
          </a:r>
          <a:r>
            <a:rPr lang="fr-FR" sz="3800" kern="1200" dirty="0" smtClean="0">
              <a:solidFill>
                <a:srgbClr val="FF0000"/>
              </a:solidFill>
            </a:rPr>
            <a:t> </a:t>
          </a:r>
          <a:r>
            <a:rPr lang="fr-FR" sz="3800" kern="1200" dirty="0" err="1" smtClean="0">
              <a:solidFill>
                <a:srgbClr val="FF0000"/>
              </a:solidFill>
            </a:rPr>
            <a:t>Considerations</a:t>
          </a:r>
          <a:endParaRPr lang="fr-FR" sz="3800" kern="1200" dirty="0">
            <a:solidFill>
              <a:srgbClr val="FF0000"/>
            </a:solidFill>
          </a:endParaRPr>
        </a:p>
      </dsp:txBody>
      <dsp:txXfrm>
        <a:off x="44492" y="4137105"/>
        <a:ext cx="8058264" cy="822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6FA10-CDAB-49B9-83CE-35E4BC713BE2}">
      <dsp:nvSpPr>
        <dsp:cNvPr id="0" name=""/>
        <dsp:cNvSpPr/>
      </dsp:nvSpPr>
      <dsp:spPr>
        <a:xfrm>
          <a:off x="2680183" y="0"/>
          <a:ext cx="2780343" cy="27807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A7E4E-1639-4962-A2F2-7A22EDC39527}">
      <dsp:nvSpPr>
        <dsp:cNvPr id="0" name=""/>
        <dsp:cNvSpPr/>
      </dsp:nvSpPr>
      <dsp:spPr>
        <a:xfrm>
          <a:off x="3294730" y="1008111"/>
          <a:ext cx="1544983" cy="77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In-vitro fertilisation</a:t>
          </a:r>
          <a:endParaRPr lang="fr-FR" sz="2400" kern="1200" dirty="0"/>
        </a:p>
      </dsp:txBody>
      <dsp:txXfrm>
        <a:off x="3294730" y="1008111"/>
        <a:ext cx="1544983" cy="772306"/>
      </dsp:txXfrm>
    </dsp:sp>
    <dsp:sp modelId="{4332541C-AE59-4D3D-9F43-90BEEDE29C86}">
      <dsp:nvSpPr>
        <dsp:cNvPr id="0" name=""/>
        <dsp:cNvSpPr/>
      </dsp:nvSpPr>
      <dsp:spPr>
        <a:xfrm>
          <a:off x="1907952" y="1597756"/>
          <a:ext cx="2780343" cy="27807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C3E18-E3BE-4614-8A80-13D70CA8BB49}">
      <dsp:nvSpPr>
        <dsp:cNvPr id="0" name=""/>
        <dsp:cNvSpPr/>
      </dsp:nvSpPr>
      <dsp:spPr>
        <a:xfrm>
          <a:off x="2525632" y="2610940"/>
          <a:ext cx="1544983" cy="77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Surgery</a:t>
          </a:r>
          <a:endParaRPr lang="fr-FR" sz="2400" kern="1200" dirty="0"/>
        </a:p>
      </dsp:txBody>
      <dsp:txXfrm>
        <a:off x="2525632" y="2610940"/>
        <a:ext cx="1544983" cy="772306"/>
      </dsp:txXfrm>
    </dsp:sp>
    <dsp:sp modelId="{9FF3DD36-E701-49D4-A00A-C4A4CD1D246F}">
      <dsp:nvSpPr>
        <dsp:cNvPr id="0" name=""/>
        <dsp:cNvSpPr/>
      </dsp:nvSpPr>
      <dsp:spPr>
        <a:xfrm>
          <a:off x="2878070" y="3386712"/>
          <a:ext cx="2388745" cy="23897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60B16-6813-4894-A4FD-70B9BFD1499C}">
      <dsp:nvSpPr>
        <dsp:cNvPr id="0" name=""/>
        <dsp:cNvSpPr/>
      </dsp:nvSpPr>
      <dsp:spPr>
        <a:xfrm>
          <a:off x="3077530" y="3964662"/>
          <a:ext cx="1986694" cy="114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Immuno-suppression</a:t>
          </a:r>
          <a:endParaRPr lang="fr-FR" sz="2400" kern="1200" dirty="0"/>
        </a:p>
      </dsp:txBody>
      <dsp:txXfrm>
        <a:off x="3077530" y="3964662"/>
        <a:ext cx="1986694" cy="1147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C02B-7F91-44C8-A94C-93BF695D63ED}" type="datetimeFigureOut">
              <a:rPr lang="fr-FR" smtClean="0"/>
              <a:t>jj/12/aa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9AABB-D9F4-4000-945D-33758832D2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89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Hypertension_art%C3%A9rielle_gravidiqu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r.wikipedia.org/wiki/Prot%C3%A9inurie" TargetMode="External"/><Relationship Id="rId4" Type="http://schemas.openxmlformats.org/officeDocument/2006/relationships/hyperlink" Target="http://fr.wikipedia.org/wiki/Grossesse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icatris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699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Après avoir vu les bienfaits de la transplantation</a:t>
            </a:r>
            <a:r>
              <a:rPr lang="fr-FR" baseline="0" noProof="0" dirty="0" smtClean="0"/>
              <a:t> jusqu’à la naissance. Voyons les risques auxquelles pourraient être confrontées les dames transplantées qui souhaiteraient avoir un enfant.</a:t>
            </a:r>
          </a:p>
          <a:p>
            <a:endParaRPr lang="fr-FR" baseline="0" noProof="0" dirty="0" smtClean="0"/>
          </a:p>
          <a:p>
            <a:r>
              <a:rPr lang="fr-FR" baseline="0" noProof="0" dirty="0" smtClean="0"/>
              <a:t>Tout d’abord les risques liés à la chirurgie :</a:t>
            </a:r>
          </a:p>
          <a:p>
            <a:r>
              <a:rPr lang="fr-FR" baseline="0" noProof="0" dirty="0" smtClean="0"/>
              <a:t>Nous l’avons vu, les risques sont partagées à ce niveau par le donneur et le receveur : la chirurgie est très longue : plus de 10h pour le donneur et environ 5h pour le receveur.</a:t>
            </a:r>
          </a:p>
          <a:p>
            <a:r>
              <a:rPr lang="fr-FR" baseline="0" noProof="0" dirty="0" smtClean="0"/>
              <a:t>De plus, cette chirurgie est décrite comme compliquée : en effet, l’organe doit survivre, fonctionner mais aussi s’étendre afin d’accueillir durant la grossesse la </a:t>
            </a:r>
            <a:r>
              <a:rPr lang="fr-FR" baseline="0" noProof="0" dirty="0" err="1" smtClean="0"/>
              <a:t>foetus</a:t>
            </a:r>
            <a:r>
              <a:rPr lang="fr-FR" baseline="0" noProof="0" dirty="0" smtClean="0"/>
              <a:t>. Les vaisseaux irriguant l’organe sont petits et donc difficiles à raccorder pour la transplantation, l’organe est difficile à atteindre car placé dans un endroit difficilement accessible.</a:t>
            </a:r>
          </a:p>
          <a:p>
            <a:r>
              <a:rPr lang="fr-FR" baseline="0" noProof="0" dirty="0" smtClean="0"/>
              <a:t>Enfin, le risque majeur in fine est le rejet du greffon qui conduirait à l’échec de la transplantation.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40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</a:t>
            </a:r>
            <a:r>
              <a:rPr lang="fr-FR" dirty="0" err="1" smtClean="0"/>
              <a:t>our</a:t>
            </a:r>
            <a:r>
              <a:rPr lang="fr-FR" dirty="0" smtClean="0"/>
              <a:t> tenter</a:t>
            </a:r>
            <a:r>
              <a:rPr lang="fr-FR" baseline="0" dirty="0" smtClean="0"/>
              <a:t> de limiter ce risque de rejet, des traitements immunosuppresseurs sont prescrits à la patiente durant toute la durée de la greffe. Cependant, ce traitement bien que vital pour le greffon nous semble être aussi un facteur de risque non négligeable, à travers les effets indésirables importants imputés à ce genre de traitement tels qu’on a pu les constater lors de la grossesse de notre patiente : anémie, leucopénie, </a:t>
            </a:r>
            <a:r>
              <a:rPr lang="fr-FR" baseline="0" dirty="0" err="1" smtClean="0"/>
              <a:t>nephrotoxicité</a:t>
            </a:r>
            <a:r>
              <a:rPr lang="fr-FR" baseline="0" dirty="0" smtClean="0"/>
              <a:t>, toxicité de la moelle osseuse ou encore des effets </a:t>
            </a:r>
            <a:r>
              <a:rPr lang="fr-FR" baseline="0" dirty="0" err="1" smtClean="0"/>
              <a:t>diabétogenes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</a:t>
            </a:r>
            <a:r>
              <a:rPr lang="en-US" baseline="0" dirty="0" smtClean="0"/>
              <a:t>e</a:t>
            </a:r>
            <a:r>
              <a:rPr lang="fr-FR" baseline="0" dirty="0" smtClean="0"/>
              <a:t>pendant, les avancées de la recherche au niveau des grossesses menées sous IS ont montré un passage négligeable de ces traitements à travers le placenta avec ainsi un faible risque d’exposition fœtale. Malgré tout, le RCP de l’IS </a:t>
            </a:r>
            <a:r>
              <a:rPr lang="fr-FR" baseline="0" dirty="0" err="1" smtClean="0"/>
              <a:t>Imurel</a:t>
            </a:r>
            <a:r>
              <a:rPr lang="fr-FR" baseline="0" dirty="0" smtClean="0"/>
              <a:t> souligne bien une suspension du traitement souhaitable tout au long de la grossesse.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64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u="none" dirty="0" smtClean="0">
                <a:solidFill>
                  <a:schemeClr val="tx1"/>
                </a:solidFill>
              </a:rPr>
              <a:t>Le dernier risque qu’il nous a semblés important de relever est le risque de Pré-</a:t>
            </a:r>
            <a:r>
              <a:rPr lang="fr-FR" b="0" u="none" dirty="0" err="1" smtClean="0">
                <a:solidFill>
                  <a:schemeClr val="tx1"/>
                </a:solidFill>
              </a:rPr>
              <a:t>eclampsie</a:t>
            </a:r>
            <a:r>
              <a:rPr lang="fr-FR" b="0" u="none" dirty="0" smtClean="0">
                <a:solidFill>
                  <a:schemeClr val="tx1"/>
                </a:solidFill>
              </a:rPr>
              <a:t> : </a:t>
            </a:r>
          </a:p>
          <a:p>
            <a:endParaRPr lang="fr-FR" b="0" u="none" dirty="0" smtClean="0">
              <a:solidFill>
                <a:schemeClr val="tx1"/>
              </a:solidFill>
            </a:endParaRPr>
          </a:p>
          <a:p>
            <a:r>
              <a:rPr lang="fr-FR" b="0" u="none" dirty="0" smtClean="0">
                <a:solidFill>
                  <a:schemeClr val="tx1"/>
                </a:solidFill>
              </a:rPr>
              <a:t>La pré-éclampsie (appelée aussi </a:t>
            </a:r>
            <a:r>
              <a:rPr lang="fr-FR" b="0" i="1" u="none" dirty="0" smtClean="0">
                <a:solidFill>
                  <a:schemeClr val="tx1"/>
                </a:solidFill>
              </a:rPr>
              <a:t>toxémie gravidique</a:t>
            </a:r>
            <a:r>
              <a:rPr lang="fr-FR" b="0" u="none" dirty="0" smtClean="0">
                <a:solidFill>
                  <a:schemeClr val="tx1"/>
                </a:solidFill>
              </a:rPr>
              <a:t>) est une </a:t>
            </a:r>
            <a:r>
              <a:rPr lang="fr-FR" b="0" u="none" dirty="0" smtClean="0">
                <a:solidFill>
                  <a:schemeClr val="tx1"/>
                </a:solidFill>
                <a:hlinkClick r:id="rId3" tooltip="Hypertension artérielle gravidique"/>
              </a:rPr>
              <a:t>hypertension artérielle gravidique</a:t>
            </a:r>
            <a:r>
              <a:rPr lang="fr-FR" b="0" u="none" dirty="0" smtClean="0">
                <a:solidFill>
                  <a:schemeClr val="tx1"/>
                </a:solidFill>
              </a:rPr>
              <a:t> (</a:t>
            </a:r>
            <a:r>
              <a:rPr lang="fr-FR" b="0" i="1" u="none" dirty="0" smtClean="0">
                <a:solidFill>
                  <a:schemeClr val="tx1"/>
                </a:solidFill>
              </a:rPr>
              <a:t>HTA</a:t>
            </a:r>
            <a:r>
              <a:rPr lang="fr-FR" b="0" u="none" dirty="0" smtClean="0">
                <a:solidFill>
                  <a:schemeClr val="tx1"/>
                </a:solidFill>
              </a:rPr>
              <a:t>) qui apparaît dans la deuxième moitié de la </a:t>
            </a:r>
            <a:r>
              <a:rPr lang="fr-FR" b="0" u="none" dirty="0" smtClean="0">
                <a:solidFill>
                  <a:schemeClr val="tx1"/>
                </a:solidFill>
                <a:hlinkClick r:id="rId4" tooltip="Grossesse"/>
              </a:rPr>
              <a:t>grossesse</a:t>
            </a:r>
            <a:r>
              <a:rPr lang="fr-FR" b="0" u="none" dirty="0" smtClean="0">
                <a:solidFill>
                  <a:schemeClr val="tx1"/>
                </a:solidFill>
              </a:rPr>
              <a:t> (après 20 semaines d'aménorrhée), associée à une </a:t>
            </a:r>
            <a:r>
              <a:rPr lang="fr-FR" b="0" u="none" dirty="0" smtClean="0">
                <a:solidFill>
                  <a:schemeClr val="tx1"/>
                </a:solidFill>
                <a:hlinkClick r:id="rId5" tooltip="Protéinurie"/>
              </a:rPr>
              <a:t>protéinurie</a:t>
            </a:r>
            <a:r>
              <a:rPr lang="fr-FR" b="0" u="none" dirty="0" smtClean="0">
                <a:solidFill>
                  <a:schemeClr val="tx1"/>
                </a:solidFill>
              </a:rPr>
              <a:t>.</a:t>
            </a:r>
          </a:p>
          <a:p>
            <a:endParaRPr lang="fr-FR" b="0" u="none" dirty="0" smtClean="0">
              <a:solidFill>
                <a:schemeClr val="tx1"/>
              </a:solidFill>
            </a:endParaRPr>
          </a:p>
          <a:p>
            <a:r>
              <a:rPr lang="fr-FR" b="0" u="none" dirty="0" smtClean="0">
                <a:solidFill>
                  <a:schemeClr val="tx1"/>
                </a:solidFill>
              </a:rPr>
              <a:t>Nous</a:t>
            </a:r>
            <a:r>
              <a:rPr lang="fr-FR" b="0" u="none" baseline="0" dirty="0" smtClean="0">
                <a:solidFill>
                  <a:schemeClr val="tx1"/>
                </a:solidFill>
              </a:rPr>
              <a:t> l’avons vu, ce risque a abouti à un accouchement anticipé chez notre patiente à 32 semaines sans conséquences pour le bébé à ce terme. Le risque de pré-éclampsie peut en effet être augmenté par la prise d’IS, par un </a:t>
            </a:r>
            <a:r>
              <a:rPr lang="fr-FR" b="0" u="none" baseline="0" dirty="0" err="1" smtClean="0">
                <a:solidFill>
                  <a:schemeClr val="tx1"/>
                </a:solidFill>
              </a:rPr>
              <a:t>age</a:t>
            </a:r>
            <a:r>
              <a:rPr lang="fr-FR" b="0" u="none" baseline="0" dirty="0" smtClean="0">
                <a:solidFill>
                  <a:schemeClr val="tx1"/>
                </a:solidFill>
              </a:rPr>
              <a:t> avancé du transplant ou encore par une fécondation In-Vitro.</a:t>
            </a:r>
            <a:endParaRPr lang="fr-FR" b="0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73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terminer</a:t>
            </a:r>
            <a:r>
              <a:rPr lang="fr-FR" baseline="0" dirty="0" smtClean="0"/>
              <a:t> cet exposé, nous avons voulu soulever des questions éthiques sous jacentes à cette intervention. </a:t>
            </a:r>
            <a:r>
              <a:rPr lang="en-US" baseline="0" dirty="0" smtClean="0"/>
              <a:t>N</a:t>
            </a:r>
            <a:r>
              <a:rPr lang="fr-FR" baseline="0" dirty="0" err="1" smtClean="0"/>
              <a:t>ous</a:t>
            </a:r>
            <a:r>
              <a:rPr lang="fr-FR" baseline="0" dirty="0" smtClean="0"/>
              <a:t> l’avons vu cette pratique est très récente : les questions vues par la suite ne sont juste que des questions que l’on s’est posés et que l’on a relevées dans les différents articles mais nous n’avons pas la réponse</a:t>
            </a:r>
            <a:r>
              <a:rPr lang="en-US" baseline="0" dirty="0" smtClean="0"/>
              <a:t>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637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Temporary</a:t>
            </a:r>
            <a:r>
              <a:rPr lang="fr-FR" dirty="0" smtClean="0"/>
              <a:t> transplant</a:t>
            </a:r>
            <a:r>
              <a:rPr lang="fr-FR" baseline="0" dirty="0" smtClean="0"/>
              <a:t> : permet d’arrêter les IS, utérus non plus fonctionnel après ces 2 naissances -&gt; plus d’intérêt à le garder. Ca veut dire aussi nouvelle opération, patiente exposée à un nouveau risque d’intervention</a:t>
            </a:r>
          </a:p>
          <a:p>
            <a:r>
              <a:rPr lang="fr-FR" baseline="0" dirty="0" smtClean="0"/>
              <a:t>- </a:t>
            </a:r>
            <a:r>
              <a:rPr lang="fr-FR" baseline="0" dirty="0" err="1" smtClean="0"/>
              <a:t>Failure</a:t>
            </a:r>
            <a:r>
              <a:rPr lang="fr-FR" baseline="0" dirty="0" smtClean="0"/>
              <a:t> FIV : notre patiente a eu la chance d’être enceinte dès la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FIV alors qu’au vu de son âge, la probabilité n’était que de 16%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133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Surrogacy</a:t>
            </a:r>
            <a:r>
              <a:rPr lang="fr-FR" dirty="0" smtClean="0"/>
              <a:t> = GPA = gestation pour autrui</a:t>
            </a:r>
            <a:r>
              <a:rPr lang="fr-FR" baseline="0" dirty="0" smtClean="0"/>
              <a:t> : </a:t>
            </a:r>
            <a:r>
              <a:rPr lang="fr-FR" dirty="0" smtClean="0"/>
              <a:t>non autorisé dans tous les pays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824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smtClean="0"/>
              <a:t>Pour le receveur : le fait de vivre avec un organe qui n’est pas le sien. Si le donneur est la mère, symbolique autour de l’</a:t>
            </a:r>
            <a:r>
              <a:rPr lang="fr-FR" baseline="0" dirty="0" err="1" smtClean="0"/>
              <a:t>uterus</a:t>
            </a:r>
            <a:r>
              <a:rPr lang="fr-FR" baseline="0" dirty="0" smtClean="0"/>
              <a:t> : celui dans lequel le receveur a grandi… la déception d’une FIV qui ne fonctionne pas, </a:t>
            </a:r>
          </a:p>
          <a:p>
            <a:r>
              <a:rPr lang="fr-FR" baseline="0" dirty="0" smtClean="0"/>
              <a:t>- en France, le manque d’organe pourrait être comblé via le changement de sexe de transsexuels. (organe ne vient pas d’un donneur vivant)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58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transplant </a:t>
            </a:r>
            <a:r>
              <a:rPr lang="fr-FR" dirty="0" err="1" smtClean="0"/>
              <a:t>anyway</a:t>
            </a:r>
            <a:r>
              <a:rPr lang="fr-FR" dirty="0" smtClean="0"/>
              <a:t> : peut on transplanter à tout prix ?</a:t>
            </a:r>
          </a:p>
          <a:p>
            <a:r>
              <a:rPr lang="fr-FR" dirty="0" smtClean="0"/>
              <a:t>-How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assess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desire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pregnancy</a:t>
            </a:r>
            <a:r>
              <a:rPr lang="fr-FR" baseline="0" dirty="0" smtClean="0"/>
              <a:t> : si le but pour la patiente c’est de mener une grossesse alors OK. Si c’est  « juste » d’avoir un enfant, c’est peut </a:t>
            </a:r>
            <a:r>
              <a:rPr lang="fr-FR" baseline="0" dirty="0" err="1" smtClean="0"/>
              <a:t>etre</a:t>
            </a:r>
            <a:r>
              <a:rPr lang="fr-FR" baseline="0" dirty="0" smtClean="0"/>
              <a:t> pas la bonne solution (autres possibilité : </a:t>
            </a:r>
            <a:r>
              <a:rPr lang="fr-FR" baseline="0" dirty="0" err="1" smtClean="0"/>
              <a:t>surrogacy</a:t>
            </a:r>
            <a:r>
              <a:rPr lang="fr-FR" baseline="0" dirty="0" smtClean="0"/>
              <a:t> et adoption). Si c’est de ressentir le fœtus dans son ventre, les contractions et d’accoucher par voie basse, alors elle est mal informée et c’est pas une bonne solution.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86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fr-FR" dirty="0" err="1" smtClean="0"/>
              <a:t>ous</a:t>
            </a:r>
            <a:r>
              <a:rPr lang="fr-FR" dirty="0" smtClean="0"/>
              <a:t> nous sommes intéressés à un un événement très</a:t>
            </a:r>
            <a:r>
              <a:rPr lang="fr-FR" baseline="0" dirty="0" smtClean="0"/>
              <a:t> actuel qui a traversé le monde, en effet le 4 octobre dernier a eu lieu la première naissance suite à une transplantation de l’utérus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03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nous sommes basés sur cet événement, pour appréhender toutes</a:t>
            </a:r>
            <a:r>
              <a:rPr lang="fr-FR" baseline="0" dirty="0" smtClean="0"/>
              <a:t> les questions autour de la transplantation utérine : Comment à évoluer cette pratique? Quelles causes pourraient amener à un tel acte? </a:t>
            </a:r>
            <a:r>
              <a:rPr lang="en-US" baseline="0" dirty="0" smtClean="0"/>
              <a:t>L</a:t>
            </a:r>
            <a:r>
              <a:rPr lang="fr-FR" baseline="0" dirty="0" smtClean="0"/>
              <a:t>es risques potentiels et enfin les questions éthiques qu’il nous a paru intéressant de soulever !</a:t>
            </a:r>
          </a:p>
          <a:p>
            <a:endParaRPr lang="fr-FR" baseline="0" dirty="0" smtClean="0"/>
          </a:p>
          <a:p>
            <a:r>
              <a:rPr lang="fr-FR" baseline="0" dirty="0" smtClean="0"/>
              <a:t>Commençons avec l’aspect historique de la transplantation utérine !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13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pratique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finalement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très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récente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La première transplantation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utérine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lieu en 2000 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Arabi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Saoudite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chez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femme de 26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recevant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l’utérus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dame  de 46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hysterectomisée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Malheureusement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transplantation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échoue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après 99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suites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nécrose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faudra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attendre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 pour le premier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succés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transplantation suite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don post-mortem.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annonce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grossesse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suite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transplantation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utérine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malheureusement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bout de 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semaines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suites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insuffisance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lancé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Suéde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 premier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transplantation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utérine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reçu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greffe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donneur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vivant.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premier don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mère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déclaré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2014, la première naissance sous transplantation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utérine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lieu !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Voyons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causes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pouvant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conduire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telle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transplantation.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2000, when the first human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performed in Saudi Arabia on a patient whose own uterus had hemorrhaged after childbirth. Ninety-nine days after the uterus was implanted, exploratory laparotomy confirmed uterine necrosis because of poor vascular reperfusion and anatomical support, leading to the prompt removal of the allograft.</a:t>
            </a: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47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36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 err="1" smtClean="0"/>
              <a:t>Asherman’s</a:t>
            </a:r>
            <a:r>
              <a:rPr lang="fr-FR" u="sng" dirty="0" smtClean="0"/>
              <a:t> syndrome : </a:t>
            </a:r>
            <a:r>
              <a:rPr lang="fr-FR" dirty="0" smtClean="0"/>
              <a:t>formation d'adhérences (tissu de </a:t>
            </a:r>
            <a:r>
              <a:rPr lang="fr-FR" dirty="0" smtClean="0">
                <a:hlinkClick r:id="rId3" tooltip="Cicatrisation"/>
              </a:rPr>
              <a:t>cicatrisation</a:t>
            </a:r>
            <a:r>
              <a:rPr lang="fr-FR" dirty="0" smtClean="0"/>
              <a:t>) dans l'utérus. Peut arriver</a:t>
            </a:r>
            <a:r>
              <a:rPr lang="fr-FR" baseline="0" dirty="0" smtClean="0"/>
              <a:t> suite à un curetage, réalisé après une fausse couche, un accouchement ou un avortement.</a:t>
            </a:r>
            <a:endParaRPr lang="fr-FR" u="sng" baseline="0" dirty="0"/>
          </a:p>
          <a:p>
            <a:r>
              <a:rPr lang="fr-FR" u="sng" baseline="0" dirty="0" err="1" smtClean="0"/>
              <a:t>Endometrial</a:t>
            </a:r>
            <a:r>
              <a:rPr lang="fr-FR" u="sng" baseline="0" dirty="0" smtClean="0"/>
              <a:t> </a:t>
            </a:r>
            <a:r>
              <a:rPr lang="fr-FR" u="sng" baseline="0" dirty="0" err="1" smtClean="0"/>
              <a:t>polyposis</a:t>
            </a:r>
            <a:r>
              <a:rPr lang="fr-FR" u="none" baseline="0" dirty="0" smtClean="0"/>
              <a:t>: présence de plusieurs polypes </a:t>
            </a:r>
            <a:r>
              <a:rPr lang="fr-FR" u="none" baseline="0" dirty="0" err="1" smtClean="0"/>
              <a:t>endométriaux</a:t>
            </a:r>
            <a:r>
              <a:rPr lang="fr-FR" u="none" baseline="0" dirty="0" smtClean="0"/>
              <a:t> </a:t>
            </a:r>
            <a:r>
              <a:rPr lang="fr-FR" u="none" baseline="0" dirty="0" smtClean="0">
                <a:sym typeface="Wingdings" pitchFamily="2" charset="2"/>
              </a:rPr>
              <a:t>= masse dans la paroi interne de l’utérus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00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Outre la prise en charge psychologique…</a:t>
            </a:r>
          </a:p>
          <a:p>
            <a:r>
              <a:rPr lang="fr-FR" dirty="0" smtClean="0"/>
              <a:t>Utilisation d’une greffe de peau prélevée sur une autre partie du corps (fesses ou cuisses) appelée aussi « Méthode Mc </a:t>
            </a:r>
            <a:r>
              <a:rPr lang="fr-FR" dirty="0" err="1" smtClean="0"/>
              <a:t>Indoe</a:t>
            </a:r>
            <a:r>
              <a:rPr lang="fr-FR" dirty="0" smtClean="0"/>
              <a:t> »</a:t>
            </a:r>
          </a:p>
          <a:p>
            <a:r>
              <a:rPr lang="en-US" dirty="0" smtClean="0"/>
              <a:t>Williams </a:t>
            </a:r>
            <a:r>
              <a:rPr lang="en-US" dirty="0" err="1" smtClean="0"/>
              <a:t>vaginoplasty</a:t>
            </a:r>
            <a:r>
              <a:rPr lang="en-US" dirty="0" smtClean="0"/>
              <a:t> uses a </a:t>
            </a:r>
            <a:r>
              <a:rPr lang="en-US" dirty="0" err="1" smtClean="0"/>
              <a:t>vulval</a:t>
            </a:r>
            <a:r>
              <a:rPr lang="en-US" dirty="0" smtClean="0"/>
              <a:t> flap to make a vaginal tube.</a:t>
            </a:r>
            <a:endParaRPr lang="fr-FR" b="1" dirty="0" smtClean="0"/>
          </a:p>
          <a:p>
            <a:r>
              <a:rPr lang="fr-FR" dirty="0" smtClean="0"/>
              <a:t>http://emedicine.medscape.com/article/953492-treatment#a1128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63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http://www.passeportsante.net/fr/Maux/Problemes/Fiche.aspx?doc=fecondation-in-vitro-pm-les-etapes-de-la-fecondation-in-vitro</a:t>
            </a:r>
          </a:p>
          <a:p>
            <a:r>
              <a:rPr lang="fr-FR" dirty="0" smtClean="0"/>
              <a:t>« Single » car on veut </a:t>
            </a:r>
            <a:r>
              <a:rPr lang="fr-FR" dirty="0" err="1" smtClean="0"/>
              <a:t>eviter</a:t>
            </a:r>
            <a:r>
              <a:rPr lang="fr-FR" baseline="0" dirty="0" smtClean="0"/>
              <a:t> une grossesse </a:t>
            </a:r>
            <a:r>
              <a:rPr lang="fr-FR" baseline="0" dirty="0" err="1" smtClean="0"/>
              <a:t>jumélaire</a:t>
            </a:r>
            <a:r>
              <a:rPr lang="fr-FR" baseline="0" dirty="0" smtClean="0"/>
              <a:t> pouvant « abimer » le greffon.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93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Azathioprine</a:t>
            </a:r>
            <a:r>
              <a:rPr lang="fr-FR" dirty="0" smtClean="0"/>
              <a:t> :</a:t>
            </a:r>
            <a:r>
              <a:rPr lang="en-US" dirty="0" smtClean="0"/>
              <a:t> to avoid the potentially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teratogenic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effects </a:t>
            </a:r>
            <a:r>
              <a:rPr lang="en-US" dirty="0" smtClean="0"/>
              <a:t>of </a:t>
            </a:r>
            <a:r>
              <a:rPr lang="en-US" dirty="0" err="1" smtClean="0"/>
              <a:t>mycophenolate</a:t>
            </a:r>
            <a:r>
              <a:rPr lang="en-US" dirty="0" smtClean="0"/>
              <a:t> </a:t>
            </a:r>
            <a:r>
              <a:rPr lang="en-US" dirty="0" err="1" smtClean="0"/>
              <a:t>mofetil</a:t>
            </a:r>
            <a:r>
              <a:rPr lang="en-US" dirty="0" smtClean="0"/>
              <a:t> in the run-up to the embryo transfer attempts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AABB-D9F4-4000-945D-33758832D2D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4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524-987D-47C8-8F12-47D9B4AAE2DC}" type="datetime1">
              <a:rPr lang="fr-FR" smtClean="0"/>
              <a:t>jj/12/aa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E196-134F-4EBB-99D8-EC1CE674D0D7}" type="datetime1">
              <a:rPr lang="fr-FR" smtClean="0"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6FEB-06AB-495F-9029-009C505A3C23}" type="datetime1">
              <a:rPr lang="fr-FR" smtClean="0"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1C20-06E5-4B20-B60C-ACD84D18A5DC}" type="datetime1">
              <a:rPr lang="fr-FR" smtClean="0"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20A-A2F6-4850-BB85-81A6634ACD1F}" type="datetime1">
              <a:rPr lang="fr-FR" smtClean="0"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527B-26E8-433B-9B3E-F39152D7E5C1}" type="datetime1">
              <a:rPr lang="fr-FR" smtClean="0"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BBA1-7D35-48BC-80E3-D437DD49387E}" type="datetime1">
              <a:rPr lang="fr-FR" smtClean="0"/>
              <a:t>jj/12/aa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C1C3-5A40-4B12-B1BC-ACE44AB94159}" type="datetime1">
              <a:rPr lang="fr-FR" smtClean="0"/>
              <a:t>jj/12/aa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AEE-DCB9-46C2-B4DC-81488B7F2DBE}" type="datetime1">
              <a:rPr lang="fr-FR" smtClean="0"/>
              <a:t>jj/12/aa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DE7-FB20-411B-BF4B-2A60B20F6B02}" type="datetime1">
              <a:rPr lang="fr-FR" smtClean="0"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B9DC-D00F-4274-954D-35678BC28CE0}" type="datetime1">
              <a:rPr lang="fr-FR" smtClean="0"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F29BBD-A74A-4336-B87C-BAD703DF1F85}" type="datetime1">
              <a:rPr lang="fr-FR" smtClean="0"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EF12CD-1697-4624-AE28-F87428B6F83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btransplantuk.org/" TargetMode="External"/><Relationship Id="rId2" Type="http://schemas.openxmlformats.org/officeDocument/2006/relationships/hyperlink" Target="http://www.popsci.com/blog-network/ladybits/everything-you-need-know-about-uterus-transplant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kdeniz.edu.tr/en/?id=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4016" y="1628800"/>
            <a:ext cx="7772400" cy="39604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FR" sz="6600" cap="all" dirty="0" err="1" smtClean="0"/>
              <a:t>Livebirth</a:t>
            </a:r>
            <a:r>
              <a:rPr lang="fr-FR" sz="6600" cap="all" dirty="0" smtClean="0"/>
              <a:t> </a:t>
            </a:r>
            <a:br>
              <a:rPr lang="fr-FR" sz="6600" cap="all" dirty="0" smtClean="0"/>
            </a:br>
            <a:r>
              <a:rPr lang="fr-FR" sz="6600" cap="all" dirty="0" err="1" smtClean="0"/>
              <a:t>after</a:t>
            </a:r>
            <a:r>
              <a:rPr lang="fr-FR" sz="6600" cap="all" dirty="0" smtClean="0"/>
              <a:t> A </a:t>
            </a:r>
            <a:r>
              <a:rPr lang="fr-FR" sz="6600" cap="all" dirty="0" err="1" smtClean="0"/>
              <a:t>uterus</a:t>
            </a:r>
            <a:r>
              <a:rPr lang="fr-FR" sz="6600" cap="all" dirty="0" smtClean="0"/>
              <a:t> transplantation</a:t>
            </a:r>
            <a:br>
              <a:rPr lang="fr-FR" sz="6600" cap="all" dirty="0" smtClean="0"/>
            </a:br>
            <a:r>
              <a:rPr lang="fr-FR" sz="1800" cap="all" dirty="0" smtClean="0">
                <a:solidFill>
                  <a:schemeClr val="bg1"/>
                </a:solidFill>
                <a:effectLst/>
              </a:rPr>
              <a:t>d</a:t>
            </a:r>
            <a:r>
              <a:rPr lang="fr-FR" sz="6600" cap="all" dirty="0"/>
              <a:t/>
            </a:r>
            <a:br>
              <a:rPr lang="fr-FR" sz="6600" cap="all" dirty="0"/>
            </a:br>
            <a:r>
              <a:rPr lang="en-GB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October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FR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2014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 The Lancet</a:t>
            </a: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692696"/>
            <a:ext cx="348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Chloé </a:t>
            </a:r>
            <a:r>
              <a:rPr lang="fr-FR" dirty="0" smtClean="0"/>
              <a:t> DESPRES – Valentin </a:t>
            </a:r>
            <a:r>
              <a:rPr lang="fr-FR" dirty="0"/>
              <a:t>RENAUX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84036985"/>
              </p:ext>
            </p:extLst>
          </p:nvPr>
        </p:nvGraphicFramePr>
        <p:xfrm>
          <a:off x="3635896" y="332657"/>
          <a:ext cx="5256584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5536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M2 AREIPS LILLE</a:t>
            </a:r>
            <a:endParaRPr lang="fr-FR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3"/>
          <p:cNvSpPr txBox="1"/>
          <p:nvPr/>
        </p:nvSpPr>
        <p:spPr>
          <a:xfrm>
            <a:off x="6372200" y="5949280"/>
            <a:ext cx="147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Octobre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0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fr-FR" dirty="0" smtClean="0"/>
              <a:t>Solutions ? 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71694053"/>
              </p:ext>
            </p:extLst>
          </p:nvPr>
        </p:nvGraphicFramePr>
        <p:xfrm>
          <a:off x="539552" y="1397000"/>
          <a:ext cx="835292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0735A6-04B3-486F-A75D-C5DCB96A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80735A6-04B3-486F-A75D-C5DCB96A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F8C454-8757-4450-AB5B-96F97455A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5F8C454-8757-4450-AB5B-96F97455A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BCD285-593A-43B3-953F-57FE92E9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CBCD285-593A-43B3-953F-57FE92E9A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67FAF7-7BE5-4B33-BB4D-38EF5F002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8767FAF7-7BE5-4B33-BB4D-38EF5F002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635421-645E-4D45-8846-34D3692A1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8635421-645E-4D45-8846-34D3692A1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0ECA6-C803-4416-BB76-A5467674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FC40ECA6-C803-4416-BB76-A5467674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01786315"/>
              </p:ext>
            </p:extLst>
          </p:nvPr>
        </p:nvGraphicFramePr>
        <p:xfrm>
          <a:off x="539552" y="792088"/>
          <a:ext cx="814724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58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1600200"/>
          </a:xfrm>
        </p:spPr>
        <p:txBody>
          <a:bodyPr/>
          <a:lstStyle/>
          <a:p>
            <a:r>
              <a:rPr lang="fr-FR" dirty="0" err="1" smtClean="0"/>
              <a:t>Uterus</a:t>
            </a:r>
            <a:r>
              <a:rPr lang="fr-FR" dirty="0" smtClean="0"/>
              <a:t> Transplantation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074465968"/>
              </p:ext>
            </p:extLst>
          </p:nvPr>
        </p:nvGraphicFramePr>
        <p:xfrm>
          <a:off x="731912" y="908720"/>
          <a:ext cx="7368480" cy="577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7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66FA10-CDAB-49B9-83CE-35E4BC71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A7E4E-1639-4962-A2F2-7A22EDC3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2541C-AE59-4D3D-9F43-90BEEDE29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C3E18-E3BE-4614-8A80-13D70CA8B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3DD36-E701-49D4-A00A-C4A4CD1D2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60B16-6813-4894-A4FD-70B9BFD1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009" y="-387424"/>
            <a:ext cx="8229600" cy="1600200"/>
          </a:xfrm>
        </p:spPr>
        <p:txBody>
          <a:bodyPr/>
          <a:lstStyle/>
          <a:p>
            <a:r>
              <a:rPr lang="fr-FR" dirty="0" err="1" smtClean="0"/>
              <a:t>Uterus</a:t>
            </a:r>
            <a:r>
              <a:rPr lang="fr-FR" dirty="0" smtClean="0"/>
              <a:t> Transplantation</a:t>
            </a:r>
            <a:endParaRPr lang="fr-FR" dirty="0"/>
          </a:p>
        </p:txBody>
      </p:sp>
      <p:sp>
        <p:nvSpPr>
          <p:cNvPr id="4" name="Flèche en arc 3"/>
          <p:cNvSpPr/>
          <p:nvPr/>
        </p:nvSpPr>
        <p:spPr>
          <a:xfrm>
            <a:off x="510283" y="1268760"/>
            <a:ext cx="2477541" cy="239034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e 4"/>
          <p:cNvGrpSpPr/>
          <p:nvPr/>
        </p:nvGrpSpPr>
        <p:grpSpPr>
          <a:xfrm>
            <a:off x="1058242" y="2131995"/>
            <a:ext cx="1376721" cy="663873"/>
            <a:chOff x="3294730" y="1003941"/>
            <a:chExt cx="1544983" cy="772306"/>
          </a:xfrm>
        </p:grpSpPr>
        <p:sp>
          <p:nvSpPr>
            <p:cNvPr id="6" name="Rectangle 5"/>
            <p:cNvSpPr/>
            <p:nvPr/>
          </p:nvSpPr>
          <p:spPr>
            <a:xfrm>
              <a:off x="3294730" y="1003941"/>
              <a:ext cx="1544983" cy="7723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294730" y="1003941"/>
              <a:ext cx="1544983" cy="77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In-vitro fertilisation</a:t>
              </a:r>
              <a:endParaRPr lang="fr-FR" sz="2000" kern="1200" dirty="0"/>
            </a:p>
          </p:txBody>
        </p:sp>
      </p:grpSp>
      <p:sp>
        <p:nvSpPr>
          <p:cNvPr id="8" name="Forme 7"/>
          <p:cNvSpPr/>
          <p:nvPr/>
        </p:nvSpPr>
        <p:spPr>
          <a:xfrm>
            <a:off x="-137789" y="2622832"/>
            <a:ext cx="2477541" cy="2390344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302612" y="3924048"/>
            <a:ext cx="1376721" cy="663873"/>
          </a:xfrm>
          <a:prstGeom prst="rect">
            <a:avLst/>
          </a:pr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Arc plein 9"/>
          <p:cNvSpPr/>
          <p:nvPr/>
        </p:nvSpPr>
        <p:spPr>
          <a:xfrm>
            <a:off x="684757" y="4169376"/>
            <a:ext cx="2128591" cy="205418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e 15"/>
          <p:cNvGrpSpPr/>
          <p:nvPr/>
        </p:nvGrpSpPr>
        <p:grpSpPr>
          <a:xfrm>
            <a:off x="284244" y="3500146"/>
            <a:ext cx="1525888" cy="1103580"/>
            <a:chOff x="2525632" y="2099413"/>
            <a:chExt cx="1712381" cy="1283833"/>
          </a:xfrm>
        </p:grpSpPr>
        <p:sp>
          <p:nvSpPr>
            <p:cNvPr id="17" name="Rectangle 16"/>
            <p:cNvSpPr/>
            <p:nvPr/>
          </p:nvSpPr>
          <p:spPr>
            <a:xfrm>
              <a:off x="2525632" y="2610940"/>
              <a:ext cx="1544983" cy="7723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693030" y="2099413"/>
              <a:ext cx="1544983" cy="77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Surgery</a:t>
              </a:r>
              <a:endParaRPr lang="fr-FR" sz="24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891114" y="4674505"/>
            <a:ext cx="1770327" cy="986743"/>
            <a:chOff x="3077530" y="3888435"/>
            <a:chExt cx="1986694" cy="1147910"/>
          </a:xfrm>
        </p:grpSpPr>
        <p:sp>
          <p:nvSpPr>
            <p:cNvPr id="20" name="Rectangle 19"/>
            <p:cNvSpPr/>
            <p:nvPr/>
          </p:nvSpPr>
          <p:spPr>
            <a:xfrm>
              <a:off x="3077530" y="3888435"/>
              <a:ext cx="1986694" cy="11479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3077530" y="3888435"/>
              <a:ext cx="1986694" cy="1147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Immuno-suppression</a:t>
              </a:r>
              <a:endParaRPr lang="fr-FR" sz="20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131840" y="2335731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Hormonal treatment 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stimulation of the ovaries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ovulation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Oocyte pick-up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Fertilisation</a:t>
            </a:r>
            <a:r>
              <a:rPr lang="en-US" b="1" dirty="0" smtClean="0"/>
              <a:t> by </a:t>
            </a:r>
            <a:r>
              <a:rPr lang="en-US" b="1" dirty="0" err="1" smtClean="0"/>
              <a:t>intracytoplasmic</a:t>
            </a:r>
            <a:r>
              <a:rPr lang="en-US" b="1" dirty="0"/>
              <a:t> </a:t>
            </a:r>
            <a:r>
              <a:rPr lang="en-US" b="1" dirty="0" smtClean="0"/>
              <a:t>sperm injection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Single</a:t>
            </a:r>
            <a:r>
              <a:rPr lang="en-US" dirty="0" smtClean="0"/>
              <a:t> </a:t>
            </a:r>
            <a:r>
              <a:rPr lang="en-US" dirty="0"/>
              <a:t>embryo transfer </a:t>
            </a:r>
            <a:r>
              <a:rPr lang="en-US" dirty="0" smtClean="0"/>
              <a:t>around </a:t>
            </a:r>
            <a:r>
              <a:rPr lang="en-US" dirty="0"/>
              <a:t>12 months after</a:t>
            </a:r>
          </a:p>
          <a:p>
            <a:r>
              <a:rPr lang="en-US" dirty="0"/>
              <a:t>transplantation during the natural menstrual cycle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4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fr-FR" dirty="0" err="1" smtClean="0"/>
              <a:t>Uterus</a:t>
            </a:r>
            <a:r>
              <a:rPr lang="fr-FR" dirty="0" smtClean="0"/>
              <a:t> Transplantation</a:t>
            </a:r>
            <a:endParaRPr lang="fr-FR" dirty="0"/>
          </a:p>
        </p:txBody>
      </p:sp>
      <p:sp>
        <p:nvSpPr>
          <p:cNvPr id="12" name="Flèche en arc 11"/>
          <p:cNvSpPr/>
          <p:nvPr/>
        </p:nvSpPr>
        <p:spPr>
          <a:xfrm>
            <a:off x="510283" y="1268760"/>
            <a:ext cx="2477541" cy="239034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e 12"/>
          <p:cNvGrpSpPr/>
          <p:nvPr/>
        </p:nvGrpSpPr>
        <p:grpSpPr>
          <a:xfrm>
            <a:off x="1058242" y="2131995"/>
            <a:ext cx="1376721" cy="663873"/>
            <a:chOff x="3294730" y="1003941"/>
            <a:chExt cx="1544983" cy="772306"/>
          </a:xfrm>
        </p:grpSpPr>
        <p:sp>
          <p:nvSpPr>
            <p:cNvPr id="14" name="Rectangle 13"/>
            <p:cNvSpPr/>
            <p:nvPr/>
          </p:nvSpPr>
          <p:spPr>
            <a:xfrm>
              <a:off x="3294730" y="1003941"/>
              <a:ext cx="1544983" cy="7723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294730" y="1003941"/>
              <a:ext cx="1544983" cy="77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In-vitro fertilisation</a:t>
              </a:r>
              <a:endParaRPr lang="fr-FR" sz="2000" kern="1200" dirty="0"/>
            </a:p>
          </p:txBody>
        </p:sp>
      </p:grpSp>
      <p:sp>
        <p:nvSpPr>
          <p:cNvPr id="16" name="Arc plein 15"/>
          <p:cNvSpPr/>
          <p:nvPr/>
        </p:nvSpPr>
        <p:spPr>
          <a:xfrm>
            <a:off x="684757" y="4169376"/>
            <a:ext cx="2128591" cy="205418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e 16"/>
          <p:cNvGrpSpPr/>
          <p:nvPr/>
        </p:nvGrpSpPr>
        <p:grpSpPr>
          <a:xfrm>
            <a:off x="891114" y="4674505"/>
            <a:ext cx="1770327" cy="986743"/>
            <a:chOff x="3077530" y="3888435"/>
            <a:chExt cx="1986694" cy="1147910"/>
          </a:xfrm>
        </p:grpSpPr>
        <p:sp>
          <p:nvSpPr>
            <p:cNvPr id="18" name="Rectangle 17"/>
            <p:cNvSpPr/>
            <p:nvPr/>
          </p:nvSpPr>
          <p:spPr>
            <a:xfrm>
              <a:off x="3077530" y="3888435"/>
              <a:ext cx="1986694" cy="11479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077530" y="3888435"/>
              <a:ext cx="1986694" cy="1147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Immuno-suppression</a:t>
              </a:r>
              <a:endParaRPr lang="fr-FR" sz="20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0" name="Forme 19"/>
          <p:cNvSpPr/>
          <p:nvPr/>
        </p:nvSpPr>
        <p:spPr>
          <a:xfrm>
            <a:off x="107504" y="2732870"/>
            <a:ext cx="2182139" cy="218247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e 20"/>
          <p:cNvGrpSpPr/>
          <p:nvPr/>
        </p:nvGrpSpPr>
        <p:grpSpPr>
          <a:xfrm>
            <a:off x="592286" y="3313925"/>
            <a:ext cx="1345471" cy="813251"/>
            <a:chOff x="2356302" y="2610940"/>
            <a:chExt cx="1714313" cy="1036192"/>
          </a:xfrm>
        </p:grpSpPr>
        <p:sp>
          <p:nvSpPr>
            <p:cNvPr id="22" name="Rectangle 21"/>
            <p:cNvSpPr/>
            <p:nvPr/>
          </p:nvSpPr>
          <p:spPr>
            <a:xfrm>
              <a:off x="2525632" y="2610940"/>
              <a:ext cx="1544983" cy="7723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356302" y="2874826"/>
              <a:ext cx="1544983" cy="77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err="1" smtClean="0"/>
                <a:t>Surgery</a:t>
              </a:r>
              <a:endParaRPr lang="fr-FR" sz="2400" kern="1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131840" y="19888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err="1"/>
              <a:t>Prelevement</a:t>
            </a:r>
            <a:r>
              <a:rPr lang="fr-FR" b="1" dirty="0"/>
              <a:t> of the </a:t>
            </a:r>
            <a:r>
              <a:rPr lang="fr-FR" b="1" dirty="0" err="1"/>
              <a:t>uterus</a:t>
            </a:r>
            <a:r>
              <a:rPr lang="fr-FR" dirty="0"/>
              <a:t>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Donors</a:t>
            </a:r>
            <a:r>
              <a:rPr lang="fr-FR" dirty="0" smtClean="0"/>
              <a:t> </a:t>
            </a:r>
            <a:r>
              <a:rPr lang="fr-FR" dirty="0"/>
              <a:t>:</a:t>
            </a:r>
          </a:p>
          <a:p>
            <a:pPr lvl="1"/>
            <a:r>
              <a:rPr lang="fr-FR" dirty="0" smtClean="0"/>
              <a:t>- </a:t>
            </a:r>
            <a:r>
              <a:rPr lang="fr-FR" dirty="0" err="1" smtClean="0"/>
              <a:t>Postmenopausal</a:t>
            </a:r>
            <a:r>
              <a:rPr lang="fr-FR" dirty="0" smtClean="0"/>
              <a:t> </a:t>
            </a:r>
            <a:r>
              <a:rPr lang="fr-FR" dirty="0" err="1"/>
              <a:t>women</a:t>
            </a:r>
            <a:endParaRPr lang="fr-FR" dirty="0"/>
          </a:p>
          <a:p>
            <a:pPr lvl="1"/>
            <a:r>
              <a:rPr lang="fr-FR" dirty="0" smtClean="0"/>
              <a:t>- Dead or </a:t>
            </a:r>
            <a:r>
              <a:rPr lang="fr-FR" dirty="0" err="1" smtClean="0"/>
              <a:t>Brain</a:t>
            </a:r>
            <a:r>
              <a:rPr lang="fr-FR" dirty="0" smtClean="0"/>
              <a:t> </a:t>
            </a:r>
            <a:r>
              <a:rPr lang="fr-FR" dirty="0" err="1" smtClean="0"/>
              <a:t>dead</a:t>
            </a:r>
            <a:endParaRPr lang="fr-FR" dirty="0"/>
          </a:p>
          <a:p>
            <a:pPr lvl="1"/>
            <a:r>
              <a:rPr lang="fr-FR" dirty="0" smtClean="0"/>
              <a:t>- </a:t>
            </a:r>
            <a:r>
              <a:rPr lang="fr-FR" dirty="0" err="1" smtClean="0"/>
              <a:t>Transgender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868144" y="2852936"/>
            <a:ext cx="0" cy="1244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779912" y="2852936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139952" y="409736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61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woman</a:t>
            </a:r>
            <a:endParaRPr lang="fr-FR" dirty="0" smtClean="0"/>
          </a:p>
          <a:p>
            <a:r>
              <a:rPr lang="fr-FR" dirty="0" err="1" smtClean="0"/>
              <a:t>Closed</a:t>
            </a:r>
            <a:r>
              <a:rPr lang="fr-FR" dirty="0" smtClean="0"/>
              <a:t> </a:t>
            </a:r>
            <a:r>
              <a:rPr lang="fr-FR" dirty="0" err="1" smtClean="0"/>
              <a:t>friend</a:t>
            </a:r>
            <a:r>
              <a:rPr lang="fr-FR" dirty="0" smtClean="0"/>
              <a:t> of the </a:t>
            </a:r>
            <a:r>
              <a:rPr lang="fr-FR" dirty="0" err="1" smtClean="0"/>
              <a:t>family</a:t>
            </a:r>
            <a:endParaRPr lang="fr-FR" dirty="0" smtClean="0"/>
          </a:p>
          <a:p>
            <a:r>
              <a:rPr lang="fr-FR" dirty="0" smtClean="0"/>
              <a:t>Skin-to-skin duration of the </a:t>
            </a:r>
            <a:r>
              <a:rPr lang="fr-FR" dirty="0" err="1" smtClean="0"/>
              <a:t>surgery</a:t>
            </a:r>
            <a:r>
              <a:rPr lang="fr-FR" dirty="0" smtClean="0"/>
              <a:t> : 10h07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84240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err="1" smtClean="0"/>
              <a:t>Uterus</a:t>
            </a:r>
            <a:r>
              <a:rPr lang="fr-FR" b="1" dirty="0" smtClean="0"/>
              <a:t> transplantation</a:t>
            </a:r>
            <a:r>
              <a:rPr lang="fr-FR" dirty="0" smtClean="0"/>
              <a:t>. </a:t>
            </a:r>
            <a:br>
              <a:rPr lang="fr-FR" dirty="0" smtClean="0"/>
            </a:br>
            <a:r>
              <a:rPr lang="fr-FR" dirty="0" smtClean="0"/>
              <a:t>35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woman</a:t>
            </a:r>
            <a:endParaRPr lang="fr-FR" dirty="0" smtClean="0"/>
          </a:p>
          <a:p>
            <a:r>
              <a:rPr lang="fr-FR" dirty="0" smtClean="0"/>
              <a:t>      Skin-to-skin duration of the </a:t>
            </a:r>
            <a:r>
              <a:rPr lang="fr-FR" dirty="0" err="1" smtClean="0"/>
              <a:t>surgery</a:t>
            </a:r>
            <a:r>
              <a:rPr lang="fr-FR" dirty="0" smtClean="0"/>
              <a:t> : 4h55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3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fr-FR" dirty="0" err="1" smtClean="0"/>
              <a:t>Uterus</a:t>
            </a:r>
            <a:r>
              <a:rPr lang="fr-FR" dirty="0" smtClean="0"/>
              <a:t> Transplantation </a:t>
            </a:r>
            <a:endParaRPr lang="fr-FR" dirty="0"/>
          </a:p>
        </p:txBody>
      </p:sp>
      <p:sp>
        <p:nvSpPr>
          <p:cNvPr id="4" name="Flèche en arc 3"/>
          <p:cNvSpPr/>
          <p:nvPr/>
        </p:nvSpPr>
        <p:spPr>
          <a:xfrm>
            <a:off x="510283" y="1268760"/>
            <a:ext cx="2477541" cy="239034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e 4"/>
          <p:cNvGrpSpPr/>
          <p:nvPr/>
        </p:nvGrpSpPr>
        <p:grpSpPr>
          <a:xfrm>
            <a:off x="1058242" y="2131995"/>
            <a:ext cx="1376721" cy="663873"/>
            <a:chOff x="3294730" y="1003941"/>
            <a:chExt cx="1544983" cy="772306"/>
          </a:xfrm>
        </p:grpSpPr>
        <p:sp>
          <p:nvSpPr>
            <p:cNvPr id="6" name="Rectangle 5"/>
            <p:cNvSpPr/>
            <p:nvPr/>
          </p:nvSpPr>
          <p:spPr>
            <a:xfrm>
              <a:off x="3294730" y="1003941"/>
              <a:ext cx="1544983" cy="7723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294730" y="1003941"/>
              <a:ext cx="1544983" cy="77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In-vitro fertilisation</a:t>
              </a:r>
              <a:endParaRPr lang="fr-FR" sz="2000" kern="1200" dirty="0"/>
            </a:p>
          </p:txBody>
        </p:sp>
      </p:grpSp>
      <p:sp>
        <p:nvSpPr>
          <p:cNvPr id="8" name="Forme 7"/>
          <p:cNvSpPr/>
          <p:nvPr/>
        </p:nvSpPr>
        <p:spPr>
          <a:xfrm>
            <a:off x="107504" y="2732870"/>
            <a:ext cx="2182139" cy="218247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e 8"/>
          <p:cNvGrpSpPr/>
          <p:nvPr/>
        </p:nvGrpSpPr>
        <p:grpSpPr>
          <a:xfrm>
            <a:off x="592286" y="3313925"/>
            <a:ext cx="1345471" cy="813251"/>
            <a:chOff x="2356302" y="2610940"/>
            <a:chExt cx="1714313" cy="1036192"/>
          </a:xfrm>
        </p:grpSpPr>
        <p:sp>
          <p:nvSpPr>
            <p:cNvPr id="10" name="Rectangle 9"/>
            <p:cNvSpPr/>
            <p:nvPr/>
          </p:nvSpPr>
          <p:spPr>
            <a:xfrm>
              <a:off x="2525632" y="2610940"/>
              <a:ext cx="1544983" cy="7723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356302" y="2874826"/>
              <a:ext cx="1544983" cy="77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err="1" smtClean="0"/>
                <a:t>Surgery</a:t>
              </a:r>
              <a:endParaRPr lang="fr-FR" sz="2400" kern="1200" dirty="0"/>
            </a:p>
          </p:txBody>
        </p:sp>
      </p:grpSp>
      <p:sp>
        <p:nvSpPr>
          <p:cNvPr id="12" name="Arc plein 11"/>
          <p:cNvSpPr/>
          <p:nvPr/>
        </p:nvSpPr>
        <p:spPr>
          <a:xfrm>
            <a:off x="725184" y="4150979"/>
            <a:ext cx="2186154" cy="205894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e 12"/>
          <p:cNvGrpSpPr/>
          <p:nvPr/>
        </p:nvGrpSpPr>
        <p:grpSpPr>
          <a:xfrm>
            <a:off x="895758" y="4672220"/>
            <a:ext cx="1818201" cy="1074756"/>
            <a:chOff x="3077530" y="3956088"/>
            <a:chExt cx="1986694" cy="1247407"/>
          </a:xfrm>
        </p:grpSpPr>
        <p:sp>
          <p:nvSpPr>
            <p:cNvPr id="14" name="Rectangle 13"/>
            <p:cNvSpPr/>
            <p:nvPr/>
          </p:nvSpPr>
          <p:spPr>
            <a:xfrm>
              <a:off x="3077530" y="4055585"/>
              <a:ext cx="1986694" cy="11479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077530" y="3956088"/>
              <a:ext cx="1986694" cy="1147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smtClean="0"/>
                <a:t>Immuno-suppression</a:t>
              </a:r>
              <a:endParaRPr lang="fr-FR" sz="2000" kern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26513" y="1772816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err="1" smtClean="0"/>
              <a:t>Intravenous</a:t>
            </a:r>
            <a:r>
              <a:rPr lang="fr-FR" b="1" dirty="0" smtClean="0"/>
              <a:t> </a:t>
            </a:r>
            <a:r>
              <a:rPr lang="fr-FR" b="1" dirty="0"/>
              <a:t>anti-thymocyte </a:t>
            </a:r>
            <a:r>
              <a:rPr lang="fr-FR" b="1" dirty="0" smtClean="0"/>
              <a:t>2,5 </a:t>
            </a:r>
            <a:r>
              <a:rPr lang="fr-FR" b="1" dirty="0"/>
              <a:t>mg/kg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before</a:t>
            </a:r>
            <a:endParaRPr lang="fr-FR" dirty="0"/>
          </a:p>
          <a:p>
            <a:r>
              <a:rPr lang="en-US" dirty="0"/>
              <a:t>surgery and 12 h later.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Intravenous  </a:t>
            </a:r>
            <a:r>
              <a:rPr lang="fr-FR" b="1" dirty="0" err="1" smtClean="0"/>
              <a:t>methylprednisolone</a:t>
            </a:r>
            <a:r>
              <a:rPr lang="en-US" b="1" dirty="0" smtClean="0"/>
              <a:t> </a:t>
            </a:r>
            <a:r>
              <a:rPr lang="en-US" b="1" dirty="0"/>
              <a:t>500 mg </a:t>
            </a:r>
            <a:r>
              <a:rPr lang="en-US" dirty="0" smtClean="0"/>
              <a:t>just </a:t>
            </a:r>
            <a:r>
              <a:rPr lang="en-US" dirty="0"/>
              <a:t>before </a:t>
            </a:r>
            <a:r>
              <a:rPr lang="en-US" dirty="0" smtClean="0"/>
              <a:t>uterine </a:t>
            </a:r>
            <a:r>
              <a:rPr lang="fr-FR" dirty="0" err="1" smtClean="0"/>
              <a:t>reperfusion</a:t>
            </a:r>
            <a:r>
              <a:rPr lang="fr-F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Maintenance </a:t>
            </a:r>
            <a:r>
              <a:rPr lang="en-US" dirty="0" smtClean="0"/>
              <a:t>immunosuppression :</a:t>
            </a:r>
          </a:p>
          <a:p>
            <a:pPr marL="742950" lvl="1" indent="-285750">
              <a:buFontTx/>
              <a:buChar char="-"/>
            </a:pPr>
            <a:r>
              <a:rPr lang="en-US" b="1" dirty="0"/>
              <a:t>O</a:t>
            </a:r>
            <a:r>
              <a:rPr lang="en-US" b="1" dirty="0" smtClean="0"/>
              <a:t>ral </a:t>
            </a:r>
            <a:r>
              <a:rPr lang="en-US" b="1" dirty="0" err="1"/>
              <a:t>tacrolimus</a:t>
            </a:r>
            <a:r>
              <a:rPr lang="en-US" b="1" dirty="0"/>
              <a:t> </a:t>
            </a:r>
            <a:r>
              <a:rPr lang="en-US" b="1" dirty="0" smtClean="0"/>
              <a:t>5–10 </a:t>
            </a:r>
            <a:r>
              <a:rPr lang="en-US" b="1" dirty="0" err="1" smtClean="0"/>
              <a:t>ng</a:t>
            </a:r>
            <a:r>
              <a:rPr lang="en-US" b="1" dirty="0" smtClean="0"/>
              <a:t>/mL</a:t>
            </a:r>
          </a:p>
          <a:p>
            <a:pPr marL="742950" lvl="1" indent="-285750">
              <a:buFontTx/>
              <a:buChar char="-"/>
            </a:pPr>
            <a:r>
              <a:rPr lang="fr-FR" b="1" dirty="0" smtClean="0"/>
              <a:t>Oral </a:t>
            </a:r>
            <a:r>
              <a:rPr lang="fr-FR" b="1" dirty="0" err="1" smtClean="0"/>
              <a:t>mycophenolate</a:t>
            </a:r>
            <a:r>
              <a:rPr lang="fr-FR" b="1" dirty="0" smtClean="0"/>
              <a:t> </a:t>
            </a:r>
            <a:r>
              <a:rPr lang="en-US" b="1" dirty="0" err="1" smtClean="0"/>
              <a:t>mofetil</a:t>
            </a:r>
            <a:r>
              <a:rPr lang="en-US" b="1" dirty="0"/>
              <a:t> </a:t>
            </a:r>
            <a:r>
              <a:rPr lang="fr-FR" b="1" dirty="0" smtClean="0"/>
              <a:t>40–60 </a:t>
            </a:r>
            <a:r>
              <a:rPr lang="fr-FR" b="1" dirty="0" err="1" smtClean="0"/>
              <a:t>mg.h</a:t>
            </a:r>
            <a:r>
              <a:rPr lang="fr-FR" b="1" dirty="0" smtClean="0"/>
              <a:t>/L</a:t>
            </a:r>
            <a:r>
              <a:rPr lang="fr-FR" dirty="0" smtClean="0"/>
              <a:t> </a:t>
            </a:r>
            <a:r>
              <a:rPr lang="en-US" dirty="0" smtClean="0"/>
              <a:t>during </a:t>
            </a:r>
            <a:r>
              <a:rPr lang="en-US" dirty="0"/>
              <a:t>the first 10 </a:t>
            </a:r>
            <a:r>
              <a:rPr lang="en-US" dirty="0" smtClean="0"/>
              <a:t>months post-surgery</a:t>
            </a:r>
          </a:p>
          <a:p>
            <a:pPr marL="742950" lvl="1" indent="-285750">
              <a:buFontTx/>
              <a:buChar char="-"/>
            </a:pPr>
            <a:r>
              <a:rPr lang="en-US" b="1" dirty="0" smtClean="0"/>
              <a:t>Azathioprine </a:t>
            </a:r>
            <a:r>
              <a:rPr lang="en-US" b="1" dirty="0"/>
              <a:t>2 mg/kg </a:t>
            </a:r>
            <a:r>
              <a:rPr lang="en-US" dirty="0" smtClean="0"/>
              <a:t>per day used </a:t>
            </a:r>
            <a:r>
              <a:rPr lang="en-US" dirty="0"/>
              <a:t>instead of</a:t>
            </a:r>
          </a:p>
          <a:p>
            <a:r>
              <a:rPr lang="en-US" dirty="0" smtClean="0"/>
              <a:t>              </a:t>
            </a:r>
            <a:r>
              <a:rPr lang="en-US" dirty="0" err="1" smtClean="0"/>
              <a:t>mycophenolate</a:t>
            </a:r>
            <a:r>
              <a:rPr lang="en-US" dirty="0" smtClean="0"/>
              <a:t> </a:t>
            </a:r>
            <a:r>
              <a:rPr lang="en-US" dirty="0" err="1"/>
              <a:t>mofetil</a:t>
            </a:r>
            <a:r>
              <a:rPr lang="en-US" dirty="0"/>
              <a:t> after 10 </a:t>
            </a:r>
            <a:r>
              <a:rPr lang="en-US" dirty="0" smtClean="0"/>
              <a:t>months </a:t>
            </a:r>
          </a:p>
          <a:p>
            <a:pPr marL="742950" lvl="1" indent="-285750">
              <a:buFontTx/>
              <a:buChar char="-"/>
            </a:pPr>
            <a:r>
              <a:rPr lang="fr-FR" b="1" dirty="0" err="1" smtClean="0"/>
              <a:t>Prednisolone</a:t>
            </a:r>
            <a:r>
              <a:rPr lang="fr-FR" b="1" dirty="0" smtClean="0"/>
              <a:t> </a:t>
            </a:r>
            <a:r>
              <a:rPr lang="en-US" b="1" dirty="0" smtClean="0"/>
              <a:t>5 </a:t>
            </a:r>
            <a:r>
              <a:rPr lang="en-US" b="1" dirty="0"/>
              <a:t>mg</a:t>
            </a:r>
            <a:r>
              <a:rPr lang="en-US" dirty="0"/>
              <a:t> daily </a:t>
            </a:r>
            <a:r>
              <a:rPr lang="en-US" dirty="0" smtClean="0"/>
              <a:t>added </a:t>
            </a:r>
            <a:r>
              <a:rPr lang="en-US" dirty="0"/>
              <a:t>from month 6 </a:t>
            </a:r>
            <a:r>
              <a:rPr lang="en-US" dirty="0" smtClean="0"/>
              <a:t>post-transplantation because </a:t>
            </a:r>
            <a:r>
              <a:rPr lang="en-US" dirty="0"/>
              <a:t>of repeated rejection </a:t>
            </a:r>
            <a:r>
              <a:rPr lang="en-US" dirty="0" smtClean="0"/>
              <a:t>episodes</a:t>
            </a:r>
          </a:p>
          <a:p>
            <a:pPr lvl="1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01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follow</a:t>
            </a:r>
            <a:r>
              <a:rPr lang="fr-FR" dirty="0" smtClean="0"/>
              <a:t>-up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1520" y="1772816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u="sng" dirty="0" err="1"/>
              <a:t>F</a:t>
            </a:r>
            <a:r>
              <a:rPr lang="fr-FR" u="sng" dirty="0" err="1" smtClean="0"/>
              <a:t>requent</a:t>
            </a:r>
            <a:r>
              <a:rPr lang="fr-FR" u="sng" dirty="0" smtClean="0"/>
              <a:t> </a:t>
            </a:r>
            <a:r>
              <a:rPr lang="fr-FR" u="sng" dirty="0" err="1" smtClean="0"/>
              <a:t>clinical</a:t>
            </a:r>
            <a:r>
              <a:rPr lang="fr-FR" u="sng" dirty="0" smtClean="0"/>
              <a:t> </a:t>
            </a:r>
            <a:r>
              <a:rPr lang="fr-FR" u="sng" dirty="0" err="1" smtClean="0"/>
              <a:t>visits</a:t>
            </a:r>
            <a:r>
              <a:rPr lang="fr-FR" u="sng" dirty="0" smtClean="0"/>
              <a:t> </a:t>
            </a:r>
            <a:r>
              <a:rPr lang="fr-FR" u="sng" dirty="0"/>
              <a:t>and </a:t>
            </a:r>
            <a:r>
              <a:rPr lang="fr-FR" u="sng" dirty="0" err="1"/>
              <a:t>laboratory</a:t>
            </a:r>
            <a:r>
              <a:rPr lang="fr-FR" u="sng" dirty="0"/>
              <a:t> </a:t>
            </a:r>
            <a:r>
              <a:rPr lang="fr-FR" u="sng" dirty="0" err="1" smtClean="0"/>
              <a:t>examinations</a:t>
            </a:r>
            <a:r>
              <a:rPr lang="fr-FR" u="sng" dirty="0" smtClean="0"/>
              <a:t>  </a:t>
            </a:r>
            <a:r>
              <a:rPr lang="fr-FR" dirty="0" smtClean="0"/>
              <a:t>: </a:t>
            </a:r>
          </a:p>
          <a:p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err="1" smtClean="0"/>
              <a:t>twice</a:t>
            </a:r>
            <a:r>
              <a:rPr lang="fr-FR" dirty="0" smtClean="0"/>
              <a:t> </a:t>
            </a:r>
            <a:r>
              <a:rPr lang="en-US" dirty="0" smtClean="0"/>
              <a:t>weekly </a:t>
            </a:r>
            <a:r>
              <a:rPr lang="en-US" dirty="0"/>
              <a:t>during the first postoperative month </a:t>
            </a:r>
            <a:r>
              <a:rPr lang="en-US" dirty="0" smtClean="0"/>
              <a:t>and then</a:t>
            </a:r>
            <a:br>
              <a:rPr lang="en-US" dirty="0" smtClean="0"/>
            </a:br>
            <a:r>
              <a:rPr lang="en-US" dirty="0" smtClean="0"/>
              <a:t>     every </a:t>
            </a:r>
            <a:r>
              <a:rPr lang="en-US" dirty="0"/>
              <a:t>2 weeks in months </a:t>
            </a:r>
            <a:r>
              <a:rPr lang="en-US" dirty="0" smtClean="0"/>
              <a:t>2–6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During pregnancy </a:t>
            </a:r>
            <a:r>
              <a:rPr lang="en-US" dirty="0" smtClean="0"/>
              <a:t>: </a:t>
            </a:r>
            <a:r>
              <a:rPr lang="fr-FR" dirty="0" err="1"/>
              <a:t>frequent</a:t>
            </a:r>
            <a:r>
              <a:rPr lang="fr-FR" dirty="0"/>
              <a:t> </a:t>
            </a:r>
            <a:r>
              <a:rPr lang="fr-FR" dirty="0" err="1" smtClean="0"/>
              <a:t>visits</a:t>
            </a:r>
            <a:r>
              <a:rPr lang="fr-FR" dirty="0" smtClean="0"/>
              <a:t> </a:t>
            </a:r>
            <a:r>
              <a:rPr lang="en-US" dirty="0" smtClean="0"/>
              <a:t>(every </a:t>
            </a:r>
            <a:r>
              <a:rPr lang="en-US" dirty="0"/>
              <a:t>2–3 weeks) to specialists in high-risk obstetrics </a:t>
            </a:r>
            <a:r>
              <a:rPr lang="en-US" dirty="0" smtClean="0"/>
              <a:t>and </a:t>
            </a:r>
            <a:r>
              <a:rPr lang="fr-FR" dirty="0" smtClean="0"/>
              <a:t>transplantation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1" y="4372743"/>
            <a:ext cx="7639653" cy="192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530426" cy="28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Livebirth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483100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1268760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31 </a:t>
            </a:r>
            <a:r>
              <a:rPr lang="fr-FR" u="sng" dirty="0" err="1" smtClean="0"/>
              <a:t>weeks</a:t>
            </a:r>
            <a:r>
              <a:rPr lang="fr-FR" u="sng" dirty="0" smtClean="0"/>
              <a:t> and 5 </a:t>
            </a:r>
            <a:r>
              <a:rPr lang="fr-FR" u="sng" dirty="0" err="1" smtClean="0"/>
              <a:t>days</a:t>
            </a:r>
            <a:r>
              <a:rPr lang="fr-FR" u="sng" dirty="0" smtClean="0"/>
              <a:t> :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pre-eclampsia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uterine</a:t>
            </a:r>
            <a:r>
              <a:rPr lang="fr-FR" dirty="0" smtClean="0"/>
              <a:t> contractions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Abnormal</a:t>
            </a:r>
            <a:r>
              <a:rPr lang="fr-FR" dirty="0" smtClean="0"/>
              <a:t> </a:t>
            </a:r>
            <a:r>
              <a:rPr lang="fr-FR" dirty="0" err="1" smtClean="0"/>
              <a:t>cardiotocography</a:t>
            </a:r>
            <a:r>
              <a:rPr lang="fr-FR" dirty="0" smtClean="0"/>
              <a:t> </a:t>
            </a:r>
            <a:r>
              <a:rPr lang="fr-FR" dirty="0" err="1" smtClean="0"/>
              <a:t>patern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012160" y="1680773"/>
            <a:ext cx="211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/>
              <a:t>Caesarean</a:t>
            </a:r>
            <a:r>
              <a:rPr lang="fr-FR" sz="2000" b="1" dirty="0"/>
              <a:t> section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5436096" y="1340768"/>
            <a:ext cx="288032" cy="108012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934420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21 </a:t>
            </a:r>
            <a:r>
              <a:rPr lang="fr-FR" dirty="0" err="1" smtClean="0"/>
              <a:t>days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delivery</a:t>
            </a:r>
            <a:r>
              <a:rPr lang="fr-FR" dirty="0" smtClean="0"/>
              <a:t> : 2040 g.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9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771979356"/>
              </p:ext>
            </p:extLst>
          </p:nvPr>
        </p:nvGraphicFramePr>
        <p:xfrm>
          <a:off x="539552" y="792088"/>
          <a:ext cx="814724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39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fr-FR" dirty="0" err="1" smtClean="0"/>
              <a:t>ransplantation’s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u="sng" dirty="0" smtClean="0">
                <a:solidFill>
                  <a:schemeClr val="tx1"/>
                </a:solidFill>
              </a:rPr>
              <a:t>Linked to the surgery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Long time : more than 10 h for the donor, and almost 5h for the recipient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V</a:t>
            </a:r>
            <a:r>
              <a:rPr lang="en-GB" sz="2000" dirty="0" err="1" smtClean="0">
                <a:solidFill>
                  <a:schemeClr val="tx1"/>
                </a:solidFill>
              </a:rPr>
              <a:t>ery</a:t>
            </a:r>
            <a:r>
              <a:rPr lang="en-GB" sz="2000" dirty="0" smtClean="0">
                <a:solidFill>
                  <a:schemeClr val="tx1"/>
                </a:solidFill>
              </a:rPr>
              <a:t> complicated surgery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organ </a:t>
            </a:r>
            <a:r>
              <a:rPr lang="en-US" sz="2000" dirty="0" smtClean="0">
                <a:solidFill>
                  <a:schemeClr val="tx1"/>
                </a:solidFill>
              </a:rPr>
              <a:t>has </a:t>
            </a:r>
            <a:r>
              <a:rPr lang="en-US" sz="2000" dirty="0">
                <a:solidFill>
                  <a:schemeClr val="tx1"/>
                </a:solidFill>
              </a:rPr>
              <a:t>to work and survive, but it’s also going to expand a lot during the </a:t>
            </a:r>
            <a:r>
              <a:rPr lang="en-US" sz="2000" dirty="0" smtClean="0">
                <a:solidFill>
                  <a:schemeClr val="tx1"/>
                </a:solidFill>
              </a:rPr>
              <a:t>pregnancy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Many small blood vessels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 It’s placed </a:t>
            </a:r>
            <a:r>
              <a:rPr lang="en-US" sz="2000" dirty="0">
                <a:solidFill>
                  <a:schemeClr val="tx1"/>
                </a:solidFill>
              </a:rPr>
              <a:t>in a particularly difficult and “inaccessible” part of the </a:t>
            </a:r>
            <a:r>
              <a:rPr lang="en-US" sz="2000" dirty="0" smtClean="0">
                <a:solidFill>
                  <a:schemeClr val="tx1"/>
                </a:solidFill>
              </a:rPr>
              <a:t>body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2" indent="-469900"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Transplant rejection risks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 d’écran 2014-10-14 à 21.17.5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3" b="45618"/>
          <a:stretch/>
        </p:blipFill>
        <p:spPr>
          <a:xfrm rot="20203531">
            <a:off x="-484450" y="890394"/>
            <a:ext cx="11466279" cy="2068857"/>
          </a:xfrm>
          <a:prstGeom prst="rect">
            <a:avLst/>
          </a:prstGeom>
        </p:spPr>
      </p:pic>
      <p:pic>
        <p:nvPicPr>
          <p:cNvPr id="6" name="Picture 5" descr="Capture d’écran 2014-10-14 à 21.17.2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57762"/>
          <a:stretch/>
        </p:blipFill>
        <p:spPr>
          <a:xfrm rot="1336483">
            <a:off x="-680850" y="2002597"/>
            <a:ext cx="10942822" cy="1911728"/>
          </a:xfrm>
          <a:prstGeom prst="rect">
            <a:avLst/>
          </a:prstGeom>
        </p:spPr>
      </p:pic>
      <p:pic>
        <p:nvPicPr>
          <p:cNvPr id="7" name="Picture 6" descr="Capture d’écran 2014-10-14 à 21.30.3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4" b="46993"/>
          <a:stretch/>
        </p:blipFill>
        <p:spPr>
          <a:xfrm>
            <a:off x="-1675955" y="3312792"/>
            <a:ext cx="11334179" cy="2710464"/>
          </a:xfrm>
          <a:prstGeom prst="rect">
            <a:avLst/>
          </a:prstGeom>
        </p:spPr>
      </p:pic>
      <p:pic>
        <p:nvPicPr>
          <p:cNvPr id="8" name="Picture 7" descr="Capture d’écran 2014-10-14 à 21.31.2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4" b="27060"/>
          <a:stretch/>
        </p:blipFill>
        <p:spPr>
          <a:xfrm rot="20654855">
            <a:off x="-146891" y="2405735"/>
            <a:ext cx="9144000" cy="3325884"/>
          </a:xfrm>
          <a:prstGeom prst="rect">
            <a:avLst/>
          </a:prstGeom>
        </p:spPr>
      </p:pic>
      <p:pic>
        <p:nvPicPr>
          <p:cNvPr id="9" name="Picture 8" descr="Capture d’écran 2014-10-14 à 21.44.4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11555" r="1949" b="28667"/>
          <a:stretch/>
        </p:blipFill>
        <p:spPr>
          <a:xfrm>
            <a:off x="114299" y="1226977"/>
            <a:ext cx="8623301" cy="34163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16002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fr-FR" dirty="0" err="1" smtClean="0"/>
              <a:t>ransplantation’s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en-GB" sz="2600" u="sng" dirty="0" smtClean="0">
                <a:solidFill>
                  <a:schemeClr val="tx1"/>
                </a:solidFill>
              </a:rPr>
              <a:t>Linked to treatments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Immunosuppressive drugs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en-GB" sz="2000" dirty="0" smtClean="0">
                <a:solidFill>
                  <a:schemeClr val="tx1"/>
                </a:solidFill>
              </a:rPr>
              <a:t> lot of side effects : </a:t>
            </a:r>
            <a:r>
              <a:rPr lang="en-GB" sz="2000" dirty="0" err="1" smtClean="0">
                <a:solidFill>
                  <a:schemeClr val="tx1"/>
                </a:solidFill>
              </a:rPr>
              <a:t>anemia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leucopenia</a:t>
            </a:r>
            <a:r>
              <a:rPr lang="en-GB" sz="2000" dirty="0" smtClean="0">
                <a:solidFill>
                  <a:schemeClr val="tx1"/>
                </a:solidFill>
              </a:rPr>
              <a:t>, nephrotoxicity, bone marrow toxicity and </a:t>
            </a:r>
            <a:r>
              <a:rPr lang="en-GB" sz="2000" dirty="0" err="1" smtClean="0">
                <a:solidFill>
                  <a:schemeClr val="tx1"/>
                </a:solidFill>
              </a:rPr>
              <a:t>diabetogenic</a:t>
            </a:r>
            <a:r>
              <a:rPr lang="en-GB" sz="2000" dirty="0" smtClean="0">
                <a:solidFill>
                  <a:schemeClr val="tx1"/>
                </a:solidFill>
              </a:rPr>
              <a:t> effects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These drugs do cross the placenta in “negligible” quantities and could affect the developing </a:t>
            </a:r>
            <a:r>
              <a:rPr lang="en-US" sz="2000" dirty="0" smtClean="0">
                <a:solidFill>
                  <a:schemeClr val="tx1"/>
                </a:solidFill>
              </a:rPr>
              <a:t>fetus.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pouvoir-terato_azatioprin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158"/>
            <a:ext cx="9144000" cy="3684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996952"/>
            <a:ext cx="9144000" cy="165618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0" y="5229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</a:t>
            </a:r>
            <a:r>
              <a:rPr lang="fr-FR" sz="1600" i="1" dirty="0" err="1" smtClean="0"/>
              <a:t>xtrait</a:t>
            </a:r>
            <a:r>
              <a:rPr lang="fr-FR" sz="1600" i="1" dirty="0" smtClean="0"/>
              <a:t> du RCP IMUREL 25mg (</a:t>
            </a:r>
            <a:r>
              <a:rPr lang="fr-FR" sz="1600" i="1" dirty="0" err="1" smtClean="0"/>
              <a:t>azathioprine</a:t>
            </a:r>
            <a:r>
              <a:rPr lang="fr-FR" sz="1600" i="1" dirty="0" smtClean="0"/>
              <a:t>)</a:t>
            </a:r>
            <a:endParaRPr lang="fr-FR" sz="16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fr-FR" dirty="0" err="1" smtClean="0"/>
              <a:t>ransplantation’s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u="sng" dirty="0" smtClean="0">
                <a:solidFill>
                  <a:schemeClr val="tx1"/>
                </a:solidFill>
              </a:rPr>
              <a:t>Pre-</a:t>
            </a:r>
            <a:r>
              <a:rPr lang="en-GB" sz="2600" u="sng" dirty="0" err="1" smtClean="0">
                <a:solidFill>
                  <a:schemeClr val="tx1"/>
                </a:solidFill>
              </a:rPr>
              <a:t>eclampsia</a:t>
            </a:r>
            <a:r>
              <a:rPr lang="en-GB" sz="2600" u="sng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Pre-</a:t>
            </a:r>
            <a:r>
              <a:rPr lang="en-US" sz="2400" dirty="0" err="1" smtClean="0">
                <a:solidFill>
                  <a:schemeClr val="tx1"/>
                </a:solidFill>
              </a:rPr>
              <a:t>eclampsia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a pregnancy complication characterized by high blood pressure and signs of damage to another organ system, often the </a:t>
            </a:r>
            <a:r>
              <a:rPr lang="en-US" sz="2400" dirty="0" smtClean="0">
                <a:solidFill>
                  <a:schemeClr val="tx1"/>
                </a:solidFill>
              </a:rPr>
              <a:t>kidneys</a:t>
            </a:r>
            <a:endParaRPr lang="en-GB" sz="1800" dirty="0" smtClean="0">
              <a:solidFill>
                <a:schemeClr val="tx1"/>
              </a:solidFill>
            </a:endParaRPr>
          </a:p>
          <a:p>
            <a:endParaRPr lang="en-GB" sz="2600" dirty="0" smtClean="0">
              <a:solidFill>
                <a:schemeClr val="tx1"/>
              </a:solidFill>
            </a:endParaRP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Pre-</a:t>
            </a:r>
            <a:r>
              <a:rPr lang="en-GB" sz="2400" dirty="0" err="1" smtClean="0">
                <a:solidFill>
                  <a:schemeClr val="tx1"/>
                </a:solidFill>
              </a:rPr>
              <a:t>eclampsia</a:t>
            </a:r>
            <a:r>
              <a:rPr lang="en-GB" sz="2400" dirty="0" smtClean="0">
                <a:solidFill>
                  <a:schemeClr val="tx1"/>
                </a:solidFill>
              </a:rPr>
              <a:t> risks could be increased by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Immunosuppressive drugs 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Old age of the transplanted uterus 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In vitro fertilisation pregnancies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9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18056238"/>
              </p:ext>
            </p:extLst>
          </p:nvPr>
        </p:nvGraphicFramePr>
        <p:xfrm>
          <a:off x="539552" y="792088"/>
          <a:ext cx="814724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4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8229600" cy="1600200"/>
          </a:xfrm>
        </p:spPr>
        <p:txBody>
          <a:bodyPr/>
          <a:lstStyle/>
          <a:p>
            <a:r>
              <a:rPr lang="fr-FR" sz="4000" dirty="0" err="1" smtClean="0"/>
              <a:t>Ethical</a:t>
            </a:r>
            <a:r>
              <a:rPr lang="fr-FR" sz="4000" dirty="0" smtClean="0"/>
              <a:t> </a:t>
            </a:r>
            <a:r>
              <a:rPr lang="fr-FR" sz="4000" dirty="0" err="1" smtClean="0"/>
              <a:t>Considerations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2195736" y="163463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err="1" smtClean="0"/>
              <a:t>Clinical</a:t>
            </a:r>
            <a:r>
              <a:rPr lang="fr-FR" sz="2800" b="1" u="sng" dirty="0" smtClean="0"/>
              <a:t> </a:t>
            </a:r>
            <a:r>
              <a:rPr lang="fr-FR" sz="2800" b="1" u="sng" dirty="0" err="1" smtClean="0"/>
              <a:t>order</a:t>
            </a:r>
            <a:endParaRPr lang="fr-FR" sz="2400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3212976"/>
            <a:ext cx="7920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b="1" dirty="0" smtClean="0"/>
              <a:t>No life </a:t>
            </a:r>
            <a:r>
              <a:rPr lang="fr-FR" sz="2000" b="1" dirty="0" err="1" smtClean="0"/>
              <a:t>saving</a:t>
            </a:r>
            <a:r>
              <a:rPr lang="fr-FR" sz="2000" b="1" dirty="0" smtClean="0"/>
              <a:t> </a:t>
            </a:r>
            <a:r>
              <a:rPr lang="fr-FR" sz="2000" dirty="0" err="1" smtClean="0"/>
              <a:t>transplanted</a:t>
            </a:r>
            <a:r>
              <a:rPr lang="fr-FR" sz="2000" dirty="0" smtClean="0"/>
              <a:t> </a:t>
            </a:r>
            <a:r>
              <a:rPr lang="fr-FR" sz="2000" dirty="0" err="1" smtClean="0"/>
              <a:t>organ</a:t>
            </a:r>
            <a:r>
              <a:rPr lang="fr-FR" sz="2000" dirty="0" smtClean="0"/>
              <a:t> (</a:t>
            </a:r>
            <a:r>
              <a:rPr lang="fr-FR" sz="2000" dirty="0" err="1" smtClean="0"/>
              <a:t>unlike</a:t>
            </a:r>
            <a:r>
              <a:rPr lang="fr-FR" sz="2000" dirty="0" smtClean="0"/>
              <a:t> </a:t>
            </a:r>
            <a:r>
              <a:rPr lang="fr-FR" sz="2000" dirty="0" err="1" smtClean="0"/>
              <a:t>heart</a:t>
            </a:r>
            <a:r>
              <a:rPr lang="fr-FR" sz="2000" dirty="0" smtClean="0"/>
              <a:t>, </a:t>
            </a:r>
            <a:r>
              <a:rPr lang="fr-FR" sz="2000" dirty="0" err="1" smtClean="0"/>
              <a:t>kidneys</a:t>
            </a:r>
            <a:r>
              <a:rPr lang="fr-FR" sz="2000" dirty="0"/>
              <a:t> </a:t>
            </a:r>
            <a:r>
              <a:rPr lang="fr-FR" sz="2000" dirty="0" smtClean="0"/>
              <a:t>: vital)</a:t>
            </a:r>
          </a:p>
          <a:p>
            <a:pPr marL="285750" indent="-285750">
              <a:buFontTx/>
              <a:buChar char="-"/>
            </a:pP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b="1" dirty="0" err="1" smtClean="0"/>
              <a:t>Temporary</a:t>
            </a:r>
            <a:r>
              <a:rPr lang="fr-FR" sz="2000" b="1" dirty="0" smtClean="0"/>
              <a:t> transplant </a:t>
            </a:r>
            <a:r>
              <a:rPr lang="fr-FR" sz="2000" dirty="0" smtClean="0"/>
              <a:t>: </a:t>
            </a:r>
            <a:r>
              <a:rPr lang="fr-FR" sz="2000" dirty="0" err="1" smtClean="0"/>
              <a:t>removed</a:t>
            </a:r>
            <a:r>
              <a:rPr lang="fr-FR" sz="2000" dirty="0" smtClean="0"/>
              <a:t> </a:t>
            </a:r>
            <a:r>
              <a:rPr lang="fr-FR" sz="2000" dirty="0" err="1" smtClean="0"/>
              <a:t>after</a:t>
            </a:r>
            <a:r>
              <a:rPr lang="fr-FR" sz="2000" dirty="0" smtClean="0"/>
              <a:t> one or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children</a:t>
            </a:r>
            <a:endParaRPr lang="fr-FR" sz="2000" dirty="0" smtClean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b="1" dirty="0" err="1" smtClean="0"/>
              <a:t>Failure</a:t>
            </a:r>
            <a:r>
              <a:rPr lang="fr-FR" sz="2000" b="1" dirty="0" smtClean="0"/>
              <a:t> of in-vitro fertilisation </a:t>
            </a:r>
            <a:r>
              <a:rPr lang="fr-FR" sz="2000" dirty="0" smtClean="0"/>
              <a:t>: </a:t>
            </a:r>
          </a:p>
          <a:p>
            <a:pPr lvl="1"/>
            <a:r>
              <a:rPr lang="fr-FR" sz="2000" dirty="0" err="1" smtClean="0"/>
              <a:t>Only</a:t>
            </a:r>
            <a:r>
              <a:rPr lang="fr-FR" sz="2000" dirty="0" smtClean="0"/>
              <a:t> 16% chance in </a:t>
            </a:r>
            <a:r>
              <a:rPr lang="fr-FR" sz="2000" dirty="0" err="1" smtClean="0"/>
              <a:t>our</a:t>
            </a:r>
            <a:r>
              <a:rPr lang="fr-FR" sz="2000" dirty="0" smtClean="0"/>
              <a:t> case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026" name="Picture 2" descr="E:\3567_5b1e092bf76a5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2"/>
          <a:stretch/>
        </p:blipFill>
        <p:spPr bwMode="auto">
          <a:xfrm>
            <a:off x="7092280" y="404664"/>
            <a:ext cx="1633946" cy="23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5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05272" y="-99392"/>
            <a:ext cx="8229600" cy="1600200"/>
          </a:xfrm>
        </p:spPr>
        <p:txBody>
          <a:bodyPr/>
          <a:lstStyle/>
          <a:p>
            <a:r>
              <a:rPr lang="fr-FR" sz="4000" dirty="0" err="1" smtClean="0"/>
              <a:t>Ethical</a:t>
            </a:r>
            <a:r>
              <a:rPr lang="fr-FR" sz="4000" dirty="0" smtClean="0"/>
              <a:t> </a:t>
            </a:r>
            <a:r>
              <a:rPr lang="fr-FR" sz="4000" dirty="0" err="1" smtClean="0"/>
              <a:t>Considerations</a:t>
            </a:r>
            <a:endParaRPr lang="fr-FR" sz="4000" dirty="0"/>
          </a:p>
        </p:txBody>
      </p:sp>
      <p:pic>
        <p:nvPicPr>
          <p:cNvPr id="3" name="Picture 2" descr="E:\3567_5b1e092bf76a5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2"/>
          <a:stretch/>
        </p:blipFill>
        <p:spPr bwMode="auto">
          <a:xfrm>
            <a:off x="7092280" y="404664"/>
            <a:ext cx="1633946" cy="23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19672" y="163463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The </a:t>
            </a:r>
            <a:r>
              <a:rPr lang="fr-FR" sz="2800" b="1" u="sng" dirty="0" err="1" smtClean="0"/>
              <a:t>symbolic</a:t>
            </a:r>
            <a:r>
              <a:rPr lang="fr-FR" sz="2800" b="1" u="sng" dirty="0" smtClean="0"/>
              <a:t> of a </a:t>
            </a:r>
            <a:r>
              <a:rPr lang="fr-FR" sz="2800" b="1" u="sng" dirty="0" err="1" smtClean="0"/>
              <a:t>child</a:t>
            </a:r>
            <a:endParaRPr lang="fr-FR" sz="24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321297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Giving</a:t>
            </a:r>
            <a:r>
              <a:rPr lang="fr-FR" dirty="0" smtClean="0"/>
              <a:t> couples the </a:t>
            </a:r>
            <a:r>
              <a:rPr lang="fr-FR" dirty="0" err="1" smtClean="0"/>
              <a:t>means</a:t>
            </a:r>
            <a:r>
              <a:rPr lang="fr-FR" dirty="0" smtClean="0"/>
              <a:t> to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b="1" dirty="0" err="1" smtClean="0"/>
              <a:t>desire</a:t>
            </a:r>
            <a:r>
              <a:rPr lang="fr-FR" b="1" dirty="0" smtClean="0"/>
              <a:t> to have a </a:t>
            </a:r>
            <a:r>
              <a:rPr lang="fr-FR" b="1" dirty="0" err="1" smtClean="0"/>
              <a:t>child</a:t>
            </a:r>
            <a:r>
              <a:rPr lang="fr-FR" dirty="0" smtClean="0"/>
              <a:t>,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couples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Alternative to adoption and </a:t>
            </a:r>
            <a:r>
              <a:rPr lang="fr-FR" dirty="0" err="1" smtClean="0"/>
              <a:t>surrogacy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7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-324544" y="-243408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4000" dirty="0" err="1" smtClean="0"/>
              <a:t>Ethical</a:t>
            </a:r>
            <a:r>
              <a:rPr lang="fr-FR" sz="4000" dirty="0" smtClean="0"/>
              <a:t> </a:t>
            </a:r>
            <a:r>
              <a:rPr lang="fr-FR" sz="4000" dirty="0" err="1" smtClean="0"/>
              <a:t>Considerations</a:t>
            </a:r>
            <a:endParaRPr lang="fr-FR" sz="4000" dirty="0"/>
          </a:p>
        </p:txBody>
      </p:sp>
      <p:pic>
        <p:nvPicPr>
          <p:cNvPr id="5" name="Picture 2" descr="E:\3567_5b1e092bf76a5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2"/>
          <a:stretch/>
        </p:blipFill>
        <p:spPr bwMode="auto">
          <a:xfrm>
            <a:off x="7092280" y="404664"/>
            <a:ext cx="1633946" cy="23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19672" y="163463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err="1" smtClean="0"/>
              <a:t>Psychologic</a:t>
            </a:r>
            <a:r>
              <a:rPr lang="fr-FR" sz="2800" b="1" u="sng" dirty="0" smtClean="0"/>
              <a:t> </a:t>
            </a:r>
            <a:r>
              <a:rPr lang="fr-FR" sz="2800" b="1" u="sng" dirty="0" err="1" smtClean="0"/>
              <a:t>order</a:t>
            </a:r>
            <a:endParaRPr lang="fr-FR" sz="2400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683568" y="262703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For the </a:t>
            </a:r>
            <a:r>
              <a:rPr lang="fr-FR" b="1" dirty="0" err="1" smtClean="0"/>
              <a:t>recipient</a:t>
            </a:r>
            <a:endParaRPr lang="fr-FR" b="1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Better</a:t>
            </a:r>
            <a:r>
              <a:rPr lang="fr-FR" dirty="0" smtClean="0"/>
              <a:t> if </a:t>
            </a:r>
            <a:r>
              <a:rPr lang="fr-FR" dirty="0" err="1" smtClean="0"/>
              <a:t>uteri</a:t>
            </a:r>
            <a:r>
              <a:rPr lang="fr-FR" dirty="0" smtClean="0"/>
              <a:t> came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b="1" dirty="0" smtClean="0"/>
              <a:t>live </a:t>
            </a:r>
            <a:r>
              <a:rPr lang="fr-FR" b="1" dirty="0" err="1" smtClean="0"/>
              <a:t>donnors</a:t>
            </a:r>
            <a:r>
              <a:rPr lang="fr-FR" b="1" dirty="0" smtClean="0"/>
              <a:t> </a:t>
            </a:r>
            <a:r>
              <a:rPr lang="fr-FR" dirty="0" smtClean="0"/>
              <a:t>but </a:t>
            </a:r>
            <a:r>
              <a:rPr lang="fr-FR" dirty="0" err="1" smtClean="0"/>
              <a:t>psychological</a:t>
            </a:r>
            <a:r>
              <a:rPr lang="fr-FR" dirty="0" smtClean="0"/>
              <a:t> aspects :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err="1"/>
              <a:t>U</a:t>
            </a:r>
            <a:r>
              <a:rPr lang="fr-FR" dirty="0" err="1" smtClean="0"/>
              <a:t>teri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regenerated</a:t>
            </a:r>
            <a:endParaRPr lang="fr-FR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err="1" smtClean="0"/>
              <a:t>Emotional</a:t>
            </a:r>
            <a:r>
              <a:rPr lang="fr-FR" dirty="0" smtClean="0"/>
              <a:t> </a:t>
            </a:r>
            <a:r>
              <a:rPr lang="fr-FR" dirty="0" err="1" smtClean="0"/>
              <a:t>consequences</a:t>
            </a:r>
            <a:endParaRPr lang="fr-FR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err="1" smtClean="0"/>
              <a:t>Loss</a:t>
            </a:r>
            <a:r>
              <a:rPr lang="fr-FR" dirty="0" smtClean="0"/>
              <a:t> of </a:t>
            </a:r>
            <a:r>
              <a:rPr lang="fr-FR" dirty="0" err="1" smtClean="0"/>
              <a:t>gender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endParaRPr lang="fr-FR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err="1" smtClean="0"/>
              <a:t>Effects</a:t>
            </a:r>
            <a:r>
              <a:rPr lang="fr-FR" dirty="0" smtClean="0"/>
              <a:t> on </a:t>
            </a:r>
            <a:r>
              <a:rPr lang="fr-FR" dirty="0" err="1" smtClean="0"/>
              <a:t>sexuality</a:t>
            </a:r>
            <a:endParaRPr lang="fr-FR" dirty="0" smtClean="0"/>
          </a:p>
          <a:p>
            <a:pPr marL="742950" lvl="1" indent="-285750">
              <a:buFont typeface="Courier New" pitchFamily="49" charset="0"/>
              <a:buChar char="o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 err="1" smtClean="0"/>
              <a:t>Transgender</a:t>
            </a:r>
            <a:r>
              <a:rPr lang="fr-FR" dirty="0" smtClean="0"/>
              <a:t> : an alternative ?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8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7424"/>
            <a:ext cx="8229600" cy="16002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177281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« In conclusion, </a:t>
            </a:r>
            <a:r>
              <a:rPr lang="fr-FR" i="1" dirty="0" err="1" smtClean="0"/>
              <a:t>our</a:t>
            </a:r>
            <a:r>
              <a:rPr lang="fr-FR" i="1" dirty="0" smtClean="0"/>
              <a:t> </a:t>
            </a:r>
            <a:r>
              <a:rPr lang="fr-FR" i="1" dirty="0" err="1" smtClean="0"/>
              <a:t>demonstration</a:t>
            </a:r>
            <a:r>
              <a:rPr lang="fr-FR" i="1" dirty="0" smtClean="0"/>
              <a:t> of the first </a:t>
            </a:r>
            <a:r>
              <a:rPr lang="fr-FR" i="1" dirty="0" err="1" smtClean="0"/>
              <a:t>livebirth</a:t>
            </a:r>
            <a:r>
              <a:rPr lang="fr-FR" i="1" dirty="0" smtClean="0"/>
              <a:t> </a:t>
            </a:r>
            <a:r>
              <a:rPr lang="fr-FR" i="1" dirty="0" err="1" smtClean="0"/>
              <a:t>after</a:t>
            </a:r>
            <a:r>
              <a:rPr lang="fr-FR" i="1" dirty="0" smtClean="0"/>
              <a:t> </a:t>
            </a:r>
            <a:r>
              <a:rPr lang="fr-FR" i="1" dirty="0" err="1" smtClean="0"/>
              <a:t>uterus</a:t>
            </a:r>
            <a:r>
              <a:rPr lang="fr-FR" i="1" dirty="0" smtClean="0"/>
              <a:t> transplantation opens up the </a:t>
            </a:r>
            <a:r>
              <a:rPr lang="fr-FR" i="1" dirty="0" err="1" smtClean="0"/>
              <a:t>possibility</a:t>
            </a:r>
            <a:r>
              <a:rPr lang="fr-FR" i="1" dirty="0" smtClean="0"/>
              <a:t> to </a:t>
            </a:r>
            <a:r>
              <a:rPr lang="fr-FR" i="1" dirty="0" err="1" smtClean="0"/>
              <a:t>treat</a:t>
            </a:r>
            <a:r>
              <a:rPr lang="fr-FR" i="1" dirty="0" smtClean="0"/>
              <a:t> the </a:t>
            </a:r>
            <a:r>
              <a:rPr lang="fr-FR" i="1" dirty="0" err="1" smtClean="0"/>
              <a:t>many</a:t>
            </a:r>
            <a:r>
              <a:rPr lang="fr-FR" i="1" dirty="0" smtClean="0"/>
              <a:t> </a:t>
            </a:r>
            <a:r>
              <a:rPr lang="fr-FR" i="1" dirty="0" err="1" smtClean="0"/>
              <a:t>young</a:t>
            </a:r>
            <a:r>
              <a:rPr lang="fr-FR" i="1" dirty="0" smtClean="0"/>
              <a:t> </a:t>
            </a:r>
            <a:r>
              <a:rPr lang="fr-FR" i="1" dirty="0" err="1" smtClean="0"/>
              <a:t>women</a:t>
            </a:r>
            <a:r>
              <a:rPr lang="fr-FR" i="1" dirty="0" smtClean="0"/>
              <a:t>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uterine</a:t>
            </a:r>
            <a:r>
              <a:rPr lang="fr-FR" i="1" dirty="0" smtClean="0"/>
              <a:t> factor </a:t>
            </a:r>
            <a:r>
              <a:rPr lang="fr-FR" i="1" dirty="0" err="1" smtClean="0"/>
              <a:t>infertility</a:t>
            </a:r>
            <a:r>
              <a:rPr lang="fr-FR" i="1" dirty="0" smtClean="0"/>
              <a:t> </a:t>
            </a:r>
            <a:r>
              <a:rPr lang="fr-FR" i="1" dirty="0" err="1" smtClean="0"/>
              <a:t>worldwide</a:t>
            </a:r>
            <a:r>
              <a:rPr lang="fr-FR" i="1" dirty="0" smtClean="0"/>
              <a:t>. »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314096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/>
              <a:t>Some</a:t>
            </a:r>
            <a:r>
              <a:rPr lang="fr-FR" b="1" u="sng" dirty="0" smtClean="0"/>
              <a:t> questions 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transplant </a:t>
            </a:r>
            <a:r>
              <a:rPr lang="fr-FR" dirty="0" err="1" smtClean="0"/>
              <a:t>anyway</a:t>
            </a:r>
            <a:r>
              <a:rPr lang="fr-FR" dirty="0" smtClean="0"/>
              <a:t> ?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How </a:t>
            </a:r>
            <a:r>
              <a:rPr lang="fr-FR" dirty="0" err="1" smtClean="0"/>
              <a:t>assess</a:t>
            </a:r>
            <a:r>
              <a:rPr lang="fr-FR" dirty="0" smtClean="0"/>
              <a:t> the </a:t>
            </a:r>
            <a:r>
              <a:rPr lang="fr-FR" dirty="0" err="1" smtClean="0"/>
              <a:t>desire</a:t>
            </a:r>
            <a:r>
              <a:rPr lang="fr-FR" dirty="0" smtClean="0"/>
              <a:t> of </a:t>
            </a:r>
            <a:r>
              <a:rPr lang="fr-FR" dirty="0" err="1" smtClean="0"/>
              <a:t>pregnancy</a:t>
            </a:r>
            <a:r>
              <a:rPr lang="fr-FR" dirty="0" smtClean="0"/>
              <a:t> ?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err="1" smtClean="0"/>
              <a:t>Montreal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r>
              <a:rPr lang="fr-FR" dirty="0" smtClean="0"/>
              <a:t> 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fr-FR" dirty="0" smtClean="0"/>
          </a:p>
          <a:p>
            <a:r>
              <a:rPr lang="fr-FR" dirty="0" smtClean="0"/>
              <a:t>-    </a:t>
            </a:r>
            <a:r>
              <a:rPr lang="fr-FR" dirty="0" err="1" smtClean="0"/>
              <a:t>Uterus</a:t>
            </a:r>
            <a:r>
              <a:rPr lang="fr-FR" dirty="0" smtClean="0"/>
              <a:t> transplantation for men ?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544616" cy="64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7200" dirty="0" err="1" smtClean="0"/>
              <a:t>Thank</a:t>
            </a:r>
            <a:r>
              <a:rPr lang="fr-FR" sz="7200" dirty="0" smtClean="0"/>
              <a:t> You </a:t>
            </a:r>
            <a:endParaRPr lang="fr-FR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Any</a:t>
            </a:r>
            <a:r>
              <a:rPr lang="fr-FR" sz="3200" dirty="0" smtClean="0"/>
              <a:t> Questions?</a:t>
            </a:r>
            <a:endParaRPr lang="fr-F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293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28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28092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The </a:t>
            </a:r>
            <a:r>
              <a:rPr lang="fr-FR" i="1" dirty="0" err="1" smtClean="0"/>
              <a:t>lancet</a:t>
            </a:r>
            <a:r>
              <a:rPr lang="fr-FR" i="1" dirty="0" smtClean="0"/>
              <a:t> : </a:t>
            </a:r>
            <a:r>
              <a:rPr lang="en-US" i="1" dirty="0" err="1"/>
              <a:t>Livebirth</a:t>
            </a:r>
            <a:r>
              <a:rPr lang="en-US" i="1" dirty="0"/>
              <a:t> after uterus </a:t>
            </a:r>
            <a:r>
              <a:rPr lang="en-US" i="1" dirty="0" smtClean="0"/>
              <a:t>transplantation (</a:t>
            </a:r>
            <a:r>
              <a:rPr lang="sv-SE" i="1" dirty="0" smtClean="0"/>
              <a:t>Mats Brännström et al)</a:t>
            </a:r>
          </a:p>
          <a:p>
            <a:endParaRPr lang="sv-SE" i="1" dirty="0"/>
          </a:p>
          <a:p>
            <a:r>
              <a:rPr lang="sv-SE" i="1" dirty="0" smtClean="0"/>
              <a:t>Transplant International </a:t>
            </a:r>
            <a:r>
              <a:rPr lang="en-US" i="1" dirty="0"/>
              <a:t>The Montreal Criteria for the Ethical Feasibility of </a:t>
            </a:r>
            <a:r>
              <a:rPr lang="en-US" i="1" dirty="0" smtClean="0"/>
              <a:t>Uterine Transplantation</a:t>
            </a:r>
            <a:r>
              <a:rPr lang="en-US" i="1" dirty="0"/>
              <a:t> </a:t>
            </a:r>
            <a:r>
              <a:rPr lang="en-US" i="1" dirty="0" smtClean="0"/>
              <a:t>(Ariel </a:t>
            </a:r>
            <a:r>
              <a:rPr lang="en-US" i="1" dirty="0" err="1"/>
              <a:t>Lefkowitz</a:t>
            </a:r>
            <a:r>
              <a:rPr lang="en-US" i="1" dirty="0"/>
              <a:t>, Marcel Edwards and Jacques </a:t>
            </a:r>
            <a:r>
              <a:rPr lang="en-US" i="1" dirty="0" err="1" smtClean="0"/>
              <a:t>Balayla</a:t>
            </a:r>
            <a:r>
              <a:rPr lang="en-US" i="1" dirty="0" smtClean="0"/>
              <a:t>)</a:t>
            </a:r>
          </a:p>
          <a:p>
            <a:endParaRPr lang="en-US" i="1" dirty="0" smtClean="0"/>
          </a:p>
          <a:p>
            <a:r>
              <a:rPr lang="en-US" i="1" dirty="0" smtClean="0"/>
              <a:t>Association MAIA : </a:t>
            </a:r>
            <a:r>
              <a:rPr lang="en-US" i="1" dirty="0" err="1" smtClean="0"/>
              <a:t>plaquette</a:t>
            </a:r>
            <a:r>
              <a:rPr lang="en-US" i="1" dirty="0" smtClean="0"/>
              <a:t> </a:t>
            </a:r>
            <a:r>
              <a:rPr lang="en-US" i="1" dirty="0" err="1" smtClean="0"/>
              <a:t>d’information</a:t>
            </a:r>
            <a:r>
              <a:rPr lang="en-US" i="1" dirty="0" smtClean="0"/>
              <a:t> </a:t>
            </a:r>
            <a:r>
              <a:rPr lang="fr-FR" i="1" dirty="0"/>
              <a:t>Le Syndrome </a:t>
            </a:r>
            <a:r>
              <a:rPr lang="fr-FR" i="1" dirty="0" smtClean="0"/>
              <a:t>de </a:t>
            </a:r>
            <a:r>
              <a:rPr lang="en-US" i="1" dirty="0" smtClean="0"/>
              <a:t>MAYER ROKITANSKY KUSTER HAUSER (</a:t>
            </a:r>
            <a:r>
              <a:rPr lang="en-US" i="1" dirty="0"/>
              <a:t>M.R.K.H.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i="1" dirty="0">
                <a:hlinkClick r:id="rId2"/>
              </a:rPr>
              <a:t>http://www.popsci.com/blog-network/ladybits/everything-you-need-know-about-uterus-</a:t>
            </a:r>
            <a:r>
              <a:rPr lang="en-US" i="1" dirty="0" smtClean="0">
                <a:hlinkClick r:id="rId2"/>
              </a:rPr>
              <a:t>transplants</a:t>
            </a:r>
            <a:endParaRPr lang="en-US" i="1" dirty="0" smtClean="0"/>
          </a:p>
          <a:p>
            <a:endParaRPr lang="en-US" i="1" dirty="0" smtClean="0"/>
          </a:p>
          <a:p>
            <a:r>
              <a:rPr lang="pl-PL" i="1" dirty="0">
                <a:hlinkClick r:id="rId3"/>
              </a:rPr>
              <a:t>www.wombtransplantuk.org</a:t>
            </a:r>
            <a:r>
              <a:rPr lang="pl-PL" i="1" dirty="0" smtClean="0">
                <a:hlinkClick r:id="rId3"/>
              </a:rPr>
              <a:t>/</a:t>
            </a:r>
            <a:endParaRPr lang="pl-PL" i="1" dirty="0" smtClean="0"/>
          </a:p>
          <a:p>
            <a:endParaRPr lang="pl-PL" i="1" dirty="0"/>
          </a:p>
          <a:p>
            <a:r>
              <a:rPr lang="tr-TR" i="1" dirty="0">
                <a:hlinkClick r:id="rId4"/>
              </a:rPr>
              <a:t>http://www.akdeniz.edu.tr/en/?id=</a:t>
            </a:r>
            <a:r>
              <a:rPr lang="tr-TR" i="1" dirty="0" smtClean="0">
                <a:hlinkClick r:id="rId4"/>
              </a:rPr>
              <a:t>44</a:t>
            </a:r>
            <a:endParaRPr lang="tr-TR" i="1" dirty="0" smtClean="0"/>
          </a:p>
          <a:p>
            <a:endParaRPr lang="tr-TR" i="1" dirty="0"/>
          </a:p>
          <a:p>
            <a:endParaRPr lang="en-US" i="1" dirty="0"/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9466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116870978"/>
              </p:ext>
            </p:extLst>
          </p:nvPr>
        </p:nvGraphicFramePr>
        <p:xfrm>
          <a:off x="539552" y="792088"/>
          <a:ext cx="814724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13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568952" cy="1600200"/>
          </a:xfrm>
        </p:spPr>
        <p:txBody>
          <a:bodyPr/>
          <a:lstStyle/>
          <a:p>
            <a:r>
              <a:rPr lang="fr-FR" sz="4400" dirty="0" err="1" smtClean="0"/>
              <a:t>History</a:t>
            </a:r>
            <a:r>
              <a:rPr lang="fr-FR" sz="4400" dirty="0" smtClean="0"/>
              <a:t> of </a:t>
            </a:r>
            <a:r>
              <a:rPr lang="fr-FR" sz="4400" dirty="0" err="1" smtClean="0"/>
              <a:t>Uterine</a:t>
            </a:r>
            <a:r>
              <a:rPr lang="fr-FR" sz="4400" dirty="0" smtClean="0"/>
              <a:t> Transplantation</a:t>
            </a:r>
            <a:endParaRPr lang="fr-FR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6356821"/>
              </p:ext>
            </p:extLst>
          </p:nvPr>
        </p:nvGraphicFramePr>
        <p:xfrm>
          <a:off x="179512" y="1397000"/>
          <a:ext cx="896448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F5DC38-2DEF-8249-ADC4-93C50E7C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7C0191-7B3C-EA41-943A-A1FFFD1E4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C0D69-2C39-9745-BAF9-CEA28B986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F4A68-832F-7A4C-B0B9-96EABF937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86197-5E40-3F42-99CE-223053321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502E2-127C-DF40-8B55-DE4A460CF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F04B1-E6A3-324A-8916-8118BE927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F702F-3E7F-6845-AFEC-502222005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968144-47CD-DF46-A177-BBBD1CB5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F6CB14-EE83-1943-ADC6-16F6D1A26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91BE7E-3279-6C4C-B3CE-E7CEF83D0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0FC2E6-0B1E-FE4F-AE7F-BB0BF51BD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A55E4-78E0-A84A-A2C8-F07CD429B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491325679"/>
              </p:ext>
            </p:extLst>
          </p:nvPr>
        </p:nvGraphicFramePr>
        <p:xfrm>
          <a:off x="539552" y="792088"/>
          <a:ext cx="814724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7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fr-FR" sz="4000" dirty="0" err="1" smtClean="0"/>
              <a:t>Absolute</a:t>
            </a:r>
            <a:r>
              <a:rPr lang="fr-FR" sz="4000" dirty="0" smtClean="0"/>
              <a:t> </a:t>
            </a:r>
            <a:r>
              <a:rPr lang="fr-FR" sz="4000" dirty="0" err="1" smtClean="0"/>
              <a:t>Uterine</a:t>
            </a:r>
            <a:r>
              <a:rPr lang="fr-FR" sz="4000" dirty="0" smtClean="0"/>
              <a:t> </a:t>
            </a:r>
            <a:r>
              <a:rPr lang="fr-FR" sz="4000" dirty="0" err="1" smtClean="0"/>
              <a:t>Infertility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Definition</a:t>
            </a:r>
            <a:r>
              <a:rPr lang="en-US" sz="1800" dirty="0" smtClean="0">
                <a:solidFill>
                  <a:schemeClr val="tx1"/>
                </a:solidFill>
              </a:rPr>
              <a:t> :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- Refers to the refractory </a:t>
            </a:r>
            <a:r>
              <a:rPr lang="en-US" sz="1800" dirty="0">
                <a:solidFill>
                  <a:schemeClr val="tx1"/>
                </a:solidFill>
              </a:rPr>
              <a:t>causes of female infertility stemming from the </a:t>
            </a:r>
            <a:r>
              <a:rPr lang="en-US" sz="1800" b="1" dirty="0">
                <a:solidFill>
                  <a:schemeClr val="tx1"/>
                </a:solidFill>
              </a:rPr>
              <a:t>anatomical or physiological inability of a uterus to sustain </a:t>
            </a:r>
            <a:r>
              <a:rPr lang="en-US" sz="1800" b="1" dirty="0" smtClean="0">
                <a:solidFill>
                  <a:schemeClr val="tx1"/>
                </a:solidFill>
              </a:rPr>
              <a:t>gestation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- 3-5</a:t>
            </a:r>
            <a:r>
              <a:rPr lang="fr-FR" sz="1800" dirty="0">
                <a:solidFill>
                  <a:schemeClr val="tx1"/>
                </a:solidFill>
              </a:rPr>
              <a:t>% of the population</a:t>
            </a:r>
            <a:endParaRPr lang="fr-FR" sz="18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07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3224"/>
            <a:ext cx="8229600" cy="105152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Absolute Uterine Infertility : Causes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824291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èche vers le bas 4"/>
          <p:cNvSpPr/>
          <p:nvPr/>
        </p:nvSpPr>
        <p:spPr>
          <a:xfrm>
            <a:off x="2555776" y="4366083"/>
            <a:ext cx="360040" cy="5040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436096" y="508518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May </a:t>
            </a:r>
            <a:r>
              <a:rPr lang="fr-FR" sz="2000" dirty="0" err="1" smtClean="0"/>
              <a:t>require</a:t>
            </a:r>
            <a:r>
              <a:rPr lang="fr-FR" sz="2000" dirty="0" smtClean="0"/>
              <a:t> </a:t>
            </a:r>
            <a:r>
              <a:rPr lang="fr-FR" sz="2000" dirty="0" err="1" smtClean="0"/>
              <a:t>hysterectomy</a:t>
            </a:r>
            <a:r>
              <a:rPr lang="fr-FR" sz="2000" dirty="0" smtClean="0"/>
              <a:t> in </a:t>
            </a:r>
            <a:r>
              <a:rPr lang="fr-FR" sz="2000" dirty="0" err="1" smtClean="0"/>
              <a:t>intractable</a:t>
            </a:r>
            <a:r>
              <a:rPr lang="fr-FR" sz="2000" dirty="0" smtClean="0"/>
              <a:t> cases</a:t>
            </a:r>
            <a:endParaRPr lang="fr-FR" sz="2000" dirty="0"/>
          </a:p>
        </p:txBody>
      </p:sp>
      <p:sp>
        <p:nvSpPr>
          <p:cNvPr id="8" name="Flèche vers le bas 7"/>
          <p:cNvSpPr/>
          <p:nvPr/>
        </p:nvSpPr>
        <p:spPr>
          <a:xfrm>
            <a:off x="6660232" y="4366084"/>
            <a:ext cx="360040" cy="5040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31640" y="508518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Congenital</a:t>
            </a:r>
            <a:r>
              <a:rPr lang="fr-FR" sz="2000" dirty="0" smtClean="0"/>
              <a:t> absence or </a:t>
            </a:r>
            <a:r>
              <a:rPr lang="fr-FR" sz="2000" dirty="0" err="1" smtClean="0"/>
              <a:t>anatomical</a:t>
            </a:r>
            <a:r>
              <a:rPr lang="fr-FR" sz="2000" dirty="0" smtClean="0"/>
              <a:t> </a:t>
            </a:r>
            <a:r>
              <a:rPr lang="fr-FR" sz="2000" dirty="0" err="1" smtClean="0"/>
              <a:t>defect</a:t>
            </a:r>
            <a:r>
              <a:rPr lang="fr-FR" sz="2000" dirty="0" smtClean="0"/>
              <a:t> of </a:t>
            </a:r>
            <a:r>
              <a:rPr lang="fr-FR" sz="2000" dirty="0" err="1" smtClean="0"/>
              <a:t>uterus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403648" y="2852936"/>
            <a:ext cx="280831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5C698-0EE6-4D95-9C82-B125932C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A3EB8-5FAB-4797-AA29-2DDCB7B2A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978C2F-D3B7-4497-9CF9-0EAF87D0C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8D8A00-A873-4D65-98DF-3914DD33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7DF83E-B2C6-4B0F-B703-4C51B1706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252BC1-0476-4047-A4E4-9BD3F00B7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9B1AD-E9C2-44B1-982A-7502E8916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81891-5612-4738-AD86-13F7F3E96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/>
      <p:bldP spid="8" grpId="0" animBg="1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fr-FR" dirty="0" err="1" smtClean="0"/>
              <a:t>Rokitansky</a:t>
            </a:r>
            <a:r>
              <a:rPr lang="fr-FR" dirty="0" smtClean="0"/>
              <a:t> Syndrome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19949"/>
            <a:ext cx="4556376" cy="2575010"/>
          </a:xfrm>
        </p:spPr>
        <p:txBody>
          <a:bodyPr>
            <a:noAutofit/>
          </a:bodyPr>
          <a:lstStyle/>
          <a:p>
            <a:r>
              <a:rPr lang="fr-FR" sz="1900" dirty="0" smtClean="0">
                <a:solidFill>
                  <a:schemeClr val="tx1"/>
                </a:solidFill>
              </a:rPr>
              <a:t>1 in 4000 – 4500 </a:t>
            </a:r>
            <a:r>
              <a:rPr lang="fr-FR" sz="1900" dirty="0" err="1" smtClean="0">
                <a:solidFill>
                  <a:schemeClr val="tx1"/>
                </a:solidFill>
              </a:rPr>
              <a:t>newborn</a:t>
            </a:r>
            <a:r>
              <a:rPr lang="fr-FR" sz="1900" dirty="0" smtClean="0">
                <a:solidFill>
                  <a:schemeClr val="tx1"/>
                </a:solidFill>
              </a:rPr>
              <a:t> girls </a:t>
            </a:r>
          </a:p>
          <a:p>
            <a:r>
              <a:rPr lang="en-US" sz="1900" dirty="0">
                <a:solidFill>
                  <a:schemeClr val="tx1"/>
                </a:solidFill>
              </a:rPr>
              <a:t>C</a:t>
            </a:r>
            <a:r>
              <a:rPr lang="en-US" sz="1900" dirty="0" smtClean="0">
                <a:solidFill>
                  <a:schemeClr val="tx1"/>
                </a:solidFill>
              </a:rPr>
              <a:t>ongenital aplasia of the uterus and of two/third superior parts of upper vagina</a:t>
            </a:r>
          </a:p>
          <a:p>
            <a:r>
              <a:rPr lang="fr-FR" sz="1900" dirty="0" err="1" smtClean="0">
                <a:solidFill>
                  <a:schemeClr val="tx1"/>
                </a:solidFill>
              </a:rPr>
              <a:t>Signs</a:t>
            </a:r>
            <a:r>
              <a:rPr lang="fr-FR" sz="1900" dirty="0" smtClean="0">
                <a:solidFill>
                  <a:schemeClr val="tx1"/>
                </a:solidFill>
              </a:rPr>
              <a:t> : </a:t>
            </a:r>
          </a:p>
          <a:p>
            <a:pPr marL="457200" lvl="1" indent="0">
              <a:buNone/>
            </a:pPr>
            <a:r>
              <a:rPr lang="fr-FR" sz="1900" dirty="0" smtClean="0">
                <a:solidFill>
                  <a:schemeClr val="tx1"/>
                </a:solidFill>
              </a:rPr>
              <a:t>- Menstruation </a:t>
            </a:r>
            <a:r>
              <a:rPr lang="fr-FR" sz="1900" dirty="0" err="1" smtClean="0">
                <a:solidFill>
                  <a:schemeClr val="tx1"/>
                </a:solidFill>
              </a:rPr>
              <a:t>does</a:t>
            </a:r>
            <a:r>
              <a:rPr lang="fr-FR" sz="1900" dirty="0" smtClean="0">
                <a:solidFill>
                  <a:schemeClr val="tx1"/>
                </a:solidFill>
              </a:rPr>
              <a:t> not </a:t>
            </a:r>
            <a:r>
              <a:rPr lang="fr-FR" sz="1900" dirty="0" err="1" smtClean="0">
                <a:solidFill>
                  <a:schemeClr val="tx1"/>
                </a:solidFill>
              </a:rPr>
              <a:t>begin</a:t>
            </a:r>
            <a:r>
              <a:rPr lang="fr-FR" sz="1900" dirty="0" smtClean="0">
                <a:solidFill>
                  <a:schemeClr val="tx1"/>
                </a:solidFill>
              </a:rPr>
              <a:t> by </a:t>
            </a:r>
            <a:r>
              <a:rPr lang="fr-FR" sz="1900" dirty="0" err="1" smtClean="0">
                <a:solidFill>
                  <a:schemeClr val="tx1"/>
                </a:solidFill>
              </a:rPr>
              <a:t>age</a:t>
            </a:r>
            <a:r>
              <a:rPr lang="fr-FR" sz="1900" dirty="0" smtClean="0">
                <a:solidFill>
                  <a:schemeClr val="tx1"/>
                </a:solidFill>
              </a:rPr>
              <a:t> 16</a:t>
            </a:r>
          </a:p>
          <a:p>
            <a:pPr marL="457200" lvl="1" indent="0">
              <a:buNone/>
            </a:pPr>
            <a:r>
              <a:rPr lang="fr-FR" sz="1900" dirty="0" smtClean="0">
                <a:solidFill>
                  <a:schemeClr val="tx1"/>
                </a:solidFill>
              </a:rPr>
              <a:t>- </a:t>
            </a:r>
            <a:r>
              <a:rPr lang="fr-FR" sz="1900" dirty="0" err="1" smtClean="0">
                <a:solidFill>
                  <a:schemeClr val="tx1"/>
                </a:solidFill>
              </a:rPr>
              <a:t>Unsatisfactory</a:t>
            </a:r>
            <a:r>
              <a:rPr lang="fr-FR" sz="1900" dirty="0" smtClean="0">
                <a:solidFill>
                  <a:schemeClr val="tx1"/>
                </a:solidFill>
              </a:rPr>
              <a:t> or impossible intercourses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2050" name="Picture 2" descr="http://yearofthedetox.files.wordpress.com/2013/11/mrk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9949"/>
            <a:ext cx="4608512" cy="23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091" y="4150904"/>
            <a:ext cx="818018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/>
              <a:t>But : </a:t>
            </a:r>
          </a:p>
          <a:p>
            <a:pPr lvl="1"/>
            <a:r>
              <a:rPr lang="fr-FR" sz="1900" dirty="0" smtClean="0"/>
              <a:t>- Normal </a:t>
            </a:r>
            <a:r>
              <a:rPr lang="fr-FR" sz="1900" dirty="0" err="1" smtClean="0"/>
              <a:t>female</a:t>
            </a:r>
            <a:r>
              <a:rPr lang="fr-FR" sz="1900" dirty="0" smtClean="0"/>
              <a:t> </a:t>
            </a:r>
            <a:r>
              <a:rPr lang="fr-FR" sz="1900" dirty="0" err="1" smtClean="0"/>
              <a:t>karyotype</a:t>
            </a:r>
            <a:r>
              <a:rPr lang="fr-FR" sz="1900" dirty="0" smtClean="0"/>
              <a:t> 46 XX</a:t>
            </a:r>
          </a:p>
          <a:p>
            <a:pPr lvl="1"/>
            <a:r>
              <a:rPr lang="fr-FR" sz="1900" dirty="0" smtClean="0"/>
              <a:t>- </a:t>
            </a:r>
            <a:r>
              <a:rPr lang="fr-FR" sz="1900" dirty="0" err="1" smtClean="0"/>
              <a:t>Normally</a:t>
            </a:r>
            <a:r>
              <a:rPr lang="fr-FR" sz="1900" dirty="0" smtClean="0"/>
              <a:t> </a:t>
            </a:r>
            <a:r>
              <a:rPr lang="fr-FR" sz="1900" dirty="0" err="1" smtClean="0"/>
              <a:t>functioning</a:t>
            </a:r>
            <a:r>
              <a:rPr lang="fr-FR" sz="1900" dirty="0" smtClean="0"/>
              <a:t> </a:t>
            </a:r>
            <a:r>
              <a:rPr lang="fr-FR" sz="1900" dirty="0" err="1" smtClean="0"/>
              <a:t>ovaries</a:t>
            </a:r>
            <a:endParaRPr lang="fr-FR" sz="1900" dirty="0" smtClean="0"/>
          </a:p>
          <a:p>
            <a:pPr lvl="1"/>
            <a:r>
              <a:rPr lang="fr-FR" sz="1900" dirty="0" smtClean="0"/>
              <a:t>- Normal </a:t>
            </a:r>
            <a:r>
              <a:rPr lang="fr-FR" sz="1900" dirty="0" err="1" smtClean="0"/>
              <a:t>secondary</a:t>
            </a:r>
            <a:r>
              <a:rPr lang="fr-FR" sz="1900" dirty="0" smtClean="0"/>
              <a:t> </a:t>
            </a:r>
            <a:r>
              <a:rPr lang="fr-FR" sz="1900" dirty="0" err="1" smtClean="0"/>
              <a:t>sexual</a:t>
            </a:r>
            <a:r>
              <a:rPr lang="fr-FR" sz="1900" dirty="0" smtClean="0"/>
              <a:t> </a:t>
            </a:r>
            <a:r>
              <a:rPr lang="fr-FR" sz="1900" dirty="0" err="1" smtClean="0"/>
              <a:t>characteristics</a:t>
            </a:r>
            <a:r>
              <a:rPr lang="fr-FR" sz="1900" dirty="0" smtClean="0"/>
              <a:t> (</a:t>
            </a:r>
            <a:r>
              <a:rPr lang="fr-FR" sz="1900" dirty="0" err="1" smtClean="0"/>
              <a:t>breast</a:t>
            </a:r>
            <a:r>
              <a:rPr lang="fr-FR" sz="1900" dirty="0" smtClean="0"/>
              <a:t> &amp; </a:t>
            </a:r>
            <a:r>
              <a:rPr lang="fr-FR" sz="1900" dirty="0" err="1" smtClean="0"/>
              <a:t>pubic</a:t>
            </a:r>
            <a:r>
              <a:rPr lang="fr-FR" sz="1900" dirty="0" smtClean="0"/>
              <a:t> </a:t>
            </a:r>
            <a:r>
              <a:rPr lang="fr-FR" sz="1900" dirty="0" err="1" smtClean="0"/>
              <a:t>hair</a:t>
            </a:r>
            <a:r>
              <a:rPr lang="fr-FR" sz="1900" dirty="0" smtClean="0"/>
              <a:t> </a:t>
            </a:r>
            <a:r>
              <a:rPr lang="fr-FR" sz="1900" dirty="0" err="1" smtClean="0"/>
              <a:t>development</a:t>
            </a:r>
            <a:r>
              <a:rPr lang="fr-FR" sz="19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err="1" smtClean="0"/>
              <a:t>Also</a:t>
            </a:r>
            <a:r>
              <a:rPr lang="fr-FR" sz="1900" dirty="0" smtClean="0"/>
              <a:t> :</a:t>
            </a:r>
          </a:p>
          <a:p>
            <a:pPr lvl="1"/>
            <a:r>
              <a:rPr lang="fr-FR" sz="1900" dirty="0" smtClean="0"/>
              <a:t>- </a:t>
            </a:r>
            <a:r>
              <a:rPr lang="fr-FR" sz="1900" dirty="0" err="1" smtClean="0"/>
              <a:t>Kidney</a:t>
            </a:r>
            <a:r>
              <a:rPr lang="fr-FR" sz="1900" dirty="0" smtClean="0"/>
              <a:t> and </a:t>
            </a:r>
            <a:r>
              <a:rPr lang="fr-FR" sz="1900" dirty="0" err="1" smtClean="0"/>
              <a:t>skeletal</a:t>
            </a:r>
            <a:r>
              <a:rPr lang="fr-FR" sz="1900" dirty="0" smtClean="0"/>
              <a:t> </a:t>
            </a:r>
            <a:r>
              <a:rPr lang="fr-FR" sz="1900" dirty="0" err="1" smtClean="0"/>
              <a:t>abnormalities</a:t>
            </a:r>
            <a:endParaRPr lang="fr-FR" sz="1900" dirty="0" smtClean="0"/>
          </a:p>
          <a:p>
            <a:pPr lvl="1"/>
            <a:r>
              <a:rPr lang="fr-FR" sz="1900" dirty="0" smtClean="0"/>
              <a:t>- </a:t>
            </a:r>
            <a:r>
              <a:rPr lang="fr-FR" sz="1900" dirty="0" err="1" smtClean="0"/>
              <a:t>Hearing</a:t>
            </a:r>
            <a:r>
              <a:rPr lang="fr-FR" sz="1900" dirty="0" smtClean="0"/>
              <a:t> </a:t>
            </a:r>
            <a:r>
              <a:rPr lang="fr-FR" sz="1900" dirty="0" err="1" smtClean="0"/>
              <a:t>loss</a:t>
            </a:r>
            <a:endParaRPr lang="fr-FR" sz="1900" dirty="0" smtClean="0"/>
          </a:p>
          <a:p>
            <a:pPr lvl="1"/>
            <a:r>
              <a:rPr lang="fr-FR" sz="1900" dirty="0" smtClean="0"/>
              <a:t>- </a:t>
            </a:r>
            <a:r>
              <a:rPr lang="fr-FR" sz="1900" dirty="0" err="1" smtClean="0"/>
              <a:t>Heart</a:t>
            </a:r>
            <a:r>
              <a:rPr lang="fr-FR" sz="1900" dirty="0" smtClean="0"/>
              <a:t> </a:t>
            </a:r>
            <a:r>
              <a:rPr lang="fr-FR" sz="1900" dirty="0" err="1" smtClean="0"/>
              <a:t>defects</a:t>
            </a:r>
            <a:endParaRPr lang="fr-FR" sz="1900" dirty="0" smtClean="0"/>
          </a:p>
          <a:p>
            <a:endParaRPr lang="fr-FR" sz="19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err="1" smtClean="0"/>
              <a:t>Rokitansky</a:t>
            </a:r>
            <a:r>
              <a:rPr lang="fr-FR" dirty="0" smtClean="0"/>
              <a:t> Syndrome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183387"/>
              </p:ext>
            </p:extLst>
          </p:nvPr>
        </p:nvGraphicFramePr>
        <p:xfrm>
          <a:off x="395536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dilatateurs Histoire dune fille née sans utéru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1917933" cy="14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1340768"/>
            <a:ext cx="244827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cap="small" dirty="0" smtClean="0"/>
              <a:t>Non-</a:t>
            </a:r>
            <a:r>
              <a:rPr lang="fr-FR" b="1" cap="small" dirty="0" err="1" smtClean="0"/>
              <a:t>operative</a:t>
            </a:r>
            <a:r>
              <a:rPr lang="fr-FR" b="1" cap="small" dirty="0" smtClean="0"/>
              <a:t> </a:t>
            </a:r>
            <a:r>
              <a:rPr lang="fr-FR" b="1" cap="small" dirty="0" err="1" smtClean="0"/>
              <a:t>method</a:t>
            </a:r>
            <a:endParaRPr lang="fr-FR" b="1" cap="small" dirty="0"/>
          </a:p>
        </p:txBody>
      </p:sp>
      <p:sp>
        <p:nvSpPr>
          <p:cNvPr id="8" name="Rectangle 7"/>
          <p:cNvSpPr/>
          <p:nvPr/>
        </p:nvSpPr>
        <p:spPr>
          <a:xfrm>
            <a:off x="3275856" y="1340768"/>
            <a:ext cx="532859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cap="small" dirty="0" err="1" smtClean="0"/>
              <a:t>Operative</a:t>
            </a:r>
            <a:r>
              <a:rPr lang="fr-FR" b="1" cap="small" dirty="0" smtClean="0"/>
              <a:t> </a:t>
            </a:r>
            <a:r>
              <a:rPr lang="fr-FR" b="1" cap="small" dirty="0" err="1" smtClean="0"/>
              <a:t>methods</a:t>
            </a:r>
            <a:endParaRPr lang="fr-FR" b="1" cap="small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2CD-1697-4624-AE28-F87428B6F83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4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29277B-A911-47C0-99C8-D0898871B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60188B-5401-44DF-ACCF-65528B879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07DC5B-242C-46C8-87C2-80D3AC23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3C48D7-C82C-4981-9942-18ECF0167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C6477-C50F-4102-B760-05C9D6F76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6AB3FF-DF4E-468A-83E5-F7C3B57D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2951</TotalTime>
  <Words>2119</Words>
  <Application>Microsoft Office PowerPoint</Application>
  <PresentationFormat>Affichage à l'écran (4:3)</PresentationFormat>
  <Paragraphs>320</Paragraphs>
  <Slides>28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Wingdings</vt:lpstr>
      <vt:lpstr>Exécutif</vt:lpstr>
      <vt:lpstr>Livebirth  after A uterus transplantation d October 2014 - The Lancet</vt:lpstr>
      <vt:lpstr>Présentation PowerPoint</vt:lpstr>
      <vt:lpstr>Présentation PowerPoint</vt:lpstr>
      <vt:lpstr>History of Uterine Transplantation</vt:lpstr>
      <vt:lpstr>Présentation PowerPoint</vt:lpstr>
      <vt:lpstr>Absolute Uterine Infertility</vt:lpstr>
      <vt:lpstr>Absolute Uterine Infertility : Causes</vt:lpstr>
      <vt:lpstr>Rokitansky Syndrome</vt:lpstr>
      <vt:lpstr>Rokitansky Syndrome</vt:lpstr>
      <vt:lpstr>Solutions ? </vt:lpstr>
      <vt:lpstr>Présentation PowerPoint</vt:lpstr>
      <vt:lpstr>Uterus Transplantation</vt:lpstr>
      <vt:lpstr>Uterus Transplantation</vt:lpstr>
      <vt:lpstr>Uterus Transplantation</vt:lpstr>
      <vt:lpstr>Uterus Transplantation </vt:lpstr>
      <vt:lpstr>The follow-up</vt:lpstr>
      <vt:lpstr>The Livebirth</vt:lpstr>
      <vt:lpstr>Présentation PowerPoint</vt:lpstr>
      <vt:lpstr>Transplantation’s risks</vt:lpstr>
      <vt:lpstr>Transplantation’s risks</vt:lpstr>
      <vt:lpstr>Transplantation’s risks</vt:lpstr>
      <vt:lpstr>Présentation PowerPoint</vt:lpstr>
      <vt:lpstr>Ethical Considerations</vt:lpstr>
      <vt:lpstr>Ethical Considerations</vt:lpstr>
      <vt:lpstr>Présentation PowerPoint</vt:lpstr>
      <vt:lpstr>CONCLUSION</vt:lpstr>
      <vt:lpstr>Thank You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Mini Pook Pook</dc:creator>
  <cp:lastModifiedBy>Benjamin LISAN</cp:lastModifiedBy>
  <cp:revision>81</cp:revision>
  <dcterms:created xsi:type="dcterms:W3CDTF">2014-10-14T15:37:40Z</dcterms:created>
  <dcterms:modified xsi:type="dcterms:W3CDTF">2015-12-24T20:32:50Z</dcterms:modified>
</cp:coreProperties>
</file>