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9" r:id="rId5"/>
    <p:sldId id="264" r:id="rId6"/>
    <p:sldId id="260" r:id="rId7"/>
    <p:sldId id="266" r:id="rId8"/>
    <p:sldId id="256" r:id="rId9"/>
    <p:sldId id="257" r:id="rId10"/>
    <p:sldId id="259" r:id="rId11"/>
    <p:sldId id="270" r:id="rId12"/>
    <p:sldId id="258" r:id="rId13"/>
    <p:sldId id="265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2" autoAdjust="0"/>
    <p:restoredTop sz="94660"/>
  </p:normalViewPr>
  <p:slideViewPr>
    <p:cSldViewPr>
      <p:cViewPr varScale="1">
        <p:scale>
          <a:sx n="68" d="100"/>
          <a:sy n="68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4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1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17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2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7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7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4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6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3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62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2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02AC-8829-4BB8-87ED-9A095F16D070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D650-A3A8-4854-8BC5-FD510A568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4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89313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SassoonPrimaryInfant" pitchFamily="2" charset="0"/>
              </a:rPr>
              <a:t>Prejudice</a:t>
            </a:r>
            <a:r>
              <a:rPr lang="en-GB" sz="4400" dirty="0" smtClean="0">
                <a:latin typeface="SassoonPrimaryInfant" pitchFamily="2" charset="0"/>
              </a:rPr>
              <a:t> - an opinion formed beforehand</a:t>
            </a:r>
          </a:p>
          <a:p>
            <a:endParaRPr lang="en-GB" sz="4400" dirty="0" smtClean="0">
              <a:latin typeface="SassoonPrimaryInfant" pitchFamily="2" charset="0"/>
            </a:endParaRPr>
          </a:p>
          <a:p>
            <a:r>
              <a:rPr lang="en-GB" sz="4400" b="1" dirty="0" smtClean="0">
                <a:latin typeface="SassoonPrimaryInfant" pitchFamily="2" charset="0"/>
              </a:rPr>
              <a:t>Stereotype</a:t>
            </a:r>
            <a:r>
              <a:rPr lang="en-GB" sz="4400" dirty="0" smtClean="0">
                <a:latin typeface="SassoonPrimaryInfant" pitchFamily="2" charset="0"/>
              </a:rPr>
              <a:t> - a view or belief of something or someone</a:t>
            </a:r>
          </a:p>
          <a:p>
            <a:r>
              <a:rPr lang="en-GB" sz="2000" dirty="0" smtClean="0">
                <a:latin typeface="SassoonPrimaryInfant" pitchFamily="2" charset="0"/>
              </a:rPr>
              <a:t>e.g. Girls love dolls</a:t>
            </a:r>
          </a:p>
          <a:p>
            <a:r>
              <a:rPr lang="en-GB" sz="2000" dirty="0" smtClean="0">
                <a:latin typeface="SassoonPrimaryInfant" pitchFamily="2" charset="0"/>
              </a:rPr>
              <a:t>      Boys are messy</a:t>
            </a:r>
          </a:p>
          <a:p>
            <a:r>
              <a:rPr lang="en-GB" sz="2000" dirty="0">
                <a:latin typeface="SassoonPrimaryInfant" pitchFamily="2" charset="0"/>
              </a:rPr>
              <a:t> </a:t>
            </a:r>
            <a:r>
              <a:rPr lang="en-GB" sz="2000" dirty="0" smtClean="0">
                <a:latin typeface="SassoonPrimaryInfant" pitchFamily="2" charset="0"/>
              </a:rPr>
              <a:t>     Babies cry a lot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8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hekicks.net/resources/images/1279638117WPSHCS20100630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456328" cy="31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QSEhQUExQVFBQXFhgXFhgXFRUaGhgXHhgdFxgcFxgZHCggGB8lHB0XITEhJykrLi4uFx8zODMsNygtLiwBCgoKDg0OGxAQGywkHyQvLCwsLDQsLCwsLCwsLCwsLCwsLCw0LCwsLCwsLCwsLCwsLCwsLCwsLCwsLCwsLCwsLP/AABEIAPwAyAMBIgACEQEDEQH/xAAcAAABBQEBAQAAAAAAAAAAAAAGAAECBAUHAwj/xABGEAACAQIDBQUEBggEBQUBAAABAhEAAwQSIQUiMUFRBhNhcZEygaGxBxQjUsHwM0JicoKy0eFDkqLxFSQ0Y3MlU4OTwhb/xAAZAQACAwEAAAAAAAAAAAAAAAAAAwEEBQL/xAArEQACAgICAgEDAgcBAAAAAAAAAQIRAyESMQRBIjJR8BNxQmGBkbHB8TP/2gAMAwEAAhEDEQA/AOrRTxT0opR2NTilT0AKKeKVPFADRT0qeKCBop4p6egCMU8UqVACilFRzjqPWl3g6igCUU8Ulp6AIxSinpUANFKnpUANSp4pVIDRSinpUARilTmlQB5ilTgU8VBI0UgKlSigBqeKeKcCggaKenpRQA1MTTxWdtDETKg5QPabw6DxND0SiWM2kFBIiFEszGFXxJNC22e0tpRvsbrGcqLmUHyWczelamOUDKCuZ/1LZ9m3+0/3n4acqHbuCYXXKXLNtwJu3GQO6DlJJy2vAHXSkykxsYoaxjMUy5hhwqRpqwMeU/OsK72ouW3y3QRyhgYOvU0todpsNbYgPexdzncusWE/sq2i+5R51g4242JYfZwIMHLp6j31xY1R/kdM2Rtm6gByqUP6gJBj9jNofIEUYYDGLdQOh05jUEHmCDqD4VybYuIY2hESNDbZgM/7pPst+TWzsfb/ANWurmJ7pzlOaZUzAzc9Du68OH3aZGQucPsdIiminUyJFPFNEEaenilQBGlUopVIEaVSpqAImlTmmoAiBSpCnqAFFPFKnoAUU8UqcUAMBSqRpCgCrtC/kQkceA8zoPjWKt0KrOTohgE/rXOBMczOgHWm7Q477QgH9GoP/wAjyE/yqHYjyrC2rfy3Ak7mHUOwPBrz+zPUKJ+Jpc5UNhCyG08Rdu3hZtNkMTeuD2lU65FPJiJLNxAOkGq1vYy4kd2oKYVCd0aG8/Au54xyHlStqbdkCftsQTJ5hCd5vw9wop2cmVFVQIAgeVVHLlouxgoqzPwmwLNkQltR5AfOnvYVB+qNa2iDFVL6coHhUNUdJ2A+29jmC1tischFVdjXhiUdLn6W2If9u0REx1WOPQeVFG0FygnrpHjQJtrEnCYhbqDUGGHCQdCDXWOfo4yR0dX7FY8ta7pzLW92eq8j6R+TRJFc97B40EtrwbT93x8gfgK6JVyDtFGaqRGKUU8Uors4I0qlFNFADU1SpiKAIGlTtSoAiKeKQqUVADU8Uop4oAUU4FKKeKAI1DE3xbRnYwqgsT4DWvSKwO298DDi2TAuMMx/7akM/rov8VDdKyUrdAa+0C1zDq3t373ev+6B3ke62qj3GpC22IYTp3117jHogJRf9Cn/AOyhvA483r1/Ejgid1aHV3aBHjE/5qMMcfq9h2QSyWxatj9ogKPkD7qqSdotxVPR4HGW+8e9cDrbU93bOQ5cq6aHxPyFEmzcZZurNt1YeBrm2z9nX71hO+vXM0wbKt3aooIAI3SWOUk9DESONbOyuztzCOWS5mQlZkRPUTzg0PE4rkMjNN8Q7uFQYP4Vj4vbGHnL3qZugM/KvLtFae59naPtLveOnCBQpY2HisIFezeAd1JIFq2VTiYckg8o0nUjzqYQc9BKSgrCK9eVxusDGsc/SgftuMwHjpW3htr3cS7pdtKt20xAuWzKv4qeYPSsLtQ0sgI4caWocZHTlcS/2CxpTELafg6AeZKv+IFdssmVB6gVwnZtoC5ZvJyIBOsxmGhPkxj313LZ9zNbQ9VB+FWcL9FTOt2e9NUqVOEEYpVKmNAEYpjUqY0AQNKnNKgCIFSFNUhQAqeKeKUUAKnFKnigCMVzf6XscypkX7kf5jFdKiuV/SZv33Xoq/If3pWZ1EbhVzBDYm4+FsjhrefxdmFu36DMaODiM4sD7zPcPlJVfhQZbwxXFI36v1e26/w7jfHX3itjYV9ibZOmW2q/j/Sqc3ovY47sN0wCxOvukVUd8zi2NBP96s4TEZ9OQrJxl++mIlbYKSTM68BER7+NdcrRKjTNPFlRe1PLTwqX1EMOMjjvAGPI8axDjMRcuybW6QMrA8DP6wPAc6IncKOPnUxkEomdiAtsE8+tAe0UFxrhJgDenyot29ixB8aErONVGOZoJUsN2eBHLzK1y7b0TSSKux2K3LicIymPutxruuxTNlP3R+fSK4Rs+ywu3Hb2mKk+bGa7n2c/6e0ettP5Y/CrGHuin5H3NOminpVYKw0U0VKmoAaomp1E0AQNKnNKgCIqQpRTigBxTxSFPQAopRT08UAMBXL+2dnNiHblIny0U/jXUhQJtDD5mJPAn+s0jyOkNw9nOttYtrK2wZBUkIwGmVgodDziYYeZrb2O6taRhwZQdPKq3bfDkWrbAcHnUfsIdfePhQl2b293CLauE92TCHUwSTofDh61Xq4/sXIypnTrWOFpJYNHGVVm9YFeTdsLSme7vwefdtVbAYssn3hEGrOFwt5dLTafdOUj41EJR9j6Xs827ZWpG5dA5HIfjyHrVttrJeWbTZp0PGvO7hbhjvSdOSwo9+XWvLGY5baZQIPAAVM3H0GvRm4oFl1PGszZuCD4pwwlUsx72uIPxFe+P2qlm2WbWBMCp9hA1y015vauMxPhDqVA6xFEPuKysWHsZnujiIkHrlWPmDXXezw/5ez/AONa5xsrCgPliAbKiPUV0/ZVvLaQHkop2D6mVM70izSpzTVaK41KnpqAGqJqRqJqAImlSNKgBCnBpqcUASBp5qIp6AJTSmmp6AFQftsFVPUWyB5kwPiaMBQ/t7DyzaclPx/rSPIVxGYn8gG7fpCIB0Y+/iPkK5TtdAMgGkQV92WR611zt4QI8GI+Fcj2lYNy+lsfqqJ+BPyHrVfG9st18UGGw8c1mDxQjUdPKi/AdorZ4nXkaCsAkrHhSTDcaVyotJBxju0NsiBPnQtj8ebjbvuqmcP0mr2zcMY8KhysOIM9pkItQeJNG3Zn7LCBBx7u43+oUN9okkqoEidfz6USbFSbQHMp/O3D402L+IjIthEbYV7R81+R/H410HDndXyHyoLsJ3kgCYcnTjpI09KMcICEUEzpVnB7KWX0e00qalVgUKmNKaYmgBGo05qJNQAxpUqVACp6Qp6AEKekKeKAFSpRScgAkmAOJOgHvqSB6rbQtrlLMcoAMk8I8apYnb9lQcpLn9kaepoE7QY/EYhoFxkQGQqtOvKZ0PpSMmWKVdj8eGUn9ga+kfbI72AZALcPOPw+FeWxthBV70jfuAECOAP9tarYjZKtdySWcN9sdSFQAHLJGpMjUHl50UYe7ILHQAbvlVOX+TQgjBwNvfKHkav4jBEa154e39qT11+dbmJbcE9YpdDLMO1hif8AatQ2giRzqaJGtQxnGK52dWDW2X+z8S2nhPD5USYCLS3WOoTJH+bT8KHdq4c7yRwAP46fGrl7H57F+N4MqEjWDyYeGvzrpSYqcQ02XaZL+jAE+zm0DFuAJ5SecUa4bEudHtMp6yhU+UNPwrk+zsc1+3aR5XE2lBgxN61G6wAPH46zzFHWyu16sALylWgbw1B8SOIq5imounopZcbatbCimrwwuOt3PYdW8J19DrXvFWyr12KompU1AETUamRTRUAQpVKKagCQp6YUPdrO1KYMBfausJyg8B4mNJ5eRobSVslJt0jU2rta3h0LOZI/VHGTwHhNBl7tnfuNuBba9AJPvJ5+lDmL2vdxJDOYRZyIOAnn4k9TrVvC2QFk+ZrPy+RKTqHRo4vGjFXLbCK3txnEM7z56egpnvCCxJPhJisS0szHDmfwFPefiDpS/wBeVbGfoRvRG7tMh9fZPwrx2pe7tO9tnMwKNlB0IzgGT7/zrFQ2O8ZQWjMwA0n3x4DX3VVs2DcYHM3d291ATILQA7hT7Abjl48deVTj65S6/wBkyir4xJ7MtBLbhyTccl3iBqTPTqauiwzLAeByECq6WlB4jU+cnxq7ZuovVjXDlbGKNIrWsKUJJk+McKtXtUInj869TedtAuUfnnULlsBfzxqLA8xiwwVQDM73h1/PjUb11g2gmTwGpFe+KvghFUQSN4jn0r0s28o0HrR2Bk38Obh108Y1+dZ2J2T3SOUcksNRw8dOnAUSPeiZWPEcKq3Qp50dBVgxsW2b9olG+1tMuUiFKJrBM6ZWY5dJIPHTgTDHlQJIZjrLCG/ig6msobMW1cW8iyVcErLCZMSMsEEcfEjWrVnBqXYy/EwWZGJHEElN2ddQOE8qdN8oqS/qKjGpUzc2ZjJ1biOBiI8q1/8AijcRdc/xP/Whi2eQNWM+lLjma0TLBF7CH/8AqLqHQ5l8QJ/qau4TtqhIFxIHNlnT+E6/GhixHA86obQXK45g0xeRNbs4fjY3qjrtq6GUMpDKRII4EVKgPsl2kCZbDQIDRyzCRHHgwBPnHWjtWBEjUHhV+ElKNozskHCVMRpUxNNXRweG1MeuHs3Lz+zbUsfGOAHiTA99cGfHXMTce7dMvcYk9B0A8AIA8q6B9NG0u7wtq0P8W5J8VQA/zMlc92aQVBFU/Km+i94cF2bOHSAAK1jqcs6Dj/SsizckgDjyrTwh9/P8++qES/I08PamBwArN2tALksBbQEufISfTn5gc69sZizbUleJGnnwHxNYGP2wqBlzkQoJYEggcRlIdZcjM2XWS69KsxgpfEVya2EH/DUWwz3mCMyGEdZCkEGHCmXAGhgSodzPTI2es2kM5pBJImJJkxNUMZefEXmtFiO7S41tXJlAugRO5JtuSqnlBMy27RLsxxdRbgbPn1Ymd26RLqZ111YHUcddKsZ4fCo+hWJuLuTuzNKDpXvZdfGtK/hfCs6/YjhpVCqLd2ati6ulPi7IK8flWRZukaVes4jka6Ur0zhxp2j1tYMKeWoFaDWkjUelV3eIPQD8ime5CzPKYpqpC3bKOMt8oMeP9qzmtCtNnJrzNqaRLbGrRm4hCLZiJJUAEgAksAAc2nrWptHYgSyt+y4eF3YGUMgMjUzpkAVVlVBA56GltLC/Z3Gyq62lDsrFgCScqA5RJ1k8RGUa8jkYR3t97ZylxdTORAZ3YguLsZzaQZdHmdIMEjS948VwqXsrZbcuUX0aNsTDLz1ggjzEH31rLYzIGEa8vGhbZm0CWcCY0J3Dutmy5iwXKSR3RbXVrkjnW/hMdA006jx4fOR7qrvGoumN5toV1416a1549w0Hy1pYpp4VSS5u9YpL1oYvuUNpCNaOfo27Vm8fq90jPEoesDeHpr7jQZiFzAk1i4HGthr6XV423Decake8SPfT/HyOLoR5ONSifRRFKmt3Ayqy6qwDA9QRI+FPWiZRy/6c8OSuEfkGuL72Cn/8/PxoE2Y8AHp8RXYfpXwufZt0xqjW3X3OoMfwlq5Hsi3mWOfT+lU/LWzQ8OWqNay2ubjpHr/atXZXsz00FZuy7ZIYRwg+6r2DnIQOIn1qpGOy3JlTtFiwsAmJj3DMJ+E1lYc3HvXMuHlijMqm27l8620USrQVibgzBRJjUgRDbFt7l4cogA68QCeUE68h0og7AXrFlDaZAr7waLVwZsuYyzMZUjLcXeFviIGkVoeNG02U80mmYqYAKtjvCpt3LjZEN0AplhEFwvbzW0DgMZERm3QZnU2Hc7x+5y27t1rrs15HIbMFJDL7KMo3nCg6jTTnnYuHUOMpJXvHti9vJeLMgOWIjeErEqqSSoOvteLIWBYXEVzcyXvtEvXtFuHcGVtcxB4QBrPHt6Y+K5Kvz8/6Gux7nf2gziHjWDKkwJKkaHiJHETB5T44nCxWBsnEXMNaukKsW3tW27whb1u42XvBaQ6BSdJMdSCBFFJu94GlSjoxW4hIOVtD7SyG0IMjr1kVVy4klaCMmpUD11cp1qQfST+fzrXptM144ZS+ReWs1UrZY9Fy/JKwNMo9amW0E167TshVRhw5+Aqlcu+4V29MWtosoZ4VK6VtxmYKWJieQAlmPOFEk+nGKhZuKgzOyqumrMFEkwNTAFU8ftPJew7oWUQrz3JFw5wyqttL0C4FkjMum/MnSnYcfLb6OZya0jIvEXiq95cdAr3b57swjag3VVWBYKCIPHKADzFV7mDulUdldxeUsIMtedWOYnUkATBO7prHGvC6mfKnskg2ypVnIuZsy5Q0C1nbdhTpDSNddbCOuGay8KzByrIWEWbclCl85VhgzaOSOmkCrqo5lrox8aDZxLotpCofc73MxCPhyTNy4VdwiqSqlRrwM6H1wuPDQQeKzPXhE+741ofSDtKximUBUaSFByKXaLqrFuLgyyV1OYbrmNNaFyCSmRi5ysG4yrByMrTwKrk08qX5ENWJxTfT/KC2zdlY8vSvJRut0kiobOWEEzIH+1SUbhnqTVCSstJijd91DuOXff8AOsUSi1uEnQASf71hWcG1++ltdDcICz4mJPkBNTji7IySVHbew10vs7CE8e5Uf5d0fAU9X9i7OGGw9mwDmFtFSYiYGpjlJ1p61qMdvYNdudu21vYbAv7GJFwXz922bbogPTNcIj9yuQ7IGUid0gwwPEMNDVva2P8Ar+LvXTqHYhQeVsbqD/KAY6k17W9md2sx5VQ8jLydGj4+JxVmnbu93vgzy9RqD14VubKs5s7cjEe8SfhQXYxGrA6gTpRzsX9CkcwDPXSlQVsdJgz2xtruIVUqSxOYkCMpkSASGPBdDvldDWDtHCqt492FutFobyE942gR7iZyIui5bYu+pYEQOex2uBfFWUEzOYERu5QWZsx1SAJzLvaaaxWAmdsI9q3bLW8zXCqlsw+yREvXCyzkdiWAOkkj9Wr2JfAryb5mpZusL1s27ty6bqFHVVXvchcsysyz3jGTqQDp0itPHX1Z7eVbrYMORaR2ykiVN0Kw0BLHj4isnaXeJnZbQF/Il9ntsF7oN+raW25GU57f7Qoi2DsC3iFmzcFwI0rmBBY92rZWtkgKmeQWmSPdXdWMjKMVbMPHW2KYhir5EvBmBZGC5iyEXHO+xgAArpoxPEVc2DtHK9q3b71iDdLoJNrJkFwi0rHMCCNWM8Oc1b7VbNuYZLVtFtyLrmzcS0FZy+bMjl2IUKhUrowII1BWhr6lce2l1VV7LMbNu4sK8oDddmTMM24HEMTpoORrlx9HXNSjd/n5+aCvad4MwCwZ5/GtPAWYZY5Caw9nYZiUZn7xLiZrb5ckwSrLl4SsAHlMwTRRgUIEjjyNZ88fGR3zuOh9qISngNdOdDl+7B46HWifE3wukz14fChDHYY3DdACC0gl3e4EVA26pJ4ne5QfGp/T5ukEZUtk9o7TuKu6Rb3u6kMC4Fy2d5lKsvdkEa+1yBGtVM73jF24O5RBZ71le6q5QWQITqucpyjjw5Vk427cdhiRbtp/iBra93bLLqVAubrMhVfs1BzZjqSTJZgezhx83LcqzAd69wr+mz/aG2lvQrBMcAYaOFXoxpUjjlGO5f3M/Dpbu2GzTacIgt20RyuJdSZL8QWE/GvIWO8W5eC2gGu21Nm2cjnUaWRrAJjiDqJ5Vf2jgruHaCXtsii7YS27XBbVmOcluKagHWJms3E3ModBbQO9hc3e/aMzNDZrOUbrsCpA1512lQN2rRlC65uS25cLb2YWkVr4u5Vzqwy3EVjvQBlBbkKuYNLa3La2y5UCAGQLlBUA6jRwbqXhKmD3Z0HFs+cpNruVDG09ju3Lu3f7u8qcbTs2URAXiOsVtl/Z3lhWUB2AVmV8jM28MywV3BZBzKMzB4iCKia+DEfxJnRfqeW27CNFP5FYb34ChuBP4c6JsO0rl6iDQL2jua5RwXj18vlWdL0WE+y5trHhoUHLbkSY48iY+Qq92X2zh7eMtswJGdEtkqAFWcoZtJ4a1kYXBm/DcVFPiUyEngIgiAZ9xpmLLxZzlxckfQDClWL2N2x9bwdq6YzwUePvqcpPhMBv4qVaXZlNVo4X2cGlEuIxgIjjpQ5sJtya08I08fIfjWPJ7ZtxXxRRtYcrcc9RPwo42OoSzbUcxI94BNYDYcASeEHXp50RYO1u2RzgeuWu8YvIBPbbDg3kZmVV1BZs2UDKdTl3vTWsvC4drSIWCRdV0UBHto6qtoM15iAxUbxOgggtqra73bnn5UPptezjFQN3lrEW07tmUkIy5SM7ECEUEDMI9liBMAVdwPTRWyakmTS/k7t1AUxCOLT5wy3hJtmQLrgHXUAAxxArV2L2pu4VUupczXbtxzdtupS3oc2YXJCksAViD0iYrJa8wzX7bk2ixCW7VwoqgOmhW4xYA3Ftk5SdCGzCK9+4uYlnFqygW47WVst/gXf0hWwzvlkhQcxidRymnUyeUZXZp43b9zGG0GsoVLd2wKDR3t93PeXGgGAWEgZSoO9Glnsb2ft4jvu/dE4K1tVtk8CwZGWVtmVU5V4DSRMUMWLouIpKAgEK59q6WYaupb9IoAIynQFh5jdwGGPcsosjvrkA3C2TuVR8yiwEJ4j2gTx61w8kV9TBwfUNBPicJatYjuVcMWzXLeYA90y5Zshgd1HDExA3lkmOFuxddtFR5I3d0nNz0I48/Q9KydmYe9Y/R3LYWLihTbUnu7tzvLi3LhE3GmIYxlg6GtG9fvAMzXUZyeaGIC5YMMC0jWTqJMQNKrZZ4p7s7hHJFVRnWsQwUqUYMCQRlOaZIEiJ99amA2KL9q7h2vvbW3d+1jdZr8I6neUlAhhRlMMVDcJBz8LtXGtqyoV1ko9xWJ1yG2GcrbgQNAOZmap465iXY3LdgWHkOe6ukJCrpZ7oOFZWcBi+6d8iOZ6xPHHphkWSWqordobbWWS1fxF29aDh3It20QG8wa5vO51lXbQcyfvVqdnO23cW1spZu3WJZLYBJLqLmjLpliM4GWQSvCBqJ7UwWRxcS6z5LKZ7rL3bWrjOIFstvXMhGgWYDRwqhavSt1ktsSBbZSLV0FfaLlYusADDMWPEhoiDVlP3E44qS4zCvG9o3ctdN42/rNt1u20tSFRZW2udozhjMuplczdAKz9oXPtHVwmGdrqEqLTzaULOZcoJAMglQJOhrNw2MDNZtILjMy5LgKrc9o5z9XUTEKSeRmeE1a+uLbLXLGcW0vplxJI75RlOgWQpnePAcBMaVA60tL8+xVO0QUL+3duW3W8e7d2tIGDfWC5JzNqeERlGomq+EvsQiFFzd4hZxYa26sUBa25ygNBAMzrMxzprGzbl9bVrLfbMWCNbZWRbbKGhgAcv2jIzzqARpJFbe3coxa27eYFRmYG5cYB2JPB2MGNSdM0gnU1GR1BiO8iQX2ZECeWseNBW1LOhEa5mH+qjTCJlRCJOgzE8zz/pWRjsKO/Y9Qr+og/Ks6SLMStsS+LahTpUO0ayCRzFTxIA868sQc1qT41x6GBN9BuKJt4y0eCXLbjzdWU/yClUfoStR9dbq9keguH8RSrWxfQjHy/WznezrwW0K2dmGaGFb2Fon2SNVH3iB686y5rZrQejdNuU10UxGnKa1n3QD9wg+4cfgfga8ks5sqDgsT5DWve64CEnnJ93+1NiqFydgR27v7pNBHZ7DkO146ohAZATvCCSGgg5TEHwJo5OxjjsVbwgbLm7yWicoW2zKSOhOQfxUH29kXrGIu4W+pRwUV13dVFxWzKTygSGXkehNWcCdWIztcqNBcXbcWwmHtIoknN9ozAgaFmAJEgmOU6VdweEUJkAJWQYJJBOo168T614YvB5GlRA6dK09joBxNIyzkntj8UE0XMPajiK0LF2nxCggAU9iwYqrJ2ywtIuLdnSp3ln88Khg7UcfWvZk1orRFnlhhlgVO6SDoakRve4VIpNFEWUMVYzAzBB8KHdobOJgZnCjLuhjEK2dRHIAydOZNFqjlVHF256V0pOO0DSl2DOFwzW1f2GLL3aubZd0UtO5muAIVBMFY6GabD2ktspZhNu4DbuXle4TbVSgRrY3CpMMo3cswSY103RgOFYmOarMPJYmWFFHF4oYdLjI9trjxmNu04KGe8BW60FdWZYAGlsamK8+xiliCZmeJ4zx1qtiXH2k+yRmO/lBKwOEbx1iP2ia2dh4C7Yuqt9Dbd0W6FOhyNOUkcpg6HWm5HcLEw/9KOkYLVD6R7qo7R0ZT4ZfxrSwSx5MB/aqW2E0H7/AOFVZLQ+PYOY5omoWrk2jUtpiaoYW77a0lDTpv0S4MJg2uaTduuT5KSgn0PrSq79GxP/AA6xP7ceWdjT1sQ1FGNkdzf7nBl/SCOQA99G+zcMUyltSAD5GPwoM2ZbYXd4EE6weU8PhFdCwq7gPhrWdJbNSD1Zcw+NAUkyHbjpp00NUtrbQBEcvOsXbGJdQMvAGshMVcvMttBmuOwRR1YmBPQdelRt6ROltnQvopwwuYjE4k8URbK+bHM/wVBRP282HZv2e+dPtrMd249oAsAVP3lM8D51Y7JbATA4cWVOZiS9x4jO54mOQAAAHRRV7bf6C5PQH0YGtHHHjFIy8k+U+RyHbuHCoscY1/PvrHw8qZmiXb1olZ5UMXHiqfkVyNDx+jewt6dDWpablQ/s15rZRoiaqLRaZrYW3Ip7to/Gsd8RdEMk5BW9Zui4gbhpr4U1U9Cna2VgN41YW34U2GALkzAEk+letrFWnUhHnz41KRDZVxdkDWsm8uuutaeKvVl3sSBSpdjI9FTaFyAIoW2mSTA4miDFNINUNmWQzFjrFTiVyDI6iEn0cdmkbFWXYBhZR3IYAgsYA48IMMD+yK0vpb2eVv4bFgbpBsOehBNy37jNz0HWtT6NLctffkAij4k/IetE/aTZC4vDXLDGM43W+64OZG9zAeYkc61ZQ5Q4mVz45LOfbK2iCsHpXpta4rWx48Y4zpQKMW9lnt3AVuIxRl6MND5jx51ubLxhaFfkNDPHzHrWdb+lmjSfyR5YywdW6CY50Od5Fx/FaNsZZ3THMEeooHxFszmHIQR4cAa5UdkyerO7dj7WXBYcD/21PrvfjTV79nf+ls+FtR6AD8KVaxjvs4ndww+sOQZ3iJ6kUW4MfZx4UK7FbOCx4lz8YNGuCUZY8KzXuTNeOoIFcesnKTAmSfDrWr9FWDt3MbcuBJFm3uOfvucuaOUqHA8zVXbNgb37rfI0W/RbZC2r8D/EQe4WwR8Wb1rvArmhXkuoMOhVLb5/5e75D+YVcU1R28fsH8So/wBQrQMw5d2lxoAyeNDjLuk861O1A+3jlxrwa0MlZWeVzNjx1UDwwF0gCNa1cNaZiM3CsnZQ1oswKDLSfdDejX2XZEQRMCs/E2TbzMolT0J59K1tmD8++pY47p85p1LiJv5GRhE705Zyg8fLpXvjdjLbE25B8a9MMgDmOv41q4neUTUKKa2S5NNUAmLxxXRuNU7uLDDSiHHYJCWJE/kVgYvCqp00pI5HjceUpsDovnVlbIiK8bWj0zFKpHGRWjp/0cW4w9w9bp+CL/eiuhrsEIw7f+Q/yrRJNbC6MaXbOE9vrX/qOMJGuZCD4dykfCKlsu7m0iCIE/Ctj6VMOoxTMBq1m2T4mWT5AelUdjWRp+8P5qzM31P9zTwv4L9jR2gkLpyFCV6FuMTwKPPicpPz+VHe1rYA0FChtg3T4Wb594tPFQtTRMtwZ13sx/0mHnWbSn1E8qapdm1jCYcf9m3/ACimrTMl9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http://www.glasschord.com/wp-content/uploads/2011/08/Roth_Christine_030604_FR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78062"/>
            <a:ext cx="1368152" cy="17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edia.moddb.com/cache/images/groups/1/6/5425/thumb_620x2000/German_Fem_Sold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3" y="160339"/>
            <a:ext cx="3169688" cy="21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encrypted-tbn1.gstatic.com/images?q=tbn:ANd9GcTPyIrd3U3uL7tF5ibb4EGPFAeDia7QQKktu_HHkRSrCQaJDgyw7wWqF5x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71" y="4635215"/>
            <a:ext cx="26765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1.gstatic.com/images?q=tbn:ANd9GcTiTH8OCIQQxzcTdWrSUiLgDbZT70PBxhoReVwWVdrLtp4IuMw4PQd2yNG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2" y="2636912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data:image/jpeg;base64,/9j/4AAQSkZJRgABAQAAAQABAAD/2wCEAAkGBxQTEhQUExQUFhUXFRQVFhcXGBcUFxcUFBUXGBQUFRQYHCggGBwlHBUVITEhJSkrLi4uFx8zODMsNygtLisBCgoKDg0OGhAQGywkHyQsLCwtLCwsLywsLCwsLCwsLCwsLC0sLCwsLCwsLCwsLCwsLCwsLCwsLCwsLCwsLCwsLP/AABEIAP0AxwMBIgACEQEDEQH/xAAcAAAABwEBAAAAAAAAAAAAAAABAgMEBQYHAAj/xABLEAACAQIDBQQGBQoEAwgDAAABAgMAEQQSIQUGMUFREyJhcQcygZGhsRRScpLBI0JTYoKistHS8DNDwuEVJPEXNFRzg5Oj4hZERf/EABoBAAMBAQEBAAAAAAAAAAAAAAABAgMEBQb/xAAvEQACAgECBQIEBQUAAAAAAAAAAQIRAyFBBBITMVEioQUUYZFCcYHh8KKxwdHx/9oADAMBAAIRAxEAPwC2Wo1qPlrrV71nmBbUNqMBRrVLY6CAUNqOBQ5aVhQS1Daj2obUrHQS1Daj2obUrAJautSlq4CiwCZa7LSlq61Kxidq61KWrrUWAS1daj2obUWAnautSlqSmmVMoY2zHKuhNzYmwt4A+6iwBtQWoyuDwIPl+NGtRYCdq61KWoLU7ATtXUe1DRYCAFDajAUYCnYqC2oQKNahtSsYW1DahtQ2pWAW1DajWobUrALahtRrVI4PZRbVu6OnM/yqJ5IwVsqMXLREaFpzFgHPBT7dPnVggwqJ6oHnz99GnnRBd2VR+sQvzrknxb/CjojgW7IVdkNzIHxpVdj9WqQOOiyCTtEyHg+Zcp8mvY10eOib1ZIz5Op+RrB8Vke5osUFsMhslepof+FL41JGurP5jJ5L6cPBGHZI6mk22T41MXriKa4nItxdOHggn2aRzpCXZuYEOLix4ccw9Ug8QQbEEaggVYStNsXhlcWPmCNCD1Bpy4udUwWCF2Q2x8Sk4aOTJI6ah7AiWMkqsq8uKlTbgQbaEU6k2SvIsvkbj3Nce6oPamLeOVZAjFsMCXKjRoTrKLcQCtmHV4wBoCTb0YMAykEEAgjgQdQRWcc86tOjRwjdNEBiMG6C/rAcbDUDrl1v7PdSAsdRqDqD1FWRlqtbekTCAzOcsB9c2JEbk+tYfmt8D9rTswcXzaSObNw9K4g2rq7Dyq6hkYMp4FSCPeKCu1SRyuLQWhAowWhtVWIC1CBQgV1qVjOtXWo1qG1KwCgUI4gcybAdT0FKJGSbDUmqzv1NjFth8NHIue4kmUEtawPZxECyXDWL3voQLcTlkyqJcYOQx3p9ISYSTssMsc0ykh2a5ijI/MGUjO/WxsOGp4VXG+lbaLcJY4//AC41+b5j8aJF6NMfJbLAEHABmVbD5/CpLDehjGN68uHTyLuf4RXNKcHq2bxhJaIqWN3xxsvr4qc+AdlHuUgU/wBxd232lirOT2KWfEOTqE1sgb6zEEeADHlV0wfoR0/K4vXokenvY/hV+2VudBh8E+DjMgWQN2kgIErMwsWzAcbWA0sAKzllilUUUoO9TEvSjvWuLmGHhAGFw/cjUCysy90vboAMq+GvOqOAv1F91bFtP0Gc8PjD5Sxg/vIRb7tVHafop2lDciNJVHOJ8x+4wDfCpjOKVDcWWP0ab8Q4WGSPEuUhyl0IzMVfg0a21udCKqce/uOSRuwxmJMeZuz7XI7ZL93OHDa2texpLYW6cuKcwobZD+ULAgI40KkdRqPPyqw4z0a4iFbxqJfIgH7rca555oRk0dEMEpRsmd0PS1KGyY8BlJ0lRQrL9pBow8rHwNa9gsWkqLJGwdGF1YG4IPMV5Y2hO8bGORSrD811Kn2g1oXoZ3yImGBk1STM0J5pIBmZPskKSOhHjotXqJxrQ2uiObCj1GbaWQoAi5wzIpszRlQzAM+ZdbAG9vCs5PQEOJEF72ubW8weVQu6kpQNhnUoYwrxqbEjDy3KJddDkbNHpyVetO8UskUI7G8xUgBWZRcEgEF7C1tdfDnUbteR0kw+JZVUIRFKVbN+TxDhCvAXCv2T5vA6VOKWrj5KktLJ+TVhYsPK1j4G/lSW0cOssTxumdXUoy6aq2hGvnVJ34xuJjx2ASCTKHGIRwWbs8tlzOyKRcquZh4jiKtmD2cJ+zklJYxaIVYrdiBmc5TY3tp4GrXe0NvTUxIYCXCLiMHEZ2OdZmRSUZgQgjAZLllyuG0I1j1rq9EQYZU9VQOpA1Nup4mgrXmn5M7juisWobUNqECvaPNAAo6Rk6AXPhUJtXeaGA5TeRhxVSBbwLHh8ajf+0t10jw0SjxZmPtIApvHkr0onqQT1Zdhs6U8FH7TW+QJpQ7Klto0SnxV5PkyVQT6UMTyig9z/wBdAPShiv0UHuf+usXh4l+DRZsKL0djYnli0X7OHT/UxoDsTFn/APoyDyhhH4VSl9Kc/OCI+RcfzpcelN7A/RkPI/lCCD903HjWT4fiN0vYvr4Xu/ctLbvYs8NpTf8AtRfhSTbvY/ltN/bBGfxqBi9K4/Owp9kgPzQU7i9KmHPrQzjy7Nv9QpPFxC/D7IfUwvf3ZIf8G2oOG0UP2oEH4GiNgNsDhisK32ky/KOuh9JWCPEzL9qO/wDCTT2HfrAN/wDsAfaWRfmtQ+su8P6V/opdN9pe5HEbbX/wL/fH9NEfau2IwS+EwzAAklXtoNSdZD8qscG8mEf1cTAf/UUH3E0rtFe3glSKRQzxuiupDZSykBtOl6ylka7wX2LUFtJ/czj0VxGPBmeQNmxEjyggM7FWPrGwvxufbV4hx8bjuMGtobcR4EcQfOojZ2x2XBwQJI8fZIikpYE5AARcjS56a0rg9nmKJhJIZHse+1sxHK5AF68bJK5No9aMFSTITfCLA4lTFM8ZZb2OYB0bwb8321kGxMP9E2rh1d8qpiIzn9UZL+sTyFtD7a2XaWysUT+RlRYjxQotrE6m4GYm3jx91VHB7urNtnDKYu1jRGaXWygBSFZxzGYgZeZIro4WWzI4mPptGyYTa0EnqTwv9mRG+ANO7VWcX6Ptnvxw4X7LuvwDW+FR7ejeFP8AAxOKh5jK4sPcAfjXY44n2b/Vfueenk8L7k9JsZTnzSzHOb2zKuQ8ihVQR7SQed6Rx2AVsK0EhZ1ZREzLlDBWNu010GUa3/V4cqrk+7W1Yv8Au+0s4HBZl/Fg9Ot3m2iDN9PEQQIArhkVDckE90XvbrYa1zzxqPqjJP8AubRm3o0zPd798GOJRpIrDDNOqspv2qSKUWRbgCxAB0JBvWv7hkHAYZlFg8YkAPG0hLi/sIrHd7j/AMnskEXth8tjrwWIWt7K3XZWG7KGKMCwSONLfZUC3wrXTZbku9xptvajR5UiAZ2vx1AC2J0uLnwuOfSxCo3aGyZZJ30GQnMra9NQ2nG/S/Chrmm8jelnoY1gjBW1f1V/5BtQ4jZMkyWSTsgeLZczW/V1FvOlcLFmYD3+QqeAr2s+d49I9zxMWJS1ZRP+zOLnPJf7Kj+dJP6MI+WIkHmin8RWg2oprlfG5+/MaLhsXgzSb0Xt+biV/ajI+Ic0wm9GuKHqvA37Tqf4PxrWCaLemviOdb+wfJ4nsYziNw8av+UG+y6H4Eg0xk3bxSBg2Gm4A6IW4H9W/ImtzzUF6tfE8m6RPyMNmzzzPh2T11ZftAr8xSQr0W2tR+K2Ph5PXghbzRb++161XxVbx9zN8A9pGCWoGFbJjtysE3CHKSbAqzqBzJyhrcAagcZuDhgxAxDqejBTb5VqvieF97RPyGTajOLUVRY3Gh6jjV8xPo4ewMWIRweGZSo8NVLVGYncHGrwSN/sOP8AXlrWPG4ZfiRnLhMsX2Lxuhju0wsbDiBlPPVdL+3j7aT2zi1ysBiMmlj3QbHmdRcnlxqoejvaMseJmwzqQoUSW5hhlva2hBV0NXfaawupLMeHJitx42418txSUc0q7WfR8I04RclsNDtQLhhlcOAuXMOB8v75VX9ib2phHkPYh2cjM+fKcq+qgGUiwJY/tUx3j21dSieqqsR42Hy0qpxyDg51536jj5V28BgUrcjm47LSSia7B6T8OdHimXyyOP4gfhT3CekXZ8n+cVNr9+N1+NiPjWMidb8R41EpKAT5V6HykH5POeeSPSeD25hprdlPC9+jqT7r3pzij3DpcdBb3615fml/JgeNaqN5ThtiYMxc0jR35Iqmzi2YG5tbQGuPieHWNWn3OjDlc3VFV23K8u0YcIAOxjxGGSBQOEM/ZMe9xYWN7mvQprzpuXtTtcVh2yB2wayMWBt2kUSN2Ia40K3tfpar5LvhtKclcNh8o+ssbP8A/I/c+FVDG22tAlLc0+grKn3Z2xidZZyg42aYqPuQgiurTpQ3kiOZ+C97NPe9n4ipTPUHG9jepGPEAis+NtTsrh1cR3nopekO1opkrh5zpUBcvRTJSJeil6XMUoixkopeki9Fz0rHyoX7Si56Sz0Geix0DK/eXzJ/dI/GobGF8791/W4hWIIygDUCpSXkRa4vx4WPHy4CqtvbvfFgSgkVpJHBKojahR+c5ZRlF9BxPHTQ04pt0hvlrUsWDJEcQIsTqRwIJVmNx5mnUrd1iTYWNydABbUk8rVi+0/Sni3/AMGOKHjrrK+vPM3dv+zVX2jt3E4j/GnlcHipY5fuCy/Cto8PLcxnmWxs3o6lixM+0HjsV7SFVa2v+HZiOqlk0628qk9vbtlz3CVY8LC4Ps5VWfQiqRwYiQ3uwzP0Cxlwth1tmqB2Lv8AY+baasoklRnKth0F0SAtYnTTMvHOeJFr2NqeXBGf5oWPNKDtFuw24KxK0uIkDEXJW11AHNiePlw86yiPb0DYyV50dsPI5sUsHjHAOAQQwNrlfHTXQ676Yt4BhsE0Qb8riQY1HMR6ds/3Tl83HSvPtdGK4xpGWR8ztmtw7kYXEpnwmKDr1sHsejBSCp8CKhMZ6NsUvqvC/tZD7itvjWfw5kYMjFWHBlJVh5MDcVadm+kLGw2DOs69JR3rdBItj7WzVay5o9pX+ZHJjfdfYbY/dPGpxgYjqpV/4STUVPsWRiI2nhU3CiMymQ5idFEcQfW54W507O9eMJNppTqSdQbXJNrdOXsqXxu82GOIMyQqVNmaOdCvfWwuCoK2IUHiKjLxGV6NL9CoYsa1TLZ6Mt2f+HY8CaaKRnws0gWM5rZGjBXxNidPA1reB2l2oJWOVQP0i9nfxAOtqwfG+lfEvbLkTkGRUJUdASSfZeqztLeXEzk9pipWU8Q+a3la7Cudc776Gvpqj05ituYeM2eeJT0zrf7o1rq8qRnowPk34E11XqTSPTFItKUP6p4HoelL0DICCCLg16GbGskaZy45uDsMmJo4mqCxYeHXUp9bmvg386CPaQ614uTFKDpnowmpK0T/AGtFMtRAx4rvpgNQUOZMNqWSWRCTc97Ot+fde4UfZtTpJefX5cqi5MTfS/Hj5dPbwpRcRQBI9pXdpTD6RXdvTAf9pWA78Y8T46eRXzpnCo2tsqRhdL8swbwN7860rf8A26sGFdM1pJlMaAcbGwkbwAUn2kVjRPCurh46cxz5XrQNDRTQ3rqMS/7pbfGE2ZiCtu2lkEMfhozPJb9VWHtK0b0KY0R7QmBsFfDOxJ0CiJ0Nyeli1UGGU3K30sSB0Oma3n3fdSuFxzRCYLoZYjCT0jZ0ZwPtCMKfAmoa1KJL0gbxfTsbJMt+zFo4gf0SE2a3IsSzftW5VXaG9FI6+6qEDe9AG/vyorNQRm9/L50CJ/cOaP6V2cqqwlQqt+TjvL7wGHtq943d3DsP8PL4qSD/AC+FZNg3IliZfWWSNl8w4tW0zvxrl4hNNNG+LVUU7G7lRt6rH9pQfiLVX9qbsNCM1+7oLqTz4XU1o7vTPGQh1KtwIt/vWccsl3ZbhFmVtgmHBveK6pzF4MoxU/8AXxrq607Od6Hoehot6G9dlmFBjUFtLd692hOU/VPqny+r8qnL0IqZRjJUyo3HsZ3i8RLC2WVSvnwPkeBoYtsA6A3NX+eBXUq6hlPEEXHxqr7U3JRrtAxjP1Tcr7DxHxrknwy2N45vI0hx3jTlcbVYx2zsTh/8RGy/WHeX3jh7abJtS3OuZ4mjVTTLoMZRhiqqce1fGmm3d4eyiOU99rqnh1b2fO1T03dFcyK5vhj+2xcjk3Cns4xyCpoT7WzG/jUBPNa3Un4Upl5tTEhpZAqKWY6KB/fxruSpUcrdj8NRqX2hsz6OUTPnYxqz9AxLCwPMaU2vei7CjmaxB8bHyOlEL34e/l/vQSjQigw7XUcv9qADhbUlK1GkmHKm0j0AznalMIdD50gRfSnGHjKixt10psSCpKY2VhxVlceakEfEVrX0vMAw4MAw8iLisllFXzY+I/5eH/y0HuAH4VjmVpM0xvUmWnpJpqZNiKIZqw5TWxxPlYWYAjx1rqa9tXU6FZs2U9K7KelPk535AHUdb9B4U1Ta0BUN2gsUjk1BHcmbLG2o5kWrs6pl00EtXXp2JkPBhe7L+0nrD2UEk0S6s6DzYD50dVB0xrehvSU228IvGeH74PyplLvZgR/nA+Ssfwo6qF0yTqJx262GnOsQDHmndPn094oW3khIukWJccisLWPTU2p5g9rzW/7pOtzz7EDw1Lg/Ch5EwUClbZ9HMiSWgZmXs3kZmAsGUgCJbXZmIJI0A7vjWWbQfNI1793ui4sRbjoeGt63zfzaWLTBzHCgiQR5s4szKAy5wq63bJnN/DTW1ec3draH286iDvUc1QTHTchUhsPCMoz6d9Drc5lB4AefE0z2FLEmJikxMZlhVwZUBK3QceWtuOXna1xet6xe4+Dcsyp2ZYliUsAbm97EHrTl2oUTDtpSEzG5JsiLc+Av+JpApU9v3shcLjDGrZlMaODpzLKQbdMvxqCBppaCfcWwZUMM4uuvj7bc6ZsurW0GY2HgdfxpcGkuvn+AooB1svZLzZmUKET1ndsqDna/WlsNu48jTMssLRwoHklu4jUHRR6lyxOgUA6imwxDiER6iMuz2toz2RTc87ZF8r+NWeBcmw5Dzl2gqnxVIQyg+TC9Zzk196GlZW8NsclXkLCwB1KtrYa2VQTYdT89KZ40FNNLg2PMew1aV2oiQDJPl7gBiC3dnHHvclJvr0J561UNoSE6niTc+ZNz86eOUndjkkuwmZSasG7uP7hjPFSSPssSfnf3iqupNO8DisjhjbhlPkbfyq5K0TF0y4GegM9MO0NBmJv7PmB+NY0aWPTia6o5pW6fGuooC8tvFiWF8PisP5KFjb7skdx76jMbtraJ9aeT9lwPigFM4dpwwNeHP7Te/uAqQXe7xqnFr6k81jJTi2yszzSgEFlDM5sDwAa4PuPlUtj8fCwH/I4tbcwrLfx7pt+7SY3tHWlU3rHWna3iLXZkWrQZgxjxa2N7NH2o082W/tq1w73YELZ+0UlZFa2GCC0tu0ACPcXAHPlpaov/APKx1pGXe3xq+ZePf9harf2LKd/sEc3/ADJGfMTeCe92QISCsmmijhz1pWL0gYbvBcUjFjexinGuUL3bk29W/nfrVHl2nJKbiNm8gT8qUTZk0lsyxqDzax+Cgn4Uejx/PsFy/n/S5tv3Bc/loNbHV5E8NMyG1YxjYwrsilXAYgMpupUHRg3QitIwe6WGOs0t/BIrfvMD8qSj3YhixMkqCN00aBZSRFFlQtPPiRpmjjsCB+cZFHK9TOcYxsaTbM3OyZmXMsU7KfzljdkI65gtjWs7r7BXF4WKZ7DOnrMzyNcXU90tlGoP8qY7WbRZJJHu2qyYrFzYWSVfrwYPDqeyjtwLAG3KmGB3gOG2eohlH5OeVLI2cd8tIihyBmFnGthwbTSs4ZHNdhuKQz9J3Yri1igRFEUaq+QAd9iWsbcwpX31UglHlkZ2Z3YlnZnY9WYksfeTRAa3IFoYWa+UXsLnwHD8RTcc/M07wW0HhJMbZSwKngdD50zjNwfM/OpKJ7CQLPhJFQDtYpDKov3mSQDMq+1Tp4L7JTZY7bYmKQavh8RHiLfqMoRj7hIfZVVwGPeCRZE4jRhyZDbMh8Db5Vatz9uQnHkEMsOMRoJY2ylQzABCHFr3II1AsZDxrDKmk2ttS412KUTTTEtc1KbZ2e2Gmkhf1o2K36gaq3tBB9tRKXJ7vvroi01aM2h1gdnGRwgNmOgHieC8RqegufCuxeBaNsklgTaxHeFibXHXUEW43BBsak9ibVWEMjorI+jnVmseN1JyuPCwPQg1MY6FZXiFr5XDXuW0BC+sdSDZTc6kIpOpNTzNOmOlVkYdnuODD40thcJJnEepz2AA+txA+FWSDCrxZRpY2sBfQeXXhT7ZWEzTdxDmWOZxlyBhaNhcBrgnXhpzsb2rFyZommZ/NLkJVmUEaEXHGupnj8Pd2Ot7m/MfDhXVqmiaZomI3ZbLljjw8mt891RteK6jrUWdzsSLfkkN78HTTprercMfP+gPvFG+mYj9B8VoXMvANRZQdo7vTxPArRi8rlFAZSWYC+UWPlqaksLupOCpfDMVvdlzKCQOIGpqa2rBipZMO4hUdjIX9ZdQVItUmMXi/wBCv3h/Om3KthJR+ojs3dqI2ZsOU1PdYK40ue8QOBtbnxoV2XIuiIt+WXL0+wKeLicRzi/eT+qlFxE/6P4p/VWXK/Jfp8DXscTmI7OW1tGNgD3rW4XpCVZsrZopu6wAFs1/W7y2HDQe8VKfSZ/q/FT/AKqH6TiPq/w/100mnsJqL8kRG0gNuzbgTe1r2BsLEC5vp7aerEQBdC92jyhlyI72zKshPCPtliJHMLwNOjicR9X5f10BnnIsY1IPEECx/eoknIEooz7b29citIuDdlBJ7TEadviXGhkeTiiX9VFsALeQq2JxMrkGRi50469T7fWOp6mpHeHZxw87oRlX1l8Ea9tfDUfs1GSBlJVrhlJVgeRU2IPtFaQjGPYhtsAE9KIXt4misaFEqrEGQ8SaOi2AoGHL+9KUNABGFXXcbdvCYzDsjOVxSyl+7pIIwFC9nrYi9zexsT5VS6NhcU8UiyxnK6HMp6EdRzBGhHQ1E4uSpOjTHJRlbRu+L3ewskolmwzSyBFQvIAFIXgShIQnxtTPaeFhxSthmA7PT1QO5bgVI0BFVDanpISRFNnL5QGV/VVuYXL6w6E69arm1968SmUIAgdFkVrDVHvYqB4gj2GuKGHKdssuJIht4NmthZ5IXIJU6MODKdVbw05cjetI3S2Ls5sLE2KxuSayFlRgMgCgIj3Q97TWqHu5s84zFhJi57pkYr3mIFrE5j6tyOH+40zE7GDgB3c2XKv5FVAF73KpYMb82Brtd0r7nBSbddhDamHwiMFwmJaYZczXOcDIrFjdVFrBF99PthbMmjnimzRuoY5wDPfspAQ4AZbXs2lJbN2d2PB2YWIsYfrcdQb8NKkJMS+UqjhNLX7JiQPvdK55xlehrFRrUzza+xlh2sIWF0LOw6MhiZkPyNBVybZXaPG8jdo6E5WVSjqCrAghjZhr10rq0tUtTN81jkM3X5UbtT1pPJQ5Kqyg/bH+zRu0brSYWjBaBiglbqaETN1NJ2oSPKgBUTN1+NGEp6/KkLHwobeXvoAcdoepoc5+t8v500SVSbAqT0BufdSmnT40gILfXd04xY8rWcNlLWv+TbjcA62IB8i1UDeWFlxUiuQWAjDMNAzCJMz/ALRu37Va8MvHXyHH3mwqgekbCATRygWEiFSL370dtb+IYfdq4smS0KesdKAUFrUm03TU9PHxPKrIOBu/gBb2nU/hSt6SiWw8eJ8zSlAHXojGj0RhQA3kFSOD2r2fZnIp7M5u8TqeF78tBbThTB62b0UYG+ASYGyxvP2iLlHbMGY2lJBLWUrYfqj2xkfLGxwVsYbnYtJYpJI7B3ldpQbXDE6Lp+aFCgeA63qwZn8Kr+0NnpgtsvHBYQYnDidVHqg5jovhdXI6Z7cqmu2rNy3NEhDbWLkjglcGxCNY9DawPvouyNpu+HikOuaNCT42Gb43pptraUQRkcZrgiwLA+GoB51A7B3gWGBYXjbulgLG4ysxIF+Ol6mUZSi6RonCNNvc2HYX+K32B866qtsvfnCJKSztlKWv2b8b8LW866vK+HcPkhgUZxaeuxrxM4PJaaIJcU4tnyDrqP6qVwW8eFR8mJI1NgyuRY20uOhOl9dSKbdhhTpkz/ss/wATRosBCPVwo9sSj517DjZzKaRLbwTxwqki37F/8wsCutsgGlzmudfCoePb0R/Pt52/C9OTgVa18OunDNksPIC9OI8IB+bGo8v/AKilCNL1Oxzlb9IlFjVb1XU/tD5Urma2gv8A34Ur9EXqn3f96MMKvX3BR+FNpCtkPMuJJ0KKOmY/PJemx2bK3rsh0t6zH/TbpfrarIYfFvvMPlXfRx0+JqWMqR3ccMWRwhIsSrSA2NrjTloKcpgp0FhiAB+tmPzNWT6MvT50V8Ch4op89adhRBxYSe9+3v5f9ai99oD2CMzElZLcRYBlN9LX5DnVu/4ZF+hj+6P5VF71bKj+iTFURSqZwQLHuEMfgCKE9RNGY0gmjMOutLXptPyYctDW5kL0UtSUkthm5fjR0k6i1ABx7fhRWBo97UlJJcWtegBF28a1j0ZbWwMeEyS4jsG75kDSFCSzAN2fIqypHw1BB0F7nJ306Xq37A3MSfDxytK6lwxygC1sxA1tfUAH21nlrl1Hj7krtDeeLE7UfErmWCKEQQ6G5UHQkcr3kOutiL609feeLkrn2AfNqLhN0IIxazN5sw19gqRg2JCP8lf3m/irLmx/U0UZrwRTb0L+jYjzX5Uj9OV9UwpY9SBb8as6YJBwiA8lAozIB+Yfu3/Cl1Irsvcrlb7sri4aVhcrhkHQrc+2hqdzD6h+7XUuox8iHgUUN/Gk7frf37qEL+t/fuqxCwYUcSCm+Xxoyjy+NIBckHlRSB0oFA6ijC39igAthQWpTN/elBm86QBQp6UPZ+FGv/d6MGPhRYCXZjwouIw2dHQ8GVl+8CPxpfN4/CjIRQBhSgjQ8RofPnSQ5ipTeHD9ni8Qg4CViPsuc6/BhUU/GukwEBoSp4HhThVpKUXsedxS6UxAkUjLJbQUuw0pu5twoBiD6C5rd9hQGLDwR/VijU+YUX+N6xXY+D7bEQxcc8ig/Zvd/wB0GtzJNZZtkaYw5aisvj86DN40UvXPRtYBU9TRGU9aVCmjCMUqAZOfGup92YoKVDsjA3nRg1JB64tXQQLZj4UKy+VIiuv5UAOBLQiSm+auz0qAc9r/AHeh7em4koc3hQAv2niaHtB402J6aVwB60UA5LUKvSAU0YDwpUBn/pBgy4sN9eNT7VJU/ALVVl41e/SPh+7BJ0Z0P7QDD+A++qJPyrePYyl3Er62pwlNyNRThaogM3CmslOpDpTOQ0IGW70X4IPiXlPCOOw+3IbD90P7605mA51TvRthcmEz85ZGb9le4v8ACx9tWNydda58juRtBaDoHxo6imetGBqCx3noDNTU0BJoAc9pXUzzmupANKPak64nStiRXNXUiGoxakAqKHNSIY0opoGKIwoWk8KJfwopNACgahz2osdKUUB3aGg7Q0eig0qAht9Is+Dc21Uow+8AfgxrMp+HtrXNtRBsPOp5xP8ABSR8qyST1TWsOxlPuJLxFOEFN4+NOYxV7EBJzTOQ05mNds1M08IPAyxD3utCBmx7Lwoigij+oir7QBc++9KMRSjnWkXFczR0INnoe0pIGjZqVBYp2lDnpGi3ooA7GuohNdS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data:image/jpeg;base64,/9j/4AAQSkZJRgABAQAAAQABAAD/2wCEAAkGBxQTEhQUExQUFhUXFRQVFhcXGBcUFxcUFBUXGBQUFRQYHCggGBwlHBUVITEhJSkrLi4uFx8zODMsNygtLisBCgoKDg0OGhAQGywkHyQsLCwtLCwsLywsLCwsLCwsLCwsLC0sLCwsLCwsLCwsLCwsLCwsLCwsLCwsLCwsLCwsLP/AABEIAP0AxwMBIgACEQEDEQH/xAAcAAAABwEBAAAAAAAAAAAAAAABAgMEBQYHAAj/xABLEAACAQIDBQQGBQoEAwgDAAABAgMAEQQSIQUGMUFREyJhcQcygZGhsRRScpLBI0JTYoKistHS8DNDwuEVJPEXNFRzg5Oj4hZERf/EABoBAAMBAQEBAAAAAAAAAAAAAAABAgMEBQb/xAAvEQACAgECBQIEBQUAAAAAAAAAAQIRAyFBBBITMVEioQUUYZFCcYHh8KKxwdHx/9oADAMBAAIRAxEAPwC2Wo1qPlrrV71nmBbUNqMBRrVLY6CAUNqOBQ5aVhQS1Daj2obUrHQS1Daj2obUrAJautSlq4CiwCZa7LSlq61Kxidq61KWrrUWAS1daj2obUWAnautSlqSmmVMoY2zHKuhNzYmwt4A+6iwBtQWoyuDwIPl+NGtRYCdq61KWoLU7ATtXUe1DRYCAFDajAUYCnYqC2oQKNahtSsYW1DahtQ2pWAW1DajWobUrALahtRrVI4PZRbVu6OnM/yqJ5IwVsqMXLREaFpzFgHPBT7dPnVggwqJ6oHnz99GnnRBd2VR+sQvzrknxb/CjojgW7IVdkNzIHxpVdj9WqQOOiyCTtEyHg+Zcp8mvY10eOib1ZIz5Op+RrB8Vke5osUFsMhslepof+FL41JGurP5jJ5L6cPBGHZI6mk22T41MXriKa4nItxdOHggn2aRzpCXZuYEOLix4ccw9Ug8QQbEEaggVYStNsXhlcWPmCNCD1Bpy4udUwWCF2Q2x8Sk4aOTJI6ah7AiWMkqsq8uKlTbgQbaEU6k2SvIsvkbj3Nce6oPamLeOVZAjFsMCXKjRoTrKLcQCtmHV4wBoCTb0YMAykEEAgjgQdQRWcc86tOjRwjdNEBiMG6C/rAcbDUDrl1v7PdSAsdRqDqD1FWRlqtbekTCAzOcsB9c2JEbk+tYfmt8D9rTswcXzaSObNw9K4g2rq7Dyq6hkYMp4FSCPeKCu1SRyuLQWhAowWhtVWIC1CBQgV1qVjOtXWo1qG1KwCgUI4gcybAdT0FKJGSbDUmqzv1NjFth8NHIue4kmUEtawPZxECyXDWL3voQLcTlkyqJcYOQx3p9ISYSTssMsc0ykh2a5ijI/MGUjO/WxsOGp4VXG+lbaLcJY4//AC41+b5j8aJF6NMfJbLAEHABmVbD5/CpLDehjGN68uHTyLuf4RXNKcHq2bxhJaIqWN3xxsvr4qc+AdlHuUgU/wBxd232lirOT2KWfEOTqE1sgb6zEEeADHlV0wfoR0/K4vXokenvY/hV+2VudBh8E+DjMgWQN2kgIErMwsWzAcbWA0sAKzllilUUUoO9TEvSjvWuLmGHhAGFw/cjUCysy90vboAMq+GvOqOAv1F91bFtP0Gc8PjD5Sxg/vIRb7tVHafop2lDciNJVHOJ8x+4wDfCpjOKVDcWWP0ab8Q4WGSPEuUhyl0IzMVfg0a21udCKqce/uOSRuwxmJMeZuz7XI7ZL93OHDa2texpLYW6cuKcwobZD+ULAgI40KkdRqPPyqw4z0a4iFbxqJfIgH7rca555oRk0dEMEpRsmd0PS1KGyY8BlJ0lRQrL9pBow8rHwNa9gsWkqLJGwdGF1YG4IPMV5Y2hO8bGORSrD811Kn2g1oXoZ3yImGBk1STM0J5pIBmZPskKSOhHjotXqJxrQ2uiObCj1GbaWQoAi5wzIpszRlQzAM+ZdbAG9vCs5PQEOJEF72ubW8weVQu6kpQNhnUoYwrxqbEjDy3KJddDkbNHpyVetO8UskUI7G8xUgBWZRcEgEF7C1tdfDnUbteR0kw+JZVUIRFKVbN+TxDhCvAXCv2T5vA6VOKWrj5KktLJ+TVhYsPK1j4G/lSW0cOssTxumdXUoy6aq2hGvnVJ34xuJjx2ASCTKHGIRwWbs8tlzOyKRcquZh4jiKtmD2cJ+zklJYxaIVYrdiBmc5TY3tp4GrXe0NvTUxIYCXCLiMHEZ2OdZmRSUZgQgjAZLllyuG0I1j1rq9EQYZU9VQOpA1Nup4mgrXmn5M7juisWobUNqECvaPNAAo6Rk6AXPhUJtXeaGA5TeRhxVSBbwLHh8ajf+0t10jw0SjxZmPtIApvHkr0onqQT1Zdhs6U8FH7TW+QJpQ7Klto0SnxV5PkyVQT6UMTyig9z/wBdAPShiv0UHuf+usXh4l+DRZsKL0djYnli0X7OHT/UxoDsTFn/APoyDyhhH4VSl9Kc/OCI+RcfzpcelN7A/RkPI/lCCD903HjWT4fiN0vYvr4Xu/ctLbvYs8NpTf8AtRfhSTbvY/ltN/bBGfxqBi9K4/Owp9kgPzQU7i9KmHPrQzjy7Nv9QpPFxC/D7IfUwvf3ZIf8G2oOG0UP2oEH4GiNgNsDhisK32ky/KOuh9JWCPEzL9qO/wDCTT2HfrAN/wDsAfaWRfmtQ+su8P6V/opdN9pe5HEbbX/wL/fH9NEfau2IwS+EwzAAklXtoNSdZD8qscG8mEf1cTAf/UUH3E0rtFe3glSKRQzxuiupDZSykBtOl6ylka7wX2LUFtJ/czj0VxGPBmeQNmxEjyggM7FWPrGwvxufbV4hx8bjuMGtobcR4EcQfOojZ2x2XBwQJI8fZIikpYE5AARcjS56a0rg9nmKJhJIZHse+1sxHK5AF68bJK5No9aMFSTITfCLA4lTFM8ZZb2OYB0bwb8321kGxMP9E2rh1d8qpiIzn9UZL+sTyFtD7a2XaWysUT+RlRYjxQotrE6m4GYm3jx91VHB7urNtnDKYu1jRGaXWygBSFZxzGYgZeZIro4WWzI4mPptGyYTa0EnqTwv9mRG+ANO7VWcX6Ptnvxw4X7LuvwDW+FR7ejeFP8AAxOKh5jK4sPcAfjXY44n2b/Vfueenk8L7k9JsZTnzSzHOb2zKuQ8ihVQR7SQed6Rx2AVsK0EhZ1ZREzLlDBWNu010GUa3/V4cqrk+7W1Yv8Au+0s4HBZl/Fg9Ot3m2iDN9PEQQIArhkVDckE90XvbrYa1zzxqPqjJP8AubRm3o0zPd798GOJRpIrDDNOqspv2qSKUWRbgCxAB0JBvWv7hkHAYZlFg8YkAPG0hLi/sIrHd7j/AMnskEXth8tjrwWIWt7K3XZWG7KGKMCwSONLfZUC3wrXTZbku9xptvajR5UiAZ2vx1AC2J0uLnwuOfSxCo3aGyZZJ30GQnMra9NQ2nG/S/Chrmm8jelnoY1gjBW1f1V/5BtQ4jZMkyWSTsgeLZczW/V1FvOlcLFmYD3+QqeAr2s+d49I9zxMWJS1ZRP+zOLnPJf7Kj+dJP6MI+WIkHmin8RWg2oprlfG5+/MaLhsXgzSb0Xt+biV/ajI+Ic0wm9GuKHqvA37Tqf4PxrWCaLemviOdb+wfJ4nsYziNw8av+UG+y6H4Eg0xk3bxSBg2Gm4A6IW4H9W/ImtzzUF6tfE8m6RPyMNmzzzPh2T11ZftAr8xSQr0W2tR+K2Ph5PXghbzRb++161XxVbx9zN8A9pGCWoGFbJjtysE3CHKSbAqzqBzJyhrcAagcZuDhgxAxDqejBTb5VqvieF97RPyGTajOLUVRY3Gh6jjV8xPo4ewMWIRweGZSo8NVLVGYncHGrwSN/sOP8AXlrWPG4ZfiRnLhMsX2Lxuhju0wsbDiBlPPVdL+3j7aT2zi1ysBiMmlj3QbHmdRcnlxqoejvaMseJmwzqQoUSW5hhlva2hBV0NXfaawupLMeHJitx42418txSUc0q7WfR8I04RclsNDtQLhhlcOAuXMOB8v75VX9ib2phHkPYh2cjM+fKcq+qgGUiwJY/tUx3j21dSieqqsR42Hy0qpxyDg51536jj5V28BgUrcjm47LSSia7B6T8OdHimXyyOP4gfhT3CekXZ8n+cVNr9+N1+NiPjWMidb8R41EpKAT5V6HykH5POeeSPSeD25hprdlPC9+jqT7r3pzij3DpcdBb3615fml/JgeNaqN5ThtiYMxc0jR35Iqmzi2YG5tbQGuPieHWNWn3OjDlc3VFV23K8u0YcIAOxjxGGSBQOEM/ZMe9xYWN7mvQprzpuXtTtcVh2yB2wayMWBt2kUSN2Ia40K3tfpar5LvhtKclcNh8o+ssbP8A/I/c+FVDG22tAlLc0+grKn3Z2xidZZyg42aYqPuQgiurTpQ3kiOZ+C97NPe9n4ipTPUHG9jepGPEAis+NtTsrh1cR3nopekO1opkrh5zpUBcvRTJSJeil6XMUoixkopeki9Fz0rHyoX7Si56Sz0Geix0DK/eXzJ/dI/GobGF8791/W4hWIIygDUCpSXkRa4vx4WPHy4CqtvbvfFgSgkVpJHBKojahR+c5ZRlF9BxPHTQ04pt0hvlrUsWDJEcQIsTqRwIJVmNx5mnUrd1iTYWNydABbUk8rVi+0/Sni3/AMGOKHjrrK+vPM3dv+zVX2jt3E4j/GnlcHipY5fuCy/Cto8PLcxnmWxs3o6lixM+0HjsV7SFVa2v+HZiOqlk0628qk9vbtlz3CVY8LC4Ps5VWfQiqRwYiQ3uwzP0Cxlwth1tmqB2Lv8AY+baasoklRnKth0F0SAtYnTTMvHOeJFr2NqeXBGf5oWPNKDtFuw24KxK0uIkDEXJW11AHNiePlw86yiPb0DYyV50dsPI5sUsHjHAOAQQwNrlfHTXQ676Yt4BhsE0Qb8riQY1HMR6ds/3Tl83HSvPtdGK4xpGWR8ztmtw7kYXEpnwmKDr1sHsejBSCp8CKhMZ6NsUvqvC/tZD7itvjWfw5kYMjFWHBlJVh5MDcVadm+kLGw2DOs69JR3rdBItj7WzVay5o9pX+ZHJjfdfYbY/dPGpxgYjqpV/4STUVPsWRiI2nhU3CiMymQ5idFEcQfW54W507O9eMJNppTqSdQbXJNrdOXsqXxu82GOIMyQqVNmaOdCvfWwuCoK2IUHiKjLxGV6NL9CoYsa1TLZ6Mt2f+HY8CaaKRnws0gWM5rZGjBXxNidPA1reB2l2oJWOVQP0i9nfxAOtqwfG+lfEvbLkTkGRUJUdASSfZeqztLeXEzk9pipWU8Q+a3la7Cudc776Gvpqj05ituYeM2eeJT0zrf7o1rq8qRnowPk34E11XqTSPTFItKUP6p4HoelL0DICCCLg16GbGskaZy45uDsMmJo4mqCxYeHXUp9bmvg386CPaQ614uTFKDpnowmpK0T/AGtFMtRAx4rvpgNQUOZMNqWSWRCTc97Ot+fde4UfZtTpJefX5cqi5MTfS/Hj5dPbwpRcRQBI9pXdpTD6RXdvTAf9pWA78Y8T46eRXzpnCo2tsqRhdL8swbwN7860rf8A26sGFdM1pJlMaAcbGwkbwAUn2kVjRPCurh46cxz5XrQNDRTQ3rqMS/7pbfGE2ZiCtu2lkEMfhozPJb9VWHtK0b0KY0R7QmBsFfDOxJ0CiJ0Nyeli1UGGU3K30sSB0Oma3n3fdSuFxzRCYLoZYjCT0jZ0ZwPtCMKfAmoa1KJL0gbxfTsbJMt+zFo4gf0SE2a3IsSzftW5VXaG9FI6+6qEDe9AG/vyorNQRm9/L50CJ/cOaP6V2cqqwlQqt+TjvL7wGHtq943d3DsP8PL4qSD/AC+FZNg3IliZfWWSNl8w4tW0zvxrl4hNNNG+LVUU7G7lRt6rH9pQfiLVX9qbsNCM1+7oLqTz4XU1o7vTPGQh1KtwIt/vWccsl3ZbhFmVtgmHBveK6pzF4MoxU/8AXxrq607Od6Hoehot6G9dlmFBjUFtLd692hOU/VPqny+r8qnL0IqZRjJUyo3HsZ3i8RLC2WVSvnwPkeBoYtsA6A3NX+eBXUq6hlPEEXHxqr7U3JRrtAxjP1Tcr7DxHxrknwy2N45vI0hx3jTlcbVYx2zsTh/8RGy/WHeX3jh7abJtS3OuZ4mjVTTLoMZRhiqqce1fGmm3d4eyiOU99rqnh1b2fO1T03dFcyK5vhj+2xcjk3Cns4xyCpoT7WzG/jUBPNa3Un4Upl5tTEhpZAqKWY6KB/fxruSpUcrdj8NRqX2hsz6OUTPnYxqz9AxLCwPMaU2vei7CjmaxB8bHyOlEL34e/l/vQSjQigw7XUcv9qADhbUlK1GkmHKm0j0AznalMIdD50gRfSnGHjKixt10psSCpKY2VhxVlceakEfEVrX0vMAw4MAw8iLisllFXzY+I/5eH/y0HuAH4VjmVpM0xvUmWnpJpqZNiKIZqw5TWxxPlYWYAjx1rqa9tXU6FZs2U9K7KelPk535AHUdb9B4U1Ta0BUN2gsUjk1BHcmbLG2o5kWrs6pl00EtXXp2JkPBhe7L+0nrD2UEk0S6s6DzYD50dVB0xrehvSU228IvGeH74PyplLvZgR/nA+Ssfwo6qF0yTqJx262GnOsQDHmndPn094oW3khIukWJccisLWPTU2p5g9rzW/7pOtzz7EDw1Lg/Ch5EwUClbZ9HMiSWgZmXs3kZmAsGUgCJbXZmIJI0A7vjWWbQfNI1793ui4sRbjoeGt63zfzaWLTBzHCgiQR5s4szKAy5wq63bJnN/DTW1ec3draH286iDvUc1QTHTchUhsPCMoz6d9Drc5lB4AefE0z2FLEmJikxMZlhVwZUBK3QceWtuOXna1xet6xe4+Dcsyp2ZYliUsAbm97EHrTl2oUTDtpSEzG5JsiLc+Av+JpApU9v3shcLjDGrZlMaODpzLKQbdMvxqCBppaCfcWwZUMM4uuvj7bc6ZsurW0GY2HgdfxpcGkuvn+AooB1svZLzZmUKET1ndsqDna/WlsNu48jTMssLRwoHklu4jUHRR6lyxOgUA6imwxDiER6iMuz2toz2RTc87ZF8r+NWeBcmw5Dzl2gqnxVIQyg+TC9Zzk196GlZW8NsclXkLCwB1KtrYa2VQTYdT89KZ40FNNLg2PMew1aV2oiQDJPl7gBiC3dnHHvclJvr0J561UNoSE6niTc+ZNz86eOUndjkkuwmZSasG7uP7hjPFSSPssSfnf3iqupNO8DisjhjbhlPkbfyq5K0TF0y4GegM9MO0NBmJv7PmB+NY0aWPTia6o5pW6fGuooC8tvFiWF8PisP5KFjb7skdx76jMbtraJ9aeT9lwPigFM4dpwwNeHP7Te/uAqQXe7xqnFr6k81jJTi2yszzSgEFlDM5sDwAa4PuPlUtj8fCwH/I4tbcwrLfx7pt+7SY3tHWlU3rHWna3iLXZkWrQZgxjxa2N7NH2o082W/tq1w73YELZ+0UlZFa2GCC0tu0ACPcXAHPlpaov/APKx1pGXe3xq+ZePf9harf2LKd/sEc3/ADJGfMTeCe92QISCsmmijhz1pWL0gYbvBcUjFjexinGuUL3bk29W/nfrVHl2nJKbiNm8gT8qUTZk0lsyxqDzax+Cgn4Uejx/PsFy/n/S5tv3Bc/loNbHV5E8NMyG1YxjYwrsilXAYgMpupUHRg3QitIwe6WGOs0t/BIrfvMD8qSj3YhixMkqCN00aBZSRFFlQtPPiRpmjjsCB+cZFHK9TOcYxsaTbM3OyZmXMsU7KfzljdkI65gtjWs7r7BXF4WKZ7DOnrMzyNcXU90tlGoP8qY7WbRZJJHu2qyYrFzYWSVfrwYPDqeyjtwLAG3KmGB3gOG2eohlH5OeVLI2cd8tIihyBmFnGthwbTSs4ZHNdhuKQz9J3Yri1igRFEUaq+QAd9iWsbcwpX31UglHlkZ2Z3YlnZnY9WYksfeTRAa3IFoYWa+UXsLnwHD8RTcc/M07wW0HhJMbZSwKngdD50zjNwfM/OpKJ7CQLPhJFQDtYpDKov3mSQDMq+1Tp4L7JTZY7bYmKQavh8RHiLfqMoRj7hIfZVVwGPeCRZE4jRhyZDbMh8Db5Vatz9uQnHkEMsOMRoJY2ylQzABCHFr3II1AsZDxrDKmk2ttS412KUTTTEtc1KbZ2e2Gmkhf1o2K36gaq3tBB9tRKXJ7vvroi01aM2h1gdnGRwgNmOgHieC8RqegufCuxeBaNsklgTaxHeFibXHXUEW43BBsak9ibVWEMjorI+jnVmseN1JyuPCwPQg1MY6FZXiFr5XDXuW0BC+sdSDZTc6kIpOpNTzNOmOlVkYdnuODD40thcJJnEepz2AA+txA+FWSDCrxZRpY2sBfQeXXhT7ZWEzTdxDmWOZxlyBhaNhcBrgnXhpzsb2rFyZommZ/NLkJVmUEaEXHGupnj8Pd2Ot7m/MfDhXVqmiaZomI3ZbLljjw8mt891RteK6jrUWdzsSLfkkN78HTTprercMfP+gPvFG+mYj9B8VoXMvANRZQdo7vTxPArRi8rlFAZSWYC+UWPlqaksLupOCpfDMVvdlzKCQOIGpqa2rBipZMO4hUdjIX9ZdQVItUmMXi/wBCv3h/Om3KthJR+ojs3dqI2ZsOU1PdYK40ue8QOBtbnxoV2XIuiIt+WXL0+wKeLicRzi/eT+qlFxE/6P4p/VWXK/Jfp8DXscTmI7OW1tGNgD3rW4XpCVZsrZopu6wAFs1/W7y2HDQe8VKfSZ/q/FT/AKqH6TiPq/w/100mnsJqL8kRG0gNuzbgTe1r2BsLEC5vp7aerEQBdC92jyhlyI72zKshPCPtliJHMLwNOjicR9X5f10BnnIsY1IPEECx/eoknIEooz7b29citIuDdlBJ7TEadviXGhkeTiiX9VFsALeQq2JxMrkGRi50469T7fWOp6mpHeHZxw87oRlX1l8Ea9tfDUfs1GSBlJVrhlJVgeRU2IPtFaQjGPYhtsAE9KIXt4misaFEqrEGQ8SaOi2AoGHL+9KUNABGFXXcbdvCYzDsjOVxSyl+7pIIwFC9nrYi9zexsT5VS6NhcU8UiyxnK6HMp6EdRzBGhHQ1E4uSpOjTHJRlbRu+L3ewskolmwzSyBFQvIAFIXgShIQnxtTPaeFhxSthmA7PT1QO5bgVI0BFVDanpISRFNnL5QGV/VVuYXL6w6E69arm1968SmUIAgdFkVrDVHvYqB4gj2GuKGHKdssuJIht4NmthZ5IXIJU6MODKdVbw05cjetI3S2Ls5sLE2KxuSayFlRgMgCgIj3Q97TWqHu5s84zFhJi57pkYr3mIFrE5j6tyOH+40zE7GDgB3c2XKv5FVAF73KpYMb82Brtd0r7nBSbddhDamHwiMFwmJaYZczXOcDIrFjdVFrBF99PthbMmjnimzRuoY5wDPfspAQ4AZbXs2lJbN2d2PB2YWIsYfrcdQb8NKkJMS+UqjhNLX7JiQPvdK55xlehrFRrUzza+xlh2sIWF0LOw6MhiZkPyNBVybZXaPG8jdo6E5WVSjqCrAghjZhr10rq0tUtTN81jkM3X5UbtT1pPJQ5Kqyg/bH+zRu0brSYWjBaBiglbqaETN1NJ2oSPKgBUTN1+NGEp6/KkLHwobeXvoAcdoepoc5+t8v500SVSbAqT0BufdSmnT40gILfXd04xY8rWcNlLWv+TbjcA62IB8i1UDeWFlxUiuQWAjDMNAzCJMz/ALRu37Va8MvHXyHH3mwqgekbCATRygWEiFSL370dtb+IYfdq4smS0KesdKAUFrUm03TU9PHxPKrIOBu/gBb2nU/hSt6SiWw8eJ8zSlAHXojGj0RhQA3kFSOD2r2fZnIp7M5u8TqeF78tBbThTB62b0UYG+ASYGyxvP2iLlHbMGY2lJBLWUrYfqj2xkfLGxwVsYbnYtJYpJI7B3ldpQbXDE6Lp+aFCgeA63qwZn8Kr+0NnpgtsvHBYQYnDidVHqg5jovhdXI6Z7cqmu2rNy3NEhDbWLkjglcGxCNY9DawPvouyNpu+HikOuaNCT42Gb43pptraUQRkcZrgiwLA+GoB51A7B3gWGBYXjbulgLG4ysxIF+Ol6mUZSi6RonCNNvc2HYX+K32B866qtsvfnCJKSztlKWv2b8b8LW866vK+HcPkhgUZxaeuxrxM4PJaaIJcU4tnyDrqP6qVwW8eFR8mJI1NgyuRY20uOhOl9dSKbdhhTpkz/ss/wATRosBCPVwo9sSj517DjZzKaRLbwTxwqki37F/8wsCutsgGlzmudfCoePb0R/Pt52/C9OTgVa18OunDNksPIC9OI8IB+bGo8v/AKilCNL1Oxzlb9IlFjVb1XU/tD5Urma2gv8A34Ur9EXqn3f96MMKvX3BR+FNpCtkPMuJJ0KKOmY/PJemx2bK3rsh0t6zH/TbpfrarIYfFvvMPlXfRx0+JqWMqR3ccMWRwhIsSrSA2NrjTloKcpgp0FhiAB+tmPzNWT6MvT50V8Ch4op89adhRBxYSe9+3v5f9ai99oD2CMzElZLcRYBlN9LX5DnVu/4ZF+hj+6P5VF71bKj+iTFURSqZwQLHuEMfgCKE9RNGY0gmjMOutLXptPyYctDW5kL0UtSUkthm5fjR0k6i1ABx7fhRWBo97UlJJcWtegBF28a1j0ZbWwMeEyS4jsG75kDSFCSzAN2fIqypHw1BB0F7nJ306Xq37A3MSfDxytK6lwxygC1sxA1tfUAH21nlrl1Hj7krtDeeLE7UfErmWCKEQQ6G5UHQkcr3kOutiL609feeLkrn2AfNqLhN0IIxazN5sw19gqRg2JCP8lf3m/irLmx/U0UZrwRTb0L+jYjzX5Uj9OV9UwpY9SBb8as6YJBwiA8lAozIB+Yfu3/Cl1Irsvcrlb7sri4aVhcrhkHQrc+2hqdzD6h+7XUuox8iHgUUN/Gk7frf37qEL+t/fuqxCwYUcSCm+Xxoyjy+NIBckHlRSB0oFA6ijC39igAthQWpTN/elBm86QBQp6UPZ+FGv/d6MGPhRYCXZjwouIw2dHQ8GVl+8CPxpfN4/CjIRQBhSgjQ8RofPnSQ5ipTeHD9ni8Qg4CViPsuc6/BhUU/GukwEBoSp4HhThVpKUXsedxS6UxAkUjLJbQUuw0pu5twoBiD6C5rd9hQGLDwR/VijU+YUX+N6xXY+D7bEQxcc8ig/Zvd/wB0GtzJNZZtkaYw5aisvj86DN40UvXPRtYBU9TRGU9aVCmjCMUqAZOfGup92YoKVDsjA3nRg1JB64tXQQLZj4UKy+VIiuv5UAOBLQiSm+auz0qAc9r/AHeh7em4koc3hQAv2niaHtB402J6aVwB60UA5LUKvSAU0YDwpUBn/pBgy4sN9eNT7VJU/ALVVl41e/SPh+7BJ0Z0P7QDD+A++qJPyrePYyl3Er62pwlNyNRThaogM3CmslOpDpTOQ0IGW70X4IPiXlPCOOw+3IbD90P7605mA51TvRthcmEz85ZGb9le4v8ACx9tWNydda58juRtBaDoHxo6imetGBqCx3noDNTU0BJoAc9pXUzzmupANKPak64nStiRXNXUiGoxakAqKHNSIY0opoGKIwoWk8KJfwopNACgahz2osdKUUB3aGg7Q0eig0qAht9Is+Dc21Uow+8AfgxrMp+HtrXNtRBsPOp5xP8ABSR8qyST1TWsOxlPuJLxFOEFN4+NOYxV7EBJzTOQ05mNds1M08IPAyxD3utCBmx7Lwoigij+oir7QBc++9KMRSjnWkXFczR0INnoe0pIGjZqVBYp2lDnpGi3ooA7GuohNdS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8" descr="data:image/jpeg;base64,/9j/4AAQSkZJRgABAQAAAQABAAD/2wCEAAkGBxQTEhQUExQUFhUXFRQVFhcXGBcUFxcUFBUXGBQUFRQYHCggGBwlHBUVITEhJSkrLi4uFx8zODMsNygtLisBCgoKDg0OGhAQGywkHyQsLCwtLCwsLywsLCwsLCwsLCwsLC0sLCwsLCwsLCwsLCwsLCwsLCwsLCwsLCwsLCwsLP/AABEIAP0AxwMBIgACEQEDEQH/xAAcAAAABwEBAAAAAAAAAAAAAAABAgMEBQYHAAj/xABLEAACAQIDBQQGBQoEAwgDAAABAgMAEQQSIQUGMUFREyJhcQcygZGhsRRScpLBI0JTYoKistHS8DNDwuEVJPEXNFRzg5Oj4hZERf/EABoBAAMBAQEBAAAAAAAAAAAAAAABAgMEBQb/xAAvEQACAgECBQIEBQUAAAAAAAAAAQIRAyFBBBITMVEioQUUYZFCcYHh8KKxwdHx/9oADAMBAAIRAxEAPwC2Wo1qPlrrV71nmBbUNqMBRrVLY6CAUNqOBQ5aVhQS1Daj2obUrHQS1Daj2obUrAJautSlq4CiwCZa7LSlq61Kxidq61KWrrUWAS1daj2obUWAnautSlqSmmVMoY2zHKuhNzYmwt4A+6iwBtQWoyuDwIPl+NGtRYCdq61KWoLU7ATtXUe1DRYCAFDajAUYCnYqC2oQKNahtSsYW1DahtQ2pWAW1DajWobUrALahtRrVI4PZRbVu6OnM/yqJ5IwVsqMXLREaFpzFgHPBT7dPnVggwqJ6oHnz99GnnRBd2VR+sQvzrknxb/CjojgW7IVdkNzIHxpVdj9WqQOOiyCTtEyHg+Zcp8mvY10eOib1ZIz5Op+RrB8Vke5osUFsMhslepof+FL41JGurP5jJ5L6cPBGHZI6mk22T41MXriKa4nItxdOHggn2aRzpCXZuYEOLix4ccw9Ug8QQbEEaggVYStNsXhlcWPmCNCD1Bpy4udUwWCF2Q2x8Sk4aOTJI6ah7AiWMkqsq8uKlTbgQbaEU6k2SvIsvkbj3Nce6oPamLeOVZAjFsMCXKjRoTrKLcQCtmHV4wBoCTb0YMAykEEAgjgQdQRWcc86tOjRwjdNEBiMG6C/rAcbDUDrl1v7PdSAsdRqDqD1FWRlqtbekTCAzOcsB9c2JEbk+tYfmt8D9rTswcXzaSObNw9K4g2rq7Dyq6hkYMp4FSCPeKCu1SRyuLQWhAowWhtVWIC1CBQgV1qVjOtXWo1qG1KwCgUI4gcybAdT0FKJGSbDUmqzv1NjFth8NHIue4kmUEtawPZxECyXDWL3voQLcTlkyqJcYOQx3p9ISYSTssMsc0ykh2a5ijI/MGUjO/WxsOGp4VXG+lbaLcJY4//AC41+b5j8aJF6NMfJbLAEHABmVbD5/CpLDehjGN68uHTyLuf4RXNKcHq2bxhJaIqWN3xxsvr4qc+AdlHuUgU/wBxd232lirOT2KWfEOTqE1sgb6zEEeADHlV0wfoR0/K4vXokenvY/hV+2VudBh8E+DjMgWQN2kgIErMwsWzAcbWA0sAKzllilUUUoO9TEvSjvWuLmGHhAGFw/cjUCysy90vboAMq+GvOqOAv1F91bFtP0Gc8PjD5Sxg/vIRb7tVHafop2lDciNJVHOJ8x+4wDfCpjOKVDcWWP0ab8Q4WGSPEuUhyl0IzMVfg0a21udCKqce/uOSRuwxmJMeZuz7XI7ZL93OHDa2texpLYW6cuKcwobZD+ULAgI40KkdRqPPyqw4z0a4iFbxqJfIgH7rca555oRk0dEMEpRsmd0PS1KGyY8BlJ0lRQrL9pBow8rHwNa9gsWkqLJGwdGF1YG4IPMV5Y2hO8bGORSrD811Kn2g1oXoZ3yImGBk1STM0J5pIBmZPskKSOhHjotXqJxrQ2uiObCj1GbaWQoAi5wzIpszRlQzAM+ZdbAG9vCs5PQEOJEF72ubW8weVQu6kpQNhnUoYwrxqbEjDy3KJddDkbNHpyVetO8UskUI7G8xUgBWZRcEgEF7C1tdfDnUbteR0kw+JZVUIRFKVbN+TxDhCvAXCv2T5vA6VOKWrj5KktLJ+TVhYsPK1j4G/lSW0cOssTxumdXUoy6aq2hGvnVJ34xuJjx2ASCTKHGIRwWbs8tlzOyKRcquZh4jiKtmD2cJ+zklJYxaIVYrdiBmc5TY3tp4GrXe0NvTUxIYCXCLiMHEZ2OdZmRSUZgQgjAZLllyuG0I1j1rq9EQYZU9VQOpA1Nup4mgrXmn5M7juisWobUNqECvaPNAAo6Rk6AXPhUJtXeaGA5TeRhxVSBbwLHh8ajf+0t10jw0SjxZmPtIApvHkr0onqQT1Zdhs6U8FH7TW+QJpQ7Klto0SnxV5PkyVQT6UMTyig9z/wBdAPShiv0UHuf+usXh4l+DRZsKL0djYnli0X7OHT/UxoDsTFn/APoyDyhhH4VSl9Kc/OCI+RcfzpcelN7A/RkPI/lCCD903HjWT4fiN0vYvr4Xu/ctLbvYs8NpTf8AtRfhSTbvY/ltN/bBGfxqBi9K4/Owp9kgPzQU7i9KmHPrQzjy7Nv9QpPFxC/D7IfUwvf3ZIf8G2oOG0UP2oEH4GiNgNsDhisK32ky/KOuh9JWCPEzL9qO/wDCTT2HfrAN/wDsAfaWRfmtQ+su8P6V/opdN9pe5HEbbX/wL/fH9NEfau2IwS+EwzAAklXtoNSdZD8qscG8mEf1cTAf/UUH3E0rtFe3glSKRQzxuiupDZSykBtOl6ylka7wX2LUFtJ/czj0VxGPBmeQNmxEjyggM7FWPrGwvxufbV4hx8bjuMGtobcR4EcQfOojZ2x2XBwQJI8fZIikpYE5AARcjS56a0rg9nmKJhJIZHse+1sxHK5AF68bJK5No9aMFSTITfCLA4lTFM8ZZb2OYB0bwb8321kGxMP9E2rh1d8qpiIzn9UZL+sTyFtD7a2XaWysUT+RlRYjxQotrE6m4GYm3jx91VHB7urNtnDKYu1jRGaXWygBSFZxzGYgZeZIro4WWzI4mPptGyYTa0EnqTwv9mRG+ANO7VWcX6Ptnvxw4X7LuvwDW+FR7ejeFP8AAxOKh5jK4sPcAfjXY44n2b/Vfueenk8L7k9JsZTnzSzHOb2zKuQ8ihVQR7SQed6Rx2AVsK0EhZ1ZREzLlDBWNu010GUa3/V4cqrk+7W1Yv8Au+0s4HBZl/Fg9Ot3m2iDN9PEQQIArhkVDckE90XvbrYa1zzxqPqjJP8AubRm3o0zPd798GOJRpIrDDNOqspv2qSKUWRbgCxAB0JBvWv7hkHAYZlFg8YkAPG0hLi/sIrHd7j/AMnskEXth8tjrwWIWt7K3XZWG7KGKMCwSONLfZUC3wrXTZbku9xptvajR5UiAZ2vx1AC2J0uLnwuOfSxCo3aGyZZJ30GQnMra9NQ2nG/S/Chrmm8jelnoY1gjBW1f1V/5BtQ4jZMkyWSTsgeLZczW/V1FvOlcLFmYD3+QqeAr2s+d49I9zxMWJS1ZRP+zOLnPJf7Kj+dJP6MI+WIkHmin8RWg2oprlfG5+/MaLhsXgzSb0Xt+biV/ajI+Ic0wm9GuKHqvA37Tqf4PxrWCaLemviOdb+wfJ4nsYziNw8av+UG+y6H4Eg0xk3bxSBg2Gm4A6IW4H9W/ImtzzUF6tfE8m6RPyMNmzzzPh2T11ZftAr8xSQr0W2tR+K2Ph5PXghbzRb++161XxVbx9zN8A9pGCWoGFbJjtysE3CHKSbAqzqBzJyhrcAagcZuDhgxAxDqejBTb5VqvieF97RPyGTajOLUVRY3Gh6jjV8xPo4ewMWIRweGZSo8NVLVGYncHGrwSN/sOP8AXlrWPG4ZfiRnLhMsX2Lxuhju0wsbDiBlPPVdL+3j7aT2zi1ysBiMmlj3QbHmdRcnlxqoejvaMseJmwzqQoUSW5hhlva2hBV0NXfaawupLMeHJitx42418txSUc0q7WfR8I04RclsNDtQLhhlcOAuXMOB8v75VX9ib2phHkPYh2cjM+fKcq+qgGUiwJY/tUx3j21dSieqqsR42Hy0qpxyDg51536jj5V28BgUrcjm47LSSia7B6T8OdHimXyyOP4gfhT3CekXZ8n+cVNr9+N1+NiPjWMidb8R41EpKAT5V6HykH5POeeSPSeD25hprdlPC9+jqT7r3pzij3DpcdBb3615fml/JgeNaqN5ThtiYMxc0jR35Iqmzi2YG5tbQGuPieHWNWn3OjDlc3VFV23K8u0YcIAOxjxGGSBQOEM/ZMe9xYWN7mvQprzpuXtTtcVh2yB2wayMWBt2kUSN2Ia40K3tfpar5LvhtKclcNh8o+ssbP8A/I/c+FVDG22tAlLc0+grKn3Z2xidZZyg42aYqPuQgiurTpQ3kiOZ+C97NPe9n4ipTPUHG9jepGPEAis+NtTsrh1cR3nopekO1opkrh5zpUBcvRTJSJeil6XMUoixkopeki9Fz0rHyoX7Si56Sz0Geix0DK/eXzJ/dI/GobGF8791/W4hWIIygDUCpSXkRa4vx4WPHy4CqtvbvfFgSgkVpJHBKojahR+c5ZRlF9BxPHTQ04pt0hvlrUsWDJEcQIsTqRwIJVmNx5mnUrd1iTYWNydABbUk8rVi+0/Sni3/AMGOKHjrrK+vPM3dv+zVX2jt3E4j/GnlcHipY5fuCy/Cto8PLcxnmWxs3o6lixM+0HjsV7SFVa2v+HZiOqlk0628qk9vbtlz3CVY8LC4Ps5VWfQiqRwYiQ3uwzP0Cxlwth1tmqB2Lv8AY+baasoklRnKth0F0SAtYnTTMvHOeJFr2NqeXBGf5oWPNKDtFuw24KxK0uIkDEXJW11AHNiePlw86yiPb0DYyV50dsPI5sUsHjHAOAQQwNrlfHTXQ676Yt4BhsE0Qb8riQY1HMR6ds/3Tl83HSvPtdGK4xpGWR8ztmtw7kYXEpnwmKDr1sHsejBSCp8CKhMZ6NsUvqvC/tZD7itvjWfw5kYMjFWHBlJVh5MDcVadm+kLGw2DOs69JR3rdBItj7WzVay5o9pX+ZHJjfdfYbY/dPGpxgYjqpV/4STUVPsWRiI2nhU3CiMymQ5idFEcQfW54W507O9eMJNppTqSdQbXJNrdOXsqXxu82GOIMyQqVNmaOdCvfWwuCoK2IUHiKjLxGV6NL9CoYsa1TLZ6Mt2f+HY8CaaKRnws0gWM5rZGjBXxNidPA1reB2l2oJWOVQP0i9nfxAOtqwfG+lfEvbLkTkGRUJUdASSfZeqztLeXEzk9pipWU8Q+a3la7Cudc776Gvpqj05ituYeM2eeJT0zrf7o1rq8qRnowPk34E11XqTSPTFItKUP6p4HoelL0DICCCLg16GbGskaZy45uDsMmJo4mqCxYeHXUp9bmvg386CPaQ614uTFKDpnowmpK0T/AGtFMtRAx4rvpgNQUOZMNqWSWRCTc97Ot+fde4UfZtTpJefX5cqi5MTfS/Hj5dPbwpRcRQBI9pXdpTD6RXdvTAf9pWA78Y8T46eRXzpnCo2tsqRhdL8swbwN7860rf8A26sGFdM1pJlMaAcbGwkbwAUn2kVjRPCurh46cxz5XrQNDRTQ3rqMS/7pbfGE2ZiCtu2lkEMfhozPJb9VWHtK0b0KY0R7QmBsFfDOxJ0CiJ0Nyeli1UGGU3K30sSB0Oma3n3fdSuFxzRCYLoZYjCT0jZ0ZwPtCMKfAmoa1KJL0gbxfTsbJMt+zFo4gf0SE2a3IsSzftW5VXaG9FI6+6qEDe9AG/vyorNQRm9/L50CJ/cOaP6V2cqqwlQqt+TjvL7wGHtq943d3DsP8PL4qSD/AC+FZNg3IliZfWWSNl8w4tW0zvxrl4hNNNG+LVUU7G7lRt6rH9pQfiLVX9qbsNCM1+7oLqTz4XU1o7vTPGQh1KtwIt/vWccsl3ZbhFmVtgmHBveK6pzF4MoxU/8AXxrq607Od6Hoehot6G9dlmFBjUFtLd692hOU/VPqny+r8qnL0IqZRjJUyo3HsZ3i8RLC2WVSvnwPkeBoYtsA6A3NX+eBXUq6hlPEEXHxqr7U3JRrtAxjP1Tcr7DxHxrknwy2N45vI0hx3jTlcbVYx2zsTh/8RGy/WHeX3jh7abJtS3OuZ4mjVTTLoMZRhiqqce1fGmm3d4eyiOU99rqnh1b2fO1T03dFcyK5vhj+2xcjk3Cns4xyCpoT7WzG/jUBPNa3Un4Upl5tTEhpZAqKWY6KB/fxruSpUcrdj8NRqX2hsz6OUTPnYxqz9AxLCwPMaU2vei7CjmaxB8bHyOlEL34e/l/vQSjQigw7XUcv9qADhbUlK1GkmHKm0j0AznalMIdD50gRfSnGHjKixt10psSCpKY2VhxVlceakEfEVrX0vMAw4MAw8iLisllFXzY+I/5eH/y0HuAH4VjmVpM0xvUmWnpJpqZNiKIZqw5TWxxPlYWYAjx1rqa9tXU6FZs2U9K7KelPk535AHUdb9B4U1Ta0BUN2gsUjk1BHcmbLG2o5kWrs6pl00EtXXp2JkPBhe7L+0nrD2UEk0S6s6DzYD50dVB0xrehvSU228IvGeH74PyplLvZgR/nA+Ssfwo6qF0yTqJx262GnOsQDHmndPn094oW3khIukWJccisLWPTU2p5g9rzW/7pOtzz7EDw1Lg/Ch5EwUClbZ9HMiSWgZmXs3kZmAsGUgCJbXZmIJI0A7vjWWbQfNI1793ui4sRbjoeGt63zfzaWLTBzHCgiQR5s4szKAy5wq63bJnN/DTW1ec3draH286iDvUc1QTHTchUhsPCMoz6d9Drc5lB4AefE0z2FLEmJikxMZlhVwZUBK3QceWtuOXna1xet6xe4+Dcsyp2ZYliUsAbm97EHrTl2oUTDtpSEzG5JsiLc+Av+JpApU9v3shcLjDGrZlMaODpzLKQbdMvxqCBppaCfcWwZUMM4uuvj7bc6ZsurW0GY2HgdfxpcGkuvn+AooB1svZLzZmUKET1ndsqDna/WlsNu48jTMssLRwoHklu4jUHRR6lyxOgUA6imwxDiER6iMuz2toz2RTc87ZF8r+NWeBcmw5Dzl2gqnxVIQyg+TC9Zzk196GlZW8NsclXkLCwB1KtrYa2VQTYdT89KZ40FNNLg2PMew1aV2oiQDJPl7gBiC3dnHHvclJvr0J561UNoSE6niTc+ZNz86eOUndjkkuwmZSasG7uP7hjPFSSPssSfnf3iqupNO8DisjhjbhlPkbfyq5K0TF0y4GegM9MO0NBmJv7PmB+NY0aWPTia6o5pW6fGuooC8tvFiWF8PisP5KFjb7skdx76jMbtraJ9aeT9lwPigFM4dpwwNeHP7Te/uAqQXe7xqnFr6k81jJTi2yszzSgEFlDM5sDwAa4PuPlUtj8fCwH/I4tbcwrLfx7pt+7SY3tHWlU3rHWna3iLXZkWrQZgxjxa2N7NH2o082W/tq1w73YELZ+0UlZFa2GCC0tu0ACPcXAHPlpaov/APKx1pGXe3xq+ZePf9harf2LKd/sEc3/ADJGfMTeCe92QISCsmmijhz1pWL0gYbvBcUjFjexinGuUL3bk29W/nfrVHl2nJKbiNm8gT8qUTZk0lsyxqDzax+Cgn4Uejx/PsFy/n/S5tv3Bc/loNbHV5E8NMyG1YxjYwrsilXAYgMpupUHRg3QitIwe6WGOs0t/BIrfvMD8qSj3YhixMkqCN00aBZSRFFlQtPPiRpmjjsCB+cZFHK9TOcYxsaTbM3OyZmXMsU7KfzljdkI65gtjWs7r7BXF4WKZ7DOnrMzyNcXU90tlGoP8qY7WbRZJJHu2qyYrFzYWSVfrwYPDqeyjtwLAG3KmGB3gOG2eohlH5OeVLI2cd8tIihyBmFnGthwbTSs4ZHNdhuKQz9J3Yri1igRFEUaq+QAd9iWsbcwpX31UglHlkZ2Z3YlnZnY9WYksfeTRAa3IFoYWa+UXsLnwHD8RTcc/M07wW0HhJMbZSwKngdD50zjNwfM/OpKJ7CQLPhJFQDtYpDKov3mSQDMq+1Tp4L7JTZY7bYmKQavh8RHiLfqMoRj7hIfZVVwGPeCRZE4jRhyZDbMh8Db5Vatz9uQnHkEMsOMRoJY2ylQzABCHFr3II1AsZDxrDKmk2ttS412KUTTTEtc1KbZ2e2Gmkhf1o2K36gaq3tBB9tRKXJ7vvroi01aM2h1gdnGRwgNmOgHieC8RqegufCuxeBaNsklgTaxHeFibXHXUEW43BBsak9ibVWEMjorI+jnVmseN1JyuPCwPQg1MY6FZXiFr5XDXuW0BC+sdSDZTc6kIpOpNTzNOmOlVkYdnuODD40thcJJnEepz2AA+txA+FWSDCrxZRpY2sBfQeXXhT7ZWEzTdxDmWOZxlyBhaNhcBrgnXhpzsb2rFyZommZ/NLkJVmUEaEXHGupnj8Pd2Ot7m/MfDhXVqmiaZomI3ZbLljjw8mt891RteK6jrUWdzsSLfkkN78HTTprercMfP+gPvFG+mYj9B8VoXMvANRZQdo7vTxPArRi8rlFAZSWYC+UWPlqaksLupOCpfDMVvdlzKCQOIGpqa2rBipZMO4hUdjIX9ZdQVItUmMXi/wBCv3h/Om3KthJR+ojs3dqI2ZsOU1PdYK40ue8QOBtbnxoV2XIuiIt+WXL0+wKeLicRzi/eT+qlFxE/6P4p/VWXK/Jfp8DXscTmI7OW1tGNgD3rW4XpCVZsrZopu6wAFs1/W7y2HDQe8VKfSZ/q/FT/AKqH6TiPq/w/100mnsJqL8kRG0gNuzbgTe1r2BsLEC5vp7aerEQBdC92jyhlyI72zKshPCPtliJHMLwNOjicR9X5f10BnnIsY1IPEECx/eoknIEooz7b29citIuDdlBJ7TEadviXGhkeTiiX9VFsALeQq2JxMrkGRi50469T7fWOp6mpHeHZxw87oRlX1l8Ea9tfDUfs1GSBlJVrhlJVgeRU2IPtFaQjGPYhtsAE9KIXt4misaFEqrEGQ8SaOi2AoGHL+9KUNABGFXXcbdvCYzDsjOVxSyl+7pIIwFC9nrYi9zexsT5VS6NhcU8UiyxnK6HMp6EdRzBGhHQ1E4uSpOjTHJRlbRu+L3ewskolmwzSyBFQvIAFIXgShIQnxtTPaeFhxSthmA7PT1QO5bgVI0BFVDanpISRFNnL5QGV/VVuYXL6w6E69arm1968SmUIAgdFkVrDVHvYqB4gj2GuKGHKdssuJIht4NmthZ5IXIJU6MODKdVbw05cjetI3S2Ls5sLE2KxuSayFlRgMgCgIj3Q97TWqHu5s84zFhJi57pkYr3mIFrE5j6tyOH+40zE7GDgB3c2XKv5FVAF73KpYMb82Brtd0r7nBSbddhDamHwiMFwmJaYZczXOcDIrFjdVFrBF99PthbMmjnimzRuoY5wDPfspAQ4AZbXs2lJbN2d2PB2YWIsYfrcdQb8NKkJMS+UqjhNLX7JiQPvdK55xlehrFRrUzza+xlh2sIWF0LOw6MhiZkPyNBVybZXaPG8jdo6E5WVSjqCrAghjZhr10rq0tUtTN81jkM3X5UbtT1pPJQ5Kqyg/bH+zRu0brSYWjBaBiglbqaETN1NJ2oSPKgBUTN1+NGEp6/KkLHwobeXvoAcdoepoc5+t8v500SVSbAqT0BufdSmnT40gILfXd04xY8rWcNlLWv+TbjcA62IB8i1UDeWFlxUiuQWAjDMNAzCJMz/ALRu37Va8MvHXyHH3mwqgekbCATRygWEiFSL370dtb+IYfdq4smS0KesdKAUFrUm03TU9PHxPKrIOBu/gBb2nU/hSt6SiWw8eJ8zSlAHXojGj0RhQA3kFSOD2r2fZnIp7M5u8TqeF78tBbThTB62b0UYG+ASYGyxvP2iLlHbMGY2lJBLWUrYfqj2xkfLGxwVsYbnYtJYpJI7B3ldpQbXDE6Lp+aFCgeA63qwZn8Kr+0NnpgtsvHBYQYnDidVHqg5jovhdXI6Z7cqmu2rNy3NEhDbWLkjglcGxCNY9DawPvouyNpu+HikOuaNCT42Gb43pptraUQRkcZrgiwLA+GoB51A7B3gWGBYXjbulgLG4ysxIF+Ol6mUZSi6RonCNNvc2HYX+K32B866qtsvfnCJKSztlKWv2b8b8LW866vK+HcPkhgUZxaeuxrxM4PJaaIJcU4tnyDrqP6qVwW8eFR8mJI1NgyuRY20uOhOl9dSKbdhhTpkz/ss/wATRosBCPVwo9sSj517DjZzKaRLbwTxwqki37F/8wsCutsgGlzmudfCoePb0R/Pt52/C9OTgVa18OunDNksPIC9OI8IB+bGo8v/AKilCNL1Oxzlb9IlFjVb1XU/tD5Urma2gv8A34Ur9EXqn3f96MMKvX3BR+FNpCtkPMuJJ0KKOmY/PJemx2bK3rsh0t6zH/TbpfrarIYfFvvMPlXfRx0+JqWMqR3ccMWRwhIsSrSA2NrjTloKcpgp0FhiAB+tmPzNWT6MvT50V8Ch4op89adhRBxYSe9+3v5f9ai99oD2CMzElZLcRYBlN9LX5DnVu/4ZF+hj+6P5VF71bKj+iTFURSqZwQLHuEMfgCKE9RNGY0gmjMOutLXptPyYctDW5kL0UtSUkthm5fjR0k6i1ABx7fhRWBo97UlJJcWtegBF28a1j0ZbWwMeEyS4jsG75kDSFCSzAN2fIqypHw1BB0F7nJ306Xq37A3MSfDxytK6lwxygC1sxA1tfUAH21nlrl1Hj7krtDeeLE7UfErmWCKEQQ6G5UHQkcr3kOutiL609feeLkrn2AfNqLhN0IIxazN5sw19gqRg2JCP8lf3m/irLmx/U0UZrwRTb0L+jYjzX5Uj9OV9UwpY9SBb8as6YJBwiA8lAozIB+Yfu3/Cl1Irsvcrlb7sri4aVhcrhkHQrc+2hqdzD6h+7XUuox8iHgUUN/Gk7frf37qEL+t/fuqxCwYUcSCm+Xxoyjy+NIBckHlRSB0oFA6ijC39igAthQWpTN/elBm86QBQp6UPZ+FGv/d6MGPhRYCXZjwouIw2dHQ8GVl+8CPxpfN4/CjIRQBhSgjQ8RofPnSQ5ipTeHD9ni8Qg4CViPsuc6/BhUU/GukwEBoSp4HhThVpKUXsedxS6UxAkUjLJbQUuw0pu5twoBiD6C5rd9hQGLDwR/VijU+YUX+N6xXY+D7bEQxcc8ig/Zvd/wB0GtzJNZZtkaYw5aisvj86DN40UvXPRtYBU9TRGU9aVCmjCMUqAZOfGup92YoKVDsjA3nRg1JB64tXQQLZj4UKy+VIiuv5UAOBLQiSm+auz0qAc9r/AHeh7em4koc3hQAv2niaHtB402J6aVwB60UA5LUKvSAU0YDwpUBn/pBgy4sN9eNT7VJU/ALVVl41e/SPh+7BJ0Z0P7QDD+A++qJPyrePYyl3Er62pwlNyNRThaogM3CmslOpDpTOQ0IGW70X4IPiXlPCOOw+3IbD90P7605mA51TvRthcmEz85ZGb9le4v8ACx9tWNydda58juRtBaDoHxo6imetGBqCx3noDNTU0BJoAc9pXUzzmupANKPak64nStiRXNXUiGoxakAqKHNSIY0opoGKIwoWk8KJfwopNACgahz2osdKUUB3aGg7Q0eig0qAht9Is+Dc21Uow+8AfgxrMp+HtrXNtRBsPOp5xP8ABSR8qyST1TWsOxlPuJLxFOEFN4+NOYxV7EBJzTOQ05mNds1M08IPAyxD3utCBmx7Lwoigij+oir7QBc++9KMRSjnWkXFczR0INnoe0pIGjZqVBYp2lDnpGi3ooA7GuohNdS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6" name="Picture 20" descr="http://images.china.cn/images1/200711/4127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17" y="312737"/>
            <a:ext cx="1631074" cy="24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community.twu.com.au/getmedia/f41a2f19-3a87-42d7-8f2f-6a1531a3b076/Lynne-Kenny-(1)/?width=590&amp;height=4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2738"/>
            <a:ext cx="3302447" cy="24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75856" y="3116867"/>
            <a:ext cx="2688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Infant" pitchFamily="2" charset="0"/>
              </a:rPr>
              <a:t>Do any of these images surprise you?</a:t>
            </a:r>
            <a:endParaRPr lang="en-GB" sz="2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750">
              <a:srgbClr val="E92BC0"/>
            </a:gs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77048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Miss </a:t>
            </a:r>
            <a:r>
              <a:rPr lang="en-GB" sz="2800" dirty="0" err="1" smtClean="0">
                <a:latin typeface="SassoonPrimaryInfant" pitchFamily="2" charset="0"/>
              </a:rPr>
              <a:t>Lewtas</a:t>
            </a:r>
            <a:r>
              <a:rPr lang="en-GB" sz="2800" dirty="0" smtClean="0">
                <a:latin typeface="SassoonPrimaryInfant" pitchFamily="2" charset="0"/>
              </a:rPr>
              <a:t> conducted a social experiment. She typed ‘boys toys’ into Google then did the same for ‘girls toys’. She also looked them up in catalogues. </a:t>
            </a:r>
          </a:p>
          <a:p>
            <a:endParaRPr lang="en-GB" sz="2800" dirty="0">
              <a:latin typeface="SassoonPrimaryInfan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SassoonPrimaryInfant" pitchFamily="2" charset="0"/>
              </a:rPr>
              <a:t>What do you think she found?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SassoonPrimaryInfan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SassoonPrimaryInfant" pitchFamily="2" charset="0"/>
              </a:rPr>
              <a:t>Do you think there were any differences in her search results?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7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sodahead.com/polls/001129647/produkt_smoby_puppe_196600_answer_1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17" y="227687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H_6NhHRs4-9s3CU8WASKm4GM2pWARtLx2f7dSU8m5ha0Gkyi4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03" y="4402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estivalsadvices.com/wp-content/uploads/2010/09/Christmas-Toys-for-Gir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92" y="2406302"/>
            <a:ext cx="2143125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rtthreat.net/wp-content/uploads/OB-VN016_Sniper_G_2012112913245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64"/>
            <a:ext cx="3109037" cy="20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2.gstatic.com/images?q=tbn:ANd9GcRe087UXiM7FjpEViL5wtMhxBiHZw9h363mOpWPOXlfrrG1biK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3905"/>
            <a:ext cx="4392759" cy="286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.dailymail.co.uk/i/pix/2013/06/10/article-2338976-170D18FE000005DC-779_634x5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50" y="4293096"/>
            <a:ext cx="2374901" cy="21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93" y="231908"/>
            <a:ext cx="4223316" cy="182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ttp://img02.taobaocdn.com/bao/uploaded/i2/T1HSPYXXRhXXclU6jb_1245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60848"/>
            <a:ext cx="1932163" cy="19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0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dailymail.co.uk/i/pix/2011/02/20/article-1358974-0D489C60000005DC-960_233x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296144" cy="255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2447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www.mwctoys.com/images/review_batbegins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9780"/>
            <a:ext cx="1905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upload.wikimedia.org/wikipedia/en/6/63/Action_Man_Aqua_Blaster_fig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" y="4509120"/>
            <a:ext cx="1428328" cy="22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encrypted-tbn3.gstatic.com/images?q=tbn:ANd9GcRY4ZhLEpmAbkx1kR2hHvdvN3ojhQeYbvLdW_eEt-gFUK6bvGb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66" y="223119"/>
            <a:ext cx="1815162" cy="2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image.made-in-china.com/2f0j00VeOTpLlnrjkc/Intelligent-Toy-Child-Toy-Boy-Toy-Tool-Toy-Set-H0535101-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84" y="2591353"/>
            <a:ext cx="3321108" cy="22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http://www.toyfarmers.co.uk/images/toyexcavator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72" y="2609131"/>
            <a:ext cx="2190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http://www.drivearabia.com/news/wp-content/uploads/2012/01/Big-Boys-Toys-Tarsam-Electric-Quad-Scoot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15" y="4509120"/>
            <a:ext cx="2982813" cy="22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http://www.worldofstock.com/slides/PCH883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21" y="4811324"/>
            <a:ext cx="3022356" cy="201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>
                <a:alpha val="0"/>
                <a:lumMod val="0"/>
                <a:lumOff val="100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888" y="188640"/>
            <a:ext cx="862859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SassoonPrimaryInfant" pitchFamily="2" charset="0"/>
                <a:cs typeface="Arial" charset="0"/>
              </a:rPr>
              <a:t>Stereotypes are unfair because we are all individual, and we should be treated as individuals. </a:t>
            </a:r>
          </a:p>
          <a:p>
            <a:endParaRPr lang="en-US" altLang="en-US" sz="2800" dirty="0" smtClean="0">
              <a:latin typeface="SassoonPrimaryInfant" pitchFamily="2" charset="0"/>
              <a:cs typeface="Arial" charset="0"/>
            </a:endParaRPr>
          </a:p>
          <a:p>
            <a:r>
              <a:rPr lang="en-US" sz="2800" dirty="0" smtClean="0">
                <a:latin typeface="SassoonPrimaryInfant" pitchFamily="2" charset="0"/>
                <a:cs typeface="Arial" charset="0"/>
              </a:rPr>
              <a:t>We should not </a:t>
            </a:r>
            <a:r>
              <a:rPr lang="en-US" sz="2800" dirty="0" err="1" smtClean="0">
                <a:latin typeface="SassoonPrimaryInfant" pitchFamily="2" charset="0"/>
                <a:cs typeface="Arial" charset="0"/>
              </a:rPr>
              <a:t>generalise</a:t>
            </a:r>
            <a:r>
              <a:rPr lang="en-US" sz="2800" dirty="0" smtClean="0">
                <a:latin typeface="SassoonPrimaryInfant" pitchFamily="2" charset="0"/>
                <a:cs typeface="Arial" charset="0"/>
              </a:rPr>
              <a:t> and think of people or groups of people in the same way. </a:t>
            </a:r>
          </a:p>
          <a:p>
            <a:endParaRPr lang="en-US" sz="2800" dirty="0" smtClean="0">
              <a:latin typeface="SassoonPrimaryInfant" pitchFamily="2" charset="0"/>
              <a:cs typeface="Arial" charset="0"/>
            </a:endParaRPr>
          </a:p>
          <a:p>
            <a:endParaRPr lang="en-US" sz="2800" dirty="0">
              <a:latin typeface="SassoonPrimaryInfant" pitchFamily="2" charset="0"/>
              <a:cs typeface="Arial" charset="0"/>
            </a:endParaRP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  <a:cs typeface="Arial" charset="0"/>
              </a:rPr>
              <a:t>How can we challenge stereotypes?</a:t>
            </a:r>
          </a:p>
          <a:p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>
                <a:alpha val="0"/>
                <a:lumMod val="0"/>
                <a:lumOff val="100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SassoonPrimaryInfant" pitchFamily="2" charset="0"/>
              </a:rPr>
              <a:t>Miss </a:t>
            </a:r>
            <a:r>
              <a:rPr lang="en-GB" sz="4000" dirty="0" err="1" smtClean="0">
                <a:latin typeface="SassoonPrimaryInfant" pitchFamily="2" charset="0"/>
              </a:rPr>
              <a:t>Lewtas</a:t>
            </a:r>
            <a:r>
              <a:rPr lang="en-GB" sz="4000" dirty="0" smtClean="0">
                <a:latin typeface="SassoonPrimaryInfant" pitchFamily="2" charset="0"/>
              </a:rPr>
              <a:t> recommends…</a:t>
            </a:r>
            <a:endParaRPr lang="en-GB" sz="4000" dirty="0">
              <a:latin typeface="SassoonPrimaryInfant" pitchFamily="2" charset="0"/>
            </a:endParaRPr>
          </a:p>
        </p:txBody>
      </p:sp>
      <p:pic>
        <p:nvPicPr>
          <p:cNvPr id="8194" name="Picture 2" descr="http://www.the-classroom.org.uk/wp-content/uploads/2011/01/n291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600400" cy="570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7687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Infant" pitchFamily="2" charset="0"/>
              </a:rPr>
              <a:t>What words do you think of when I say ‘man’ ? 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331640" y="1484784"/>
            <a:ext cx="6552728" cy="280831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27687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Infant" pitchFamily="2" charset="0"/>
              </a:rPr>
              <a:t>What words do you think of when I say ‘woman’ ? 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331640" y="1484784"/>
            <a:ext cx="6552728" cy="280831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111361" flipH="1" flipV="1">
            <a:off x="1660386" y="1783491"/>
            <a:ext cx="5978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assoonPrimaryInfant" pitchFamily="2" charset="0"/>
              </a:rPr>
              <a:t>Do you think all men and women behave in such a way? 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750">
              <a:srgbClr val="E92BC0"/>
            </a:gs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3667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Infant" pitchFamily="2" charset="0"/>
              </a:rPr>
              <a:t>Look at these job titles carefully. Who or what do you picture in your mind for each one? </a:t>
            </a:r>
            <a:endParaRPr lang="en-GB" sz="2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SassoonPrimaryInfant" pitchFamily="2" charset="0"/>
              </a:rPr>
              <a:t>Teacher		Farmer   		 Cleaner	    Soldier</a:t>
            </a:r>
          </a:p>
          <a:p>
            <a:pPr marL="0" indent="0">
              <a:buNone/>
            </a:pPr>
            <a:endParaRPr lang="en-GB" sz="2400" dirty="0" smtClean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4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400" dirty="0" smtClean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4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SassoonPrimaryInfant" pitchFamily="2" charset="0"/>
              </a:rPr>
              <a:t>Hairdresser		Doctor       	  Nurse      		   Secretary</a:t>
            </a:r>
          </a:p>
          <a:p>
            <a:pPr marL="0" indent="0">
              <a:buNone/>
            </a:pPr>
            <a:endParaRPr lang="en-GB" sz="24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400" dirty="0" smtClean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400" dirty="0" smtClean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4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SassoonPrimaryInfant" pitchFamily="2" charset="0"/>
              </a:rPr>
              <a:t>MP				Mechanic		Ballet Dancer</a:t>
            </a:r>
            <a:endParaRPr lang="en-GB" sz="2400" dirty="0">
              <a:latin typeface="SassoonPrimaryInfant" pitchFamily="2" charset="0"/>
            </a:endParaRPr>
          </a:p>
        </p:txBody>
      </p:sp>
      <p:pic>
        <p:nvPicPr>
          <p:cNvPr id="5122" name="Picture 2" descr="http://www.fluentquest.co.uk/uploads/1/1/8/3/11839005/668778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4"/>
            <a:ext cx="232412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atashabowens.files.wordpress.com/2011/04/151377287-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21" y="692695"/>
            <a:ext cx="2382220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holykaw.alltop.com/wp-content/uploads/2012/05/40980939-media_httpmsnbcmedia4_EAE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2107520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edia.moddb.com/cache/images/groups/1/6/5425/thumb_620x2000/German_Fem_Sold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84" y="692696"/>
            <a:ext cx="1888416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esol.britishcouncil.org/sites/esol/files/hairdresser_with_client_iStock_000012059661XSmall_1.jpg?13563401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" y="2924944"/>
            <a:ext cx="2364239" cy="156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xQSEhUUEhQVFRQXFhUVFBQUFBUUFBcXFBUWFhQVFBYYHCggHBwmHBUUITEhJSkrLi4uGB8zODMsNygtLisBCgoKDg0OGhAQGiwlICQtLCwsLCwsLCwsLCwsLCwtLCwsLCwsLDQsLCwsLCwsLCwsLCwsLCwsLCwsLCwsLCwsLP/AABEIAPsAyQMBIgACEQEDEQH/xAAcAAABBAMBAAAAAAAAAAAAAAAAAgMEBwEFBgj/xABHEAACAQIDBAcDCAcHAwUAAAABAgADEQQSIQUGMUEHEyJRYXGBMpGhFCMzQlKCscEIYnKSosLRFSRzk7Lw8dLh4hY0Q2OD/8QAGQEBAAMBAQAAAAAAAAAAAAAAAAECAwQF/8QAJREBAQACAgICAQQDAAAAAAAAAAECEQMhEjEEQWETIjJRI4Hw/9oADAMBAAIRAxEAPwC8YQhAIQhAIQhAIQhAIQhAIQhAIQhAIQhAIQhAIQhAIQhAIQhAIQhAIQhAIQhAIQhAImpUCgliABqSTYDzMax2LSjTapUYKii7E/kBqTyAGpJlPb5791HPYAvxp0ybqgGoepyaoLX1OVeXAvItXwwuSy9p700aK5iQF5O5CIefZJ46a3Gkr/a/TEUa1Cirg3ys5Kqbc1ABZx4gWPIyt9pY56j9ZXqksObDPlHEZUbQEngSL81X6x19XHNf5perW985+kJ+0znW/jxlZv7a+EizqXShjWF+rUA8GXC1ClvPrb/ATa7L6TXzWrdW3lSqUyPW7CUm20Fzas9R+F/aPlcgn4za4PGPa63uOTMwIt4AWt6yU6l+l/vv3hVTO7hdL5bjN6d8TgukLB1DYsyfrOBl94JlIYna1RwpdEbIbqxGZQRyPZ1v3fGbDA7fw2I7GIw4pNw66iAjA8jZde7vk1Xwj0RRqq6hkIZSLhlIIIPAgiLlB7A3vxGyawSsxrYN29vTQMfaHIH8fiL3wuIWoiuhDKwDKRwIIuDJZZY6OwhCFRCEIBCEIBCEIBCEIBCEIBCEIBCEIFY9Le2GAWkp0WzW5F9O03LsBlsDoWqLwy3FWVKTdm5ysQCA31Fv9JUJ9k3HE66Xtf6OxOkCoBVqMRc5rIt7Bql2C3PICxYkcrHlKl2rtUeyhuCb30u3IO3oBlXgoC8/ZwxtydkkxxjG0a9OnoutgbseJJ45QdVHie0fCQKNGpWbW4Xko4nwE2u7+7lbFtoNL6seA/7/AB/CWhsDdClh9W7T95/KRnzY4de6vOO5d3047YO4zOt2GQeZvbx5H3ToKW4q2sTceGg93CdoBbQQBnJeXO/bWST1HL/+j0Wmwte408++V9trYzU3+bNnGuQ6X7+rPPh7JseYvLrLXE47fTYvWIXQdpdR498vxc1mXauWPlFe7K2mtZWo1SbNcHhmQ8mUH4jnLZ6E94GHW7Nrn5yj26JvcNSPEIfsgkEeD25Sj8ZSctcgrUBtm+13Bh9rx5+c7rdXHFRh8aARXwtQI/I1KD3WorX7gzMD+qZ3W6jlsuXT0bCIpVAyhhqCAQfAi4i5ZziEIQCEIQCEIQCEIQCEIQCEIQCIq1AqljwAJPkBeLmu3hrZMNVb9Qj36fnIyupanGbulF9Im0S6kH2msLjkawLVT/loB99u+cTufsj5XiNfYBufLkPdNlvtXJd2vouQAeNSwP8ADTI9Zv8AoYoXFRrc/wDic+/Hi3HbqXk1/Sy9nbPSlTVUAAA4COuO6SrWjNRl7xfznDprKisJgaR9qOmmsSacaW3DZcDibSK+Pom651J7uPHymqx2znrv841qIN8oNi1joJLo4rDUuyGpoBpbMot5/wDeW8U2K+6Qd3jSIxOHPYOjWNwL8LiRt06vazA2z9ioNSM3K/Kx4jyI87mxezUxeGekbWqKQGFu7skEekqLdih1NWpQqgrVBZLEaMVPsi+lxa4vxHx6+PLeGnP15L/3UrZsLS5ELlI42K6W9JtpoN0FyUjTZlLXD2B1yso4j9pXHpN/N8LvGOPP+VEIQl1RCEIBCEIBCEIBCEIBCYJmLwFTm+kJiMDVK8gD8f62nSTX7ewfXYerT+0hA8+I+Ilc/wCNWwuspXmrfDD3oCqNQ7U2v4ZL/ixnU9DNPLRq2GY57AeJ0F/DibyJjcNm2fXoN7dEEfd1Cn+FfjN50IMGoMSLMGyt4lRoT6TjuW8Nfl35amW/w6rGbGLfS1ah5lUORfLTWaWtsnD03HaZW8XBJ7tDJ3SHt2pQUJQpPUqOCVFNSzfD2VF9T5W4yusDsfaNZ81QFKeYlsyLTUjXRQQWPLUxjx7m9pwzvS1cPiVsFvqABrzicRWygnu1905PAYCpTADPmYWsQuVbcwRmPjOkAJAB5zDLq6jXw+3Mbw7VdkK00ZiTbs9w43Olh3668Oc46nuhj6rZjUCjX/5Sqi/DKiWsPCWDV2ZYnja9x4TKYS+l/wARf4zXDl8Z0Z8UyObk7MqYNchrmrexN+APPLNztzdyk2IGJ7K3CMxPAsrAAG/O+WMYRAtgBbym721Q63CMNbgEgjQ3AuPiBGOdu6w5MZMo52rjMTh8bnw+FXFKad6hTIa6oatQoEzOpIuX7/jO12dtx6oH91xCHTSqip/NK5qYiphsTggWIrFKptpmZcyXWw0Y87X56S0dm48VFBIsSOWqnyP5HUTXhvUm9Meeau/aap79JmEJ1uUQhCBiZhCAQhCAQhMGAxWqWiaNWJxIMYR5Xfau2yEzG6baRyWWUpjsVTbE43BGnat1lSpQdRrUViA1Jh4W08DflJvRXslsO9dSGCuxZQRaxvqvpciROkvBGhtBMYgI6qpSdyOa2u4HLUBh6zttlY/rK7WN1KrUQ8mVh7SnyInn5ft6/wC6eh3lh/pJxJZbkTSY2rUY6kW7p1GMpXmmrYfjKZbhxZStfh6Y+tJVROBtpykdzrwvYjTv14SSdrMWPZApiwCMozHxzAmV1tvZfpg4QuNOyeAJ0ue7WapBlZlf2lJB7ora1UVnRrKCvscGKd5W/AnvtFrSNuZPedST3kmRdRfGWTtJoU9RadKPom0vpe3fbWc9g0KWvwPAd06PDNoO7466TTjvenL8i+lH787yLV2qEal11GkgpMi8esVi7vSI1zISFP7LCXJuzstTTWpTr18rANlNUONQPrEFres8zl6lCu9M1HNbD4hijcdUdhUYHjfMM1uep0I19O7nYcDD02XQMitYCw7QvoOA9NNZ1+OrI5sst47dGITAMzN2AhCYYwMFoqRWeOipI2HYRCPeLkgmJmJvAaxK6TWs9jNpW4TW1qMrVckihX1kxmPIA+ZI/IzU0kIM2tA3EQxqvelgKcK+YMzkDJSpqe24N1zMdWA7h8Zy3Rvt1sGgobRYU0epfDF2t1bWOam5Psg6kX0vcc5c+KoBwRawPtG2tu4Tz300VA9UpTuUplbW4Ale0fIAKPMzG4d6v26sct46/peqHMt/9+BEh4ujpKh6A94362rg6tRmVkD0AzEhTTvnRL8Lq2aw+xLrqJcTLPDXSuGWrtz9PDXPmLzT7bxaUhZ2y3Gg1LG3co1k/bmwjVq0zmdVXiEdkv6qRJTbJpEXN7nidLnzPGYTX29DDPGatrgBtJmYilRc6aMx6tSDfieM3WylrvzQeKhiF+8TqfSb04Gin1b/ALUcOKB0AAA5AWEtcp9RtlzSz9sQdibPamSGqPUzNcs5uT/TyGgnVCazZwu3pE7ybdp4DDPiKpHZ0ppzqVCDkQeZ49wBPKRxy1wc2W6pvfrd0vi8RVpBS3yhzp9dKlQhW/zBUp+LBR52t0RY9mwWR1ZTTawVuIVtQLcrENOT6KaYxeFYYkZ2Sszo/ssBXGeotxbTOCxHeR3S0MDh0QkqLFva95N/exnZPLf4YZ5SY+P221N7x0GRFqWjy1JtthKdjVZ4sNGqgipR80M8w6yPfWVUbHC8JIkfCcJIlotBIztrJMiVV1ilKJiCIhniVqSEHhTklBYRulHRLJgYaGUf0h7GYZTbSqK4Zu+ojJUykfsUNPWXc9QCaPb+yqWKpPSfQMQwI4q49l18RMuTG3VjXjzmN7eU8Dj6uDq03p9mpRqs6nkTorK3eOzbyJnp/dbeCnj8OlelpcDOh9pGtqp/I8xKx3z6OGSkKi2cqLHItr2tlNuWmmnx4zbdFlHJhi6tZiMlu5qQDAHwYFh6TLPLyn5a3jmty9LMqLea+vTIj1HF3AMc68HjOe2VOPli0rYYsdZlMAb6TaO6+EbfEgcBKajb9TL6LoIKYueJ5ThOl3CviMESiljTdXCgX0U9qw8ifdOoq1iSSTG1YkNlJDZWykEgg2NrEaycc/3SRW4dW1p+jTZ/VYNW5PZh5anTw10nb0TpNRs7PicDSrYLqkfKG6p0tRqX1Kkr2ka97ML25hpF3c3rpYio+HdWw+Lp6VcLVtnBGpNNhpUW2txyINrazvxx1HDy7udrqA0UlSR88M0sz22FOpBql5BSpaYapG07P1XkZeN5hzAGQhssGZLkLA/lJsvF56EaqiOxtjJSjPTjWWS3jDCVsVp6k2kWXjCtEs0nadsVGvItQyQTECkTwEhUyh5d/KaOvu38l62rQqNTp1bGrQsGUm98yk+yY/g9o/K8W+Hw5vSw5AxdYcC5vbC0m4ZtLuw4Ds8WuNnvgbYWoRplUt6LqfheVzxmtteK2XX9tci5QB3RxXjK1QwuOcxmnl7d2jzmRarzLvIrtI2mYsVTG6dXKbwqma3aGLCKT3C8heTfTp+jb/2rDur4gDy658o9AQPSQOlPcn5dRFfD3THUBmoVEOV3C9rqiw96nke4EzebkbPNHCUwbhnvVYHiGqnOy+hNvSb4z1+P+Medya87pWHRhvido0mp1RbF0dKq2sXXh1oXkb6MBwNu+w7JzbjKf6QsK2x9sUtoUBanVcmoo0BLfSr94XbzuZdmCxlOuitoysAynvBFwR6SayuO0EPFqZKq7MHFD6H+sivQZeIt+HvkWKasJaCtcxqo8dw4hDZ4OTZEwokuWjWCR6jWMkRLpeSlEZo2zRyqhWNceEqqXEAEmwkqnh/te6PAW4aSdJ0YpYW3GV/0r78NhVTBYLtYzEEU0y8aYc5QV/XJNh6nlOt3p2+mEoVKrmyopJ8e4DxJsJVPQ9septHHVdrYngjlaKm9s5W1x+qim3mb8oidLV3J3dXZ+DpYdbFgM1V/t1W1qP79B4ATYbWoCpSdSLhlZSO+4ItJsSRFm4S6VBupt7PSUPowADA8QRoQfWdGuLB4SutrqcNtLF0hoBWZgPCqBUH+udFs/FEieTy4+NexMZlPJ0T142akhBzHFPPnM0eJGNxOUTW7Fw/yzF06R9gXqVfFEIIXyLFR5Exja1csbDgJ2XRnsnJReuw7VY2XwpoSB7zmPum/Bh5ZK82X6fHa7MCBmYmeo8pX/TPssV9nVj9amOtU92Q3b+HNIvQ/tE1tnUrnWmWpHyU3X+FlnYb4YfPg8Qp4GjUHvQiVr+j44OExC91dW/epKP5ZW+kxb1N46HkVTF3kSoD4ZG5WPeNI38hI4G/4x1WjiPJRqMUVtJETxipZIhCEAMSqAcBFQgEjV6vIR2q1hNbi8WtFHq1DZEVncnkqgsx9wlbRUHTRj6mJxOH2ZQ1qOys45ZnNqat4AXY+FjLh3Z2LTwWFpYakOzTULe1szcXc+JJJ9ZSnRZhKu0tq4jaTErldipsDYuCoTUfVp2X1l+KDpr5mw1lvXQXExUxApXpU2cy7TWoBpVoofvIWU/AJM7Ow7qL/AITo+lujZsJV7mqUz94Kw/0N75rcDVus8z5O/LT1/j5f4owlY9xjxczIQRU5e2nTW4rCFrKvtMQo8ybD8ZbeCwwpU0prwRVUeSi04Tdeh1uKX7NMGoe640T4m/pLBno/Dw1ja4fmZ7sxExMxjFOwtlIA1vcXPhb4zsriRNvr/d6v+G/+kyof0eD8ziv8Sl/oad7vxWK4PEOzt2aNVrXtwQngJwf6PifMYg99VR+6g/6pW+krhpxUBwmDKoKEUTEiJrNp5yQqk5vJd5Goiw847JgehCEsCYMzMGAxUFzaVn097a+T4EUFNnxDZLA69WlmqH35F+8ZZw4yi96T/au8tLDDWjh2VW5i1L52tfzbsegkQWN0YbD+R4OlStZsoap41G1bXwJt5ATsxG0pgcI4JMGYQhA4npboZsCG+xWpt+9mT+cTidlVdBLN37w3WYDEDup5/wDLIqfyyqtlHsicHyp29L4l3hZ+W+WpE1KsbpmApMzKq+0zBQPEmwnG6Xabh4PLRaqeNRtP2UuB8c06aNYTDimiovBVCjyAtHZ7HHj44yPH5MvLK0TgOk/pCp7OQU0Aq4lxdKd+yovbPUtrbiABqbHhxneVWsJQm6NMbQ27jMTVAcUWbqgdQCG6qkbeCqx87GWUazaP9u4+mxq9mk4+iJp0bg62y+1+9Ie529eI2I5pYjDk0nYMynR+ABam3snQDT8JftLADTSa3fHd2jisO1OooOhym3aU8ip748vqpbbY216WKopWoOHpuLqR7iCORBuCJNB1lHdCu0KmFxuJ2fUN1OZ17hUpkKSo/WQ3+6Jd9Eyt9h+MntPbkOMcLW1PAa+6NYXhc8TrCEhmiusjDNFxsTYQhLgmDCEDUbwbUXC0K1d/ZpU2c+OUEgepsPWVP+j3s5qtbF4+rqzEoGI4s7dZVPvy/GbT9IPbPVYNKAPar1Bcc8lKzN/F1c67or2L8k2bQQizMud/2n7R/G3pIg6yZExMiSMwmLzMBrF0BUR0PBlZT5MCD+MoDYWLBuoIzISrjmrKbEEeYnoSeT+k7Ctg9sYoUyyXqdapBI+mAqm3hdiLeEx5eKckb8PNeNZi1tJ0O4uF63EGodVpDT9t9B8Mx90onBb8V1FqgV/H2W9bafCekujvBlMDSZ1yvWArMDxGcAqD4hcvrec/H8azOWujl+RjlhfH26WEIio9vOdzgc10j7YbDYDEPTNqgpNlb7JbshvO5Fh3ys+gDAnq8RWP13RAT/8AWCTb1qfCWB0i7AqY7CHD03VDUqU87sCRlVwx0HPQH0kbow3efB4JKVXLnzVGYqbg5nOUj7uWVt6THX01tIO0jcGbFjpNJt/GLQoVaz+zTR3Pkqk/lKoUtunilO8VTLzeugsOaoQfTsn4S/6I0nn/AKDsE1fH1sQ2uRSSbaZqrXP4H3z0GolsvaTeLPZt9o29Bqf6esUDGK7Xe3cPidT+UcBlUFiPxhOMV1kkT4QmJcYMA0yZCr18l2sTa5souTbkBzPhItFF9JL/ANobwUcKuqUjTpsOIv8AS1fgVHpL+o08qhRyAEonoe2RXrbYxWKxNOpTdA7stVWVg+IclBZhfgGl9SQmZExMwMGZWYmYGZ59/SP2VkxWHxI4VaRpt3ZqLXuT3kVB+7PQUrzp12P8o2VUcC70HSsLcbA5KnoFct92BQXR9sD5ftChQtdC+er/AIdPtPfuuBl82E9fASmv0c93stKtjXGtQ9TSJ+whBqEeBbKP/wA5cdR7fkIGWb3xoiKQczxmDK0Q8fw9/wCFvzjtJLARnGHtKPEfjf8AlkiQEvIG1MGlWm1OooZHGVlOoIOhvJxkfF8LDn+en5mQIGwdjUqLVatOmqGswZsoCiyqFQAcAAoGg8Tzm4WJRbC0ximyo3kfjJEGk2Yk95JkkGRaZsJJoyA8IiZJmIG0mDMxJmgAZyb764A4gURi6JqZrWzaZr2C57Zb30te8Y6Ra7uMLg0YoMZiBRqsps3UKpesqnkWAtfuJjfSBsbB0tj4lOopU0p0X6oBFGWoB82VPG+a2vE3PfI9je7rYynWFaohu5qkVO8ZQAg8soHqWm8lPdHW06+DxGCwtUg0sXh1qG4tUFZqXW9u+t7KR43EuAydDEIQgEIQgF4zj8Itak9KoLpURkYd6upVh7jHphR7oGu3e2SmCwlHDpqtJAl7WzNxZrd7MWY+cmIpJuY6y3mZGgloiLqRotIohVjeqPC5+H/lJJkLN87fwP5f0kvNKjJkcDM/gP8AgfnFVamn4RGHYW/36QJSyLtN7J6j8ZIVvP3EzW7Zc9UxsQFsbmwvY66cZIYpvc2myQaTTbDOcZuR4TdqJADMTLGIvCW3iTFTBmiHOb5bv/LKSBKjUa1GotahWUZilRLi5X6ykEgjnOX2tuntHGtT/tKtRqYak6ucNhEdevtzqZz/AAg6i9rHWWO0bvpIHDbP2W+I2mmKroadOkWXDqwytUqZGGYKCcqKmbmbkjutLCkJqY6xNOF/H6pk2N7GDMRUxJGIQhAITMBAxCZMxARUMUsTUixAh0j86/kslkyDT+lqfd/CSGlZQziVZ+yvrryPH4X98eWkwhhOfp+ckxoNKpmi3vNsNVsdSpHlcWE6Ezmd9z/dqv7JltDW7F2/hVf5MtS9SnZWARyAcoPt2yniOc6e0o3ob7ed3JZjUALEkkgAc5ejSuWOrpNNGEUYWlU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data:image/jpeg;base64,/9j/4AAQSkZJRgABAQAAAQABAAD/2wCEAAkGBxQSEhUUEhQVFRQXFhUVFBQUFBUUFBcXFBUWFhQVFBYYHCggHBwmHBUUITEhJSkrLi4uGB8zODMsNygtLisBCgoKDg0OGhAQGiwlICQtLCwsLCwsLCwsLCwsLCwtLCwsLCwsLDQsLCwsLCwsLCwsLCwsLCwsLCwsLCwsLCwsLP/AABEIAPsAyQMBIgACEQEDEQH/xAAcAAABBAMBAAAAAAAAAAAAAAAAAgMEBwEFBgj/xABHEAACAQIDBAcDCAcHAwUAAAABAgADEQQSIQUGMUEHEyJRYXGBMpGhFCMzQlKCscEIYnKSosLRFSRzk7Lw8dLh4hY0Q2OD/8QAGQEBAAMBAQAAAAAAAAAAAAAAAAECAwQF/8QAJREBAQACAgICAQQDAAAAAAAAAAECEQMhEjEEQWETIjJRI4Hw/9oADAMBAAIRAxEAPwC8YQhAIQhAIQhAIQhAIQhAIQhAIQhAIQhAIQhAIQhAIQhAIQhAIQhAIQhAIQhAIQhAImpUCgliABqSTYDzMax2LSjTapUYKii7E/kBqTyAGpJlPb5791HPYAvxp0ybqgGoepyaoLX1OVeXAvItXwwuSy9p700aK5iQF5O5CIefZJ46a3Gkr/a/TEUa1Cirg3ys5Kqbc1ABZx4gWPIyt9pY56j9ZXqksObDPlHEZUbQEngSL81X6x19XHNf5perW985+kJ+0znW/jxlZv7a+EizqXShjWF+rUA8GXC1ClvPrb/ATa7L6TXzWrdW3lSqUyPW7CUm20Fzas9R+F/aPlcgn4za4PGPa63uOTMwIt4AWt6yU6l+l/vv3hVTO7hdL5bjN6d8TgukLB1DYsyfrOBl94JlIYna1RwpdEbIbqxGZQRyPZ1v3fGbDA7fw2I7GIw4pNw66iAjA8jZde7vk1Xwj0RRqq6hkIZSLhlIIIPAgiLlB7A3vxGyawSsxrYN29vTQMfaHIH8fiL3wuIWoiuhDKwDKRwIIuDJZZY6OwhCFRCEIBCEIBCEIBCEIBCEIBCEIBCEIFY9Le2GAWkp0WzW5F9O03LsBlsDoWqLwy3FWVKTdm5ysQCA31Fv9JUJ9k3HE66Xtf6OxOkCoBVqMRc5rIt7Bql2C3PICxYkcrHlKl2rtUeyhuCb30u3IO3oBlXgoC8/ZwxtydkkxxjG0a9OnoutgbseJJ45QdVHie0fCQKNGpWbW4Xko4nwE2u7+7lbFtoNL6seA/7/AB/CWhsDdClh9W7T95/KRnzY4de6vOO5d3047YO4zOt2GQeZvbx5H3ToKW4q2sTceGg93CdoBbQQBnJeXO/bWST1HL/+j0Wmwte408++V9trYzU3+bNnGuQ6X7+rPPh7JseYvLrLXE47fTYvWIXQdpdR498vxc1mXauWPlFe7K2mtZWo1SbNcHhmQ8mUH4jnLZ6E94GHW7Nrn5yj26JvcNSPEIfsgkEeD25Sj8ZSctcgrUBtm+13Bh9rx5+c7rdXHFRh8aARXwtQI/I1KD3WorX7gzMD+qZ3W6jlsuXT0bCIpVAyhhqCAQfAi4i5ZziEIQCEIQCEIQCEIQCEIQCEIQCIq1AqljwAJPkBeLmu3hrZMNVb9Qj36fnIyupanGbulF9Im0S6kH2msLjkawLVT/loB99u+cTufsj5XiNfYBufLkPdNlvtXJd2vouQAeNSwP8ADTI9Zv8AoYoXFRrc/wDic+/Hi3HbqXk1/Sy9nbPSlTVUAAA4COuO6SrWjNRl7xfznDprKisJgaR9qOmmsSacaW3DZcDibSK+Pom651J7uPHymqx2znrv841qIN8oNi1joJLo4rDUuyGpoBpbMot5/wDeW8U2K+6Qd3jSIxOHPYOjWNwL8LiRt06vazA2z9ioNSM3K/Kx4jyI87mxezUxeGekbWqKQGFu7skEekqLdih1NWpQqgrVBZLEaMVPsi+lxa4vxHx6+PLeGnP15L/3UrZsLS5ELlI42K6W9JtpoN0FyUjTZlLXD2B1yso4j9pXHpN/N8LvGOPP+VEIQl1RCEIBCEIBCEIBCEIBCYJmLwFTm+kJiMDVK8gD8f62nSTX7ewfXYerT+0hA8+I+Ilc/wCNWwuspXmrfDD3oCqNQ7U2v4ZL/ixnU9DNPLRq2GY57AeJ0F/DibyJjcNm2fXoN7dEEfd1Cn+FfjN50IMGoMSLMGyt4lRoT6TjuW8Nfl35amW/w6rGbGLfS1ah5lUORfLTWaWtsnD03HaZW8XBJ7tDJ3SHt2pQUJQpPUqOCVFNSzfD2VF9T5W4yusDsfaNZ81QFKeYlsyLTUjXRQQWPLUxjx7m9pwzvS1cPiVsFvqABrzicRWygnu1905PAYCpTADPmYWsQuVbcwRmPjOkAJAB5zDLq6jXw+3Mbw7VdkK00ZiTbs9w43Olh3668Oc46nuhj6rZjUCjX/5Sqi/DKiWsPCWDV2ZYnja9x4TKYS+l/wARf4zXDl8Z0Z8UyObk7MqYNchrmrexN+APPLNztzdyk2IGJ7K3CMxPAsrAAG/O+WMYRAtgBbym721Q63CMNbgEgjQ3AuPiBGOdu6w5MZMo52rjMTh8bnw+FXFKad6hTIa6oatQoEzOpIuX7/jO12dtx6oH91xCHTSqip/NK5qYiphsTggWIrFKptpmZcyXWw0Y87X56S0dm48VFBIsSOWqnyP5HUTXhvUm9Meeau/aap79JmEJ1uUQhCBiZhCAQhCAQhMGAxWqWiaNWJxIMYR5Xfau2yEzG6baRyWWUpjsVTbE43BGnat1lSpQdRrUViA1Jh4W08DflJvRXslsO9dSGCuxZQRaxvqvpciROkvBGhtBMYgI6qpSdyOa2u4HLUBh6zttlY/rK7WN1KrUQ8mVh7SnyInn5ft6/wC6eh3lh/pJxJZbkTSY2rUY6kW7p1GMpXmmrYfjKZbhxZStfh6Y+tJVROBtpykdzrwvYjTv14SSdrMWPZApiwCMozHxzAmV1tvZfpg4QuNOyeAJ0ue7WapBlZlf2lJB7ora1UVnRrKCvscGKd5W/AnvtFrSNuZPedST3kmRdRfGWTtJoU9RadKPom0vpe3fbWc9g0KWvwPAd06PDNoO7466TTjvenL8i+lH787yLV2qEal11GkgpMi8esVi7vSI1zISFP7LCXJuzstTTWpTr18rANlNUONQPrEFres8zl6lCu9M1HNbD4hijcdUdhUYHjfMM1uep0I19O7nYcDD02XQMitYCw7QvoOA9NNZ1+OrI5sst47dGITAMzN2AhCYYwMFoqRWeOipI2HYRCPeLkgmJmJvAaxK6TWs9jNpW4TW1qMrVckihX1kxmPIA+ZI/IzU0kIM2tA3EQxqvelgKcK+YMzkDJSpqe24N1zMdWA7h8Zy3Rvt1sGgobRYU0epfDF2t1bWOam5Psg6kX0vcc5c+KoBwRawPtG2tu4Tz300VA9UpTuUplbW4Ale0fIAKPMzG4d6v26sct46/peqHMt/9+BEh4ujpKh6A94362rg6tRmVkD0AzEhTTvnRL8Lq2aw+xLrqJcTLPDXSuGWrtz9PDXPmLzT7bxaUhZ2y3Gg1LG3co1k/bmwjVq0zmdVXiEdkv6qRJTbJpEXN7nidLnzPGYTX29DDPGatrgBtJmYilRc6aMx6tSDfieM3WylrvzQeKhiF+8TqfSb04Gin1b/ALUcOKB0AAA5AWEtcp9RtlzSz9sQdibPamSGqPUzNcs5uT/TyGgnVCazZwu3pE7ybdp4DDPiKpHZ0ppzqVCDkQeZ49wBPKRxy1wc2W6pvfrd0vi8RVpBS3yhzp9dKlQhW/zBUp+LBR52t0RY9mwWR1ZTTawVuIVtQLcrENOT6KaYxeFYYkZ2Sszo/ssBXGeotxbTOCxHeR3S0MDh0QkqLFva95N/exnZPLf4YZ5SY+P221N7x0GRFqWjy1JtthKdjVZ4sNGqgipR80M8w6yPfWVUbHC8JIkfCcJIlotBIztrJMiVV1ilKJiCIhniVqSEHhTklBYRulHRLJgYaGUf0h7GYZTbSqK4Zu+ojJUykfsUNPWXc9QCaPb+yqWKpPSfQMQwI4q49l18RMuTG3VjXjzmN7eU8Dj6uDq03p9mpRqs6nkTorK3eOzbyJnp/dbeCnj8OlelpcDOh9pGtqp/I8xKx3z6OGSkKi2cqLHItr2tlNuWmmnx4zbdFlHJhi6tZiMlu5qQDAHwYFh6TLPLyn5a3jmty9LMqLea+vTIj1HF3AMc68HjOe2VOPli0rYYsdZlMAb6TaO6+EbfEgcBKajb9TL6LoIKYueJ5ThOl3CviMESiljTdXCgX0U9qw8ifdOoq1iSSTG1YkNlJDZWykEgg2NrEaycc/3SRW4dW1p+jTZ/VYNW5PZh5anTw10nb0TpNRs7PicDSrYLqkfKG6p0tRqX1Kkr2ka97ML25hpF3c3rpYio+HdWw+Lp6VcLVtnBGpNNhpUW2txyINrazvxx1HDy7udrqA0UlSR88M0sz22FOpBql5BSpaYapG07P1XkZeN5hzAGQhssGZLkLA/lJsvF56EaqiOxtjJSjPTjWWS3jDCVsVp6k2kWXjCtEs0nadsVGvItQyQTECkTwEhUyh5d/KaOvu38l62rQqNTp1bGrQsGUm98yk+yY/g9o/K8W+Hw5vSw5AxdYcC5vbC0m4ZtLuw4Ds8WuNnvgbYWoRplUt6LqfheVzxmtteK2XX9tci5QB3RxXjK1QwuOcxmnl7d2jzmRarzLvIrtI2mYsVTG6dXKbwqma3aGLCKT3C8heTfTp+jb/2rDur4gDy658o9AQPSQOlPcn5dRFfD3THUBmoVEOV3C9rqiw96nke4EzebkbPNHCUwbhnvVYHiGqnOy+hNvSb4z1+P+Medya87pWHRhvido0mp1RbF0dKq2sXXh1oXkb6MBwNu+w7JzbjKf6QsK2x9sUtoUBanVcmoo0BLfSr94XbzuZdmCxlOuitoysAynvBFwR6SayuO0EPFqZKq7MHFD6H+sivQZeIt+HvkWKasJaCtcxqo8dw4hDZ4OTZEwokuWjWCR6jWMkRLpeSlEZo2zRyqhWNceEqqXEAEmwkqnh/te6PAW4aSdJ0YpYW3GV/0r78NhVTBYLtYzEEU0y8aYc5QV/XJNh6nlOt3p2+mEoVKrmyopJ8e4DxJsJVPQ9septHHVdrYngjlaKm9s5W1x+qim3mb8oidLV3J3dXZ+DpYdbFgM1V/t1W1qP79B4ATYbWoCpSdSLhlZSO+4ItJsSRFm4S6VBupt7PSUPowADA8QRoQfWdGuLB4SutrqcNtLF0hoBWZgPCqBUH+udFs/FEieTy4+NexMZlPJ0T142akhBzHFPPnM0eJGNxOUTW7Fw/yzF06R9gXqVfFEIIXyLFR5Exja1csbDgJ2XRnsnJReuw7VY2XwpoSB7zmPum/Bh5ZK82X6fHa7MCBmYmeo8pX/TPssV9nVj9amOtU92Q3b+HNIvQ/tE1tnUrnWmWpHyU3X+FlnYb4YfPg8Qp4GjUHvQiVr+j44OExC91dW/epKP5ZW+kxb1N46HkVTF3kSoD4ZG5WPeNI38hI4G/4x1WjiPJRqMUVtJETxipZIhCEAMSqAcBFQgEjV6vIR2q1hNbi8WtFHq1DZEVncnkqgsx9wlbRUHTRj6mJxOH2ZQ1qOys45ZnNqat4AXY+FjLh3Z2LTwWFpYakOzTULe1szcXc+JJJ9ZSnRZhKu0tq4jaTErldipsDYuCoTUfVp2X1l+KDpr5mw1lvXQXExUxApXpU2cy7TWoBpVoofvIWU/AJM7Ow7qL/AITo+lujZsJV7mqUz94Kw/0N75rcDVus8z5O/LT1/j5f4owlY9xjxczIQRU5e2nTW4rCFrKvtMQo8ybD8ZbeCwwpU0prwRVUeSi04Tdeh1uKX7NMGoe640T4m/pLBno/Dw1ja4fmZ7sxExMxjFOwtlIA1vcXPhb4zsriRNvr/d6v+G/+kyof0eD8ziv8Sl/oad7vxWK4PEOzt2aNVrXtwQngJwf6PifMYg99VR+6g/6pW+krhpxUBwmDKoKEUTEiJrNp5yQqk5vJd5Goiw847JgehCEsCYMzMGAxUFzaVn097a+T4EUFNnxDZLA69WlmqH35F+8ZZw4yi96T/au8tLDDWjh2VW5i1L52tfzbsegkQWN0YbD+R4OlStZsoap41G1bXwJt5ATsxG0pgcI4JMGYQhA4npboZsCG+xWpt+9mT+cTidlVdBLN37w3WYDEDup5/wDLIqfyyqtlHsicHyp29L4l3hZ+W+WpE1KsbpmApMzKq+0zBQPEmwnG6Xabh4PLRaqeNRtP2UuB8c06aNYTDimiovBVCjyAtHZ7HHj44yPH5MvLK0TgOk/pCp7OQU0Aq4lxdKd+yovbPUtrbiABqbHhxneVWsJQm6NMbQ27jMTVAcUWbqgdQCG6qkbeCqx87GWUazaP9u4+mxq9mk4+iJp0bg62y+1+9Ie529eI2I5pYjDk0nYMynR+ABam3snQDT8JftLADTSa3fHd2jisO1OooOhym3aU8ip748vqpbbY216WKopWoOHpuLqR7iCORBuCJNB1lHdCu0KmFxuJ2fUN1OZ17hUpkKSo/WQ3+6Jd9Eyt9h+MntPbkOMcLW1PAa+6NYXhc8TrCEhmiusjDNFxsTYQhLgmDCEDUbwbUXC0K1d/ZpU2c+OUEgepsPWVP+j3s5qtbF4+rqzEoGI4s7dZVPvy/GbT9IPbPVYNKAPar1Bcc8lKzN/F1c67or2L8k2bQQizMud/2n7R/G3pIg6yZExMiSMwmLzMBrF0BUR0PBlZT5MCD+MoDYWLBuoIzISrjmrKbEEeYnoSeT+k7Ctg9sYoUyyXqdapBI+mAqm3hdiLeEx5eKckb8PNeNZi1tJ0O4uF63EGodVpDT9t9B8Mx90onBb8V1FqgV/H2W9bafCekujvBlMDSZ1yvWArMDxGcAqD4hcvrec/H8azOWujl+RjlhfH26WEIio9vOdzgc10j7YbDYDEPTNqgpNlb7JbshvO5Fh3ys+gDAnq8RWP13RAT/8AWCTb1qfCWB0i7AqY7CHD03VDUqU87sCRlVwx0HPQH0kbow3efB4JKVXLnzVGYqbg5nOUj7uWVt6THX01tIO0jcGbFjpNJt/GLQoVaz+zTR3Pkqk/lKoUtunilO8VTLzeugsOaoQfTsn4S/6I0nn/AKDsE1fH1sQ2uRSSbaZqrXP4H3z0GolsvaTeLPZt9o29Bqf6esUDGK7Xe3cPidT+UcBlUFiPxhOMV1kkT4QmJcYMA0yZCr18l2sTa5souTbkBzPhItFF9JL/ANobwUcKuqUjTpsOIv8AS1fgVHpL+o08qhRyAEonoe2RXrbYxWKxNOpTdA7stVWVg+IclBZhfgGl9SQmZExMwMGZWYmYGZ59/SP2VkxWHxI4VaRpt3ZqLXuT3kVB+7PQUrzp12P8o2VUcC70HSsLcbA5KnoFct92BQXR9sD5ftChQtdC+er/AIdPtPfuuBl82E9fASmv0c93stKtjXGtQ9TSJ+whBqEeBbKP/wA5cdR7fkIGWb3xoiKQczxmDK0Q8fw9/wCFvzjtJLARnGHtKPEfjf8AlkiQEvIG1MGlWm1OooZHGVlOoIOhvJxkfF8LDn+en5mQIGwdjUqLVatOmqGswZsoCiyqFQAcAAoGg8Tzm4WJRbC0ximyo3kfjJEGk2Yk95JkkGRaZsJJoyA8IiZJmIG0mDMxJmgAZyb764A4gURi6JqZrWzaZr2C57Zb30te8Y6Ra7uMLg0YoMZiBRqsps3UKpesqnkWAtfuJjfSBsbB0tj4lOopU0p0X6oBFGWoB82VPG+a2vE3PfI9je7rYynWFaohu5qkVO8ZQAg8soHqWm8lPdHW06+DxGCwtUg0sXh1qG4tUFZqXW9u+t7KR43EuAydDEIQgEIQgF4zj8Itak9KoLpURkYd6upVh7jHphR7oGu3e2SmCwlHDpqtJAl7WzNxZrd7MWY+cmIpJuY6y3mZGgloiLqRotIohVjeqPC5+H/lJJkLN87fwP5f0kvNKjJkcDM/gP8AgfnFVamn4RGHYW/36QJSyLtN7J6j8ZIVvP3EzW7Zc9UxsQFsbmwvY66cZIYpvc2myQaTTbDOcZuR4TdqJADMTLGIvCW3iTFTBmiHOb5bv/LKSBKjUa1GotahWUZilRLi5X6ykEgjnOX2tuntHGtT/tKtRqYak6ucNhEdevtzqZz/AAg6i9rHWWO0bvpIHDbP2W+I2mmKroadOkWXDqwytUqZGGYKCcqKmbmbkjutLCkJqY6xNOF/H6pk2N7GDMRUxJGIQhAITMBAxCZMxARUMUsTUixAh0j86/kslkyDT+lqfd/CSGlZQziVZ+yvrryPH4X98eWkwhhOfp+ckxoNKpmi3vNsNVsdSpHlcWE6Ezmd9z/dqv7JltDW7F2/hVf5MtS9SnZWARyAcoPt2yniOc6e0o3ob7ed3JZjUALEkkgAc5ejSuWOrpNNGEUYWlU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4" descr="data:image/jpeg;base64,/9j/4AAQSkZJRgABAQAAAQABAAD/2wCEAAkGBxQSEhUUEhQVFRQXFhUVFBQUFBUUFBcXFBUWFhQVFBYYHCggHBwmHBUUITEhJSkrLi4uGB8zODMsNygtLisBCgoKDg0OGhAQGiwlICQtLCwsLCwsLCwsLCwsLCwtLCwsLCwsLDQsLCwsLCwsLCwsLCwsLCwsLCwsLCwsLCwsLP/AABEIAPsAyQMBIgACEQEDEQH/xAAcAAABBAMBAAAAAAAAAAAAAAAAAgMEBwEFBgj/xABHEAACAQIDBAcDCAcHAwUAAAABAgADEQQSIQUGMUEHEyJRYXGBMpGhFCMzQlKCscEIYnKSosLRFSRzk7Lw8dLh4hY0Q2OD/8QAGQEBAAMBAQAAAAAAAAAAAAAAAAECAwQF/8QAJREBAQACAgICAQQDAAAAAAAAAAECEQMhEjEEQWETIjJRI4Hw/9oADAMBAAIRAxEAPwC8YQhAIQhAIQhAIQhAIQhAIQhAIQhAIQhAIQhAIQhAIQhAIQhAIQhAIQhAIQhAIQhAImpUCgliABqSTYDzMax2LSjTapUYKii7E/kBqTyAGpJlPb5791HPYAvxp0ybqgGoepyaoLX1OVeXAvItXwwuSy9p700aK5iQF5O5CIefZJ46a3Gkr/a/TEUa1Cirg3ys5Kqbc1ABZx4gWPIyt9pY56j9ZXqksObDPlHEZUbQEngSL81X6x19XHNf5perW985+kJ+0znW/jxlZv7a+EizqXShjWF+rUA8GXC1ClvPrb/ATa7L6TXzWrdW3lSqUyPW7CUm20Fzas9R+F/aPlcgn4za4PGPa63uOTMwIt4AWt6yU6l+l/vv3hVTO7hdL5bjN6d8TgukLB1DYsyfrOBl94JlIYna1RwpdEbIbqxGZQRyPZ1v3fGbDA7fw2I7GIw4pNw66iAjA8jZde7vk1Xwj0RRqq6hkIZSLhlIIIPAgiLlB7A3vxGyawSsxrYN29vTQMfaHIH8fiL3wuIWoiuhDKwDKRwIIuDJZZY6OwhCFRCEIBCEIBCEIBCEIBCEIBCEIBCEIFY9Le2GAWkp0WzW5F9O03LsBlsDoWqLwy3FWVKTdm5ysQCA31Fv9JUJ9k3HE66Xtf6OxOkCoBVqMRc5rIt7Bql2C3PICxYkcrHlKl2rtUeyhuCb30u3IO3oBlXgoC8/ZwxtydkkxxjG0a9OnoutgbseJJ45QdVHie0fCQKNGpWbW4Xko4nwE2u7+7lbFtoNL6seA/7/AB/CWhsDdClh9W7T95/KRnzY4de6vOO5d3047YO4zOt2GQeZvbx5H3ToKW4q2sTceGg93CdoBbQQBnJeXO/bWST1HL/+j0Wmwte408++V9trYzU3+bNnGuQ6X7+rPPh7JseYvLrLXE47fTYvWIXQdpdR498vxc1mXauWPlFe7K2mtZWo1SbNcHhmQ8mUH4jnLZ6E94GHW7Nrn5yj26JvcNSPEIfsgkEeD25Sj8ZSctcgrUBtm+13Bh9rx5+c7rdXHFRh8aARXwtQI/I1KD3WorX7gzMD+qZ3W6jlsuXT0bCIpVAyhhqCAQfAi4i5ZziEIQCEIQCEIQCEIQCEIQCEIQCIq1AqljwAJPkBeLmu3hrZMNVb9Qj36fnIyupanGbulF9Im0S6kH2msLjkawLVT/loB99u+cTufsj5XiNfYBufLkPdNlvtXJd2vouQAeNSwP8ADTI9Zv8AoYoXFRrc/wDic+/Hi3HbqXk1/Sy9nbPSlTVUAAA4COuO6SrWjNRl7xfznDprKisJgaR9qOmmsSacaW3DZcDibSK+Pom651J7uPHymqx2znrv841qIN8oNi1joJLo4rDUuyGpoBpbMot5/wDeW8U2K+6Qd3jSIxOHPYOjWNwL8LiRt06vazA2z9ioNSM3K/Kx4jyI87mxezUxeGekbWqKQGFu7skEekqLdih1NWpQqgrVBZLEaMVPsi+lxa4vxHx6+PLeGnP15L/3UrZsLS5ELlI42K6W9JtpoN0FyUjTZlLXD2B1yso4j9pXHpN/N8LvGOPP+VEIQl1RCEIBCEIBCEIBCEIBCYJmLwFTm+kJiMDVK8gD8f62nSTX7ewfXYerT+0hA8+I+Ilc/wCNWwuspXmrfDD3oCqNQ7U2v4ZL/ixnU9DNPLRq2GY57AeJ0F/DibyJjcNm2fXoN7dEEfd1Cn+FfjN50IMGoMSLMGyt4lRoT6TjuW8Nfl35amW/w6rGbGLfS1ah5lUORfLTWaWtsnD03HaZW8XBJ7tDJ3SHt2pQUJQpPUqOCVFNSzfD2VF9T5W4yusDsfaNZ81QFKeYlsyLTUjXRQQWPLUxjx7m9pwzvS1cPiVsFvqABrzicRWygnu1905PAYCpTADPmYWsQuVbcwRmPjOkAJAB5zDLq6jXw+3Mbw7VdkK00ZiTbs9w43Olh3668Oc46nuhj6rZjUCjX/5Sqi/DKiWsPCWDV2ZYnja9x4TKYS+l/wARf4zXDl8Z0Z8UyObk7MqYNchrmrexN+APPLNztzdyk2IGJ7K3CMxPAsrAAG/O+WMYRAtgBbym721Q63CMNbgEgjQ3AuPiBGOdu6w5MZMo52rjMTh8bnw+FXFKad6hTIa6oatQoEzOpIuX7/jO12dtx6oH91xCHTSqip/NK5qYiphsTggWIrFKptpmZcyXWw0Y87X56S0dm48VFBIsSOWqnyP5HUTXhvUm9Meeau/aap79JmEJ1uUQhCBiZhCAQhCAQhMGAxWqWiaNWJxIMYR5Xfau2yEzG6baRyWWUpjsVTbE43BGnat1lSpQdRrUViA1Jh4W08DflJvRXslsO9dSGCuxZQRaxvqvpciROkvBGhtBMYgI6qpSdyOa2u4HLUBh6zttlY/rK7WN1KrUQ8mVh7SnyInn5ft6/wC6eh3lh/pJxJZbkTSY2rUY6kW7p1GMpXmmrYfjKZbhxZStfh6Y+tJVROBtpykdzrwvYjTv14SSdrMWPZApiwCMozHxzAmV1tvZfpg4QuNOyeAJ0ue7WapBlZlf2lJB7ora1UVnRrKCvscGKd5W/AnvtFrSNuZPedST3kmRdRfGWTtJoU9RadKPom0vpe3fbWc9g0KWvwPAd06PDNoO7466TTjvenL8i+lH787yLV2qEal11GkgpMi8esVi7vSI1zISFP7LCXJuzstTTWpTr18rANlNUONQPrEFres8zl6lCu9M1HNbD4hijcdUdhUYHjfMM1uep0I19O7nYcDD02XQMitYCw7QvoOA9NNZ1+OrI5sst47dGITAMzN2AhCYYwMFoqRWeOipI2HYRCPeLkgmJmJvAaxK6TWs9jNpW4TW1qMrVckihX1kxmPIA+ZI/IzU0kIM2tA3EQxqvelgKcK+YMzkDJSpqe24N1zMdWA7h8Zy3Rvt1sGgobRYU0epfDF2t1bWOam5Psg6kX0vcc5c+KoBwRawPtG2tu4Tz300VA9UpTuUplbW4Ale0fIAKPMzG4d6v26sct46/peqHMt/9+BEh4ujpKh6A94362rg6tRmVkD0AzEhTTvnRL8Lq2aw+xLrqJcTLPDXSuGWrtz9PDXPmLzT7bxaUhZ2y3Gg1LG3co1k/bmwjVq0zmdVXiEdkv6qRJTbJpEXN7nidLnzPGYTX29DDPGatrgBtJmYilRc6aMx6tSDfieM3WylrvzQeKhiF+8TqfSb04Gin1b/ALUcOKB0AAA5AWEtcp9RtlzSz9sQdibPamSGqPUzNcs5uT/TyGgnVCazZwu3pE7ybdp4DDPiKpHZ0ppzqVCDkQeZ49wBPKRxy1wc2W6pvfrd0vi8RVpBS3yhzp9dKlQhW/zBUp+LBR52t0RY9mwWR1ZTTawVuIVtQLcrENOT6KaYxeFYYkZ2Sszo/ssBXGeotxbTOCxHeR3S0MDh0QkqLFva95N/exnZPLf4YZ5SY+P221N7x0GRFqWjy1JtthKdjVZ4sNGqgipR80M8w6yPfWVUbHC8JIkfCcJIlotBIztrJMiVV1ilKJiCIhniVqSEHhTklBYRulHRLJgYaGUf0h7GYZTbSqK4Zu+ojJUykfsUNPWXc9QCaPb+yqWKpPSfQMQwI4q49l18RMuTG3VjXjzmN7eU8Dj6uDq03p9mpRqs6nkTorK3eOzbyJnp/dbeCnj8OlelpcDOh9pGtqp/I8xKx3z6OGSkKi2cqLHItr2tlNuWmmnx4zbdFlHJhi6tZiMlu5qQDAHwYFh6TLPLyn5a3jmty9LMqLea+vTIj1HF3AMc68HjOe2VOPli0rYYsdZlMAb6TaO6+EbfEgcBKajb9TL6LoIKYueJ5ThOl3CviMESiljTdXCgX0U9qw8ifdOoq1iSSTG1YkNlJDZWykEgg2NrEaycc/3SRW4dW1p+jTZ/VYNW5PZh5anTw10nb0TpNRs7PicDSrYLqkfKG6p0tRqX1Kkr2ka97ML25hpF3c3rpYio+HdWw+Lp6VcLVtnBGpNNhpUW2txyINrazvxx1HDy7udrqA0UlSR88M0sz22FOpBql5BSpaYapG07P1XkZeN5hzAGQhssGZLkLA/lJsvF56EaqiOxtjJSjPTjWWS3jDCVsVp6k2kWXjCtEs0nadsVGvItQyQTECkTwEhUyh5d/KaOvu38l62rQqNTp1bGrQsGUm98yk+yY/g9o/K8W+Hw5vSw5AxdYcC5vbC0m4ZtLuw4Ds8WuNnvgbYWoRplUt6LqfheVzxmtteK2XX9tci5QB3RxXjK1QwuOcxmnl7d2jzmRarzLvIrtI2mYsVTG6dXKbwqma3aGLCKT3C8heTfTp+jb/2rDur4gDy658o9AQPSQOlPcn5dRFfD3THUBmoVEOV3C9rqiw96nke4EzebkbPNHCUwbhnvVYHiGqnOy+hNvSb4z1+P+Medya87pWHRhvido0mp1RbF0dKq2sXXh1oXkb6MBwNu+w7JzbjKf6QsK2x9sUtoUBanVcmoo0BLfSr94XbzuZdmCxlOuitoysAynvBFwR6SayuO0EPFqZKq7MHFD6H+sivQZeIt+HvkWKasJaCtcxqo8dw4hDZ4OTZEwokuWjWCR6jWMkRLpeSlEZo2zRyqhWNceEqqXEAEmwkqnh/te6PAW4aSdJ0YpYW3GV/0r78NhVTBYLtYzEEU0y8aYc5QV/XJNh6nlOt3p2+mEoVKrmyopJ8e4DxJsJVPQ9septHHVdrYngjlaKm9s5W1x+qim3mb8oidLV3J3dXZ+DpYdbFgM1V/t1W1qP79B4ATYbWoCpSdSLhlZSO+4ItJsSRFm4S6VBupt7PSUPowADA8QRoQfWdGuLB4SutrqcNtLF0hoBWZgPCqBUH+udFs/FEieTy4+NexMZlPJ0T142akhBzHFPPnM0eJGNxOUTW7Fw/yzF06R9gXqVfFEIIXyLFR5Exja1csbDgJ2XRnsnJReuw7VY2XwpoSB7zmPum/Bh5ZK82X6fHa7MCBmYmeo8pX/TPssV9nVj9amOtU92Q3b+HNIvQ/tE1tnUrnWmWpHyU3X+FlnYb4YfPg8Qp4GjUHvQiVr+j44OExC91dW/epKP5ZW+kxb1N46HkVTF3kSoD4ZG5WPeNI38hI4G/4x1WjiPJRqMUVtJETxipZIhCEAMSqAcBFQgEjV6vIR2q1hNbi8WtFHq1DZEVncnkqgsx9wlbRUHTRj6mJxOH2ZQ1qOys45ZnNqat4AXY+FjLh3Z2LTwWFpYakOzTULe1szcXc+JJJ9ZSnRZhKu0tq4jaTErldipsDYuCoTUfVp2X1l+KDpr5mw1lvXQXExUxApXpU2cy7TWoBpVoofvIWU/AJM7Ow7qL/AITo+lujZsJV7mqUz94Kw/0N75rcDVus8z5O/LT1/j5f4owlY9xjxczIQRU5e2nTW4rCFrKvtMQo8ybD8ZbeCwwpU0prwRVUeSi04Tdeh1uKX7NMGoe640T4m/pLBno/Dw1ja4fmZ7sxExMxjFOwtlIA1vcXPhb4zsriRNvr/d6v+G/+kyof0eD8ziv8Sl/oad7vxWK4PEOzt2aNVrXtwQngJwf6PifMYg99VR+6g/6pW+krhpxUBwmDKoKEUTEiJrNp5yQqk5vJd5Goiw847JgehCEsCYMzMGAxUFzaVn097a+T4EUFNnxDZLA69WlmqH35F+8ZZw4yi96T/au8tLDDWjh2VW5i1L52tfzbsegkQWN0YbD+R4OlStZsoap41G1bXwJt5ATsxG0pgcI4JMGYQhA4npboZsCG+xWpt+9mT+cTidlVdBLN37w3WYDEDup5/wDLIqfyyqtlHsicHyp29L4l3hZ+W+WpE1KsbpmApMzKq+0zBQPEmwnG6Xabh4PLRaqeNRtP2UuB8c06aNYTDimiovBVCjyAtHZ7HHj44yPH5MvLK0TgOk/pCp7OQU0Aq4lxdKd+yovbPUtrbiABqbHhxneVWsJQm6NMbQ27jMTVAcUWbqgdQCG6qkbeCqx87GWUazaP9u4+mxq9mk4+iJp0bg62y+1+9Ie529eI2I5pYjDk0nYMynR+ABam3snQDT8JftLADTSa3fHd2jisO1OooOhym3aU8ip748vqpbbY216WKopWoOHpuLqR7iCORBuCJNB1lHdCu0KmFxuJ2fUN1OZ17hUpkKSo/WQ3+6Jd9Eyt9h+MntPbkOMcLW1PAa+6NYXhc8TrCEhmiusjDNFxsTYQhLgmDCEDUbwbUXC0K1d/ZpU2c+OUEgepsPWVP+j3s5qtbF4+rqzEoGI4s7dZVPvy/GbT9IPbPVYNKAPar1Bcc8lKzN/F1c67or2L8k2bQQizMud/2n7R/G3pIg6yZExMiSMwmLzMBrF0BUR0PBlZT5MCD+MoDYWLBuoIzISrjmrKbEEeYnoSeT+k7Ctg9sYoUyyXqdapBI+mAqm3hdiLeEx5eKckb8PNeNZi1tJ0O4uF63EGodVpDT9t9B8Mx90onBb8V1FqgV/H2W9bafCekujvBlMDSZ1yvWArMDxGcAqD4hcvrec/H8azOWujl+RjlhfH26WEIio9vOdzgc10j7YbDYDEPTNqgpNlb7JbshvO5Fh3ys+gDAnq8RWP13RAT/8AWCTb1qfCWB0i7AqY7CHD03VDUqU87sCRlVwx0HPQH0kbow3efB4JKVXLnzVGYqbg5nOUj7uWVt6THX01tIO0jcGbFjpNJt/GLQoVaz+zTR3Pkqk/lKoUtunilO8VTLzeugsOaoQfTsn4S/6I0nn/AKDsE1fH1sQ2uRSSbaZqrXP4H3z0GolsvaTeLPZt9o29Bqf6esUDGK7Xe3cPidT+UcBlUFiPxhOMV1kkT4QmJcYMA0yZCr18l2sTa5souTbkBzPhItFF9JL/ANobwUcKuqUjTpsOIv8AS1fgVHpL+o08qhRyAEonoe2RXrbYxWKxNOpTdA7stVWVg+IclBZhfgGl9SQmZExMwMGZWYmYGZ59/SP2VkxWHxI4VaRpt3ZqLXuT3kVB+7PQUrzp12P8o2VUcC70HSsLcbA5KnoFct92BQXR9sD5ftChQtdC+er/AIdPtPfuuBl82E9fASmv0c93stKtjXGtQ9TSJ+whBqEeBbKP/wA5cdR7fkIGWb3xoiKQczxmDK0Q8fw9/wCFvzjtJLARnGHtKPEfjf8AlkiQEvIG1MGlWm1OooZHGVlOoIOhvJxkfF8LDn+en5mQIGwdjUqLVatOmqGswZsoCiyqFQAcAAoGg8Tzm4WJRbC0ximyo3kfjJEGk2Yk95JkkGRaZsJJoyA8IiZJmIG0mDMxJmgAZyb764A4gURi6JqZrWzaZr2C57Zb30te8Y6Ra7uMLg0YoMZiBRqsps3UKpesqnkWAtfuJjfSBsbB0tj4lOopU0p0X6oBFGWoB82VPG+a2vE3PfI9je7rYynWFaohu5qkVO8ZQAg8soHqWm8lPdHW06+DxGCwtUg0sXh1qG4tUFZqXW9u+t7KR43EuAydDEIQgEIQgF4zj8Itak9KoLpURkYd6upVh7jHphR7oGu3e2SmCwlHDpqtJAl7WzNxZrd7MWY+cmIpJuY6y3mZGgloiLqRotIohVjeqPC5+H/lJJkLN87fwP5f0kvNKjJkcDM/gP8AgfnFVamn4RGHYW/36QJSyLtN7J6j8ZIVvP3EzW7Zc9UxsQFsbmwvY66cZIYpvc2myQaTTbDOcZuR4TdqJADMTLGIvCW3iTFTBmiHOb5bv/LKSBKjUa1GotahWUZilRLi5X6ykEgjnOX2tuntHGtT/tKtRqYak6ucNhEdevtzqZz/AAg6i9rHWWO0bvpIHDbP2W+I2mmKroadOkWXDqwytUqZGGYKCcqKmbmbkjutLCkJqY6xNOF/H6pk2N7GDMRUxJGIQhAITMBAxCZMxARUMUsTUixAh0j86/kslkyDT+lqfd/CSGlZQziVZ+yvrryPH4X98eWkwhhOfp+ckxoNKpmi3vNsNVsdSpHlcWE6Ezmd9z/dqv7JltDW7F2/hVf5MtS9SnZWARyAcoPt2yniOc6e0o3ob7ed3JZjUALEkkgAc5ejSuWOrpNNGEUYWlU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6" descr="Doctor - 02 phot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8" name="Picture 18" descr="http://www.medicalprotection.org/adx/aspx/adxGetMedia.aspx?DocID=4b87807f-3ed7-49ff-a7b1-5511beb7b9be&amp;MediaID=720d43d0-98c0-42dc-90d6-d0da0420ba7e&amp;Filename=Pixie-Mckenna-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31" y="2855898"/>
            <a:ext cx="1220797" cy="179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nursing.utep.edu/wp-content/uploads/2012/03/men-nursingjosh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5898"/>
            <a:ext cx="1905001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us.cdn4.123rf.com/168nwm/justmeyo/justmeyo1006/justmeyo100600117/7230174-busy-business-man-in-office-sitting-on-chair-at-desktop-talking-by-telephone-and-typing-on-laptop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33" y="2855898"/>
            <a:ext cx="2029661" cy="13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://news.bbcimg.co.uk/media/images/59478000/jpg/_59478393_jex_1369731_de23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2640063" cy="14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://www.skilltechrecruitment.com/wp-content/themes/skilltech-wordpress/images/Female-Mechani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5046668"/>
            <a:ext cx="2736304" cy="14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http://www.dancestudiolife.com/wp-content/uploads/2013/09/wayne_sleep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997259"/>
            <a:ext cx="1656184" cy="19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verydaylife.globalpost.com/DM-Resize/photos.demandstudios.com/getty/article/103/112/86534141.jpg?w=600&amp;h=600&amp;keep_ratio=1&amp;web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518777" cy="16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s.independent.co.uk/wp-content/uploads/2010/11/came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4406"/>
            <a:ext cx="3000376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ssets.digital.cabinet-office.gov.uk/government/uploads/system/uploads/image_data/file/1967/Royal_Navy_returns_pirated_dhow_to_own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5" y="4642623"/>
            <a:ext cx="2879305" cy="19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ages.dailyexpress.co.uk/img/dynamic/40/590x/secondary/885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3339454" cy="19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chaneyelec.com/wp-content/uploads/2011/06/carlsbad-electricia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45" y="664086"/>
            <a:ext cx="2335763" cy="16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totaljobs.com/careers-advice/job-profile/trade-jobs/~/media/tj/TestImagesGuidelines/builder.ash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80" y="2556070"/>
            <a:ext cx="2975594" cy="20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ftcdn.net/jpg/00/08/61/94/400_F_8619488_LBEpF9YH0xsjS82TYFKebQSafYSSh6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1" y="137992"/>
            <a:ext cx="2088232" cy="3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dailymail.co.uk/i/pix/2009/02/18/article-1149382-039203F2000005DC-401_468x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555629" cy="26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awstory.com/rs/wp-content/uploads/2012/09/Man-knitting-Shutterst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3162270" cy="17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://wwwdelivery.superstock.com/WI/223/4156/PreviewComp/SuperStock_4156R-2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Stock Photo #4156R-2012, Professional male hairdresser choose hair dye color at modern salon, female customer change hair c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25925"/>
            <a:ext cx="2219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SrE8vA35IDSWf2XuUwmxarrVE_buOtCRLaM3AAtqKIOf6NDE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82000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75" y="3717032"/>
            <a:ext cx="2688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PrimaryInfant" pitchFamily="2" charset="0"/>
              </a:rPr>
              <a:t>Do any of these images surprise you?</a:t>
            </a:r>
            <a:endParaRPr lang="en-GB" sz="2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9.depositphotos.com/1570716/1105/i/950/depositphotos_11056959-Woman-coo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" y="188640"/>
            <a:ext cx="34761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-LX_Uf6JXt8A/T31nayoOUWI/AAAAAAAABoc/MaSiBNL6mq8/s1600/Make-Up-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8320"/>
            <a:ext cx="2541513" cy="20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umbs.dreamstime.com/x/female-cleaner-holding-bucket-228267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47" y="239690"/>
            <a:ext cx="2483768" cy="37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amestorydifferentface.com/wp-content/uploads/2013/02/mother-with-children-in-p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2800221" cy="22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f.ltkcdn.net/sewing/images/std/158383-325x216-woman-sewing-mach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56" y="188640"/>
            <a:ext cx="2739612" cy="18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tatic.kurtgeiger.com/media/catalog/product/cache/1/image/9df78eab33525d08d6e5fb8d27136e95/3/5/35601002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53" y="2102516"/>
            <a:ext cx="2114807" cy="21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.lightweddings.co.uk/wedding-dresses/empire_waist_wedding_dress_0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80" y="4067185"/>
            <a:ext cx="2079575" cy="27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172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 Lewtas recommends…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lewtass</dc:creator>
  <cp:lastModifiedBy>lewtass</cp:lastModifiedBy>
  <cp:revision>14</cp:revision>
  <dcterms:created xsi:type="dcterms:W3CDTF">2014-05-06T21:19:05Z</dcterms:created>
  <dcterms:modified xsi:type="dcterms:W3CDTF">2014-05-06T22:47:29Z</dcterms:modified>
</cp:coreProperties>
</file>