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74B9-AA18-4146-AC91-9CDFDC5E661E}" type="datetimeFigureOut">
              <a:rPr lang="en-US" smtClean="0"/>
              <a:pPr/>
              <a:t>11/3/2010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8EF2-74A7-4621-9455-BFB4102DEA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467600" cy="1298575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 Black" pitchFamily="34" charset="0"/>
              </a:rPr>
              <a:t>Presentation on Aakash tablet</a:t>
            </a:r>
            <a:endParaRPr lang="en-US" b="1" u="sng" dirty="0">
              <a:latin typeface="Arial Black" pitchFamily="34" charset="0"/>
            </a:endParaRPr>
          </a:p>
        </p:txBody>
      </p:sp>
      <p:pic>
        <p:nvPicPr>
          <p:cNvPr id="5" name="Picture 4" descr="aakash-tabllet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94120">
            <a:off x="2053657" y="3500851"/>
            <a:ext cx="5663571" cy="30676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Chiller" pitchFamily="82" charset="0"/>
              </a:rPr>
              <a:t>Contents</a:t>
            </a:r>
            <a:endParaRPr lang="en-US" b="1" u="sng" dirty="0">
              <a:latin typeface="Chiller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Introduction to tablet pc’s.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Introduction to world’s cheapest tablet(Aakash).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Configurations of Aakash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Price of Aakash tablet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Pros and cons of Aakash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Tablet pc’s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ngsanaUPC" pitchFamily="18" charset="-34"/>
                <a:cs typeface="AngsanaUPC" pitchFamily="18" charset="-34"/>
              </a:rPr>
              <a:t>A </a:t>
            </a:r>
            <a:r>
              <a:rPr lang="en-US" b="1" dirty="0">
                <a:latin typeface="AngsanaUPC" pitchFamily="18" charset="-34"/>
                <a:cs typeface="AngsanaUPC" pitchFamily="18" charset="-34"/>
              </a:rPr>
              <a:t>tablet personal computer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or </a:t>
            </a:r>
            <a:r>
              <a:rPr lang="en-US" b="1" dirty="0">
                <a:latin typeface="AngsanaUPC" pitchFamily="18" charset="-34"/>
                <a:cs typeface="AngsanaUPC" pitchFamily="18" charset="-34"/>
              </a:rPr>
              <a:t>tablet PC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is a tablet-sized computer that also has the key features of a full-size personal computer. </a:t>
            </a:r>
          </a:p>
        </p:txBody>
      </p:sp>
      <p:pic>
        <p:nvPicPr>
          <p:cNvPr id="4" name="Picture 3" descr="origin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1400"/>
            <a:ext cx="91440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Aakash tablet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ngsanaUPC" pitchFamily="18" charset="-34"/>
                <a:cs typeface="AngsanaUPC" pitchFamily="18" charset="-34"/>
              </a:rPr>
              <a:t>Aakash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 is the new name of India's aspiration to produce an Indian computing device. Announced by the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MHRD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on July 22, 2010 as "Sakshaat", it was launched in New Delhi on Oct 5, 2011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Mr. kapil sibil (HRD minister)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launched aakash tablet in India on 5</a:t>
            </a:r>
            <a:r>
              <a:rPr lang="en-US" baseline="30000" dirty="0" smtClean="0">
                <a:latin typeface="AngsanaUPC" pitchFamily="18" charset="-34"/>
                <a:cs typeface="AngsanaUPC" pitchFamily="18" charset="-34"/>
              </a:rPr>
              <a:t>th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oct,2011. It is the world’s cheapest tablet ever made and launched.</a:t>
            </a:r>
          </a:p>
        </p:txBody>
      </p:sp>
      <p:pic>
        <p:nvPicPr>
          <p:cNvPr id="4" name="Picture 3" descr="Aakash-Tablet-Pc-555x3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146" y="4749745"/>
            <a:ext cx="6466854" cy="2108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Configurations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47500" lnSpcReduction="20000"/>
          </a:bodyPr>
          <a:lstStyle/>
          <a:p>
            <a:r>
              <a:rPr lang="en-US" sz="5100" b="1" dirty="0">
                <a:latin typeface="Arial Black" pitchFamily="34" charset="0"/>
                <a:cs typeface="AngsanaUPC" pitchFamily="18" charset="-34"/>
              </a:rPr>
              <a:t>Hardware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7-inch 800x480 resistive </a:t>
            </a:r>
            <a:r>
              <a:rPr lang="en-US" sz="4200" dirty="0" smtClean="0">
                <a:latin typeface="AngsanaUPC" pitchFamily="18" charset="-34"/>
                <a:cs typeface="AngsanaUPC" pitchFamily="18" charset="-34"/>
              </a:rPr>
              <a:t>touch screen</a:t>
            </a:r>
            <a:endParaRPr lang="en-US" sz="42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Rugged casing with a rubberized feel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Wi-Fi enabled (802.11 a/b/g </a:t>
            </a:r>
            <a:r>
              <a:rPr lang="en-US" sz="4200" dirty="0" smtClean="0">
                <a:latin typeface="AngsanaUPC" pitchFamily="18" charset="-34"/>
                <a:cs typeface="AngsanaUPC" pitchFamily="18" charset="-34"/>
              </a:rPr>
              <a:t>Wi-Fi)</a:t>
            </a:r>
            <a:endParaRPr lang="en-US" sz="42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Mini and full USB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miniSD card slot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Subscriber Identity Module (SIM card) slot (UbiSlate 7 only)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Video out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Headphone jack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256MB of RAM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2 GB of storage memory. 32 GB Expandable Micro sd</a:t>
            </a:r>
            <a:r>
              <a:rPr lang="en-US" sz="4200" dirty="0" smtClean="0">
                <a:latin typeface="AngsanaUPC" pitchFamily="18" charset="-34"/>
                <a:cs typeface="AngsanaUPC" pitchFamily="18" charset="-34"/>
              </a:rPr>
              <a:t>.</a:t>
            </a:r>
            <a:endParaRPr lang="en-US" sz="42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2 Watts of power consumption with solar charging </a:t>
            </a:r>
            <a:r>
              <a:rPr lang="en-US" sz="4200" dirty="0" smtClean="0">
                <a:latin typeface="AngsanaUPC" pitchFamily="18" charset="-34"/>
                <a:cs typeface="AngsanaUPC" pitchFamily="18" charset="-34"/>
              </a:rPr>
              <a:t>option</a:t>
            </a:r>
            <a:endParaRPr lang="en-US" sz="42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366 MHz + HD video co-processor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HDMI port.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Audio out: 3.5mm jack / Audio in: 3.5mm jack</a:t>
            </a:r>
          </a:p>
          <a:p>
            <a:r>
              <a:rPr lang="en-US" sz="4200" dirty="0">
                <a:latin typeface="AngsanaUPC" pitchFamily="18" charset="-34"/>
                <a:cs typeface="AngsanaUPC" pitchFamily="18" charset="-34"/>
              </a:rPr>
              <a:t>Display and Resolution: 7” display with 800x480 pixel resolution</a:t>
            </a:r>
          </a:p>
          <a:p>
            <a:endParaRPr lang="en-US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u="sng" dirty="0" smtClean="0"/>
              <a:t>Contd...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25000" lnSpcReduction="20000"/>
          </a:bodyPr>
          <a:lstStyle/>
          <a:p>
            <a:r>
              <a:rPr lang="en-US" sz="9600" u="sng" dirty="0">
                <a:latin typeface="Arial Black" pitchFamily="34" charset="0"/>
                <a:cs typeface="AngsanaUPC" pitchFamily="18" charset="-34"/>
              </a:rPr>
              <a:t>Software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Android froyo 2.2 operating </a:t>
            </a:r>
            <a:r>
              <a:rPr lang="en-US" sz="8000" dirty="0" smtClean="0">
                <a:latin typeface="AngsanaUPC" pitchFamily="18" charset="-34"/>
                <a:cs typeface="AngsanaUPC" pitchFamily="18" charset="-34"/>
              </a:rPr>
              <a:t>system</a:t>
            </a:r>
            <a:endParaRPr lang="en-US" sz="80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Document Rendering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Supported Document formats: DOC, DOCX, PPT, PPTX, XLS, XLSX, ODT, ODP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Educational software developed at Indian Institute of </a:t>
            </a:r>
            <a:r>
              <a:rPr lang="en-US" sz="8000" dirty="0" smtClean="0">
                <a:latin typeface="AngsanaUPC" pitchFamily="18" charset="-34"/>
                <a:cs typeface="AngsanaUPC" pitchFamily="18" charset="-34"/>
              </a:rPr>
              <a:t>Technology</a:t>
            </a:r>
            <a:endParaRPr lang="en-US" sz="80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Web browsing, video conferencing and word processing </a:t>
            </a:r>
            <a:r>
              <a:rPr lang="en-US" sz="8000" dirty="0" smtClean="0">
                <a:latin typeface="AngsanaUPC" pitchFamily="18" charset="-34"/>
                <a:cs typeface="AngsanaUPC" pitchFamily="18" charset="-34"/>
              </a:rPr>
              <a:t>software</a:t>
            </a:r>
            <a:endParaRPr lang="en-US" sz="8000" dirty="0">
              <a:latin typeface="AngsanaUPC" pitchFamily="18" charset="-34"/>
              <a:cs typeface="AngsanaUPC" pitchFamily="18" charset="-34"/>
            </a:endParaRP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PDF viewer, Text editor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Multimedia and Image Display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Image viewer supported formats: PNG, JPG, BMP and GIF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Supported audio formats: MP3, AAC, AC3, WAV, WMA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Supported video formats: MPEG2, MPEG4, AVI, FLV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Communication and Internet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Web browser – Standards Compliance: xHTML 1.1 compliant, JavaScript 1.8 compliant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Separate application for online YouTube video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Safety and other standards compliance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CE certification / RoHS certification</a:t>
            </a:r>
          </a:p>
          <a:p>
            <a:r>
              <a:rPr lang="en-US" sz="8000" dirty="0">
                <a:latin typeface="AngsanaUPC" pitchFamily="18" charset="-34"/>
                <a:cs typeface="AngsanaUPC" pitchFamily="18" charset="-34"/>
              </a:rPr>
              <a:t>150000+ applications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Aakash(price)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ngsanaUPC" pitchFamily="18" charset="-34"/>
                <a:cs typeface="AngsanaUPC" pitchFamily="18" charset="-34"/>
              </a:rPr>
              <a:t>The Government of India purchased 100,000 units of the device at $50 each and will be subsidizing it to sell it at the originally promised price of $35. The tablet is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expected 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to be sold for $60 for retail consumers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.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The price in India for the tablet is going to be somewhere around 3000.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It will be provided to the students at an affordable price of 1125 Rs only.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Pros and cons</a:t>
            </a:r>
            <a:br>
              <a:rPr lang="en-US" b="1" u="sng" dirty="0" smtClean="0"/>
            </a:br>
            <a:r>
              <a:rPr lang="en-US" b="1" u="sng" dirty="0" smtClean="0"/>
              <a:t>of Aakash</a:t>
            </a:r>
            <a:endParaRPr lang="en-US" b="1" u="sng" dirty="0"/>
          </a:p>
        </p:txBody>
      </p:sp>
      <p:pic>
        <p:nvPicPr>
          <p:cNvPr id="6" name="Content Placeholder 5" descr="15-Aakash-tabl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71600"/>
            <a:ext cx="8325069" cy="5257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i="1" dirty="0" smtClean="0">
                <a:latin typeface="AngsanaUPC" pitchFamily="18" charset="-34"/>
                <a:cs typeface="AngsanaUPC" pitchFamily="18" charset="-34"/>
              </a:rPr>
              <a:t>Thanks for the </a:t>
            </a:r>
            <a:br>
              <a:rPr lang="en-US" sz="8000" i="1" dirty="0" smtClean="0">
                <a:latin typeface="AngsanaUPC" pitchFamily="18" charset="-34"/>
                <a:cs typeface="AngsanaUPC" pitchFamily="18" charset="-34"/>
              </a:rPr>
            </a:br>
            <a:r>
              <a:rPr lang="en-US" sz="8000" i="1" dirty="0" smtClean="0">
                <a:latin typeface="AngsanaUPC" pitchFamily="18" charset="-34"/>
                <a:cs typeface="AngsanaUPC" pitchFamily="18" charset="-34"/>
              </a:rPr>
              <a:t>cooperation</a:t>
            </a:r>
            <a:endParaRPr lang="en-US" sz="8000" i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146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Presentation on Aakash tablet</vt:lpstr>
      <vt:lpstr>Contents</vt:lpstr>
      <vt:lpstr>Tablet pc’s</vt:lpstr>
      <vt:lpstr>Aakash tablet</vt:lpstr>
      <vt:lpstr>Configurations</vt:lpstr>
      <vt:lpstr>Contd...</vt:lpstr>
      <vt:lpstr>Aakash(price)</vt:lpstr>
      <vt:lpstr>Pros and cons of Aakash</vt:lpstr>
      <vt:lpstr>Thanks for the  cooperation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Aakash tablet</dc:title>
  <dc:creator>om</dc:creator>
  <cp:lastModifiedBy>Aman</cp:lastModifiedBy>
  <cp:revision>18</cp:revision>
  <dcterms:created xsi:type="dcterms:W3CDTF">2011-11-02T15:09:45Z</dcterms:created>
  <dcterms:modified xsi:type="dcterms:W3CDTF">2010-11-03T15:20:12Z</dcterms:modified>
</cp:coreProperties>
</file>