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3" r:id="rId8"/>
    <p:sldId id="278" r:id="rId9"/>
    <p:sldId id="279" r:id="rId10"/>
    <p:sldId id="264" r:id="rId11"/>
    <p:sldId id="280" r:id="rId12"/>
    <p:sldId id="281" r:id="rId13"/>
    <p:sldId id="282" r:id="rId14"/>
    <p:sldId id="283" r:id="rId15"/>
    <p:sldId id="261" r:id="rId16"/>
    <p:sldId id="271" r:id="rId17"/>
    <p:sldId id="284" r:id="rId18"/>
    <p:sldId id="266" r:id="rId19"/>
    <p:sldId id="267" r:id="rId20"/>
    <p:sldId id="285" r:id="rId21"/>
    <p:sldId id="268" r:id="rId22"/>
    <p:sldId id="269" r:id="rId23"/>
    <p:sldId id="272" r:id="rId24"/>
    <p:sldId id="273" r:id="rId25"/>
    <p:sldId id="274" r:id="rId26"/>
    <p:sldId id="275" r:id="rId27"/>
    <p:sldId id="276" r:id="rId28"/>
    <p:sldId id="277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16" autoAdjust="0"/>
    <p:restoredTop sz="94709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224653-8A72-4ACE-B262-EB432FE2D50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349CF0-E9AA-437A-8C09-ABCE4258B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What%20is%20a%20network.flv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en-US" sz="4000" dirty="0" smtClean="0"/>
              <a:t>Advantages of a School </a:t>
            </a:r>
            <a:br>
              <a:rPr lang="en-US" sz="4000" dirty="0" smtClean="0"/>
            </a:br>
            <a:r>
              <a:rPr lang="en-US" sz="4000" dirty="0" smtClean="0"/>
              <a:t>Network: Flexible Access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524000"/>
            <a:ext cx="50292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School networks allow students to access their files from computers throughout the school. 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Students can begin an assignment in their classroom, save part of it on a public access area of the network, then go to the media center after school to finish their work.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Students can also work cooperatively through the network.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100" name="Picture 4" descr="C:\Documents and Settings\me\Local Settings\Temporary Internet Files\Content.IE5\X0SRL5GX\MC9102163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676400"/>
            <a:ext cx="4572000" cy="469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305800" cy="15240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Advantages of a School Network: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Workgroup</a:t>
            </a:r>
            <a:r>
              <a:rPr kumimoji="0" lang="en-US" sz="36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Computing</a:t>
            </a:r>
            <a:endParaRPr kumimoji="0" lang="en-US" sz="36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tint val="90000"/>
                  <a:satMod val="12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400" y="1981200"/>
            <a:ext cx="4876800" cy="48768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Collaborative software allows many users to work on a document or project concurrently.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example, educators located at various schools within a county could simultaneously contribute their ideas about new curriculum standards to the same document, spreadsheets, or website. 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me\Local Settings\Temporary Internet Files\Content.IE5\CP6N8HUZ\MC9004393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6576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3058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Disadvantages of a </a:t>
            </a:r>
            <a:b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School Network: Expense</a:t>
            </a:r>
            <a:endParaRPr kumimoji="0" lang="en-US" sz="3600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24400" y="1828800"/>
            <a:ext cx="41910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 a network will generally save money over time, the initial costs of installation can be prohibitive.  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Cables, network cards, routers, and software are expensive, and the installation may require the services of a technician.</a:t>
            </a:r>
          </a:p>
        </p:txBody>
      </p:sp>
      <p:pic>
        <p:nvPicPr>
          <p:cNvPr id="6146" name="Picture 2" descr="C:\Documents and Settings\me\Local Settings\Temporary Internet Files\Content.IE5\EV9NE9CK\MP9102164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2672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Disadvantages of a </a:t>
            </a:r>
            <a:b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Network: Time</a:t>
            </a:r>
            <a:r>
              <a:rPr kumimoji="0" lang="en-US" sz="3600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Support</a:t>
            </a:r>
            <a:endParaRPr kumimoji="0" lang="en-US" sz="3600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2057400"/>
            <a:ext cx="48768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 maintenance of a network requires considerable time and expertise.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schools have installed a network, only to find that they did not budget for the necessary administrative support.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 descr="C:\Documents and Settings\me\Local Settings\Temporary Internet Files\Content.IE5\XRDMIDKJ\MP9004484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6576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305800" cy="2286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Disadvantages of a </a:t>
            </a:r>
            <a:b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School Network: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File Server May Fail</a:t>
            </a:r>
            <a:endParaRPr kumimoji="0" lang="en-US" sz="3600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67200" y="2286000"/>
            <a:ext cx="46482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file server "goes down," the entire network may come to a halt.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this happens, the entire school may lose access to necessary programs and files.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Documents and Settings\me\Local Settings\Temporary Internet Files\Content.IE5\X0SRL5GX\MC9001509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733800" cy="44305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TYPICAL SCHOOL NETWORK:</a:t>
            </a:r>
            <a:endParaRPr lang="en-US" sz="4000" dirty="0"/>
          </a:p>
        </p:txBody>
      </p:sp>
      <p:pic>
        <p:nvPicPr>
          <p:cNvPr id="4" name="Content Placeholder 3" descr="net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674897" cy="43434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Parts of a School </a:t>
            </a:r>
            <a:br>
              <a:rPr lang="en-US" sz="4800" dirty="0" smtClean="0"/>
            </a:br>
            <a:r>
              <a:rPr lang="en-US" sz="4800" dirty="0" smtClean="0"/>
              <a:t>Network: File Server</a:t>
            </a:r>
            <a:endParaRPr lang="en-US" sz="4800" dirty="0"/>
          </a:p>
        </p:txBody>
      </p:sp>
      <p:pic>
        <p:nvPicPr>
          <p:cNvPr id="9218" name="Picture 2" descr="C:\Documents and Settings\me\Local Settings\Temporary Internet Files\Content.IE5\W5ENOPUJ\MC9000567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67200" cy="4225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656576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 file server is a very fast computer with a large amount of  RAM and storage space, along with a fast network interface card.</a:t>
            </a:r>
          </a:p>
          <a:p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network operating system software resides on this computer, along with any software applications and data files that need to be shared. 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228600" y="274638"/>
            <a:ext cx="8610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Parts of a School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Network:  File Server</a:t>
            </a:r>
            <a:endParaRPr kumimoji="0" lang="en-US" sz="3600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smtClean="0"/>
              <a:t>The file server controls the communication of information between the nodes on a network.  </a:t>
            </a:r>
          </a:p>
          <a:p>
            <a:endParaRPr lang="en-US" sz="3000" dirty="0" smtClean="0"/>
          </a:p>
          <a:p>
            <a:pPr>
              <a:buFont typeface="Wingdings" pitchFamily="2" charset="2"/>
              <a:buChar char="v"/>
            </a:pPr>
            <a:r>
              <a:rPr lang="en-US" sz="3000" dirty="0" smtClean="0"/>
              <a:t>For example, it may be asked to send a word processor program to one workstation, receive a database file from another workstation, and store an e-mail message during the same time period.  </a:t>
            </a:r>
          </a:p>
          <a:p>
            <a:endParaRPr lang="en-US" sz="3000" dirty="0" smtClean="0"/>
          </a:p>
          <a:p>
            <a:pPr>
              <a:buFont typeface="Wingdings" pitchFamily="2" charset="2"/>
              <a:buChar char="v"/>
            </a:pPr>
            <a:r>
              <a:rPr lang="en-US" sz="3000" dirty="0" smtClean="0"/>
              <a:t>This requires a computer that can store a lot of information and share it very quickly.</a:t>
            </a:r>
            <a:endParaRPr lang="en-US" sz="3000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Parts of a School </a:t>
            </a:r>
            <a:br>
              <a:rPr lang="en-US" sz="4400" dirty="0" smtClean="0"/>
            </a:br>
            <a:r>
              <a:rPr lang="en-US" sz="4400" dirty="0" smtClean="0"/>
              <a:t>Network:  Workstations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1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typical workstation is a computer that is configured with a network interface card, networking software, and the appropriate cables.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Workstations do not necessarily need floppy disk drives because files can be saved on the file server.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581400" cy="32864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Parts of a School Network: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4709160"/>
          </a:xfrm>
        </p:spPr>
        <p:txBody>
          <a:bodyPr/>
          <a:lstStyle/>
          <a:p>
            <a:r>
              <a:rPr lang="en-US" dirty="0" smtClean="0"/>
              <a:t>Since a signal loses strength as it passes along a cable, it is often necessary to boost the signal with a device called a repeater.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repeater electrically amplifies the signal it receives and rebroadcasts it.  </a:t>
            </a:r>
          </a:p>
        </p:txBody>
      </p:sp>
      <p:pic>
        <p:nvPicPr>
          <p:cNvPr id="1026" name="Picture 2" descr="C:\Documents and Settings\me\Local Settings\Temporary Internet Files\Content.IE5\8LIJS9QJ\MC9000182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266611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Networking Infrastructure for dummies…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9530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Eric D. Wright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EDAD  685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Coastal Carolina University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hlinkClick r:id="rId2" action="ppaction://hlinkfile"/>
              </a:rPr>
              <a:t>Fall 2010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590800"/>
            <a:ext cx="8229600" cy="12192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and school principals</a:t>
            </a:r>
            <a:endParaRPr kumimoji="0" lang="en-US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6096000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Repeaters can be separate devices or they can be incorporated into a concentrator.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used when the total length of your network cable exceeds the standards set for the type of cable being used.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Parts of a School Network: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Documents and Settings\me\Local Settings\Temporary Internet Files\Content.IE5\Y34XYTUH\MC9002374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590800"/>
            <a:ext cx="1661311" cy="20883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Parts of a School Network: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Bridges and Routers—Bridges and routers have the same basic purpose.  Bridges and routers manage the traffic to maintain optimum performance on both sides of the network.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might say that the bridges and routers are like a traffic cop at a busy intersection during rush hour. They keep information flowing on both sides of the network, but they do not allow unnecessary traffic through.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Topology:  Linear Bus</a:t>
            </a:r>
            <a:endParaRPr lang="en-US" sz="4800" dirty="0"/>
          </a:p>
        </p:txBody>
      </p:sp>
      <p:pic>
        <p:nvPicPr>
          <p:cNvPr id="4" name="Content Placeholder 3" descr="lineb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305800" cy="2768600"/>
          </a:xfrm>
        </p:spPr>
      </p:pic>
      <p:sp>
        <p:nvSpPr>
          <p:cNvPr id="5" name="TextBox 4"/>
          <p:cNvSpPr txBox="1"/>
          <p:nvPr/>
        </p:nvSpPr>
        <p:spPr>
          <a:xfrm>
            <a:off x="228600" y="44958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linear bus topology consists of a main run of cable with a terminator at each end.  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 nodes (file server, workstations, and peripherals) are connected to the linear cable.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Topology:  Star</a:t>
            </a:r>
            <a:endParaRPr lang="en-US" sz="4800" dirty="0"/>
          </a:p>
        </p:txBody>
      </p:sp>
      <p:pic>
        <p:nvPicPr>
          <p:cNvPr id="5" name="Content Placeholder 4" descr="st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5091112" cy="4387835"/>
          </a:xfrm>
        </p:spPr>
      </p:pic>
      <p:sp>
        <p:nvSpPr>
          <p:cNvPr id="6" name="TextBox 5"/>
          <p:cNvSpPr txBox="1"/>
          <p:nvPr/>
        </p:nvSpPr>
        <p:spPr>
          <a:xfrm>
            <a:off x="5638800" y="1600200"/>
            <a:ext cx="327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star topology is designed with each node (file server, workstations, and peripherals) connected directly to a central network hub, switch, or concentrator.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Topology:  Tree or Expanded Star</a:t>
            </a:r>
            <a:endParaRPr lang="en-US" dirty="0"/>
          </a:p>
        </p:txBody>
      </p:sp>
      <p:pic>
        <p:nvPicPr>
          <p:cNvPr id="5" name="Content Placeholder 4" descr="tre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40" y="1371600"/>
            <a:ext cx="4101359" cy="5197877"/>
          </a:xfrm>
        </p:spPr>
      </p:pic>
      <p:sp>
        <p:nvSpPr>
          <p:cNvPr id="6" name="TextBox 5"/>
          <p:cNvSpPr txBox="1"/>
          <p:nvPr/>
        </p:nvSpPr>
        <p:spPr>
          <a:xfrm>
            <a:off x="4648200" y="1371600"/>
            <a:ext cx="434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A tree topology combines characteristics of linear bus and star topologies.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It consists of groups of star-configured workstations connected to a linear bus backbone cable.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Tree topologies allow for the expansion of an existing network, and enable schools to configure a network to meet their needs.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Wireless LANs</a:t>
            </a:r>
            <a:endParaRPr lang="en-US" sz="6000" dirty="0"/>
          </a:p>
        </p:txBody>
      </p:sp>
      <p:pic>
        <p:nvPicPr>
          <p:cNvPr id="4" name="Content Placeholder 3" descr="wirel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5029200"/>
            <a:ext cx="7239000" cy="1627984"/>
          </a:xfrm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Wireless LANs use high frequency radio signals, infrared light beams, or lasers to communicate between the workstations and the file server or hubs. 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Each workstation and file server on a wireless network has some sort of transceiver/antenna to send and receive the data. Information is relayed between transceivers as if they were physically connected. 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Advantages of Wireless: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Mobility - With a laptop computer or mobile device, access can be available throughout the entire school.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Fast setup - If your computer has a wireless adapter, locating a wireless network can be as simple as clicking "Connect to a Network.“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Expandability - Adding new computers to a wireless network is as easy as turning the computer on (as long as you do not exceed the maximum number of devices).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Disadvantages of Wireless: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Security - Wireless networks are much more susceptible to unauthorized use. If you set up a wireless network, be sure to include maximum security. 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Inconsistent connections - Wireless connections are not nearly as stable as those through a dedicated cable. 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Speed - The transmission speed of wireless networks is improving; however, faster options are available via cables. If you set up a wireless network and you are connecting to the Internet via a modem, your wireless access to the Internet will have the same connection speed as the modem.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bottom line…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It is important for principals and other school officials to have a basic understanding of the computer network in their building. </a:t>
            </a:r>
          </a:p>
          <a:p>
            <a:r>
              <a:rPr lang="en-US" dirty="0" smtClean="0"/>
              <a:t>Disruptions in service can cause all kinds of problems from taking attendance to administering MAP testing.  </a:t>
            </a:r>
          </a:p>
          <a:p>
            <a:r>
              <a:rPr lang="en-US" dirty="0" smtClean="0"/>
              <a:t>If problems occur, often times we can solve the problem quickly if we have a basic working knowledge of the system.  </a:t>
            </a:r>
          </a:p>
          <a:p>
            <a:r>
              <a:rPr lang="en-US" dirty="0" smtClean="0"/>
              <a:t>Schools use computer networks more and more every day and keeping them running should be a top priority for all school officials.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 rot="19947591">
            <a:off x="-196235" y="3581538"/>
            <a:ext cx="9948660" cy="1589291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http://fcit.usf.edu/network/default.htm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594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Eric D. Wright</a:t>
            </a:r>
          </a:p>
          <a:p>
            <a:r>
              <a:rPr lang="en-US" dirty="0" smtClean="0"/>
              <a:t>Fall 2010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229600" cy="914400"/>
          </a:xfrm>
        </p:spPr>
        <p:txBody>
          <a:bodyPr/>
          <a:lstStyle/>
          <a:p>
            <a:r>
              <a:rPr lang="en-US" dirty="0" smtClean="0"/>
              <a:t>What is a Network?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001000" cy="4419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dirty="0" smtClean="0"/>
              <a:t>A network consists of two or more computers that are linked in order to share resources, exchange files, or allow electronic communications. </a:t>
            </a:r>
          </a:p>
          <a:p>
            <a:pPr algn="l">
              <a:buFont typeface="Wingdings" pitchFamily="2" charset="2"/>
              <a:buChar char="q"/>
            </a:pPr>
            <a:r>
              <a:rPr lang="en-US" sz="3200" dirty="0" smtClean="0"/>
              <a:t>The computers on a network may be linked through cables, telephone lines, radio waves, satellites, or infrared light beams.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The two basic types of </a:t>
            </a:r>
            <a:br>
              <a:rPr lang="en-US" dirty="0" smtClean="0"/>
            </a:br>
            <a:r>
              <a:rPr lang="en-US" dirty="0" smtClean="0"/>
              <a:t>networks include: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3331698"/>
            <a:ext cx="838200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4800" dirty="0" smtClean="0"/>
              <a:t>Wide Area Network (WAN)</a:t>
            </a:r>
          </a:p>
          <a:p>
            <a:pPr algn="l">
              <a:buFont typeface="Wingdings" pitchFamily="2" charset="2"/>
              <a:buChar char="Ø"/>
            </a:pPr>
            <a:r>
              <a:rPr lang="en-US" sz="4800" dirty="0" smtClean="0"/>
              <a:t>Local Area Network (LAN)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WIDE AREA NETWORKS: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Wide Area Networks (WANs) connect large geographic areas, such as Florida, the United States, or the world.</a:t>
            </a:r>
          </a:p>
          <a:p>
            <a:endParaRPr lang="en-US" sz="3600" dirty="0" smtClean="0"/>
          </a:p>
          <a:p>
            <a:r>
              <a:rPr lang="en-US" sz="3600" dirty="0" smtClean="0"/>
              <a:t>Dedicated transoceanic cabling or satellite uplinks may be used to connect this type of network. 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LOCAL AREA NETWORKS: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8006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600" dirty="0" smtClean="0"/>
              <a:t>A Local Area Network (LAN) is a network that is confined to a relatively small area.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It is generally limited to a geographic area such as a writing lab, school, or building.  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Rarely are LAN computers more than a mile apart. 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Advantages of a</a:t>
            </a:r>
            <a:br>
              <a:rPr lang="en-US" dirty="0" smtClean="0"/>
            </a:br>
            <a:r>
              <a:rPr lang="en-US" dirty="0" smtClean="0"/>
              <a:t>School Network: Speed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57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Networks </a:t>
            </a:r>
            <a:r>
              <a:rPr lang="en-US" sz="2400" dirty="0" smtClean="0"/>
              <a:t>provide a very rapid method for sharing and transferring files. 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Without a network, files are shared by copying them to memory cards or discs, then carrying or sending the discs from one computer to another.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026" name="Picture 2" descr="C:\Documents and Settings\me\Local Settings\Temporary Internet Files\Content.IE5\81XXLZDN\MP90044829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01829"/>
            <a:ext cx="4038600" cy="27227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Advantages of a </a:t>
            </a:r>
            <a:br>
              <a:rPr lang="en-US" dirty="0" smtClean="0"/>
            </a:br>
            <a:r>
              <a:rPr lang="en-US" dirty="0" smtClean="0"/>
              <a:t>School Network: Cost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038600" y="1752600"/>
            <a:ext cx="48006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Networkable versions of many popular software programs are available at considerable savings when compared to buying individually licensed copies.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2050" name="Picture 2" descr="C:\Documents and Settings\me\Local Settings\Temporary Internet Files\Content.IE5\E93GDORU\MP90038780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1242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Advantages of a School Network: Resource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300" dirty="0" smtClean="0"/>
              <a:t>Most schools cannot afford enough laser printers, fax machines, modems, scanners, and CD players for each computer.  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 smtClean="0"/>
              <a:t>If these or similar peripherals are added to a network, they can be shared by many users.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3074" name="Picture 2" descr="C:\Documents and Settings\me\Local Settings\Temporary Internet Files\Content.IE5\Y34XYTUH\MC90038713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8481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rgbClr val="FFFF65"/>
      </a:lt1>
      <a:dk2>
        <a:srgbClr val="323232"/>
      </a:dk2>
      <a:lt2>
        <a:srgbClr val="FFFF0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1329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Slide 1</vt:lpstr>
      <vt:lpstr>Computer Networking Infrastructure for dummies…</vt:lpstr>
      <vt:lpstr>What is a Network?</vt:lpstr>
      <vt:lpstr>The two basic types of  networks include: </vt:lpstr>
      <vt:lpstr>WIDE AREA NETWORKS:</vt:lpstr>
      <vt:lpstr>LOCAL AREA NETWORKS:</vt:lpstr>
      <vt:lpstr>Advantages of a School Network: Speed</vt:lpstr>
      <vt:lpstr>Advantages of a  School Network: Cost</vt:lpstr>
      <vt:lpstr>Advantages of a School Network: Resource Sharing</vt:lpstr>
      <vt:lpstr>Advantages of a School  Network: Flexible Access</vt:lpstr>
      <vt:lpstr>Slide 11</vt:lpstr>
      <vt:lpstr>Slide 12</vt:lpstr>
      <vt:lpstr>Slide 13</vt:lpstr>
      <vt:lpstr>Slide 14</vt:lpstr>
      <vt:lpstr>A TYPICAL SCHOOL NETWORK:</vt:lpstr>
      <vt:lpstr>Parts of a School  Network: File Server</vt:lpstr>
      <vt:lpstr>Slide 17</vt:lpstr>
      <vt:lpstr>Parts of a School  Network:  Workstations</vt:lpstr>
      <vt:lpstr>Parts of a School Network:</vt:lpstr>
      <vt:lpstr>Slide 20</vt:lpstr>
      <vt:lpstr>Parts of a School Network:</vt:lpstr>
      <vt:lpstr>Topology:  Linear Bus</vt:lpstr>
      <vt:lpstr>Topology:  Star</vt:lpstr>
      <vt:lpstr>Topology:  Tree or Expanded Star</vt:lpstr>
      <vt:lpstr>Wireless LANs</vt:lpstr>
      <vt:lpstr>Advantages of Wireless:</vt:lpstr>
      <vt:lpstr>Disadvantages of Wireless:</vt:lpstr>
      <vt:lpstr>The bottom line…</vt:lpstr>
      <vt:lpstr>REFERENCE:</vt:lpstr>
    </vt:vector>
  </TitlesOfParts>
  <Company>Horry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Networking Infrastructure for dummies…and school principals.</dc:title>
  <dc:creator>ewright</dc:creator>
  <cp:lastModifiedBy>Technology</cp:lastModifiedBy>
  <cp:revision>45</cp:revision>
  <dcterms:created xsi:type="dcterms:W3CDTF">2010-09-15T13:08:56Z</dcterms:created>
  <dcterms:modified xsi:type="dcterms:W3CDTF">2010-09-19T21:37:24Z</dcterms:modified>
</cp:coreProperties>
</file>