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 id="2147483720" r:id="rId2"/>
    <p:sldMasterId id="2147483765" r:id="rId3"/>
  </p:sldMasterIdLst>
  <p:notesMasterIdLst>
    <p:notesMasterId r:id="rId26"/>
  </p:notesMasterIdLst>
  <p:handoutMasterIdLst>
    <p:handoutMasterId r:id="rId27"/>
  </p:handoutMasterIdLst>
  <p:sldIdLst>
    <p:sldId id="409" r:id="rId4"/>
    <p:sldId id="456" r:id="rId5"/>
    <p:sldId id="794" r:id="rId6"/>
    <p:sldId id="782" r:id="rId7"/>
    <p:sldId id="417" r:id="rId8"/>
    <p:sldId id="610" r:id="rId9"/>
    <p:sldId id="607" r:id="rId10"/>
    <p:sldId id="615" r:id="rId11"/>
    <p:sldId id="626" r:id="rId12"/>
    <p:sldId id="618" r:id="rId13"/>
    <p:sldId id="614" r:id="rId14"/>
    <p:sldId id="620" r:id="rId15"/>
    <p:sldId id="795" r:id="rId16"/>
    <p:sldId id="796" r:id="rId17"/>
    <p:sldId id="644" r:id="rId18"/>
    <p:sldId id="465" r:id="rId19"/>
    <p:sldId id="797" r:id="rId20"/>
    <p:sldId id="793" r:id="rId21"/>
    <p:sldId id="799" r:id="rId22"/>
    <p:sldId id="772" r:id="rId23"/>
    <p:sldId id="800" r:id="rId24"/>
    <p:sldId id="773" r:id="rId25"/>
  </p:sldIdLst>
  <p:sldSz cx="9144000" cy="6858000" type="screen4x3"/>
  <p:notesSz cx="7010400" cy="9296400"/>
  <p:defaultTextStyle>
    <a:defPPr>
      <a:defRPr lang="en-US"/>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7" algn="l" defTabSz="91435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CC00"/>
    <a:srgbClr val="FF6699"/>
    <a:srgbClr val="009900"/>
    <a:srgbClr val="F2AE49"/>
    <a:srgbClr val="FF9900"/>
    <a:srgbClr val="FF3311"/>
    <a:srgbClr val="C4D8E8"/>
    <a:srgbClr val="0B83D3"/>
    <a:srgbClr val="36526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158" autoAdjust="0"/>
    <p:restoredTop sz="94962" autoAdjust="0"/>
  </p:normalViewPr>
  <p:slideViewPr>
    <p:cSldViewPr snapToGrid="0">
      <p:cViewPr>
        <p:scale>
          <a:sx n="70" d="100"/>
          <a:sy n="70" d="100"/>
        </p:scale>
        <p:origin x="-1764" y="-456"/>
      </p:cViewPr>
      <p:guideLst>
        <p:guide orient="horz" pos="98"/>
        <p:guide pos="131"/>
      </p:guideLst>
    </p:cSldViewPr>
  </p:slideViewPr>
  <p:outlineViewPr>
    <p:cViewPr>
      <p:scale>
        <a:sx n="33" d="100"/>
        <a:sy n="33" d="100"/>
      </p:scale>
      <p:origin x="0" y="2592"/>
    </p:cViewPr>
  </p:outlineViewPr>
  <p:notesTextViewPr>
    <p:cViewPr>
      <p:scale>
        <a:sx n="100" d="100"/>
        <a:sy n="100" d="100"/>
      </p:scale>
      <p:origin x="0" y="0"/>
    </p:cViewPr>
  </p:notesTextViewPr>
  <p:sorterViewPr>
    <p:cViewPr>
      <p:scale>
        <a:sx n="66" d="100"/>
        <a:sy n="66" d="100"/>
      </p:scale>
      <p:origin x="0" y="936"/>
    </p:cViewPr>
  </p:sorterViewPr>
  <p:notesViewPr>
    <p:cSldViewPr snapToGrid="0" showGuides="1">
      <p:cViewPr varScale="1">
        <p:scale>
          <a:sx n="68" d="100"/>
          <a:sy n="68" d="100"/>
        </p:scale>
        <p:origin x="-3174"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1CD2BD-8F45-411A-A0A9-70D90F8E648F}" type="doc">
      <dgm:prSet loTypeId="urn:microsoft.com/office/officeart/2005/8/layout/cycle5" loCatId="cycle" qsTypeId="urn:microsoft.com/office/officeart/2005/8/quickstyle/simple1" qsCatId="simple" csTypeId="urn:microsoft.com/office/officeart/2005/8/colors/accent6_2" csCatId="accent6" phldr="1"/>
      <dgm:spPr/>
      <dgm:t>
        <a:bodyPr/>
        <a:lstStyle/>
        <a:p>
          <a:endParaRPr lang="en-US"/>
        </a:p>
      </dgm:t>
    </dgm:pt>
    <dgm:pt modelId="{340DAE93-29F3-440E-893F-8300A1A69179}">
      <dgm:prSet phldrT="[Text]" custT="1"/>
      <dgm:spPr/>
      <dgm:t>
        <a:bodyPr/>
        <a:lstStyle/>
        <a:p>
          <a:r>
            <a:rPr lang="en-US" sz="2000" b="1" dirty="0" smtClean="0"/>
            <a:t>Edit</a:t>
          </a:r>
          <a:endParaRPr lang="en-US" sz="2000" b="1" dirty="0"/>
        </a:p>
      </dgm:t>
    </dgm:pt>
    <dgm:pt modelId="{604A38DF-6708-456F-BA8D-D52E148BA4F2}" type="parTrans" cxnId="{DC50FCB3-8BAE-4EC8-9294-3AA395439AC1}">
      <dgm:prSet/>
      <dgm:spPr/>
      <dgm:t>
        <a:bodyPr/>
        <a:lstStyle/>
        <a:p>
          <a:endParaRPr lang="en-US"/>
        </a:p>
      </dgm:t>
    </dgm:pt>
    <dgm:pt modelId="{310852EC-7380-4CC4-AC8B-97C7836CC999}" type="sibTrans" cxnId="{DC50FCB3-8BAE-4EC8-9294-3AA395439AC1}">
      <dgm:prSet/>
      <dgm:spPr/>
      <dgm:t>
        <a:bodyPr/>
        <a:lstStyle/>
        <a:p>
          <a:endParaRPr lang="en-US"/>
        </a:p>
      </dgm:t>
    </dgm:pt>
    <dgm:pt modelId="{69FE5B90-E1CF-4967-A4FF-8DB99CD12B3B}">
      <dgm:prSet phldrT="[Text]" custT="1"/>
      <dgm:spPr/>
      <dgm:t>
        <a:bodyPr/>
        <a:lstStyle/>
        <a:p>
          <a:r>
            <a:rPr lang="en-US" sz="2000" b="1" dirty="0" smtClean="0"/>
            <a:t>Forecas</a:t>
          </a:r>
          <a:r>
            <a:rPr lang="en-US" sz="2000" dirty="0" smtClean="0"/>
            <a:t>t</a:t>
          </a:r>
          <a:endParaRPr lang="en-US" sz="2000" dirty="0"/>
        </a:p>
      </dgm:t>
    </dgm:pt>
    <dgm:pt modelId="{8DD608DB-F446-4141-B8A8-F2E90F77B00C}" type="parTrans" cxnId="{8D5C4791-227A-4F22-B6A2-2175A2E1B868}">
      <dgm:prSet/>
      <dgm:spPr/>
      <dgm:t>
        <a:bodyPr/>
        <a:lstStyle/>
        <a:p>
          <a:endParaRPr lang="en-US"/>
        </a:p>
      </dgm:t>
    </dgm:pt>
    <dgm:pt modelId="{6218DF14-6D68-4B6E-910D-3A0D38F768F5}" type="sibTrans" cxnId="{8D5C4791-227A-4F22-B6A2-2175A2E1B868}">
      <dgm:prSet/>
      <dgm:spPr/>
      <dgm:t>
        <a:bodyPr/>
        <a:lstStyle/>
        <a:p>
          <a:endParaRPr lang="en-US"/>
        </a:p>
      </dgm:t>
    </dgm:pt>
    <dgm:pt modelId="{01229175-89A5-4D26-AEF5-C170A3BF39B0}">
      <dgm:prSet phldrT="[Text]" custT="1"/>
      <dgm:spPr/>
      <dgm:t>
        <a:bodyPr/>
        <a:lstStyle/>
        <a:p>
          <a:r>
            <a:rPr lang="en-US" sz="2000" b="1" dirty="0" smtClean="0"/>
            <a:t>Save</a:t>
          </a:r>
          <a:endParaRPr lang="en-US" sz="2000" b="1" dirty="0"/>
        </a:p>
      </dgm:t>
    </dgm:pt>
    <dgm:pt modelId="{2C4ED977-3867-4641-82E3-513177766F03}" type="parTrans" cxnId="{0B8FCB87-9389-4360-B026-119A877707CE}">
      <dgm:prSet/>
      <dgm:spPr/>
      <dgm:t>
        <a:bodyPr/>
        <a:lstStyle/>
        <a:p>
          <a:endParaRPr lang="en-US"/>
        </a:p>
      </dgm:t>
    </dgm:pt>
    <dgm:pt modelId="{DE69592B-587A-4AB2-B2C1-104835FE41AE}" type="sibTrans" cxnId="{0B8FCB87-9389-4360-B026-119A877707CE}">
      <dgm:prSet/>
      <dgm:spPr/>
      <dgm:t>
        <a:bodyPr/>
        <a:lstStyle/>
        <a:p>
          <a:endParaRPr lang="en-US"/>
        </a:p>
      </dgm:t>
    </dgm:pt>
    <dgm:pt modelId="{9D01D50F-1C12-4B17-9E94-9BFECFFFB51A}" type="pres">
      <dgm:prSet presAssocID="{051CD2BD-8F45-411A-A0A9-70D90F8E648F}" presName="cycle" presStyleCnt="0">
        <dgm:presLayoutVars>
          <dgm:dir/>
          <dgm:resizeHandles val="exact"/>
        </dgm:presLayoutVars>
      </dgm:prSet>
      <dgm:spPr/>
      <dgm:t>
        <a:bodyPr/>
        <a:lstStyle/>
        <a:p>
          <a:endParaRPr lang="en-US"/>
        </a:p>
      </dgm:t>
    </dgm:pt>
    <dgm:pt modelId="{3891AE20-BF41-4A12-B82F-786B5B29A820}" type="pres">
      <dgm:prSet presAssocID="{340DAE93-29F3-440E-893F-8300A1A69179}" presName="node" presStyleLbl="node1" presStyleIdx="0" presStyleCnt="3" custScaleX="106620" custScaleY="72887">
        <dgm:presLayoutVars>
          <dgm:bulletEnabled val="1"/>
        </dgm:presLayoutVars>
      </dgm:prSet>
      <dgm:spPr/>
      <dgm:t>
        <a:bodyPr/>
        <a:lstStyle/>
        <a:p>
          <a:endParaRPr lang="en-US"/>
        </a:p>
      </dgm:t>
    </dgm:pt>
    <dgm:pt modelId="{B7709E94-4986-42D3-AC9C-C0198B43DD16}" type="pres">
      <dgm:prSet presAssocID="{340DAE93-29F3-440E-893F-8300A1A69179}" presName="spNode" presStyleCnt="0"/>
      <dgm:spPr/>
    </dgm:pt>
    <dgm:pt modelId="{A6CE029D-F373-4A5B-8019-B69755F32D45}" type="pres">
      <dgm:prSet presAssocID="{310852EC-7380-4CC4-AC8B-97C7836CC999}" presName="sibTrans" presStyleLbl="sibTrans1D1" presStyleIdx="0" presStyleCnt="3"/>
      <dgm:spPr/>
      <dgm:t>
        <a:bodyPr/>
        <a:lstStyle/>
        <a:p>
          <a:endParaRPr lang="en-US"/>
        </a:p>
      </dgm:t>
    </dgm:pt>
    <dgm:pt modelId="{11F03C52-A25E-4A1C-AE3B-8E8C9E8A47DC}" type="pres">
      <dgm:prSet presAssocID="{01229175-89A5-4D26-AEF5-C170A3BF39B0}" presName="node" presStyleLbl="node1" presStyleIdx="1" presStyleCnt="3" custScaleX="107550" custScaleY="76259" custRadScaleRad="86905" custRadScaleInc="-63046">
        <dgm:presLayoutVars>
          <dgm:bulletEnabled val="1"/>
        </dgm:presLayoutVars>
      </dgm:prSet>
      <dgm:spPr/>
      <dgm:t>
        <a:bodyPr/>
        <a:lstStyle/>
        <a:p>
          <a:endParaRPr lang="en-US"/>
        </a:p>
      </dgm:t>
    </dgm:pt>
    <dgm:pt modelId="{8074850F-45AE-47D0-A8F2-353459211969}" type="pres">
      <dgm:prSet presAssocID="{01229175-89A5-4D26-AEF5-C170A3BF39B0}" presName="spNode" presStyleCnt="0"/>
      <dgm:spPr/>
    </dgm:pt>
    <dgm:pt modelId="{CEBECF05-7603-4CA6-82AD-84CA6BC2283E}" type="pres">
      <dgm:prSet presAssocID="{DE69592B-587A-4AB2-B2C1-104835FE41AE}" presName="sibTrans" presStyleLbl="sibTrans1D1" presStyleIdx="1" presStyleCnt="3"/>
      <dgm:spPr/>
      <dgm:t>
        <a:bodyPr/>
        <a:lstStyle/>
        <a:p>
          <a:endParaRPr lang="en-US"/>
        </a:p>
      </dgm:t>
    </dgm:pt>
    <dgm:pt modelId="{DC3394F0-606F-4FF6-A7BE-3CA004C735E3}" type="pres">
      <dgm:prSet presAssocID="{69FE5B90-E1CF-4967-A4FF-8DB99CD12B3B}" presName="node" presStyleLbl="node1" presStyleIdx="2" presStyleCnt="3" custScaleX="106309" custScaleY="85107" custRadScaleRad="87115" custRadScaleInc="59453">
        <dgm:presLayoutVars>
          <dgm:bulletEnabled val="1"/>
        </dgm:presLayoutVars>
      </dgm:prSet>
      <dgm:spPr/>
      <dgm:t>
        <a:bodyPr/>
        <a:lstStyle/>
        <a:p>
          <a:endParaRPr lang="en-US"/>
        </a:p>
      </dgm:t>
    </dgm:pt>
    <dgm:pt modelId="{A1397DF7-76F1-4877-BAF7-EE5FE010A157}" type="pres">
      <dgm:prSet presAssocID="{69FE5B90-E1CF-4967-A4FF-8DB99CD12B3B}" presName="spNode" presStyleCnt="0"/>
      <dgm:spPr/>
    </dgm:pt>
    <dgm:pt modelId="{CBF57A32-77E6-44B7-A382-48572CA1BA0D}" type="pres">
      <dgm:prSet presAssocID="{6218DF14-6D68-4B6E-910D-3A0D38F768F5}" presName="sibTrans" presStyleLbl="sibTrans1D1" presStyleIdx="2" presStyleCnt="3"/>
      <dgm:spPr/>
      <dgm:t>
        <a:bodyPr/>
        <a:lstStyle/>
        <a:p>
          <a:endParaRPr lang="en-US"/>
        </a:p>
      </dgm:t>
    </dgm:pt>
  </dgm:ptLst>
  <dgm:cxnLst>
    <dgm:cxn modelId="{8D5C4791-227A-4F22-B6A2-2175A2E1B868}" srcId="{051CD2BD-8F45-411A-A0A9-70D90F8E648F}" destId="{69FE5B90-E1CF-4967-A4FF-8DB99CD12B3B}" srcOrd="2" destOrd="0" parTransId="{8DD608DB-F446-4141-B8A8-F2E90F77B00C}" sibTransId="{6218DF14-6D68-4B6E-910D-3A0D38F768F5}"/>
    <dgm:cxn modelId="{DC50FCB3-8BAE-4EC8-9294-3AA395439AC1}" srcId="{051CD2BD-8F45-411A-A0A9-70D90F8E648F}" destId="{340DAE93-29F3-440E-893F-8300A1A69179}" srcOrd="0" destOrd="0" parTransId="{604A38DF-6708-456F-BA8D-D52E148BA4F2}" sibTransId="{310852EC-7380-4CC4-AC8B-97C7836CC999}"/>
    <dgm:cxn modelId="{0B8FCB87-9389-4360-B026-119A877707CE}" srcId="{051CD2BD-8F45-411A-A0A9-70D90F8E648F}" destId="{01229175-89A5-4D26-AEF5-C170A3BF39B0}" srcOrd="1" destOrd="0" parTransId="{2C4ED977-3867-4641-82E3-513177766F03}" sibTransId="{DE69592B-587A-4AB2-B2C1-104835FE41AE}"/>
    <dgm:cxn modelId="{D088A760-EC6A-489C-8E38-619F8EA1EE92}" type="presOf" srcId="{01229175-89A5-4D26-AEF5-C170A3BF39B0}" destId="{11F03C52-A25E-4A1C-AE3B-8E8C9E8A47DC}" srcOrd="0" destOrd="0" presId="urn:microsoft.com/office/officeart/2005/8/layout/cycle5"/>
    <dgm:cxn modelId="{65455301-55C1-416D-BD31-21CCB7D23980}" type="presOf" srcId="{340DAE93-29F3-440E-893F-8300A1A69179}" destId="{3891AE20-BF41-4A12-B82F-786B5B29A820}" srcOrd="0" destOrd="0" presId="urn:microsoft.com/office/officeart/2005/8/layout/cycle5"/>
    <dgm:cxn modelId="{0E44E064-6A93-48C6-9691-E9FFE0DB1A06}" type="presOf" srcId="{310852EC-7380-4CC4-AC8B-97C7836CC999}" destId="{A6CE029D-F373-4A5B-8019-B69755F32D45}" srcOrd="0" destOrd="0" presId="urn:microsoft.com/office/officeart/2005/8/layout/cycle5"/>
    <dgm:cxn modelId="{F42D82F5-7AB9-464A-9E57-2341F66A9AB4}" type="presOf" srcId="{69FE5B90-E1CF-4967-A4FF-8DB99CD12B3B}" destId="{DC3394F0-606F-4FF6-A7BE-3CA004C735E3}" srcOrd="0" destOrd="0" presId="urn:microsoft.com/office/officeart/2005/8/layout/cycle5"/>
    <dgm:cxn modelId="{261E177A-A830-490D-94EA-D431EDD799D2}" type="presOf" srcId="{DE69592B-587A-4AB2-B2C1-104835FE41AE}" destId="{CEBECF05-7603-4CA6-82AD-84CA6BC2283E}" srcOrd="0" destOrd="0" presId="urn:microsoft.com/office/officeart/2005/8/layout/cycle5"/>
    <dgm:cxn modelId="{7D12C6EA-3965-4B68-9132-E205E1D3FF1E}" type="presOf" srcId="{051CD2BD-8F45-411A-A0A9-70D90F8E648F}" destId="{9D01D50F-1C12-4B17-9E94-9BFECFFFB51A}" srcOrd="0" destOrd="0" presId="urn:microsoft.com/office/officeart/2005/8/layout/cycle5"/>
    <dgm:cxn modelId="{BFBB04A1-3A6B-4CC1-8436-AD32284BCB84}" type="presOf" srcId="{6218DF14-6D68-4B6E-910D-3A0D38F768F5}" destId="{CBF57A32-77E6-44B7-A382-48572CA1BA0D}" srcOrd="0" destOrd="0" presId="urn:microsoft.com/office/officeart/2005/8/layout/cycle5"/>
    <dgm:cxn modelId="{04345E75-9D45-4361-B7AA-9DC71AD59A03}" type="presParOf" srcId="{9D01D50F-1C12-4B17-9E94-9BFECFFFB51A}" destId="{3891AE20-BF41-4A12-B82F-786B5B29A820}" srcOrd="0" destOrd="0" presId="urn:microsoft.com/office/officeart/2005/8/layout/cycle5"/>
    <dgm:cxn modelId="{38FFBB83-580C-44A8-9E78-C3169FF4B60C}" type="presParOf" srcId="{9D01D50F-1C12-4B17-9E94-9BFECFFFB51A}" destId="{B7709E94-4986-42D3-AC9C-C0198B43DD16}" srcOrd="1" destOrd="0" presId="urn:microsoft.com/office/officeart/2005/8/layout/cycle5"/>
    <dgm:cxn modelId="{097E64DA-891E-4CB2-8EB0-BDD13E4BE33A}" type="presParOf" srcId="{9D01D50F-1C12-4B17-9E94-9BFECFFFB51A}" destId="{A6CE029D-F373-4A5B-8019-B69755F32D45}" srcOrd="2" destOrd="0" presId="urn:microsoft.com/office/officeart/2005/8/layout/cycle5"/>
    <dgm:cxn modelId="{893ACEE0-62BA-4F43-A674-87FDA8721E44}" type="presParOf" srcId="{9D01D50F-1C12-4B17-9E94-9BFECFFFB51A}" destId="{11F03C52-A25E-4A1C-AE3B-8E8C9E8A47DC}" srcOrd="3" destOrd="0" presId="urn:microsoft.com/office/officeart/2005/8/layout/cycle5"/>
    <dgm:cxn modelId="{B745B789-7600-4895-84FA-0DD88A473A90}" type="presParOf" srcId="{9D01D50F-1C12-4B17-9E94-9BFECFFFB51A}" destId="{8074850F-45AE-47D0-A8F2-353459211969}" srcOrd="4" destOrd="0" presId="urn:microsoft.com/office/officeart/2005/8/layout/cycle5"/>
    <dgm:cxn modelId="{9D6F3E4C-F039-4053-B001-CADFE19B0C31}" type="presParOf" srcId="{9D01D50F-1C12-4B17-9E94-9BFECFFFB51A}" destId="{CEBECF05-7603-4CA6-82AD-84CA6BC2283E}" srcOrd="5" destOrd="0" presId="urn:microsoft.com/office/officeart/2005/8/layout/cycle5"/>
    <dgm:cxn modelId="{697C1946-9E26-4A36-AC79-16A6209623D9}" type="presParOf" srcId="{9D01D50F-1C12-4B17-9E94-9BFECFFFB51A}" destId="{DC3394F0-606F-4FF6-A7BE-3CA004C735E3}" srcOrd="6" destOrd="0" presId="urn:microsoft.com/office/officeart/2005/8/layout/cycle5"/>
    <dgm:cxn modelId="{31FC8B92-0639-43D6-BA21-9E0DFAE230FD}" type="presParOf" srcId="{9D01D50F-1C12-4B17-9E94-9BFECFFFB51A}" destId="{A1397DF7-76F1-4877-BAF7-EE5FE010A157}" srcOrd="7" destOrd="0" presId="urn:microsoft.com/office/officeart/2005/8/layout/cycle5"/>
    <dgm:cxn modelId="{D6E49DC8-C029-42B7-909F-A374875396F3}" type="presParOf" srcId="{9D01D50F-1C12-4B17-9E94-9BFECFFFB51A}" destId="{CBF57A32-77E6-44B7-A382-48572CA1BA0D}" srcOrd="8"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1AE20-BF41-4A12-B82F-786B5B29A820}">
      <dsp:nvSpPr>
        <dsp:cNvPr id="0" name=""/>
        <dsp:cNvSpPr/>
      </dsp:nvSpPr>
      <dsp:spPr>
        <a:xfrm>
          <a:off x="1342822" y="55109"/>
          <a:ext cx="1333243" cy="59242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Edit</a:t>
          </a:r>
          <a:endParaRPr lang="en-US" sz="2000" b="1" kern="1200" dirty="0"/>
        </a:p>
      </dsp:txBody>
      <dsp:txXfrm>
        <a:off x="1371742" y="84029"/>
        <a:ext cx="1275403" cy="534586"/>
      </dsp:txXfrm>
    </dsp:sp>
    <dsp:sp modelId="{A6CE029D-F373-4A5B-8019-B69755F32D45}">
      <dsp:nvSpPr>
        <dsp:cNvPr id="0" name=""/>
        <dsp:cNvSpPr/>
      </dsp:nvSpPr>
      <dsp:spPr>
        <a:xfrm>
          <a:off x="757645" y="187209"/>
          <a:ext cx="2166313" cy="2166313"/>
        </a:xfrm>
        <a:custGeom>
          <a:avLst/>
          <a:gdLst/>
          <a:ahLst/>
          <a:cxnLst/>
          <a:rect l="0" t="0" r="0" b="0"/>
          <a:pathLst>
            <a:path>
              <a:moveTo>
                <a:pt x="1997031" y="501727"/>
              </a:moveTo>
              <a:arcTo wR="1083156" hR="1083156" stAng="19652071" swAng="1309380"/>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1F03C52-A25E-4A1C-AE3B-8E8C9E8A47DC}">
      <dsp:nvSpPr>
        <dsp:cNvPr id="0" name=""/>
        <dsp:cNvSpPr/>
      </dsp:nvSpPr>
      <dsp:spPr>
        <a:xfrm>
          <a:off x="2275049" y="1203028"/>
          <a:ext cx="1344872" cy="619833"/>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Save</a:t>
          </a:r>
          <a:endParaRPr lang="en-US" sz="2000" b="1" kern="1200" dirty="0"/>
        </a:p>
      </dsp:txBody>
      <dsp:txXfrm>
        <a:off x="2305307" y="1233286"/>
        <a:ext cx="1284356" cy="559317"/>
      </dsp:txXfrm>
    </dsp:sp>
    <dsp:sp modelId="{CEBECF05-7603-4CA6-82AD-84CA6BC2283E}">
      <dsp:nvSpPr>
        <dsp:cNvPr id="0" name=""/>
        <dsp:cNvSpPr/>
      </dsp:nvSpPr>
      <dsp:spPr>
        <a:xfrm>
          <a:off x="915832" y="91668"/>
          <a:ext cx="2166313" cy="2166313"/>
        </a:xfrm>
        <a:custGeom>
          <a:avLst/>
          <a:gdLst/>
          <a:ahLst/>
          <a:cxnLst/>
          <a:rect l="0" t="0" r="0" b="0"/>
          <a:pathLst>
            <a:path>
              <a:moveTo>
                <a:pt x="1710376" y="1966232"/>
              </a:moveTo>
              <a:arcTo wR="1083156" hR="1083156" stAng="3276904" swAng="4003078"/>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C3394F0-606F-4FF6-A7BE-3CA004C735E3}">
      <dsp:nvSpPr>
        <dsp:cNvPr id="0" name=""/>
        <dsp:cNvSpPr/>
      </dsp:nvSpPr>
      <dsp:spPr>
        <a:xfrm>
          <a:off x="406727" y="1190819"/>
          <a:ext cx="1329354" cy="69175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Forecas</a:t>
          </a:r>
          <a:r>
            <a:rPr lang="en-US" sz="2000" kern="1200" dirty="0" smtClean="0"/>
            <a:t>t</a:t>
          </a:r>
          <a:endParaRPr lang="en-US" sz="2000" kern="1200" dirty="0"/>
        </a:p>
      </dsp:txBody>
      <dsp:txXfrm>
        <a:off x="440495" y="1224587"/>
        <a:ext cx="1261818" cy="624214"/>
      </dsp:txXfrm>
    </dsp:sp>
    <dsp:sp modelId="{CBF57A32-77E6-44B7-A382-48572CA1BA0D}">
      <dsp:nvSpPr>
        <dsp:cNvPr id="0" name=""/>
        <dsp:cNvSpPr/>
      </dsp:nvSpPr>
      <dsp:spPr>
        <a:xfrm>
          <a:off x="1094930" y="187209"/>
          <a:ext cx="2166313" cy="2166313"/>
        </a:xfrm>
        <a:custGeom>
          <a:avLst/>
          <a:gdLst/>
          <a:ahLst/>
          <a:cxnLst/>
          <a:rect l="0" t="0" r="0" b="0"/>
          <a:pathLst>
            <a:path>
              <a:moveTo>
                <a:pt x="20506" y="873390"/>
              </a:moveTo>
              <a:arcTo wR="1083156" hR="1083156" stAng="11469995" swAng="1285330"/>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E7F20A0-930B-4341-A7CB-0CC868F74C47}" type="datetimeFigureOut">
              <a:rPr lang="en-US" smtClean="0"/>
              <a:pPr/>
              <a:t>10/17/2012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38F0D4F-57A8-4B95-9E15-E6741C220B43}" type="slidenum">
              <a:rPr lang="en-US" smtClean="0"/>
              <a:pPr/>
              <a:t>‹#›</a:t>
            </a:fld>
            <a:endParaRPr lang="en-US"/>
          </a:p>
        </p:txBody>
      </p:sp>
    </p:spTree>
    <p:extLst>
      <p:ext uri="{BB962C8B-B14F-4D97-AF65-F5344CB8AC3E}">
        <p14:creationId xmlns:p14="http://schemas.microsoft.com/office/powerpoint/2010/main" xmlns="" val="1509371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F20FE22-2F56-4F7A-A16E-5A5D3EAEF886}" type="datetimeFigureOut">
              <a:rPr lang="en-US" smtClean="0"/>
              <a:pPr/>
              <a:t>10/17/2012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r>
              <a:rPr lang="en-US" dirty="0" smtClean="0"/>
              <a:t>s</a:t>
            </a:r>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B18388C-B76F-4424-B095-5AFA77949EB8}" type="slidenum">
              <a:rPr lang="en-US" smtClean="0"/>
              <a:pPr/>
              <a:t>‹#›</a:t>
            </a:fld>
            <a:endParaRPr lang="en-US"/>
          </a:p>
        </p:txBody>
      </p:sp>
    </p:spTree>
    <p:extLst>
      <p:ext uri="{BB962C8B-B14F-4D97-AF65-F5344CB8AC3E}">
        <p14:creationId xmlns:p14="http://schemas.microsoft.com/office/powerpoint/2010/main" xmlns="" val="3424966719"/>
      </p:ext>
    </p:extLst>
  </p:cSld>
  <p:clrMap bg1="lt1" tx1="dk1" bg2="lt2" tx2="dk2" accent1="accent1" accent2="accent2" accent3="accent3" accent4="accent4" accent5="accent5" accent6="accent6" hlink="hlink" folHlink="folHlink"/>
  <p:notesStyle>
    <a:lvl1pPr marL="0" algn="l" defTabSz="914354" rtl="0" eaLnBrk="1" latinLnBrk="0" hangingPunct="1">
      <a:defRPr sz="1200" kern="1200">
        <a:solidFill>
          <a:schemeClr val="tx1"/>
        </a:solidFill>
        <a:latin typeface="+mn-lt"/>
        <a:ea typeface="+mn-ea"/>
        <a:cs typeface="+mn-cs"/>
      </a:defRPr>
    </a:lvl1pPr>
    <a:lvl2pPr marL="457177"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3"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7"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18388C-B76F-4424-B095-5AFA77949EB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JOBRC is a new keyword (operation) on the JCL JOB card that allows users to define how</a:t>
            </a:r>
            <a:r>
              <a:rPr lang="en-US" baseline="0" dirty="0" smtClean="0"/>
              <a:t> the “Job Return Code” should be determined.</a:t>
            </a:r>
            <a:endParaRPr lang="en-US" dirty="0"/>
          </a:p>
        </p:txBody>
      </p:sp>
      <p:sp>
        <p:nvSpPr>
          <p:cNvPr id="4" name="Slide Number Placeholder 3"/>
          <p:cNvSpPr>
            <a:spLocks noGrp="1"/>
          </p:cNvSpPr>
          <p:nvPr>
            <p:ph type="sldNum" sz="quarter" idx="10"/>
          </p:nvPr>
        </p:nvSpPr>
        <p:spPr/>
        <p:txBody>
          <a:bodyPr/>
          <a:lstStyle/>
          <a:p>
            <a:fld id="{9B18388C-B76F-4424-B095-5AFA77949EB8}" type="slidenum">
              <a:rPr lang="en-US" smtClean="0"/>
              <a:pPr/>
              <a:t>16</a:t>
            </a:fld>
            <a:endParaRPr lang="en-US"/>
          </a:p>
        </p:txBody>
      </p:sp>
    </p:spTree>
    <p:extLst>
      <p:ext uri="{BB962C8B-B14F-4D97-AF65-F5344CB8AC3E}">
        <p14:creationId xmlns:p14="http://schemas.microsoft.com/office/powerpoint/2010/main" xmlns="" val="329237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Do more, more quickly, with less training!</a:t>
            </a:r>
          </a:p>
          <a:p>
            <a:pPr lvl="1"/>
            <a:r>
              <a:rPr lang="en-US" baseline="0" dirty="0" smtClean="0"/>
              <a:t>Single UI.</a:t>
            </a:r>
          </a:p>
          <a:p>
            <a:pPr lvl="2"/>
            <a:r>
              <a:rPr lang="en-US" baseline="0" dirty="0" smtClean="0"/>
              <a:t>Login dialog with multiple environments</a:t>
            </a:r>
          </a:p>
          <a:p>
            <a:pPr lvl="2"/>
            <a:r>
              <a:rPr lang="en-US" baseline="0" dirty="0" smtClean="0"/>
              <a:t>Planning, Monitoring, History, Forecast, Tools</a:t>
            </a:r>
          </a:p>
          <a:p>
            <a:pPr lvl="2"/>
            <a:r>
              <a:rPr lang="en-US" baseline="0" dirty="0" smtClean="0"/>
              <a:t>Each domain has a “Home” with info about work in progress or available functions/views</a:t>
            </a:r>
          </a:p>
          <a:p>
            <a:pPr lvl="2"/>
            <a:r>
              <a:rPr lang="en-US" baseline="0" dirty="0" smtClean="0"/>
              <a:t>Consistent layouts. Describe panes in Planning, Monitoring, Forecast and History. List displays all common (Alerts, Services, etc.). In all views when item is selected, the detail is presented in synopsis on right.</a:t>
            </a:r>
          </a:p>
          <a:p>
            <a:pPr lvl="1"/>
            <a:r>
              <a:rPr lang="en-US" baseline="0" dirty="0" smtClean="0"/>
              <a:t>Planning</a:t>
            </a:r>
          </a:p>
          <a:p>
            <a:pPr lvl="2"/>
            <a:r>
              <a:rPr lang="en-US" baseline="0" dirty="0" smtClean="0"/>
              <a:t>Workspace concept</a:t>
            </a:r>
          </a:p>
          <a:p>
            <a:pPr lvl="2"/>
            <a:r>
              <a:rPr lang="en-US" baseline="0" dirty="0" smtClean="0"/>
              <a:t>Job Palette</a:t>
            </a:r>
          </a:p>
          <a:p>
            <a:pPr lvl="2"/>
            <a:r>
              <a:rPr lang="en-US" baseline="0" dirty="0" smtClean="0"/>
              <a:t>Drag and Drop </a:t>
            </a:r>
          </a:p>
          <a:p>
            <a:pPr lvl="2"/>
            <a:r>
              <a:rPr lang="en-US" baseline="0" dirty="0" smtClean="0"/>
              <a:t>Folder context</a:t>
            </a:r>
          </a:p>
          <a:p>
            <a:pPr lvl="2"/>
            <a:r>
              <a:rPr lang="en-US" baseline="0" dirty="0" smtClean="0"/>
              <a:t>Job Synopsis and Properties</a:t>
            </a:r>
          </a:p>
          <a:p>
            <a:pPr lvl="2"/>
            <a:r>
              <a:rPr lang="en-US" baseline="0" dirty="0" smtClean="0"/>
              <a:t>Condition Editing</a:t>
            </a:r>
          </a:p>
        </p:txBody>
      </p:sp>
      <p:sp>
        <p:nvSpPr>
          <p:cNvPr id="4" name="Slide Number Placeholder 3"/>
          <p:cNvSpPr>
            <a:spLocks noGrp="1"/>
          </p:cNvSpPr>
          <p:nvPr>
            <p:ph type="sldNum" sz="quarter" idx="10"/>
          </p:nvPr>
        </p:nvSpPr>
        <p:spPr/>
        <p:txBody>
          <a:bodyPr/>
          <a:lstStyle/>
          <a:p>
            <a:fld id="{9B18388C-B76F-4424-B095-5AFA77949EB8}" type="slidenum">
              <a:rPr lang="en-US" smtClean="0"/>
              <a:pPr/>
              <a:t>2</a:t>
            </a:fld>
            <a:endParaRPr lang="en-US"/>
          </a:p>
        </p:txBody>
      </p:sp>
    </p:spTree>
    <p:extLst>
      <p:ext uri="{BB962C8B-B14F-4D97-AF65-F5344CB8AC3E}">
        <p14:creationId xmlns:p14="http://schemas.microsoft.com/office/powerpoint/2010/main" xmlns="" val="3867948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installation, there is now a single icon for the combined Workload Automation</a:t>
            </a:r>
            <a:r>
              <a:rPr lang="en-US" baseline="0" dirty="0" smtClean="0"/>
              <a:t> User Interface.</a:t>
            </a:r>
          </a:p>
          <a:p>
            <a:endParaRPr lang="en-US" baseline="0" dirty="0" smtClean="0"/>
          </a:p>
          <a:p>
            <a:r>
              <a:rPr lang="en-US" baseline="0" dirty="0" smtClean="0"/>
              <a:t>CCM and Reporting are still separate and are available from the Start-&gt;BMC Software -&gt; BMC Control-M menu</a:t>
            </a:r>
          </a:p>
          <a:p>
            <a:endParaRPr lang="en-US" baseline="0" dirty="0" smtClean="0"/>
          </a:p>
          <a:p>
            <a:r>
              <a:rPr lang="en-US" baseline="0" dirty="0" smtClean="0"/>
              <a:t>The Login dialog now provides the ability to define multiple environments simultaneously such as Test, </a:t>
            </a:r>
            <a:r>
              <a:rPr lang="en-US" baseline="0" dirty="0" err="1" smtClean="0"/>
              <a:t>Dev</a:t>
            </a:r>
            <a:r>
              <a:rPr lang="en-US" baseline="0" dirty="0" smtClean="0"/>
              <a:t> and Prod.</a:t>
            </a:r>
          </a:p>
          <a:p>
            <a:endParaRPr lang="en-US" baseline="0" dirty="0" smtClean="0"/>
          </a:p>
          <a:p>
            <a:r>
              <a:rPr lang="en-US" baseline="0" dirty="0" smtClean="0"/>
              <a:t>Select the desired environment, enter an ID and Password to launch the new UI.</a:t>
            </a:r>
          </a:p>
          <a:p>
            <a:endParaRPr lang="en-US" baseline="0" dirty="0" smtClean="0"/>
          </a:p>
          <a:p>
            <a:r>
              <a:rPr lang="en-US" dirty="0" smtClean="0"/>
              <a:t>One of the goals for Control-M 8 is to be easier</a:t>
            </a:r>
            <a:r>
              <a:rPr lang="en-US" baseline="0" dirty="0" smtClean="0"/>
              <a:t> to learn. One of the first features users encounter is easy-to-access, context sensitive help and instructional videos.</a:t>
            </a:r>
          </a:p>
          <a:p>
            <a:endParaRPr lang="en-US" baseline="0" dirty="0" smtClean="0"/>
          </a:p>
          <a:p>
            <a:r>
              <a:rPr lang="en-US" baseline="0" dirty="0" smtClean="0"/>
              <a:t>Here we see an example of the initial dialog that informs users that videos are available. Also notice the pop-up in the lower right hand that lets you know there is a Service alert that you may wish to investigate.</a:t>
            </a:r>
          </a:p>
          <a:p>
            <a:endParaRPr lang="en-US" baseline="0" dirty="0" smtClean="0"/>
          </a:p>
          <a:p>
            <a:r>
              <a:rPr lang="en-US" baseline="0" dirty="0" smtClean="0"/>
              <a:t>You can watch instructional videos from this initial welcome screen or from Help at any time.</a:t>
            </a:r>
          </a:p>
          <a:p>
            <a:endParaRPr lang="en-US" baseline="0" dirty="0" smtClean="0"/>
          </a:p>
          <a:p>
            <a:r>
              <a:rPr lang="en-US" baseline="0" dirty="0" smtClean="0"/>
              <a:t>NOTE  TO SELF: This is the place to describe the general properties of the new UI.</a:t>
            </a:r>
            <a:endParaRPr lang="en-US" dirty="0" smtClean="0"/>
          </a:p>
          <a:p>
            <a:endParaRPr lang="en-US" dirty="0"/>
          </a:p>
        </p:txBody>
      </p:sp>
      <p:sp>
        <p:nvSpPr>
          <p:cNvPr id="4" name="Slide Number Placeholder 3"/>
          <p:cNvSpPr>
            <a:spLocks noGrp="1"/>
          </p:cNvSpPr>
          <p:nvPr>
            <p:ph type="sldNum" sz="quarter" idx="10"/>
          </p:nvPr>
        </p:nvSpPr>
        <p:spPr/>
        <p:txBody>
          <a:bodyPr/>
          <a:lstStyle/>
          <a:p>
            <a:fld id="{9B18388C-B76F-4424-B095-5AFA77949EB8}" type="slidenum">
              <a:rPr lang="en-US" smtClean="0"/>
              <a:pPr/>
              <a:t>4</a:t>
            </a:fld>
            <a:endParaRPr lang="en-US"/>
          </a:p>
        </p:txBody>
      </p:sp>
    </p:spTree>
    <p:extLst>
      <p:ext uri="{BB962C8B-B14F-4D97-AF65-F5344CB8AC3E}">
        <p14:creationId xmlns:p14="http://schemas.microsoft.com/office/powerpoint/2010/main" xmlns="" val="2138149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you select a “domain” (Planning, Monitor, History, Forecast, Tools) from the navigation pane,</a:t>
            </a:r>
            <a:r>
              <a:rPr lang="en-US" baseline="0" dirty="0" smtClean="0"/>
              <a:t> you get the “Home” page for that domain that contains information about your recent work,  options to select or functions to perform.</a:t>
            </a:r>
          </a:p>
          <a:p>
            <a:endParaRPr lang="en-US" baseline="0" dirty="0" smtClean="0"/>
          </a:p>
          <a:p>
            <a:r>
              <a:rPr lang="en-US" baseline="0" dirty="0" smtClean="0"/>
              <a:t>Here we see a list of Planning Workspaces. As you hover the pointer on an item, its description and “stats” are automatically displayed. </a:t>
            </a:r>
          </a:p>
          <a:p>
            <a:endParaRPr lang="en-US" baseline="0" dirty="0" smtClean="0"/>
          </a:p>
          <a:p>
            <a:r>
              <a:rPr lang="en-US" baseline="0" dirty="0" smtClean="0"/>
              <a:t>Some of the general characteristics: There is a Ribbon that is specific to the domain. When you select a domain, the domain icon appears in the upper left hand corner as the “current”. In the screen shot here, it is “Planning”.</a:t>
            </a:r>
          </a:p>
          <a:p>
            <a:endParaRPr lang="en-US" baseline="0" dirty="0" smtClean="0"/>
          </a:p>
          <a:p>
            <a:r>
              <a:rPr lang="en-US" baseline="0" dirty="0" smtClean="0"/>
              <a:t>Each domain is multi-tabbed (except for History).</a:t>
            </a:r>
          </a:p>
          <a:p>
            <a:endParaRPr lang="en-US" baseline="0" dirty="0" smtClean="0"/>
          </a:p>
          <a:p>
            <a:r>
              <a:rPr lang="en-US" baseline="0" dirty="0" smtClean="0"/>
              <a:t>Click one to open it or select “Blank Workspace” to start from scratch.</a:t>
            </a:r>
          </a:p>
          <a:p>
            <a:endParaRPr lang="en-US" dirty="0"/>
          </a:p>
        </p:txBody>
      </p:sp>
      <p:sp>
        <p:nvSpPr>
          <p:cNvPr id="4" name="Slide Number Placeholder 3"/>
          <p:cNvSpPr>
            <a:spLocks noGrp="1"/>
          </p:cNvSpPr>
          <p:nvPr>
            <p:ph type="sldNum" sz="quarter" idx="10"/>
          </p:nvPr>
        </p:nvSpPr>
        <p:spPr/>
        <p:txBody>
          <a:bodyPr/>
          <a:lstStyle/>
          <a:p>
            <a:pPr>
              <a:defRPr/>
            </a:pPr>
            <a:fld id="{18BE4DA5-94A8-4E14-B804-E1F3211EA893}"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Screen shots of the other domains appear later in this deck.</a:t>
            </a:r>
          </a:p>
          <a:p>
            <a:endParaRPr lang="en-US" dirty="0" smtClean="0"/>
          </a:p>
          <a:p>
            <a:r>
              <a:rPr lang="en-US" dirty="0" smtClean="0"/>
              <a:t>Talk about the elements of the</a:t>
            </a:r>
            <a:r>
              <a:rPr lang="en-US" baseline="0" dirty="0" smtClean="0"/>
              <a:t> layout:</a:t>
            </a:r>
          </a:p>
          <a:p>
            <a:pPr marL="171450" indent="-171450">
              <a:buFont typeface="Arial" pitchFamily="34" charset="0"/>
              <a:buChar char="•"/>
            </a:pPr>
            <a:r>
              <a:rPr lang="en-US" baseline="0" dirty="0" smtClean="0"/>
              <a:t>Multi-tabbed</a:t>
            </a:r>
          </a:p>
          <a:p>
            <a:pPr marL="171450" indent="-171450">
              <a:buFont typeface="Arial" pitchFamily="34" charset="0"/>
              <a:buChar char="•"/>
            </a:pPr>
            <a:r>
              <a:rPr lang="en-US" baseline="0" dirty="0" smtClean="0"/>
              <a:t>Tree view, network overview, detailed pane, job synopsis</a:t>
            </a:r>
          </a:p>
          <a:p>
            <a:pPr marL="171450" indent="-171450">
              <a:buFont typeface="Arial" pitchFamily="34" charset="0"/>
              <a:buChar char="•"/>
            </a:pPr>
            <a:r>
              <a:rPr lang="en-US" baseline="0" dirty="0" smtClean="0"/>
              <a:t>All job elements are fully synchronized so navigation in one occurs in the other. Info updates in one appear in the other.</a:t>
            </a:r>
          </a:p>
          <a:p>
            <a:pPr marL="171450" indent="-171450">
              <a:buFont typeface="Arial" pitchFamily="34" charset="0"/>
              <a:buChar char="•"/>
            </a:pPr>
            <a:r>
              <a:rPr lang="en-US" baseline="0" dirty="0" smtClean="0"/>
              <a:t>Tree, Network and Synopsis can be collapsed</a:t>
            </a:r>
          </a:p>
          <a:p>
            <a:pPr marL="171450" indent="-171450">
              <a:buFont typeface="Arial" pitchFamily="34" charset="0"/>
              <a:buChar char="•"/>
            </a:pPr>
            <a:r>
              <a:rPr lang="en-US" baseline="0" dirty="0" smtClean="0"/>
              <a:t>Navigation Pane can be collapsed</a:t>
            </a:r>
          </a:p>
          <a:p>
            <a:pPr marL="171450" indent="-171450">
              <a:buFont typeface="Arial" pitchFamily="34" charset="0"/>
              <a:buChar char="•"/>
            </a:pPr>
            <a:r>
              <a:rPr lang="en-US" baseline="0" dirty="0" smtClean="0"/>
              <a:t>Ribbon can be collapsed (&lt;Ctrl&gt; + &lt;F1&gt; just like in Office&gt;</a:t>
            </a:r>
          </a:p>
          <a:p>
            <a:pPr marL="171450" indent="-171450">
              <a:buFont typeface="Arial" pitchFamily="34" charset="0"/>
              <a:buChar char="•"/>
            </a:pPr>
            <a:r>
              <a:rPr lang="en-US" baseline="0" dirty="0" smtClean="0"/>
              <a:t>Detail Pane can be zoomed (currently there is a bug with the slider. Use &lt;Ctrl&gt;+ mouse wheel to zoom)</a:t>
            </a:r>
          </a:p>
          <a:p>
            <a:pPr marL="171450" indent="-171450">
              <a:buFont typeface="Arial" pitchFamily="34" charset="0"/>
              <a:buChar char="•"/>
            </a:pPr>
            <a:r>
              <a:rPr lang="en-US" baseline="0" dirty="0" smtClean="0"/>
              <a:t>The Network Overview is also multi-tabbed. When validation or Check In is performed, the status messages appear in a separate tab here.</a:t>
            </a:r>
          </a:p>
          <a:p>
            <a:pPr marL="171450" indent="-171450">
              <a:buFont typeface="Arial" pitchFamily="34" charset="0"/>
              <a:buChar char="•"/>
            </a:pPr>
            <a:r>
              <a:rPr lang="en-US" baseline="0" dirty="0" smtClean="0"/>
              <a:t>Some domains have lists (alerts, services, etc.). These too all have a consistent look &amp; feel and when an entry is selected, its details appear in a synopsis on the right. This synopsis can also be collapsed.</a:t>
            </a:r>
          </a:p>
          <a:p>
            <a:pPr marL="171450" indent="-171450">
              <a:buFont typeface="Arial" pitchFamily="34" charset="0"/>
              <a:buChar char="•"/>
            </a:pPr>
            <a:r>
              <a:rPr lang="en-US" baseline="0" dirty="0" smtClean="0"/>
              <a:t>Find Toolbar</a:t>
            </a:r>
          </a:p>
          <a:p>
            <a:pPr marL="0" indent="0">
              <a:buFont typeface="Arial" pitchFamily="34" charset="0"/>
              <a:buNone/>
            </a:pPr>
            <a:endParaRPr lang="en-US" baseline="0" dirty="0" smtClean="0"/>
          </a:p>
          <a:p>
            <a:pPr marL="0" indent="0">
              <a:buFont typeface="Arial" pitchFamily="34" charset="0"/>
              <a:buNone/>
            </a:pPr>
            <a:r>
              <a:rPr lang="en-US" baseline="0" dirty="0" smtClean="0"/>
              <a:t>[Build]</a:t>
            </a:r>
          </a:p>
          <a:p>
            <a:pPr marL="0" indent="0">
              <a:buFont typeface="Arial" pitchFamily="34" charset="0"/>
              <a:buNone/>
            </a:pPr>
            <a:endParaRPr lang="en-US" baseline="0" dirty="0" smtClean="0"/>
          </a:p>
          <a:p>
            <a:pPr marL="0" indent="0">
              <a:buFont typeface="Arial" pitchFamily="34" charset="0"/>
              <a:buNone/>
            </a:pPr>
            <a:r>
              <a:rPr lang="en-US" baseline="0" dirty="0" smtClean="0"/>
              <a:t>“Detach to Separate Window” is available in all domains to allow the current “view” to be “undocked” into a separate window </a:t>
            </a:r>
          </a:p>
          <a:p>
            <a:pPr marL="0" indent="0">
              <a:buFont typeface="Arial" pitchFamily="34" charset="0"/>
              <a:buNone/>
            </a:pPr>
            <a:endParaRPr lang="en-US" baseline="0" dirty="0" smtClean="0"/>
          </a:p>
          <a:p>
            <a:pPr marL="0" indent="0">
              <a:buFont typeface="Arial" pitchFamily="34" charset="0"/>
              <a:buNone/>
            </a:pPr>
            <a:r>
              <a:rPr lang="en-US" baseline="0" dirty="0" smtClean="0"/>
              <a:t>[Build]</a:t>
            </a:r>
          </a:p>
          <a:p>
            <a:pPr marL="0" indent="0">
              <a:buFont typeface="Arial" pitchFamily="34" charset="0"/>
              <a:buNone/>
            </a:pPr>
            <a:r>
              <a:rPr lang="en-US" baseline="0" dirty="0" smtClean="0"/>
              <a:t>This new window can be resized, moved, etc. so that several windows and objects  can then be viewed side by side or together </a:t>
            </a:r>
            <a:r>
              <a:rPr lang="en-US" baseline="0" smtClean="0"/>
              <a:t>as necessary.</a:t>
            </a:r>
            <a:endParaRPr lang="en-US" baseline="0"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B18388C-B76F-4424-B095-5AFA77949EB8}" type="slidenum">
              <a:rPr lang="en-US" smtClean="0"/>
              <a:pPr/>
              <a:t>6</a:t>
            </a:fld>
            <a:endParaRPr lang="en-US"/>
          </a:p>
        </p:txBody>
      </p:sp>
    </p:spTree>
    <p:extLst>
      <p:ext uri="{BB962C8B-B14F-4D97-AF65-F5344CB8AC3E}">
        <p14:creationId xmlns:p14="http://schemas.microsoft.com/office/powerpoint/2010/main" xmlns="" val="2781213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The Workspace concept in Control-M 8 is a significant re-working</a:t>
            </a:r>
            <a:r>
              <a:rPr lang="en-US" baseline="0" dirty="0" smtClean="0"/>
              <a:t> of and simplification of the job authoring process.</a:t>
            </a:r>
          </a:p>
          <a:p>
            <a:endParaRPr lang="en-US" baseline="0" dirty="0" smtClean="0"/>
          </a:p>
          <a:p>
            <a:r>
              <a:rPr lang="en-US" baseline="0" dirty="0" smtClean="0"/>
              <a:t>The user no longer has to be mindful of the fact that there is a database at the EM level and a different database at the Control-M server level and that job definitions have to be managed between these two environments. Now, Control-M takes care of this automatically.</a:t>
            </a:r>
          </a:p>
          <a:p>
            <a:endParaRPr lang="en-US" baseline="0" dirty="0" smtClean="0"/>
          </a:p>
          <a:p>
            <a:r>
              <a:rPr lang="en-US" baseline="0" dirty="0" smtClean="0"/>
              <a:t>Terminology and functions have been updated to reflect this change.</a:t>
            </a:r>
          </a:p>
          <a:p>
            <a:endParaRPr lang="en-US" baseline="0" dirty="0" smtClean="0"/>
          </a:p>
          <a:p>
            <a:r>
              <a:rPr lang="en-US" baseline="0" dirty="0" smtClean="0"/>
              <a:t>Tables are now called Folders. This reflects their function as simply a grouping of jobs rather than an object/entity in a database.</a:t>
            </a:r>
          </a:p>
          <a:p>
            <a:endParaRPr lang="en-US" baseline="0" dirty="0" smtClean="0"/>
          </a:p>
          <a:p>
            <a:r>
              <a:rPr lang="en-US" baseline="0" dirty="0" smtClean="0"/>
              <a:t>There is a new entity called a Workspace.</a:t>
            </a:r>
          </a:p>
          <a:p>
            <a:pPr marL="171450" indent="-171450">
              <a:buFont typeface="Arial" pitchFamily="34" charset="0"/>
              <a:buChar char="•"/>
            </a:pPr>
            <a:r>
              <a:rPr lang="en-US" baseline="0" dirty="0" smtClean="0"/>
              <a:t>It is maintained in the EM database</a:t>
            </a:r>
          </a:p>
          <a:p>
            <a:pPr marL="171450" indent="-171450">
              <a:buFont typeface="Arial" pitchFamily="34" charset="0"/>
              <a:buChar char="•"/>
            </a:pPr>
            <a:r>
              <a:rPr lang="en-US" baseline="0" dirty="0" smtClean="0"/>
              <a:t>Its life is from Check Out to Check In (more on that soon)</a:t>
            </a:r>
          </a:p>
          <a:p>
            <a:pPr marL="171450" indent="-171450">
              <a:buFont typeface="Arial" pitchFamily="34" charset="0"/>
              <a:buChar char="•"/>
            </a:pPr>
            <a:r>
              <a:rPr lang="en-US" baseline="0" dirty="0" smtClean="0"/>
              <a:t>It can be accessed by the creator/author and others who have authorization to do so.</a:t>
            </a:r>
          </a:p>
          <a:p>
            <a:pPr marL="171450" indent="-171450">
              <a:buFont typeface="Arial" pitchFamily="34" charset="0"/>
              <a:buChar char="•"/>
            </a:pPr>
            <a:r>
              <a:rPr lang="en-US" baseline="0" dirty="0" smtClean="0"/>
              <a:t>It can contain multiple folders and their jobs</a:t>
            </a:r>
          </a:p>
          <a:p>
            <a:pPr marL="171450" indent="-171450">
              <a:buFont typeface="Arial" pitchFamily="34" charset="0"/>
              <a:buChar char="•"/>
            </a:pPr>
            <a:endParaRPr lang="en-US" baseline="0" dirty="0" smtClean="0"/>
          </a:p>
          <a:p>
            <a:endParaRPr lang="en-US" baseline="0" dirty="0" smtClean="0"/>
          </a:p>
          <a:p>
            <a:r>
              <a:rPr lang="en-US" dirty="0" smtClean="0"/>
              <a:t>The process now operates as follows:</a:t>
            </a:r>
          </a:p>
          <a:p>
            <a:endParaRPr lang="en-US" dirty="0" smtClean="0"/>
          </a:p>
          <a:p>
            <a:pPr marL="171450" indent="-171450">
              <a:buFont typeface="Arial" pitchFamily="34" charset="0"/>
              <a:buChar char="•"/>
            </a:pPr>
            <a:r>
              <a:rPr lang="en-US" dirty="0" smtClean="0"/>
              <a:t>If you</a:t>
            </a:r>
            <a:r>
              <a:rPr lang="en-US" baseline="0" dirty="0" smtClean="0"/>
              <a:t> want to just look at jobs, or in preparation for working on them, you still “Load” jobs. This is done either as part of creating a Workspace or afterwards using the Load function available in the Ribbon.</a:t>
            </a:r>
          </a:p>
          <a:p>
            <a:pPr marL="171450" indent="-171450">
              <a:buFont typeface="Arial" pitchFamily="34" charset="0"/>
              <a:buChar char="•"/>
            </a:pPr>
            <a:r>
              <a:rPr lang="en-US" baseline="0" dirty="0" smtClean="0"/>
              <a:t>If you decide to make changes, you then Check Out these folders</a:t>
            </a:r>
          </a:p>
          <a:p>
            <a:pPr marL="171450" indent="-171450">
              <a:buFont typeface="Arial" pitchFamily="34" charset="0"/>
              <a:buChar char="•"/>
            </a:pPr>
            <a:r>
              <a:rPr lang="en-US" baseline="0" dirty="0" smtClean="0"/>
              <a:t>If you wish to create a new folder modeled on an existing one, you can “Open as a Copy” </a:t>
            </a:r>
            <a:r>
              <a:rPr lang="en-US" baseline="0" dirty="0" smtClean="0">
                <a:sym typeface="Wingdings" pitchFamily="2" charset="2"/>
              </a:rPr>
              <a:t>--This is BIG Deal!</a:t>
            </a:r>
          </a:p>
          <a:p>
            <a:pPr marL="171450" indent="-171450">
              <a:buFont typeface="Arial" pitchFamily="34" charset="0"/>
              <a:buChar char="•"/>
            </a:pPr>
            <a:r>
              <a:rPr lang="en-US" baseline="0" dirty="0" smtClean="0"/>
              <a:t>You can then work on changes with all the Workspace capabilities (will discuss further)</a:t>
            </a:r>
          </a:p>
          <a:p>
            <a:pPr marL="171450" indent="-171450">
              <a:buFont typeface="Arial" pitchFamily="34" charset="0"/>
              <a:buChar char="•"/>
            </a:pPr>
            <a:r>
              <a:rPr lang="en-US" baseline="0" dirty="0" smtClean="0"/>
              <a:t>If you take a break (have to work on other things, go on vacation, etc.) you can save the Workspace.</a:t>
            </a:r>
          </a:p>
          <a:p>
            <a:pPr marL="171450" indent="-171450">
              <a:buFont typeface="Arial" pitchFamily="34" charset="0"/>
              <a:buChar char="•"/>
            </a:pPr>
            <a:r>
              <a:rPr lang="en-US" baseline="0" dirty="0" smtClean="0"/>
              <a:t>Jobs in the Workspace do NOT have to be fully composed. This enables you to save “work in progress” even if it is not syntactically correct/finished.</a:t>
            </a:r>
          </a:p>
          <a:p>
            <a:pPr marL="171450" indent="-171450">
              <a:buFont typeface="Arial" pitchFamily="34" charset="0"/>
              <a:buChar char="•"/>
            </a:pPr>
            <a:r>
              <a:rPr lang="en-US" baseline="0" dirty="0" smtClean="0"/>
              <a:t>Your peers (based on Authorizations) can take over your workspace and work on it in your absence</a:t>
            </a:r>
          </a:p>
          <a:p>
            <a:pPr marL="171450" indent="-171450">
              <a:buFont typeface="Arial" pitchFamily="34" charset="0"/>
              <a:buChar char="•"/>
            </a:pPr>
            <a:r>
              <a:rPr lang="en-US" baseline="0" dirty="0" smtClean="0"/>
              <a:t>You can “Validate” the Workspace any time and any number of times). This checks syntax and identifies any missing mandatory fields.</a:t>
            </a:r>
          </a:p>
          <a:p>
            <a:pPr marL="171450" indent="-171450">
              <a:buFont typeface="Arial" pitchFamily="34" charset="0"/>
              <a:buChar char="•"/>
            </a:pPr>
            <a:r>
              <a:rPr lang="en-US" baseline="0" dirty="0" smtClean="0"/>
              <a:t>You can FORECAST a Workspace (this operation is performed against the “Saved” copy in the database)</a:t>
            </a:r>
          </a:p>
          <a:p>
            <a:pPr marL="171450" indent="-171450">
              <a:buFont typeface="Arial" pitchFamily="34" charset="0"/>
              <a:buChar char="•"/>
            </a:pPr>
            <a:r>
              <a:rPr lang="en-US" baseline="0" dirty="0" smtClean="0"/>
              <a:t>When you are done and ready to promote your work, you CHECK IN. </a:t>
            </a:r>
          </a:p>
          <a:p>
            <a:pPr marL="171450" indent="-171450">
              <a:buFont typeface="Arial" pitchFamily="34" charset="0"/>
              <a:buChar char="•"/>
            </a:pPr>
            <a:r>
              <a:rPr lang="en-US" baseline="0" dirty="0" smtClean="0"/>
              <a:t>Validation is done as part of the Check In.</a:t>
            </a:r>
          </a:p>
          <a:p>
            <a:pPr marL="171450" indent="-171450">
              <a:buFont typeface="Arial" pitchFamily="34" charset="0"/>
              <a:buChar char="•"/>
            </a:pPr>
            <a:r>
              <a:rPr lang="en-US" baseline="0" dirty="0" smtClean="0"/>
              <a:t>Check In writes the Workspace to the EM database. </a:t>
            </a:r>
            <a:r>
              <a:rPr lang="en-US" b="1" baseline="0" dirty="0" smtClean="0"/>
              <a:t>BIG DEAL!!!! </a:t>
            </a:r>
            <a:r>
              <a:rPr lang="en-US" baseline="0" dirty="0" smtClean="0"/>
              <a:t>If a folder has 10 jobs and you update only five in the Workspace you are checking in, Control-M updates ONLY the five you changed!!!!!!!!</a:t>
            </a:r>
          </a:p>
          <a:p>
            <a:pPr marL="171450" indent="-171450">
              <a:buFont typeface="Arial" pitchFamily="34" charset="0"/>
              <a:buChar char="•"/>
            </a:pPr>
            <a:r>
              <a:rPr lang="en-US" baseline="0" dirty="0" smtClean="0"/>
              <a:t>Depending on your Synchronization option, jobs will also be pushed to the Control-M Server database. If the Control-M Server is not currently connected, the Check In process will report this error. It will either be corrected automatically (during New Day for that Datacenter) or you can correct it manually via the Folders function.</a:t>
            </a:r>
          </a:p>
          <a:p>
            <a:pPr marL="171450" indent="-171450">
              <a:buFont typeface="Arial" pitchFamily="34" charset="0"/>
              <a:buChar char="•"/>
            </a:pPr>
            <a:endParaRPr lang="en-US" baseline="0" dirty="0" smtClean="0"/>
          </a:p>
          <a:p>
            <a:r>
              <a:rPr lang="en-US" dirty="0" smtClean="0"/>
              <a:t>Common Terminology:</a:t>
            </a:r>
          </a:p>
          <a:p>
            <a:r>
              <a:rPr lang="en-US" dirty="0" smtClean="0"/>
              <a:t>Folder</a:t>
            </a:r>
          </a:p>
          <a:p>
            <a:r>
              <a:rPr lang="en-US" dirty="0" smtClean="0"/>
              <a:t>Sub Application</a:t>
            </a:r>
          </a:p>
          <a:p>
            <a:r>
              <a:rPr lang="en-US" dirty="0" smtClean="0"/>
              <a:t>Output</a:t>
            </a:r>
          </a:p>
          <a:p>
            <a:r>
              <a:rPr lang="en-US" dirty="0" smtClean="0"/>
              <a:t>Variables</a:t>
            </a:r>
          </a:p>
          <a:p>
            <a:r>
              <a:rPr lang="en-US" dirty="0" smtClean="0"/>
              <a:t>Host</a:t>
            </a:r>
          </a:p>
          <a:p>
            <a:r>
              <a:rPr lang="en-US" dirty="0" smtClean="0"/>
              <a:t>Order Method</a:t>
            </a:r>
          </a:p>
          <a:p>
            <a:r>
              <a:rPr lang="en-US" dirty="0" smtClean="0"/>
              <a:t>Workspace</a:t>
            </a:r>
          </a:p>
          <a:p>
            <a:r>
              <a:rPr lang="en-US" dirty="0" smtClean="0"/>
              <a:t>Check Out</a:t>
            </a:r>
          </a:p>
          <a:p>
            <a:r>
              <a:rPr lang="en-US" dirty="0" smtClean="0"/>
              <a:t>Check In</a:t>
            </a:r>
          </a:p>
          <a:p>
            <a:r>
              <a:rPr lang="en-US" dirty="0" smtClean="0"/>
              <a:t>Run As</a:t>
            </a:r>
          </a:p>
          <a:p>
            <a:r>
              <a:rPr lang="en-US" dirty="0" smtClean="0"/>
              <a:t>Prerequisites</a:t>
            </a:r>
          </a:p>
          <a:p>
            <a:r>
              <a:rPr lang="en-US" dirty="0" smtClean="0"/>
              <a:t>Actions</a:t>
            </a:r>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B18388C-B76F-4424-B095-5AFA77949EB8}" type="slidenum">
              <a:rPr lang="en-US" smtClean="0"/>
              <a:pPr/>
              <a:t>7</a:t>
            </a:fld>
            <a:endParaRPr lang="en-US"/>
          </a:p>
        </p:txBody>
      </p:sp>
    </p:spTree>
    <p:extLst>
      <p:ext uri="{BB962C8B-B14F-4D97-AF65-F5344CB8AC3E}">
        <p14:creationId xmlns:p14="http://schemas.microsoft.com/office/powerpoint/2010/main" xmlns="" val="1091881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talk about how we build and modify jobs in this new environment.</a:t>
            </a:r>
          </a:p>
          <a:p>
            <a:endParaRPr lang="en-US" dirty="0" smtClean="0"/>
          </a:p>
          <a:p>
            <a:r>
              <a:rPr lang="en-US" dirty="0" smtClean="0"/>
              <a:t>W</a:t>
            </a:r>
            <a:r>
              <a:rPr lang="en-US" baseline="0" dirty="0" smtClean="0"/>
              <a:t>e open a Blank Workspace.</a:t>
            </a:r>
          </a:p>
          <a:p>
            <a:endParaRPr lang="en-US" baseline="0" dirty="0" smtClean="0"/>
          </a:p>
          <a:p>
            <a:r>
              <a:rPr lang="en-US" baseline="0" dirty="0" smtClean="0"/>
              <a:t>We select a folder or job type from the Palette and drag it onto the “canvas”. The details for this object appear in the synopsis where we can “enrich” it. We now have a folder and something in it (unless we just started with a folder. In any case, this current folder has a context (Control-M, Application, Sub-Application.</a:t>
            </a:r>
          </a:p>
          <a:p>
            <a:endParaRPr lang="en-US" baseline="0" dirty="0" smtClean="0"/>
          </a:p>
          <a:p>
            <a:r>
              <a:rPr lang="en-US" baseline="0" dirty="0" smtClean="0"/>
              <a:t>We can now drop other jobs and folders into this one and they inherit this context.</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B18388C-B76F-4424-B095-5AFA77949EB8}" type="slidenum">
              <a:rPr lang="en-US" smtClean="0"/>
              <a:pPr/>
              <a:t>8</a:t>
            </a:fld>
            <a:endParaRPr lang="en-US"/>
          </a:p>
        </p:txBody>
      </p:sp>
    </p:spTree>
    <p:extLst>
      <p:ext uri="{BB962C8B-B14F-4D97-AF65-F5344CB8AC3E}">
        <p14:creationId xmlns:p14="http://schemas.microsoft.com/office/powerpoint/2010/main" xmlns="" val="1827530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Functionality mainly unchanged but many</a:t>
            </a:r>
            <a:r>
              <a:rPr lang="en-US" baseline="0" dirty="0" smtClean="0"/>
              <a:t> look &amp; feel/ organization changes:</a:t>
            </a:r>
          </a:p>
          <a:p>
            <a:endParaRPr lang="en-US" baseline="0" dirty="0" smtClean="0"/>
          </a:p>
          <a:p>
            <a:r>
              <a:rPr lang="en-US" baseline="0" dirty="0" smtClean="0"/>
              <a:t>Home:</a:t>
            </a:r>
          </a:p>
          <a:p>
            <a:pPr marL="171450" indent="-171450">
              <a:buFont typeface="Arial" pitchFamily="34" charset="0"/>
              <a:buChar char="•"/>
            </a:pPr>
            <a:r>
              <a:rPr lang="en-US" baseline="0" dirty="0" smtClean="0"/>
              <a:t>List of Viewpoints</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Next Build: This shows all panes and elements visible</a:t>
            </a:r>
          </a:p>
          <a:p>
            <a:pPr marL="628627" lvl="1" indent="-171450">
              <a:buFont typeface="Arial" pitchFamily="34" charset="0"/>
              <a:buChar char="•"/>
            </a:pPr>
            <a:r>
              <a:rPr lang="en-US" baseline="0" dirty="0" smtClean="0"/>
              <a:t>Note the Pie Chart</a:t>
            </a:r>
          </a:p>
          <a:p>
            <a:pPr marL="171450" indent="-171450">
              <a:buFont typeface="Arial" pitchFamily="34" charset="0"/>
              <a:buChar char="•"/>
            </a:pPr>
            <a:r>
              <a:rPr lang="en-US" baseline="0" dirty="0" smtClean="0"/>
              <a:t>Next Build: NONE of the elements visible except for primary (detail) pane. The collapsed elements include the </a:t>
            </a:r>
            <a:r>
              <a:rPr lang="en-US" baseline="0" dirty="0" err="1" smtClean="0"/>
              <a:t>Reibbon</a:t>
            </a:r>
            <a:r>
              <a:rPr lang="en-US" baseline="0" dirty="0" smtClean="0"/>
              <a:t>, Navigation, Tree, Network and Synopsis panes.</a:t>
            </a:r>
          </a:p>
          <a:p>
            <a:pPr marL="171450" indent="-171450">
              <a:buFont typeface="Arial" pitchFamily="34" charset="0"/>
              <a:buChar char="•"/>
            </a:pPr>
            <a:r>
              <a:rPr lang="en-US" baseline="0" dirty="0" smtClean="0"/>
              <a:t>Next Build: This is the Analysis and Synopsis forms. The Synopsis, when visible, always shows the currently selected job. If you wish to see multiple jobs or the logs or output of multiple jobs, you can open the Analysis form and select the desired info from there.</a:t>
            </a:r>
          </a:p>
          <a:p>
            <a:pPr marL="171450" indent="-171450">
              <a:buFont typeface="Arial" pitchFamily="34" charset="0"/>
              <a:buChar char="•"/>
            </a:pPr>
            <a:r>
              <a:rPr lang="en-US" baseline="0" dirty="0" smtClean="0"/>
              <a:t>Next Build:	 Job Properties with a new option called “Modify”. This is a single-step combination of </a:t>
            </a:r>
            <a:r>
              <a:rPr lang="en-US" baseline="0" dirty="0" err="1" smtClean="0"/>
              <a:t>Hold+Zoom&amp;Save+Free</a:t>
            </a:r>
            <a:endParaRPr lang="en-US" baseline="0" dirty="0" smtClean="0"/>
          </a:p>
          <a:p>
            <a:pPr marL="171450" indent="-171450">
              <a:buFont typeface="Arial" pitchFamily="34" charset="0"/>
              <a:buChar char="•"/>
            </a:pPr>
            <a:r>
              <a:rPr lang="en-US" baseline="0" dirty="0" smtClean="0"/>
              <a:t>Next Build: The FIND dialog is new. It is available in all domains. It is by default, case insensitive (Advanced can change that) so when there are mainframe/distributed jobs, FIND will find both, and you can very quickly skip through all the </a:t>
            </a:r>
            <a:r>
              <a:rPr lang="en-US" baseline="0" dirty="0" err="1" smtClean="0"/>
              <a:t>occurances</a:t>
            </a:r>
            <a:r>
              <a:rPr lang="en-US" baseline="0" dirty="0" smtClean="0"/>
              <a:t>.</a:t>
            </a:r>
          </a:p>
          <a:p>
            <a:pPr marL="171450" indent="-171450">
              <a:buFont typeface="Arial" pitchFamily="34" charset="0"/>
              <a:buChar char="•"/>
            </a:pPr>
            <a:endParaRPr lang="en-US" baseline="0" dirty="0" smtClean="0"/>
          </a:p>
          <a:p>
            <a:pPr marL="171450" indent="-171450">
              <a:buFont typeface="Arial" pitchFamily="34" charset="0"/>
              <a:buChar char="•"/>
            </a:pPr>
            <a:endParaRPr lang="en-US" baseline="0" dirty="0" smtClean="0"/>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9B18388C-B76F-4424-B095-5AFA77949EB8}" type="slidenum">
              <a:rPr lang="en-US" smtClean="0"/>
              <a:pPr/>
              <a:t>11</a:t>
            </a:fld>
            <a:endParaRPr lang="en-US"/>
          </a:p>
        </p:txBody>
      </p:sp>
    </p:spTree>
    <p:extLst>
      <p:ext uri="{BB962C8B-B14F-4D97-AF65-F5344CB8AC3E}">
        <p14:creationId xmlns:p14="http://schemas.microsoft.com/office/powerpoint/2010/main" xmlns="" val="3381447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A Separate Domain makes functionality more visible and accessible</a:t>
            </a:r>
          </a:p>
          <a:p>
            <a:pPr marL="0" indent="0">
              <a:buFont typeface="Arial" pitchFamily="34" charset="0"/>
              <a:buNone/>
            </a:pPr>
            <a:endParaRPr lang="en-US" baseline="0" dirty="0" smtClean="0"/>
          </a:p>
          <a:p>
            <a:pPr marL="0" indent="0">
              <a:buFont typeface="Arial" pitchFamily="34" charset="0"/>
              <a:buNone/>
            </a:pPr>
            <a:r>
              <a:rPr lang="en-US" baseline="0" dirty="0" smtClean="0"/>
              <a:t>The list of available data is organized by date</a:t>
            </a:r>
          </a:p>
          <a:p>
            <a:pPr marL="0" indent="0">
              <a:buFont typeface="Arial" pitchFamily="34" charset="0"/>
              <a:buNone/>
            </a:pPr>
            <a:endParaRPr lang="en-US" baseline="0" dirty="0" smtClean="0"/>
          </a:p>
          <a:p>
            <a:pPr marL="0" indent="0">
              <a:buFont typeface="Arial" pitchFamily="34" charset="0"/>
              <a:buNone/>
            </a:pPr>
            <a:r>
              <a:rPr lang="en-US" baseline="0" dirty="0" smtClean="0"/>
              <a:t>And once an archive is open, the Ribbon also makes available functions easier to see especially Playback</a:t>
            </a:r>
          </a:p>
        </p:txBody>
      </p:sp>
      <p:sp>
        <p:nvSpPr>
          <p:cNvPr id="4" name="Slide Number Placeholder 3"/>
          <p:cNvSpPr>
            <a:spLocks noGrp="1"/>
          </p:cNvSpPr>
          <p:nvPr>
            <p:ph type="sldNum" sz="quarter" idx="10"/>
          </p:nvPr>
        </p:nvSpPr>
        <p:spPr/>
        <p:txBody>
          <a:bodyPr/>
          <a:lstStyle/>
          <a:p>
            <a:fld id="{9B18388C-B76F-4424-B095-5AFA77949EB8}" type="slidenum">
              <a:rPr lang="en-US" smtClean="0"/>
              <a:pPr/>
              <a:t>12</a:t>
            </a:fld>
            <a:endParaRPr lang="en-US"/>
          </a:p>
        </p:txBody>
      </p:sp>
    </p:spTree>
    <p:extLst>
      <p:ext uri="{BB962C8B-B14F-4D97-AF65-F5344CB8AC3E}">
        <p14:creationId xmlns:p14="http://schemas.microsoft.com/office/powerpoint/2010/main" xmlns="" val="3381447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b72a5824-a2e2-4037-a87d-b218abcce717" descr="image001"/>
          <p:cNvPicPr>
            <a:picLocks noChangeAspect="1" noChangeArrowheads="1"/>
          </p:cNvPicPr>
          <p:nvPr userDrawn="1"/>
        </p:nvPicPr>
        <p:blipFill>
          <a:blip r:embed="rId2"/>
          <a:stretch>
            <a:fillRect/>
          </a:stretch>
        </p:blipFill>
        <p:spPr bwMode="auto">
          <a:xfrm>
            <a:off x="0" y="-4"/>
            <a:ext cx="9142051" cy="6858004"/>
          </a:xfrm>
          <a:prstGeom prst="rect">
            <a:avLst/>
          </a:prstGeom>
          <a:noFill/>
          <a:ln w="9525">
            <a:noFill/>
            <a:miter lim="800000"/>
            <a:headEnd/>
            <a:tailEnd/>
          </a:ln>
        </p:spPr>
      </p:pic>
      <p:sp>
        <p:nvSpPr>
          <p:cNvPr id="8" name="Rectangle 7" hidden="1"/>
          <p:cNvSpPr/>
          <p:nvPr userDrawn="1"/>
        </p:nvSpPr>
        <p:spPr bwMode="auto">
          <a:xfrm>
            <a:off x="0" y="1"/>
            <a:ext cx="9144000" cy="6858000"/>
          </a:xfrm>
          <a:prstGeom prst="rect">
            <a:avLst/>
          </a:prstGeom>
          <a:gradFill flip="none" rotWithShape="1">
            <a:gsLst>
              <a:gs pos="0">
                <a:srgbClr val="36526C"/>
              </a:gs>
              <a:gs pos="100000">
                <a:schemeClr val="tx1"/>
              </a:gs>
            </a:gsLst>
            <a:lin ang="16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smtClean="0">
              <a:ln>
                <a:noFill/>
              </a:ln>
              <a:solidFill>
                <a:schemeClr val="tx1"/>
              </a:solidFill>
              <a:effectLst/>
            </a:endParaRPr>
          </a:p>
        </p:txBody>
      </p:sp>
      <p:sp>
        <p:nvSpPr>
          <p:cNvPr id="29701" name="Rectangle 3"/>
          <p:cNvSpPr>
            <a:spLocks noGrp="1" noChangeArrowheads="1"/>
          </p:cNvSpPr>
          <p:nvPr>
            <p:ph type="subTitle" idx="1"/>
          </p:nvPr>
        </p:nvSpPr>
        <p:spPr bwMode="white">
          <a:xfrm>
            <a:off x="1201476" y="4749378"/>
            <a:ext cx="6815470" cy="1143000"/>
          </a:xfrm>
          <a:prstGeom prst="rect">
            <a:avLst/>
          </a:prstGeom>
        </p:spPr>
        <p:txBody>
          <a:bodyPr anchor="t"/>
          <a:lstStyle>
            <a:lvl1pPr marL="0" indent="0" algn="ctr" defTabSz="914354" rtl="0" eaLnBrk="1" latinLnBrk="0" hangingPunct="1">
              <a:spcBef>
                <a:spcPts val="200"/>
              </a:spcBef>
              <a:buFontTx/>
              <a:buNone/>
              <a:defRPr lang="en-US" sz="2400" b="1" i="1" kern="1200" dirty="0" smtClean="0">
                <a:solidFill>
                  <a:schemeClr val="bg1"/>
                </a:solidFill>
                <a:latin typeface="Calibri" pitchFamily="34" charset="0"/>
                <a:ea typeface="+mn-ea"/>
                <a:cs typeface="+mn-cs"/>
              </a:defRPr>
            </a:lvl1pPr>
          </a:lstStyle>
          <a:p>
            <a:r>
              <a:rPr lang="en-US" noProof="0" dirty="0" smtClean="0"/>
              <a:t>Click to edit Master subtitle style</a:t>
            </a:r>
          </a:p>
        </p:txBody>
      </p:sp>
      <p:sp>
        <p:nvSpPr>
          <p:cNvPr id="29702" name="Rectangle 7"/>
          <p:cNvSpPr>
            <a:spLocks noGrp="1" noChangeArrowheads="1"/>
          </p:cNvSpPr>
          <p:nvPr>
            <p:ph type="ctrTitle"/>
          </p:nvPr>
        </p:nvSpPr>
        <p:spPr bwMode="white">
          <a:xfrm>
            <a:off x="1201476" y="3406056"/>
            <a:ext cx="6815470" cy="1279525"/>
          </a:xfrm>
          <a:prstGeom prst="rect">
            <a:avLst/>
          </a:prstGeom>
        </p:spPr>
        <p:txBody>
          <a:bodyPr tIns="182880" bIns="182880" anchor="t">
            <a:normAutofit/>
          </a:bodyPr>
          <a:lstStyle>
            <a:lvl1pPr algn="ctr">
              <a:defRPr sz="3200" b="1" smtClean="0">
                <a:solidFill>
                  <a:schemeClr val="bg1"/>
                </a:solidFill>
                <a:latin typeface="Calibri" pitchFamily="34" charset="0"/>
              </a:defRPr>
            </a:lvl1pPr>
          </a:lstStyle>
          <a:p>
            <a:endParaRPr lang="en-US" noProof="0" dirty="0" smtClean="0"/>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xmlns="" val="0"/>
              </a:ext>
            </a:extLst>
          </a:blip>
          <a:srcRect t="6925" b="6925"/>
          <a:stretch/>
        </p:blipFill>
        <p:spPr>
          <a:xfrm>
            <a:off x="2099920" y="1664060"/>
            <a:ext cx="5018583" cy="1080878"/>
          </a:xfrm>
          <a:prstGeom prst="rect">
            <a:avLst/>
          </a:prstGeom>
          <a:effectLst>
            <a:reflection blurRad="6350" stA="15000" endA="300" endPos="35000" dir="5400000" sy="-100000" algn="bl" rotWithShape="0"/>
          </a:effectLst>
        </p:spPr>
      </p:pic>
      <p:cxnSp>
        <p:nvCxnSpPr>
          <p:cNvPr id="9" name="Straight Connector 8"/>
          <p:cNvCxnSpPr/>
          <p:nvPr userDrawn="1"/>
        </p:nvCxnSpPr>
        <p:spPr bwMode="white">
          <a:xfrm rot="5400000">
            <a:off x="4609211" y="646337"/>
            <a:ext cx="0" cy="5394960"/>
          </a:xfrm>
          <a:prstGeom prst="line">
            <a:avLst/>
          </a:prstGeom>
          <a:ln w="6350" cmpd="sng">
            <a:gradFill flip="none" rotWithShape="1">
              <a:gsLst>
                <a:gs pos="0">
                  <a:schemeClr val="bg1">
                    <a:alpha val="0"/>
                  </a:schemeClr>
                </a:gs>
                <a:gs pos="25000">
                  <a:schemeClr val="bg1"/>
                </a:gs>
                <a:gs pos="75000">
                  <a:schemeClr val="bg1"/>
                </a:gs>
                <a:gs pos="100000">
                  <a:schemeClr val="bg1">
                    <a:alpha val="0"/>
                  </a:schemeClr>
                </a:gs>
              </a:gsLst>
              <a:lin ang="16200000" scaled="0"/>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ght Blue Title Only">
    <p:spTree>
      <p:nvGrpSpPr>
        <p:cNvPr id="1" name=""/>
        <p:cNvGrpSpPr/>
        <p:nvPr/>
      </p:nvGrpSpPr>
      <p:grpSpPr>
        <a:xfrm>
          <a:off x="0" y="0"/>
          <a:ext cx="0" cy="0"/>
          <a:chOff x="0" y="0"/>
          <a:chExt cx="0" cy="0"/>
        </a:xfrm>
      </p:grpSpPr>
      <p:sp>
        <p:nvSpPr>
          <p:cNvPr id="4" name="Rectangle 3"/>
          <p:cNvSpPr/>
          <p:nvPr userDrawn="1"/>
        </p:nvSpPr>
        <p:spPr bwMode="auto">
          <a:xfrm>
            <a:off x="0" y="1"/>
            <a:ext cx="9144000" cy="6858000"/>
          </a:xfrm>
          <a:prstGeom prst="rect">
            <a:avLst/>
          </a:prstGeom>
          <a:gradFill flip="none" rotWithShape="1">
            <a:gsLst>
              <a:gs pos="0">
                <a:srgbClr val="C4D8E8"/>
              </a:gs>
              <a:gs pos="36000">
                <a:srgbClr val="C4D8E8"/>
              </a:gs>
              <a:gs pos="100000">
                <a:srgbClr val="FFFFFF"/>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kern="1200" cap="none" normalizeH="0" baseline="0" dirty="0" err="1" smtClean="0">
              <a:ln>
                <a:noFill/>
              </a:ln>
              <a:solidFill>
                <a:schemeClr val="tx1"/>
              </a:solidFill>
              <a:effectLst/>
              <a:latin typeface="+mn-lt"/>
              <a:ea typeface="+mn-ea"/>
              <a:cs typeface="+mn-cs"/>
            </a:endParaRPr>
          </a:p>
        </p:txBody>
      </p:sp>
      <p:sp>
        <p:nvSpPr>
          <p:cNvPr id="6" name="Content Placeholder 4"/>
          <p:cNvSpPr>
            <a:spLocks noGrp="1"/>
          </p:cNvSpPr>
          <p:nvPr>
            <p:ph sz="quarter" idx="10"/>
          </p:nvPr>
        </p:nvSpPr>
        <p:spPr>
          <a:xfrm>
            <a:off x="937846" y="234829"/>
            <a:ext cx="7268308" cy="908171"/>
          </a:xfrm>
          <a:prstGeom prst="rect">
            <a:avLst/>
          </a:prstGeom>
        </p:spPr>
        <p:txBody>
          <a:bodyPr anchor="ctr"/>
          <a:lstStyle>
            <a:lvl1pPr marL="0" indent="0" algn="ctr">
              <a:lnSpc>
                <a:spcPct val="100000"/>
              </a:lnSpc>
              <a:buFont typeface="Arial"/>
              <a:buNone/>
              <a:defRPr sz="2800" b="1">
                <a:solidFill>
                  <a:srgbClr val="123759"/>
                </a:solidFill>
              </a:defRPr>
            </a:lvl1pPr>
            <a:lvl2pPr marL="346057" indent="0">
              <a:buNone/>
              <a:defRPr/>
            </a:lvl2pPr>
            <a:lvl3pPr marL="682591" indent="0">
              <a:buNone/>
              <a:defRPr/>
            </a:lvl3pPr>
            <a:lvl4pPr marL="971501" indent="0">
              <a:buNone/>
              <a:defRPr/>
            </a:lvl4pPr>
            <a:lvl5pPr marL="1371531" indent="0">
              <a:buNone/>
              <a:defRPr/>
            </a:lvl5pPr>
          </a:lstStyle>
          <a:p>
            <a:pPr lvl="0"/>
            <a:r>
              <a:rPr lang="en-US" dirty="0" smtClean="0"/>
              <a:t>Click to edit Master text styles</a:t>
            </a:r>
          </a:p>
        </p:txBody>
      </p:sp>
      <p:sp>
        <p:nvSpPr>
          <p:cNvPr id="5" name="Footer Placeholder 3"/>
          <p:cNvSpPr txBox="1">
            <a:spLocks noGrp="1"/>
          </p:cNvSpPr>
          <p:nvPr userDrawn="1"/>
        </p:nvSpPr>
        <p:spPr bwMode="invGray">
          <a:xfrm>
            <a:off x="3005146" y="6612783"/>
            <a:ext cx="3200400" cy="168275"/>
          </a:xfrm>
          <a:prstGeom prst="rect">
            <a:avLst/>
          </a:prstGeom>
          <a:noFill/>
          <a:ln w="9525">
            <a:noFill/>
            <a:miter lim="800000"/>
            <a:headEnd/>
            <a:tailEnd/>
          </a:ln>
        </p:spPr>
        <p:txBody>
          <a:bodyPr lIns="0" tIns="0" rIns="0" bIns="0"/>
          <a:lstStyle/>
          <a:p>
            <a:pPr algn="ctr" eaLnBrk="1" hangingPunct="1"/>
            <a:r>
              <a:rPr lang="en-US" sz="800" dirty="0">
                <a:solidFill>
                  <a:srgbClr val="98B0C2"/>
                </a:solidFill>
                <a:latin typeface="Calibri" pitchFamily="34" charset="0"/>
                <a:cs typeface="Arial" charset="0"/>
              </a:rPr>
              <a:t>© Copyright </a:t>
            </a:r>
            <a:fld id="{910C45E0-AA13-4DFD-A587-470F0E7A7645}" type="datetime1">
              <a:rPr lang="en-US" sz="800">
                <a:solidFill>
                  <a:srgbClr val="98B0C2"/>
                </a:solidFill>
                <a:latin typeface="Calibri" pitchFamily="34" charset="0"/>
                <a:cs typeface="Arial" charset="0"/>
              </a:rPr>
              <a:pPr algn="ctr" eaLnBrk="1" hangingPunct="1"/>
              <a:t>10/17/2012</a:t>
            </a:fld>
            <a:r>
              <a:rPr lang="en-US" sz="800" dirty="0">
                <a:solidFill>
                  <a:srgbClr val="98B0C2"/>
                </a:solidFill>
                <a:latin typeface="Calibri" pitchFamily="34" charset="0"/>
                <a:cs typeface="Arial" charset="0"/>
              </a:rPr>
              <a:t> BMC Software, Inc</a:t>
            </a:r>
          </a:p>
        </p:txBody>
      </p:sp>
      <p:sp>
        <p:nvSpPr>
          <p:cNvPr id="7" name="Slide Number Placeholder 4"/>
          <p:cNvSpPr txBox="1">
            <a:spLocks noGrp="1"/>
          </p:cNvSpPr>
          <p:nvPr userDrawn="1"/>
        </p:nvSpPr>
        <p:spPr bwMode="invGray">
          <a:xfrm>
            <a:off x="414668" y="6612783"/>
            <a:ext cx="381000" cy="152400"/>
          </a:xfrm>
          <a:prstGeom prst="rect">
            <a:avLst/>
          </a:prstGeom>
          <a:noFill/>
          <a:ln>
            <a:miter lim="800000"/>
            <a:headEnd/>
            <a:tailEnd/>
          </a:ln>
        </p:spPr>
        <p:txBody>
          <a:bodyPr lIns="0" tIns="0" rIns="0" bIns="0"/>
          <a:lstStyle/>
          <a:p>
            <a:pPr algn="l" eaLnBrk="1" hangingPunct="1"/>
            <a:fld id="{6B87F707-7BA5-4994-A781-C7B69744A021}" type="slidenum">
              <a:rPr lang="en-US" sz="800" b="1">
                <a:solidFill>
                  <a:srgbClr val="98B0C2"/>
                </a:solidFill>
                <a:latin typeface="Calibri" pitchFamily="34" charset="0"/>
                <a:cs typeface="Arial" charset="0"/>
              </a:rPr>
              <a:pPr algn="l" eaLnBrk="1" hangingPunct="1"/>
              <a:t>‹#›</a:t>
            </a:fld>
            <a:endParaRPr lang="en-US" sz="800" b="1" dirty="0">
              <a:solidFill>
                <a:srgbClr val="98B0C2"/>
              </a:solidFill>
              <a:latin typeface="Calibri" pitchFamily="34" charset="0"/>
              <a:cs typeface="Arial" charset="0"/>
            </a:endParaRPr>
          </a:p>
        </p:txBody>
      </p:sp>
      <p:pic>
        <p:nvPicPr>
          <p:cNvPr id="9" name="Picture 8" descr="bmc_software_white_trans.png"/>
          <p:cNvPicPr>
            <a:picLocks noChangeAspect="1"/>
          </p:cNvPicPr>
          <p:nvPr userDrawn="1"/>
        </p:nvPicPr>
        <p:blipFill>
          <a:blip r:embed="rId2"/>
          <a:stretch>
            <a:fillRect/>
          </a:stretch>
        </p:blipFill>
        <p:spPr>
          <a:xfrm>
            <a:off x="7612912" y="6482144"/>
            <a:ext cx="1170432" cy="237744"/>
          </a:xfrm>
          <a:prstGeom prst="rect">
            <a:avLst/>
          </a:prstGeom>
        </p:spPr>
      </p:pic>
    </p:spTree>
    <p:extLst>
      <p:ext uri="{BB962C8B-B14F-4D97-AF65-F5344CB8AC3E}">
        <p14:creationId xmlns:p14="http://schemas.microsoft.com/office/powerpoint/2010/main" xmlns="" val="3201432427"/>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 Blue 1 column">
    <p:spTree>
      <p:nvGrpSpPr>
        <p:cNvPr id="1" name=""/>
        <p:cNvGrpSpPr/>
        <p:nvPr/>
      </p:nvGrpSpPr>
      <p:grpSpPr>
        <a:xfrm>
          <a:off x="0" y="0"/>
          <a:ext cx="0" cy="0"/>
          <a:chOff x="0" y="0"/>
          <a:chExt cx="0" cy="0"/>
        </a:xfrm>
      </p:grpSpPr>
      <p:sp>
        <p:nvSpPr>
          <p:cNvPr id="6" name="Rectangle 5"/>
          <p:cNvSpPr/>
          <p:nvPr userDrawn="1"/>
        </p:nvSpPr>
        <p:spPr bwMode="blackGray">
          <a:xfrm>
            <a:off x="0" y="1"/>
            <a:ext cx="9144000" cy="6858000"/>
          </a:xfrm>
          <a:prstGeom prst="rect">
            <a:avLst/>
          </a:prstGeom>
          <a:gradFill flip="none" rotWithShape="1">
            <a:gsLst>
              <a:gs pos="0">
                <a:srgbClr val="36526C"/>
              </a:gs>
              <a:gs pos="100000">
                <a:schemeClr val="tx1"/>
              </a:gs>
            </a:gsLst>
            <a:lin ang="16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smtClean="0">
              <a:ln>
                <a:noFill/>
              </a:ln>
              <a:solidFill>
                <a:schemeClr val="tx1"/>
              </a:solidFill>
              <a:effectLst/>
            </a:endParaRPr>
          </a:p>
        </p:txBody>
      </p:sp>
      <p:sp>
        <p:nvSpPr>
          <p:cNvPr id="4" name="Content Placeholder 4"/>
          <p:cNvSpPr>
            <a:spLocks noGrp="1"/>
          </p:cNvSpPr>
          <p:nvPr>
            <p:ph sz="quarter" idx="10"/>
          </p:nvPr>
        </p:nvSpPr>
        <p:spPr bwMode="white">
          <a:xfrm>
            <a:off x="203201" y="1759666"/>
            <a:ext cx="3909332" cy="3200400"/>
          </a:xfrm>
          <a:prstGeom prst="rect">
            <a:avLst/>
          </a:prstGeom>
        </p:spPr>
        <p:txBody>
          <a:bodyPr anchor="ctr"/>
          <a:lstStyle>
            <a:lvl1pPr marL="0" indent="0" algn="ctr">
              <a:lnSpc>
                <a:spcPct val="100000"/>
              </a:lnSpc>
              <a:buFont typeface="Arial"/>
              <a:buNone/>
              <a:defRPr sz="2400" b="1">
                <a:solidFill>
                  <a:schemeClr val="bg1"/>
                </a:solidFill>
              </a:defRPr>
            </a:lvl1pPr>
            <a:lvl2pPr marL="346057" indent="0">
              <a:buNone/>
              <a:defRPr/>
            </a:lvl2pPr>
            <a:lvl3pPr marL="682591" indent="0">
              <a:buNone/>
              <a:defRPr/>
            </a:lvl3pPr>
            <a:lvl4pPr marL="971501" indent="0">
              <a:buNone/>
              <a:defRPr/>
            </a:lvl4pPr>
            <a:lvl5pPr marL="1371531" indent="0">
              <a:buNone/>
              <a:defRPr/>
            </a:lvl5pPr>
          </a:lstStyle>
          <a:p>
            <a:pPr lvl="0"/>
            <a:r>
              <a:rPr lang="en-US" dirty="0" smtClean="0"/>
              <a:t>Click to edit Master text styles</a:t>
            </a:r>
          </a:p>
        </p:txBody>
      </p:sp>
      <p:pic>
        <p:nvPicPr>
          <p:cNvPr id="10" name="Picture 9" descr="bmc_software_white_trans.png"/>
          <p:cNvPicPr>
            <a:picLocks noChangeAspect="1"/>
          </p:cNvPicPr>
          <p:nvPr userDrawn="1"/>
        </p:nvPicPr>
        <p:blipFill>
          <a:blip r:embed="rId2"/>
          <a:stretch>
            <a:fillRect/>
          </a:stretch>
        </p:blipFill>
        <p:spPr>
          <a:xfrm>
            <a:off x="7612912" y="6482144"/>
            <a:ext cx="1170432" cy="237744"/>
          </a:xfrm>
          <a:prstGeom prst="rect">
            <a:avLst/>
          </a:prstGeom>
        </p:spPr>
      </p:pic>
      <p:sp>
        <p:nvSpPr>
          <p:cNvPr id="7" name="Footer Placeholder 3"/>
          <p:cNvSpPr txBox="1">
            <a:spLocks noGrp="1"/>
          </p:cNvSpPr>
          <p:nvPr userDrawn="1"/>
        </p:nvSpPr>
        <p:spPr bwMode="white">
          <a:xfrm>
            <a:off x="3005146" y="6612783"/>
            <a:ext cx="3200400" cy="168275"/>
          </a:xfrm>
          <a:prstGeom prst="rect">
            <a:avLst/>
          </a:prstGeom>
          <a:noFill/>
          <a:ln w="9525">
            <a:noFill/>
            <a:miter lim="800000"/>
            <a:headEnd/>
            <a:tailEnd/>
          </a:ln>
        </p:spPr>
        <p:txBody>
          <a:bodyPr lIns="0" tIns="0" rIns="0" bIns="0"/>
          <a:lstStyle/>
          <a:p>
            <a:pPr algn="ctr" eaLnBrk="1" hangingPunct="1"/>
            <a:r>
              <a:rPr lang="en-US" sz="800" dirty="0">
                <a:solidFill>
                  <a:srgbClr val="5C7F9A"/>
                </a:solidFill>
                <a:latin typeface="Calibri" pitchFamily="34" charset="0"/>
                <a:cs typeface="Arial" charset="0"/>
              </a:rPr>
              <a:t>© Copyright </a:t>
            </a:r>
            <a:fld id="{910C45E0-AA13-4DFD-A587-470F0E7A7645}" type="datetime1">
              <a:rPr lang="en-US" sz="800">
                <a:solidFill>
                  <a:srgbClr val="5C7F9A"/>
                </a:solidFill>
                <a:latin typeface="Calibri" pitchFamily="34" charset="0"/>
                <a:cs typeface="Arial" charset="0"/>
              </a:rPr>
              <a:pPr algn="ctr" eaLnBrk="1" hangingPunct="1"/>
              <a:t>10/17/2012</a:t>
            </a:fld>
            <a:r>
              <a:rPr lang="en-US" sz="800" dirty="0">
                <a:solidFill>
                  <a:srgbClr val="5C7F9A"/>
                </a:solidFill>
                <a:latin typeface="Calibri" pitchFamily="34" charset="0"/>
                <a:cs typeface="Arial" charset="0"/>
              </a:rPr>
              <a:t> BMC Software, Inc</a:t>
            </a:r>
          </a:p>
        </p:txBody>
      </p:sp>
      <p:sp>
        <p:nvSpPr>
          <p:cNvPr id="11" name="Slide Number Placeholder 4"/>
          <p:cNvSpPr txBox="1">
            <a:spLocks noGrp="1"/>
          </p:cNvSpPr>
          <p:nvPr userDrawn="1"/>
        </p:nvSpPr>
        <p:spPr bwMode="white">
          <a:xfrm>
            <a:off x="414668" y="6612783"/>
            <a:ext cx="381000" cy="152400"/>
          </a:xfrm>
          <a:prstGeom prst="rect">
            <a:avLst/>
          </a:prstGeom>
          <a:noFill/>
          <a:ln>
            <a:miter lim="800000"/>
            <a:headEnd/>
            <a:tailEnd/>
          </a:ln>
        </p:spPr>
        <p:txBody>
          <a:bodyPr lIns="0" tIns="0" rIns="0" bIns="0"/>
          <a:lstStyle/>
          <a:p>
            <a:pPr algn="l" eaLnBrk="1" hangingPunct="1"/>
            <a:fld id="{6B87F707-7BA5-4994-A781-C7B69744A021}" type="slidenum">
              <a:rPr lang="en-US" sz="800" b="1">
                <a:solidFill>
                  <a:srgbClr val="5C7F9A"/>
                </a:solidFill>
                <a:latin typeface="Calibri" pitchFamily="34" charset="0"/>
                <a:cs typeface="Arial" charset="0"/>
              </a:rPr>
              <a:pPr algn="l" eaLnBrk="1" hangingPunct="1"/>
              <a:t>‹#›</a:t>
            </a:fld>
            <a:endParaRPr lang="en-US" sz="800" b="1" dirty="0">
              <a:solidFill>
                <a:srgbClr val="5C7F9A"/>
              </a:solidFill>
              <a:latin typeface="Calibri" pitchFamily="34" charset="0"/>
              <a:cs typeface="Arial" charset="0"/>
            </a:endParaRP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Blue 2 column">
    <p:spTree>
      <p:nvGrpSpPr>
        <p:cNvPr id="1" name=""/>
        <p:cNvGrpSpPr/>
        <p:nvPr/>
      </p:nvGrpSpPr>
      <p:grpSpPr>
        <a:xfrm>
          <a:off x="0" y="0"/>
          <a:ext cx="0" cy="0"/>
          <a:chOff x="0" y="0"/>
          <a:chExt cx="0" cy="0"/>
        </a:xfrm>
      </p:grpSpPr>
      <p:sp>
        <p:nvSpPr>
          <p:cNvPr id="6" name="Rectangle 5"/>
          <p:cNvSpPr/>
          <p:nvPr userDrawn="1"/>
        </p:nvSpPr>
        <p:spPr bwMode="blackGray">
          <a:xfrm>
            <a:off x="0" y="1"/>
            <a:ext cx="9144000" cy="6858000"/>
          </a:xfrm>
          <a:prstGeom prst="rect">
            <a:avLst/>
          </a:prstGeom>
          <a:gradFill flip="none" rotWithShape="1">
            <a:gsLst>
              <a:gs pos="0">
                <a:srgbClr val="36526C"/>
              </a:gs>
              <a:gs pos="100000">
                <a:schemeClr val="tx1"/>
              </a:gs>
            </a:gsLst>
            <a:lin ang="16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smtClean="0">
              <a:ln>
                <a:noFill/>
              </a:ln>
              <a:solidFill>
                <a:schemeClr val="tx1"/>
              </a:solidFill>
              <a:effectLst/>
            </a:endParaRPr>
          </a:p>
        </p:txBody>
      </p:sp>
      <p:sp>
        <p:nvSpPr>
          <p:cNvPr id="4" name="Content Placeholder 4"/>
          <p:cNvSpPr>
            <a:spLocks noGrp="1"/>
          </p:cNvSpPr>
          <p:nvPr>
            <p:ph sz="quarter" idx="10"/>
          </p:nvPr>
        </p:nvSpPr>
        <p:spPr bwMode="white">
          <a:xfrm>
            <a:off x="203201" y="1759666"/>
            <a:ext cx="3909332" cy="3200400"/>
          </a:xfrm>
          <a:prstGeom prst="rect">
            <a:avLst/>
          </a:prstGeom>
        </p:spPr>
        <p:txBody>
          <a:bodyPr anchor="ctr"/>
          <a:lstStyle>
            <a:lvl1pPr marL="0" indent="0" algn="ctr">
              <a:lnSpc>
                <a:spcPct val="100000"/>
              </a:lnSpc>
              <a:buFont typeface="Arial"/>
              <a:buNone/>
              <a:defRPr sz="2400" b="1">
                <a:solidFill>
                  <a:schemeClr val="bg1"/>
                </a:solidFill>
              </a:defRPr>
            </a:lvl1pPr>
            <a:lvl2pPr marL="346057" indent="0">
              <a:buNone/>
              <a:defRPr/>
            </a:lvl2pPr>
            <a:lvl3pPr marL="682591" indent="0">
              <a:buNone/>
              <a:defRPr/>
            </a:lvl3pPr>
            <a:lvl4pPr marL="971501" indent="0">
              <a:buNone/>
              <a:defRPr/>
            </a:lvl4pPr>
            <a:lvl5pPr marL="1371531" indent="0">
              <a:buNone/>
              <a:defRPr/>
            </a:lvl5pPr>
          </a:lstStyle>
          <a:p>
            <a:pPr lvl="0"/>
            <a:r>
              <a:rPr lang="en-US" dirty="0" smtClean="0"/>
              <a:t>Click to edit Master text styles</a:t>
            </a:r>
          </a:p>
        </p:txBody>
      </p:sp>
      <p:sp>
        <p:nvSpPr>
          <p:cNvPr id="5" name="Content Placeholder 4"/>
          <p:cNvSpPr>
            <a:spLocks noGrp="1"/>
          </p:cNvSpPr>
          <p:nvPr>
            <p:ph sz="quarter" idx="11"/>
          </p:nvPr>
        </p:nvSpPr>
        <p:spPr bwMode="white">
          <a:xfrm>
            <a:off x="4461934" y="1759666"/>
            <a:ext cx="4496330" cy="3200400"/>
          </a:xfrm>
          <a:prstGeom prst="rect">
            <a:avLst/>
          </a:prstGeom>
        </p:spPr>
        <p:txBody>
          <a:bodyPr lIns="182880" rIns="182880" anchor="ctr"/>
          <a:lstStyle>
            <a:lvl1pPr marL="231775" indent="-231775" algn="l">
              <a:lnSpc>
                <a:spcPct val="100000"/>
              </a:lnSpc>
              <a:buFont typeface="Arial" pitchFamily="34" charset="0"/>
              <a:buChar char="•"/>
              <a:defRPr lang="en-US" sz="2000" i="1" dirty="0" smtClean="0">
                <a:solidFill>
                  <a:schemeClr val="bg1"/>
                </a:solidFill>
                <a:latin typeface="Calibri" pitchFamily="34" charset="0"/>
                <a:ea typeface="MS PGothic" pitchFamily="34" charset="-128"/>
                <a:cs typeface="Calibri" pitchFamily="34" charset="0"/>
              </a:defRPr>
            </a:lvl1pPr>
            <a:lvl2pPr marL="346057" indent="0">
              <a:buNone/>
              <a:defRPr/>
            </a:lvl2pPr>
            <a:lvl3pPr marL="682591" indent="0">
              <a:buNone/>
              <a:defRPr/>
            </a:lvl3pPr>
            <a:lvl4pPr marL="971501" indent="0">
              <a:buNone/>
              <a:defRPr/>
            </a:lvl4pPr>
            <a:lvl5pPr marL="1371531" indent="0">
              <a:buNone/>
              <a:defRPr/>
            </a:lvl5pPr>
          </a:lstStyle>
          <a:p>
            <a:pPr marL="339725" lvl="0" indent="-339725" algn="l" rtl="0" eaLnBrk="1" fontAlgn="base" hangingPunct="1">
              <a:lnSpc>
                <a:spcPct val="100000"/>
              </a:lnSpc>
              <a:spcBef>
                <a:spcPct val="50000"/>
              </a:spcBef>
              <a:spcAft>
                <a:spcPct val="0"/>
              </a:spcAft>
              <a:buSzPct val="75000"/>
            </a:pPr>
            <a:r>
              <a:rPr lang="en-US" dirty="0" smtClean="0"/>
              <a:t>Click to edit Master text styles</a:t>
            </a:r>
          </a:p>
        </p:txBody>
      </p:sp>
      <p:pic>
        <p:nvPicPr>
          <p:cNvPr id="10" name="Picture 9" descr="bmc_software_white_trans.png"/>
          <p:cNvPicPr>
            <a:picLocks noChangeAspect="1"/>
          </p:cNvPicPr>
          <p:nvPr userDrawn="1"/>
        </p:nvPicPr>
        <p:blipFill>
          <a:blip r:embed="rId2"/>
          <a:stretch>
            <a:fillRect/>
          </a:stretch>
        </p:blipFill>
        <p:spPr>
          <a:xfrm>
            <a:off x="7612912" y="6482144"/>
            <a:ext cx="1170432" cy="237744"/>
          </a:xfrm>
          <a:prstGeom prst="rect">
            <a:avLst/>
          </a:prstGeom>
        </p:spPr>
      </p:pic>
      <p:sp>
        <p:nvSpPr>
          <p:cNvPr id="11" name="Footer Placeholder 3"/>
          <p:cNvSpPr txBox="1">
            <a:spLocks noGrp="1"/>
          </p:cNvSpPr>
          <p:nvPr userDrawn="1"/>
        </p:nvSpPr>
        <p:spPr bwMode="white">
          <a:xfrm>
            <a:off x="3005146" y="6612783"/>
            <a:ext cx="3200400" cy="168275"/>
          </a:xfrm>
          <a:prstGeom prst="rect">
            <a:avLst/>
          </a:prstGeom>
          <a:noFill/>
          <a:ln w="9525">
            <a:noFill/>
            <a:miter lim="800000"/>
            <a:headEnd/>
            <a:tailEnd/>
          </a:ln>
        </p:spPr>
        <p:txBody>
          <a:bodyPr lIns="0" tIns="0" rIns="0" bIns="0"/>
          <a:lstStyle/>
          <a:p>
            <a:pPr algn="ctr" eaLnBrk="1" hangingPunct="1"/>
            <a:r>
              <a:rPr lang="en-US" sz="800" dirty="0">
                <a:solidFill>
                  <a:srgbClr val="5C7F9A"/>
                </a:solidFill>
                <a:latin typeface="Calibri" pitchFamily="34" charset="0"/>
                <a:cs typeface="Arial" charset="0"/>
              </a:rPr>
              <a:t>© Copyright </a:t>
            </a:r>
            <a:fld id="{910C45E0-AA13-4DFD-A587-470F0E7A7645}" type="datetime1">
              <a:rPr lang="en-US" sz="800">
                <a:solidFill>
                  <a:srgbClr val="5C7F9A"/>
                </a:solidFill>
                <a:latin typeface="Calibri" pitchFamily="34" charset="0"/>
                <a:cs typeface="Arial" charset="0"/>
              </a:rPr>
              <a:pPr algn="ctr" eaLnBrk="1" hangingPunct="1"/>
              <a:t>10/17/2012</a:t>
            </a:fld>
            <a:r>
              <a:rPr lang="en-US" sz="800" dirty="0">
                <a:solidFill>
                  <a:srgbClr val="5C7F9A"/>
                </a:solidFill>
                <a:latin typeface="Calibri" pitchFamily="34" charset="0"/>
                <a:cs typeface="Arial" charset="0"/>
              </a:rPr>
              <a:t> BMC Software, Inc</a:t>
            </a:r>
          </a:p>
        </p:txBody>
      </p:sp>
      <p:sp>
        <p:nvSpPr>
          <p:cNvPr id="12" name="Slide Number Placeholder 4"/>
          <p:cNvSpPr txBox="1">
            <a:spLocks noGrp="1"/>
          </p:cNvSpPr>
          <p:nvPr userDrawn="1"/>
        </p:nvSpPr>
        <p:spPr bwMode="white">
          <a:xfrm>
            <a:off x="414668" y="6612783"/>
            <a:ext cx="381000" cy="152400"/>
          </a:xfrm>
          <a:prstGeom prst="rect">
            <a:avLst/>
          </a:prstGeom>
          <a:noFill/>
          <a:ln>
            <a:miter lim="800000"/>
            <a:headEnd/>
            <a:tailEnd/>
          </a:ln>
        </p:spPr>
        <p:txBody>
          <a:bodyPr lIns="0" tIns="0" rIns="0" bIns="0"/>
          <a:lstStyle/>
          <a:p>
            <a:pPr algn="l" eaLnBrk="1" hangingPunct="1"/>
            <a:fld id="{6B87F707-7BA5-4994-A781-C7B69744A021}" type="slidenum">
              <a:rPr lang="en-US" sz="800" b="1">
                <a:solidFill>
                  <a:srgbClr val="5C7F9A"/>
                </a:solidFill>
                <a:latin typeface="Calibri" pitchFamily="34" charset="0"/>
                <a:cs typeface="Arial" charset="0"/>
              </a:rPr>
              <a:pPr algn="l" eaLnBrk="1" hangingPunct="1"/>
              <a:t>‹#›</a:t>
            </a:fld>
            <a:endParaRPr lang="en-US" sz="800" b="1" dirty="0">
              <a:solidFill>
                <a:srgbClr val="5C7F9A"/>
              </a:solidFill>
              <a:latin typeface="Calibri" pitchFamily="34" charset="0"/>
              <a:cs typeface="Arial" charset="0"/>
            </a:endParaRPr>
          </a:p>
        </p:txBody>
      </p:sp>
      <p:cxnSp>
        <p:nvCxnSpPr>
          <p:cNvPr id="9" name="Straight Connector 8"/>
          <p:cNvCxnSpPr/>
          <p:nvPr userDrawn="1"/>
        </p:nvCxnSpPr>
        <p:spPr bwMode="white">
          <a:xfrm>
            <a:off x="4267434" y="1690365"/>
            <a:ext cx="0" cy="3383280"/>
          </a:xfrm>
          <a:prstGeom prst="line">
            <a:avLst/>
          </a:prstGeom>
          <a:ln w="6350" cap="rnd"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 Blue Big Message">
    <p:spTree>
      <p:nvGrpSpPr>
        <p:cNvPr id="1" name=""/>
        <p:cNvGrpSpPr/>
        <p:nvPr/>
      </p:nvGrpSpPr>
      <p:grpSpPr>
        <a:xfrm>
          <a:off x="0" y="0"/>
          <a:ext cx="0" cy="0"/>
          <a:chOff x="0" y="0"/>
          <a:chExt cx="0" cy="0"/>
        </a:xfrm>
      </p:grpSpPr>
      <p:sp>
        <p:nvSpPr>
          <p:cNvPr id="7" name="Rectangle 6"/>
          <p:cNvSpPr/>
          <p:nvPr userDrawn="1"/>
        </p:nvSpPr>
        <p:spPr bwMode="blackGray">
          <a:xfrm>
            <a:off x="0" y="1"/>
            <a:ext cx="9144000" cy="6858000"/>
          </a:xfrm>
          <a:prstGeom prst="rect">
            <a:avLst/>
          </a:prstGeom>
          <a:gradFill flip="none" rotWithShape="1">
            <a:gsLst>
              <a:gs pos="0">
                <a:srgbClr val="36526C"/>
              </a:gs>
              <a:gs pos="100000">
                <a:schemeClr val="tx1"/>
              </a:gs>
            </a:gsLst>
            <a:lin ang="16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smtClean="0">
              <a:ln>
                <a:noFill/>
              </a:ln>
              <a:solidFill>
                <a:schemeClr val="tx1"/>
              </a:solidFill>
              <a:effectLst/>
            </a:endParaRPr>
          </a:p>
        </p:txBody>
      </p:sp>
      <p:sp>
        <p:nvSpPr>
          <p:cNvPr id="4" name="Content Placeholder 4"/>
          <p:cNvSpPr>
            <a:spLocks noGrp="1"/>
          </p:cNvSpPr>
          <p:nvPr>
            <p:ph sz="quarter" idx="10"/>
          </p:nvPr>
        </p:nvSpPr>
        <p:spPr bwMode="white">
          <a:xfrm>
            <a:off x="459153" y="1759666"/>
            <a:ext cx="8229600" cy="3200400"/>
          </a:xfrm>
          <a:prstGeom prst="rect">
            <a:avLst/>
          </a:prstGeom>
        </p:spPr>
        <p:txBody>
          <a:bodyPr anchor="ctr"/>
          <a:lstStyle>
            <a:lvl1pPr marL="0" marR="0" indent="0" algn="ctr" defTabSz="914400" rtl="0" eaLnBrk="1" fontAlgn="base" latinLnBrk="0" hangingPunct="1">
              <a:lnSpc>
                <a:spcPts val="5200"/>
              </a:lnSpc>
              <a:spcBef>
                <a:spcPct val="0"/>
              </a:spcBef>
              <a:spcAft>
                <a:spcPct val="0"/>
              </a:spcAft>
              <a:buClrTx/>
              <a:buSzTx/>
              <a:buFont typeface="+mj-lt"/>
              <a:buNone/>
              <a:tabLst/>
              <a:defRPr kumimoji="0" lang="en-US" sz="3200" b="1" i="0" u="none" strike="noStrike" kern="0" cap="none" spc="0" normalizeH="0" baseline="0" noProof="0">
                <a:ln>
                  <a:noFill/>
                </a:ln>
                <a:solidFill>
                  <a:schemeClr val="bg1"/>
                </a:solidFill>
                <a:effectLst/>
                <a:uLnTx/>
                <a:uFillTx/>
                <a:latin typeface="Calibri" pitchFamily="34" charset="0"/>
                <a:ea typeface="MS PGothic" pitchFamily="34" charset="-128"/>
                <a:cs typeface="Calibri" pitchFamily="34" charset="0"/>
              </a:defRPr>
            </a:lvl1pPr>
            <a:lvl2pPr marL="346057" indent="0">
              <a:buNone/>
              <a:defRPr/>
            </a:lvl2pPr>
            <a:lvl3pPr marL="682591" indent="0">
              <a:buNone/>
              <a:defRPr/>
            </a:lvl3pPr>
            <a:lvl4pPr marL="971501" indent="0">
              <a:buNone/>
              <a:defRPr/>
            </a:lvl4pPr>
            <a:lvl5pPr marL="1371531" indent="0">
              <a:buNone/>
              <a:defRPr/>
            </a:lvl5pPr>
          </a:lstStyle>
          <a:p>
            <a:pPr marL="0" marR="0" lvl="0" indent="0" algn="ctr" defTabSz="914400" rtl="0" eaLnBrk="1" fontAlgn="base" latinLnBrk="0" hangingPunct="1">
              <a:lnSpc>
                <a:spcPct val="90000"/>
              </a:lnSpc>
              <a:spcBef>
                <a:spcPct val="0"/>
              </a:spcBef>
              <a:spcAft>
                <a:spcPct val="0"/>
              </a:spcAft>
              <a:buClrTx/>
              <a:buSzTx/>
              <a:buFont typeface="+mj-lt"/>
              <a:buNone/>
              <a:tabLst/>
              <a:defRPr/>
            </a:pPr>
            <a:r>
              <a:rPr lang="en-US" dirty="0" smtClean="0"/>
              <a:t>Click to edit Master text styles</a:t>
            </a:r>
          </a:p>
        </p:txBody>
      </p:sp>
      <p:pic>
        <p:nvPicPr>
          <p:cNvPr id="11" name="Picture 10" descr="bmc_software_white_trans.png"/>
          <p:cNvPicPr>
            <a:picLocks noChangeAspect="1"/>
          </p:cNvPicPr>
          <p:nvPr userDrawn="1"/>
        </p:nvPicPr>
        <p:blipFill>
          <a:blip r:embed="rId2"/>
          <a:stretch>
            <a:fillRect/>
          </a:stretch>
        </p:blipFill>
        <p:spPr>
          <a:xfrm>
            <a:off x="7612912" y="6482144"/>
            <a:ext cx="1170432" cy="237744"/>
          </a:xfrm>
          <a:prstGeom prst="rect">
            <a:avLst/>
          </a:prstGeom>
        </p:spPr>
      </p:pic>
      <p:sp>
        <p:nvSpPr>
          <p:cNvPr id="8" name="Footer Placeholder 3"/>
          <p:cNvSpPr txBox="1">
            <a:spLocks noGrp="1"/>
          </p:cNvSpPr>
          <p:nvPr userDrawn="1"/>
        </p:nvSpPr>
        <p:spPr bwMode="white">
          <a:xfrm>
            <a:off x="3005146" y="6612783"/>
            <a:ext cx="3200400" cy="168275"/>
          </a:xfrm>
          <a:prstGeom prst="rect">
            <a:avLst/>
          </a:prstGeom>
          <a:noFill/>
          <a:ln w="9525">
            <a:noFill/>
            <a:miter lim="800000"/>
            <a:headEnd/>
            <a:tailEnd/>
          </a:ln>
        </p:spPr>
        <p:txBody>
          <a:bodyPr lIns="0" tIns="0" rIns="0" bIns="0"/>
          <a:lstStyle/>
          <a:p>
            <a:pPr algn="ctr" eaLnBrk="1" hangingPunct="1"/>
            <a:r>
              <a:rPr lang="en-US" sz="800" dirty="0">
                <a:solidFill>
                  <a:srgbClr val="5C7F9A"/>
                </a:solidFill>
                <a:latin typeface="Calibri" pitchFamily="34" charset="0"/>
                <a:cs typeface="Arial" charset="0"/>
              </a:rPr>
              <a:t>© Copyright </a:t>
            </a:r>
            <a:fld id="{910C45E0-AA13-4DFD-A587-470F0E7A7645}" type="datetime1">
              <a:rPr lang="en-US" sz="800">
                <a:solidFill>
                  <a:srgbClr val="5C7F9A"/>
                </a:solidFill>
                <a:latin typeface="Calibri" pitchFamily="34" charset="0"/>
                <a:cs typeface="Arial" charset="0"/>
              </a:rPr>
              <a:pPr algn="ctr" eaLnBrk="1" hangingPunct="1"/>
              <a:t>10/17/2012</a:t>
            </a:fld>
            <a:r>
              <a:rPr lang="en-US" sz="800" dirty="0">
                <a:solidFill>
                  <a:srgbClr val="5C7F9A"/>
                </a:solidFill>
                <a:latin typeface="Calibri" pitchFamily="34" charset="0"/>
                <a:cs typeface="Arial" charset="0"/>
              </a:rPr>
              <a:t> BMC Software, Inc</a:t>
            </a:r>
          </a:p>
        </p:txBody>
      </p:sp>
      <p:sp>
        <p:nvSpPr>
          <p:cNvPr id="9" name="Slide Number Placeholder 4"/>
          <p:cNvSpPr txBox="1">
            <a:spLocks noGrp="1"/>
          </p:cNvSpPr>
          <p:nvPr userDrawn="1"/>
        </p:nvSpPr>
        <p:spPr bwMode="white">
          <a:xfrm>
            <a:off x="414668" y="6612783"/>
            <a:ext cx="381000" cy="152400"/>
          </a:xfrm>
          <a:prstGeom prst="rect">
            <a:avLst/>
          </a:prstGeom>
          <a:noFill/>
          <a:ln>
            <a:miter lim="800000"/>
            <a:headEnd/>
            <a:tailEnd/>
          </a:ln>
        </p:spPr>
        <p:txBody>
          <a:bodyPr lIns="0" tIns="0" rIns="0" bIns="0"/>
          <a:lstStyle/>
          <a:p>
            <a:pPr algn="l" eaLnBrk="1" hangingPunct="1"/>
            <a:fld id="{6B87F707-7BA5-4994-A781-C7B69744A021}" type="slidenum">
              <a:rPr lang="en-US" sz="800" b="1">
                <a:solidFill>
                  <a:srgbClr val="5C7F9A"/>
                </a:solidFill>
                <a:latin typeface="Calibri" pitchFamily="34" charset="0"/>
                <a:cs typeface="Arial" charset="0"/>
              </a:rPr>
              <a:pPr algn="l" eaLnBrk="1" hangingPunct="1"/>
              <a:t>‹#›</a:t>
            </a:fld>
            <a:endParaRPr lang="en-US" sz="800" b="1" dirty="0">
              <a:solidFill>
                <a:srgbClr val="5C7F9A"/>
              </a:solidFill>
              <a:latin typeface="Calibri" pitchFamily="34" charset="0"/>
              <a:cs typeface="Arial" charset="0"/>
            </a:endParaRPr>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 Blue Header Only">
    <p:spTree>
      <p:nvGrpSpPr>
        <p:cNvPr id="1" name=""/>
        <p:cNvGrpSpPr/>
        <p:nvPr/>
      </p:nvGrpSpPr>
      <p:grpSpPr>
        <a:xfrm>
          <a:off x="0" y="0"/>
          <a:ext cx="0" cy="0"/>
          <a:chOff x="0" y="0"/>
          <a:chExt cx="0" cy="0"/>
        </a:xfrm>
      </p:grpSpPr>
      <p:sp>
        <p:nvSpPr>
          <p:cNvPr id="2" name="Rectangle 1"/>
          <p:cNvSpPr/>
          <p:nvPr userDrawn="1"/>
        </p:nvSpPr>
        <p:spPr bwMode="blackGray">
          <a:xfrm>
            <a:off x="0" y="1"/>
            <a:ext cx="9144000" cy="6858000"/>
          </a:xfrm>
          <a:prstGeom prst="rect">
            <a:avLst/>
          </a:prstGeom>
          <a:gradFill flip="none" rotWithShape="1">
            <a:gsLst>
              <a:gs pos="0">
                <a:srgbClr val="36526C"/>
              </a:gs>
              <a:gs pos="100000">
                <a:schemeClr val="tx1"/>
              </a:gs>
            </a:gsLst>
            <a:lin ang="16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1600" dirty="0" err="1" smtClean="0">
              <a:solidFill>
                <a:srgbClr val="000000"/>
              </a:solidFill>
            </a:endParaRPr>
          </a:p>
        </p:txBody>
      </p:sp>
      <p:sp>
        <p:nvSpPr>
          <p:cNvPr id="6" name="Content Placeholder 4"/>
          <p:cNvSpPr>
            <a:spLocks noGrp="1"/>
          </p:cNvSpPr>
          <p:nvPr>
            <p:ph sz="quarter" idx="10"/>
          </p:nvPr>
        </p:nvSpPr>
        <p:spPr bwMode="white">
          <a:xfrm>
            <a:off x="937846" y="234829"/>
            <a:ext cx="7268308" cy="908171"/>
          </a:xfrm>
          <a:prstGeom prst="rect">
            <a:avLst/>
          </a:prstGeom>
        </p:spPr>
        <p:txBody>
          <a:bodyPr anchor="ctr"/>
          <a:lstStyle>
            <a:lvl1pPr marL="0" indent="0" algn="ctr">
              <a:lnSpc>
                <a:spcPct val="100000"/>
              </a:lnSpc>
              <a:buFont typeface="Arial"/>
              <a:buNone/>
              <a:defRPr sz="2800" b="1">
                <a:solidFill>
                  <a:schemeClr val="bg1"/>
                </a:solidFill>
              </a:defRPr>
            </a:lvl1pPr>
            <a:lvl2pPr marL="346057" indent="0">
              <a:buNone/>
              <a:defRPr/>
            </a:lvl2pPr>
            <a:lvl3pPr marL="682591" indent="0">
              <a:buNone/>
              <a:defRPr/>
            </a:lvl3pPr>
            <a:lvl4pPr marL="971501" indent="0">
              <a:buNone/>
              <a:defRPr/>
            </a:lvl4pPr>
            <a:lvl5pPr marL="1371531" indent="0">
              <a:buNone/>
              <a:defRPr/>
            </a:lvl5pPr>
          </a:lstStyle>
          <a:p>
            <a:pPr lvl="0"/>
            <a:r>
              <a:rPr lang="en-US" smtClean="0"/>
              <a:t>Click to edit Master text styles</a:t>
            </a:r>
          </a:p>
        </p:txBody>
      </p:sp>
      <p:pic>
        <p:nvPicPr>
          <p:cNvPr id="7" name="Picture 6" descr="bmc_software_white_trans.png"/>
          <p:cNvPicPr>
            <a:picLocks noChangeAspect="1"/>
          </p:cNvPicPr>
          <p:nvPr userDrawn="1"/>
        </p:nvPicPr>
        <p:blipFill>
          <a:blip r:embed="rId2"/>
          <a:stretch>
            <a:fillRect/>
          </a:stretch>
        </p:blipFill>
        <p:spPr>
          <a:xfrm>
            <a:off x="7612912" y="6482144"/>
            <a:ext cx="1170432" cy="237744"/>
          </a:xfrm>
          <a:prstGeom prst="rect">
            <a:avLst/>
          </a:prstGeom>
        </p:spPr>
      </p:pic>
      <p:sp>
        <p:nvSpPr>
          <p:cNvPr id="8" name="Footer Placeholder 3"/>
          <p:cNvSpPr txBox="1">
            <a:spLocks noGrp="1"/>
          </p:cNvSpPr>
          <p:nvPr userDrawn="1"/>
        </p:nvSpPr>
        <p:spPr bwMode="white">
          <a:xfrm>
            <a:off x="3005146" y="6612783"/>
            <a:ext cx="3200400" cy="168275"/>
          </a:xfrm>
          <a:prstGeom prst="rect">
            <a:avLst/>
          </a:prstGeom>
          <a:noFill/>
          <a:ln w="9525">
            <a:noFill/>
            <a:miter lim="800000"/>
            <a:headEnd/>
            <a:tailEnd/>
          </a:ln>
        </p:spPr>
        <p:txBody>
          <a:bodyPr lIns="0" tIns="0" rIns="0" bIns="0"/>
          <a:lstStyle/>
          <a:p>
            <a:pPr algn="ctr" eaLnBrk="1" hangingPunct="1"/>
            <a:r>
              <a:rPr lang="en-US" sz="800" dirty="0">
                <a:solidFill>
                  <a:srgbClr val="5C7F9A"/>
                </a:solidFill>
                <a:latin typeface="Calibri" pitchFamily="34" charset="0"/>
                <a:cs typeface="Arial" charset="0"/>
              </a:rPr>
              <a:t>© Copyright </a:t>
            </a:r>
            <a:fld id="{910C45E0-AA13-4DFD-A587-470F0E7A7645}" type="datetime1">
              <a:rPr lang="en-US" sz="800">
                <a:solidFill>
                  <a:srgbClr val="5C7F9A"/>
                </a:solidFill>
                <a:latin typeface="Calibri" pitchFamily="34" charset="0"/>
                <a:cs typeface="Arial" charset="0"/>
              </a:rPr>
              <a:pPr algn="ctr" eaLnBrk="1" hangingPunct="1"/>
              <a:t>10/17/2012</a:t>
            </a:fld>
            <a:r>
              <a:rPr lang="en-US" sz="800" dirty="0">
                <a:solidFill>
                  <a:srgbClr val="5C7F9A"/>
                </a:solidFill>
                <a:latin typeface="Calibri" pitchFamily="34" charset="0"/>
                <a:cs typeface="Arial" charset="0"/>
              </a:rPr>
              <a:t> BMC Software, Inc</a:t>
            </a:r>
          </a:p>
        </p:txBody>
      </p:sp>
      <p:sp>
        <p:nvSpPr>
          <p:cNvPr id="9" name="Slide Number Placeholder 4"/>
          <p:cNvSpPr txBox="1">
            <a:spLocks noGrp="1"/>
          </p:cNvSpPr>
          <p:nvPr userDrawn="1"/>
        </p:nvSpPr>
        <p:spPr bwMode="white">
          <a:xfrm>
            <a:off x="414668" y="6612783"/>
            <a:ext cx="381000" cy="152400"/>
          </a:xfrm>
          <a:prstGeom prst="rect">
            <a:avLst/>
          </a:prstGeom>
          <a:noFill/>
          <a:ln>
            <a:miter lim="800000"/>
            <a:headEnd/>
            <a:tailEnd/>
          </a:ln>
        </p:spPr>
        <p:txBody>
          <a:bodyPr lIns="0" tIns="0" rIns="0" bIns="0"/>
          <a:lstStyle/>
          <a:p>
            <a:pPr algn="l" eaLnBrk="1" hangingPunct="1"/>
            <a:fld id="{6B87F707-7BA5-4994-A781-C7B69744A021}" type="slidenum">
              <a:rPr lang="en-US" sz="800" b="1">
                <a:solidFill>
                  <a:srgbClr val="5C7F9A"/>
                </a:solidFill>
                <a:latin typeface="Calibri" pitchFamily="34" charset="0"/>
                <a:cs typeface="Arial" charset="0"/>
              </a:rPr>
              <a:pPr algn="l" eaLnBrk="1" hangingPunct="1"/>
              <a:t>‹#›</a:t>
            </a:fld>
            <a:endParaRPr lang="en-US" sz="800" b="1" dirty="0">
              <a:solidFill>
                <a:srgbClr val="5C7F9A"/>
              </a:solidFill>
              <a:latin typeface="Calibri" pitchFamily="34" charset="0"/>
              <a:cs typeface="Arial" charset="0"/>
            </a:endParaRPr>
          </a:p>
        </p:txBody>
      </p:sp>
      <p:sp>
        <p:nvSpPr>
          <p:cNvPr id="10" name="Content Placeholder 4"/>
          <p:cNvSpPr>
            <a:spLocks noGrp="1"/>
          </p:cNvSpPr>
          <p:nvPr>
            <p:ph sz="quarter" idx="11"/>
          </p:nvPr>
        </p:nvSpPr>
        <p:spPr bwMode="white">
          <a:xfrm>
            <a:off x="459152" y="1759666"/>
            <a:ext cx="8229600" cy="3200400"/>
          </a:xfrm>
          <a:prstGeom prst="rect">
            <a:avLst/>
          </a:prstGeom>
        </p:spPr>
        <p:txBody>
          <a:bodyPr anchor="ctr"/>
          <a:lstStyle>
            <a:lvl1pPr marL="0" indent="0" algn="ctr">
              <a:lnSpc>
                <a:spcPts val="5200"/>
              </a:lnSpc>
              <a:buFont typeface="Arial"/>
              <a:buNone/>
              <a:defRPr kumimoji="0" lang="en-US" sz="3200" b="1" i="0" u="none" strike="noStrike" kern="0" cap="none" spc="0" normalizeH="0" baseline="0" noProof="0" dirty="0" smtClean="0">
                <a:ln>
                  <a:noFill/>
                </a:ln>
                <a:solidFill>
                  <a:schemeClr val="bg1"/>
                </a:solidFill>
                <a:effectLst/>
                <a:uLnTx/>
                <a:uFillTx/>
                <a:latin typeface="Calibri" pitchFamily="34" charset="0"/>
                <a:ea typeface="MS PGothic" pitchFamily="34" charset="-128"/>
                <a:cs typeface="Calibri" pitchFamily="34" charset="0"/>
              </a:defRPr>
            </a:lvl1pPr>
            <a:lvl2pPr marL="346057" indent="0">
              <a:buNone/>
              <a:defRPr/>
            </a:lvl2pPr>
            <a:lvl3pPr marL="682591" indent="0">
              <a:buNone/>
              <a:defRPr/>
            </a:lvl3pPr>
            <a:lvl4pPr marL="971501" indent="0">
              <a:buNone/>
              <a:defRPr/>
            </a:lvl4pPr>
            <a:lvl5pPr marL="1371531" indent="0">
              <a:buNone/>
              <a:defRPr/>
            </a:lvl5p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dirty="0" smtClean="0"/>
              <a:t>Click to edit Master text styles</a:t>
            </a:r>
          </a:p>
        </p:txBody>
      </p:sp>
    </p:spTree>
    <p:extLst>
      <p:ext uri="{BB962C8B-B14F-4D97-AF65-F5344CB8AC3E}">
        <p14:creationId xmlns:p14="http://schemas.microsoft.com/office/powerpoint/2010/main" xmlns="" val="3201432427"/>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MC Closing Slide">
    <p:spTree>
      <p:nvGrpSpPr>
        <p:cNvPr id="1" name=""/>
        <p:cNvGrpSpPr/>
        <p:nvPr/>
      </p:nvGrpSpPr>
      <p:grpSpPr>
        <a:xfrm>
          <a:off x="0" y="0"/>
          <a:ext cx="0" cy="0"/>
          <a:chOff x="0" y="0"/>
          <a:chExt cx="0" cy="0"/>
        </a:xfrm>
      </p:grpSpPr>
      <p:pic>
        <p:nvPicPr>
          <p:cNvPr id="2050" name="b72a5824-a2e2-4037-a87d-b218abcce717" descr="image001"/>
          <p:cNvPicPr>
            <a:picLocks noChangeAspect="1" noChangeArrowheads="1"/>
          </p:cNvPicPr>
          <p:nvPr userDrawn="1"/>
        </p:nvPicPr>
        <p:blipFill>
          <a:blip r:embed="rId2"/>
          <a:stretch>
            <a:fillRect/>
          </a:stretch>
        </p:blipFill>
        <p:spPr bwMode="auto">
          <a:xfrm flipV="1">
            <a:off x="3900" y="-1"/>
            <a:ext cx="9141884" cy="6856413"/>
          </a:xfrm>
          <a:prstGeom prst="rect">
            <a:avLst/>
          </a:prstGeom>
          <a:noFill/>
          <a:ln w="9525">
            <a:noFill/>
            <a:miter lim="800000"/>
            <a:headEnd/>
            <a:tailEnd/>
          </a:ln>
        </p:spPr>
      </p:pic>
      <p:pic>
        <p:nvPicPr>
          <p:cNvPr id="7" name="Picture 6"/>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962727" y="2622468"/>
            <a:ext cx="5218546" cy="1304636"/>
          </a:xfrm>
          <a:prstGeom prst="rect">
            <a:avLst/>
          </a:prstGeom>
          <a:effectLst>
            <a:reflection blurRad="6350" stA="20000" endA="295" endPos="50000" dist="101600" dir="5400000" sy="-100000" algn="bl" rotWithShape="0"/>
          </a:effectLst>
        </p:spPr>
      </p:pic>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ody Slide">
    <p:bg>
      <p:bgPr>
        <a:gradFill flip="none" rotWithShape="1">
          <a:gsLst>
            <a:gs pos="0">
              <a:srgbClr val="36526C"/>
            </a:gs>
            <a:gs pos="75000">
              <a:schemeClr val="tx1"/>
            </a:gs>
          </a:gsLst>
          <a:lin ang="5400000" scaled="0"/>
          <a:tileRect/>
        </a:gradFill>
        <a:effectLst/>
      </p:bgPr>
    </p:bg>
    <p:spTree>
      <p:nvGrpSpPr>
        <p:cNvPr id="1" name=""/>
        <p:cNvGrpSpPr/>
        <p:nvPr/>
      </p:nvGrpSpPr>
      <p:grpSpPr>
        <a:xfrm>
          <a:off x="0" y="0"/>
          <a:ext cx="0" cy="0"/>
          <a:chOff x="0" y="0"/>
          <a:chExt cx="0" cy="0"/>
        </a:xfrm>
      </p:grpSpPr>
      <p:sp>
        <p:nvSpPr>
          <p:cNvPr id="5" name="Title 1"/>
          <p:cNvSpPr>
            <a:spLocks noGrp="1"/>
          </p:cNvSpPr>
          <p:nvPr userDrawn="1">
            <p:ph type="ctrTitle"/>
          </p:nvPr>
        </p:nvSpPr>
        <p:spPr>
          <a:xfrm>
            <a:off x="609600" y="989172"/>
            <a:ext cx="8448942" cy="603250"/>
          </a:xfrm>
          <a:prstGeom prst="rect">
            <a:avLst/>
          </a:prstGeom>
        </p:spPr>
        <p:txBody>
          <a:bodyPr/>
          <a:lstStyle>
            <a:lvl1pPr>
              <a:defRPr/>
            </a:lvl1pPr>
          </a:lstStyle>
          <a:p>
            <a:endParaRPr lang="en-US" sz="3200" dirty="0" smtClean="0"/>
          </a:p>
        </p:txBody>
      </p:sp>
    </p:spTree>
    <p:extLst>
      <p:ext uri="{BB962C8B-B14F-4D97-AF65-F5344CB8AC3E}">
        <p14:creationId xmlns:p14="http://schemas.microsoft.com/office/powerpoint/2010/main" xmlns="" val="7202302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ingle Line Slide">
    <p:spTree>
      <p:nvGrpSpPr>
        <p:cNvPr id="1" name=""/>
        <p:cNvGrpSpPr/>
        <p:nvPr/>
      </p:nvGrpSpPr>
      <p:grpSpPr>
        <a:xfrm>
          <a:off x="0" y="0"/>
          <a:ext cx="0" cy="0"/>
          <a:chOff x="0" y="0"/>
          <a:chExt cx="0" cy="0"/>
        </a:xfrm>
      </p:grpSpPr>
      <p:sp>
        <p:nvSpPr>
          <p:cNvPr id="2" name="Rectangle 1"/>
          <p:cNvSpPr/>
          <p:nvPr userDrawn="1"/>
        </p:nvSpPr>
        <p:spPr bwMode="auto">
          <a:xfrm>
            <a:off x="0" y="1"/>
            <a:ext cx="9144000" cy="6858000"/>
          </a:xfrm>
          <a:prstGeom prst="rect">
            <a:avLst/>
          </a:prstGeom>
          <a:gradFill flip="none" rotWithShape="1">
            <a:gsLst>
              <a:gs pos="0">
                <a:srgbClr val="36526C"/>
              </a:gs>
              <a:gs pos="100000">
                <a:schemeClr val="tx1"/>
              </a:gs>
            </a:gsLst>
            <a:lin ang="16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smtClean="0">
              <a:ln>
                <a:noFill/>
              </a:ln>
              <a:solidFill>
                <a:schemeClr val="tx1"/>
              </a:solidFill>
              <a:effectLst/>
            </a:endParaRPr>
          </a:p>
        </p:txBody>
      </p:sp>
      <p:sp>
        <p:nvSpPr>
          <p:cNvPr id="6" name="Content Placeholder 4"/>
          <p:cNvSpPr>
            <a:spLocks noGrp="1"/>
          </p:cNvSpPr>
          <p:nvPr>
            <p:ph sz="quarter" idx="10"/>
          </p:nvPr>
        </p:nvSpPr>
        <p:spPr>
          <a:xfrm>
            <a:off x="937846" y="234829"/>
            <a:ext cx="7268308" cy="908171"/>
          </a:xfrm>
          <a:prstGeom prst="rect">
            <a:avLst/>
          </a:prstGeom>
        </p:spPr>
        <p:txBody>
          <a:bodyPr anchor="ctr"/>
          <a:lstStyle>
            <a:lvl1pPr marL="0" indent="0" algn="ctr">
              <a:lnSpc>
                <a:spcPct val="100000"/>
              </a:lnSpc>
              <a:buFont typeface="Arial"/>
              <a:buNone/>
              <a:defRPr sz="2800">
                <a:solidFill>
                  <a:schemeClr val="bg1"/>
                </a:solidFill>
              </a:defRPr>
            </a:lvl1pPr>
            <a:lvl2pPr marL="346057" indent="0">
              <a:buNone/>
              <a:defRPr/>
            </a:lvl2pPr>
            <a:lvl3pPr marL="682591" indent="0">
              <a:buNone/>
              <a:defRPr/>
            </a:lvl3pPr>
            <a:lvl4pPr marL="971501" indent="0">
              <a:buNone/>
              <a:defRPr/>
            </a:lvl4pPr>
            <a:lvl5pPr marL="1371531" indent="0">
              <a:buNone/>
              <a:defRPr/>
            </a:lvl5pPr>
          </a:lstStyle>
          <a:p>
            <a:pPr lvl="0"/>
            <a:r>
              <a:rPr lang="en-US" dirty="0" smtClean="0"/>
              <a:t>Click to edit Master text styles</a:t>
            </a:r>
          </a:p>
        </p:txBody>
      </p:sp>
    </p:spTree>
    <p:extLst>
      <p:ext uri="{BB962C8B-B14F-4D97-AF65-F5344CB8AC3E}">
        <p14:creationId xmlns:p14="http://schemas.microsoft.com/office/powerpoint/2010/main" xmlns="" val="1596623162"/>
      </p:ext>
    </p:extLst>
  </p:cSld>
  <p:clrMapOvr>
    <a:masterClrMapping/>
  </p:clrMapOvr>
  <p:transition spd="med">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ingle Line Slide">
    <p:spTree>
      <p:nvGrpSpPr>
        <p:cNvPr id="1" name=""/>
        <p:cNvGrpSpPr/>
        <p:nvPr/>
      </p:nvGrpSpPr>
      <p:grpSpPr>
        <a:xfrm>
          <a:off x="0" y="0"/>
          <a:ext cx="0" cy="0"/>
          <a:chOff x="0" y="0"/>
          <a:chExt cx="0" cy="0"/>
        </a:xfrm>
      </p:grpSpPr>
      <p:sp>
        <p:nvSpPr>
          <p:cNvPr id="2" name="Rectangle 1"/>
          <p:cNvSpPr/>
          <p:nvPr userDrawn="1"/>
        </p:nvSpPr>
        <p:spPr bwMode="auto">
          <a:xfrm>
            <a:off x="0" y="1"/>
            <a:ext cx="9144000" cy="6858000"/>
          </a:xfrm>
          <a:prstGeom prst="rect">
            <a:avLst/>
          </a:prstGeom>
          <a:gradFill flip="none" rotWithShape="1">
            <a:gsLst>
              <a:gs pos="0">
                <a:srgbClr val="36526C"/>
              </a:gs>
              <a:gs pos="100000">
                <a:schemeClr val="tx1"/>
              </a:gs>
            </a:gsLst>
            <a:lin ang="16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smtClean="0">
              <a:ln>
                <a:noFill/>
              </a:ln>
              <a:solidFill>
                <a:schemeClr val="tx1"/>
              </a:solidFill>
              <a:effectLst/>
            </a:endParaRPr>
          </a:p>
        </p:txBody>
      </p:sp>
      <p:sp>
        <p:nvSpPr>
          <p:cNvPr id="5" name="Text Placeholder 4"/>
          <p:cNvSpPr>
            <a:spLocks noGrp="1"/>
          </p:cNvSpPr>
          <p:nvPr>
            <p:ph type="body" sz="quarter" idx="11"/>
          </p:nvPr>
        </p:nvSpPr>
        <p:spPr>
          <a:xfrm>
            <a:off x="457200" y="1143000"/>
            <a:ext cx="8229600" cy="466344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bmc_software_white_trans.png"/>
          <p:cNvPicPr>
            <a:picLocks noChangeAspect="1"/>
          </p:cNvPicPr>
          <p:nvPr userDrawn="1"/>
        </p:nvPicPr>
        <p:blipFill>
          <a:blip r:embed="rId2"/>
          <a:stretch>
            <a:fillRect/>
          </a:stretch>
        </p:blipFill>
        <p:spPr>
          <a:xfrm>
            <a:off x="7612912" y="6482144"/>
            <a:ext cx="1170432" cy="237744"/>
          </a:xfrm>
          <a:prstGeom prst="rect">
            <a:avLst/>
          </a:prstGeom>
        </p:spPr>
      </p:pic>
      <p:sp>
        <p:nvSpPr>
          <p:cNvPr id="12" name="Slide Number Placeholder 4"/>
          <p:cNvSpPr txBox="1">
            <a:spLocks noGrp="1"/>
          </p:cNvSpPr>
          <p:nvPr userDrawn="1"/>
        </p:nvSpPr>
        <p:spPr bwMode="white">
          <a:xfrm>
            <a:off x="414668" y="6612783"/>
            <a:ext cx="381000" cy="152400"/>
          </a:xfrm>
          <a:prstGeom prst="rect">
            <a:avLst/>
          </a:prstGeom>
          <a:noFill/>
          <a:ln>
            <a:miter lim="800000"/>
            <a:headEnd/>
            <a:tailEnd/>
          </a:ln>
        </p:spPr>
        <p:txBody>
          <a:bodyPr lIns="0" tIns="0" rIns="0" bIns="0"/>
          <a:lstStyle/>
          <a:p>
            <a:pPr algn="l" eaLnBrk="1" hangingPunct="1"/>
            <a:fld id="{6B87F707-7BA5-4994-A781-C7B69744A021}" type="slidenum">
              <a:rPr lang="en-US" sz="800" b="1">
                <a:solidFill>
                  <a:srgbClr val="5C7F9A"/>
                </a:solidFill>
                <a:latin typeface="Calibri" pitchFamily="34" charset="0"/>
                <a:cs typeface="Arial" charset="0"/>
              </a:rPr>
              <a:pPr algn="l" eaLnBrk="1" hangingPunct="1"/>
              <a:t>‹#›</a:t>
            </a:fld>
            <a:endParaRPr lang="en-US" sz="800" b="1" dirty="0">
              <a:solidFill>
                <a:srgbClr val="5C7F9A"/>
              </a:solidFill>
              <a:latin typeface="Calibri" pitchFamily="34" charset="0"/>
              <a:cs typeface="Arial" charset="0"/>
            </a:endParaRPr>
          </a:p>
        </p:txBody>
      </p:sp>
      <p:sp>
        <p:nvSpPr>
          <p:cNvPr id="13" name="Footer Placeholder 3"/>
          <p:cNvSpPr txBox="1">
            <a:spLocks noGrp="1"/>
          </p:cNvSpPr>
          <p:nvPr userDrawn="1"/>
        </p:nvSpPr>
        <p:spPr bwMode="white">
          <a:xfrm>
            <a:off x="3005146" y="6612783"/>
            <a:ext cx="3200400" cy="168275"/>
          </a:xfrm>
          <a:prstGeom prst="rect">
            <a:avLst/>
          </a:prstGeom>
          <a:noFill/>
          <a:ln w="9525">
            <a:noFill/>
            <a:miter lim="800000"/>
            <a:headEnd/>
            <a:tailEnd/>
          </a:ln>
        </p:spPr>
        <p:txBody>
          <a:bodyPr lIns="0" tIns="0" rIns="0" bIns="0"/>
          <a:lstStyle/>
          <a:p>
            <a:pPr algn="ctr" eaLnBrk="1" hangingPunct="1"/>
            <a:r>
              <a:rPr lang="en-US" sz="800" dirty="0">
                <a:solidFill>
                  <a:srgbClr val="5C7F9A"/>
                </a:solidFill>
                <a:latin typeface="Calibri" pitchFamily="34" charset="0"/>
                <a:cs typeface="Arial" charset="0"/>
              </a:rPr>
              <a:t>© Copyright </a:t>
            </a:r>
            <a:fld id="{910C45E0-AA13-4DFD-A587-470F0E7A7645}" type="datetime1">
              <a:rPr lang="en-US" sz="800">
                <a:solidFill>
                  <a:srgbClr val="5C7F9A"/>
                </a:solidFill>
                <a:latin typeface="Calibri" pitchFamily="34" charset="0"/>
                <a:cs typeface="Arial" charset="0"/>
              </a:rPr>
              <a:pPr algn="ctr" eaLnBrk="1" hangingPunct="1"/>
              <a:t>10/17/2012</a:t>
            </a:fld>
            <a:r>
              <a:rPr lang="en-US" sz="800" dirty="0">
                <a:solidFill>
                  <a:srgbClr val="5C7F9A"/>
                </a:solidFill>
                <a:latin typeface="Calibri" pitchFamily="34" charset="0"/>
                <a:cs typeface="Arial" charset="0"/>
              </a:rPr>
              <a:t> BMC Software, Inc</a:t>
            </a:r>
          </a:p>
        </p:txBody>
      </p:sp>
      <p:sp>
        <p:nvSpPr>
          <p:cNvPr id="14" name="Title 13"/>
          <p:cNvSpPr>
            <a:spLocks noGrp="1"/>
          </p:cNvSpPr>
          <p:nvPr>
            <p:ph type="title"/>
          </p:nvPr>
        </p:nvSpPr>
        <p:spPr>
          <a:xfrm>
            <a:off x="457200" y="274638"/>
            <a:ext cx="8229600" cy="885422"/>
          </a:xfrm>
          <a:prstGeom prst="rect">
            <a:avLst/>
          </a:prstGeom>
        </p:spPr>
        <p:txBody>
          <a:bodyPr anchor="ctr" anchorCtr="0"/>
          <a:lstStyle/>
          <a:p>
            <a:r>
              <a:rPr lang="en-US" dirty="0" smtClean="0"/>
              <a:t>Click to edit Master title style</a:t>
            </a:r>
            <a:endParaRPr lang="en-US" dirty="0"/>
          </a:p>
        </p:txBody>
      </p:sp>
    </p:spTree>
    <p:extLst>
      <p:ext uri="{BB962C8B-B14F-4D97-AF65-F5344CB8AC3E}">
        <p14:creationId xmlns:p14="http://schemas.microsoft.com/office/powerpoint/2010/main" xmlns="" val="740691038"/>
      </p:ext>
    </p:extLst>
  </p:cSld>
  <p:clrMapOvr>
    <a:masterClrMapping/>
  </p:clrMapOvr>
  <p:transition spd="med">
    <p:fade thruBlk="1"/>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378D8CA-09D2-4EB1-9D8C-A5D478D4ADFE}" type="datetimeFigureOut">
              <a:rPr lang="en-US" smtClean="0"/>
              <a:pPr/>
              <a:t>10/17/2012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FC060E-EB5C-4813-8ADB-2AC9BE794539}" type="slidenum">
              <a:rPr lang="en-US" smtClean="0"/>
              <a:pPr/>
              <a:t>‹#›</a:t>
            </a:fld>
            <a:endParaRPr lang="en-US"/>
          </a:p>
        </p:txBody>
      </p:sp>
    </p:spTree>
    <p:extLst>
      <p:ext uri="{BB962C8B-B14F-4D97-AF65-F5344CB8AC3E}">
        <p14:creationId xmlns:p14="http://schemas.microsoft.com/office/powerpoint/2010/main" xmlns="" val="1505933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p:cNvSpPr/>
          <p:nvPr userDrawn="1"/>
        </p:nvSpPr>
        <p:spPr bwMode="blackGray">
          <a:xfrm>
            <a:off x="0" y="1"/>
            <a:ext cx="9144000" cy="6858000"/>
          </a:xfrm>
          <a:prstGeom prst="rect">
            <a:avLst/>
          </a:prstGeom>
          <a:gradFill flip="none" rotWithShape="1">
            <a:gsLst>
              <a:gs pos="0">
                <a:srgbClr val="36526C"/>
              </a:gs>
              <a:gs pos="100000">
                <a:schemeClr val="tx1"/>
              </a:gs>
            </a:gsLst>
            <a:lin ang="16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smtClean="0">
              <a:ln>
                <a:noFill/>
              </a:ln>
              <a:solidFill>
                <a:schemeClr val="tx1"/>
              </a:solidFill>
              <a:effectLst/>
            </a:endParaRPr>
          </a:p>
        </p:txBody>
      </p:sp>
      <p:sp>
        <p:nvSpPr>
          <p:cNvPr id="4" name="Content Placeholder 4"/>
          <p:cNvSpPr>
            <a:spLocks noGrp="1"/>
          </p:cNvSpPr>
          <p:nvPr>
            <p:ph sz="quarter" idx="10" hasCustomPrompt="1"/>
          </p:nvPr>
        </p:nvSpPr>
        <p:spPr bwMode="white">
          <a:xfrm>
            <a:off x="1032934" y="431801"/>
            <a:ext cx="7188200" cy="5850466"/>
          </a:xfrm>
          <a:prstGeom prst="rect">
            <a:avLst/>
          </a:prstGeom>
        </p:spPr>
        <p:txBody>
          <a:bodyPr lIns="91440" rIns="91440" anchor="ctr">
            <a:noAutofit/>
          </a:bodyPr>
          <a:lstStyle>
            <a:lvl1pPr marL="169863" marR="0" indent="-169863" algn="l" defTabSz="914400" rtl="0" eaLnBrk="1" fontAlgn="base" latinLnBrk="0" hangingPunct="1">
              <a:lnSpc>
                <a:spcPct val="150000"/>
              </a:lnSpc>
              <a:spcBef>
                <a:spcPct val="50000"/>
              </a:spcBef>
              <a:spcAft>
                <a:spcPct val="0"/>
              </a:spcAft>
              <a:buClrTx/>
              <a:buSzPct val="75000"/>
              <a:buFont typeface="Arial" pitchFamily="34" charset="0"/>
              <a:buNone/>
              <a:tabLst/>
              <a:defRPr lang="en-US" sz="2400" b="1" i="0" dirty="0" smtClean="0">
                <a:solidFill>
                  <a:schemeClr val="bg1"/>
                </a:solidFill>
                <a:latin typeface="Calibri" pitchFamily="34" charset="0"/>
                <a:ea typeface="MS PGothic" pitchFamily="34" charset="-128"/>
                <a:cs typeface="Calibri" pitchFamily="34" charset="0"/>
              </a:defRPr>
            </a:lvl1pPr>
            <a:lvl2pPr marL="173038" indent="-173038">
              <a:lnSpc>
                <a:spcPct val="150000"/>
              </a:lnSpc>
              <a:buFont typeface="Arial" pitchFamily="34" charset="0"/>
              <a:buChar char="•"/>
              <a:defRPr lang="en-US" sz="2000" i="1" dirty="0" smtClean="0">
                <a:solidFill>
                  <a:srgbClr val="C4D8E8"/>
                </a:solidFill>
                <a:latin typeface="Calibri" pitchFamily="34" charset="0"/>
                <a:ea typeface="MS PGothic" pitchFamily="34" charset="-128"/>
                <a:cs typeface="Calibri" pitchFamily="34" charset="0"/>
              </a:defRPr>
            </a:lvl2pPr>
            <a:lvl3pPr marL="682591" indent="0">
              <a:buNone/>
              <a:defRPr/>
            </a:lvl3pPr>
            <a:lvl4pPr marL="971501" indent="0">
              <a:buNone/>
              <a:defRPr/>
            </a:lvl4pPr>
            <a:lvl5pPr marL="1371531" indent="0">
              <a:buNone/>
              <a:defRPr/>
            </a:lvl5pPr>
          </a:lstStyle>
          <a:p>
            <a:pPr lvl="0"/>
            <a:r>
              <a:rPr lang="en-US" dirty="0" smtClean="0"/>
              <a:t>Agenda</a:t>
            </a:r>
          </a:p>
          <a:p>
            <a:pPr lvl="1"/>
            <a:r>
              <a:rPr lang="en-US" dirty="0" smtClean="0"/>
              <a:t>Add other text here</a:t>
            </a:r>
          </a:p>
        </p:txBody>
      </p:sp>
      <p:sp>
        <p:nvSpPr>
          <p:cNvPr id="11" name="Footer Placeholder 3"/>
          <p:cNvSpPr txBox="1">
            <a:spLocks noGrp="1"/>
          </p:cNvSpPr>
          <p:nvPr userDrawn="1"/>
        </p:nvSpPr>
        <p:spPr bwMode="white">
          <a:xfrm>
            <a:off x="3005146" y="6612783"/>
            <a:ext cx="3200400" cy="168275"/>
          </a:xfrm>
          <a:prstGeom prst="rect">
            <a:avLst/>
          </a:prstGeom>
          <a:noFill/>
          <a:ln w="9525">
            <a:noFill/>
            <a:miter lim="800000"/>
            <a:headEnd/>
            <a:tailEnd/>
          </a:ln>
        </p:spPr>
        <p:txBody>
          <a:bodyPr lIns="0" tIns="0" rIns="0" bIns="0"/>
          <a:lstStyle/>
          <a:p>
            <a:pPr algn="ctr" eaLnBrk="1" hangingPunct="1"/>
            <a:r>
              <a:rPr lang="en-US" sz="800" dirty="0">
                <a:solidFill>
                  <a:srgbClr val="5C7F9A"/>
                </a:solidFill>
                <a:latin typeface="Calibri" pitchFamily="34" charset="0"/>
                <a:cs typeface="Arial" charset="0"/>
              </a:rPr>
              <a:t>© Copyright </a:t>
            </a:r>
            <a:fld id="{910C45E0-AA13-4DFD-A587-470F0E7A7645}" type="datetime1">
              <a:rPr lang="en-US" sz="800">
                <a:solidFill>
                  <a:srgbClr val="5C7F9A"/>
                </a:solidFill>
                <a:latin typeface="Calibri" pitchFamily="34" charset="0"/>
                <a:cs typeface="Arial" charset="0"/>
              </a:rPr>
              <a:pPr algn="ctr" eaLnBrk="1" hangingPunct="1"/>
              <a:t>10/17/2012</a:t>
            </a:fld>
            <a:r>
              <a:rPr lang="en-US" sz="800" dirty="0">
                <a:solidFill>
                  <a:srgbClr val="5C7F9A"/>
                </a:solidFill>
                <a:latin typeface="Calibri" pitchFamily="34" charset="0"/>
                <a:cs typeface="Arial" charset="0"/>
              </a:rPr>
              <a:t> BMC Software, Inc</a:t>
            </a:r>
          </a:p>
        </p:txBody>
      </p:sp>
      <p:sp>
        <p:nvSpPr>
          <p:cNvPr id="12" name="Slide Number Placeholder 4"/>
          <p:cNvSpPr txBox="1">
            <a:spLocks noGrp="1"/>
          </p:cNvSpPr>
          <p:nvPr userDrawn="1"/>
        </p:nvSpPr>
        <p:spPr bwMode="white">
          <a:xfrm>
            <a:off x="414668" y="6612783"/>
            <a:ext cx="381000" cy="152400"/>
          </a:xfrm>
          <a:prstGeom prst="rect">
            <a:avLst/>
          </a:prstGeom>
          <a:noFill/>
          <a:ln>
            <a:miter lim="800000"/>
            <a:headEnd/>
            <a:tailEnd/>
          </a:ln>
        </p:spPr>
        <p:txBody>
          <a:bodyPr lIns="0" tIns="0" rIns="0" bIns="0"/>
          <a:lstStyle/>
          <a:p>
            <a:pPr algn="l" eaLnBrk="1" hangingPunct="1"/>
            <a:fld id="{6B87F707-7BA5-4994-A781-C7B69744A021}" type="slidenum">
              <a:rPr lang="en-US" sz="800" b="1">
                <a:solidFill>
                  <a:srgbClr val="5C7F9A"/>
                </a:solidFill>
                <a:latin typeface="Calibri" pitchFamily="34" charset="0"/>
                <a:cs typeface="Arial" charset="0"/>
              </a:rPr>
              <a:pPr algn="l" eaLnBrk="1" hangingPunct="1"/>
              <a:t>‹#›</a:t>
            </a:fld>
            <a:endParaRPr lang="en-US" sz="800" b="1" dirty="0">
              <a:solidFill>
                <a:srgbClr val="5C7F9A"/>
              </a:solidFill>
              <a:latin typeface="Calibri" pitchFamily="34" charset="0"/>
              <a:cs typeface="Arial" charset="0"/>
            </a:endParaRPr>
          </a:p>
        </p:txBody>
      </p:sp>
      <p:pic>
        <p:nvPicPr>
          <p:cNvPr id="13" name="Picture 12" descr="bmc_software_white_trans.png"/>
          <p:cNvPicPr>
            <a:picLocks noChangeAspect="1"/>
          </p:cNvPicPr>
          <p:nvPr userDrawn="1"/>
        </p:nvPicPr>
        <p:blipFill>
          <a:blip r:embed="rId2"/>
          <a:stretch>
            <a:fillRect/>
          </a:stretch>
        </p:blipFill>
        <p:spPr>
          <a:xfrm>
            <a:off x="7612912" y="6482144"/>
            <a:ext cx="1170432" cy="237744"/>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Light Blue Title Only">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12555221"/>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5450" y="227013"/>
            <a:ext cx="5672138" cy="849312"/>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2679515117"/>
      </p:ext>
    </p:extLst>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be01fe93-fed8-436d-8723-4acae2d0d71c" descr="4788F8DE-CDC5-411D-9654-36A6B3DE8F57@adprod"/>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9701" name="Rectangle 3"/>
          <p:cNvSpPr>
            <a:spLocks noGrp="1" noChangeArrowheads="1"/>
          </p:cNvSpPr>
          <p:nvPr>
            <p:ph type="subTitle" idx="1"/>
          </p:nvPr>
        </p:nvSpPr>
        <p:spPr>
          <a:xfrm>
            <a:off x="714348" y="2208195"/>
            <a:ext cx="5929354" cy="1143000"/>
          </a:xfrm>
        </p:spPr>
        <p:txBody>
          <a:bodyPr/>
          <a:lstStyle>
            <a:lvl1pPr marL="0" indent="0" algn="l" defTabSz="914400" rtl="0" eaLnBrk="1" latinLnBrk="0" hangingPunct="1">
              <a:spcBef>
                <a:spcPts val="200"/>
              </a:spcBef>
              <a:buFontTx/>
              <a:buNone/>
              <a:defRPr lang="en-US" sz="2400" b="1" i="1" kern="1200" dirty="0" smtClean="0">
                <a:solidFill>
                  <a:schemeClr val="bg1"/>
                </a:solidFill>
                <a:latin typeface="Calibri" pitchFamily="34" charset="0"/>
                <a:ea typeface="+mn-ea"/>
                <a:cs typeface="+mn-cs"/>
              </a:defRPr>
            </a:lvl1pPr>
          </a:lstStyle>
          <a:p>
            <a:r>
              <a:rPr lang="en-US" noProof="0" smtClean="0"/>
              <a:t>Click to edit Master subtitle style</a:t>
            </a:r>
          </a:p>
        </p:txBody>
      </p:sp>
      <p:sp>
        <p:nvSpPr>
          <p:cNvPr id="29702" name="Rectangle 7"/>
          <p:cNvSpPr>
            <a:spLocks noGrp="1" noChangeArrowheads="1"/>
          </p:cNvSpPr>
          <p:nvPr>
            <p:ph type="ctrTitle"/>
          </p:nvPr>
        </p:nvSpPr>
        <p:spPr bwMode="auto">
          <a:xfrm>
            <a:off x="714348" y="928670"/>
            <a:ext cx="5929354" cy="1279525"/>
          </a:xfrm>
        </p:spPr>
        <p:txBody>
          <a:bodyPr anchor="b"/>
          <a:lstStyle>
            <a:lvl1pPr>
              <a:defRPr sz="3600" smtClean="0">
                <a:solidFill>
                  <a:schemeClr val="bg1"/>
                </a:solidFill>
                <a:latin typeface="Calibri" pitchFamily="34" charset="0"/>
              </a:defRPr>
            </a:lvl1pPr>
          </a:lstStyle>
          <a:p>
            <a:r>
              <a:rPr lang="en-US" noProof="0" smtClean="0"/>
              <a:t>Click to edit Master title style</a:t>
            </a:r>
          </a:p>
        </p:txBody>
      </p:sp>
    </p:spTree>
    <p:extLst>
      <p:ext uri="{BB962C8B-B14F-4D97-AF65-F5344CB8AC3E}">
        <p14:creationId xmlns:p14="http://schemas.microsoft.com/office/powerpoint/2010/main" xmlns="" val="243827912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tandard Body Slide">
    <p:spTree>
      <p:nvGrpSpPr>
        <p:cNvPr id="1" name=""/>
        <p:cNvGrpSpPr/>
        <p:nvPr/>
      </p:nvGrpSpPr>
      <p:grpSpPr>
        <a:xfrm>
          <a:off x="0" y="0"/>
          <a:ext cx="0" cy="0"/>
          <a:chOff x="0" y="0"/>
          <a:chExt cx="0" cy="0"/>
        </a:xfrm>
      </p:grpSpPr>
      <p:sp>
        <p:nvSpPr>
          <p:cNvPr id="2" name="Title 1"/>
          <p:cNvSpPr>
            <a:spLocks noGrp="1"/>
          </p:cNvSpPr>
          <p:nvPr>
            <p:ph type="title"/>
          </p:nvPr>
        </p:nvSpPr>
        <p:spPr>
          <a:xfrm>
            <a:off x="320040" y="34684"/>
            <a:ext cx="7276296" cy="914400"/>
          </a:xfrm>
        </p:spPr>
        <p:txBody>
          <a:bodyPr/>
          <a:lstStyle/>
          <a:p>
            <a:r>
              <a:rPr lang="en-US" noProof="0" smtClean="0"/>
              <a:t>Click to edit Master title style</a:t>
            </a:r>
            <a:endParaRPr lang="en-US" noProof="0"/>
          </a:p>
        </p:txBody>
      </p:sp>
      <p:sp>
        <p:nvSpPr>
          <p:cNvPr id="3" name="Content Placeholder 2"/>
          <p:cNvSpPr>
            <a:spLocks noGrp="1"/>
          </p:cNvSpPr>
          <p:nvPr>
            <p:ph idx="1"/>
          </p:nvPr>
        </p:nvSpPr>
        <p:spPr>
          <a:xfrm>
            <a:off x="539496" y="1124744"/>
            <a:ext cx="8485632" cy="5257800"/>
          </a:xfrm>
        </p:spPr>
        <p:txBody>
          <a:bodyPr>
            <a:noAutofit/>
          </a:bodyPr>
          <a:lstStyle>
            <a:lvl1pPr>
              <a:defRPr lang="en-US" sz="2200" dirty="0" smtClean="0">
                <a:solidFill>
                  <a:schemeClr val="tx1"/>
                </a:solidFill>
                <a:latin typeface="Calibri" pitchFamily="34" charset="0"/>
                <a:ea typeface="MS PGothic" pitchFamily="34" charset="-128"/>
                <a:cs typeface="Calibri" pitchFamily="34" charset="0"/>
              </a:defRPr>
            </a:lvl1pPr>
            <a:lvl2pPr>
              <a:defRPr lang="en-US" sz="2000" dirty="0" smtClean="0">
                <a:solidFill>
                  <a:srgbClr val="36526C"/>
                </a:solidFill>
                <a:latin typeface="Calibri" pitchFamily="34" charset="0"/>
                <a:ea typeface="MS PGothic" pitchFamily="34" charset="-128"/>
                <a:cs typeface="Arial"/>
              </a:defRPr>
            </a:lvl2pPr>
            <a:lvl3pPr>
              <a:defRPr lang="en-US" sz="2000" dirty="0" smtClean="0">
                <a:solidFill>
                  <a:srgbClr val="36526C"/>
                </a:solidFill>
                <a:latin typeface="Calibri" pitchFamily="34" charset="0"/>
                <a:ea typeface="MS PGothic" pitchFamily="34" charset="-128"/>
                <a:cs typeface="Arial"/>
              </a:defRPr>
            </a:lvl3pPr>
            <a:lvl4pPr>
              <a:buFont typeface="Calibri" pitchFamily="34" charset="0"/>
              <a:buChar char="–"/>
              <a:defRPr lang="en-US" dirty="0" smtClean="0">
                <a:solidFill>
                  <a:srgbClr val="36526C"/>
                </a:solidFill>
                <a:latin typeface="Calibri" pitchFamily="34" charset="0"/>
                <a:ea typeface="MS PGothic" pitchFamily="34" charset="-128"/>
                <a:cs typeface="Arial"/>
              </a:defRPr>
            </a:lvl4pPr>
            <a:lvl5pPr>
              <a:defRPr lang="en-GB" dirty="0">
                <a:solidFill>
                  <a:srgbClr val="36526C"/>
                </a:solidFill>
                <a:latin typeface="Calibri" pitchFamily="34" charset="0"/>
                <a:ea typeface="MS PGothic" pitchFamily="34" charset="-128"/>
                <a:cs typeface="Arial"/>
              </a:defRPr>
            </a:lvl5pPr>
          </a:lstStyle>
          <a:p>
            <a:pPr marL="273050" lvl="0" indent="-273050" algn="l" rtl="0" eaLnBrk="1" fontAlgn="base" hangingPunct="1">
              <a:lnSpc>
                <a:spcPct val="85000"/>
              </a:lnSpc>
              <a:spcBef>
                <a:spcPct val="50000"/>
              </a:spcBef>
              <a:spcAft>
                <a:spcPct val="0"/>
              </a:spcAft>
              <a:buSzPct val="75000"/>
              <a:buBlip>
                <a:blip r:embed="rId2"/>
              </a:buBlip>
            </a:pPr>
            <a:r>
              <a:rPr lang="en-US" noProof="0" smtClean="0"/>
              <a:t>Click to edit Master text styles</a:t>
            </a:r>
          </a:p>
          <a:p>
            <a:pPr marL="273050" lvl="1" indent="-273050" algn="l" rtl="0" eaLnBrk="1" fontAlgn="base" hangingPunct="1">
              <a:lnSpc>
                <a:spcPct val="85000"/>
              </a:lnSpc>
              <a:spcBef>
                <a:spcPct val="50000"/>
              </a:spcBef>
              <a:spcAft>
                <a:spcPct val="0"/>
              </a:spcAft>
              <a:buSzPct val="75000"/>
              <a:buBlip>
                <a:blip r:embed="rId2"/>
              </a:buBlip>
            </a:pPr>
            <a:r>
              <a:rPr lang="en-US" noProof="0" smtClean="0"/>
              <a:t>Second level</a:t>
            </a:r>
          </a:p>
          <a:p>
            <a:pPr marL="273050" lvl="2" indent="-273050" algn="l" rtl="0" eaLnBrk="1" fontAlgn="base" hangingPunct="1">
              <a:lnSpc>
                <a:spcPct val="85000"/>
              </a:lnSpc>
              <a:spcBef>
                <a:spcPct val="50000"/>
              </a:spcBef>
              <a:spcAft>
                <a:spcPct val="0"/>
              </a:spcAft>
              <a:buSzPct val="75000"/>
              <a:buBlip>
                <a:blip r:embed="rId2"/>
              </a:buBlip>
            </a:pPr>
            <a:r>
              <a:rPr lang="en-US" noProof="0" smtClean="0"/>
              <a:t>Third level</a:t>
            </a:r>
          </a:p>
          <a:p>
            <a:pPr marL="273050" lvl="3" indent="-273050" algn="l" rtl="0" eaLnBrk="1" fontAlgn="base" hangingPunct="1">
              <a:lnSpc>
                <a:spcPct val="85000"/>
              </a:lnSpc>
              <a:spcBef>
                <a:spcPct val="50000"/>
              </a:spcBef>
              <a:spcAft>
                <a:spcPct val="0"/>
              </a:spcAft>
              <a:buSzPct val="75000"/>
              <a:buBlip>
                <a:blip r:embed="rId2"/>
              </a:buBlip>
            </a:pPr>
            <a:r>
              <a:rPr lang="en-US" noProof="0" smtClean="0"/>
              <a:t>Fourth level</a:t>
            </a:r>
          </a:p>
          <a:p>
            <a:pPr marL="273050" lvl="4" indent="-273050" algn="l" rtl="0" eaLnBrk="1" fontAlgn="base" hangingPunct="1">
              <a:lnSpc>
                <a:spcPct val="85000"/>
              </a:lnSpc>
              <a:spcBef>
                <a:spcPct val="50000"/>
              </a:spcBef>
              <a:spcAft>
                <a:spcPct val="0"/>
              </a:spcAft>
              <a:buSzPct val="75000"/>
              <a:buBlip>
                <a:blip r:embed="rId2"/>
              </a:buBlip>
            </a:pPr>
            <a:r>
              <a:rPr lang="en-US" noProof="0" smtClean="0"/>
              <a:t>Fifth level</a:t>
            </a:r>
            <a:endParaRPr lang="en-US" noProof="0" dirty="0"/>
          </a:p>
        </p:txBody>
      </p:sp>
    </p:spTree>
    <p:extLst>
      <p:ext uri="{BB962C8B-B14F-4D97-AF65-F5344CB8AC3E}">
        <p14:creationId xmlns:p14="http://schemas.microsoft.com/office/powerpoint/2010/main" xmlns="" val="1509925696"/>
      </p:ext>
    </p:extLst>
  </p:cSld>
  <p:clrMapOvr>
    <a:masterClrMapping/>
  </p:clrMapOvr>
  <p:transition>
    <p:fade/>
  </p:transition>
  <p:timing>
    <p:tnLst>
      <p:par>
        <p:cTn id="1" dur="indefinite" restart="never" nodeType="tmRoot"/>
      </p:par>
    </p:tnLst>
  </p:timing>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ody Slide Extended to Bottom">
    <p:spTree>
      <p:nvGrpSpPr>
        <p:cNvPr id="1" name=""/>
        <p:cNvGrpSpPr/>
        <p:nvPr/>
      </p:nvGrpSpPr>
      <p:grpSpPr>
        <a:xfrm>
          <a:off x="0" y="0"/>
          <a:ext cx="0" cy="0"/>
          <a:chOff x="0" y="0"/>
          <a:chExt cx="0" cy="0"/>
        </a:xfrm>
      </p:grpSpPr>
      <p:sp>
        <p:nvSpPr>
          <p:cNvPr id="9" name="Rectangle 8"/>
          <p:cNvSpPr/>
          <p:nvPr/>
        </p:nvSpPr>
        <p:spPr bwMode="auto">
          <a:xfrm>
            <a:off x="282575" y="6369269"/>
            <a:ext cx="8861425" cy="48873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kern="1200" cap="none" normalizeH="0" baseline="0">
              <a:ln>
                <a:noFill/>
              </a:ln>
              <a:solidFill>
                <a:schemeClr val="tx1"/>
              </a:solidFill>
              <a:effectLst/>
              <a:latin typeface="Arial Narrow" pitchFamily="-65" charset="0"/>
              <a:ea typeface="+mn-ea"/>
              <a:cs typeface="+mn-cs"/>
            </a:endParaRPr>
          </a:p>
        </p:txBody>
      </p:sp>
      <p:sp>
        <p:nvSpPr>
          <p:cNvPr id="2" name="Title 1"/>
          <p:cNvSpPr>
            <a:spLocks noGrp="1"/>
          </p:cNvSpPr>
          <p:nvPr>
            <p:ph type="title"/>
          </p:nvPr>
        </p:nvSpPr>
        <p:spPr>
          <a:xfrm>
            <a:off x="320040" y="34684"/>
            <a:ext cx="7276296" cy="914400"/>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539496" y="1124744"/>
            <a:ext cx="8485632" cy="5257800"/>
          </a:xfrm>
        </p:spPr>
        <p:txBody>
          <a:bodyPr>
            <a:noAutofit/>
          </a:bodyPr>
          <a:lstStyle>
            <a:lvl1pPr>
              <a:defRPr lang="en-US" sz="2200" dirty="0" smtClean="0">
                <a:solidFill>
                  <a:schemeClr val="tx1"/>
                </a:solidFill>
                <a:latin typeface="Calibri" pitchFamily="34" charset="0"/>
                <a:ea typeface="MS PGothic" pitchFamily="34" charset="-128"/>
                <a:cs typeface="Calibri" pitchFamily="34" charset="0"/>
              </a:defRPr>
            </a:lvl1pPr>
            <a:lvl2pPr>
              <a:defRPr lang="en-US" sz="2000" dirty="0" smtClean="0">
                <a:solidFill>
                  <a:srgbClr val="36526C"/>
                </a:solidFill>
                <a:latin typeface="Calibri" pitchFamily="34" charset="0"/>
                <a:ea typeface="MS PGothic" pitchFamily="34" charset="-128"/>
                <a:cs typeface="Arial"/>
              </a:defRPr>
            </a:lvl2pPr>
            <a:lvl3pPr>
              <a:defRPr lang="en-US" sz="2000" dirty="0" smtClean="0">
                <a:solidFill>
                  <a:srgbClr val="36526C"/>
                </a:solidFill>
                <a:latin typeface="Calibri" pitchFamily="34" charset="0"/>
                <a:ea typeface="MS PGothic" pitchFamily="34" charset="-128"/>
                <a:cs typeface="Arial"/>
              </a:defRPr>
            </a:lvl3pPr>
            <a:lvl4pPr>
              <a:buFont typeface="Calibri" pitchFamily="34" charset="0"/>
              <a:buChar char="–"/>
              <a:defRPr lang="en-US" dirty="0" smtClean="0">
                <a:solidFill>
                  <a:srgbClr val="36526C"/>
                </a:solidFill>
                <a:latin typeface="Calibri" pitchFamily="34" charset="0"/>
                <a:ea typeface="MS PGothic" pitchFamily="34" charset="-128"/>
                <a:cs typeface="Arial"/>
              </a:defRPr>
            </a:lvl4pPr>
            <a:lvl5pPr>
              <a:defRPr lang="en-GB" dirty="0">
                <a:solidFill>
                  <a:srgbClr val="36526C"/>
                </a:solidFill>
                <a:latin typeface="Calibri" pitchFamily="34" charset="0"/>
                <a:ea typeface="MS PGothic" pitchFamily="34" charset="-128"/>
                <a:cs typeface="Arial"/>
              </a:defRPr>
            </a:lvl5pPr>
          </a:lstStyle>
          <a:p>
            <a:pPr marL="273050" lvl="0" indent="-273050" algn="l" rtl="0" eaLnBrk="1" fontAlgn="base" hangingPunct="1">
              <a:lnSpc>
                <a:spcPct val="85000"/>
              </a:lnSpc>
              <a:spcBef>
                <a:spcPct val="50000"/>
              </a:spcBef>
              <a:spcAft>
                <a:spcPct val="0"/>
              </a:spcAft>
              <a:buSzPct val="75000"/>
              <a:buBlip>
                <a:blip r:embed="rId2"/>
              </a:buBlip>
            </a:pPr>
            <a:r>
              <a:rPr lang="en-US" smtClean="0"/>
              <a:t>Click to edit Master text styles</a:t>
            </a:r>
          </a:p>
          <a:p>
            <a:pPr marL="273050" lvl="1" indent="-273050" algn="l" rtl="0" eaLnBrk="1" fontAlgn="base" hangingPunct="1">
              <a:lnSpc>
                <a:spcPct val="85000"/>
              </a:lnSpc>
              <a:spcBef>
                <a:spcPct val="50000"/>
              </a:spcBef>
              <a:spcAft>
                <a:spcPct val="0"/>
              </a:spcAft>
              <a:buSzPct val="75000"/>
              <a:buBlip>
                <a:blip r:embed="rId2"/>
              </a:buBlip>
            </a:pPr>
            <a:r>
              <a:rPr lang="en-US" smtClean="0"/>
              <a:t>Second level</a:t>
            </a:r>
          </a:p>
          <a:p>
            <a:pPr marL="273050" lvl="2" indent="-273050" algn="l" rtl="0" eaLnBrk="1" fontAlgn="base" hangingPunct="1">
              <a:lnSpc>
                <a:spcPct val="85000"/>
              </a:lnSpc>
              <a:spcBef>
                <a:spcPct val="50000"/>
              </a:spcBef>
              <a:spcAft>
                <a:spcPct val="0"/>
              </a:spcAft>
              <a:buSzPct val="75000"/>
              <a:buBlip>
                <a:blip r:embed="rId2"/>
              </a:buBlip>
            </a:pPr>
            <a:r>
              <a:rPr lang="en-US" smtClean="0"/>
              <a:t>Third level</a:t>
            </a:r>
          </a:p>
          <a:p>
            <a:pPr marL="273050" lvl="3" indent="-273050" algn="l" rtl="0" eaLnBrk="1" fontAlgn="base" hangingPunct="1">
              <a:lnSpc>
                <a:spcPct val="85000"/>
              </a:lnSpc>
              <a:spcBef>
                <a:spcPct val="50000"/>
              </a:spcBef>
              <a:spcAft>
                <a:spcPct val="0"/>
              </a:spcAft>
              <a:buSzPct val="75000"/>
              <a:buBlip>
                <a:blip r:embed="rId2"/>
              </a:buBlip>
            </a:pPr>
            <a:r>
              <a:rPr lang="en-US" smtClean="0"/>
              <a:t>Fourth level</a:t>
            </a:r>
          </a:p>
          <a:p>
            <a:pPr marL="273050" lvl="4" indent="-273050" algn="l" rtl="0" eaLnBrk="1" fontAlgn="base" hangingPunct="1">
              <a:lnSpc>
                <a:spcPct val="85000"/>
              </a:lnSpc>
              <a:spcBef>
                <a:spcPct val="50000"/>
              </a:spcBef>
              <a:spcAft>
                <a:spcPct val="0"/>
              </a:spcAft>
              <a:buSzPct val="75000"/>
              <a:buBlip>
                <a:blip r:embed="rId2"/>
              </a:buBlip>
            </a:pPr>
            <a:r>
              <a:rPr lang="en-US" smtClean="0"/>
              <a:t>Fifth level</a:t>
            </a:r>
            <a:endParaRPr lang="en-GB" dirty="0"/>
          </a:p>
        </p:txBody>
      </p:sp>
      <p:sp>
        <p:nvSpPr>
          <p:cNvPr id="5" name="Footer Placeholder 3"/>
          <p:cNvSpPr txBox="1">
            <a:spLocks noGrp="1"/>
          </p:cNvSpPr>
          <p:nvPr/>
        </p:nvSpPr>
        <p:spPr bwMode="auto">
          <a:xfrm>
            <a:off x="457200" y="6629896"/>
            <a:ext cx="3200400" cy="168275"/>
          </a:xfrm>
          <a:prstGeom prst="rect">
            <a:avLst/>
          </a:prstGeom>
          <a:noFill/>
          <a:ln w="9525">
            <a:noFill/>
            <a:miter lim="800000"/>
            <a:headEnd/>
            <a:tailEnd/>
          </a:ln>
        </p:spPr>
        <p:txBody>
          <a:bodyPr lIns="0" tIns="0" rIns="0" bIns="0"/>
          <a:lstStyle/>
          <a:p>
            <a:pPr eaLnBrk="1" hangingPunct="1"/>
            <a:r>
              <a:rPr lang="en-US" sz="800" dirty="0">
                <a:solidFill>
                  <a:schemeClr val="bg2">
                    <a:lumMod val="50000"/>
                  </a:schemeClr>
                </a:solidFill>
                <a:latin typeface="Calibri" pitchFamily="34" charset="0"/>
                <a:cs typeface="Arial" charset="0"/>
              </a:rPr>
              <a:t>© Copyright </a:t>
            </a:r>
            <a:fld id="{910C45E0-AA13-4DFD-A587-470F0E7A7645}" type="datetime1">
              <a:rPr lang="en-US" sz="800">
                <a:solidFill>
                  <a:schemeClr val="bg2">
                    <a:lumMod val="50000"/>
                  </a:schemeClr>
                </a:solidFill>
                <a:latin typeface="Calibri" pitchFamily="34" charset="0"/>
                <a:cs typeface="Arial" charset="0"/>
              </a:rPr>
              <a:pPr eaLnBrk="1" hangingPunct="1"/>
              <a:t>10/17/2012</a:t>
            </a:fld>
            <a:r>
              <a:rPr lang="en-US" sz="800" dirty="0">
                <a:solidFill>
                  <a:schemeClr val="bg2">
                    <a:lumMod val="50000"/>
                  </a:schemeClr>
                </a:solidFill>
                <a:latin typeface="Calibri" pitchFamily="34" charset="0"/>
                <a:cs typeface="Arial" charset="0"/>
              </a:rPr>
              <a:t> BMC Software, Inc</a:t>
            </a:r>
          </a:p>
        </p:txBody>
      </p:sp>
      <p:sp>
        <p:nvSpPr>
          <p:cNvPr id="6" name="Slide Number Placeholder 4"/>
          <p:cNvSpPr txBox="1">
            <a:spLocks noGrp="1"/>
          </p:cNvSpPr>
          <p:nvPr/>
        </p:nvSpPr>
        <p:spPr bwMode="auto">
          <a:xfrm>
            <a:off x="8429652" y="6629680"/>
            <a:ext cx="381000" cy="152400"/>
          </a:xfrm>
          <a:prstGeom prst="rect">
            <a:avLst/>
          </a:prstGeom>
          <a:noFill/>
          <a:ln>
            <a:miter lim="800000"/>
            <a:headEnd/>
            <a:tailEnd/>
          </a:ln>
        </p:spPr>
        <p:txBody>
          <a:bodyPr lIns="0" tIns="0" rIns="0" bIns="0"/>
          <a:lstStyle/>
          <a:p>
            <a:pPr algn="r" eaLnBrk="1" hangingPunct="1"/>
            <a:fld id="{6B87F707-7BA5-4994-A781-C7B69744A021}" type="slidenum">
              <a:rPr lang="en-US" sz="800" b="1">
                <a:solidFill>
                  <a:schemeClr val="bg2">
                    <a:lumMod val="50000"/>
                  </a:schemeClr>
                </a:solidFill>
                <a:latin typeface="Calibri" pitchFamily="34" charset="0"/>
                <a:cs typeface="Arial" charset="0"/>
              </a:rPr>
              <a:pPr algn="r" eaLnBrk="1" hangingPunct="1"/>
              <a:t>‹#›</a:t>
            </a:fld>
            <a:endParaRPr lang="en-US" sz="800" b="1">
              <a:solidFill>
                <a:schemeClr val="bg2">
                  <a:lumMod val="50000"/>
                </a:schemeClr>
              </a:solidFill>
              <a:latin typeface="Calibri" pitchFamily="34" charset="0"/>
              <a:cs typeface="Arial" charset="0"/>
            </a:endParaRPr>
          </a:p>
        </p:txBody>
      </p:sp>
    </p:spTree>
    <p:extLst>
      <p:ext uri="{BB962C8B-B14F-4D97-AF65-F5344CB8AC3E}">
        <p14:creationId xmlns:p14="http://schemas.microsoft.com/office/powerpoint/2010/main" xmlns="" val="2662747750"/>
      </p:ext>
    </p:extLst>
  </p:cSld>
  <p:clrMapOvr>
    <a:masterClrMapping/>
  </p:clrMapOvr>
  <p:transition>
    <p:fade/>
  </p:transition>
  <p:timing>
    <p:tnLst>
      <p:par>
        <p:cTn id="1" dur="indefinite" restart="never" nodeType="tmRoot"/>
      </p:par>
    </p:tnLst>
  </p:timing>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ody Slide Extended to Left">
    <p:spTree>
      <p:nvGrpSpPr>
        <p:cNvPr id="1" name=""/>
        <p:cNvGrpSpPr/>
        <p:nvPr/>
      </p:nvGrpSpPr>
      <p:grpSpPr>
        <a:xfrm>
          <a:off x="0" y="0"/>
          <a:ext cx="0" cy="0"/>
          <a:chOff x="0" y="0"/>
          <a:chExt cx="0" cy="0"/>
        </a:xfrm>
      </p:grpSpPr>
      <p:sp>
        <p:nvSpPr>
          <p:cNvPr id="6" name="Rectangle 5"/>
          <p:cNvSpPr/>
          <p:nvPr/>
        </p:nvSpPr>
        <p:spPr bwMode="auto">
          <a:xfrm>
            <a:off x="0" y="962025"/>
            <a:ext cx="9144000" cy="56308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kern="1200" cap="none" normalizeH="0" baseline="0">
              <a:ln>
                <a:noFill/>
              </a:ln>
              <a:solidFill>
                <a:schemeClr val="tx1"/>
              </a:solidFill>
              <a:effectLst/>
              <a:latin typeface="Arial Narrow" pitchFamily="-65" charset="0"/>
              <a:ea typeface="+mn-ea"/>
              <a:cs typeface="+mn-cs"/>
            </a:endParaRPr>
          </a:p>
        </p:txBody>
      </p:sp>
      <p:sp>
        <p:nvSpPr>
          <p:cNvPr id="2" name="Title 1"/>
          <p:cNvSpPr>
            <a:spLocks noGrp="1"/>
          </p:cNvSpPr>
          <p:nvPr>
            <p:ph type="title"/>
          </p:nvPr>
        </p:nvSpPr>
        <p:spPr>
          <a:xfrm>
            <a:off x="320040" y="34684"/>
            <a:ext cx="7276296" cy="914400"/>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323528" y="1124744"/>
            <a:ext cx="8701600" cy="5257800"/>
          </a:xfrm>
        </p:spPr>
        <p:txBody>
          <a:bodyPr>
            <a:noAutofit/>
          </a:bodyPr>
          <a:lstStyle>
            <a:lvl1pPr>
              <a:defRPr lang="en-US" sz="2200" dirty="0" smtClean="0">
                <a:solidFill>
                  <a:schemeClr val="tx1"/>
                </a:solidFill>
                <a:latin typeface="Calibri" pitchFamily="34" charset="0"/>
                <a:ea typeface="MS PGothic" pitchFamily="34" charset="-128"/>
                <a:cs typeface="Calibri" pitchFamily="34" charset="0"/>
              </a:defRPr>
            </a:lvl1pPr>
            <a:lvl2pPr>
              <a:defRPr lang="en-US" sz="2000" dirty="0" smtClean="0">
                <a:solidFill>
                  <a:srgbClr val="36526C"/>
                </a:solidFill>
                <a:latin typeface="Calibri" pitchFamily="34" charset="0"/>
                <a:ea typeface="MS PGothic" pitchFamily="34" charset="-128"/>
                <a:cs typeface="Arial"/>
              </a:defRPr>
            </a:lvl2pPr>
            <a:lvl3pPr>
              <a:defRPr lang="en-US" sz="2000" dirty="0" smtClean="0">
                <a:solidFill>
                  <a:srgbClr val="36526C"/>
                </a:solidFill>
                <a:latin typeface="Calibri" pitchFamily="34" charset="0"/>
                <a:ea typeface="MS PGothic" pitchFamily="34" charset="-128"/>
                <a:cs typeface="Arial"/>
              </a:defRPr>
            </a:lvl3pPr>
            <a:lvl4pPr>
              <a:defRPr lang="en-US" dirty="0" smtClean="0">
                <a:solidFill>
                  <a:srgbClr val="36526C"/>
                </a:solidFill>
                <a:latin typeface="Calibri" pitchFamily="34" charset="0"/>
                <a:ea typeface="MS PGothic" pitchFamily="34" charset="-128"/>
                <a:cs typeface="Arial"/>
              </a:defRPr>
            </a:lvl4pPr>
            <a:lvl5pPr>
              <a:defRPr lang="en-GB" dirty="0">
                <a:solidFill>
                  <a:srgbClr val="36526C"/>
                </a:solidFill>
                <a:latin typeface="Calibri" pitchFamily="34" charset="0"/>
                <a:ea typeface="MS PGothic" pitchFamily="34" charset="-128"/>
                <a:cs typeface="Arial"/>
              </a:defRPr>
            </a:lvl5pPr>
          </a:lstStyle>
          <a:p>
            <a:pPr marL="273050" lvl="0" indent="-273050" algn="l" rtl="0" eaLnBrk="1" fontAlgn="base" hangingPunct="1">
              <a:lnSpc>
                <a:spcPct val="85000"/>
              </a:lnSpc>
              <a:spcBef>
                <a:spcPct val="50000"/>
              </a:spcBef>
              <a:spcAft>
                <a:spcPct val="0"/>
              </a:spcAft>
              <a:buSzPct val="75000"/>
              <a:buBlip>
                <a:blip r:embed="rId2"/>
              </a:buBlip>
            </a:pPr>
            <a:r>
              <a:rPr lang="en-US" smtClean="0"/>
              <a:t>Click to edit Master text styles</a:t>
            </a:r>
          </a:p>
          <a:p>
            <a:pPr marL="273050" lvl="1" indent="-273050" algn="l" rtl="0" eaLnBrk="1" fontAlgn="base" hangingPunct="1">
              <a:lnSpc>
                <a:spcPct val="85000"/>
              </a:lnSpc>
              <a:spcBef>
                <a:spcPct val="50000"/>
              </a:spcBef>
              <a:spcAft>
                <a:spcPct val="0"/>
              </a:spcAft>
              <a:buSzPct val="75000"/>
              <a:buBlip>
                <a:blip r:embed="rId2"/>
              </a:buBlip>
            </a:pPr>
            <a:r>
              <a:rPr lang="en-US" smtClean="0"/>
              <a:t>Second level</a:t>
            </a:r>
          </a:p>
          <a:p>
            <a:pPr marL="273050" lvl="2" indent="-273050" algn="l" rtl="0" eaLnBrk="1" fontAlgn="base" hangingPunct="1">
              <a:lnSpc>
                <a:spcPct val="85000"/>
              </a:lnSpc>
              <a:spcBef>
                <a:spcPct val="50000"/>
              </a:spcBef>
              <a:spcAft>
                <a:spcPct val="0"/>
              </a:spcAft>
              <a:buSzPct val="75000"/>
              <a:buBlip>
                <a:blip r:embed="rId2"/>
              </a:buBlip>
            </a:pPr>
            <a:r>
              <a:rPr lang="en-US" smtClean="0"/>
              <a:t>Third level</a:t>
            </a:r>
          </a:p>
          <a:p>
            <a:pPr marL="273050" lvl="3" indent="-273050" algn="l" rtl="0" eaLnBrk="1" fontAlgn="base" hangingPunct="1">
              <a:lnSpc>
                <a:spcPct val="85000"/>
              </a:lnSpc>
              <a:spcBef>
                <a:spcPct val="50000"/>
              </a:spcBef>
              <a:spcAft>
                <a:spcPct val="0"/>
              </a:spcAft>
              <a:buSzPct val="75000"/>
              <a:buBlip>
                <a:blip r:embed="rId2"/>
              </a:buBlip>
            </a:pPr>
            <a:r>
              <a:rPr lang="en-US" smtClean="0"/>
              <a:t>Fourth level</a:t>
            </a:r>
          </a:p>
          <a:p>
            <a:pPr marL="273050" lvl="4" indent="-273050" algn="l" rtl="0" eaLnBrk="1" fontAlgn="base" hangingPunct="1">
              <a:lnSpc>
                <a:spcPct val="85000"/>
              </a:lnSpc>
              <a:spcBef>
                <a:spcPct val="50000"/>
              </a:spcBef>
              <a:spcAft>
                <a:spcPct val="0"/>
              </a:spcAft>
              <a:buSzPct val="75000"/>
              <a:buBlip>
                <a:blip r:embed="rId2"/>
              </a:buBlip>
            </a:pPr>
            <a:r>
              <a:rPr lang="en-US" smtClean="0"/>
              <a:t>Fifth level</a:t>
            </a:r>
            <a:endParaRPr lang="en-GB" dirty="0"/>
          </a:p>
        </p:txBody>
      </p:sp>
    </p:spTree>
    <p:extLst>
      <p:ext uri="{BB962C8B-B14F-4D97-AF65-F5344CB8AC3E}">
        <p14:creationId xmlns:p14="http://schemas.microsoft.com/office/powerpoint/2010/main" xmlns="" val="3584641933"/>
      </p:ext>
    </p:extLst>
  </p:cSld>
  <p:clrMapOvr>
    <a:masterClrMapping/>
  </p:clrMapOvr>
  <p:transition>
    <p:fade/>
  </p:transition>
  <p:timing>
    <p:tnLst>
      <p:par>
        <p:cTn id="1" dur="indefinite" restart="never" nodeType="tmRoot"/>
      </p:par>
    </p:tnLst>
  </p:timing>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tandard 2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0624" y="1124712"/>
            <a:ext cx="4206240" cy="5328624"/>
          </a:xfrm>
        </p:spPr>
        <p:txBody>
          <a:bodyPr/>
          <a:lstStyle>
            <a:lvl1pPr>
              <a:defRPr lang="en-US" sz="2200" dirty="0" smtClean="0">
                <a:solidFill>
                  <a:schemeClr val="tx1"/>
                </a:solidFill>
                <a:latin typeface="Calibri" pitchFamily="34" charset="0"/>
                <a:ea typeface="MS PGothic" pitchFamily="34" charset="-128"/>
                <a:cs typeface="Calibri" pitchFamily="34" charset="0"/>
              </a:defRPr>
            </a:lvl1pPr>
            <a:lvl2pPr>
              <a:defRPr lang="en-US" sz="2000" dirty="0" smtClean="0">
                <a:solidFill>
                  <a:srgbClr val="36526C"/>
                </a:solidFill>
                <a:latin typeface="Calibri" pitchFamily="34" charset="0"/>
                <a:ea typeface="MS PGothic" pitchFamily="34" charset="-128"/>
                <a:cs typeface="Arial"/>
              </a:defRPr>
            </a:lvl2pPr>
            <a:lvl3pPr>
              <a:defRPr lang="en-US" sz="2000" dirty="0" smtClean="0">
                <a:solidFill>
                  <a:srgbClr val="36526C"/>
                </a:solidFill>
                <a:latin typeface="Calibri" pitchFamily="34" charset="0"/>
                <a:ea typeface="MS PGothic" pitchFamily="34" charset="-128"/>
                <a:cs typeface="Arial"/>
              </a:defRPr>
            </a:lvl3pPr>
            <a:lvl4pPr>
              <a:defRPr lang="en-US" dirty="0" smtClean="0">
                <a:solidFill>
                  <a:srgbClr val="36526C"/>
                </a:solidFill>
                <a:latin typeface="Calibri" pitchFamily="34" charset="0"/>
                <a:ea typeface="MS PGothic" pitchFamily="34" charset="-128"/>
                <a:cs typeface="Arial"/>
              </a:defRPr>
            </a:lvl4pPr>
            <a:lvl5pPr>
              <a:defRPr lang="en-US" dirty="0">
                <a:solidFill>
                  <a:srgbClr val="36526C"/>
                </a:solidFill>
                <a:latin typeface="Calibri" pitchFamily="34" charset="0"/>
                <a:ea typeface="MS PGothic" pitchFamily="34" charset="-128"/>
                <a:cs typeface="Arial"/>
              </a:defRPr>
            </a:lvl5pPr>
          </a:lstStyle>
          <a:p>
            <a:pPr marL="273050" lvl="0" indent="-273050" algn="l" rtl="0" eaLnBrk="1" fontAlgn="base" hangingPunct="1">
              <a:lnSpc>
                <a:spcPct val="85000"/>
              </a:lnSpc>
              <a:spcBef>
                <a:spcPct val="50000"/>
              </a:spcBef>
              <a:spcAft>
                <a:spcPct val="0"/>
              </a:spcAft>
              <a:buSzPct val="75000"/>
              <a:buBlip>
                <a:blip r:embed="rId2"/>
              </a:buBlip>
            </a:pPr>
            <a:r>
              <a:rPr lang="en-US" smtClean="0"/>
              <a:t>Click to edit Master text styles</a:t>
            </a:r>
          </a:p>
          <a:p>
            <a:pPr marL="273050" lvl="1" indent="-273050" algn="l" rtl="0" eaLnBrk="1" fontAlgn="base" hangingPunct="1">
              <a:lnSpc>
                <a:spcPct val="85000"/>
              </a:lnSpc>
              <a:spcBef>
                <a:spcPct val="50000"/>
              </a:spcBef>
              <a:spcAft>
                <a:spcPct val="0"/>
              </a:spcAft>
              <a:buSzPct val="75000"/>
              <a:buBlip>
                <a:blip r:embed="rId2"/>
              </a:buBlip>
            </a:pPr>
            <a:r>
              <a:rPr lang="en-US" smtClean="0"/>
              <a:t>Second level</a:t>
            </a:r>
          </a:p>
          <a:p>
            <a:pPr marL="273050" lvl="2" indent="-273050" algn="l" rtl="0" eaLnBrk="1" fontAlgn="base" hangingPunct="1">
              <a:lnSpc>
                <a:spcPct val="85000"/>
              </a:lnSpc>
              <a:spcBef>
                <a:spcPct val="50000"/>
              </a:spcBef>
              <a:spcAft>
                <a:spcPct val="0"/>
              </a:spcAft>
              <a:buSzPct val="75000"/>
              <a:buBlip>
                <a:blip r:embed="rId2"/>
              </a:buBlip>
            </a:pPr>
            <a:r>
              <a:rPr lang="en-US" smtClean="0"/>
              <a:t>Third level</a:t>
            </a:r>
          </a:p>
          <a:p>
            <a:pPr marL="273050" lvl="3" indent="-273050" algn="l" rtl="0" eaLnBrk="1" fontAlgn="base" hangingPunct="1">
              <a:lnSpc>
                <a:spcPct val="85000"/>
              </a:lnSpc>
              <a:spcBef>
                <a:spcPct val="50000"/>
              </a:spcBef>
              <a:spcAft>
                <a:spcPct val="0"/>
              </a:spcAft>
              <a:buSzPct val="75000"/>
              <a:buBlip>
                <a:blip r:embed="rId2"/>
              </a:buBlip>
            </a:pPr>
            <a:r>
              <a:rPr lang="en-US" smtClean="0"/>
              <a:t>Fourth level</a:t>
            </a:r>
          </a:p>
          <a:p>
            <a:pPr marL="273050" lvl="4" indent="-273050" algn="l" rtl="0" eaLnBrk="1" fontAlgn="base" hangingPunct="1">
              <a:lnSpc>
                <a:spcPct val="85000"/>
              </a:lnSpc>
              <a:spcBef>
                <a:spcPct val="50000"/>
              </a:spcBef>
              <a:spcAft>
                <a:spcPct val="0"/>
              </a:spcAft>
              <a:buSzPct val="75000"/>
              <a:buBlip>
                <a:blip r:embed="rId2"/>
              </a:buBlip>
            </a:pPr>
            <a:r>
              <a:rPr lang="en-US" smtClean="0"/>
              <a:t>Fifth level</a:t>
            </a:r>
            <a:endParaRPr lang="en-US" dirty="0"/>
          </a:p>
        </p:txBody>
      </p:sp>
      <p:sp>
        <p:nvSpPr>
          <p:cNvPr id="4" name="Text Placeholder 3"/>
          <p:cNvSpPr>
            <a:spLocks noGrp="1"/>
          </p:cNvSpPr>
          <p:nvPr>
            <p:ph type="body" sz="half" idx="2"/>
          </p:nvPr>
        </p:nvSpPr>
        <p:spPr>
          <a:xfrm>
            <a:off x="4758248" y="1124712"/>
            <a:ext cx="4206240" cy="5328624"/>
          </a:xfrm>
        </p:spPr>
        <p:txBody>
          <a:bodyPr/>
          <a:lstStyle>
            <a:lvl1pPr>
              <a:defRPr lang="en-US" sz="2200" dirty="0" smtClean="0">
                <a:solidFill>
                  <a:schemeClr val="tx1"/>
                </a:solidFill>
                <a:latin typeface="Calibri" pitchFamily="34" charset="0"/>
                <a:ea typeface="MS PGothic" pitchFamily="34" charset="-128"/>
                <a:cs typeface="Calibri" pitchFamily="34" charset="0"/>
              </a:defRPr>
            </a:lvl1pPr>
            <a:lvl2pPr>
              <a:defRPr lang="en-US" sz="2000" dirty="0" smtClean="0">
                <a:solidFill>
                  <a:srgbClr val="36526C"/>
                </a:solidFill>
                <a:latin typeface="Calibri" pitchFamily="34" charset="0"/>
                <a:ea typeface="MS PGothic" pitchFamily="34" charset="-128"/>
                <a:cs typeface="Arial"/>
              </a:defRPr>
            </a:lvl2pPr>
            <a:lvl3pPr>
              <a:defRPr lang="en-US" sz="2000" dirty="0" smtClean="0">
                <a:solidFill>
                  <a:srgbClr val="36526C"/>
                </a:solidFill>
                <a:latin typeface="Calibri" pitchFamily="34" charset="0"/>
                <a:ea typeface="MS PGothic" pitchFamily="34" charset="-128"/>
                <a:cs typeface="Arial"/>
              </a:defRPr>
            </a:lvl3pPr>
            <a:lvl4pPr>
              <a:defRPr lang="en-US" dirty="0" smtClean="0">
                <a:solidFill>
                  <a:srgbClr val="36526C"/>
                </a:solidFill>
                <a:latin typeface="Calibri" pitchFamily="34" charset="0"/>
                <a:ea typeface="MS PGothic" pitchFamily="34" charset="-128"/>
                <a:cs typeface="Arial"/>
              </a:defRPr>
            </a:lvl4pPr>
            <a:lvl5pPr>
              <a:defRPr lang="en-US" dirty="0">
                <a:solidFill>
                  <a:srgbClr val="36526C"/>
                </a:solidFill>
                <a:latin typeface="Calibri" pitchFamily="34" charset="0"/>
                <a:ea typeface="MS PGothic" pitchFamily="34" charset="-128"/>
                <a:cs typeface="Arial"/>
              </a:defRPr>
            </a:lvl5pPr>
          </a:lstStyle>
          <a:p>
            <a:pPr marL="273050" lvl="0" indent="-273050" algn="l" rtl="0" eaLnBrk="1" fontAlgn="base" hangingPunct="1">
              <a:lnSpc>
                <a:spcPct val="85000"/>
              </a:lnSpc>
              <a:spcBef>
                <a:spcPct val="50000"/>
              </a:spcBef>
              <a:spcAft>
                <a:spcPct val="0"/>
              </a:spcAft>
              <a:buSzPct val="75000"/>
              <a:buBlip>
                <a:blip r:embed="rId2"/>
              </a:buBlip>
            </a:pPr>
            <a:r>
              <a:rPr lang="en-US" smtClean="0"/>
              <a:t>Click to edit Master text styles</a:t>
            </a:r>
          </a:p>
          <a:p>
            <a:pPr marL="273050" lvl="1" indent="-273050" algn="l" rtl="0" eaLnBrk="1" fontAlgn="base" hangingPunct="1">
              <a:lnSpc>
                <a:spcPct val="85000"/>
              </a:lnSpc>
              <a:spcBef>
                <a:spcPct val="50000"/>
              </a:spcBef>
              <a:spcAft>
                <a:spcPct val="0"/>
              </a:spcAft>
              <a:buSzPct val="75000"/>
              <a:buBlip>
                <a:blip r:embed="rId2"/>
              </a:buBlip>
            </a:pPr>
            <a:r>
              <a:rPr lang="en-US" smtClean="0"/>
              <a:t>Second level</a:t>
            </a:r>
          </a:p>
          <a:p>
            <a:pPr marL="273050" lvl="2" indent="-273050" algn="l" rtl="0" eaLnBrk="1" fontAlgn="base" hangingPunct="1">
              <a:lnSpc>
                <a:spcPct val="85000"/>
              </a:lnSpc>
              <a:spcBef>
                <a:spcPct val="50000"/>
              </a:spcBef>
              <a:spcAft>
                <a:spcPct val="0"/>
              </a:spcAft>
              <a:buSzPct val="75000"/>
              <a:buBlip>
                <a:blip r:embed="rId2"/>
              </a:buBlip>
            </a:pPr>
            <a:r>
              <a:rPr lang="en-US" smtClean="0"/>
              <a:t>Third level</a:t>
            </a:r>
          </a:p>
          <a:p>
            <a:pPr marL="273050" lvl="3" indent="-273050" algn="l" rtl="0" eaLnBrk="1" fontAlgn="base" hangingPunct="1">
              <a:lnSpc>
                <a:spcPct val="85000"/>
              </a:lnSpc>
              <a:spcBef>
                <a:spcPct val="50000"/>
              </a:spcBef>
              <a:spcAft>
                <a:spcPct val="0"/>
              </a:spcAft>
              <a:buSzPct val="75000"/>
              <a:buBlip>
                <a:blip r:embed="rId2"/>
              </a:buBlip>
            </a:pPr>
            <a:r>
              <a:rPr lang="en-US" smtClean="0"/>
              <a:t>Fourth level</a:t>
            </a:r>
          </a:p>
          <a:p>
            <a:pPr marL="273050" lvl="4" indent="-273050" algn="l" rtl="0" eaLnBrk="1" fontAlgn="base" hangingPunct="1">
              <a:lnSpc>
                <a:spcPct val="85000"/>
              </a:lnSpc>
              <a:spcBef>
                <a:spcPct val="50000"/>
              </a:spcBef>
              <a:spcAft>
                <a:spcPct val="0"/>
              </a:spcAft>
              <a:buSzPct val="75000"/>
              <a:buBlip>
                <a:blip r:embed="rId2"/>
              </a:buBlip>
            </a:pPr>
            <a:r>
              <a:rPr lang="en-US" smtClean="0"/>
              <a:t>Fifth level</a:t>
            </a:r>
            <a:endParaRPr lang="en-US" dirty="0"/>
          </a:p>
        </p:txBody>
      </p:sp>
      <p:sp>
        <p:nvSpPr>
          <p:cNvPr id="5" name="Title 1"/>
          <p:cNvSpPr>
            <a:spLocks noGrp="1"/>
          </p:cNvSpPr>
          <p:nvPr>
            <p:ph type="title"/>
          </p:nvPr>
        </p:nvSpPr>
        <p:spPr>
          <a:xfrm>
            <a:off x="320040" y="34684"/>
            <a:ext cx="7276296" cy="914400"/>
          </a:xfrm>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xmlns="" val="2395414098"/>
      </p:ext>
    </p:extLst>
  </p:cSld>
  <p:clrMapOvr>
    <a:masterClrMapping/>
  </p:clrMapOvr>
  <p:transition>
    <p:fade/>
  </p:transition>
  <p:timing>
    <p:tnLst>
      <p:par>
        <p:cTn id="1" dur="indefinite" restart="never" nodeType="tmRoot"/>
      </p:par>
    </p:tnLst>
  </p:timing>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320040" y="34684"/>
            <a:ext cx="7276296" cy="914400"/>
          </a:xfrm>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xmlns="" val="2511787284"/>
      </p:ext>
    </p:extLst>
  </p:cSld>
  <p:clrMapOvr>
    <a:masterClrMapping/>
  </p:clrMapOvr>
  <p:transition>
    <p:fade/>
  </p:transition>
  <p:timing>
    <p:tnLst>
      <p:par>
        <p:cTn id="1" dur="indefinite" restart="never" nodeType="tmRoot"/>
      </p:par>
    </p:tnLst>
  </p:timing>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Blue Bkgd Standard Slide">
    <p:spTree>
      <p:nvGrpSpPr>
        <p:cNvPr id="1" name=""/>
        <p:cNvGrpSpPr/>
        <p:nvPr/>
      </p:nvGrpSpPr>
      <p:grpSpPr>
        <a:xfrm>
          <a:off x="0" y="0"/>
          <a:ext cx="0" cy="0"/>
          <a:chOff x="0" y="0"/>
          <a:chExt cx="0" cy="0"/>
        </a:xfrm>
      </p:grpSpPr>
      <p:grpSp>
        <p:nvGrpSpPr>
          <p:cNvPr id="4" name="Group 10"/>
          <p:cNvGrpSpPr/>
          <p:nvPr/>
        </p:nvGrpSpPr>
        <p:grpSpPr>
          <a:xfrm>
            <a:off x="282575" y="962024"/>
            <a:ext cx="8861425" cy="5630864"/>
            <a:chOff x="282575" y="962024"/>
            <a:chExt cx="8861425" cy="5630864"/>
          </a:xfrm>
        </p:grpSpPr>
        <p:sp>
          <p:nvSpPr>
            <p:cNvPr id="7" name="Rounded Rectangle 6"/>
            <p:cNvSpPr/>
            <p:nvPr userDrawn="1"/>
          </p:nvSpPr>
          <p:spPr bwMode="auto">
            <a:xfrm>
              <a:off x="282575" y="962024"/>
              <a:ext cx="8861425" cy="5630863"/>
            </a:xfrm>
            <a:prstGeom prst="roundRect">
              <a:avLst>
                <a:gd name="adj" fmla="val 1136"/>
              </a:avLst>
            </a:prstGeom>
            <a:solidFill>
              <a:srgbClr val="C4D8E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Narrow" pitchFamily="-65" charset="0"/>
              </a:endParaRPr>
            </a:p>
          </p:txBody>
        </p:sp>
        <p:sp>
          <p:nvSpPr>
            <p:cNvPr id="8" name="Rectangle 7"/>
            <p:cNvSpPr/>
            <p:nvPr userDrawn="1"/>
          </p:nvSpPr>
          <p:spPr bwMode="auto">
            <a:xfrm>
              <a:off x="504497" y="962025"/>
              <a:ext cx="8639503" cy="5630863"/>
            </a:xfrm>
            <a:prstGeom prst="rect">
              <a:avLst/>
            </a:prstGeom>
            <a:solidFill>
              <a:srgbClr val="C4D8E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kern="1200" cap="none" normalizeH="0" baseline="0">
                <a:ln>
                  <a:noFill/>
                </a:ln>
                <a:solidFill>
                  <a:schemeClr val="tx1"/>
                </a:solidFill>
                <a:effectLst/>
                <a:latin typeface="Arial Narrow" pitchFamily="-65" charset="0"/>
                <a:ea typeface="+mn-ea"/>
                <a:cs typeface="+mn-cs"/>
              </a:endParaRPr>
            </a:p>
          </p:txBody>
        </p:sp>
      </p:grpSp>
      <p:sp>
        <p:nvSpPr>
          <p:cNvPr id="2" name="Title 1"/>
          <p:cNvSpPr>
            <a:spLocks noGrp="1"/>
          </p:cNvSpPr>
          <p:nvPr>
            <p:ph type="title"/>
          </p:nvPr>
        </p:nvSpPr>
        <p:spPr>
          <a:xfrm>
            <a:off x="320040" y="34684"/>
            <a:ext cx="7276296" cy="914400"/>
          </a:xfr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lang="en-GB" sz="2400" dirty="0">
                <a:solidFill>
                  <a:srgbClr val="FFFFFF"/>
                </a:solidFill>
                <a:latin typeface="Calibri" pitchFamily="34" charset="0"/>
                <a:ea typeface="MS PGothic" pitchFamily="34" charset="-128"/>
                <a:cs typeface="Calibri"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539496" y="1124744"/>
            <a:ext cx="8485632" cy="5257800"/>
          </a:xfrm>
        </p:spPr>
        <p:txBody>
          <a:bodyPr>
            <a:noAutofit/>
          </a:bodyPr>
          <a:lstStyle>
            <a:lvl1pPr>
              <a:defRPr lang="en-US" sz="2200" dirty="0" smtClean="0">
                <a:solidFill>
                  <a:schemeClr val="tx1"/>
                </a:solidFill>
                <a:latin typeface="Calibri" pitchFamily="34" charset="0"/>
                <a:ea typeface="MS PGothic" pitchFamily="34" charset="-128"/>
                <a:cs typeface="Calibri" pitchFamily="34" charset="0"/>
              </a:defRPr>
            </a:lvl1pPr>
            <a:lvl2pPr>
              <a:defRPr lang="en-US" sz="2000" dirty="0" smtClean="0">
                <a:solidFill>
                  <a:srgbClr val="36526C"/>
                </a:solidFill>
                <a:latin typeface="Calibri" pitchFamily="34" charset="0"/>
                <a:ea typeface="MS PGothic" pitchFamily="34" charset="-128"/>
                <a:cs typeface="Arial"/>
              </a:defRPr>
            </a:lvl2pPr>
            <a:lvl3pPr>
              <a:defRPr lang="en-US" sz="2000" dirty="0" smtClean="0">
                <a:solidFill>
                  <a:srgbClr val="36526C"/>
                </a:solidFill>
                <a:latin typeface="Calibri" pitchFamily="34" charset="0"/>
                <a:ea typeface="MS PGothic" pitchFamily="34" charset="-128"/>
                <a:cs typeface="Arial"/>
              </a:defRPr>
            </a:lvl3pPr>
            <a:lvl4pPr>
              <a:defRPr lang="en-US" dirty="0" smtClean="0">
                <a:solidFill>
                  <a:srgbClr val="36526C"/>
                </a:solidFill>
                <a:latin typeface="Calibri" pitchFamily="34" charset="0"/>
                <a:ea typeface="MS PGothic" pitchFamily="34" charset="-128"/>
                <a:cs typeface="Arial"/>
              </a:defRPr>
            </a:lvl4pPr>
            <a:lvl5pPr>
              <a:defRPr lang="en-GB" dirty="0">
                <a:solidFill>
                  <a:srgbClr val="36526C"/>
                </a:solidFill>
                <a:latin typeface="Calibri" pitchFamily="34" charset="0"/>
                <a:ea typeface="MS PGothic" pitchFamily="34" charset="-128"/>
                <a:cs typeface="Arial"/>
              </a:defRPr>
            </a:lvl5pPr>
          </a:lstStyle>
          <a:p>
            <a:pPr marL="273050" lvl="0" indent="-273050" algn="l" rtl="0" eaLnBrk="1" fontAlgn="base" hangingPunct="1">
              <a:lnSpc>
                <a:spcPct val="85000"/>
              </a:lnSpc>
              <a:spcBef>
                <a:spcPct val="50000"/>
              </a:spcBef>
              <a:spcAft>
                <a:spcPct val="0"/>
              </a:spcAft>
              <a:buSzPct val="75000"/>
              <a:buBlip>
                <a:blip r:embed="rId2"/>
              </a:buBlip>
            </a:pPr>
            <a:r>
              <a:rPr lang="en-US" smtClean="0"/>
              <a:t>Click to edit Master text styles</a:t>
            </a:r>
          </a:p>
          <a:p>
            <a:pPr marL="273050" lvl="1" indent="-273050" algn="l" rtl="0" eaLnBrk="1" fontAlgn="base" hangingPunct="1">
              <a:lnSpc>
                <a:spcPct val="85000"/>
              </a:lnSpc>
              <a:spcBef>
                <a:spcPct val="50000"/>
              </a:spcBef>
              <a:spcAft>
                <a:spcPct val="0"/>
              </a:spcAft>
              <a:buSzPct val="75000"/>
              <a:buBlip>
                <a:blip r:embed="rId2"/>
              </a:buBlip>
            </a:pPr>
            <a:r>
              <a:rPr lang="en-US" smtClean="0"/>
              <a:t>Second level</a:t>
            </a:r>
          </a:p>
          <a:p>
            <a:pPr marL="273050" lvl="2" indent="-273050" algn="l" rtl="0" eaLnBrk="1" fontAlgn="base" hangingPunct="1">
              <a:lnSpc>
                <a:spcPct val="85000"/>
              </a:lnSpc>
              <a:spcBef>
                <a:spcPct val="50000"/>
              </a:spcBef>
              <a:spcAft>
                <a:spcPct val="0"/>
              </a:spcAft>
              <a:buSzPct val="75000"/>
              <a:buBlip>
                <a:blip r:embed="rId2"/>
              </a:buBlip>
            </a:pPr>
            <a:r>
              <a:rPr lang="en-US" smtClean="0"/>
              <a:t>Third level</a:t>
            </a:r>
          </a:p>
          <a:p>
            <a:pPr marL="273050" lvl="3" indent="-273050" algn="l" rtl="0" eaLnBrk="1" fontAlgn="base" hangingPunct="1">
              <a:lnSpc>
                <a:spcPct val="85000"/>
              </a:lnSpc>
              <a:spcBef>
                <a:spcPct val="50000"/>
              </a:spcBef>
              <a:spcAft>
                <a:spcPct val="0"/>
              </a:spcAft>
              <a:buSzPct val="75000"/>
              <a:buBlip>
                <a:blip r:embed="rId2"/>
              </a:buBlip>
            </a:pPr>
            <a:r>
              <a:rPr lang="en-US" smtClean="0"/>
              <a:t>Fourth level</a:t>
            </a:r>
          </a:p>
          <a:p>
            <a:pPr marL="273050" lvl="4" indent="-273050" algn="l" rtl="0" eaLnBrk="1" fontAlgn="base" hangingPunct="1">
              <a:lnSpc>
                <a:spcPct val="85000"/>
              </a:lnSpc>
              <a:spcBef>
                <a:spcPct val="50000"/>
              </a:spcBef>
              <a:spcAft>
                <a:spcPct val="0"/>
              </a:spcAft>
              <a:buSzPct val="75000"/>
              <a:buBlip>
                <a:blip r:embed="rId2"/>
              </a:buBlip>
            </a:pPr>
            <a:r>
              <a:rPr lang="en-US" smtClean="0"/>
              <a:t>Fifth level</a:t>
            </a:r>
            <a:endParaRPr lang="en-GB" dirty="0"/>
          </a:p>
        </p:txBody>
      </p:sp>
    </p:spTree>
    <p:extLst>
      <p:ext uri="{BB962C8B-B14F-4D97-AF65-F5344CB8AC3E}">
        <p14:creationId xmlns:p14="http://schemas.microsoft.com/office/powerpoint/2010/main" xmlns="" val="3675472013"/>
      </p:ext>
    </p:extLst>
  </p:cSld>
  <p:clrMapOvr>
    <a:masterClrMapping/>
  </p:clrMapOvr>
  <p:transition>
    <p:fade/>
  </p:transition>
  <p:timing>
    <p:tnLst>
      <p:par>
        <p:cTn id="1" dur="indefinite" restart="never" nodeType="tmRoot"/>
      </p:par>
    </p:tnLst>
  </p:timing>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Blue Bkgd Body Extended to Bottom">
    <p:spTree>
      <p:nvGrpSpPr>
        <p:cNvPr id="1" name=""/>
        <p:cNvGrpSpPr/>
        <p:nvPr/>
      </p:nvGrpSpPr>
      <p:grpSpPr>
        <a:xfrm>
          <a:off x="0" y="0"/>
          <a:ext cx="0" cy="0"/>
          <a:chOff x="0" y="0"/>
          <a:chExt cx="0" cy="0"/>
        </a:xfrm>
      </p:grpSpPr>
      <p:grpSp>
        <p:nvGrpSpPr>
          <p:cNvPr id="4" name="Group 14"/>
          <p:cNvGrpSpPr/>
          <p:nvPr/>
        </p:nvGrpSpPr>
        <p:grpSpPr>
          <a:xfrm>
            <a:off x="282575" y="962024"/>
            <a:ext cx="8861425" cy="5895976"/>
            <a:chOff x="282575" y="962024"/>
            <a:chExt cx="8861425" cy="5895976"/>
          </a:xfrm>
          <a:effectLst/>
        </p:grpSpPr>
        <p:sp>
          <p:nvSpPr>
            <p:cNvPr id="8" name="Rectangle 7"/>
            <p:cNvSpPr/>
            <p:nvPr userDrawn="1"/>
          </p:nvSpPr>
          <p:spPr bwMode="auto">
            <a:xfrm>
              <a:off x="282575" y="6369269"/>
              <a:ext cx="8861425" cy="488731"/>
            </a:xfrm>
            <a:prstGeom prst="rect">
              <a:avLst/>
            </a:prstGeom>
            <a:solidFill>
              <a:srgbClr val="C4D8E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kern="1200" cap="none" normalizeH="0" baseline="0">
                <a:ln>
                  <a:noFill/>
                </a:ln>
                <a:solidFill>
                  <a:schemeClr val="tx1"/>
                </a:solidFill>
                <a:effectLst/>
                <a:latin typeface="Arial Narrow" pitchFamily="-65" charset="0"/>
                <a:ea typeface="+mn-ea"/>
                <a:cs typeface="+mn-cs"/>
              </a:endParaRPr>
            </a:p>
          </p:txBody>
        </p:sp>
        <p:sp>
          <p:nvSpPr>
            <p:cNvPr id="13" name="Rounded Rectangle 12"/>
            <p:cNvSpPr/>
            <p:nvPr userDrawn="1"/>
          </p:nvSpPr>
          <p:spPr bwMode="auto">
            <a:xfrm>
              <a:off x="282575" y="962024"/>
              <a:ext cx="8861425" cy="5630863"/>
            </a:xfrm>
            <a:prstGeom prst="roundRect">
              <a:avLst>
                <a:gd name="adj" fmla="val 1136"/>
              </a:avLst>
            </a:prstGeom>
            <a:solidFill>
              <a:srgbClr val="C4D8E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Narrow" pitchFamily="-65" charset="0"/>
              </a:endParaRPr>
            </a:p>
          </p:txBody>
        </p:sp>
        <p:sp>
          <p:nvSpPr>
            <p:cNvPr id="14" name="Rectangle 13"/>
            <p:cNvSpPr/>
            <p:nvPr userDrawn="1"/>
          </p:nvSpPr>
          <p:spPr bwMode="auto">
            <a:xfrm>
              <a:off x="504497" y="962025"/>
              <a:ext cx="8639503" cy="5630863"/>
            </a:xfrm>
            <a:prstGeom prst="rect">
              <a:avLst/>
            </a:prstGeom>
            <a:solidFill>
              <a:srgbClr val="C4D8E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kern="1200" cap="none" normalizeH="0" baseline="0">
                <a:ln>
                  <a:noFill/>
                </a:ln>
                <a:solidFill>
                  <a:schemeClr val="tx1"/>
                </a:solidFill>
                <a:effectLst/>
                <a:latin typeface="Arial Narrow" pitchFamily="-65" charset="0"/>
                <a:ea typeface="+mn-ea"/>
                <a:cs typeface="+mn-cs"/>
              </a:endParaRPr>
            </a:p>
          </p:txBody>
        </p:sp>
      </p:grpSp>
      <p:sp>
        <p:nvSpPr>
          <p:cNvPr id="2" name="Title 1"/>
          <p:cNvSpPr>
            <a:spLocks noGrp="1"/>
          </p:cNvSpPr>
          <p:nvPr>
            <p:ph type="title"/>
          </p:nvPr>
        </p:nvSpPr>
        <p:spPr>
          <a:xfrm>
            <a:off x="320040" y="34684"/>
            <a:ext cx="7276296" cy="914400"/>
          </a:xfr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lang="en-GB" sz="2400" dirty="0">
                <a:solidFill>
                  <a:srgbClr val="FFFFFF"/>
                </a:solidFill>
                <a:latin typeface="Calibri" pitchFamily="34" charset="0"/>
                <a:ea typeface="MS PGothic" pitchFamily="34" charset="-128"/>
                <a:cs typeface="Calibri"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539496" y="1124744"/>
            <a:ext cx="8485632" cy="5257800"/>
          </a:xfrm>
        </p:spPr>
        <p:txBody>
          <a:bodyPr>
            <a:noAutofit/>
          </a:bodyPr>
          <a:lstStyle>
            <a:lvl1pPr>
              <a:defRPr lang="en-US" sz="2200" dirty="0" smtClean="0">
                <a:solidFill>
                  <a:schemeClr val="tx1"/>
                </a:solidFill>
                <a:latin typeface="Calibri" pitchFamily="34" charset="0"/>
                <a:ea typeface="MS PGothic" pitchFamily="34" charset="-128"/>
                <a:cs typeface="Calibri" pitchFamily="34" charset="0"/>
              </a:defRPr>
            </a:lvl1pPr>
            <a:lvl2pPr>
              <a:defRPr lang="en-US" sz="2000" dirty="0" smtClean="0">
                <a:solidFill>
                  <a:srgbClr val="36526C"/>
                </a:solidFill>
                <a:latin typeface="Calibri" pitchFamily="34" charset="0"/>
                <a:ea typeface="MS PGothic" pitchFamily="34" charset="-128"/>
                <a:cs typeface="Arial"/>
              </a:defRPr>
            </a:lvl2pPr>
            <a:lvl3pPr>
              <a:defRPr lang="en-US" sz="2000" dirty="0" smtClean="0">
                <a:solidFill>
                  <a:srgbClr val="36526C"/>
                </a:solidFill>
                <a:latin typeface="Calibri" pitchFamily="34" charset="0"/>
                <a:ea typeface="MS PGothic" pitchFamily="34" charset="-128"/>
                <a:cs typeface="Arial"/>
              </a:defRPr>
            </a:lvl3pPr>
            <a:lvl4pPr>
              <a:defRPr lang="en-US" dirty="0" smtClean="0">
                <a:solidFill>
                  <a:srgbClr val="36526C"/>
                </a:solidFill>
                <a:latin typeface="Calibri" pitchFamily="34" charset="0"/>
                <a:ea typeface="MS PGothic" pitchFamily="34" charset="-128"/>
                <a:cs typeface="Arial"/>
              </a:defRPr>
            </a:lvl4pPr>
            <a:lvl5pPr>
              <a:defRPr lang="en-GB" dirty="0">
                <a:solidFill>
                  <a:srgbClr val="36526C"/>
                </a:solidFill>
                <a:latin typeface="Calibri" pitchFamily="34" charset="0"/>
                <a:ea typeface="MS PGothic" pitchFamily="34" charset="-128"/>
                <a:cs typeface="Arial"/>
              </a:defRPr>
            </a:lvl5pPr>
          </a:lstStyle>
          <a:p>
            <a:pPr marL="273050" lvl="0" indent="-273050" algn="l" rtl="0" eaLnBrk="1" fontAlgn="base" hangingPunct="1">
              <a:lnSpc>
                <a:spcPct val="85000"/>
              </a:lnSpc>
              <a:spcBef>
                <a:spcPct val="50000"/>
              </a:spcBef>
              <a:spcAft>
                <a:spcPct val="0"/>
              </a:spcAft>
              <a:buSzPct val="75000"/>
              <a:buBlip>
                <a:blip r:embed="rId2"/>
              </a:buBlip>
            </a:pPr>
            <a:r>
              <a:rPr lang="en-US" smtClean="0"/>
              <a:t>Click to edit Master text styles</a:t>
            </a:r>
          </a:p>
          <a:p>
            <a:pPr marL="273050" lvl="1" indent="-273050" algn="l" rtl="0" eaLnBrk="1" fontAlgn="base" hangingPunct="1">
              <a:lnSpc>
                <a:spcPct val="85000"/>
              </a:lnSpc>
              <a:spcBef>
                <a:spcPct val="50000"/>
              </a:spcBef>
              <a:spcAft>
                <a:spcPct val="0"/>
              </a:spcAft>
              <a:buSzPct val="75000"/>
              <a:buBlip>
                <a:blip r:embed="rId2"/>
              </a:buBlip>
            </a:pPr>
            <a:r>
              <a:rPr lang="en-US" smtClean="0"/>
              <a:t>Second level</a:t>
            </a:r>
          </a:p>
          <a:p>
            <a:pPr marL="273050" lvl="2" indent="-273050" algn="l" rtl="0" eaLnBrk="1" fontAlgn="base" hangingPunct="1">
              <a:lnSpc>
                <a:spcPct val="85000"/>
              </a:lnSpc>
              <a:spcBef>
                <a:spcPct val="50000"/>
              </a:spcBef>
              <a:spcAft>
                <a:spcPct val="0"/>
              </a:spcAft>
              <a:buSzPct val="75000"/>
              <a:buBlip>
                <a:blip r:embed="rId2"/>
              </a:buBlip>
            </a:pPr>
            <a:r>
              <a:rPr lang="en-US" smtClean="0"/>
              <a:t>Third level</a:t>
            </a:r>
          </a:p>
          <a:p>
            <a:pPr marL="273050" lvl="3" indent="-273050" algn="l" rtl="0" eaLnBrk="1" fontAlgn="base" hangingPunct="1">
              <a:lnSpc>
                <a:spcPct val="85000"/>
              </a:lnSpc>
              <a:spcBef>
                <a:spcPct val="50000"/>
              </a:spcBef>
              <a:spcAft>
                <a:spcPct val="0"/>
              </a:spcAft>
              <a:buSzPct val="75000"/>
              <a:buBlip>
                <a:blip r:embed="rId2"/>
              </a:buBlip>
            </a:pPr>
            <a:r>
              <a:rPr lang="en-US" smtClean="0"/>
              <a:t>Fourth level</a:t>
            </a:r>
          </a:p>
          <a:p>
            <a:pPr marL="273050" lvl="4" indent="-273050" algn="l" rtl="0" eaLnBrk="1" fontAlgn="base" hangingPunct="1">
              <a:lnSpc>
                <a:spcPct val="85000"/>
              </a:lnSpc>
              <a:spcBef>
                <a:spcPct val="50000"/>
              </a:spcBef>
              <a:spcAft>
                <a:spcPct val="0"/>
              </a:spcAft>
              <a:buSzPct val="75000"/>
              <a:buBlip>
                <a:blip r:embed="rId2"/>
              </a:buBlip>
            </a:pPr>
            <a:r>
              <a:rPr lang="en-US" smtClean="0"/>
              <a:t>Fifth level</a:t>
            </a:r>
            <a:endParaRPr lang="en-GB" dirty="0"/>
          </a:p>
        </p:txBody>
      </p:sp>
      <p:sp>
        <p:nvSpPr>
          <p:cNvPr id="5" name="Footer Placeholder 3"/>
          <p:cNvSpPr txBox="1">
            <a:spLocks noGrp="1"/>
          </p:cNvSpPr>
          <p:nvPr/>
        </p:nvSpPr>
        <p:spPr bwMode="auto">
          <a:xfrm>
            <a:off x="457200" y="6629896"/>
            <a:ext cx="3200400" cy="168275"/>
          </a:xfrm>
          <a:prstGeom prst="rect">
            <a:avLst/>
          </a:prstGeom>
          <a:noFill/>
          <a:ln w="9525">
            <a:noFill/>
            <a:miter lim="800000"/>
            <a:headEnd/>
            <a:tailEnd/>
          </a:ln>
        </p:spPr>
        <p:txBody>
          <a:bodyPr lIns="0" tIns="0" rIns="0" bIns="0"/>
          <a:lstStyle/>
          <a:p>
            <a:pPr eaLnBrk="1" hangingPunct="1"/>
            <a:r>
              <a:rPr lang="en-US" sz="800" dirty="0">
                <a:solidFill>
                  <a:schemeClr val="bg2">
                    <a:lumMod val="50000"/>
                  </a:schemeClr>
                </a:solidFill>
                <a:latin typeface="Calibri" pitchFamily="34" charset="0"/>
                <a:cs typeface="Arial" charset="0"/>
              </a:rPr>
              <a:t>© Copyright </a:t>
            </a:r>
            <a:fld id="{910C45E0-AA13-4DFD-A587-470F0E7A7645}" type="datetime1">
              <a:rPr lang="en-US" sz="800">
                <a:solidFill>
                  <a:schemeClr val="bg2">
                    <a:lumMod val="50000"/>
                  </a:schemeClr>
                </a:solidFill>
                <a:latin typeface="Calibri" pitchFamily="34" charset="0"/>
                <a:cs typeface="Arial" charset="0"/>
              </a:rPr>
              <a:pPr eaLnBrk="1" hangingPunct="1"/>
              <a:t>10/17/2012</a:t>
            </a:fld>
            <a:r>
              <a:rPr lang="en-US" sz="800" dirty="0">
                <a:solidFill>
                  <a:schemeClr val="bg2">
                    <a:lumMod val="50000"/>
                  </a:schemeClr>
                </a:solidFill>
                <a:latin typeface="Calibri" pitchFamily="34" charset="0"/>
                <a:cs typeface="Arial" charset="0"/>
              </a:rPr>
              <a:t> BMC Software, Inc</a:t>
            </a:r>
          </a:p>
        </p:txBody>
      </p:sp>
      <p:sp>
        <p:nvSpPr>
          <p:cNvPr id="6" name="Slide Number Placeholder 4"/>
          <p:cNvSpPr txBox="1">
            <a:spLocks noGrp="1"/>
          </p:cNvSpPr>
          <p:nvPr/>
        </p:nvSpPr>
        <p:spPr bwMode="auto">
          <a:xfrm>
            <a:off x="8429652" y="6629680"/>
            <a:ext cx="381000" cy="152400"/>
          </a:xfrm>
          <a:prstGeom prst="rect">
            <a:avLst/>
          </a:prstGeom>
          <a:noFill/>
          <a:ln>
            <a:miter lim="800000"/>
            <a:headEnd/>
            <a:tailEnd/>
          </a:ln>
        </p:spPr>
        <p:txBody>
          <a:bodyPr lIns="0" tIns="0" rIns="0" bIns="0"/>
          <a:lstStyle/>
          <a:p>
            <a:pPr algn="r" eaLnBrk="1" hangingPunct="1"/>
            <a:fld id="{6B87F707-7BA5-4994-A781-C7B69744A021}" type="slidenum">
              <a:rPr lang="en-US" sz="800" b="1">
                <a:solidFill>
                  <a:schemeClr val="bg2">
                    <a:lumMod val="50000"/>
                  </a:schemeClr>
                </a:solidFill>
                <a:latin typeface="Calibri" pitchFamily="34" charset="0"/>
                <a:cs typeface="Arial" charset="0"/>
              </a:rPr>
              <a:pPr algn="r" eaLnBrk="1" hangingPunct="1"/>
              <a:t>‹#›</a:t>
            </a:fld>
            <a:endParaRPr lang="en-US" sz="800" b="1">
              <a:solidFill>
                <a:schemeClr val="bg2">
                  <a:lumMod val="50000"/>
                </a:schemeClr>
              </a:solidFill>
              <a:latin typeface="Calibri" pitchFamily="34" charset="0"/>
              <a:cs typeface="Arial" charset="0"/>
            </a:endParaRPr>
          </a:p>
        </p:txBody>
      </p:sp>
    </p:spTree>
    <p:extLst>
      <p:ext uri="{BB962C8B-B14F-4D97-AF65-F5344CB8AC3E}">
        <p14:creationId xmlns:p14="http://schemas.microsoft.com/office/powerpoint/2010/main" xmlns="" val="1528494709"/>
      </p:ext>
    </p:extLst>
  </p:cSld>
  <p:clrMapOvr>
    <a:masterClrMapping/>
  </p:clrMapOvr>
  <p:transition>
    <p:fade/>
  </p:transition>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1 column">
    <p:spTree>
      <p:nvGrpSpPr>
        <p:cNvPr id="1" name=""/>
        <p:cNvGrpSpPr/>
        <p:nvPr/>
      </p:nvGrpSpPr>
      <p:grpSpPr>
        <a:xfrm>
          <a:off x="0" y="0"/>
          <a:ext cx="0" cy="0"/>
          <a:chOff x="0" y="0"/>
          <a:chExt cx="0" cy="0"/>
        </a:xfrm>
      </p:grpSpPr>
      <p:sp>
        <p:nvSpPr>
          <p:cNvPr id="4" name="Content Placeholder 4"/>
          <p:cNvSpPr>
            <a:spLocks noGrp="1"/>
          </p:cNvSpPr>
          <p:nvPr>
            <p:ph sz="quarter" idx="10"/>
          </p:nvPr>
        </p:nvSpPr>
        <p:spPr bwMode="white">
          <a:xfrm>
            <a:off x="203201" y="1759666"/>
            <a:ext cx="3909332" cy="3200400"/>
          </a:xfrm>
          <a:prstGeom prst="rect">
            <a:avLst/>
          </a:prstGeom>
        </p:spPr>
        <p:txBody>
          <a:bodyPr anchor="ctr"/>
          <a:lstStyle>
            <a:lvl1pPr marL="0" indent="0" algn="ctr">
              <a:lnSpc>
                <a:spcPct val="100000"/>
              </a:lnSpc>
              <a:buFont typeface="Arial"/>
              <a:buNone/>
              <a:defRPr sz="2400" b="1">
                <a:solidFill>
                  <a:schemeClr val="bg1"/>
                </a:solidFill>
              </a:defRPr>
            </a:lvl1pPr>
            <a:lvl2pPr marL="346057" indent="0">
              <a:buNone/>
              <a:defRPr/>
            </a:lvl2pPr>
            <a:lvl3pPr marL="682591" indent="0">
              <a:buNone/>
              <a:defRPr/>
            </a:lvl3pPr>
            <a:lvl4pPr marL="971501" indent="0">
              <a:buNone/>
              <a:defRPr/>
            </a:lvl4pPr>
            <a:lvl5pPr marL="1371531" indent="0">
              <a:buNone/>
              <a:defRPr/>
            </a:lvl5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lue Bkgd Body Slide Extended to Left">
    <p:spTree>
      <p:nvGrpSpPr>
        <p:cNvPr id="1" name=""/>
        <p:cNvGrpSpPr/>
        <p:nvPr/>
      </p:nvGrpSpPr>
      <p:grpSpPr>
        <a:xfrm>
          <a:off x="0" y="0"/>
          <a:ext cx="0" cy="0"/>
          <a:chOff x="0" y="0"/>
          <a:chExt cx="0" cy="0"/>
        </a:xfrm>
      </p:grpSpPr>
      <p:sp>
        <p:nvSpPr>
          <p:cNvPr id="6" name="Rectangle 5"/>
          <p:cNvSpPr/>
          <p:nvPr/>
        </p:nvSpPr>
        <p:spPr bwMode="auto">
          <a:xfrm>
            <a:off x="0" y="962025"/>
            <a:ext cx="9144000" cy="5630863"/>
          </a:xfrm>
          <a:prstGeom prst="rect">
            <a:avLst/>
          </a:prstGeom>
          <a:solidFill>
            <a:srgbClr val="C4D8E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kern="1200" cap="none" normalizeH="0" baseline="0">
              <a:ln>
                <a:noFill/>
              </a:ln>
              <a:solidFill>
                <a:schemeClr val="tx1"/>
              </a:solidFill>
              <a:effectLst/>
              <a:latin typeface="Arial Narrow" pitchFamily="-65" charset="0"/>
              <a:ea typeface="+mn-ea"/>
              <a:cs typeface="+mn-cs"/>
            </a:endParaRPr>
          </a:p>
        </p:txBody>
      </p:sp>
      <p:sp>
        <p:nvSpPr>
          <p:cNvPr id="2" name="Title 1"/>
          <p:cNvSpPr>
            <a:spLocks noGrp="1"/>
          </p:cNvSpPr>
          <p:nvPr>
            <p:ph type="title"/>
          </p:nvPr>
        </p:nvSpPr>
        <p:spPr>
          <a:xfrm>
            <a:off x="320040" y="34684"/>
            <a:ext cx="7276296" cy="914400"/>
          </a:xfr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lang="en-GB" sz="2400" dirty="0">
                <a:solidFill>
                  <a:srgbClr val="FFFFFF"/>
                </a:solidFill>
                <a:latin typeface="Calibri" pitchFamily="34" charset="0"/>
                <a:ea typeface="MS PGothic" pitchFamily="34" charset="-128"/>
                <a:cs typeface="Calibri"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323528" y="1124744"/>
            <a:ext cx="8701600" cy="5257800"/>
          </a:xfrm>
        </p:spPr>
        <p:txBody>
          <a:bodyPr>
            <a:noAutofit/>
          </a:bodyPr>
          <a:lstStyle>
            <a:lvl1pPr>
              <a:defRPr lang="en-US" sz="2200" dirty="0" smtClean="0">
                <a:solidFill>
                  <a:schemeClr val="tx1"/>
                </a:solidFill>
                <a:latin typeface="Calibri" pitchFamily="34" charset="0"/>
                <a:ea typeface="MS PGothic" pitchFamily="34" charset="-128"/>
                <a:cs typeface="Calibri" pitchFamily="34" charset="0"/>
              </a:defRPr>
            </a:lvl1pPr>
            <a:lvl2pPr>
              <a:defRPr lang="en-US" sz="2000" dirty="0" smtClean="0">
                <a:solidFill>
                  <a:srgbClr val="36526C"/>
                </a:solidFill>
                <a:latin typeface="Calibri" pitchFamily="34" charset="0"/>
                <a:ea typeface="MS PGothic" pitchFamily="34" charset="-128"/>
                <a:cs typeface="Arial"/>
              </a:defRPr>
            </a:lvl2pPr>
            <a:lvl3pPr>
              <a:defRPr lang="en-US" sz="2000" dirty="0" smtClean="0">
                <a:solidFill>
                  <a:srgbClr val="36526C"/>
                </a:solidFill>
                <a:latin typeface="Calibri" pitchFamily="34" charset="0"/>
                <a:ea typeface="MS PGothic" pitchFamily="34" charset="-128"/>
                <a:cs typeface="Arial"/>
              </a:defRPr>
            </a:lvl3pPr>
            <a:lvl4pPr>
              <a:defRPr lang="en-US" dirty="0" smtClean="0">
                <a:solidFill>
                  <a:srgbClr val="36526C"/>
                </a:solidFill>
                <a:latin typeface="Calibri" pitchFamily="34" charset="0"/>
                <a:ea typeface="MS PGothic" pitchFamily="34" charset="-128"/>
                <a:cs typeface="Arial"/>
              </a:defRPr>
            </a:lvl4pPr>
            <a:lvl5pPr>
              <a:defRPr lang="en-GB" dirty="0">
                <a:solidFill>
                  <a:srgbClr val="36526C"/>
                </a:solidFill>
                <a:latin typeface="Calibri" pitchFamily="34" charset="0"/>
                <a:ea typeface="MS PGothic" pitchFamily="34" charset="-128"/>
                <a:cs typeface="Arial"/>
              </a:defRPr>
            </a:lvl5pPr>
          </a:lstStyle>
          <a:p>
            <a:pPr marL="273050" lvl="0" indent="-273050" algn="l" rtl="0" eaLnBrk="1" fontAlgn="base" hangingPunct="1">
              <a:lnSpc>
                <a:spcPct val="85000"/>
              </a:lnSpc>
              <a:spcBef>
                <a:spcPct val="50000"/>
              </a:spcBef>
              <a:spcAft>
                <a:spcPct val="0"/>
              </a:spcAft>
              <a:buSzPct val="75000"/>
              <a:buBlip>
                <a:blip r:embed="rId2"/>
              </a:buBlip>
            </a:pPr>
            <a:r>
              <a:rPr lang="en-US" smtClean="0"/>
              <a:t>Click to edit Master text styles</a:t>
            </a:r>
          </a:p>
          <a:p>
            <a:pPr marL="273050" lvl="1" indent="-273050" algn="l" rtl="0" eaLnBrk="1" fontAlgn="base" hangingPunct="1">
              <a:lnSpc>
                <a:spcPct val="85000"/>
              </a:lnSpc>
              <a:spcBef>
                <a:spcPct val="50000"/>
              </a:spcBef>
              <a:spcAft>
                <a:spcPct val="0"/>
              </a:spcAft>
              <a:buSzPct val="75000"/>
              <a:buBlip>
                <a:blip r:embed="rId2"/>
              </a:buBlip>
            </a:pPr>
            <a:r>
              <a:rPr lang="en-US" smtClean="0"/>
              <a:t>Second level</a:t>
            </a:r>
          </a:p>
          <a:p>
            <a:pPr marL="273050" lvl="2" indent="-273050" algn="l" rtl="0" eaLnBrk="1" fontAlgn="base" hangingPunct="1">
              <a:lnSpc>
                <a:spcPct val="85000"/>
              </a:lnSpc>
              <a:spcBef>
                <a:spcPct val="50000"/>
              </a:spcBef>
              <a:spcAft>
                <a:spcPct val="0"/>
              </a:spcAft>
              <a:buSzPct val="75000"/>
              <a:buBlip>
                <a:blip r:embed="rId2"/>
              </a:buBlip>
            </a:pPr>
            <a:r>
              <a:rPr lang="en-US" smtClean="0"/>
              <a:t>Third level</a:t>
            </a:r>
          </a:p>
          <a:p>
            <a:pPr marL="273050" lvl="3" indent="-273050" algn="l" rtl="0" eaLnBrk="1" fontAlgn="base" hangingPunct="1">
              <a:lnSpc>
                <a:spcPct val="85000"/>
              </a:lnSpc>
              <a:spcBef>
                <a:spcPct val="50000"/>
              </a:spcBef>
              <a:spcAft>
                <a:spcPct val="0"/>
              </a:spcAft>
              <a:buSzPct val="75000"/>
              <a:buBlip>
                <a:blip r:embed="rId2"/>
              </a:buBlip>
            </a:pPr>
            <a:r>
              <a:rPr lang="en-US" smtClean="0"/>
              <a:t>Fourth level</a:t>
            </a:r>
          </a:p>
          <a:p>
            <a:pPr marL="273050" lvl="4" indent="-273050" algn="l" rtl="0" eaLnBrk="1" fontAlgn="base" hangingPunct="1">
              <a:lnSpc>
                <a:spcPct val="85000"/>
              </a:lnSpc>
              <a:spcBef>
                <a:spcPct val="50000"/>
              </a:spcBef>
              <a:spcAft>
                <a:spcPct val="0"/>
              </a:spcAft>
              <a:buSzPct val="75000"/>
              <a:buBlip>
                <a:blip r:embed="rId2"/>
              </a:buBlip>
            </a:pPr>
            <a:r>
              <a:rPr lang="en-US" smtClean="0"/>
              <a:t>Fifth level</a:t>
            </a:r>
            <a:endParaRPr lang="en-GB" dirty="0"/>
          </a:p>
        </p:txBody>
      </p:sp>
    </p:spTree>
    <p:extLst>
      <p:ext uri="{BB962C8B-B14F-4D97-AF65-F5344CB8AC3E}">
        <p14:creationId xmlns:p14="http://schemas.microsoft.com/office/powerpoint/2010/main" xmlns="" val="4086273077"/>
      </p:ext>
    </p:extLst>
  </p:cSld>
  <p:clrMapOvr>
    <a:masterClrMapping/>
  </p:clrMapOvr>
  <p:transition>
    <p:fade/>
  </p:transition>
  <p:timing>
    <p:tnLst>
      <p:par>
        <p:cTn id="1" dur="indefinite" restart="never" nodeType="tmRoot"/>
      </p:par>
    </p:tnLst>
  </p:timing>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ue Bkgd Standard 2 column">
    <p:spTree>
      <p:nvGrpSpPr>
        <p:cNvPr id="1" name=""/>
        <p:cNvGrpSpPr/>
        <p:nvPr/>
      </p:nvGrpSpPr>
      <p:grpSpPr>
        <a:xfrm>
          <a:off x="0" y="0"/>
          <a:ext cx="0" cy="0"/>
          <a:chOff x="0" y="0"/>
          <a:chExt cx="0" cy="0"/>
        </a:xfrm>
      </p:grpSpPr>
      <p:grpSp>
        <p:nvGrpSpPr>
          <p:cNvPr id="2" name="Group 5"/>
          <p:cNvGrpSpPr/>
          <p:nvPr/>
        </p:nvGrpSpPr>
        <p:grpSpPr>
          <a:xfrm>
            <a:off x="282575" y="962024"/>
            <a:ext cx="8861425" cy="5630864"/>
            <a:chOff x="282575" y="962024"/>
            <a:chExt cx="8861425" cy="5630864"/>
          </a:xfrm>
        </p:grpSpPr>
        <p:sp>
          <p:nvSpPr>
            <p:cNvPr id="7" name="Rounded Rectangle 6"/>
            <p:cNvSpPr/>
            <p:nvPr userDrawn="1"/>
          </p:nvSpPr>
          <p:spPr bwMode="auto">
            <a:xfrm>
              <a:off x="282575" y="962024"/>
              <a:ext cx="8861425" cy="5630863"/>
            </a:xfrm>
            <a:prstGeom prst="roundRect">
              <a:avLst>
                <a:gd name="adj" fmla="val 1136"/>
              </a:avLst>
            </a:prstGeom>
            <a:solidFill>
              <a:srgbClr val="C4D8E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Narrow" pitchFamily="-65" charset="0"/>
              </a:endParaRPr>
            </a:p>
          </p:txBody>
        </p:sp>
        <p:sp>
          <p:nvSpPr>
            <p:cNvPr id="8" name="Rectangle 7"/>
            <p:cNvSpPr/>
            <p:nvPr userDrawn="1"/>
          </p:nvSpPr>
          <p:spPr bwMode="auto">
            <a:xfrm>
              <a:off x="504497" y="962025"/>
              <a:ext cx="8639503" cy="5630863"/>
            </a:xfrm>
            <a:prstGeom prst="rect">
              <a:avLst/>
            </a:prstGeom>
            <a:solidFill>
              <a:srgbClr val="C4D8E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kern="1200" cap="none" normalizeH="0" baseline="0">
                <a:ln>
                  <a:noFill/>
                </a:ln>
                <a:solidFill>
                  <a:schemeClr val="tx1"/>
                </a:solidFill>
                <a:effectLst/>
                <a:latin typeface="Arial Narrow" pitchFamily="-65" charset="0"/>
                <a:ea typeface="+mn-ea"/>
                <a:cs typeface="+mn-cs"/>
              </a:endParaRPr>
            </a:p>
          </p:txBody>
        </p:sp>
      </p:grpSp>
      <p:sp>
        <p:nvSpPr>
          <p:cNvPr id="3" name="Content Placeholder 2"/>
          <p:cNvSpPr>
            <a:spLocks noGrp="1"/>
          </p:cNvSpPr>
          <p:nvPr>
            <p:ph sz="half" idx="1"/>
          </p:nvPr>
        </p:nvSpPr>
        <p:spPr>
          <a:xfrm>
            <a:off x="420624" y="1124712"/>
            <a:ext cx="4206240" cy="5328624"/>
          </a:xfrm>
        </p:spPr>
        <p:txBody>
          <a:bodyPr/>
          <a:lstStyle>
            <a:lvl1pPr>
              <a:defRPr lang="en-US" sz="2200" dirty="0" smtClean="0">
                <a:solidFill>
                  <a:schemeClr val="tx1"/>
                </a:solidFill>
                <a:latin typeface="Calibri" pitchFamily="34" charset="0"/>
                <a:ea typeface="MS PGothic" pitchFamily="34" charset="-128"/>
                <a:cs typeface="Calibri" pitchFamily="34" charset="0"/>
              </a:defRPr>
            </a:lvl1pPr>
            <a:lvl2pPr>
              <a:defRPr lang="en-US" sz="2000" dirty="0" smtClean="0">
                <a:solidFill>
                  <a:srgbClr val="36526C"/>
                </a:solidFill>
                <a:latin typeface="Calibri" pitchFamily="34" charset="0"/>
                <a:ea typeface="MS PGothic" pitchFamily="34" charset="-128"/>
                <a:cs typeface="Arial"/>
              </a:defRPr>
            </a:lvl2pPr>
            <a:lvl3pPr>
              <a:defRPr lang="en-US" sz="2000" dirty="0" smtClean="0">
                <a:solidFill>
                  <a:srgbClr val="36526C"/>
                </a:solidFill>
                <a:latin typeface="Calibri" pitchFamily="34" charset="0"/>
                <a:ea typeface="MS PGothic" pitchFamily="34" charset="-128"/>
                <a:cs typeface="Arial"/>
              </a:defRPr>
            </a:lvl3pPr>
            <a:lvl4pPr>
              <a:defRPr lang="en-US" dirty="0" smtClean="0">
                <a:solidFill>
                  <a:srgbClr val="36526C"/>
                </a:solidFill>
                <a:latin typeface="Calibri" pitchFamily="34" charset="0"/>
                <a:ea typeface="MS PGothic" pitchFamily="34" charset="-128"/>
                <a:cs typeface="Arial"/>
              </a:defRPr>
            </a:lvl4pPr>
            <a:lvl5pPr>
              <a:defRPr lang="en-US" dirty="0">
                <a:solidFill>
                  <a:srgbClr val="36526C"/>
                </a:solidFill>
                <a:latin typeface="Calibri" pitchFamily="34" charset="0"/>
                <a:ea typeface="MS PGothic" pitchFamily="34" charset="-128"/>
                <a:cs typeface="Arial"/>
              </a:defRPr>
            </a:lvl5pPr>
          </a:lstStyle>
          <a:p>
            <a:pPr marL="273050" lvl="0" indent="-273050" algn="l" rtl="0" eaLnBrk="1" fontAlgn="base" hangingPunct="1">
              <a:lnSpc>
                <a:spcPct val="85000"/>
              </a:lnSpc>
              <a:spcBef>
                <a:spcPct val="50000"/>
              </a:spcBef>
              <a:spcAft>
                <a:spcPct val="0"/>
              </a:spcAft>
              <a:buSzPct val="75000"/>
              <a:buBlip>
                <a:blip r:embed="rId2"/>
              </a:buBlip>
            </a:pPr>
            <a:r>
              <a:rPr lang="en-US" smtClean="0"/>
              <a:t>Click to edit Master text styles</a:t>
            </a:r>
          </a:p>
          <a:p>
            <a:pPr marL="273050" lvl="1" indent="-273050" algn="l" rtl="0" eaLnBrk="1" fontAlgn="base" hangingPunct="1">
              <a:lnSpc>
                <a:spcPct val="85000"/>
              </a:lnSpc>
              <a:spcBef>
                <a:spcPct val="50000"/>
              </a:spcBef>
              <a:spcAft>
                <a:spcPct val="0"/>
              </a:spcAft>
              <a:buSzPct val="75000"/>
              <a:buBlip>
                <a:blip r:embed="rId2"/>
              </a:buBlip>
            </a:pPr>
            <a:r>
              <a:rPr lang="en-US" smtClean="0"/>
              <a:t>Second level</a:t>
            </a:r>
          </a:p>
          <a:p>
            <a:pPr marL="273050" lvl="2" indent="-273050" algn="l" rtl="0" eaLnBrk="1" fontAlgn="base" hangingPunct="1">
              <a:lnSpc>
                <a:spcPct val="85000"/>
              </a:lnSpc>
              <a:spcBef>
                <a:spcPct val="50000"/>
              </a:spcBef>
              <a:spcAft>
                <a:spcPct val="0"/>
              </a:spcAft>
              <a:buSzPct val="75000"/>
              <a:buBlip>
                <a:blip r:embed="rId2"/>
              </a:buBlip>
            </a:pPr>
            <a:r>
              <a:rPr lang="en-US" smtClean="0"/>
              <a:t>Third level</a:t>
            </a:r>
          </a:p>
          <a:p>
            <a:pPr marL="273050" lvl="3" indent="-273050" algn="l" rtl="0" eaLnBrk="1" fontAlgn="base" hangingPunct="1">
              <a:lnSpc>
                <a:spcPct val="85000"/>
              </a:lnSpc>
              <a:spcBef>
                <a:spcPct val="50000"/>
              </a:spcBef>
              <a:spcAft>
                <a:spcPct val="0"/>
              </a:spcAft>
              <a:buSzPct val="75000"/>
              <a:buBlip>
                <a:blip r:embed="rId2"/>
              </a:buBlip>
            </a:pPr>
            <a:r>
              <a:rPr lang="en-US" smtClean="0"/>
              <a:t>Fourth level</a:t>
            </a:r>
          </a:p>
          <a:p>
            <a:pPr marL="273050" lvl="4" indent="-273050" algn="l" rtl="0" eaLnBrk="1" fontAlgn="base" hangingPunct="1">
              <a:lnSpc>
                <a:spcPct val="85000"/>
              </a:lnSpc>
              <a:spcBef>
                <a:spcPct val="50000"/>
              </a:spcBef>
              <a:spcAft>
                <a:spcPct val="0"/>
              </a:spcAft>
              <a:buSzPct val="75000"/>
              <a:buBlip>
                <a:blip r:embed="rId2"/>
              </a:buBlip>
            </a:pPr>
            <a:r>
              <a:rPr lang="en-US" smtClean="0"/>
              <a:t>Fifth level</a:t>
            </a:r>
            <a:endParaRPr lang="en-US" dirty="0"/>
          </a:p>
        </p:txBody>
      </p:sp>
      <p:sp>
        <p:nvSpPr>
          <p:cNvPr id="4" name="Text Placeholder 3"/>
          <p:cNvSpPr>
            <a:spLocks noGrp="1"/>
          </p:cNvSpPr>
          <p:nvPr>
            <p:ph type="body" sz="half" idx="2"/>
          </p:nvPr>
        </p:nvSpPr>
        <p:spPr>
          <a:xfrm>
            <a:off x="4758248" y="1124712"/>
            <a:ext cx="4206240" cy="5328624"/>
          </a:xfrm>
        </p:spPr>
        <p:txBody>
          <a:bodyPr/>
          <a:lstStyle>
            <a:lvl1pPr>
              <a:defRPr lang="en-US" sz="2200" dirty="0" smtClean="0">
                <a:solidFill>
                  <a:schemeClr val="tx1"/>
                </a:solidFill>
                <a:latin typeface="Calibri" pitchFamily="34" charset="0"/>
                <a:ea typeface="MS PGothic" pitchFamily="34" charset="-128"/>
                <a:cs typeface="Calibri" pitchFamily="34" charset="0"/>
              </a:defRPr>
            </a:lvl1pPr>
            <a:lvl2pPr>
              <a:defRPr lang="en-US" sz="2000" dirty="0" smtClean="0">
                <a:solidFill>
                  <a:srgbClr val="36526C"/>
                </a:solidFill>
                <a:latin typeface="Calibri" pitchFamily="34" charset="0"/>
                <a:ea typeface="MS PGothic" pitchFamily="34" charset="-128"/>
                <a:cs typeface="Arial"/>
              </a:defRPr>
            </a:lvl2pPr>
            <a:lvl3pPr>
              <a:defRPr lang="en-US" sz="2000" dirty="0" smtClean="0">
                <a:solidFill>
                  <a:srgbClr val="36526C"/>
                </a:solidFill>
                <a:latin typeface="Calibri" pitchFamily="34" charset="0"/>
                <a:ea typeface="MS PGothic" pitchFamily="34" charset="-128"/>
                <a:cs typeface="Arial"/>
              </a:defRPr>
            </a:lvl3pPr>
            <a:lvl4pPr>
              <a:defRPr lang="en-US" dirty="0" smtClean="0">
                <a:solidFill>
                  <a:srgbClr val="36526C"/>
                </a:solidFill>
                <a:latin typeface="Calibri" pitchFamily="34" charset="0"/>
                <a:ea typeface="MS PGothic" pitchFamily="34" charset="-128"/>
                <a:cs typeface="Arial"/>
              </a:defRPr>
            </a:lvl4pPr>
            <a:lvl5pPr>
              <a:defRPr lang="en-US" dirty="0">
                <a:solidFill>
                  <a:srgbClr val="36526C"/>
                </a:solidFill>
                <a:latin typeface="Calibri" pitchFamily="34" charset="0"/>
                <a:ea typeface="MS PGothic" pitchFamily="34" charset="-128"/>
                <a:cs typeface="Arial"/>
              </a:defRPr>
            </a:lvl5pPr>
          </a:lstStyle>
          <a:p>
            <a:pPr marL="273050" lvl="0" indent="-273050" algn="l" rtl="0" eaLnBrk="1" fontAlgn="base" hangingPunct="1">
              <a:lnSpc>
                <a:spcPct val="85000"/>
              </a:lnSpc>
              <a:spcBef>
                <a:spcPct val="50000"/>
              </a:spcBef>
              <a:spcAft>
                <a:spcPct val="0"/>
              </a:spcAft>
              <a:buSzPct val="75000"/>
              <a:buBlip>
                <a:blip r:embed="rId2"/>
              </a:buBlip>
            </a:pPr>
            <a:r>
              <a:rPr lang="en-US" smtClean="0"/>
              <a:t>Click to edit Master text styles</a:t>
            </a:r>
          </a:p>
          <a:p>
            <a:pPr marL="273050" lvl="1" indent="-273050" algn="l" rtl="0" eaLnBrk="1" fontAlgn="base" hangingPunct="1">
              <a:lnSpc>
                <a:spcPct val="85000"/>
              </a:lnSpc>
              <a:spcBef>
                <a:spcPct val="50000"/>
              </a:spcBef>
              <a:spcAft>
                <a:spcPct val="0"/>
              </a:spcAft>
              <a:buSzPct val="75000"/>
              <a:buBlip>
                <a:blip r:embed="rId2"/>
              </a:buBlip>
            </a:pPr>
            <a:r>
              <a:rPr lang="en-US" smtClean="0"/>
              <a:t>Second level</a:t>
            </a:r>
          </a:p>
          <a:p>
            <a:pPr marL="273050" lvl="2" indent="-273050" algn="l" rtl="0" eaLnBrk="1" fontAlgn="base" hangingPunct="1">
              <a:lnSpc>
                <a:spcPct val="85000"/>
              </a:lnSpc>
              <a:spcBef>
                <a:spcPct val="50000"/>
              </a:spcBef>
              <a:spcAft>
                <a:spcPct val="0"/>
              </a:spcAft>
              <a:buSzPct val="75000"/>
              <a:buBlip>
                <a:blip r:embed="rId2"/>
              </a:buBlip>
            </a:pPr>
            <a:r>
              <a:rPr lang="en-US" smtClean="0"/>
              <a:t>Third level</a:t>
            </a:r>
          </a:p>
          <a:p>
            <a:pPr marL="273050" lvl="3" indent="-273050" algn="l" rtl="0" eaLnBrk="1" fontAlgn="base" hangingPunct="1">
              <a:lnSpc>
                <a:spcPct val="85000"/>
              </a:lnSpc>
              <a:spcBef>
                <a:spcPct val="50000"/>
              </a:spcBef>
              <a:spcAft>
                <a:spcPct val="0"/>
              </a:spcAft>
              <a:buSzPct val="75000"/>
              <a:buBlip>
                <a:blip r:embed="rId2"/>
              </a:buBlip>
            </a:pPr>
            <a:r>
              <a:rPr lang="en-US" smtClean="0"/>
              <a:t>Fourth level</a:t>
            </a:r>
          </a:p>
          <a:p>
            <a:pPr marL="273050" lvl="4" indent="-273050" algn="l" rtl="0" eaLnBrk="1" fontAlgn="base" hangingPunct="1">
              <a:lnSpc>
                <a:spcPct val="85000"/>
              </a:lnSpc>
              <a:spcBef>
                <a:spcPct val="50000"/>
              </a:spcBef>
              <a:spcAft>
                <a:spcPct val="0"/>
              </a:spcAft>
              <a:buSzPct val="75000"/>
              <a:buBlip>
                <a:blip r:embed="rId2"/>
              </a:buBlip>
            </a:pPr>
            <a:r>
              <a:rPr lang="en-US" smtClean="0"/>
              <a:t>Fifth level</a:t>
            </a:r>
            <a:endParaRPr lang="en-US" dirty="0"/>
          </a:p>
        </p:txBody>
      </p:sp>
      <p:sp>
        <p:nvSpPr>
          <p:cNvPr id="5" name="Title 1"/>
          <p:cNvSpPr>
            <a:spLocks noGrp="1"/>
          </p:cNvSpPr>
          <p:nvPr>
            <p:ph type="title"/>
          </p:nvPr>
        </p:nvSpPr>
        <p:spPr>
          <a:xfrm>
            <a:off x="320040" y="34684"/>
            <a:ext cx="7276296" cy="914400"/>
          </a:xfrm>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xmlns="" val="3887466343"/>
      </p:ext>
    </p:extLst>
  </p:cSld>
  <p:clrMapOvr>
    <a:masterClrMapping/>
  </p:clrMapOvr>
  <p:transition>
    <p:fade/>
  </p:transition>
  <p:timing>
    <p:tnLst>
      <p:par>
        <p:cTn id="1" dur="indefinite" restart="never" nodeType="tmRoot"/>
      </p:par>
    </p:tnLst>
  </p:timing>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ue Bkgd Title only">
    <p:spTree>
      <p:nvGrpSpPr>
        <p:cNvPr id="1" name=""/>
        <p:cNvGrpSpPr/>
        <p:nvPr/>
      </p:nvGrpSpPr>
      <p:grpSpPr>
        <a:xfrm>
          <a:off x="0" y="0"/>
          <a:ext cx="0" cy="0"/>
          <a:chOff x="0" y="0"/>
          <a:chExt cx="0" cy="0"/>
        </a:xfrm>
      </p:grpSpPr>
      <p:grpSp>
        <p:nvGrpSpPr>
          <p:cNvPr id="2" name="Group 3"/>
          <p:cNvGrpSpPr/>
          <p:nvPr/>
        </p:nvGrpSpPr>
        <p:grpSpPr>
          <a:xfrm>
            <a:off x="282575" y="962024"/>
            <a:ext cx="8861425" cy="5630864"/>
            <a:chOff x="282575" y="962024"/>
            <a:chExt cx="8861425" cy="5630864"/>
          </a:xfrm>
        </p:grpSpPr>
        <p:sp>
          <p:nvSpPr>
            <p:cNvPr id="5" name="Rounded Rectangle 4"/>
            <p:cNvSpPr/>
            <p:nvPr userDrawn="1"/>
          </p:nvSpPr>
          <p:spPr bwMode="auto">
            <a:xfrm>
              <a:off x="282575" y="962024"/>
              <a:ext cx="8861425" cy="5630863"/>
            </a:xfrm>
            <a:prstGeom prst="roundRect">
              <a:avLst>
                <a:gd name="adj" fmla="val 1136"/>
              </a:avLst>
            </a:prstGeom>
            <a:solidFill>
              <a:srgbClr val="C4D8E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Narrow" pitchFamily="-65" charset="0"/>
              </a:endParaRPr>
            </a:p>
          </p:txBody>
        </p:sp>
        <p:sp>
          <p:nvSpPr>
            <p:cNvPr id="6" name="Rectangle 5"/>
            <p:cNvSpPr/>
            <p:nvPr userDrawn="1"/>
          </p:nvSpPr>
          <p:spPr bwMode="auto">
            <a:xfrm>
              <a:off x="504497" y="962025"/>
              <a:ext cx="8639503" cy="5630863"/>
            </a:xfrm>
            <a:prstGeom prst="rect">
              <a:avLst/>
            </a:prstGeom>
            <a:solidFill>
              <a:srgbClr val="C4D8E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kern="1200" cap="none" normalizeH="0" baseline="0">
                <a:ln>
                  <a:noFill/>
                </a:ln>
                <a:solidFill>
                  <a:schemeClr val="tx1"/>
                </a:solidFill>
                <a:effectLst/>
                <a:latin typeface="Arial Narrow" pitchFamily="-65" charset="0"/>
                <a:ea typeface="+mn-ea"/>
                <a:cs typeface="+mn-cs"/>
              </a:endParaRPr>
            </a:p>
          </p:txBody>
        </p:sp>
      </p:grpSp>
      <p:sp>
        <p:nvSpPr>
          <p:cNvPr id="3" name="Title 1"/>
          <p:cNvSpPr>
            <a:spLocks noGrp="1"/>
          </p:cNvSpPr>
          <p:nvPr>
            <p:ph type="title"/>
          </p:nvPr>
        </p:nvSpPr>
        <p:spPr>
          <a:xfrm>
            <a:off x="320040" y="34684"/>
            <a:ext cx="7276296" cy="914400"/>
          </a:xfrm>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xmlns="" val="2353579533"/>
      </p:ext>
    </p:extLst>
  </p:cSld>
  <p:clrMapOvr>
    <a:masterClrMapping/>
  </p:clrMapOvr>
  <p:transition>
    <p:fade/>
  </p:transition>
  <p:timing>
    <p:tnLst>
      <p:par>
        <p:cTn id="1" dur="indefinite" restart="never" nodeType="tmRoot"/>
      </p:par>
    </p:tnLst>
  </p:timing>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ark Background">
    <p:spTree>
      <p:nvGrpSpPr>
        <p:cNvPr id="1" name=""/>
        <p:cNvGrpSpPr/>
        <p:nvPr/>
      </p:nvGrpSpPr>
      <p:grpSpPr>
        <a:xfrm>
          <a:off x="0" y="0"/>
          <a:ext cx="0" cy="0"/>
          <a:chOff x="0" y="0"/>
          <a:chExt cx="0" cy="0"/>
        </a:xfrm>
      </p:grpSpPr>
      <p:pic>
        <p:nvPicPr>
          <p:cNvPr id="3" name="Picture 2" descr="body_masterslide_plain_c01.png"/>
          <p:cNvPicPr>
            <a:picLocks noChangeAspect="1"/>
          </p:cNvPicPr>
          <p:nvPr/>
        </p:nvPicPr>
        <p:blipFill>
          <a:blip r:embed="rId2" cstate="print"/>
          <a:stretch>
            <a:fillRect/>
          </a:stretch>
        </p:blipFill>
        <p:spPr>
          <a:xfrm>
            <a:off x="0" y="0"/>
            <a:ext cx="9144000" cy="6858000"/>
          </a:xfrm>
          <a:prstGeom prst="rect">
            <a:avLst/>
          </a:prstGeom>
        </p:spPr>
      </p:pic>
      <p:sp>
        <p:nvSpPr>
          <p:cNvPr id="4" name="Footer Placeholder 3"/>
          <p:cNvSpPr txBox="1">
            <a:spLocks noGrp="1"/>
          </p:cNvSpPr>
          <p:nvPr/>
        </p:nvSpPr>
        <p:spPr bwMode="auto">
          <a:xfrm>
            <a:off x="457200" y="6629896"/>
            <a:ext cx="3200400" cy="168275"/>
          </a:xfrm>
          <a:prstGeom prst="rect">
            <a:avLst/>
          </a:prstGeom>
          <a:noFill/>
          <a:ln w="9525">
            <a:noFill/>
            <a:miter lim="800000"/>
            <a:headEnd/>
            <a:tailEnd/>
          </a:ln>
        </p:spPr>
        <p:txBody>
          <a:bodyPr lIns="0" tIns="0" rIns="0" bIns="0"/>
          <a:lstStyle/>
          <a:p>
            <a:pPr eaLnBrk="1" hangingPunct="1"/>
            <a:r>
              <a:rPr lang="en-US" sz="800" dirty="0">
                <a:solidFill>
                  <a:srgbClr val="96B1CA"/>
                </a:solidFill>
                <a:latin typeface="Calibri" pitchFamily="34" charset="0"/>
                <a:cs typeface="Arial" charset="0"/>
              </a:rPr>
              <a:t>© Copyright </a:t>
            </a:r>
            <a:fld id="{910C45E0-AA13-4DFD-A587-470F0E7A7645}" type="datetime1">
              <a:rPr lang="en-US" sz="800">
                <a:solidFill>
                  <a:srgbClr val="96B1CA"/>
                </a:solidFill>
                <a:latin typeface="Calibri" pitchFamily="34" charset="0"/>
                <a:cs typeface="Arial" charset="0"/>
              </a:rPr>
              <a:pPr eaLnBrk="1" hangingPunct="1"/>
              <a:t>10/17/2012</a:t>
            </a:fld>
            <a:r>
              <a:rPr lang="en-US" sz="800" dirty="0">
                <a:solidFill>
                  <a:srgbClr val="96B1CA"/>
                </a:solidFill>
                <a:latin typeface="Calibri" pitchFamily="34" charset="0"/>
                <a:cs typeface="Arial" charset="0"/>
              </a:rPr>
              <a:t> BMC Software, Inc</a:t>
            </a:r>
          </a:p>
        </p:txBody>
      </p:sp>
      <p:sp>
        <p:nvSpPr>
          <p:cNvPr id="5" name="Slide Number Placeholder 4"/>
          <p:cNvSpPr txBox="1">
            <a:spLocks noGrp="1"/>
          </p:cNvSpPr>
          <p:nvPr/>
        </p:nvSpPr>
        <p:spPr bwMode="auto">
          <a:xfrm>
            <a:off x="8429652" y="6629680"/>
            <a:ext cx="381000" cy="152400"/>
          </a:xfrm>
          <a:prstGeom prst="rect">
            <a:avLst/>
          </a:prstGeom>
          <a:noFill/>
          <a:ln>
            <a:miter lim="800000"/>
            <a:headEnd/>
            <a:tailEnd/>
          </a:ln>
        </p:spPr>
        <p:txBody>
          <a:bodyPr lIns="0" tIns="0" rIns="0" bIns="0"/>
          <a:lstStyle/>
          <a:p>
            <a:pPr algn="r" eaLnBrk="1" hangingPunct="1"/>
            <a:fld id="{6B87F707-7BA5-4994-A781-C7B69744A021}" type="slidenum">
              <a:rPr lang="en-US" sz="800" b="1">
                <a:solidFill>
                  <a:srgbClr val="96B1CA"/>
                </a:solidFill>
                <a:latin typeface="Calibri" pitchFamily="34" charset="0"/>
                <a:cs typeface="Arial" charset="0"/>
              </a:rPr>
              <a:pPr algn="r" eaLnBrk="1" hangingPunct="1"/>
              <a:t>‹#›</a:t>
            </a:fld>
            <a:endParaRPr lang="en-US" sz="800" b="1">
              <a:solidFill>
                <a:srgbClr val="96B1CA"/>
              </a:solidFill>
              <a:latin typeface="Calibri" pitchFamily="34" charset="0"/>
              <a:cs typeface="Arial" charset="0"/>
            </a:endParaRPr>
          </a:p>
        </p:txBody>
      </p:sp>
      <p:sp>
        <p:nvSpPr>
          <p:cNvPr id="6" name="Title 1"/>
          <p:cNvSpPr>
            <a:spLocks noGrp="1"/>
          </p:cNvSpPr>
          <p:nvPr>
            <p:ph type="title"/>
          </p:nvPr>
        </p:nvSpPr>
        <p:spPr>
          <a:xfrm>
            <a:off x="320040" y="34684"/>
            <a:ext cx="7276296" cy="914400"/>
          </a:xfrm>
        </p:spPr>
        <p:txBody>
          <a:bodyPr/>
          <a:lstStyle/>
          <a:p>
            <a:r>
              <a:rPr lang="en-US" noProof="0" smtClean="0"/>
              <a:t>Click to edit Master title style</a:t>
            </a:r>
            <a:endParaRPr lang="en-US" noProof="0" dirty="0"/>
          </a:p>
        </p:txBody>
      </p:sp>
    </p:spTree>
    <p:extLst>
      <p:ext uri="{BB962C8B-B14F-4D97-AF65-F5344CB8AC3E}">
        <p14:creationId xmlns:p14="http://schemas.microsoft.com/office/powerpoint/2010/main" xmlns="" val="3298965720"/>
      </p:ext>
    </p:extLst>
  </p:cSld>
  <p:clrMapOvr>
    <a:masterClrMapping/>
  </p:clrMapOvr>
  <p:transition>
    <p:fade/>
  </p:transition>
  <p:timing>
    <p:tnLst>
      <p:par>
        <p:cTn id="1" dur="indefinite" restart="never" nodeType="tmRoot"/>
      </p:par>
    </p:tnLst>
  </p:timing>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MC Closing Slide">
    <p:spTree>
      <p:nvGrpSpPr>
        <p:cNvPr id="1" name=""/>
        <p:cNvGrpSpPr/>
        <p:nvPr/>
      </p:nvGrpSpPr>
      <p:grpSpPr>
        <a:xfrm>
          <a:off x="0" y="0"/>
          <a:ext cx="0" cy="0"/>
          <a:chOff x="0" y="0"/>
          <a:chExt cx="0" cy="0"/>
        </a:xfrm>
      </p:grpSpPr>
      <p:pic>
        <p:nvPicPr>
          <p:cNvPr id="4" name="Picture 3" descr="D:\www\brand_exercise\www\05_back_slide_c.jpg"/>
          <p:cNvPicPr>
            <a:picLocks noChangeAspect="1" noChangeArrowheads="1"/>
          </p:cNvPicPr>
          <p:nvPr/>
        </p:nvPicPr>
        <p:blipFill>
          <a:blip r:embed="rId2" cstate="print"/>
          <a:stretch>
            <a:fillRect/>
          </a:stretch>
        </p:blipFill>
        <p:spPr bwMode="auto">
          <a:xfrm>
            <a:off x="0" y="0"/>
            <a:ext cx="9144000" cy="6858000"/>
          </a:xfrm>
          <a:prstGeom prst="rect">
            <a:avLst/>
          </a:prstGeom>
          <a:noFill/>
        </p:spPr>
      </p:pic>
      <p:sp>
        <p:nvSpPr>
          <p:cNvPr id="5" name="TextBox 4"/>
          <p:cNvSpPr txBox="1"/>
          <p:nvPr/>
        </p:nvSpPr>
        <p:spPr>
          <a:xfrm>
            <a:off x="5907551" y="5963355"/>
            <a:ext cx="2522101" cy="323165"/>
          </a:xfrm>
          <a:prstGeom prst="rect">
            <a:avLst/>
          </a:prstGeom>
          <a:noFill/>
        </p:spPr>
        <p:txBody>
          <a:bodyPr wrap="none" rtlCol="0">
            <a:spAutoFit/>
          </a:bodyPr>
          <a:lstStyle/>
          <a:p>
            <a:pPr algn="r"/>
            <a:r>
              <a:rPr lang="en-US" sz="1500" noProof="0" smtClean="0">
                <a:solidFill>
                  <a:schemeClr val="accent3">
                    <a:lumMod val="85000"/>
                  </a:schemeClr>
                </a:solidFill>
                <a:latin typeface="Calibri" pitchFamily="34" charset="0"/>
              </a:rPr>
              <a:t>Learn more at </a:t>
            </a:r>
            <a:r>
              <a:rPr lang="en-US" sz="1500" b="1" noProof="0" smtClean="0">
                <a:solidFill>
                  <a:schemeClr val="bg1"/>
                </a:solidFill>
                <a:latin typeface="Calibri" pitchFamily="34" charset="0"/>
              </a:rPr>
              <a:t>www.bmc.com</a:t>
            </a:r>
            <a:endParaRPr lang="en-US" sz="1500" b="1" noProof="0">
              <a:solidFill>
                <a:schemeClr val="bg1"/>
              </a:solidFill>
              <a:latin typeface="Calibri" pitchFamily="34" charset="0"/>
            </a:endParaRPr>
          </a:p>
        </p:txBody>
      </p:sp>
      <p:sp>
        <p:nvSpPr>
          <p:cNvPr id="6" name="Rectangle 5"/>
          <p:cNvSpPr/>
          <p:nvPr/>
        </p:nvSpPr>
        <p:spPr bwMode="auto">
          <a:xfrm>
            <a:off x="8429652" y="6000768"/>
            <a:ext cx="142876" cy="214314"/>
          </a:xfrm>
          <a:prstGeom prst="rect">
            <a:avLst/>
          </a:prstGeom>
          <a:solidFill>
            <a:schemeClr val="accent1"/>
          </a:solidFill>
          <a:ln w="9525" cap="flat" cmpd="sng" algn="ctr">
            <a:noFill/>
            <a:prstDash val="solid"/>
            <a:round/>
            <a:headEnd type="none" w="med" len="med"/>
            <a:tailEnd type="none" w="med" len="med"/>
          </a:ln>
          <a:effectLst>
            <a:outerShdw blurRad="63500" sx="102000" sy="102000" algn="ctr" rotWithShape="0">
              <a:schemeClr val="bg1">
                <a:alpha val="87000"/>
              </a:scheme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Narrow" pitchFamily="-65" charset="0"/>
            </a:endParaRPr>
          </a:p>
        </p:txBody>
      </p:sp>
      <p:pic>
        <p:nvPicPr>
          <p:cNvPr id="9" name="Picture 8" descr="BMC_Logo.png"/>
          <p:cNvPicPr>
            <a:picLocks noChangeAspect="1"/>
          </p:cNvPicPr>
          <p:nvPr/>
        </p:nvPicPr>
        <p:blipFill>
          <a:blip r:embed="rId3" cstate="print"/>
          <a:stretch>
            <a:fillRect/>
          </a:stretch>
        </p:blipFill>
        <p:spPr>
          <a:xfrm>
            <a:off x="683568" y="5900765"/>
            <a:ext cx="1821582" cy="408555"/>
          </a:xfrm>
          <a:prstGeom prst="rect">
            <a:avLst/>
          </a:prstGeom>
        </p:spPr>
      </p:pic>
    </p:spTree>
    <p:extLst>
      <p:ext uri="{BB962C8B-B14F-4D97-AF65-F5344CB8AC3E}">
        <p14:creationId xmlns:p14="http://schemas.microsoft.com/office/powerpoint/2010/main" xmlns="" val="1180308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50"/>
                                  </p:iterate>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0" presetClass="path" presetSubtype="0" fill="hold" grpId="0" nodeType="withEffect">
                                  <p:stCondLst>
                                    <p:cond delay="0"/>
                                  </p:stCondLst>
                                  <p:childTnLst>
                                    <p:animMotion origin="layout" path="M -0.29149 3.99676E-6 L 2.77778E-7 3.99676E-6 " pathEditMode="relative" rAng="0" ptsTypes="AA">
                                      <p:cBhvr>
                                        <p:cTn id="10" dur="1000" fill="hold"/>
                                        <p:tgtEl>
                                          <p:spTgt spid="6"/>
                                        </p:tgtEl>
                                        <p:attrNameLst>
                                          <p:attrName>ppt_x</p:attrName>
                                          <p:attrName>ppt_y</p:attrName>
                                        </p:attrNameLst>
                                      </p:cBhvr>
                                      <p:rCtr x="146" y="0"/>
                                    </p:animMotion>
                                  </p:childTnLst>
                                  <p:subTnLst>
                                    <p:set>
                                      <p:cBhvr override="childStyle">
                                        <p:cTn dur="1" fill="hold" display="0" masterRel="sameClick" afterEffect="1">
                                          <p:stCondLst>
                                            <p:cond evt="end" delay="0">
                                              <p:tn val="9"/>
                                            </p:cond>
                                          </p:stCondLst>
                                        </p:cTn>
                                        <p:tgtEl>
                                          <p:spTgt spid="6"/>
                                        </p:tgtEl>
                                        <p:attrNameLst>
                                          <p:attrName>style.visibility</p:attrName>
                                        </p:attrNameLst>
                                      </p:cBhvr>
                                      <p:to>
                                        <p:strVal val="hidden"/>
                                      </p:to>
                                    </p:set>
                                  </p:subTnLst>
                                </p:cTn>
                              </p:par>
                              <p:par>
                                <p:cTn id="11" presetID="35" presetClass="emph" presetSubtype="0" repeatCount="indefinite" fill="hold" grpId="2" nodeType="withEffect">
                                  <p:stCondLst>
                                    <p:cond delay="0"/>
                                  </p:stCondLst>
                                  <p:childTnLst>
                                    <p:anim calcmode="discrete" valueType="str">
                                      <p:cBhvr>
                                        <p:cTn id="12" dur="2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6" grpId="2" animBg="1"/>
    </p:bldLst>
  </p:timing>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lue Big Message">
    <p:spTree>
      <p:nvGrpSpPr>
        <p:cNvPr id="1" name=""/>
        <p:cNvGrpSpPr/>
        <p:nvPr/>
      </p:nvGrpSpPr>
      <p:grpSpPr>
        <a:xfrm>
          <a:off x="0" y="0"/>
          <a:ext cx="0" cy="0"/>
          <a:chOff x="0" y="0"/>
          <a:chExt cx="0" cy="0"/>
        </a:xfrm>
      </p:grpSpPr>
      <p:sp>
        <p:nvSpPr>
          <p:cNvPr id="4" name="Content Placeholder 4"/>
          <p:cNvSpPr>
            <a:spLocks noGrp="1"/>
          </p:cNvSpPr>
          <p:nvPr>
            <p:ph sz="quarter" idx="10"/>
          </p:nvPr>
        </p:nvSpPr>
        <p:spPr bwMode="white">
          <a:xfrm>
            <a:off x="459152" y="1759666"/>
            <a:ext cx="8229600" cy="3200400"/>
          </a:xfrm>
          <a:prstGeom prst="rect">
            <a:avLst/>
          </a:prstGeom>
        </p:spPr>
        <p:txBody>
          <a:bodyPr anchor="ctr"/>
          <a:lstStyle>
            <a:lvl1pPr marL="0" indent="0" algn="ctr">
              <a:lnSpc>
                <a:spcPts val="5200"/>
              </a:lnSpc>
              <a:buFont typeface="Arial"/>
              <a:buNone/>
              <a:defRPr kumimoji="0" lang="en-US" sz="3200" b="1" i="0" u="none" strike="noStrike" kern="0" cap="none" spc="0" normalizeH="0" baseline="0" noProof="0" dirty="0" smtClean="0">
                <a:ln>
                  <a:noFill/>
                </a:ln>
                <a:solidFill>
                  <a:schemeClr val="bg1"/>
                </a:solidFill>
                <a:effectLst/>
                <a:uLnTx/>
                <a:uFillTx/>
                <a:latin typeface="Calibri" pitchFamily="34" charset="0"/>
                <a:ea typeface="MS PGothic" pitchFamily="34" charset="-128"/>
                <a:cs typeface="Calibri" pitchFamily="34" charset="0"/>
              </a:defRPr>
            </a:lvl1pPr>
            <a:lvl2pPr marL="346057" indent="0">
              <a:buNone/>
              <a:defRPr/>
            </a:lvl2pPr>
            <a:lvl3pPr marL="682591" indent="0">
              <a:buNone/>
              <a:defRPr/>
            </a:lvl3pPr>
            <a:lvl4pPr marL="971501" indent="0">
              <a:buNone/>
              <a:defRPr/>
            </a:lvl4pPr>
            <a:lvl5pPr marL="1371531" indent="0">
              <a:buNone/>
              <a:defRPr/>
            </a:lvl5p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dirty="0" smtClean="0"/>
              <a:t>Click to edit Master text styles</a:t>
            </a:r>
          </a:p>
        </p:txBody>
      </p:sp>
    </p:spTree>
    <p:extLst>
      <p:ext uri="{BB962C8B-B14F-4D97-AF65-F5344CB8AC3E}">
        <p14:creationId xmlns:p14="http://schemas.microsoft.com/office/powerpoint/2010/main" xmlns="" val="273944775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b72a5824-a2e2-4037-a87d-b218abcce717" descr="image001"/>
          <p:cNvPicPr>
            <a:picLocks noChangeAspect="1" noChangeArrowheads="1"/>
          </p:cNvPicPr>
          <p:nvPr userDrawn="1"/>
        </p:nvPicPr>
        <p:blipFill>
          <a:blip r:embed="rId2"/>
          <a:stretch>
            <a:fillRect/>
          </a:stretch>
        </p:blipFill>
        <p:spPr bwMode="auto">
          <a:xfrm>
            <a:off x="0" y="-4"/>
            <a:ext cx="9142051" cy="6858004"/>
          </a:xfrm>
          <a:prstGeom prst="rect">
            <a:avLst/>
          </a:prstGeom>
          <a:noFill/>
          <a:ln w="9525">
            <a:noFill/>
            <a:miter lim="800000"/>
            <a:headEnd/>
            <a:tailEnd/>
          </a:ln>
        </p:spPr>
      </p:pic>
      <p:sp>
        <p:nvSpPr>
          <p:cNvPr id="8" name="Rectangle 7" hidden="1"/>
          <p:cNvSpPr/>
          <p:nvPr userDrawn="1"/>
        </p:nvSpPr>
        <p:spPr bwMode="auto">
          <a:xfrm>
            <a:off x="0" y="1"/>
            <a:ext cx="9144000" cy="6858000"/>
          </a:xfrm>
          <a:prstGeom prst="rect">
            <a:avLst/>
          </a:prstGeom>
          <a:gradFill flip="none" rotWithShape="1">
            <a:gsLst>
              <a:gs pos="0">
                <a:srgbClr val="36526C"/>
              </a:gs>
              <a:gs pos="100000">
                <a:schemeClr val="tx1"/>
              </a:gs>
            </a:gsLst>
            <a:lin ang="16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endParaRPr lang="en-US" sz="1600" dirty="0" err="1" smtClean="0">
              <a:solidFill>
                <a:srgbClr val="000000"/>
              </a:solidFill>
            </a:endParaRPr>
          </a:p>
        </p:txBody>
      </p:sp>
      <p:sp>
        <p:nvSpPr>
          <p:cNvPr id="29701" name="Rectangle 3"/>
          <p:cNvSpPr>
            <a:spLocks noGrp="1" noChangeArrowheads="1"/>
          </p:cNvSpPr>
          <p:nvPr>
            <p:ph type="subTitle" idx="1"/>
          </p:nvPr>
        </p:nvSpPr>
        <p:spPr bwMode="white">
          <a:xfrm>
            <a:off x="1201476" y="4749378"/>
            <a:ext cx="6815470" cy="1143000"/>
          </a:xfrm>
          <a:prstGeom prst="rect">
            <a:avLst/>
          </a:prstGeom>
        </p:spPr>
        <p:txBody>
          <a:bodyPr anchor="t"/>
          <a:lstStyle>
            <a:lvl1pPr marL="0" indent="0" algn="ctr" defTabSz="914354" rtl="0" eaLnBrk="1" latinLnBrk="0" hangingPunct="1">
              <a:spcBef>
                <a:spcPts val="200"/>
              </a:spcBef>
              <a:buFontTx/>
              <a:buNone/>
              <a:defRPr lang="en-US" sz="2400" b="1" i="1" kern="1200" dirty="0" smtClean="0">
                <a:solidFill>
                  <a:schemeClr val="bg1"/>
                </a:solidFill>
                <a:latin typeface="Calibri" pitchFamily="34" charset="0"/>
                <a:ea typeface="+mn-ea"/>
                <a:cs typeface="+mn-cs"/>
              </a:defRPr>
            </a:lvl1pPr>
          </a:lstStyle>
          <a:p>
            <a:r>
              <a:rPr lang="en-US" noProof="0" dirty="0" smtClean="0"/>
              <a:t>Click to edit Master subtitle style</a:t>
            </a:r>
          </a:p>
        </p:txBody>
      </p:sp>
      <p:sp>
        <p:nvSpPr>
          <p:cNvPr id="29702" name="Rectangle 7"/>
          <p:cNvSpPr>
            <a:spLocks noGrp="1" noChangeArrowheads="1"/>
          </p:cNvSpPr>
          <p:nvPr>
            <p:ph type="ctrTitle"/>
          </p:nvPr>
        </p:nvSpPr>
        <p:spPr bwMode="white">
          <a:xfrm>
            <a:off x="1201476" y="3406056"/>
            <a:ext cx="6815470" cy="1279525"/>
          </a:xfrm>
          <a:prstGeom prst="rect">
            <a:avLst/>
          </a:prstGeom>
        </p:spPr>
        <p:txBody>
          <a:bodyPr tIns="182880" bIns="182880" anchor="t">
            <a:normAutofit/>
          </a:bodyPr>
          <a:lstStyle>
            <a:lvl1pPr algn="ctr">
              <a:defRPr sz="3200" b="1" smtClean="0">
                <a:solidFill>
                  <a:schemeClr val="bg1"/>
                </a:solidFill>
                <a:latin typeface="Calibri" pitchFamily="34" charset="0"/>
              </a:defRPr>
            </a:lvl1pPr>
          </a:lstStyle>
          <a:p>
            <a:endParaRPr lang="en-US" noProof="0" dirty="0" smtClean="0"/>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xmlns="" val="0"/>
              </a:ext>
            </a:extLst>
          </a:blip>
          <a:srcRect t="6925" b="6925"/>
          <a:stretch/>
        </p:blipFill>
        <p:spPr>
          <a:xfrm>
            <a:off x="2099920" y="1664060"/>
            <a:ext cx="5018583" cy="1080878"/>
          </a:xfrm>
          <a:prstGeom prst="rect">
            <a:avLst/>
          </a:prstGeom>
          <a:effectLst>
            <a:reflection blurRad="6350" stA="15000" endA="300" endPos="35000" dir="5400000" sy="-100000" algn="bl" rotWithShape="0"/>
          </a:effectLst>
        </p:spPr>
      </p:pic>
      <p:cxnSp>
        <p:nvCxnSpPr>
          <p:cNvPr id="9" name="Straight Connector 8"/>
          <p:cNvCxnSpPr/>
          <p:nvPr userDrawn="1"/>
        </p:nvCxnSpPr>
        <p:spPr bwMode="white">
          <a:xfrm rot="5400000">
            <a:off x="4609211" y="646337"/>
            <a:ext cx="0" cy="5394960"/>
          </a:xfrm>
          <a:prstGeom prst="line">
            <a:avLst/>
          </a:prstGeom>
          <a:ln w="6350" cmpd="sng">
            <a:gradFill flip="none" rotWithShape="1">
              <a:gsLst>
                <a:gs pos="0">
                  <a:schemeClr val="bg1">
                    <a:alpha val="0"/>
                  </a:schemeClr>
                </a:gs>
                <a:gs pos="25000">
                  <a:schemeClr val="bg1"/>
                </a:gs>
                <a:gs pos="75000">
                  <a:schemeClr val="bg1"/>
                </a:gs>
                <a:gs pos="100000">
                  <a:schemeClr val="bg1">
                    <a:alpha val="0"/>
                  </a:schemeClr>
                </a:gs>
              </a:gsLst>
              <a:lin ang="16200000" scaled="0"/>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83930303"/>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p:cNvSpPr/>
          <p:nvPr userDrawn="1"/>
        </p:nvSpPr>
        <p:spPr bwMode="blackGray">
          <a:xfrm>
            <a:off x="0" y="1"/>
            <a:ext cx="9144000" cy="6858000"/>
          </a:xfrm>
          <a:prstGeom prst="rect">
            <a:avLst/>
          </a:prstGeom>
          <a:gradFill flip="none" rotWithShape="1">
            <a:gsLst>
              <a:gs pos="0">
                <a:srgbClr val="36526C"/>
              </a:gs>
              <a:gs pos="100000">
                <a:schemeClr val="tx1"/>
              </a:gs>
            </a:gsLst>
            <a:lin ang="16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endParaRPr lang="en-US" sz="1600" dirty="0" err="1" smtClean="0">
              <a:solidFill>
                <a:srgbClr val="000000"/>
              </a:solidFill>
            </a:endParaRPr>
          </a:p>
        </p:txBody>
      </p:sp>
      <p:sp>
        <p:nvSpPr>
          <p:cNvPr id="4" name="Content Placeholder 4"/>
          <p:cNvSpPr>
            <a:spLocks noGrp="1"/>
          </p:cNvSpPr>
          <p:nvPr>
            <p:ph sz="quarter" idx="10" hasCustomPrompt="1"/>
          </p:nvPr>
        </p:nvSpPr>
        <p:spPr bwMode="white">
          <a:xfrm>
            <a:off x="1032934" y="431801"/>
            <a:ext cx="7188200" cy="5850466"/>
          </a:xfrm>
          <a:prstGeom prst="rect">
            <a:avLst/>
          </a:prstGeom>
        </p:spPr>
        <p:txBody>
          <a:bodyPr lIns="91440" rIns="91440" anchor="ctr">
            <a:noAutofit/>
          </a:bodyPr>
          <a:lstStyle>
            <a:lvl1pPr marL="169863" marR="0" indent="-169863" algn="l" defTabSz="914400" rtl="0" eaLnBrk="1" fontAlgn="base" latinLnBrk="0" hangingPunct="1">
              <a:lnSpc>
                <a:spcPct val="150000"/>
              </a:lnSpc>
              <a:spcBef>
                <a:spcPct val="50000"/>
              </a:spcBef>
              <a:spcAft>
                <a:spcPct val="0"/>
              </a:spcAft>
              <a:buClrTx/>
              <a:buSzPct val="75000"/>
              <a:buFont typeface="Arial" pitchFamily="34" charset="0"/>
              <a:buNone/>
              <a:tabLst/>
              <a:defRPr lang="en-US" sz="2400" b="1" i="0" dirty="0" smtClean="0">
                <a:solidFill>
                  <a:schemeClr val="bg1"/>
                </a:solidFill>
                <a:latin typeface="Calibri" pitchFamily="34" charset="0"/>
                <a:ea typeface="MS PGothic" pitchFamily="34" charset="-128"/>
                <a:cs typeface="Calibri" pitchFamily="34" charset="0"/>
              </a:defRPr>
            </a:lvl1pPr>
            <a:lvl2pPr marL="173038" indent="-173038">
              <a:lnSpc>
                <a:spcPct val="150000"/>
              </a:lnSpc>
              <a:buFont typeface="Arial" pitchFamily="34" charset="0"/>
              <a:buChar char="•"/>
              <a:defRPr lang="en-US" sz="2000" i="1" dirty="0" smtClean="0">
                <a:solidFill>
                  <a:srgbClr val="C4D8E8"/>
                </a:solidFill>
                <a:latin typeface="Calibri" pitchFamily="34" charset="0"/>
                <a:ea typeface="MS PGothic" pitchFamily="34" charset="-128"/>
                <a:cs typeface="Calibri" pitchFamily="34" charset="0"/>
              </a:defRPr>
            </a:lvl2pPr>
            <a:lvl3pPr marL="682591" indent="0">
              <a:buNone/>
              <a:defRPr/>
            </a:lvl3pPr>
            <a:lvl4pPr marL="971501" indent="0">
              <a:buNone/>
              <a:defRPr/>
            </a:lvl4pPr>
            <a:lvl5pPr marL="1371531" indent="0">
              <a:buNone/>
              <a:defRPr/>
            </a:lvl5pPr>
          </a:lstStyle>
          <a:p>
            <a:pPr lvl="0"/>
            <a:r>
              <a:rPr lang="en-US" dirty="0" smtClean="0"/>
              <a:t>Agenda</a:t>
            </a:r>
          </a:p>
          <a:p>
            <a:pPr lvl="1"/>
            <a:r>
              <a:rPr lang="en-US" dirty="0" smtClean="0"/>
              <a:t>Add other text here</a:t>
            </a:r>
          </a:p>
        </p:txBody>
      </p:sp>
      <p:sp>
        <p:nvSpPr>
          <p:cNvPr id="11" name="Footer Placeholder 3"/>
          <p:cNvSpPr txBox="1">
            <a:spLocks noGrp="1"/>
          </p:cNvSpPr>
          <p:nvPr userDrawn="1"/>
        </p:nvSpPr>
        <p:spPr bwMode="white">
          <a:xfrm>
            <a:off x="3005146" y="6612783"/>
            <a:ext cx="3200400" cy="168275"/>
          </a:xfrm>
          <a:prstGeom prst="rect">
            <a:avLst/>
          </a:prstGeom>
          <a:noFill/>
          <a:ln w="9525">
            <a:noFill/>
            <a:miter lim="800000"/>
            <a:headEnd/>
            <a:tailEnd/>
          </a:ln>
        </p:spPr>
        <p:txBody>
          <a:bodyPr lIns="0" tIns="0" rIns="0" bIns="0"/>
          <a:lstStyle/>
          <a:p>
            <a:pPr algn="ctr"/>
            <a:r>
              <a:rPr lang="en-US" sz="800" dirty="0">
                <a:solidFill>
                  <a:srgbClr val="5C7F9A"/>
                </a:solidFill>
                <a:cs typeface="Arial" charset="0"/>
              </a:rPr>
              <a:t>© Copyright </a:t>
            </a:r>
            <a:fld id="{910C45E0-AA13-4DFD-A587-470F0E7A7645}" type="datetime1">
              <a:rPr lang="en-US" sz="800">
                <a:solidFill>
                  <a:srgbClr val="5C7F9A"/>
                </a:solidFill>
                <a:cs typeface="Arial" charset="0"/>
              </a:rPr>
              <a:pPr algn="ctr"/>
              <a:t>10/17/2012</a:t>
            </a:fld>
            <a:r>
              <a:rPr lang="en-US" sz="800" dirty="0">
                <a:solidFill>
                  <a:srgbClr val="5C7F9A"/>
                </a:solidFill>
                <a:cs typeface="Arial" charset="0"/>
              </a:rPr>
              <a:t> BMC Software, Inc</a:t>
            </a:r>
          </a:p>
        </p:txBody>
      </p:sp>
      <p:sp>
        <p:nvSpPr>
          <p:cNvPr id="12" name="Slide Number Placeholder 4"/>
          <p:cNvSpPr txBox="1">
            <a:spLocks noGrp="1"/>
          </p:cNvSpPr>
          <p:nvPr userDrawn="1"/>
        </p:nvSpPr>
        <p:spPr bwMode="white">
          <a:xfrm>
            <a:off x="414668" y="6612783"/>
            <a:ext cx="381000" cy="152400"/>
          </a:xfrm>
          <a:prstGeom prst="rect">
            <a:avLst/>
          </a:prstGeom>
          <a:noFill/>
          <a:ln>
            <a:miter lim="800000"/>
            <a:headEnd/>
            <a:tailEnd/>
          </a:ln>
        </p:spPr>
        <p:txBody>
          <a:bodyPr lIns="0" tIns="0" rIns="0" bIns="0"/>
          <a:lstStyle/>
          <a:p>
            <a:fld id="{6B87F707-7BA5-4994-A781-C7B69744A021}" type="slidenum">
              <a:rPr lang="en-US" sz="800" b="1">
                <a:solidFill>
                  <a:srgbClr val="5C7F9A"/>
                </a:solidFill>
                <a:cs typeface="Arial" charset="0"/>
              </a:rPr>
              <a:pPr/>
              <a:t>‹#›</a:t>
            </a:fld>
            <a:endParaRPr lang="en-US" sz="800" b="1" dirty="0">
              <a:solidFill>
                <a:srgbClr val="5C7F9A"/>
              </a:solidFill>
              <a:cs typeface="Arial" charset="0"/>
            </a:endParaRPr>
          </a:p>
        </p:txBody>
      </p:sp>
      <p:pic>
        <p:nvPicPr>
          <p:cNvPr id="13" name="Picture 12" descr="bmc_software_white_trans.png"/>
          <p:cNvPicPr>
            <a:picLocks noChangeAspect="1"/>
          </p:cNvPicPr>
          <p:nvPr userDrawn="1"/>
        </p:nvPicPr>
        <p:blipFill>
          <a:blip r:embed="rId2"/>
          <a:stretch>
            <a:fillRect/>
          </a:stretch>
        </p:blipFill>
        <p:spPr>
          <a:xfrm>
            <a:off x="7612912" y="6482144"/>
            <a:ext cx="1170432" cy="237744"/>
          </a:xfrm>
          <a:prstGeom prst="rect">
            <a:avLst/>
          </a:prstGeom>
        </p:spPr>
      </p:pic>
    </p:spTree>
    <p:extLst>
      <p:ext uri="{BB962C8B-B14F-4D97-AF65-F5344CB8AC3E}">
        <p14:creationId xmlns:p14="http://schemas.microsoft.com/office/powerpoint/2010/main" xmlns="" val="3471789070"/>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ue 1 column">
    <p:spTree>
      <p:nvGrpSpPr>
        <p:cNvPr id="1" name=""/>
        <p:cNvGrpSpPr/>
        <p:nvPr/>
      </p:nvGrpSpPr>
      <p:grpSpPr>
        <a:xfrm>
          <a:off x="0" y="0"/>
          <a:ext cx="0" cy="0"/>
          <a:chOff x="0" y="0"/>
          <a:chExt cx="0" cy="0"/>
        </a:xfrm>
      </p:grpSpPr>
      <p:sp>
        <p:nvSpPr>
          <p:cNvPr id="4" name="Content Placeholder 4"/>
          <p:cNvSpPr>
            <a:spLocks noGrp="1"/>
          </p:cNvSpPr>
          <p:nvPr>
            <p:ph sz="quarter" idx="10"/>
          </p:nvPr>
        </p:nvSpPr>
        <p:spPr bwMode="white">
          <a:xfrm>
            <a:off x="203201" y="1759666"/>
            <a:ext cx="3909332" cy="3200400"/>
          </a:xfrm>
          <a:prstGeom prst="rect">
            <a:avLst/>
          </a:prstGeom>
        </p:spPr>
        <p:txBody>
          <a:bodyPr anchor="ctr"/>
          <a:lstStyle>
            <a:lvl1pPr marL="0" indent="0" algn="ctr">
              <a:lnSpc>
                <a:spcPct val="100000"/>
              </a:lnSpc>
              <a:buFont typeface="Arial"/>
              <a:buNone/>
              <a:defRPr sz="2400" b="1">
                <a:solidFill>
                  <a:schemeClr val="bg1"/>
                </a:solidFill>
              </a:defRPr>
            </a:lvl1pPr>
            <a:lvl2pPr marL="346057" indent="0">
              <a:buNone/>
              <a:defRPr/>
            </a:lvl2pPr>
            <a:lvl3pPr marL="682591" indent="0">
              <a:buNone/>
              <a:defRPr/>
            </a:lvl3pPr>
            <a:lvl4pPr marL="971501" indent="0">
              <a:buNone/>
              <a:defRPr/>
            </a:lvl4pPr>
            <a:lvl5pPr marL="1371531" indent="0">
              <a:buNone/>
              <a:defRPr/>
            </a:lvl5pPr>
          </a:lstStyle>
          <a:p>
            <a:pPr lvl="0"/>
            <a:r>
              <a:rPr lang="en-US" dirty="0" smtClean="0"/>
              <a:t>Click to edit Master text styles</a:t>
            </a:r>
          </a:p>
        </p:txBody>
      </p:sp>
    </p:spTree>
    <p:extLst>
      <p:ext uri="{BB962C8B-B14F-4D97-AF65-F5344CB8AC3E}">
        <p14:creationId xmlns:p14="http://schemas.microsoft.com/office/powerpoint/2010/main" xmlns="" val="1957446257"/>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ue 2 column">
    <p:spTree>
      <p:nvGrpSpPr>
        <p:cNvPr id="1" name=""/>
        <p:cNvGrpSpPr/>
        <p:nvPr/>
      </p:nvGrpSpPr>
      <p:grpSpPr>
        <a:xfrm>
          <a:off x="0" y="0"/>
          <a:ext cx="0" cy="0"/>
          <a:chOff x="0" y="0"/>
          <a:chExt cx="0" cy="0"/>
        </a:xfrm>
      </p:grpSpPr>
      <p:sp>
        <p:nvSpPr>
          <p:cNvPr id="4" name="Content Placeholder 4"/>
          <p:cNvSpPr>
            <a:spLocks noGrp="1"/>
          </p:cNvSpPr>
          <p:nvPr>
            <p:ph sz="quarter" idx="10"/>
          </p:nvPr>
        </p:nvSpPr>
        <p:spPr bwMode="white">
          <a:xfrm>
            <a:off x="203201" y="1759666"/>
            <a:ext cx="3909332" cy="3200400"/>
          </a:xfrm>
          <a:prstGeom prst="rect">
            <a:avLst/>
          </a:prstGeom>
        </p:spPr>
        <p:txBody>
          <a:bodyPr anchor="ctr"/>
          <a:lstStyle>
            <a:lvl1pPr marL="0" indent="0" algn="ctr">
              <a:lnSpc>
                <a:spcPct val="100000"/>
              </a:lnSpc>
              <a:buFont typeface="Arial"/>
              <a:buNone/>
              <a:defRPr sz="2400" b="1">
                <a:solidFill>
                  <a:schemeClr val="bg1"/>
                </a:solidFill>
              </a:defRPr>
            </a:lvl1pPr>
            <a:lvl2pPr marL="346057" indent="0">
              <a:buNone/>
              <a:defRPr/>
            </a:lvl2pPr>
            <a:lvl3pPr marL="682591" indent="0">
              <a:buNone/>
              <a:defRPr/>
            </a:lvl3pPr>
            <a:lvl4pPr marL="971501" indent="0">
              <a:buNone/>
              <a:defRPr/>
            </a:lvl4pPr>
            <a:lvl5pPr marL="1371531" indent="0">
              <a:buNone/>
              <a:defRPr/>
            </a:lvl5pPr>
          </a:lstStyle>
          <a:p>
            <a:pPr lvl="0"/>
            <a:r>
              <a:rPr lang="en-US" dirty="0" smtClean="0"/>
              <a:t>Click to edit Master text styles</a:t>
            </a:r>
          </a:p>
        </p:txBody>
      </p:sp>
      <p:sp>
        <p:nvSpPr>
          <p:cNvPr id="5" name="Content Placeholder 4"/>
          <p:cNvSpPr>
            <a:spLocks noGrp="1"/>
          </p:cNvSpPr>
          <p:nvPr>
            <p:ph sz="quarter" idx="11"/>
          </p:nvPr>
        </p:nvSpPr>
        <p:spPr bwMode="white">
          <a:xfrm>
            <a:off x="4461934" y="1759666"/>
            <a:ext cx="4496330" cy="3200400"/>
          </a:xfrm>
          <a:prstGeom prst="rect">
            <a:avLst/>
          </a:prstGeom>
        </p:spPr>
        <p:txBody>
          <a:bodyPr lIns="182880" rIns="182880" anchor="ctr"/>
          <a:lstStyle>
            <a:lvl1pPr marL="231775" indent="-231775" algn="l">
              <a:lnSpc>
                <a:spcPct val="100000"/>
              </a:lnSpc>
              <a:buFont typeface="Arial" pitchFamily="34" charset="0"/>
              <a:buChar char="•"/>
              <a:defRPr lang="en-US" sz="2000" i="1" dirty="0" smtClean="0">
                <a:solidFill>
                  <a:schemeClr val="bg1"/>
                </a:solidFill>
                <a:latin typeface="Calibri" pitchFamily="34" charset="0"/>
                <a:ea typeface="MS PGothic" pitchFamily="34" charset="-128"/>
                <a:cs typeface="Calibri" pitchFamily="34" charset="0"/>
              </a:defRPr>
            </a:lvl1pPr>
            <a:lvl2pPr marL="346057" indent="0">
              <a:buNone/>
              <a:defRPr/>
            </a:lvl2pPr>
            <a:lvl3pPr marL="682591" indent="0">
              <a:buNone/>
              <a:defRPr/>
            </a:lvl3pPr>
            <a:lvl4pPr marL="971501" indent="0">
              <a:buNone/>
              <a:defRPr/>
            </a:lvl4pPr>
            <a:lvl5pPr marL="1371531" indent="0">
              <a:buNone/>
              <a:defRPr/>
            </a:lvl5pPr>
          </a:lstStyle>
          <a:p>
            <a:pPr marL="339725" lvl="0" indent="-339725" algn="l" rtl="0" eaLnBrk="1" fontAlgn="base" hangingPunct="1">
              <a:lnSpc>
                <a:spcPct val="100000"/>
              </a:lnSpc>
              <a:spcBef>
                <a:spcPct val="50000"/>
              </a:spcBef>
              <a:spcAft>
                <a:spcPct val="0"/>
              </a:spcAft>
              <a:buSzPct val="75000"/>
            </a:pPr>
            <a:r>
              <a:rPr lang="en-US" dirty="0" smtClean="0"/>
              <a:t>Click to edit Master text styles</a:t>
            </a:r>
          </a:p>
        </p:txBody>
      </p:sp>
      <p:cxnSp>
        <p:nvCxnSpPr>
          <p:cNvPr id="7" name="Straight Connector 6"/>
          <p:cNvCxnSpPr/>
          <p:nvPr userDrawn="1"/>
        </p:nvCxnSpPr>
        <p:spPr bwMode="white">
          <a:xfrm>
            <a:off x="4267434" y="1690365"/>
            <a:ext cx="0" cy="3383280"/>
          </a:xfrm>
          <a:prstGeom prst="line">
            <a:avLst/>
          </a:prstGeom>
          <a:ln w="6350" cap="rnd"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8635051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2 column">
    <p:spTree>
      <p:nvGrpSpPr>
        <p:cNvPr id="1" name=""/>
        <p:cNvGrpSpPr/>
        <p:nvPr/>
      </p:nvGrpSpPr>
      <p:grpSpPr>
        <a:xfrm>
          <a:off x="0" y="0"/>
          <a:ext cx="0" cy="0"/>
          <a:chOff x="0" y="0"/>
          <a:chExt cx="0" cy="0"/>
        </a:xfrm>
      </p:grpSpPr>
      <p:sp>
        <p:nvSpPr>
          <p:cNvPr id="4" name="Content Placeholder 4"/>
          <p:cNvSpPr>
            <a:spLocks noGrp="1"/>
          </p:cNvSpPr>
          <p:nvPr>
            <p:ph sz="quarter" idx="10"/>
          </p:nvPr>
        </p:nvSpPr>
        <p:spPr bwMode="white">
          <a:xfrm>
            <a:off x="203201" y="1759666"/>
            <a:ext cx="3909332" cy="3200400"/>
          </a:xfrm>
          <a:prstGeom prst="rect">
            <a:avLst/>
          </a:prstGeom>
        </p:spPr>
        <p:txBody>
          <a:bodyPr anchor="ctr"/>
          <a:lstStyle>
            <a:lvl1pPr marL="0" indent="0" algn="ctr">
              <a:lnSpc>
                <a:spcPct val="100000"/>
              </a:lnSpc>
              <a:buFont typeface="Arial"/>
              <a:buNone/>
              <a:defRPr sz="2400" b="1">
                <a:solidFill>
                  <a:schemeClr val="bg1"/>
                </a:solidFill>
              </a:defRPr>
            </a:lvl1pPr>
            <a:lvl2pPr marL="346057" indent="0">
              <a:buNone/>
              <a:defRPr/>
            </a:lvl2pPr>
            <a:lvl3pPr marL="682591" indent="0">
              <a:buNone/>
              <a:defRPr/>
            </a:lvl3pPr>
            <a:lvl4pPr marL="971501" indent="0">
              <a:buNone/>
              <a:defRPr/>
            </a:lvl4pPr>
            <a:lvl5pPr marL="1371531" indent="0">
              <a:buNone/>
              <a:defRPr/>
            </a:lvl5pPr>
          </a:lstStyle>
          <a:p>
            <a:pPr lvl="0"/>
            <a:r>
              <a:rPr lang="en-US" dirty="0" smtClean="0"/>
              <a:t>Click to edit Master text styles</a:t>
            </a:r>
          </a:p>
        </p:txBody>
      </p:sp>
      <p:sp>
        <p:nvSpPr>
          <p:cNvPr id="5" name="Content Placeholder 4"/>
          <p:cNvSpPr>
            <a:spLocks noGrp="1"/>
          </p:cNvSpPr>
          <p:nvPr>
            <p:ph sz="quarter" idx="11"/>
          </p:nvPr>
        </p:nvSpPr>
        <p:spPr bwMode="white">
          <a:xfrm>
            <a:off x="4461934" y="1759666"/>
            <a:ext cx="4496330" cy="3200400"/>
          </a:xfrm>
          <a:prstGeom prst="rect">
            <a:avLst/>
          </a:prstGeom>
        </p:spPr>
        <p:txBody>
          <a:bodyPr lIns="182880" rIns="182880" anchor="ctr"/>
          <a:lstStyle>
            <a:lvl1pPr marL="231775" indent="-231775" algn="l">
              <a:lnSpc>
                <a:spcPct val="100000"/>
              </a:lnSpc>
              <a:buFont typeface="Arial" pitchFamily="34" charset="0"/>
              <a:buChar char="•"/>
              <a:defRPr lang="en-US" sz="2000" i="1" dirty="0" smtClean="0">
                <a:solidFill>
                  <a:schemeClr val="bg1"/>
                </a:solidFill>
                <a:latin typeface="Calibri" pitchFamily="34" charset="0"/>
                <a:ea typeface="MS PGothic" pitchFamily="34" charset="-128"/>
                <a:cs typeface="Calibri" pitchFamily="34" charset="0"/>
              </a:defRPr>
            </a:lvl1pPr>
            <a:lvl2pPr marL="346057" indent="0">
              <a:buNone/>
              <a:defRPr/>
            </a:lvl2pPr>
            <a:lvl3pPr marL="682591" indent="0">
              <a:buNone/>
              <a:defRPr/>
            </a:lvl3pPr>
            <a:lvl4pPr marL="971501" indent="0">
              <a:buNone/>
              <a:defRPr/>
            </a:lvl4pPr>
            <a:lvl5pPr marL="1371531" indent="0">
              <a:buNone/>
              <a:defRPr/>
            </a:lvl5pPr>
          </a:lstStyle>
          <a:p>
            <a:pPr marL="339725" lvl="0" indent="-339725" algn="l" rtl="0" eaLnBrk="1" fontAlgn="base" hangingPunct="1">
              <a:lnSpc>
                <a:spcPct val="100000"/>
              </a:lnSpc>
              <a:spcBef>
                <a:spcPct val="50000"/>
              </a:spcBef>
              <a:spcAft>
                <a:spcPct val="0"/>
              </a:spcAft>
              <a:buSzPct val="75000"/>
            </a:pPr>
            <a:r>
              <a:rPr lang="en-US" dirty="0" smtClean="0"/>
              <a:t>Click to edit Master text styles</a:t>
            </a:r>
          </a:p>
        </p:txBody>
      </p:sp>
      <p:cxnSp>
        <p:nvCxnSpPr>
          <p:cNvPr id="7" name="Straight Connector 6"/>
          <p:cNvCxnSpPr/>
          <p:nvPr userDrawn="1"/>
        </p:nvCxnSpPr>
        <p:spPr bwMode="white">
          <a:xfrm>
            <a:off x="4267434" y="1690365"/>
            <a:ext cx="0" cy="3383280"/>
          </a:xfrm>
          <a:prstGeom prst="line">
            <a:avLst/>
          </a:prstGeom>
          <a:ln w="6350" cap="rnd"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ue Big Message">
    <p:spTree>
      <p:nvGrpSpPr>
        <p:cNvPr id="1" name=""/>
        <p:cNvGrpSpPr/>
        <p:nvPr/>
      </p:nvGrpSpPr>
      <p:grpSpPr>
        <a:xfrm>
          <a:off x="0" y="0"/>
          <a:ext cx="0" cy="0"/>
          <a:chOff x="0" y="0"/>
          <a:chExt cx="0" cy="0"/>
        </a:xfrm>
      </p:grpSpPr>
      <p:sp>
        <p:nvSpPr>
          <p:cNvPr id="4" name="Content Placeholder 4"/>
          <p:cNvSpPr>
            <a:spLocks noGrp="1"/>
          </p:cNvSpPr>
          <p:nvPr>
            <p:ph sz="quarter" idx="10"/>
          </p:nvPr>
        </p:nvSpPr>
        <p:spPr bwMode="white">
          <a:xfrm>
            <a:off x="459152" y="1759666"/>
            <a:ext cx="8229600" cy="3200400"/>
          </a:xfrm>
          <a:prstGeom prst="rect">
            <a:avLst/>
          </a:prstGeom>
        </p:spPr>
        <p:txBody>
          <a:bodyPr anchor="ctr"/>
          <a:lstStyle>
            <a:lvl1pPr marL="0" indent="0" algn="ctr">
              <a:lnSpc>
                <a:spcPts val="5200"/>
              </a:lnSpc>
              <a:buFont typeface="Arial"/>
              <a:buNone/>
              <a:defRPr kumimoji="0" lang="en-US" sz="3200" b="1" i="0" u="none" strike="noStrike" kern="0" cap="none" spc="0" normalizeH="0" baseline="0" noProof="0" dirty="0" smtClean="0">
                <a:ln>
                  <a:noFill/>
                </a:ln>
                <a:solidFill>
                  <a:schemeClr val="bg1"/>
                </a:solidFill>
                <a:effectLst/>
                <a:uLnTx/>
                <a:uFillTx/>
                <a:latin typeface="Calibri" pitchFamily="34" charset="0"/>
                <a:ea typeface="MS PGothic" pitchFamily="34" charset="-128"/>
                <a:cs typeface="Calibri" pitchFamily="34" charset="0"/>
              </a:defRPr>
            </a:lvl1pPr>
            <a:lvl2pPr marL="346057" indent="0">
              <a:buNone/>
              <a:defRPr/>
            </a:lvl2pPr>
            <a:lvl3pPr marL="682591" indent="0">
              <a:buNone/>
              <a:defRPr/>
            </a:lvl3pPr>
            <a:lvl4pPr marL="971501" indent="0">
              <a:buNone/>
              <a:defRPr/>
            </a:lvl4pPr>
            <a:lvl5pPr marL="1371531" indent="0">
              <a:buNone/>
              <a:defRPr/>
            </a:lvl5p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dirty="0" smtClean="0"/>
              <a:t>Click to edit Master text styles</a:t>
            </a:r>
          </a:p>
        </p:txBody>
      </p:sp>
    </p:spTree>
    <p:extLst>
      <p:ext uri="{BB962C8B-B14F-4D97-AF65-F5344CB8AC3E}">
        <p14:creationId xmlns:p14="http://schemas.microsoft.com/office/powerpoint/2010/main" xmlns="" val="49289364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ue Header Only">
    <p:spTree>
      <p:nvGrpSpPr>
        <p:cNvPr id="1" name=""/>
        <p:cNvGrpSpPr/>
        <p:nvPr/>
      </p:nvGrpSpPr>
      <p:grpSpPr>
        <a:xfrm>
          <a:off x="0" y="0"/>
          <a:ext cx="0" cy="0"/>
          <a:chOff x="0" y="0"/>
          <a:chExt cx="0" cy="0"/>
        </a:xfrm>
      </p:grpSpPr>
      <p:sp>
        <p:nvSpPr>
          <p:cNvPr id="6" name="Content Placeholder 4"/>
          <p:cNvSpPr>
            <a:spLocks noGrp="1"/>
          </p:cNvSpPr>
          <p:nvPr>
            <p:ph sz="quarter" idx="10"/>
          </p:nvPr>
        </p:nvSpPr>
        <p:spPr bwMode="white">
          <a:xfrm>
            <a:off x="937846" y="234829"/>
            <a:ext cx="7268308" cy="908171"/>
          </a:xfrm>
          <a:prstGeom prst="rect">
            <a:avLst/>
          </a:prstGeom>
        </p:spPr>
        <p:txBody>
          <a:bodyPr anchor="ctr"/>
          <a:lstStyle>
            <a:lvl1pPr marL="0" indent="0" algn="ctr">
              <a:lnSpc>
                <a:spcPct val="100000"/>
              </a:lnSpc>
              <a:buFont typeface="Arial"/>
              <a:buNone/>
              <a:defRPr sz="2800" b="1">
                <a:solidFill>
                  <a:schemeClr val="bg1"/>
                </a:solidFill>
              </a:defRPr>
            </a:lvl1pPr>
            <a:lvl2pPr marL="346057" indent="0">
              <a:buNone/>
              <a:defRPr/>
            </a:lvl2pPr>
            <a:lvl3pPr marL="682591" indent="0">
              <a:buNone/>
              <a:defRPr/>
            </a:lvl3pPr>
            <a:lvl4pPr marL="971501" indent="0">
              <a:buNone/>
              <a:defRPr/>
            </a:lvl4pPr>
            <a:lvl5pPr marL="1371531" indent="0">
              <a:buNone/>
              <a:defRPr/>
            </a:lvl5pPr>
          </a:lstStyle>
          <a:p>
            <a:pPr lvl="0"/>
            <a:r>
              <a:rPr lang="en-US" dirty="0" smtClean="0"/>
              <a:t>Click to edit Master text styles</a:t>
            </a:r>
          </a:p>
        </p:txBody>
      </p:sp>
    </p:spTree>
    <p:extLst>
      <p:ext uri="{BB962C8B-B14F-4D97-AF65-F5344CB8AC3E}">
        <p14:creationId xmlns:p14="http://schemas.microsoft.com/office/powerpoint/2010/main" xmlns="" val="1260200055"/>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ight Blue 1 column">
    <p:spTree>
      <p:nvGrpSpPr>
        <p:cNvPr id="1" name=""/>
        <p:cNvGrpSpPr/>
        <p:nvPr/>
      </p:nvGrpSpPr>
      <p:grpSpPr>
        <a:xfrm>
          <a:off x="0" y="0"/>
          <a:ext cx="0" cy="0"/>
          <a:chOff x="0" y="0"/>
          <a:chExt cx="0" cy="0"/>
        </a:xfrm>
      </p:grpSpPr>
      <p:sp>
        <p:nvSpPr>
          <p:cNvPr id="6" name="Rectangle 5"/>
          <p:cNvSpPr/>
          <p:nvPr userDrawn="1"/>
        </p:nvSpPr>
        <p:spPr bwMode="auto">
          <a:xfrm flipV="1">
            <a:off x="0" y="1"/>
            <a:ext cx="9144000" cy="6858000"/>
          </a:xfrm>
          <a:prstGeom prst="rect">
            <a:avLst/>
          </a:prstGeom>
          <a:gradFill flip="none" rotWithShape="1">
            <a:gsLst>
              <a:gs pos="0">
                <a:srgbClr val="C4D8E8"/>
              </a:gs>
              <a:gs pos="36000">
                <a:srgbClr val="C4D8E8"/>
              </a:gs>
              <a:gs pos="100000">
                <a:srgbClr val="FFFFFF"/>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endParaRPr lang="en-US" sz="1600" dirty="0" err="1" smtClean="0">
              <a:solidFill>
                <a:srgbClr val="000000"/>
              </a:solidFill>
            </a:endParaRPr>
          </a:p>
        </p:txBody>
      </p:sp>
      <p:sp>
        <p:nvSpPr>
          <p:cNvPr id="4" name="Content Placeholder 4"/>
          <p:cNvSpPr>
            <a:spLocks noGrp="1"/>
          </p:cNvSpPr>
          <p:nvPr>
            <p:ph sz="quarter" idx="10"/>
          </p:nvPr>
        </p:nvSpPr>
        <p:spPr>
          <a:xfrm>
            <a:off x="203201" y="1759666"/>
            <a:ext cx="3909332" cy="3200400"/>
          </a:xfrm>
          <a:prstGeom prst="rect">
            <a:avLst/>
          </a:prstGeom>
        </p:spPr>
        <p:txBody>
          <a:bodyPr anchor="ctr"/>
          <a:lstStyle>
            <a:lvl1pPr marL="0" indent="0" algn="ctr">
              <a:lnSpc>
                <a:spcPct val="100000"/>
              </a:lnSpc>
              <a:buFont typeface="Arial"/>
              <a:buNone/>
              <a:defRPr lang="en-US" sz="2400" b="1" dirty="0" smtClean="0">
                <a:solidFill>
                  <a:schemeClr val="tx1"/>
                </a:solidFill>
                <a:latin typeface="Calibri" pitchFamily="34" charset="0"/>
                <a:ea typeface="MS PGothic" pitchFamily="34" charset="-128"/>
                <a:cs typeface="Calibri" pitchFamily="34" charset="0"/>
              </a:defRPr>
            </a:lvl1pPr>
            <a:lvl2pPr marL="346057" indent="0">
              <a:buNone/>
              <a:defRPr/>
            </a:lvl2pPr>
            <a:lvl3pPr marL="682591" indent="0">
              <a:buNone/>
              <a:defRPr/>
            </a:lvl3pPr>
            <a:lvl4pPr marL="971501" indent="0">
              <a:buNone/>
              <a:defRPr/>
            </a:lvl4pPr>
            <a:lvl5pPr marL="1371531" indent="0">
              <a:buNone/>
              <a:defRPr/>
            </a:lvl5pPr>
          </a:lstStyle>
          <a:p>
            <a:pPr marL="0" lvl="0" indent="0" algn="ctr" rtl="0" eaLnBrk="1" fontAlgn="base" hangingPunct="1">
              <a:lnSpc>
                <a:spcPct val="100000"/>
              </a:lnSpc>
              <a:spcBef>
                <a:spcPct val="50000"/>
              </a:spcBef>
              <a:spcAft>
                <a:spcPct val="0"/>
              </a:spcAft>
              <a:buSzPct val="75000"/>
              <a:buFont typeface="Arial"/>
              <a:buNone/>
            </a:pPr>
            <a:r>
              <a:rPr lang="en-US" dirty="0" smtClean="0"/>
              <a:t>Click to edit Master text styles</a:t>
            </a:r>
          </a:p>
        </p:txBody>
      </p:sp>
      <p:sp>
        <p:nvSpPr>
          <p:cNvPr id="8" name="Footer Placeholder 3"/>
          <p:cNvSpPr txBox="1">
            <a:spLocks noGrp="1"/>
          </p:cNvSpPr>
          <p:nvPr userDrawn="1"/>
        </p:nvSpPr>
        <p:spPr bwMode="invGray">
          <a:xfrm>
            <a:off x="3005146" y="6612783"/>
            <a:ext cx="3200400" cy="168275"/>
          </a:xfrm>
          <a:prstGeom prst="rect">
            <a:avLst/>
          </a:prstGeom>
          <a:noFill/>
          <a:ln w="9525">
            <a:noFill/>
            <a:miter lim="800000"/>
            <a:headEnd/>
            <a:tailEnd/>
          </a:ln>
        </p:spPr>
        <p:txBody>
          <a:bodyPr lIns="0" tIns="0" rIns="0" bIns="0"/>
          <a:lstStyle/>
          <a:p>
            <a:pPr algn="ctr"/>
            <a:r>
              <a:rPr lang="en-US" sz="800" dirty="0">
                <a:solidFill>
                  <a:srgbClr val="98B0C2"/>
                </a:solidFill>
                <a:cs typeface="Arial" charset="0"/>
              </a:rPr>
              <a:t>© Copyright </a:t>
            </a:r>
            <a:fld id="{910C45E0-AA13-4DFD-A587-470F0E7A7645}" type="datetime1">
              <a:rPr lang="en-US" sz="800">
                <a:solidFill>
                  <a:srgbClr val="98B0C2"/>
                </a:solidFill>
                <a:cs typeface="Arial" charset="0"/>
              </a:rPr>
              <a:pPr algn="ctr"/>
              <a:t>10/17/2012</a:t>
            </a:fld>
            <a:r>
              <a:rPr lang="en-US" sz="800" dirty="0">
                <a:solidFill>
                  <a:srgbClr val="98B0C2"/>
                </a:solidFill>
                <a:cs typeface="Arial" charset="0"/>
              </a:rPr>
              <a:t> BMC Software, Inc</a:t>
            </a:r>
          </a:p>
        </p:txBody>
      </p:sp>
      <p:sp>
        <p:nvSpPr>
          <p:cNvPr id="9" name="Slide Number Placeholder 4"/>
          <p:cNvSpPr txBox="1">
            <a:spLocks noGrp="1"/>
          </p:cNvSpPr>
          <p:nvPr userDrawn="1"/>
        </p:nvSpPr>
        <p:spPr bwMode="invGray">
          <a:xfrm>
            <a:off x="414668" y="6612783"/>
            <a:ext cx="381000" cy="152400"/>
          </a:xfrm>
          <a:prstGeom prst="rect">
            <a:avLst/>
          </a:prstGeom>
          <a:noFill/>
          <a:ln>
            <a:miter lim="800000"/>
            <a:headEnd/>
            <a:tailEnd/>
          </a:ln>
        </p:spPr>
        <p:txBody>
          <a:bodyPr lIns="0" tIns="0" rIns="0" bIns="0"/>
          <a:lstStyle/>
          <a:p>
            <a:fld id="{6B87F707-7BA5-4994-A781-C7B69744A021}" type="slidenum">
              <a:rPr lang="en-US" sz="800" b="1">
                <a:solidFill>
                  <a:srgbClr val="98B0C2"/>
                </a:solidFill>
                <a:cs typeface="Arial" charset="0"/>
              </a:rPr>
              <a:pPr/>
              <a:t>‹#›</a:t>
            </a:fld>
            <a:endParaRPr lang="en-US" sz="800" b="1" dirty="0">
              <a:solidFill>
                <a:srgbClr val="98B0C2"/>
              </a:solidFill>
              <a:cs typeface="Arial" charset="0"/>
            </a:endParaRPr>
          </a:p>
        </p:txBody>
      </p:sp>
      <p:pic>
        <p:nvPicPr>
          <p:cNvPr id="10" name="Picture 9" descr="bmc_software_white_trans.png"/>
          <p:cNvPicPr>
            <a:picLocks noChangeAspect="1"/>
          </p:cNvPicPr>
          <p:nvPr userDrawn="1"/>
        </p:nvPicPr>
        <p:blipFill>
          <a:blip r:embed="rId2"/>
          <a:stretch>
            <a:fillRect/>
          </a:stretch>
        </p:blipFill>
        <p:spPr>
          <a:xfrm>
            <a:off x="7612912" y="6482144"/>
            <a:ext cx="1170432" cy="237744"/>
          </a:xfrm>
          <a:prstGeom prst="rect">
            <a:avLst/>
          </a:prstGeom>
        </p:spPr>
      </p:pic>
    </p:spTree>
    <p:extLst>
      <p:ext uri="{BB962C8B-B14F-4D97-AF65-F5344CB8AC3E}">
        <p14:creationId xmlns:p14="http://schemas.microsoft.com/office/powerpoint/2010/main" xmlns="" val="291423477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ight Blue 2 column">
    <p:spTree>
      <p:nvGrpSpPr>
        <p:cNvPr id="1" name=""/>
        <p:cNvGrpSpPr/>
        <p:nvPr/>
      </p:nvGrpSpPr>
      <p:grpSpPr>
        <a:xfrm>
          <a:off x="0" y="0"/>
          <a:ext cx="0" cy="0"/>
          <a:chOff x="0" y="0"/>
          <a:chExt cx="0" cy="0"/>
        </a:xfrm>
      </p:grpSpPr>
      <p:sp>
        <p:nvSpPr>
          <p:cNvPr id="6" name="Rectangle 5"/>
          <p:cNvSpPr/>
          <p:nvPr userDrawn="1"/>
        </p:nvSpPr>
        <p:spPr bwMode="auto">
          <a:xfrm>
            <a:off x="0" y="1"/>
            <a:ext cx="9144000" cy="6858000"/>
          </a:xfrm>
          <a:prstGeom prst="rect">
            <a:avLst/>
          </a:prstGeom>
          <a:gradFill flip="none" rotWithShape="1">
            <a:gsLst>
              <a:gs pos="0">
                <a:srgbClr val="C4D8E8"/>
              </a:gs>
              <a:gs pos="36000">
                <a:srgbClr val="C4D8E8"/>
              </a:gs>
              <a:gs pos="100000">
                <a:srgbClr val="FFFFFF"/>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endParaRPr lang="en-US" sz="1600" dirty="0" err="1" smtClean="0">
              <a:solidFill>
                <a:srgbClr val="000000"/>
              </a:solidFill>
            </a:endParaRPr>
          </a:p>
        </p:txBody>
      </p:sp>
      <p:sp>
        <p:nvSpPr>
          <p:cNvPr id="4" name="Content Placeholder 4"/>
          <p:cNvSpPr>
            <a:spLocks noGrp="1"/>
          </p:cNvSpPr>
          <p:nvPr>
            <p:ph sz="quarter" idx="10"/>
          </p:nvPr>
        </p:nvSpPr>
        <p:spPr>
          <a:xfrm>
            <a:off x="203201" y="1759666"/>
            <a:ext cx="3909332" cy="3200400"/>
          </a:xfrm>
          <a:prstGeom prst="rect">
            <a:avLst/>
          </a:prstGeom>
        </p:spPr>
        <p:txBody>
          <a:bodyPr anchor="ctr"/>
          <a:lstStyle>
            <a:lvl1pPr marL="0" indent="0" algn="ctr">
              <a:lnSpc>
                <a:spcPct val="100000"/>
              </a:lnSpc>
              <a:buFont typeface="Arial"/>
              <a:buNone/>
              <a:defRPr lang="en-US" sz="2400" b="1" dirty="0" smtClean="0">
                <a:solidFill>
                  <a:schemeClr val="tx1"/>
                </a:solidFill>
                <a:latin typeface="Calibri" pitchFamily="34" charset="0"/>
                <a:ea typeface="MS PGothic" pitchFamily="34" charset="-128"/>
                <a:cs typeface="Calibri" pitchFamily="34" charset="0"/>
              </a:defRPr>
            </a:lvl1pPr>
            <a:lvl2pPr marL="346057" indent="0">
              <a:buNone/>
              <a:defRPr/>
            </a:lvl2pPr>
            <a:lvl3pPr marL="682591" indent="0">
              <a:buNone/>
              <a:defRPr/>
            </a:lvl3pPr>
            <a:lvl4pPr marL="971501" indent="0">
              <a:buNone/>
              <a:defRPr/>
            </a:lvl4pPr>
            <a:lvl5pPr marL="1371531" indent="0">
              <a:buNone/>
              <a:defRPr/>
            </a:lvl5pPr>
          </a:lstStyle>
          <a:p>
            <a:pPr marL="0" lvl="0" indent="0" algn="ctr" rtl="0" eaLnBrk="1" fontAlgn="base" hangingPunct="1">
              <a:lnSpc>
                <a:spcPct val="100000"/>
              </a:lnSpc>
              <a:spcBef>
                <a:spcPct val="50000"/>
              </a:spcBef>
              <a:spcAft>
                <a:spcPct val="0"/>
              </a:spcAft>
              <a:buSzPct val="75000"/>
              <a:buFont typeface="Arial"/>
              <a:buNone/>
            </a:pPr>
            <a:r>
              <a:rPr lang="en-US" dirty="0" smtClean="0"/>
              <a:t>Click to edit Master text styles</a:t>
            </a:r>
          </a:p>
        </p:txBody>
      </p:sp>
      <p:sp>
        <p:nvSpPr>
          <p:cNvPr id="5" name="Content Placeholder 4"/>
          <p:cNvSpPr>
            <a:spLocks noGrp="1"/>
          </p:cNvSpPr>
          <p:nvPr>
            <p:ph sz="quarter" idx="11"/>
          </p:nvPr>
        </p:nvSpPr>
        <p:spPr>
          <a:xfrm>
            <a:off x="4461934" y="1759666"/>
            <a:ext cx="4496330" cy="3200400"/>
          </a:xfrm>
          <a:prstGeom prst="rect">
            <a:avLst/>
          </a:prstGeom>
        </p:spPr>
        <p:txBody>
          <a:bodyPr lIns="182880" rIns="182880" anchor="ctr"/>
          <a:lstStyle>
            <a:lvl1pPr marL="231775" indent="-231775" algn="l">
              <a:lnSpc>
                <a:spcPct val="100000"/>
              </a:lnSpc>
              <a:buFont typeface="Arial" pitchFamily="34" charset="0"/>
              <a:buChar char="•"/>
              <a:tabLst/>
              <a:defRPr lang="en-US" sz="2000" i="1" dirty="0" smtClean="0">
                <a:solidFill>
                  <a:srgbClr val="123759"/>
                </a:solidFill>
                <a:latin typeface="Calibri" pitchFamily="34" charset="0"/>
                <a:ea typeface="MS PGothic" pitchFamily="34" charset="-128"/>
                <a:cs typeface="Calibri" pitchFamily="34" charset="0"/>
              </a:defRPr>
            </a:lvl1pPr>
            <a:lvl2pPr marL="346057" indent="0">
              <a:buNone/>
              <a:defRPr/>
            </a:lvl2pPr>
            <a:lvl3pPr marL="682591" indent="0">
              <a:buNone/>
              <a:defRPr/>
            </a:lvl3pPr>
            <a:lvl4pPr marL="971501" indent="0">
              <a:buNone/>
              <a:defRPr/>
            </a:lvl4pPr>
            <a:lvl5pPr marL="1371531" indent="0">
              <a:buNone/>
              <a:defRPr/>
            </a:lvl5pPr>
          </a:lstStyle>
          <a:p>
            <a:pPr marL="339725" lvl="0" indent="-339725" algn="l" rtl="0" eaLnBrk="1" fontAlgn="base" hangingPunct="1">
              <a:lnSpc>
                <a:spcPct val="100000"/>
              </a:lnSpc>
              <a:spcBef>
                <a:spcPct val="50000"/>
              </a:spcBef>
              <a:spcAft>
                <a:spcPct val="0"/>
              </a:spcAft>
              <a:buSzPct val="75000"/>
            </a:pPr>
            <a:r>
              <a:rPr lang="en-US" dirty="0" smtClean="0"/>
              <a:t>Click to edit Master text styles</a:t>
            </a:r>
          </a:p>
        </p:txBody>
      </p:sp>
      <p:sp>
        <p:nvSpPr>
          <p:cNvPr id="8" name="Footer Placeholder 3"/>
          <p:cNvSpPr txBox="1">
            <a:spLocks noGrp="1"/>
          </p:cNvSpPr>
          <p:nvPr userDrawn="1"/>
        </p:nvSpPr>
        <p:spPr bwMode="invGray">
          <a:xfrm>
            <a:off x="3005146" y="6612783"/>
            <a:ext cx="3200400" cy="168275"/>
          </a:xfrm>
          <a:prstGeom prst="rect">
            <a:avLst/>
          </a:prstGeom>
          <a:noFill/>
          <a:ln w="9525">
            <a:noFill/>
            <a:miter lim="800000"/>
            <a:headEnd/>
            <a:tailEnd/>
          </a:ln>
        </p:spPr>
        <p:txBody>
          <a:bodyPr lIns="0" tIns="0" rIns="0" bIns="0"/>
          <a:lstStyle/>
          <a:p>
            <a:pPr algn="ctr"/>
            <a:r>
              <a:rPr lang="en-US" sz="800" dirty="0">
                <a:solidFill>
                  <a:srgbClr val="98B0C2"/>
                </a:solidFill>
                <a:cs typeface="Arial" charset="0"/>
              </a:rPr>
              <a:t>© Copyright </a:t>
            </a:r>
            <a:fld id="{910C45E0-AA13-4DFD-A587-470F0E7A7645}" type="datetime1">
              <a:rPr lang="en-US" sz="800">
                <a:solidFill>
                  <a:srgbClr val="98B0C2"/>
                </a:solidFill>
                <a:cs typeface="Arial" charset="0"/>
              </a:rPr>
              <a:pPr algn="ctr"/>
              <a:t>10/17/2012</a:t>
            </a:fld>
            <a:r>
              <a:rPr lang="en-US" sz="800" dirty="0">
                <a:solidFill>
                  <a:srgbClr val="98B0C2"/>
                </a:solidFill>
                <a:cs typeface="Arial" charset="0"/>
              </a:rPr>
              <a:t> BMC Software, Inc</a:t>
            </a:r>
          </a:p>
        </p:txBody>
      </p:sp>
      <p:sp>
        <p:nvSpPr>
          <p:cNvPr id="9" name="Slide Number Placeholder 4"/>
          <p:cNvSpPr txBox="1">
            <a:spLocks noGrp="1"/>
          </p:cNvSpPr>
          <p:nvPr userDrawn="1"/>
        </p:nvSpPr>
        <p:spPr bwMode="invGray">
          <a:xfrm>
            <a:off x="414668" y="6612783"/>
            <a:ext cx="381000" cy="152400"/>
          </a:xfrm>
          <a:prstGeom prst="rect">
            <a:avLst/>
          </a:prstGeom>
          <a:noFill/>
          <a:ln>
            <a:miter lim="800000"/>
            <a:headEnd/>
            <a:tailEnd/>
          </a:ln>
        </p:spPr>
        <p:txBody>
          <a:bodyPr lIns="0" tIns="0" rIns="0" bIns="0"/>
          <a:lstStyle/>
          <a:p>
            <a:fld id="{6B87F707-7BA5-4994-A781-C7B69744A021}" type="slidenum">
              <a:rPr lang="en-US" sz="800" b="1">
                <a:solidFill>
                  <a:srgbClr val="98B0C2"/>
                </a:solidFill>
                <a:cs typeface="Arial" charset="0"/>
              </a:rPr>
              <a:pPr/>
              <a:t>‹#›</a:t>
            </a:fld>
            <a:endParaRPr lang="en-US" sz="800" b="1" dirty="0">
              <a:solidFill>
                <a:srgbClr val="98B0C2"/>
              </a:solidFill>
              <a:cs typeface="Arial" charset="0"/>
            </a:endParaRPr>
          </a:p>
        </p:txBody>
      </p:sp>
      <p:pic>
        <p:nvPicPr>
          <p:cNvPr id="10" name="Picture 9" descr="bmc_software_white_trans.png"/>
          <p:cNvPicPr>
            <a:picLocks noChangeAspect="1"/>
          </p:cNvPicPr>
          <p:nvPr userDrawn="1"/>
        </p:nvPicPr>
        <p:blipFill>
          <a:blip r:embed="rId2"/>
          <a:stretch>
            <a:fillRect/>
          </a:stretch>
        </p:blipFill>
        <p:spPr>
          <a:xfrm>
            <a:off x="7612912" y="6482144"/>
            <a:ext cx="1170432" cy="237744"/>
          </a:xfrm>
          <a:prstGeom prst="rect">
            <a:avLst/>
          </a:prstGeom>
        </p:spPr>
      </p:pic>
      <p:cxnSp>
        <p:nvCxnSpPr>
          <p:cNvPr id="11" name="Straight Connector 10"/>
          <p:cNvCxnSpPr/>
          <p:nvPr userDrawn="1"/>
        </p:nvCxnSpPr>
        <p:spPr bwMode="white">
          <a:xfrm>
            <a:off x="4267434" y="1690365"/>
            <a:ext cx="0" cy="3383280"/>
          </a:xfrm>
          <a:prstGeom prst="line">
            <a:avLst/>
          </a:prstGeom>
          <a:ln w="6350" cap="rnd" cmpd="sng">
            <a:solidFill>
              <a:srgbClr val="36526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72850638"/>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ight Blue Big Message">
    <p:spTree>
      <p:nvGrpSpPr>
        <p:cNvPr id="1" name=""/>
        <p:cNvGrpSpPr/>
        <p:nvPr/>
      </p:nvGrpSpPr>
      <p:grpSpPr>
        <a:xfrm>
          <a:off x="0" y="0"/>
          <a:ext cx="0" cy="0"/>
          <a:chOff x="0" y="0"/>
          <a:chExt cx="0" cy="0"/>
        </a:xfrm>
      </p:grpSpPr>
      <p:sp>
        <p:nvSpPr>
          <p:cNvPr id="12" name="Rectangle 11"/>
          <p:cNvSpPr/>
          <p:nvPr userDrawn="1"/>
        </p:nvSpPr>
        <p:spPr bwMode="auto">
          <a:xfrm>
            <a:off x="0" y="1"/>
            <a:ext cx="9144000" cy="6858000"/>
          </a:xfrm>
          <a:prstGeom prst="rect">
            <a:avLst/>
          </a:prstGeom>
          <a:gradFill flip="none" rotWithShape="1">
            <a:gsLst>
              <a:gs pos="0">
                <a:srgbClr val="C4D8E8"/>
              </a:gs>
              <a:gs pos="36000">
                <a:srgbClr val="C4D8E8"/>
              </a:gs>
              <a:gs pos="100000">
                <a:srgbClr val="FFFFFF"/>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endParaRPr lang="en-US" sz="1600" dirty="0" err="1" smtClean="0">
              <a:solidFill>
                <a:srgbClr val="000000"/>
              </a:solidFill>
            </a:endParaRPr>
          </a:p>
        </p:txBody>
      </p:sp>
      <p:sp>
        <p:nvSpPr>
          <p:cNvPr id="4" name="Content Placeholder 4"/>
          <p:cNvSpPr>
            <a:spLocks noGrp="1"/>
          </p:cNvSpPr>
          <p:nvPr>
            <p:ph sz="quarter" idx="10"/>
          </p:nvPr>
        </p:nvSpPr>
        <p:spPr>
          <a:xfrm>
            <a:off x="459154" y="1759666"/>
            <a:ext cx="8229600" cy="3200400"/>
          </a:xfrm>
          <a:prstGeom prst="rect">
            <a:avLst/>
          </a:prstGeom>
        </p:spPr>
        <p:txBody>
          <a:bodyPr anchor="ctr"/>
          <a:lstStyle>
            <a:lvl1pPr marL="0" indent="0" algn="ctr">
              <a:lnSpc>
                <a:spcPts val="5200"/>
              </a:lnSpc>
              <a:buFont typeface="Arial"/>
              <a:buNone/>
              <a:defRPr kumimoji="0" lang="en-US" sz="3200" b="1" i="0" u="none" strike="noStrike" kern="0" cap="none" spc="0" normalizeH="0" baseline="0" noProof="0" dirty="0" smtClean="0">
                <a:ln>
                  <a:noFill/>
                </a:ln>
                <a:solidFill>
                  <a:srgbClr val="123759"/>
                </a:solidFill>
                <a:effectLst/>
                <a:uLnTx/>
                <a:uFillTx/>
                <a:latin typeface="Calibri" pitchFamily="34" charset="0"/>
                <a:ea typeface="MS PGothic" pitchFamily="34" charset="-128"/>
                <a:cs typeface="Calibri" pitchFamily="34" charset="0"/>
              </a:defRPr>
            </a:lvl1pPr>
            <a:lvl2pPr marL="346057" indent="0">
              <a:buNone/>
              <a:defRPr/>
            </a:lvl2pPr>
            <a:lvl3pPr marL="682591" indent="0">
              <a:buNone/>
              <a:defRPr/>
            </a:lvl3pPr>
            <a:lvl4pPr marL="971501" indent="0">
              <a:buNone/>
              <a:defRPr/>
            </a:lvl4pPr>
            <a:lvl5pPr marL="1371531" indent="0">
              <a:buNone/>
              <a:defRPr/>
            </a:lvl5p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dirty="0" smtClean="0"/>
              <a:t>Click to edit Master text styles</a:t>
            </a:r>
          </a:p>
        </p:txBody>
      </p:sp>
      <p:sp>
        <p:nvSpPr>
          <p:cNvPr id="9" name="Footer Placeholder 3"/>
          <p:cNvSpPr txBox="1">
            <a:spLocks noGrp="1"/>
          </p:cNvSpPr>
          <p:nvPr userDrawn="1"/>
        </p:nvSpPr>
        <p:spPr bwMode="invGray">
          <a:xfrm>
            <a:off x="3005146" y="6612783"/>
            <a:ext cx="3200400" cy="168275"/>
          </a:xfrm>
          <a:prstGeom prst="rect">
            <a:avLst/>
          </a:prstGeom>
          <a:noFill/>
          <a:ln w="9525">
            <a:noFill/>
            <a:miter lim="800000"/>
            <a:headEnd/>
            <a:tailEnd/>
          </a:ln>
        </p:spPr>
        <p:txBody>
          <a:bodyPr lIns="0" tIns="0" rIns="0" bIns="0"/>
          <a:lstStyle/>
          <a:p>
            <a:pPr algn="ctr"/>
            <a:r>
              <a:rPr lang="en-US" sz="800" dirty="0">
                <a:solidFill>
                  <a:srgbClr val="98B0C2"/>
                </a:solidFill>
                <a:cs typeface="Arial" charset="0"/>
              </a:rPr>
              <a:t>© Copyright </a:t>
            </a:r>
            <a:fld id="{910C45E0-AA13-4DFD-A587-470F0E7A7645}" type="datetime1">
              <a:rPr lang="en-US" sz="800">
                <a:solidFill>
                  <a:srgbClr val="98B0C2"/>
                </a:solidFill>
                <a:cs typeface="Arial" charset="0"/>
              </a:rPr>
              <a:pPr algn="ctr"/>
              <a:t>10/17/2012</a:t>
            </a:fld>
            <a:r>
              <a:rPr lang="en-US" sz="800" dirty="0">
                <a:solidFill>
                  <a:srgbClr val="98B0C2"/>
                </a:solidFill>
                <a:cs typeface="Arial" charset="0"/>
              </a:rPr>
              <a:t> BMC Software, Inc</a:t>
            </a:r>
          </a:p>
        </p:txBody>
      </p:sp>
      <p:sp>
        <p:nvSpPr>
          <p:cNvPr id="10" name="Slide Number Placeholder 4"/>
          <p:cNvSpPr txBox="1">
            <a:spLocks noGrp="1"/>
          </p:cNvSpPr>
          <p:nvPr userDrawn="1"/>
        </p:nvSpPr>
        <p:spPr bwMode="invGray">
          <a:xfrm>
            <a:off x="414668" y="6612783"/>
            <a:ext cx="381000" cy="152400"/>
          </a:xfrm>
          <a:prstGeom prst="rect">
            <a:avLst/>
          </a:prstGeom>
          <a:noFill/>
          <a:ln>
            <a:miter lim="800000"/>
            <a:headEnd/>
            <a:tailEnd/>
          </a:ln>
        </p:spPr>
        <p:txBody>
          <a:bodyPr lIns="0" tIns="0" rIns="0" bIns="0"/>
          <a:lstStyle/>
          <a:p>
            <a:fld id="{6B87F707-7BA5-4994-A781-C7B69744A021}" type="slidenum">
              <a:rPr lang="en-US" sz="800" b="1">
                <a:solidFill>
                  <a:srgbClr val="98B0C2"/>
                </a:solidFill>
                <a:cs typeface="Arial" charset="0"/>
              </a:rPr>
              <a:pPr/>
              <a:t>‹#›</a:t>
            </a:fld>
            <a:endParaRPr lang="en-US" sz="800" b="1" dirty="0">
              <a:solidFill>
                <a:srgbClr val="98B0C2"/>
              </a:solidFill>
              <a:cs typeface="Arial" charset="0"/>
            </a:endParaRPr>
          </a:p>
        </p:txBody>
      </p:sp>
      <p:pic>
        <p:nvPicPr>
          <p:cNvPr id="11" name="Picture 10" descr="bmc_software_white_trans.png"/>
          <p:cNvPicPr>
            <a:picLocks noChangeAspect="1"/>
          </p:cNvPicPr>
          <p:nvPr userDrawn="1"/>
        </p:nvPicPr>
        <p:blipFill>
          <a:blip r:embed="rId2"/>
          <a:stretch>
            <a:fillRect/>
          </a:stretch>
        </p:blipFill>
        <p:spPr>
          <a:xfrm>
            <a:off x="7612912" y="6482144"/>
            <a:ext cx="1170432" cy="237744"/>
          </a:xfrm>
          <a:prstGeom prst="rect">
            <a:avLst/>
          </a:prstGeom>
        </p:spPr>
      </p:pic>
    </p:spTree>
    <p:extLst>
      <p:ext uri="{BB962C8B-B14F-4D97-AF65-F5344CB8AC3E}">
        <p14:creationId xmlns:p14="http://schemas.microsoft.com/office/powerpoint/2010/main" xmlns="" val="639278687"/>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ight Blue Title Only">
    <p:spTree>
      <p:nvGrpSpPr>
        <p:cNvPr id="1" name=""/>
        <p:cNvGrpSpPr/>
        <p:nvPr/>
      </p:nvGrpSpPr>
      <p:grpSpPr>
        <a:xfrm>
          <a:off x="0" y="0"/>
          <a:ext cx="0" cy="0"/>
          <a:chOff x="0" y="0"/>
          <a:chExt cx="0" cy="0"/>
        </a:xfrm>
      </p:grpSpPr>
      <p:sp>
        <p:nvSpPr>
          <p:cNvPr id="4" name="Rectangle 3"/>
          <p:cNvSpPr/>
          <p:nvPr userDrawn="1"/>
        </p:nvSpPr>
        <p:spPr bwMode="auto">
          <a:xfrm>
            <a:off x="0" y="1"/>
            <a:ext cx="9144000" cy="6858000"/>
          </a:xfrm>
          <a:prstGeom prst="rect">
            <a:avLst/>
          </a:prstGeom>
          <a:gradFill flip="none" rotWithShape="1">
            <a:gsLst>
              <a:gs pos="0">
                <a:srgbClr val="C4D8E8"/>
              </a:gs>
              <a:gs pos="36000">
                <a:srgbClr val="C4D8E8"/>
              </a:gs>
              <a:gs pos="100000">
                <a:srgbClr val="FFFFFF"/>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endParaRPr lang="en-US" sz="1600" dirty="0" err="1" smtClean="0">
              <a:solidFill>
                <a:srgbClr val="000000"/>
              </a:solidFill>
            </a:endParaRPr>
          </a:p>
        </p:txBody>
      </p:sp>
      <p:sp>
        <p:nvSpPr>
          <p:cNvPr id="6" name="Content Placeholder 4"/>
          <p:cNvSpPr>
            <a:spLocks noGrp="1"/>
          </p:cNvSpPr>
          <p:nvPr>
            <p:ph sz="quarter" idx="10"/>
          </p:nvPr>
        </p:nvSpPr>
        <p:spPr>
          <a:xfrm>
            <a:off x="937846" y="234829"/>
            <a:ext cx="7268308" cy="908171"/>
          </a:xfrm>
          <a:prstGeom prst="rect">
            <a:avLst/>
          </a:prstGeom>
        </p:spPr>
        <p:txBody>
          <a:bodyPr anchor="ctr"/>
          <a:lstStyle>
            <a:lvl1pPr marL="0" indent="0" algn="ctr">
              <a:lnSpc>
                <a:spcPct val="100000"/>
              </a:lnSpc>
              <a:buFont typeface="Arial"/>
              <a:buNone/>
              <a:defRPr sz="2800" b="1">
                <a:solidFill>
                  <a:srgbClr val="123759"/>
                </a:solidFill>
              </a:defRPr>
            </a:lvl1pPr>
            <a:lvl2pPr marL="346057" indent="0">
              <a:buNone/>
              <a:defRPr/>
            </a:lvl2pPr>
            <a:lvl3pPr marL="682591" indent="0">
              <a:buNone/>
              <a:defRPr/>
            </a:lvl3pPr>
            <a:lvl4pPr marL="971501" indent="0">
              <a:buNone/>
              <a:defRPr/>
            </a:lvl4pPr>
            <a:lvl5pPr marL="1371531" indent="0">
              <a:buNone/>
              <a:defRPr/>
            </a:lvl5pPr>
          </a:lstStyle>
          <a:p>
            <a:pPr lvl="0"/>
            <a:r>
              <a:rPr lang="en-US" dirty="0" smtClean="0"/>
              <a:t>Click to edit Master text styles</a:t>
            </a:r>
          </a:p>
        </p:txBody>
      </p:sp>
      <p:sp>
        <p:nvSpPr>
          <p:cNvPr id="5" name="Footer Placeholder 3"/>
          <p:cNvSpPr txBox="1">
            <a:spLocks noGrp="1"/>
          </p:cNvSpPr>
          <p:nvPr userDrawn="1"/>
        </p:nvSpPr>
        <p:spPr bwMode="invGray">
          <a:xfrm>
            <a:off x="3005146" y="6612783"/>
            <a:ext cx="3200400" cy="168275"/>
          </a:xfrm>
          <a:prstGeom prst="rect">
            <a:avLst/>
          </a:prstGeom>
          <a:noFill/>
          <a:ln w="9525">
            <a:noFill/>
            <a:miter lim="800000"/>
            <a:headEnd/>
            <a:tailEnd/>
          </a:ln>
        </p:spPr>
        <p:txBody>
          <a:bodyPr lIns="0" tIns="0" rIns="0" bIns="0"/>
          <a:lstStyle/>
          <a:p>
            <a:pPr algn="ctr"/>
            <a:r>
              <a:rPr lang="en-US" sz="800" dirty="0">
                <a:solidFill>
                  <a:srgbClr val="98B0C2"/>
                </a:solidFill>
                <a:cs typeface="Arial" charset="0"/>
              </a:rPr>
              <a:t>© Copyright </a:t>
            </a:r>
            <a:fld id="{910C45E0-AA13-4DFD-A587-470F0E7A7645}" type="datetime1">
              <a:rPr lang="en-US" sz="800">
                <a:solidFill>
                  <a:srgbClr val="98B0C2"/>
                </a:solidFill>
                <a:cs typeface="Arial" charset="0"/>
              </a:rPr>
              <a:pPr algn="ctr"/>
              <a:t>10/17/2012</a:t>
            </a:fld>
            <a:r>
              <a:rPr lang="en-US" sz="800" dirty="0">
                <a:solidFill>
                  <a:srgbClr val="98B0C2"/>
                </a:solidFill>
                <a:cs typeface="Arial" charset="0"/>
              </a:rPr>
              <a:t> BMC Software, Inc</a:t>
            </a:r>
          </a:p>
        </p:txBody>
      </p:sp>
      <p:sp>
        <p:nvSpPr>
          <p:cNvPr id="7" name="Slide Number Placeholder 4"/>
          <p:cNvSpPr txBox="1">
            <a:spLocks noGrp="1"/>
          </p:cNvSpPr>
          <p:nvPr userDrawn="1"/>
        </p:nvSpPr>
        <p:spPr bwMode="invGray">
          <a:xfrm>
            <a:off x="414668" y="6612783"/>
            <a:ext cx="381000" cy="152400"/>
          </a:xfrm>
          <a:prstGeom prst="rect">
            <a:avLst/>
          </a:prstGeom>
          <a:noFill/>
          <a:ln>
            <a:miter lim="800000"/>
            <a:headEnd/>
            <a:tailEnd/>
          </a:ln>
        </p:spPr>
        <p:txBody>
          <a:bodyPr lIns="0" tIns="0" rIns="0" bIns="0"/>
          <a:lstStyle/>
          <a:p>
            <a:fld id="{6B87F707-7BA5-4994-A781-C7B69744A021}" type="slidenum">
              <a:rPr lang="en-US" sz="800" b="1">
                <a:solidFill>
                  <a:srgbClr val="98B0C2"/>
                </a:solidFill>
                <a:cs typeface="Arial" charset="0"/>
              </a:rPr>
              <a:pPr/>
              <a:t>‹#›</a:t>
            </a:fld>
            <a:endParaRPr lang="en-US" sz="800" b="1" dirty="0">
              <a:solidFill>
                <a:srgbClr val="98B0C2"/>
              </a:solidFill>
              <a:cs typeface="Arial" charset="0"/>
            </a:endParaRPr>
          </a:p>
        </p:txBody>
      </p:sp>
      <p:pic>
        <p:nvPicPr>
          <p:cNvPr id="9" name="Picture 8" descr="bmc_software_white_trans.png"/>
          <p:cNvPicPr>
            <a:picLocks noChangeAspect="1"/>
          </p:cNvPicPr>
          <p:nvPr userDrawn="1"/>
        </p:nvPicPr>
        <p:blipFill>
          <a:blip r:embed="rId2"/>
          <a:stretch>
            <a:fillRect/>
          </a:stretch>
        </p:blipFill>
        <p:spPr>
          <a:xfrm>
            <a:off x="7612912" y="6482144"/>
            <a:ext cx="1170432" cy="237744"/>
          </a:xfrm>
          <a:prstGeom prst="rect">
            <a:avLst/>
          </a:prstGeom>
        </p:spPr>
      </p:pic>
    </p:spTree>
    <p:extLst>
      <p:ext uri="{BB962C8B-B14F-4D97-AF65-F5344CB8AC3E}">
        <p14:creationId xmlns:p14="http://schemas.microsoft.com/office/powerpoint/2010/main" xmlns="" val="1230215373"/>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rk Blue 1 column">
    <p:spTree>
      <p:nvGrpSpPr>
        <p:cNvPr id="1" name=""/>
        <p:cNvGrpSpPr/>
        <p:nvPr/>
      </p:nvGrpSpPr>
      <p:grpSpPr>
        <a:xfrm>
          <a:off x="0" y="0"/>
          <a:ext cx="0" cy="0"/>
          <a:chOff x="0" y="0"/>
          <a:chExt cx="0" cy="0"/>
        </a:xfrm>
      </p:grpSpPr>
      <p:sp>
        <p:nvSpPr>
          <p:cNvPr id="6" name="Rectangle 5"/>
          <p:cNvSpPr/>
          <p:nvPr userDrawn="1"/>
        </p:nvSpPr>
        <p:spPr bwMode="blackGray">
          <a:xfrm>
            <a:off x="0" y="1"/>
            <a:ext cx="9144000" cy="6858000"/>
          </a:xfrm>
          <a:prstGeom prst="rect">
            <a:avLst/>
          </a:prstGeom>
          <a:gradFill flip="none" rotWithShape="1">
            <a:gsLst>
              <a:gs pos="0">
                <a:srgbClr val="36526C"/>
              </a:gs>
              <a:gs pos="100000">
                <a:schemeClr val="tx1"/>
              </a:gs>
            </a:gsLst>
            <a:lin ang="16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endParaRPr lang="en-US" sz="1600" dirty="0" err="1" smtClean="0">
              <a:solidFill>
                <a:srgbClr val="000000"/>
              </a:solidFill>
            </a:endParaRPr>
          </a:p>
        </p:txBody>
      </p:sp>
      <p:sp>
        <p:nvSpPr>
          <p:cNvPr id="4" name="Content Placeholder 4"/>
          <p:cNvSpPr>
            <a:spLocks noGrp="1"/>
          </p:cNvSpPr>
          <p:nvPr>
            <p:ph sz="quarter" idx="10"/>
          </p:nvPr>
        </p:nvSpPr>
        <p:spPr bwMode="white">
          <a:xfrm>
            <a:off x="203201" y="1759666"/>
            <a:ext cx="3909332" cy="3200400"/>
          </a:xfrm>
          <a:prstGeom prst="rect">
            <a:avLst/>
          </a:prstGeom>
        </p:spPr>
        <p:txBody>
          <a:bodyPr anchor="ctr"/>
          <a:lstStyle>
            <a:lvl1pPr marL="0" indent="0" algn="ctr">
              <a:lnSpc>
                <a:spcPct val="100000"/>
              </a:lnSpc>
              <a:buFont typeface="Arial"/>
              <a:buNone/>
              <a:defRPr sz="2400" b="1">
                <a:solidFill>
                  <a:schemeClr val="bg1"/>
                </a:solidFill>
              </a:defRPr>
            </a:lvl1pPr>
            <a:lvl2pPr marL="346057" indent="0">
              <a:buNone/>
              <a:defRPr/>
            </a:lvl2pPr>
            <a:lvl3pPr marL="682591" indent="0">
              <a:buNone/>
              <a:defRPr/>
            </a:lvl3pPr>
            <a:lvl4pPr marL="971501" indent="0">
              <a:buNone/>
              <a:defRPr/>
            </a:lvl4pPr>
            <a:lvl5pPr marL="1371531" indent="0">
              <a:buNone/>
              <a:defRPr/>
            </a:lvl5pPr>
          </a:lstStyle>
          <a:p>
            <a:pPr lvl="0"/>
            <a:r>
              <a:rPr lang="en-US" dirty="0" smtClean="0"/>
              <a:t>Click to edit Master text styles</a:t>
            </a:r>
          </a:p>
        </p:txBody>
      </p:sp>
      <p:pic>
        <p:nvPicPr>
          <p:cNvPr id="10" name="Picture 9" descr="bmc_software_white_trans.png"/>
          <p:cNvPicPr>
            <a:picLocks noChangeAspect="1"/>
          </p:cNvPicPr>
          <p:nvPr userDrawn="1"/>
        </p:nvPicPr>
        <p:blipFill>
          <a:blip r:embed="rId2"/>
          <a:stretch>
            <a:fillRect/>
          </a:stretch>
        </p:blipFill>
        <p:spPr>
          <a:xfrm>
            <a:off x="7612912" y="6482144"/>
            <a:ext cx="1170432" cy="237744"/>
          </a:xfrm>
          <a:prstGeom prst="rect">
            <a:avLst/>
          </a:prstGeom>
        </p:spPr>
      </p:pic>
      <p:sp>
        <p:nvSpPr>
          <p:cNvPr id="7" name="Footer Placeholder 3"/>
          <p:cNvSpPr txBox="1">
            <a:spLocks noGrp="1"/>
          </p:cNvSpPr>
          <p:nvPr userDrawn="1"/>
        </p:nvSpPr>
        <p:spPr bwMode="white">
          <a:xfrm>
            <a:off x="3005146" y="6612783"/>
            <a:ext cx="3200400" cy="168275"/>
          </a:xfrm>
          <a:prstGeom prst="rect">
            <a:avLst/>
          </a:prstGeom>
          <a:noFill/>
          <a:ln w="9525">
            <a:noFill/>
            <a:miter lim="800000"/>
            <a:headEnd/>
            <a:tailEnd/>
          </a:ln>
        </p:spPr>
        <p:txBody>
          <a:bodyPr lIns="0" tIns="0" rIns="0" bIns="0"/>
          <a:lstStyle/>
          <a:p>
            <a:pPr algn="ctr"/>
            <a:r>
              <a:rPr lang="en-US" sz="800" dirty="0">
                <a:solidFill>
                  <a:srgbClr val="5C7F9A"/>
                </a:solidFill>
                <a:cs typeface="Arial" charset="0"/>
              </a:rPr>
              <a:t>© Copyright </a:t>
            </a:r>
            <a:fld id="{910C45E0-AA13-4DFD-A587-470F0E7A7645}" type="datetime1">
              <a:rPr lang="en-US" sz="800">
                <a:solidFill>
                  <a:srgbClr val="5C7F9A"/>
                </a:solidFill>
                <a:cs typeface="Arial" charset="0"/>
              </a:rPr>
              <a:pPr algn="ctr"/>
              <a:t>10/17/2012</a:t>
            </a:fld>
            <a:r>
              <a:rPr lang="en-US" sz="800" dirty="0">
                <a:solidFill>
                  <a:srgbClr val="5C7F9A"/>
                </a:solidFill>
                <a:cs typeface="Arial" charset="0"/>
              </a:rPr>
              <a:t> BMC Software, Inc</a:t>
            </a:r>
          </a:p>
        </p:txBody>
      </p:sp>
      <p:sp>
        <p:nvSpPr>
          <p:cNvPr id="11" name="Slide Number Placeholder 4"/>
          <p:cNvSpPr txBox="1">
            <a:spLocks noGrp="1"/>
          </p:cNvSpPr>
          <p:nvPr userDrawn="1"/>
        </p:nvSpPr>
        <p:spPr bwMode="white">
          <a:xfrm>
            <a:off x="414668" y="6612783"/>
            <a:ext cx="381000" cy="152400"/>
          </a:xfrm>
          <a:prstGeom prst="rect">
            <a:avLst/>
          </a:prstGeom>
          <a:noFill/>
          <a:ln>
            <a:miter lim="800000"/>
            <a:headEnd/>
            <a:tailEnd/>
          </a:ln>
        </p:spPr>
        <p:txBody>
          <a:bodyPr lIns="0" tIns="0" rIns="0" bIns="0"/>
          <a:lstStyle/>
          <a:p>
            <a:fld id="{6B87F707-7BA5-4994-A781-C7B69744A021}" type="slidenum">
              <a:rPr lang="en-US" sz="800" b="1">
                <a:solidFill>
                  <a:srgbClr val="5C7F9A"/>
                </a:solidFill>
                <a:cs typeface="Arial" charset="0"/>
              </a:rPr>
              <a:pPr/>
              <a:t>‹#›</a:t>
            </a:fld>
            <a:endParaRPr lang="en-US" sz="800" b="1" dirty="0">
              <a:solidFill>
                <a:srgbClr val="5C7F9A"/>
              </a:solidFill>
              <a:cs typeface="Arial" charset="0"/>
            </a:endParaRPr>
          </a:p>
        </p:txBody>
      </p:sp>
    </p:spTree>
    <p:extLst>
      <p:ext uri="{BB962C8B-B14F-4D97-AF65-F5344CB8AC3E}">
        <p14:creationId xmlns:p14="http://schemas.microsoft.com/office/powerpoint/2010/main" xmlns="" val="763922914"/>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ark Blue 2 column">
    <p:spTree>
      <p:nvGrpSpPr>
        <p:cNvPr id="1" name=""/>
        <p:cNvGrpSpPr/>
        <p:nvPr/>
      </p:nvGrpSpPr>
      <p:grpSpPr>
        <a:xfrm>
          <a:off x="0" y="0"/>
          <a:ext cx="0" cy="0"/>
          <a:chOff x="0" y="0"/>
          <a:chExt cx="0" cy="0"/>
        </a:xfrm>
      </p:grpSpPr>
      <p:sp>
        <p:nvSpPr>
          <p:cNvPr id="6" name="Rectangle 5"/>
          <p:cNvSpPr/>
          <p:nvPr userDrawn="1"/>
        </p:nvSpPr>
        <p:spPr bwMode="blackGray">
          <a:xfrm>
            <a:off x="0" y="1"/>
            <a:ext cx="9144000" cy="6858000"/>
          </a:xfrm>
          <a:prstGeom prst="rect">
            <a:avLst/>
          </a:prstGeom>
          <a:gradFill flip="none" rotWithShape="1">
            <a:gsLst>
              <a:gs pos="0">
                <a:srgbClr val="36526C"/>
              </a:gs>
              <a:gs pos="100000">
                <a:schemeClr val="tx1"/>
              </a:gs>
            </a:gsLst>
            <a:lin ang="16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endParaRPr lang="en-US" sz="1600" dirty="0" err="1" smtClean="0">
              <a:solidFill>
                <a:srgbClr val="000000"/>
              </a:solidFill>
            </a:endParaRPr>
          </a:p>
        </p:txBody>
      </p:sp>
      <p:sp>
        <p:nvSpPr>
          <p:cNvPr id="4" name="Content Placeholder 4"/>
          <p:cNvSpPr>
            <a:spLocks noGrp="1"/>
          </p:cNvSpPr>
          <p:nvPr>
            <p:ph sz="quarter" idx="10"/>
          </p:nvPr>
        </p:nvSpPr>
        <p:spPr bwMode="white">
          <a:xfrm>
            <a:off x="203201" y="1759666"/>
            <a:ext cx="3909332" cy="3200400"/>
          </a:xfrm>
          <a:prstGeom prst="rect">
            <a:avLst/>
          </a:prstGeom>
        </p:spPr>
        <p:txBody>
          <a:bodyPr anchor="ctr"/>
          <a:lstStyle>
            <a:lvl1pPr marL="0" indent="0" algn="ctr">
              <a:lnSpc>
                <a:spcPct val="100000"/>
              </a:lnSpc>
              <a:buFont typeface="Arial"/>
              <a:buNone/>
              <a:defRPr sz="2400" b="1">
                <a:solidFill>
                  <a:schemeClr val="bg1"/>
                </a:solidFill>
              </a:defRPr>
            </a:lvl1pPr>
            <a:lvl2pPr marL="346057" indent="0">
              <a:buNone/>
              <a:defRPr/>
            </a:lvl2pPr>
            <a:lvl3pPr marL="682591" indent="0">
              <a:buNone/>
              <a:defRPr/>
            </a:lvl3pPr>
            <a:lvl4pPr marL="971501" indent="0">
              <a:buNone/>
              <a:defRPr/>
            </a:lvl4pPr>
            <a:lvl5pPr marL="1371531" indent="0">
              <a:buNone/>
              <a:defRPr/>
            </a:lvl5pPr>
          </a:lstStyle>
          <a:p>
            <a:pPr lvl="0"/>
            <a:r>
              <a:rPr lang="en-US" dirty="0" smtClean="0"/>
              <a:t>Click to edit Master text styles</a:t>
            </a:r>
          </a:p>
        </p:txBody>
      </p:sp>
      <p:sp>
        <p:nvSpPr>
          <p:cNvPr id="5" name="Content Placeholder 4"/>
          <p:cNvSpPr>
            <a:spLocks noGrp="1"/>
          </p:cNvSpPr>
          <p:nvPr>
            <p:ph sz="quarter" idx="11"/>
          </p:nvPr>
        </p:nvSpPr>
        <p:spPr bwMode="white">
          <a:xfrm>
            <a:off x="4461934" y="1759666"/>
            <a:ext cx="4496330" cy="3200400"/>
          </a:xfrm>
          <a:prstGeom prst="rect">
            <a:avLst/>
          </a:prstGeom>
        </p:spPr>
        <p:txBody>
          <a:bodyPr lIns="182880" rIns="182880" anchor="ctr"/>
          <a:lstStyle>
            <a:lvl1pPr marL="231775" indent="-231775" algn="l">
              <a:lnSpc>
                <a:spcPct val="100000"/>
              </a:lnSpc>
              <a:buFont typeface="Arial" pitchFamily="34" charset="0"/>
              <a:buChar char="•"/>
              <a:defRPr lang="en-US" sz="2000" i="1" dirty="0" smtClean="0">
                <a:solidFill>
                  <a:schemeClr val="bg1"/>
                </a:solidFill>
                <a:latin typeface="Calibri" pitchFamily="34" charset="0"/>
                <a:ea typeface="MS PGothic" pitchFamily="34" charset="-128"/>
                <a:cs typeface="Calibri" pitchFamily="34" charset="0"/>
              </a:defRPr>
            </a:lvl1pPr>
            <a:lvl2pPr marL="346057" indent="0">
              <a:buNone/>
              <a:defRPr/>
            </a:lvl2pPr>
            <a:lvl3pPr marL="682591" indent="0">
              <a:buNone/>
              <a:defRPr/>
            </a:lvl3pPr>
            <a:lvl4pPr marL="971501" indent="0">
              <a:buNone/>
              <a:defRPr/>
            </a:lvl4pPr>
            <a:lvl5pPr marL="1371531" indent="0">
              <a:buNone/>
              <a:defRPr/>
            </a:lvl5pPr>
          </a:lstStyle>
          <a:p>
            <a:pPr marL="339725" lvl="0" indent="-339725" algn="l" rtl="0" eaLnBrk="1" fontAlgn="base" hangingPunct="1">
              <a:lnSpc>
                <a:spcPct val="100000"/>
              </a:lnSpc>
              <a:spcBef>
                <a:spcPct val="50000"/>
              </a:spcBef>
              <a:spcAft>
                <a:spcPct val="0"/>
              </a:spcAft>
              <a:buSzPct val="75000"/>
            </a:pPr>
            <a:r>
              <a:rPr lang="en-US" dirty="0" smtClean="0"/>
              <a:t>Click to edit Master text styles</a:t>
            </a:r>
          </a:p>
        </p:txBody>
      </p:sp>
      <p:pic>
        <p:nvPicPr>
          <p:cNvPr id="10" name="Picture 9" descr="bmc_software_white_trans.png"/>
          <p:cNvPicPr>
            <a:picLocks noChangeAspect="1"/>
          </p:cNvPicPr>
          <p:nvPr userDrawn="1"/>
        </p:nvPicPr>
        <p:blipFill>
          <a:blip r:embed="rId2"/>
          <a:stretch>
            <a:fillRect/>
          </a:stretch>
        </p:blipFill>
        <p:spPr>
          <a:xfrm>
            <a:off x="7612912" y="6482144"/>
            <a:ext cx="1170432" cy="237744"/>
          </a:xfrm>
          <a:prstGeom prst="rect">
            <a:avLst/>
          </a:prstGeom>
        </p:spPr>
      </p:pic>
      <p:sp>
        <p:nvSpPr>
          <p:cNvPr id="11" name="Footer Placeholder 3"/>
          <p:cNvSpPr txBox="1">
            <a:spLocks noGrp="1"/>
          </p:cNvSpPr>
          <p:nvPr userDrawn="1"/>
        </p:nvSpPr>
        <p:spPr bwMode="white">
          <a:xfrm>
            <a:off x="3005146" y="6612783"/>
            <a:ext cx="3200400" cy="168275"/>
          </a:xfrm>
          <a:prstGeom prst="rect">
            <a:avLst/>
          </a:prstGeom>
          <a:noFill/>
          <a:ln w="9525">
            <a:noFill/>
            <a:miter lim="800000"/>
            <a:headEnd/>
            <a:tailEnd/>
          </a:ln>
        </p:spPr>
        <p:txBody>
          <a:bodyPr lIns="0" tIns="0" rIns="0" bIns="0"/>
          <a:lstStyle/>
          <a:p>
            <a:pPr algn="ctr"/>
            <a:r>
              <a:rPr lang="en-US" sz="800" dirty="0">
                <a:solidFill>
                  <a:srgbClr val="5C7F9A"/>
                </a:solidFill>
                <a:cs typeface="Arial" charset="0"/>
              </a:rPr>
              <a:t>© Copyright </a:t>
            </a:r>
            <a:fld id="{910C45E0-AA13-4DFD-A587-470F0E7A7645}" type="datetime1">
              <a:rPr lang="en-US" sz="800">
                <a:solidFill>
                  <a:srgbClr val="5C7F9A"/>
                </a:solidFill>
                <a:cs typeface="Arial" charset="0"/>
              </a:rPr>
              <a:pPr algn="ctr"/>
              <a:t>10/17/2012</a:t>
            </a:fld>
            <a:r>
              <a:rPr lang="en-US" sz="800" dirty="0">
                <a:solidFill>
                  <a:srgbClr val="5C7F9A"/>
                </a:solidFill>
                <a:cs typeface="Arial" charset="0"/>
              </a:rPr>
              <a:t> BMC Software, Inc</a:t>
            </a:r>
          </a:p>
        </p:txBody>
      </p:sp>
      <p:sp>
        <p:nvSpPr>
          <p:cNvPr id="12" name="Slide Number Placeholder 4"/>
          <p:cNvSpPr txBox="1">
            <a:spLocks noGrp="1"/>
          </p:cNvSpPr>
          <p:nvPr userDrawn="1"/>
        </p:nvSpPr>
        <p:spPr bwMode="white">
          <a:xfrm>
            <a:off x="414668" y="6612783"/>
            <a:ext cx="381000" cy="152400"/>
          </a:xfrm>
          <a:prstGeom prst="rect">
            <a:avLst/>
          </a:prstGeom>
          <a:noFill/>
          <a:ln>
            <a:miter lim="800000"/>
            <a:headEnd/>
            <a:tailEnd/>
          </a:ln>
        </p:spPr>
        <p:txBody>
          <a:bodyPr lIns="0" tIns="0" rIns="0" bIns="0"/>
          <a:lstStyle/>
          <a:p>
            <a:fld id="{6B87F707-7BA5-4994-A781-C7B69744A021}" type="slidenum">
              <a:rPr lang="en-US" sz="800" b="1">
                <a:solidFill>
                  <a:srgbClr val="5C7F9A"/>
                </a:solidFill>
                <a:cs typeface="Arial" charset="0"/>
              </a:rPr>
              <a:pPr/>
              <a:t>‹#›</a:t>
            </a:fld>
            <a:endParaRPr lang="en-US" sz="800" b="1" dirty="0">
              <a:solidFill>
                <a:srgbClr val="5C7F9A"/>
              </a:solidFill>
              <a:cs typeface="Arial" charset="0"/>
            </a:endParaRPr>
          </a:p>
        </p:txBody>
      </p:sp>
      <p:cxnSp>
        <p:nvCxnSpPr>
          <p:cNvPr id="9" name="Straight Connector 8"/>
          <p:cNvCxnSpPr/>
          <p:nvPr userDrawn="1"/>
        </p:nvCxnSpPr>
        <p:spPr bwMode="white">
          <a:xfrm>
            <a:off x="4267434" y="1690365"/>
            <a:ext cx="0" cy="3383280"/>
          </a:xfrm>
          <a:prstGeom prst="line">
            <a:avLst/>
          </a:prstGeom>
          <a:ln w="6350" cap="rnd"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58546169"/>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ark Blue Big Message">
    <p:spTree>
      <p:nvGrpSpPr>
        <p:cNvPr id="1" name=""/>
        <p:cNvGrpSpPr/>
        <p:nvPr/>
      </p:nvGrpSpPr>
      <p:grpSpPr>
        <a:xfrm>
          <a:off x="0" y="0"/>
          <a:ext cx="0" cy="0"/>
          <a:chOff x="0" y="0"/>
          <a:chExt cx="0" cy="0"/>
        </a:xfrm>
      </p:grpSpPr>
      <p:sp>
        <p:nvSpPr>
          <p:cNvPr id="7" name="Rectangle 6"/>
          <p:cNvSpPr/>
          <p:nvPr userDrawn="1"/>
        </p:nvSpPr>
        <p:spPr bwMode="blackGray">
          <a:xfrm>
            <a:off x="0" y="1"/>
            <a:ext cx="9144000" cy="6858000"/>
          </a:xfrm>
          <a:prstGeom prst="rect">
            <a:avLst/>
          </a:prstGeom>
          <a:gradFill flip="none" rotWithShape="1">
            <a:gsLst>
              <a:gs pos="0">
                <a:srgbClr val="36526C"/>
              </a:gs>
              <a:gs pos="100000">
                <a:schemeClr val="tx1"/>
              </a:gs>
            </a:gsLst>
            <a:lin ang="16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endParaRPr lang="en-US" sz="1600" dirty="0" err="1" smtClean="0">
              <a:solidFill>
                <a:srgbClr val="000000"/>
              </a:solidFill>
            </a:endParaRPr>
          </a:p>
        </p:txBody>
      </p:sp>
      <p:sp>
        <p:nvSpPr>
          <p:cNvPr id="4" name="Content Placeholder 4"/>
          <p:cNvSpPr>
            <a:spLocks noGrp="1"/>
          </p:cNvSpPr>
          <p:nvPr>
            <p:ph sz="quarter" idx="10"/>
          </p:nvPr>
        </p:nvSpPr>
        <p:spPr bwMode="white">
          <a:xfrm>
            <a:off x="459153" y="1759666"/>
            <a:ext cx="8229600" cy="3200400"/>
          </a:xfrm>
          <a:prstGeom prst="rect">
            <a:avLst/>
          </a:prstGeom>
        </p:spPr>
        <p:txBody>
          <a:bodyPr anchor="ctr"/>
          <a:lstStyle>
            <a:lvl1pPr marL="0" marR="0" indent="0" algn="ctr" defTabSz="914400" rtl="0" eaLnBrk="1" fontAlgn="base" latinLnBrk="0" hangingPunct="1">
              <a:lnSpc>
                <a:spcPts val="5200"/>
              </a:lnSpc>
              <a:spcBef>
                <a:spcPct val="0"/>
              </a:spcBef>
              <a:spcAft>
                <a:spcPct val="0"/>
              </a:spcAft>
              <a:buClrTx/>
              <a:buSzTx/>
              <a:buFont typeface="+mj-lt"/>
              <a:buNone/>
              <a:tabLst/>
              <a:defRPr kumimoji="0" lang="en-US" sz="3200" b="1" i="0" u="none" strike="noStrike" kern="0" cap="none" spc="0" normalizeH="0" baseline="0" noProof="0">
                <a:ln>
                  <a:noFill/>
                </a:ln>
                <a:solidFill>
                  <a:schemeClr val="bg1"/>
                </a:solidFill>
                <a:effectLst/>
                <a:uLnTx/>
                <a:uFillTx/>
                <a:latin typeface="Calibri" pitchFamily="34" charset="0"/>
                <a:ea typeface="MS PGothic" pitchFamily="34" charset="-128"/>
                <a:cs typeface="Calibri" pitchFamily="34" charset="0"/>
              </a:defRPr>
            </a:lvl1pPr>
            <a:lvl2pPr marL="346057" indent="0">
              <a:buNone/>
              <a:defRPr/>
            </a:lvl2pPr>
            <a:lvl3pPr marL="682591" indent="0">
              <a:buNone/>
              <a:defRPr/>
            </a:lvl3pPr>
            <a:lvl4pPr marL="971501" indent="0">
              <a:buNone/>
              <a:defRPr/>
            </a:lvl4pPr>
            <a:lvl5pPr marL="1371531" indent="0">
              <a:buNone/>
              <a:defRPr/>
            </a:lvl5pPr>
          </a:lstStyle>
          <a:p>
            <a:pPr marL="0" marR="0" lvl="0" indent="0" algn="ctr" defTabSz="914400" rtl="0" eaLnBrk="1" fontAlgn="base" latinLnBrk="0" hangingPunct="1">
              <a:lnSpc>
                <a:spcPct val="90000"/>
              </a:lnSpc>
              <a:spcBef>
                <a:spcPct val="0"/>
              </a:spcBef>
              <a:spcAft>
                <a:spcPct val="0"/>
              </a:spcAft>
              <a:buClrTx/>
              <a:buSzTx/>
              <a:buFont typeface="+mj-lt"/>
              <a:buNone/>
              <a:tabLst/>
              <a:defRPr/>
            </a:pPr>
            <a:r>
              <a:rPr lang="en-US" dirty="0" smtClean="0"/>
              <a:t>Click to edit Master text styles</a:t>
            </a:r>
          </a:p>
        </p:txBody>
      </p:sp>
      <p:pic>
        <p:nvPicPr>
          <p:cNvPr id="11" name="Picture 10" descr="bmc_software_white_trans.png"/>
          <p:cNvPicPr>
            <a:picLocks noChangeAspect="1"/>
          </p:cNvPicPr>
          <p:nvPr userDrawn="1"/>
        </p:nvPicPr>
        <p:blipFill>
          <a:blip r:embed="rId2"/>
          <a:stretch>
            <a:fillRect/>
          </a:stretch>
        </p:blipFill>
        <p:spPr>
          <a:xfrm>
            <a:off x="7612912" y="6482144"/>
            <a:ext cx="1170432" cy="237744"/>
          </a:xfrm>
          <a:prstGeom prst="rect">
            <a:avLst/>
          </a:prstGeom>
        </p:spPr>
      </p:pic>
      <p:sp>
        <p:nvSpPr>
          <p:cNvPr id="8" name="Footer Placeholder 3"/>
          <p:cNvSpPr txBox="1">
            <a:spLocks noGrp="1"/>
          </p:cNvSpPr>
          <p:nvPr userDrawn="1"/>
        </p:nvSpPr>
        <p:spPr bwMode="white">
          <a:xfrm>
            <a:off x="3005146" y="6612783"/>
            <a:ext cx="3200400" cy="168275"/>
          </a:xfrm>
          <a:prstGeom prst="rect">
            <a:avLst/>
          </a:prstGeom>
          <a:noFill/>
          <a:ln w="9525">
            <a:noFill/>
            <a:miter lim="800000"/>
            <a:headEnd/>
            <a:tailEnd/>
          </a:ln>
        </p:spPr>
        <p:txBody>
          <a:bodyPr lIns="0" tIns="0" rIns="0" bIns="0"/>
          <a:lstStyle/>
          <a:p>
            <a:pPr algn="ctr"/>
            <a:r>
              <a:rPr lang="en-US" sz="800" dirty="0">
                <a:solidFill>
                  <a:srgbClr val="5C7F9A"/>
                </a:solidFill>
                <a:cs typeface="Arial" charset="0"/>
              </a:rPr>
              <a:t>© Copyright </a:t>
            </a:r>
            <a:fld id="{910C45E0-AA13-4DFD-A587-470F0E7A7645}" type="datetime1">
              <a:rPr lang="en-US" sz="800">
                <a:solidFill>
                  <a:srgbClr val="5C7F9A"/>
                </a:solidFill>
                <a:cs typeface="Arial" charset="0"/>
              </a:rPr>
              <a:pPr algn="ctr"/>
              <a:t>10/17/2012</a:t>
            </a:fld>
            <a:r>
              <a:rPr lang="en-US" sz="800" dirty="0">
                <a:solidFill>
                  <a:srgbClr val="5C7F9A"/>
                </a:solidFill>
                <a:cs typeface="Arial" charset="0"/>
              </a:rPr>
              <a:t> BMC Software, Inc</a:t>
            </a:r>
          </a:p>
        </p:txBody>
      </p:sp>
      <p:sp>
        <p:nvSpPr>
          <p:cNvPr id="9" name="Slide Number Placeholder 4"/>
          <p:cNvSpPr txBox="1">
            <a:spLocks noGrp="1"/>
          </p:cNvSpPr>
          <p:nvPr userDrawn="1"/>
        </p:nvSpPr>
        <p:spPr bwMode="white">
          <a:xfrm>
            <a:off x="414668" y="6612783"/>
            <a:ext cx="381000" cy="152400"/>
          </a:xfrm>
          <a:prstGeom prst="rect">
            <a:avLst/>
          </a:prstGeom>
          <a:noFill/>
          <a:ln>
            <a:miter lim="800000"/>
            <a:headEnd/>
            <a:tailEnd/>
          </a:ln>
        </p:spPr>
        <p:txBody>
          <a:bodyPr lIns="0" tIns="0" rIns="0" bIns="0"/>
          <a:lstStyle/>
          <a:p>
            <a:fld id="{6B87F707-7BA5-4994-A781-C7B69744A021}" type="slidenum">
              <a:rPr lang="en-US" sz="800" b="1">
                <a:solidFill>
                  <a:srgbClr val="5C7F9A"/>
                </a:solidFill>
                <a:cs typeface="Arial" charset="0"/>
              </a:rPr>
              <a:pPr/>
              <a:t>‹#›</a:t>
            </a:fld>
            <a:endParaRPr lang="en-US" sz="800" b="1" dirty="0">
              <a:solidFill>
                <a:srgbClr val="5C7F9A"/>
              </a:solidFill>
              <a:cs typeface="Arial" charset="0"/>
            </a:endParaRPr>
          </a:p>
        </p:txBody>
      </p:sp>
    </p:spTree>
    <p:extLst>
      <p:ext uri="{BB962C8B-B14F-4D97-AF65-F5344CB8AC3E}">
        <p14:creationId xmlns:p14="http://schemas.microsoft.com/office/powerpoint/2010/main" xmlns="" val="1392462269"/>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ark Blue Header Only">
    <p:spTree>
      <p:nvGrpSpPr>
        <p:cNvPr id="1" name=""/>
        <p:cNvGrpSpPr/>
        <p:nvPr/>
      </p:nvGrpSpPr>
      <p:grpSpPr>
        <a:xfrm>
          <a:off x="0" y="0"/>
          <a:ext cx="0" cy="0"/>
          <a:chOff x="0" y="0"/>
          <a:chExt cx="0" cy="0"/>
        </a:xfrm>
      </p:grpSpPr>
      <p:sp>
        <p:nvSpPr>
          <p:cNvPr id="2" name="Rectangle 1"/>
          <p:cNvSpPr/>
          <p:nvPr userDrawn="1"/>
        </p:nvSpPr>
        <p:spPr bwMode="blackGray">
          <a:xfrm>
            <a:off x="0" y="1"/>
            <a:ext cx="9144000" cy="6858000"/>
          </a:xfrm>
          <a:prstGeom prst="rect">
            <a:avLst/>
          </a:prstGeom>
          <a:gradFill flip="none" rotWithShape="1">
            <a:gsLst>
              <a:gs pos="0">
                <a:srgbClr val="36526C"/>
              </a:gs>
              <a:gs pos="100000">
                <a:schemeClr val="tx1"/>
              </a:gs>
            </a:gsLst>
            <a:lin ang="16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1600" dirty="0" err="1" smtClean="0">
              <a:solidFill>
                <a:srgbClr val="000000"/>
              </a:solidFill>
            </a:endParaRPr>
          </a:p>
        </p:txBody>
      </p:sp>
      <p:sp>
        <p:nvSpPr>
          <p:cNvPr id="6" name="Content Placeholder 4"/>
          <p:cNvSpPr>
            <a:spLocks noGrp="1"/>
          </p:cNvSpPr>
          <p:nvPr>
            <p:ph sz="quarter" idx="10"/>
          </p:nvPr>
        </p:nvSpPr>
        <p:spPr bwMode="white">
          <a:xfrm>
            <a:off x="937846" y="234829"/>
            <a:ext cx="7268308" cy="908171"/>
          </a:xfrm>
          <a:prstGeom prst="rect">
            <a:avLst/>
          </a:prstGeom>
        </p:spPr>
        <p:txBody>
          <a:bodyPr anchor="ctr"/>
          <a:lstStyle>
            <a:lvl1pPr marL="0" indent="0" algn="ctr">
              <a:lnSpc>
                <a:spcPct val="100000"/>
              </a:lnSpc>
              <a:buFont typeface="Arial"/>
              <a:buNone/>
              <a:defRPr sz="2800" b="1">
                <a:solidFill>
                  <a:schemeClr val="bg1"/>
                </a:solidFill>
              </a:defRPr>
            </a:lvl1pPr>
            <a:lvl2pPr marL="346057" indent="0">
              <a:buNone/>
              <a:defRPr/>
            </a:lvl2pPr>
            <a:lvl3pPr marL="682591" indent="0">
              <a:buNone/>
              <a:defRPr/>
            </a:lvl3pPr>
            <a:lvl4pPr marL="971501" indent="0">
              <a:buNone/>
              <a:defRPr/>
            </a:lvl4pPr>
            <a:lvl5pPr marL="1371531" indent="0">
              <a:buNone/>
              <a:defRPr/>
            </a:lvl5pPr>
          </a:lstStyle>
          <a:p>
            <a:pPr lvl="0"/>
            <a:r>
              <a:rPr lang="en-US" smtClean="0"/>
              <a:t>Click to edit Master text styles</a:t>
            </a:r>
          </a:p>
        </p:txBody>
      </p:sp>
      <p:pic>
        <p:nvPicPr>
          <p:cNvPr id="7" name="Picture 6" descr="bmc_software_white_trans.png"/>
          <p:cNvPicPr>
            <a:picLocks noChangeAspect="1"/>
          </p:cNvPicPr>
          <p:nvPr userDrawn="1"/>
        </p:nvPicPr>
        <p:blipFill>
          <a:blip r:embed="rId2"/>
          <a:stretch>
            <a:fillRect/>
          </a:stretch>
        </p:blipFill>
        <p:spPr>
          <a:xfrm>
            <a:off x="7612912" y="6482144"/>
            <a:ext cx="1170432" cy="237744"/>
          </a:xfrm>
          <a:prstGeom prst="rect">
            <a:avLst/>
          </a:prstGeom>
        </p:spPr>
      </p:pic>
      <p:sp>
        <p:nvSpPr>
          <p:cNvPr id="8" name="Footer Placeholder 3"/>
          <p:cNvSpPr txBox="1">
            <a:spLocks noGrp="1"/>
          </p:cNvSpPr>
          <p:nvPr userDrawn="1"/>
        </p:nvSpPr>
        <p:spPr bwMode="white">
          <a:xfrm>
            <a:off x="3005146" y="6612783"/>
            <a:ext cx="3200400" cy="168275"/>
          </a:xfrm>
          <a:prstGeom prst="rect">
            <a:avLst/>
          </a:prstGeom>
          <a:noFill/>
          <a:ln w="9525">
            <a:noFill/>
            <a:miter lim="800000"/>
            <a:headEnd/>
            <a:tailEnd/>
          </a:ln>
        </p:spPr>
        <p:txBody>
          <a:bodyPr lIns="0" tIns="0" rIns="0" bIns="0"/>
          <a:lstStyle/>
          <a:p>
            <a:pPr algn="ctr"/>
            <a:r>
              <a:rPr lang="en-US" sz="800" dirty="0">
                <a:solidFill>
                  <a:srgbClr val="5C7F9A"/>
                </a:solidFill>
                <a:cs typeface="Arial" charset="0"/>
              </a:rPr>
              <a:t>© Copyright </a:t>
            </a:r>
            <a:fld id="{910C45E0-AA13-4DFD-A587-470F0E7A7645}" type="datetime1">
              <a:rPr lang="en-US" sz="800">
                <a:solidFill>
                  <a:srgbClr val="5C7F9A"/>
                </a:solidFill>
                <a:cs typeface="Arial" charset="0"/>
              </a:rPr>
              <a:pPr algn="ctr"/>
              <a:t>10/17/2012</a:t>
            </a:fld>
            <a:r>
              <a:rPr lang="en-US" sz="800" dirty="0">
                <a:solidFill>
                  <a:srgbClr val="5C7F9A"/>
                </a:solidFill>
                <a:cs typeface="Arial" charset="0"/>
              </a:rPr>
              <a:t> BMC Software, Inc</a:t>
            </a:r>
          </a:p>
        </p:txBody>
      </p:sp>
      <p:sp>
        <p:nvSpPr>
          <p:cNvPr id="9" name="Slide Number Placeholder 4"/>
          <p:cNvSpPr txBox="1">
            <a:spLocks noGrp="1"/>
          </p:cNvSpPr>
          <p:nvPr userDrawn="1"/>
        </p:nvSpPr>
        <p:spPr bwMode="white">
          <a:xfrm>
            <a:off x="414668" y="6612783"/>
            <a:ext cx="381000" cy="152400"/>
          </a:xfrm>
          <a:prstGeom prst="rect">
            <a:avLst/>
          </a:prstGeom>
          <a:noFill/>
          <a:ln>
            <a:miter lim="800000"/>
            <a:headEnd/>
            <a:tailEnd/>
          </a:ln>
        </p:spPr>
        <p:txBody>
          <a:bodyPr lIns="0" tIns="0" rIns="0" bIns="0"/>
          <a:lstStyle/>
          <a:p>
            <a:fld id="{6B87F707-7BA5-4994-A781-C7B69744A021}" type="slidenum">
              <a:rPr lang="en-US" sz="800" b="1">
                <a:solidFill>
                  <a:srgbClr val="5C7F9A"/>
                </a:solidFill>
                <a:cs typeface="Arial" charset="0"/>
              </a:rPr>
              <a:pPr/>
              <a:t>‹#›</a:t>
            </a:fld>
            <a:endParaRPr lang="en-US" sz="800" b="1" dirty="0">
              <a:solidFill>
                <a:srgbClr val="5C7F9A"/>
              </a:solidFill>
              <a:cs typeface="Arial" charset="0"/>
            </a:endParaRPr>
          </a:p>
        </p:txBody>
      </p:sp>
      <p:sp>
        <p:nvSpPr>
          <p:cNvPr id="10" name="Content Placeholder 4"/>
          <p:cNvSpPr>
            <a:spLocks noGrp="1"/>
          </p:cNvSpPr>
          <p:nvPr>
            <p:ph sz="quarter" idx="11"/>
          </p:nvPr>
        </p:nvSpPr>
        <p:spPr bwMode="white">
          <a:xfrm>
            <a:off x="459152" y="1759666"/>
            <a:ext cx="8229600" cy="3200400"/>
          </a:xfrm>
          <a:prstGeom prst="rect">
            <a:avLst/>
          </a:prstGeom>
        </p:spPr>
        <p:txBody>
          <a:bodyPr anchor="ctr"/>
          <a:lstStyle>
            <a:lvl1pPr marL="0" indent="0" algn="ctr">
              <a:lnSpc>
                <a:spcPts val="5200"/>
              </a:lnSpc>
              <a:buFont typeface="Arial"/>
              <a:buNone/>
              <a:defRPr kumimoji="0" lang="en-US" sz="3200" b="1" i="0" u="none" strike="noStrike" kern="0" cap="none" spc="0" normalizeH="0" baseline="0" noProof="0" dirty="0" smtClean="0">
                <a:ln>
                  <a:noFill/>
                </a:ln>
                <a:solidFill>
                  <a:schemeClr val="bg1"/>
                </a:solidFill>
                <a:effectLst/>
                <a:uLnTx/>
                <a:uFillTx/>
                <a:latin typeface="Calibri" pitchFamily="34" charset="0"/>
                <a:ea typeface="MS PGothic" pitchFamily="34" charset="-128"/>
                <a:cs typeface="Calibri" pitchFamily="34" charset="0"/>
              </a:defRPr>
            </a:lvl1pPr>
            <a:lvl2pPr marL="346057" indent="0">
              <a:buNone/>
              <a:defRPr/>
            </a:lvl2pPr>
            <a:lvl3pPr marL="682591" indent="0">
              <a:buNone/>
              <a:defRPr/>
            </a:lvl3pPr>
            <a:lvl4pPr marL="971501" indent="0">
              <a:buNone/>
              <a:defRPr/>
            </a:lvl4pPr>
            <a:lvl5pPr marL="1371531" indent="0">
              <a:buNone/>
              <a:defRPr/>
            </a:lvl5p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dirty="0" smtClean="0"/>
              <a:t>Click to edit Master text styles</a:t>
            </a:r>
          </a:p>
        </p:txBody>
      </p:sp>
    </p:spTree>
    <p:extLst>
      <p:ext uri="{BB962C8B-B14F-4D97-AF65-F5344CB8AC3E}">
        <p14:creationId xmlns:p14="http://schemas.microsoft.com/office/powerpoint/2010/main" xmlns="" val="2333072392"/>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Big Message">
    <p:spTree>
      <p:nvGrpSpPr>
        <p:cNvPr id="1" name=""/>
        <p:cNvGrpSpPr/>
        <p:nvPr/>
      </p:nvGrpSpPr>
      <p:grpSpPr>
        <a:xfrm>
          <a:off x="0" y="0"/>
          <a:ext cx="0" cy="0"/>
          <a:chOff x="0" y="0"/>
          <a:chExt cx="0" cy="0"/>
        </a:xfrm>
      </p:grpSpPr>
      <p:sp>
        <p:nvSpPr>
          <p:cNvPr id="4" name="Content Placeholder 4"/>
          <p:cNvSpPr>
            <a:spLocks noGrp="1"/>
          </p:cNvSpPr>
          <p:nvPr>
            <p:ph sz="quarter" idx="10"/>
          </p:nvPr>
        </p:nvSpPr>
        <p:spPr bwMode="white">
          <a:xfrm>
            <a:off x="459152" y="1759666"/>
            <a:ext cx="8229600" cy="3200400"/>
          </a:xfrm>
          <a:prstGeom prst="rect">
            <a:avLst/>
          </a:prstGeom>
        </p:spPr>
        <p:txBody>
          <a:bodyPr anchor="ctr"/>
          <a:lstStyle>
            <a:lvl1pPr marL="0" indent="0" algn="ctr">
              <a:lnSpc>
                <a:spcPts val="5200"/>
              </a:lnSpc>
              <a:buFont typeface="Arial"/>
              <a:buNone/>
              <a:defRPr kumimoji="0" lang="en-US" sz="3200" b="1" i="0" u="none" strike="noStrike" kern="0" cap="none" spc="0" normalizeH="0" baseline="0" noProof="0" dirty="0" smtClean="0">
                <a:ln>
                  <a:noFill/>
                </a:ln>
                <a:solidFill>
                  <a:schemeClr val="bg1"/>
                </a:solidFill>
                <a:effectLst/>
                <a:uLnTx/>
                <a:uFillTx/>
                <a:latin typeface="Calibri" pitchFamily="34" charset="0"/>
                <a:ea typeface="MS PGothic" pitchFamily="34" charset="-128"/>
                <a:cs typeface="Calibri" pitchFamily="34" charset="0"/>
              </a:defRPr>
            </a:lvl1pPr>
            <a:lvl2pPr marL="346057" indent="0">
              <a:buNone/>
              <a:defRPr/>
            </a:lvl2pPr>
            <a:lvl3pPr marL="682591" indent="0">
              <a:buNone/>
              <a:defRPr/>
            </a:lvl3pPr>
            <a:lvl4pPr marL="971501" indent="0">
              <a:buNone/>
              <a:defRPr/>
            </a:lvl4pPr>
            <a:lvl5pPr marL="1371531" indent="0">
              <a:buNone/>
              <a:defRPr/>
            </a:lvl5p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MC Closing Slide">
    <p:spTree>
      <p:nvGrpSpPr>
        <p:cNvPr id="1" name=""/>
        <p:cNvGrpSpPr/>
        <p:nvPr/>
      </p:nvGrpSpPr>
      <p:grpSpPr>
        <a:xfrm>
          <a:off x="0" y="0"/>
          <a:ext cx="0" cy="0"/>
          <a:chOff x="0" y="0"/>
          <a:chExt cx="0" cy="0"/>
        </a:xfrm>
      </p:grpSpPr>
      <p:pic>
        <p:nvPicPr>
          <p:cNvPr id="2050" name="b72a5824-a2e2-4037-a87d-b218abcce717" descr="image001"/>
          <p:cNvPicPr>
            <a:picLocks noChangeAspect="1" noChangeArrowheads="1"/>
          </p:cNvPicPr>
          <p:nvPr userDrawn="1"/>
        </p:nvPicPr>
        <p:blipFill>
          <a:blip r:embed="rId2"/>
          <a:stretch>
            <a:fillRect/>
          </a:stretch>
        </p:blipFill>
        <p:spPr bwMode="auto">
          <a:xfrm flipV="1">
            <a:off x="3900" y="-1"/>
            <a:ext cx="9141884" cy="6856413"/>
          </a:xfrm>
          <a:prstGeom prst="rect">
            <a:avLst/>
          </a:prstGeom>
          <a:noFill/>
          <a:ln w="9525">
            <a:noFill/>
            <a:miter lim="800000"/>
            <a:headEnd/>
            <a:tailEnd/>
          </a:ln>
        </p:spPr>
      </p:pic>
      <p:pic>
        <p:nvPicPr>
          <p:cNvPr id="7" name="Picture 6"/>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962727" y="2622468"/>
            <a:ext cx="5218546" cy="1304636"/>
          </a:xfrm>
          <a:prstGeom prst="rect">
            <a:avLst/>
          </a:prstGeom>
          <a:effectLst>
            <a:reflection blurRad="6350" stA="20000" endA="295" endPos="50000" dist="101600" dir="5400000" sy="-100000" algn="bl" rotWithShape="0"/>
          </a:effectLst>
        </p:spPr>
      </p:pic>
    </p:spTree>
    <p:extLst>
      <p:ext uri="{BB962C8B-B14F-4D97-AF65-F5344CB8AC3E}">
        <p14:creationId xmlns:p14="http://schemas.microsoft.com/office/powerpoint/2010/main" xmlns="" val="410245880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Body Slide">
    <p:bg>
      <p:bgPr>
        <a:gradFill flip="none" rotWithShape="1">
          <a:gsLst>
            <a:gs pos="0">
              <a:srgbClr val="36526C"/>
            </a:gs>
            <a:gs pos="75000">
              <a:schemeClr val="tx1"/>
            </a:gs>
          </a:gsLst>
          <a:lin ang="5400000" scaled="0"/>
          <a:tileRect/>
        </a:gradFill>
        <a:effectLst/>
      </p:bgPr>
    </p:bg>
    <p:spTree>
      <p:nvGrpSpPr>
        <p:cNvPr id="1" name=""/>
        <p:cNvGrpSpPr/>
        <p:nvPr/>
      </p:nvGrpSpPr>
      <p:grpSpPr>
        <a:xfrm>
          <a:off x="0" y="0"/>
          <a:ext cx="0" cy="0"/>
          <a:chOff x="0" y="0"/>
          <a:chExt cx="0" cy="0"/>
        </a:xfrm>
      </p:grpSpPr>
      <p:sp>
        <p:nvSpPr>
          <p:cNvPr id="5" name="Title 1"/>
          <p:cNvSpPr>
            <a:spLocks noGrp="1"/>
          </p:cNvSpPr>
          <p:nvPr userDrawn="1">
            <p:ph type="ctrTitle"/>
          </p:nvPr>
        </p:nvSpPr>
        <p:spPr>
          <a:xfrm>
            <a:off x="609600" y="989172"/>
            <a:ext cx="8448942" cy="603250"/>
          </a:xfrm>
          <a:prstGeom prst="rect">
            <a:avLst/>
          </a:prstGeom>
        </p:spPr>
        <p:txBody>
          <a:bodyPr/>
          <a:lstStyle>
            <a:lvl1pPr>
              <a:defRPr/>
            </a:lvl1pPr>
          </a:lstStyle>
          <a:p>
            <a:endParaRPr lang="en-US" sz="3200" dirty="0" smtClean="0"/>
          </a:p>
        </p:txBody>
      </p:sp>
    </p:spTree>
    <p:extLst>
      <p:ext uri="{BB962C8B-B14F-4D97-AF65-F5344CB8AC3E}">
        <p14:creationId xmlns:p14="http://schemas.microsoft.com/office/powerpoint/2010/main" xmlns="" val="177959584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Single Line Slide">
    <p:spTree>
      <p:nvGrpSpPr>
        <p:cNvPr id="1" name=""/>
        <p:cNvGrpSpPr/>
        <p:nvPr/>
      </p:nvGrpSpPr>
      <p:grpSpPr>
        <a:xfrm>
          <a:off x="0" y="0"/>
          <a:ext cx="0" cy="0"/>
          <a:chOff x="0" y="0"/>
          <a:chExt cx="0" cy="0"/>
        </a:xfrm>
      </p:grpSpPr>
      <p:sp>
        <p:nvSpPr>
          <p:cNvPr id="2" name="Rectangle 1"/>
          <p:cNvSpPr/>
          <p:nvPr userDrawn="1"/>
        </p:nvSpPr>
        <p:spPr bwMode="auto">
          <a:xfrm>
            <a:off x="0" y="1"/>
            <a:ext cx="9144000" cy="6858000"/>
          </a:xfrm>
          <a:prstGeom prst="rect">
            <a:avLst/>
          </a:prstGeom>
          <a:gradFill flip="none" rotWithShape="1">
            <a:gsLst>
              <a:gs pos="0">
                <a:srgbClr val="36526C"/>
              </a:gs>
              <a:gs pos="100000">
                <a:schemeClr val="tx1"/>
              </a:gs>
            </a:gsLst>
            <a:lin ang="16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endParaRPr lang="en-US" sz="1600" dirty="0" err="1" smtClean="0">
              <a:solidFill>
                <a:srgbClr val="000000"/>
              </a:solidFill>
            </a:endParaRPr>
          </a:p>
        </p:txBody>
      </p:sp>
      <p:sp>
        <p:nvSpPr>
          <p:cNvPr id="6" name="Content Placeholder 4"/>
          <p:cNvSpPr>
            <a:spLocks noGrp="1"/>
          </p:cNvSpPr>
          <p:nvPr>
            <p:ph sz="quarter" idx="10"/>
          </p:nvPr>
        </p:nvSpPr>
        <p:spPr>
          <a:xfrm>
            <a:off x="937846" y="234829"/>
            <a:ext cx="7268308" cy="908171"/>
          </a:xfrm>
          <a:prstGeom prst="rect">
            <a:avLst/>
          </a:prstGeom>
        </p:spPr>
        <p:txBody>
          <a:bodyPr anchor="ctr"/>
          <a:lstStyle>
            <a:lvl1pPr marL="0" indent="0" algn="ctr">
              <a:lnSpc>
                <a:spcPct val="100000"/>
              </a:lnSpc>
              <a:buFont typeface="Arial"/>
              <a:buNone/>
              <a:defRPr sz="2800">
                <a:solidFill>
                  <a:schemeClr val="bg1"/>
                </a:solidFill>
              </a:defRPr>
            </a:lvl1pPr>
            <a:lvl2pPr marL="346057" indent="0">
              <a:buNone/>
              <a:defRPr/>
            </a:lvl2pPr>
            <a:lvl3pPr marL="682591" indent="0">
              <a:buNone/>
              <a:defRPr/>
            </a:lvl3pPr>
            <a:lvl4pPr marL="971501" indent="0">
              <a:buNone/>
              <a:defRPr/>
            </a:lvl4pPr>
            <a:lvl5pPr marL="1371531" indent="0">
              <a:buNone/>
              <a:defRPr/>
            </a:lvl5pPr>
          </a:lstStyle>
          <a:p>
            <a:pPr lvl="0"/>
            <a:r>
              <a:rPr lang="en-US" dirty="0" smtClean="0"/>
              <a:t>Click to edit Master text styles</a:t>
            </a:r>
          </a:p>
        </p:txBody>
      </p:sp>
    </p:spTree>
    <p:extLst>
      <p:ext uri="{BB962C8B-B14F-4D97-AF65-F5344CB8AC3E}">
        <p14:creationId xmlns:p14="http://schemas.microsoft.com/office/powerpoint/2010/main" xmlns="" val="2592279564"/>
      </p:ext>
    </p:extLst>
  </p:cSld>
  <p:clrMapOvr>
    <a:masterClrMapping/>
  </p:clrMapOvr>
  <p:transition spd="med">
    <p:fade thruBlk="1"/>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ingle Line Slide">
    <p:spTree>
      <p:nvGrpSpPr>
        <p:cNvPr id="1" name=""/>
        <p:cNvGrpSpPr/>
        <p:nvPr/>
      </p:nvGrpSpPr>
      <p:grpSpPr>
        <a:xfrm>
          <a:off x="0" y="0"/>
          <a:ext cx="0" cy="0"/>
          <a:chOff x="0" y="0"/>
          <a:chExt cx="0" cy="0"/>
        </a:xfrm>
      </p:grpSpPr>
      <p:sp>
        <p:nvSpPr>
          <p:cNvPr id="2" name="Rectangle 1"/>
          <p:cNvSpPr/>
          <p:nvPr userDrawn="1"/>
        </p:nvSpPr>
        <p:spPr bwMode="auto">
          <a:xfrm>
            <a:off x="0" y="1"/>
            <a:ext cx="9144000" cy="6858000"/>
          </a:xfrm>
          <a:prstGeom prst="rect">
            <a:avLst/>
          </a:prstGeom>
          <a:gradFill flip="none" rotWithShape="1">
            <a:gsLst>
              <a:gs pos="0">
                <a:srgbClr val="36526C"/>
              </a:gs>
              <a:gs pos="100000">
                <a:schemeClr val="tx1"/>
              </a:gs>
            </a:gsLst>
            <a:lin ang="16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endParaRPr lang="en-US" sz="1600" dirty="0" err="1" smtClean="0">
              <a:solidFill>
                <a:srgbClr val="000000"/>
              </a:solidFill>
            </a:endParaRPr>
          </a:p>
        </p:txBody>
      </p:sp>
      <p:sp>
        <p:nvSpPr>
          <p:cNvPr id="5" name="Text Placeholder 4"/>
          <p:cNvSpPr>
            <a:spLocks noGrp="1"/>
          </p:cNvSpPr>
          <p:nvPr>
            <p:ph type="body" sz="quarter" idx="11"/>
          </p:nvPr>
        </p:nvSpPr>
        <p:spPr>
          <a:xfrm>
            <a:off x="457200" y="1143000"/>
            <a:ext cx="8229600" cy="466344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bmc_software_white_trans.png"/>
          <p:cNvPicPr>
            <a:picLocks noChangeAspect="1"/>
          </p:cNvPicPr>
          <p:nvPr userDrawn="1"/>
        </p:nvPicPr>
        <p:blipFill>
          <a:blip r:embed="rId2"/>
          <a:stretch>
            <a:fillRect/>
          </a:stretch>
        </p:blipFill>
        <p:spPr>
          <a:xfrm>
            <a:off x="7612912" y="6482144"/>
            <a:ext cx="1170432" cy="237744"/>
          </a:xfrm>
          <a:prstGeom prst="rect">
            <a:avLst/>
          </a:prstGeom>
        </p:spPr>
      </p:pic>
      <p:sp>
        <p:nvSpPr>
          <p:cNvPr id="12" name="Slide Number Placeholder 4"/>
          <p:cNvSpPr txBox="1">
            <a:spLocks noGrp="1"/>
          </p:cNvSpPr>
          <p:nvPr userDrawn="1"/>
        </p:nvSpPr>
        <p:spPr bwMode="white">
          <a:xfrm>
            <a:off x="414668" y="6612783"/>
            <a:ext cx="381000" cy="152400"/>
          </a:xfrm>
          <a:prstGeom prst="rect">
            <a:avLst/>
          </a:prstGeom>
          <a:noFill/>
          <a:ln>
            <a:miter lim="800000"/>
            <a:headEnd/>
            <a:tailEnd/>
          </a:ln>
        </p:spPr>
        <p:txBody>
          <a:bodyPr lIns="0" tIns="0" rIns="0" bIns="0"/>
          <a:lstStyle/>
          <a:p>
            <a:fld id="{6B87F707-7BA5-4994-A781-C7B69744A021}" type="slidenum">
              <a:rPr lang="en-US" sz="800" b="1">
                <a:solidFill>
                  <a:srgbClr val="5C7F9A"/>
                </a:solidFill>
                <a:cs typeface="Arial" charset="0"/>
              </a:rPr>
              <a:pPr/>
              <a:t>‹#›</a:t>
            </a:fld>
            <a:endParaRPr lang="en-US" sz="800" b="1" dirty="0">
              <a:solidFill>
                <a:srgbClr val="5C7F9A"/>
              </a:solidFill>
              <a:cs typeface="Arial" charset="0"/>
            </a:endParaRPr>
          </a:p>
        </p:txBody>
      </p:sp>
      <p:sp>
        <p:nvSpPr>
          <p:cNvPr id="13" name="Footer Placeholder 3"/>
          <p:cNvSpPr txBox="1">
            <a:spLocks noGrp="1"/>
          </p:cNvSpPr>
          <p:nvPr userDrawn="1"/>
        </p:nvSpPr>
        <p:spPr bwMode="white">
          <a:xfrm>
            <a:off x="3005146" y="6612783"/>
            <a:ext cx="3200400" cy="168275"/>
          </a:xfrm>
          <a:prstGeom prst="rect">
            <a:avLst/>
          </a:prstGeom>
          <a:noFill/>
          <a:ln w="9525">
            <a:noFill/>
            <a:miter lim="800000"/>
            <a:headEnd/>
            <a:tailEnd/>
          </a:ln>
        </p:spPr>
        <p:txBody>
          <a:bodyPr lIns="0" tIns="0" rIns="0" bIns="0"/>
          <a:lstStyle/>
          <a:p>
            <a:pPr algn="ctr"/>
            <a:r>
              <a:rPr lang="en-US" sz="800" dirty="0">
                <a:solidFill>
                  <a:srgbClr val="5C7F9A"/>
                </a:solidFill>
                <a:cs typeface="Arial" charset="0"/>
              </a:rPr>
              <a:t>© Copyright </a:t>
            </a:r>
            <a:fld id="{910C45E0-AA13-4DFD-A587-470F0E7A7645}" type="datetime1">
              <a:rPr lang="en-US" sz="800">
                <a:solidFill>
                  <a:srgbClr val="5C7F9A"/>
                </a:solidFill>
                <a:cs typeface="Arial" charset="0"/>
              </a:rPr>
              <a:pPr algn="ctr"/>
              <a:t>10/17/2012</a:t>
            </a:fld>
            <a:r>
              <a:rPr lang="en-US" sz="800" dirty="0">
                <a:solidFill>
                  <a:srgbClr val="5C7F9A"/>
                </a:solidFill>
                <a:cs typeface="Arial" charset="0"/>
              </a:rPr>
              <a:t> BMC Software, Inc</a:t>
            </a:r>
          </a:p>
        </p:txBody>
      </p:sp>
      <p:sp>
        <p:nvSpPr>
          <p:cNvPr id="14" name="Title 13"/>
          <p:cNvSpPr>
            <a:spLocks noGrp="1"/>
          </p:cNvSpPr>
          <p:nvPr>
            <p:ph type="title"/>
          </p:nvPr>
        </p:nvSpPr>
        <p:spPr>
          <a:xfrm>
            <a:off x="457200" y="274638"/>
            <a:ext cx="8229600" cy="885422"/>
          </a:xfrm>
          <a:prstGeom prst="rect">
            <a:avLst/>
          </a:prstGeom>
        </p:spPr>
        <p:txBody>
          <a:bodyPr anchor="ctr" anchorCtr="0"/>
          <a:lstStyle/>
          <a:p>
            <a:r>
              <a:rPr lang="en-US" dirty="0" smtClean="0"/>
              <a:t>Click to edit Master title style</a:t>
            </a:r>
            <a:endParaRPr lang="en-US" dirty="0"/>
          </a:p>
        </p:txBody>
      </p:sp>
    </p:spTree>
    <p:extLst>
      <p:ext uri="{BB962C8B-B14F-4D97-AF65-F5344CB8AC3E}">
        <p14:creationId xmlns:p14="http://schemas.microsoft.com/office/powerpoint/2010/main" xmlns="" val="1905021086"/>
      </p:ext>
    </p:extLst>
  </p:cSld>
  <p:clrMapOvr>
    <a:masterClrMapping/>
  </p:clrMapOvr>
  <p:transition spd="med">
    <p:fade thruBlk="1"/>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378D8CA-09D2-4EB1-9D8C-A5D478D4ADFE}" type="datetimeFigureOut">
              <a:rPr lang="en-US" smtClean="0">
                <a:solidFill>
                  <a:srgbClr val="000000"/>
                </a:solidFill>
              </a:rPr>
              <a:pPr/>
              <a:t>10/17/2012</a:t>
            </a:fld>
            <a:endParaRPr lang="en-US">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FC060E-EB5C-4813-8ADB-2AC9BE79453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162743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Light Blue Title Only">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12613762"/>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5450" y="227013"/>
            <a:ext cx="5672138" cy="849312"/>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476342891"/>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Header Only">
    <p:spTree>
      <p:nvGrpSpPr>
        <p:cNvPr id="1" name=""/>
        <p:cNvGrpSpPr/>
        <p:nvPr/>
      </p:nvGrpSpPr>
      <p:grpSpPr>
        <a:xfrm>
          <a:off x="0" y="0"/>
          <a:ext cx="0" cy="0"/>
          <a:chOff x="0" y="0"/>
          <a:chExt cx="0" cy="0"/>
        </a:xfrm>
      </p:grpSpPr>
      <p:sp>
        <p:nvSpPr>
          <p:cNvPr id="6" name="Content Placeholder 4"/>
          <p:cNvSpPr>
            <a:spLocks noGrp="1"/>
          </p:cNvSpPr>
          <p:nvPr>
            <p:ph sz="quarter" idx="10"/>
          </p:nvPr>
        </p:nvSpPr>
        <p:spPr bwMode="white">
          <a:xfrm>
            <a:off x="937846" y="234829"/>
            <a:ext cx="7268308" cy="908171"/>
          </a:xfrm>
          <a:prstGeom prst="rect">
            <a:avLst/>
          </a:prstGeom>
        </p:spPr>
        <p:txBody>
          <a:bodyPr anchor="ctr"/>
          <a:lstStyle>
            <a:lvl1pPr marL="0" indent="0" algn="ctr">
              <a:lnSpc>
                <a:spcPct val="100000"/>
              </a:lnSpc>
              <a:buFont typeface="Arial"/>
              <a:buNone/>
              <a:defRPr sz="2800" b="1">
                <a:solidFill>
                  <a:schemeClr val="bg1"/>
                </a:solidFill>
              </a:defRPr>
            </a:lvl1pPr>
            <a:lvl2pPr marL="346057" indent="0">
              <a:buNone/>
              <a:defRPr/>
            </a:lvl2pPr>
            <a:lvl3pPr marL="682591" indent="0">
              <a:buNone/>
              <a:defRPr/>
            </a:lvl3pPr>
            <a:lvl4pPr marL="971501" indent="0">
              <a:buNone/>
              <a:defRPr/>
            </a:lvl4pPr>
            <a:lvl5pPr marL="1371531" indent="0">
              <a:buNone/>
              <a:defRPr/>
            </a:lvl5pPr>
          </a:lstStyle>
          <a:p>
            <a:pPr lvl="0"/>
            <a:r>
              <a:rPr lang="en-US" dirty="0" smtClean="0"/>
              <a:t>Click to edit Master text styles</a:t>
            </a:r>
          </a:p>
        </p:txBody>
      </p:sp>
    </p:spTree>
    <p:extLst>
      <p:ext uri="{BB962C8B-B14F-4D97-AF65-F5344CB8AC3E}">
        <p14:creationId xmlns:p14="http://schemas.microsoft.com/office/powerpoint/2010/main" xmlns="" val="3201432427"/>
      </p:ext>
    </p:extLst>
  </p:cSld>
  <p:clrMapOvr>
    <a:masterClrMapping/>
  </p:clrMapOvr>
  <mc:AlternateContent xmlns:mc="http://schemas.openxmlformats.org/markup-compatibility/2006">
    <mc:Choice xmlns:p14="http://schemas.microsoft.com/office/powerpoint/2010/main" xmlns="" Requires="p14">
      <p:transition p14:dur="200">
        <p:fade/>
      </p:transition>
    </mc:Choice>
    <mc:Fallback>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 Blue 1 column">
    <p:spTree>
      <p:nvGrpSpPr>
        <p:cNvPr id="1" name=""/>
        <p:cNvGrpSpPr/>
        <p:nvPr/>
      </p:nvGrpSpPr>
      <p:grpSpPr>
        <a:xfrm>
          <a:off x="0" y="0"/>
          <a:ext cx="0" cy="0"/>
          <a:chOff x="0" y="0"/>
          <a:chExt cx="0" cy="0"/>
        </a:xfrm>
      </p:grpSpPr>
      <p:sp>
        <p:nvSpPr>
          <p:cNvPr id="6" name="Rectangle 5"/>
          <p:cNvSpPr/>
          <p:nvPr userDrawn="1"/>
        </p:nvSpPr>
        <p:spPr bwMode="auto">
          <a:xfrm flipV="1">
            <a:off x="0" y="1"/>
            <a:ext cx="9144000" cy="6858000"/>
          </a:xfrm>
          <a:prstGeom prst="rect">
            <a:avLst/>
          </a:prstGeom>
          <a:gradFill flip="none" rotWithShape="1">
            <a:gsLst>
              <a:gs pos="0">
                <a:srgbClr val="C4D8E8"/>
              </a:gs>
              <a:gs pos="36000">
                <a:srgbClr val="C4D8E8"/>
              </a:gs>
              <a:gs pos="100000">
                <a:srgbClr val="FFFFFF"/>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smtClean="0">
              <a:ln>
                <a:noFill/>
              </a:ln>
              <a:solidFill>
                <a:schemeClr val="tx1"/>
              </a:solidFill>
              <a:effectLst/>
            </a:endParaRPr>
          </a:p>
        </p:txBody>
      </p:sp>
      <p:sp>
        <p:nvSpPr>
          <p:cNvPr id="4" name="Content Placeholder 4"/>
          <p:cNvSpPr>
            <a:spLocks noGrp="1"/>
          </p:cNvSpPr>
          <p:nvPr>
            <p:ph sz="quarter" idx="10"/>
          </p:nvPr>
        </p:nvSpPr>
        <p:spPr>
          <a:xfrm>
            <a:off x="203201" y="1759666"/>
            <a:ext cx="3909332" cy="3200400"/>
          </a:xfrm>
          <a:prstGeom prst="rect">
            <a:avLst/>
          </a:prstGeom>
        </p:spPr>
        <p:txBody>
          <a:bodyPr anchor="ctr"/>
          <a:lstStyle>
            <a:lvl1pPr marL="0" indent="0" algn="ctr">
              <a:lnSpc>
                <a:spcPct val="100000"/>
              </a:lnSpc>
              <a:buFont typeface="Arial"/>
              <a:buNone/>
              <a:defRPr lang="en-US" sz="2400" b="1" dirty="0" smtClean="0">
                <a:solidFill>
                  <a:schemeClr val="tx1"/>
                </a:solidFill>
                <a:latin typeface="Calibri" pitchFamily="34" charset="0"/>
                <a:ea typeface="MS PGothic" pitchFamily="34" charset="-128"/>
                <a:cs typeface="Calibri" pitchFamily="34" charset="0"/>
              </a:defRPr>
            </a:lvl1pPr>
            <a:lvl2pPr marL="346057" indent="0">
              <a:buNone/>
              <a:defRPr/>
            </a:lvl2pPr>
            <a:lvl3pPr marL="682591" indent="0">
              <a:buNone/>
              <a:defRPr/>
            </a:lvl3pPr>
            <a:lvl4pPr marL="971501" indent="0">
              <a:buNone/>
              <a:defRPr/>
            </a:lvl4pPr>
            <a:lvl5pPr marL="1371531" indent="0">
              <a:buNone/>
              <a:defRPr/>
            </a:lvl5pPr>
          </a:lstStyle>
          <a:p>
            <a:pPr marL="0" lvl="0" indent="0" algn="ctr" rtl="0" eaLnBrk="1" fontAlgn="base" hangingPunct="1">
              <a:lnSpc>
                <a:spcPct val="100000"/>
              </a:lnSpc>
              <a:spcBef>
                <a:spcPct val="50000"/>
              </a:spcBef>
              <a:spcAft>
                <a:spcPct val="0"/>
              </a:spcAft>
              <a:buSzPct val="75000"/>
              <a:buFont typeface="Arial"/>
              <a:buNone/>
            </a:pPr>
            <a:r>
              <a:rPr lang="en-US" dirty="0" smtClean="0"/>
              <a:t>Click to edit Master text styles</a:t>
            </a:r>
          </a:p>
        </p:txBody>
      </p:sp>
      <p:sp>
        <p:nvSpPr>
          <p:cNvPr id="8" name="Footer Placeholder 3"/>
          <p:cNvSpPr txBox="1">
            <a:spLocks noGrp="1"/>
          </p:cNvSpPr>
          <p:nvPr userDrawn="1"/>
        </p:nvSpPr>
        <p:spPr bwMode="invGray">
          <a:xfrm>
            <a:off x="3005146" y="6612783"/>
            <a:ext cx="3200400" cy="168275"/>
          </a:xfrm>
          <a:prstGeom prst="rect">
            <a:avLst/>
          </a:prstGeom>
          <a:noFill/>
          <a:ln w="9525">
            <a:noFill/>
            <a:miter lim="800000"/>
            <a:headEnd/>
            <a:tailEnd/>
          </a:ln>
        </p:spPr>
        <p:txBody>
          <a:bodyPr lIns="0" tIns="0" rIns="0" bIns="0"/>
          <a:lstStyle/>
          <a:p>
            <a:pPr algn="ctr" eaLnBrk="1" hangingPunct="1"/>
            <a:r>
              <a:rPr lang="en-US" sz="800" dirty="0">
                <a:solidFill>
                  <a:srgbClr val="98B0C2"/>
                </a:solidFill>
                <a:latin typeface="Calibri" pitchFamily="34" charset="0"/>
                <a:cs typeface="Arial" charset="0"/>
              </a:rPr>
              <a:t>© Copyright </a:t>
            </a:r>
            <a:fld id="{910C45E0-AA13-4DFD-A587-470F0E7A7645}" type="datetime1">
              <a:rPr lang="en-US" sz="800">
                <a:solidFill>
                  <a:srgbClr val="98B0C2"/>
                </a:solidFill>
                <a:latin typeface="Calibri" pitchFamily="34" charset="0"/>
                <a:cs typeface="Arial" charset="0"/>
              </a:rPr>
              <a:pPr algn="ctr" eaLnBrk="1" hangingPunct="1"/>
              <a:t>10/17/2012</a:t>
            </a:fld>
            <a:r>
              <a:rPr lang="en-US" sz="800" dirty="0">
                <a:solidFill>
                  <a:srgbClr val="98B0C2"/>
                </a:solidFill>
                <a:latin typeface="Calibri" pitchFamily="34" charset="0"/>
                <a:cs typeface="Arial" charset="0"/>
              </a:rPr>
              <a:t> BMC Software, Inc</a:t>
            </a:r>
          </a:p>
        </p:txBody>
      </p:sp>
      <p:sp>
        <p:nvSpPr>
          <p:cNvPr id="9" name="Slide Number Placeholder 4"/>
          <p:cNvSpPr txBox="1">
            <a:spLocks noGrp="1"/>
          </p:cNvSpPr>
          <p:nvPr userDrawn="1"/>
        </p:nvSpPr>
        <p:spPr bwMode="invGray">
          <a:xfrm>
            <a:off x="414668" y="6612783"/>
            <a:ext cx="381000" cy="152400"/>
          </a:xfrm>
          <a:prstGeom prst="rect">
            <a:avLst/>
          </a:prstGeom>
          <a:noFill/>
          <a:ln>
            <a:miter lim="800000"/>
            <a:headEnd/>
            <a:tailEnd/>
          </a:ln>
        </p:spPr>
        <p:txBody>
          <a:bodyPr lIns="0" tIns="0" rIns="0" bIns="0"/>
          <a:lstStyle/>
          <a:p>
            <a:pPr algn="l" eaLnBrk="1" hangingPunct="1"/>
            <a:fld id="{6B87F707-7BA5-4994-A781-C7B69744A021}" type="slidenum">
              <a:rPr lang="en-US" sz="800" b="1">
                <a:solidFill>
                  <a:srgbClr val="98B0C2"/>
                </a:solidFill>
                <a:latin typeface="Calibri" pitchFamily="34" charset="0"/>
                <a:cs typeface="Arial" charset="0"/>
              </a:rPr>
              <a:pPr algn="l" eaLnBrk="1" hangingPunct="1"/>
              <a:t>‹#›</a:t>
            </a:fld>
            <a:endParaRPr lang="en-US" sz="800" b="1" dirty="0">
              <a:solidFill>
                <a:srgbClr val="98B0C2"/>
              </a:solidFill>
              <a:latin typeface="Calibri" pitchFamily="34" charset="0"/>
              <a:cs typeface="Arial" charset="0"/>
            </a:endParaRPr>
          </a:p>
        </p:txBody>
      </p:sp>
      <p:pic>
        <p:nvPicPr>
          <p:cNvPr id="10" name="Picture 9" descr="bmc_software_white_trans.png"/>
          <p:cNvPicPr>
            <a:picLocks noChangeAspect="1"/>
          </p:cNvPicPr>
          <p:nvPr userDrawn="1"/>
        </p:nvPicPr>
        <p:blipFill>
          <a:blip r:embed="rId2"/>
          <a:stretch>
            <a:fillRect/>
          </a:stretch>
        </p:blipFill>
        <p:spPr>
          <a:xfrm>
            <a:off x="7612912" y="6482144"/>
            <a:ext cx="1170432" cy="237744"/>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ght Blue 2 column">
    <p:spTree>
      <p:nvGrpSpPr>
        <p:cNvPr id="1" name=""/>
        <p:cNvGrpSpPr/>
        <p:nvPr/>
      </p:nvGrpSpPr>
      <p:grpSpPr>
        <a:xfrm>
          <a:off x="0" y="0"/>
          <a:ext cx="0" cy="0"/>
          <a:chOff x="0" y="0"/>
          <a:chExt cx="0" cy="0"/>
        </a:xfrm>
      </p:grpSpPr>
      <p:sp>
        <p:nvSpPr>
          <p:cNvPr id="6" name="Rectangle 5"/>
          <p:cNvSpPr/>
          <p:nvPr userDrawn="1"/>
        </p:nvSpPr>
        <p:spPr bwMode="auto">
          <a:xfrm>
            <a:off x="0" y="1"/>
            <a:ext cx="9144000" cy="6858000"/>
          </a:xfrm>
          <a:prstGeom prst="rect">
            <a:avLst/>
          </a:prstGeom>
          <a:gradFill flip="none" rotWithShape="1">
            <a:gsLst>
              <a:gs pos="0">
                <a:srgbClr val="C4D8E8"/>
              </a:gs>
              <a:gs pos="36000">
                <a:srgbClr val="C4D8E8"/>
              </a:gs>
              <a:gs pos="100000">
                <a:srgbClr val="FFFFFF"/>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kern="1200" cap="none" normalizeH="0" baseline="0" dirty="0" err="1" smtClean="0">
              <a:ln>
                <a:noFill/>
              </a:ln>
              <a:solidFill>
                <a:schemeClr val="tx1"/>
              </a:solidFill>
              <a:effectLst/>
              <a:latin typeface="+mn-lt"/>
              <a:ea typeface="+mn-ea"/>
              <a:cs typeface="+mn-cs"/>
            </a:endParaRPr>
          </a:p>
        </p:txBody>
      </p:sp>
      <p:sp>
        <p:nvSpPr>
          <p:cNvPr id="4" name="Content Placeholder 4"/>
          <p:cNvSpPr>
            <a:spLocks noGrp="1"/>
          </p:cNvSpPr>
          <p:nvPr>
            <p:ph sz="quarter" idx="10"/>
          </p:nvPr>
        </p:nvSpPr>
        <p:spPr>
          <a:xfrm>
            <a:off x="203201" y="1759666"/>
            <a:ext cx="3909332" cy="3200400"/>
          </a:xfrm>
          <a:prstGeom prst="rect">
            <a:avLst/>
          </a:prstGeom>
        </p:spPr>
        <p:txBody>
          <a:bodyPr anchor="ctr"/>
          <a:lstStyle>
            <a:lvl1pPr marL="0" indent="0" algn="ctr">
              <a:lnSpc>
                <a:spcPct val="100000"/>
              </a:lnSpc>
              <a:buFont typeface="Arial"/>
              <a:buNone/>
              <a:defRPr lang="en-US" sz="2400" b="1" dirty="0" smtClean="0">
                <a:solidFill>
                  <a:schemeClr val="tx1"/>
                </a:solidFill>
                <a:latin typeface="Calibri" pitchFamily="34" charset="0"/>
                <a:ea typeface="MS PGothic" pitchFamily="34" charset="-128"/>
                <a:cs typeface="Calibri" pitchFamily="34" charset="0"/>
              </a:defRPr>
            </a:lvl1pPr>
            <a:lvl2pPr marL="346057" indent="0">
              <a:buNone/>
              <a:defRPr/>
            </a:lvl2pPr>
            <a:lvl3pPr marL="682591" indent="0">
              <a:buNone/>
              <a:defRPr/>
            </a:lvl3pPr>
            <a:lvl4pPr marL="971501" indent="0">
              <a:buNone/>
              <a:defRPr/>
            </a:lvl4pPr>
            <a:lvl5pPr marL="1371531" indent="0">
              <a:buNone/>
              <a:defRPr/>
            </a:lvl5pPr>
          </a:lstStyle>
          <a:p>
            <a:pPr marL="0" lvl="0" indent="0" algn="ctr" rtl="0" eaLnBrk="1" fontAlgn="base" hangingPunct="1">
              <a:lnSpc>
                <a:spcPct val="100000"/>
              </a:lnSpc>
              <a:spcBef>
                <a:spcPct val="50000"/>
              </a:spcBef>
              <a:spcAft>
                <a:spcPct val="0"/>
              </a:spcAft>
              <a:buSzPct val="75000"/>
              <a:buFont typeface="Arial"/>
              <a:buNone/>
            </a:pPr>
            <a:r>
              <a:rPr lang="en-US" dirty="0" smtClean="0"/>
              <a:t>Click to edit Master text styles</a:t>
            </a:r>
          </a:p>
        </p:txBody>
      </p:sp>
      <p:sp>
        <p:nvSpPr>
          <p:cNvPr id="5" name="Content Placeholder 4"/>
          <p:cNvSpPr>
            <a:spLocks noGrp="1"/>
          </p:cNvSpPr>
          <p:nvPr>
            <p:ph sz="quarter" idx="11"/>
          </p:nvPr>
        </p:nvSpPr>
        <p:spPr>
          <a:xfrm>
            <a:off x="4461934" y="1759666"/>
            <a:ext cx="4496330" cy="3200400"/>
          </a:xfrm>
          <a:prstGeom prst="rect">
            <a:avLst/>
          </a:prstGeom>
        </p:spPr>
        <p:txBody>
          <a:bodyPr lIns="182880" rIns="182880" anchor="ctr"/>
          <a:lstStyle>
            <a:lvl1pPr marL="231775" indent="-231775" algn="l">
              <a:lnSpc>
                <a:spcPct val="100000"/>
              </a:lnSpc>
              <a:buFont typeface="Arial" pitchFamily="34" charset="0"/>
              <a:buChar char="•"/>
              <a:tabLst/>
              <a:defRPr lang="en-US" sz="2000" i="1" dirty="0" smtClean="0">
                <a:solidFill>
                  <a:srgbClr val="123759"/>
                </a:solidFill>
                <a:latin typeface="Calibri" pitchFamily="34" charset="0"/>
                <a:ea typeface="MS PGothic" pitchFamily="34" charset="-128"/>
                <a:cs typeface="Calibri" pitchFamily="34" charset="0"/>
              </a:defRPr>
            </a:lvl1pPr>
            <a:lvl2pPr marL="346057" indent="0">
              <a:buNone/>
              <a:defRPr/>
            </a:lvl2pPr>
            <a:lvl3pPr marL="682591" indent="0">
              <a:buNone/>
              <a:defRPr/>
            </a:lvl3pPr>
            <a:lvl4pPr marL="971501" indent="0">
              <a:buNone/>
              <a:defRPr/>
            </a:lvl4pPr>
            <a:lvl5pPr marL="1371531" indent="0">
              <a:buNone/>
              <a:defRPr/>
            </a:lvl5pPr>
          </a:lstStyle>
          <a:p>
            <a:pPr marL="339725" lvl="0" indent="-339725" algn="l" rtl="0" eaLnBrk="1" fontAlgn="base" hangingPunct="1">
              <a:lnSpc>
                <a:spcPct val="100000"/>
              </a:lnSpc>
              <a:spcBef>
                <a:spcPct val="50000"/>
              </a:spcBef>
              <a:spcAft>
                <a:spcPct val="0"/>
              </a:spcAft>
              <a:buSzPct val="75000"/>
            </a:pPr>
            <a:r>
              <a:rPr lang="en-US" dirty="0" smtClean="0"/>
              <a:t>Click to edit Master text styles</a:t>
            </a:r>
          </a:p>
        </p:txBody>
      </p:sp>
      <p:sp>
        <p:nvSpPr>
          <p:cNvPr id="8" name="Footer Placeholder 3"/>
          <p:cNvSpPr txBox="1">
            <a:spLocks noGrp="1"/>
          </p:cNvSpPr>
          <p:nvPr userDrawn="1"/>
        </p:nvSpPr>
        <p:spPr bwMode="invGray">
          <a:xfrm>
            <a:off x="3005146" y="6612783"/>
            <a:ext cx="3200400" cy="168275"/>
          </a:xfrm>
          <a:prstGeom prst="rect">
            <a:avLst/>
          </a:prstGeom>
          <a:noFill/>
          <a:ln w="9525">
            <a:noFill/>
            <a:miter lim="800000"/>
            <a:headEnd/>
            <a:tailEnd/>
          </a:ln>
        </p:spPr>
        <p:txBody>
          <a:bodyPr lIns="0" tIns="0" rIns="0" bIns="0"/>
          <a:lstStyle/>
          <a:p>
            <a:pPr algn="ctr" eaLnBrk="1" hangingPunct="1"/>
            <a:r>
              <a:rPr lang="en-US" sz="800" dirty="0">
                <a:solidFill>
                  <a:srgbClr val="98B0C2"/>
                </a:solidFill>
                <a:latin typeface="Calibri" pitchFamily="34" charset="0"/>
                <a:cs typeface="Arial" charset="0"/>
              </a:rPr>
              <a:t>© Copyright </a:t>
            </a:r>
            <a:fld id="{910C45E0-AA13-4DFD-A587-470F0E7A7645}" type="datetime1">
              <a:rPr lang="en-US" sz="800">
                <a:solidFill>
                  <a:srgbClr val="98B0C2"/>
                </a:solidFill>
                <a:latin typeface="Calibri" pitchFamily="34" charset="0"/>
                <a:cs typeface="Arial" charset="0"/>
              </a:rPr>
              <a:pPr algn="ctr" eaLnBrk="1" hangingPunct="1"/>
              <a:t>10/17/2012</a:t>
            </a:fld>
            <a:r>
              <a:rPr lang="en-US" sz="800" dirty="0">
                <a:solidFill>
                  <a:srgbClr val="98B0C2"/>
                </a:solidFill>
                <a:latin typeface="Calibri" pitchFamily="34" charset="0"/>
                <a:cs typeface="Arial" charset="0"/>
              </a:rPr>
              <a:t> BMC Software, Inc</a:t>
            </a:r>
          </a:p>
        </p:txBody>
      </p:sp>
      <p:sp>
        <p:nvSpPr>
          <p:cNvPr id="9" name="Slide Number Placeholder 4"/>
          <p:cNvSpPr txBox="1">
            <a:spLocks noGrp="1"/>
          </p:cNvSpPr>
          <p:nvPr userDrawn="1"/>
        </p:nvSpPr>
        <p:spPr bwMode="invGray">
          <a:xfrm>
            <a:off x="414668" y="6612783"/>
            <a:ext cx="381000" cy="152400"/>
          </a:xfrm>
          <a:prstGeom prst="rect">
            <a:avLst/>
          </a:prstGeom>
          <a:noFill/>
          <a:ln>
            <a:miter lim="800000"/>
            <a:headEnd/>
            <a:tailEnd/>
          </a:ln>
        </p:spPr>
        <p:txBody>
          <a:bodyPr lIns="0" tIns="0" rIns="0" bIns="0"/>
          <a:lstStyle/>
          <a:p>
            <a:pPr algn="l" eaLnBrk="1" hangingPunct="1"/>
            <a:fld id="{6B87F707-7BA5-4994-A781-C7B69744A021}" type="slidenum">
              <a:rPr lang="en-US" sz="800" b="1">
                <a:solidFill>
                  <a:srgbClr val="98B0C2"/>
                </a:solidFill>
                <a:latin typeface="Calibri" pitchFamily="34" charset="0"/>
                <a:cs typeface="Arial" charset="0"/>
              </a:rPr>
              <a:pPr algn="l" eaLnBrk="1" hangingPunct="1"/>
              <a:t>‹#›</a:t>
            </a:fld>
            <a:endParaRPr lang="en-US" sz="800" b="1" dirty="0">
              <a:solidFill>
                <a:srgbClr val="98B0C2"/>
              </a:solidFill>
              <a:latin typeface="Calibri" pitchFamily="34" charset="0"/>
              <a:cs typeface="Arial" charset="0"/>
            </a:endParaRPr>
          </a:p>
        </p:txBody>
      </p:sp>
      <p:pic>
        <p:nvPicPr>
          <p:cNvPr id="10" name="Picture 9" descr="bmc_software_white_trans.png"/>
          <p:cNvPicPr>
            <a:picLocks noChangeAspect="1"/>
          </p:cNvPicPr>
          <p:nvPr userDrawn="1"/>
        </p:nvPicPr>
        <p:blipFill>
          <a:blip r:embed="rId2"/>
          <a:stretch>
            <a:fillRect/>
          </a:stretch>
        </p:blipFill>
        <p:spPr>
          <a:xfrm>
            <a:off x="7612912" y="6482144"/>
            <a:ext cx="1170432" cy="237744"/>
          </a:xfrm>
          <a:prstGeom prst="rect">
            <a:avLst/>
          </a:prstGeom>
        </p:spPr>
      </p:pic>
      <p:cxnSp>
        <p:nvCxnSpPr>
          <p:cNvPr id="11" name="Straight Connector 10"/>
          <p:cNvCxnSpPr/>
          <p:nvPr userDrawn="1"/>
        </p:nvCxnSpPr>
        <p:spPr bwMode="white">
          <a:xfrm>
            <a:off x="4267434" y="1690365"/>
            <a:ext cx="0" cy="3383280"/>
          </a:xfrm>
          <a:prstGeom prst="line">
            <a:avLst/>
          </a:prstGeom>
          <a:ln w="6350" cap="rnd" cmpd="sng">
            <a:solidFill>
              <a:srgbClr val="36526C"/>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ht Blue Big Message">
    <p:spTree>
      <p:nvGrpSpPr>
        <p:cNvPr id="1" name=""/>
        <p:cNvGrpSpPr/>
        <p:nvPr/>
      </p:nvGrpSpPr>
      <p:grpSpPr>
        <a:xfrm>
          <a:off x="0" y="0"/>
          <a:ext cx="0" cy="0"/>
          <a:chOff x="0" y="0"/>
          <a:chExt cx="0" cy="0"/>
        </a:xfrm>
      </p:grpSpPr>
      <p:sp>
        <p:nvSpPr>
          <p:cNvPr id="12" name="Rectangle 11"/>
          <p:cNvSpPr/>
          <p:nvPr userDrawn="1"/>
        </p:nvSpPr>
        <p:spPr bwMode="auto">
          <a:xfrm>
            <a:off x="0" y="1"/>
            <a:ext cx="9144000" cy="6858000"/>
          </a:xfrm>
          <a:prstGeom prst="rect">
            <a:avLst/>
          </a:prstGeom>
          <a:gradFill flip="none" rotWithShape="1">
            <a:gsLst>
              <a:gs pos="0">
                <a:srgbClr val="C4D8E8"/>
              </a:gs>
              <a:gs pos="36000">
                <a:srgbClr val="C4D8E8"/>
              </a:gs>
              <a:gs pos="100000">
                <a:srgbClr val="FFFFFF"/>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kern="1200" cap="none" normalizeH="0" baseline="0" dirty="0" err="1" smtClean="0">
              <a:ln>
                <a:noFill/>
              </a:ln>
              <a:solidFill>
                <a:schemeClr val="tx1"/>
              </a:solidFill>
              <a:effectLst/>
              <a:latin typeface="+mn-lt"/>
              <a:ea typeface="+mn-ea"/>
              <a:cs typeface="+mn-cs"/>
            </a:endParaRPr>
          </a:p>
        </p:txBody>
      </p:sp>
      <p:sp>
        <p:nvSpPr>
          <p:cNvPr id="4" name="Content Placeholder 4"/>
          <p:cNvSpPr>
            <a:spLocks noGrp="1"/>
          </p:cNvSpPr>
          <p:nvPr>
            <p:ph sz="quarter" idx="10"/>
          </p:nvPr>
        </p:nvSpPr>
        <p:spPr>
          <a:xfrm>
            <a:off x="459154" y="1759666"/>
            <a:ext cx="8229600" cy="3200400"/>
          </a:xfrm>
          <a:prstGeom prst="rect">
            <a:avLst/>
          </a:prstGeom>
        </p:spPr>
        <p:txBody>
          <a:bodyPr anchor="ctr"/>
          <a:lstStyle>
            <a:lvl1pPr marL="0" indent="0" algn="ctr">
              <a:lnSpc>
                <a:spcPts val="5200"/>
              </a:lnSpc>
              <a:buFont typeface="Arial"/>
              <a:buNone/>
              <a:defRPr kumimoji="0" lang="en-US" sz="3200" b="1" i="0" u="none" strike="noStrike" kern="0" cap="none" spc="0" normalizeH="0" baseline="0" noProof="0" dirty="0" smtClean="0">
                <a:ln>
                  <a:noFill/>
                </a:ln>
                <a:solidFill>
                  <a:srgbClr val="123759"/>
                </a:solidFill>
                <a:effectLst/>
                <a:uLnTx/>
                <a:uFillTx/>
                <a:latin typeface="Calibri" pitchFamily="34" charset="0"/>
                <a:ea typeface="MS PGothic" pitchFamily="34" charset="-128"/>
                <a:cs typeface="Calibri" pitchFamily="34" charset="0"/>
              </a:defRPr>
            </a:lvl1pPr>
            <a:lvl2pPr marL="346057" indent="0">
              <a:buNone/>
              <a:defRPr/>
            </a:lvl2pPr>
            <a:lvl3pPr marL="682591" indent="0">
              <a:buNone/>
              <a:defRPr/>
            </a:lvl3pPr>
            <a:lvl4pPr marL="971501" indent="0">
              <a:buNone/>
              <a:defRPr/>
            </a:lvl4pPr>
            <a:lvl5pPr marL="1371531" indent="0">
              <a:buNone/>
              <a:defRPr/>
            </a:lvl5p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dirty="0" smtClean="0"/>
              <a:t>Click to edit Master text styles</a:t>
            </a:r>
          </a:p>
        </p:txBody>
      </p:sp>
      <p:sp>
        <p:nvSpPr>
          <p:cNvPr id="9" name="Footer Placeholder 3"/>
          <p:cNvSpPr txBox="1">
            <a:spLocks noGrp="1"/>
          </p:cNvSpPr>
          <p:nvPr userDrawn="1"/>
        </p:nvSpPr>
        <p:spPr bwMode="invGray">
          <a:xfrm>
            <a:off x="3005146" y="6612783"/>
            <a:ext cx="3200400" cy="168275"/>
          </a:xfrm>
          <a:prstGeom prst="rect">
            <a:avLst/>
          </a:prstGeom>
          <a:noFill/>
          <a:ln w="9525">
            <a:noFill/>
            <a:miter lim="800000"/>
            <a:headEnd/>
            <a:tailEnd/>
          </a:ln>
        </p:spPr>
        <p:txBody>
          <a:bodyPr lIns="0" tIns="0" rIns="0" bIns="0"/>
          <a:lstStyle/>
          <a:p>
            <a:pPr algn="ctr" eaLnBrk="1" hangingPunct="1"/>
            <a:r>
              <a:rPr lang="en-US" sz="800" dirty="0">
                <a:solidFill>
                  <a:srgbClr val="98B0C2"/>
                </a:solidFill>
                <a:latin typeface="Calibri" pitchFamily="34" charset="0"/>
                <a:cs typeface="Arial" charset="0"/>
              </a:rPr>
              <a:t>© Copyright </a:t>
            </a:r>
            <a:fld id="{910C45E0-AA13-4DFD-A587-470F0E7A7645}" type="datetime1">
              <a:rPr lang="en-US" sz="800">
                <a:solidFill>
                  <a:srgbClr val="98B0C2"/>
                </a:solidFill>
                <a:latin typeface="Calibri" pitchFamily="34" charset="0"/>
                <a:cs typeface="Arial" charset="0"/>
              </a:rPr>
              <a:pPr algn="ctr" eaLnBrk="1" hangingPunct="1"/>
              <a:t>10/17/2012</a:t>
            </a:fld>
            <a:r>
              <a:rPr lang="en-US" sz="800" dirty="0">
                <a:solidFill>
                  <a:srgbClr val="98B0C2"/>
                </a:solidFill>
                <a:latin typeface="Calibri" pitchFamily="34" charset="0"/>
                <a:cs typeface="Arial" charset="0"/>
              </a:rPr>
              <a:t> BMC Software, Inc</a:t>
            </a:r>
          </a:p>
        </p:txBody>
      </p:sp>
      <p:sp>
        <p:nvSpPr>
          <p:cNvPr id="10" name="Slide Number Placeholder 4"/>
          <p:cNvSpPr txBox="1">
            <a:spLocks noGrp="1"/>
          </p:cNvSpPr>
          <p:nvPr userDrawn="1"/>
        </p:nvSpPr>
        <p:spPr bwMode="invGray">
          <a:xfrm>
            <a:off x="414668" y="6612783"/>
            <a:ext cx="381000" cy="152400"/>
          </a:xfrm>
          <a:prstGeom prst="rect">
            <a:avLst/>
          </a:prstGeom>
          <a:noFill/>
          <a:ln>
            <a:miter lim="800000"/>
            <a:headEnd/>
            <a:tailEnd/>
          </a:ln>
        </p:spPr>
        <p:txBody>
          <a:bodyPr lIns="0" tIns="0" rIns="0" bIns="0"/>
          <a:lstStyle/>
          <a:p>
            <a:pPr algn="l" eaLnBrk="1" hangingPunct="1"/>
            <a:fld id="{6B87F707-7BA5-4994-A781-C7B69744A021}" type="slidenum">
              <a:rPr lang="en-US" sz="800" b="1">
                <a:solidFill>
                  <a:srgbClr val="98B0C2"/>
                </a:solidFill>
                <a:latin typeface="Calibri" pitchFamily="34" charset="0"/>
                <a:cs typeface="Arial" charset="0"/>
              </a:rPr>
              <a:pPr algn="l" eaLnBrk="1" hangingPunct="1"/>
              <a:t>‹#›</a:t>
            </a:fld>
            <a:endParaRPr lang="en-US" sz="800" b="1" dirty="0">
              <a:solidFill>
                <a:srgbClr val="98B0C2"/>
              </a:solidFill>
              <a:latin typeface="Calibri" pitchFamily="34" charset="0"/>
              <a:cs typeface="Arial" charset="0"/>
            </a:endParaRPr>
          </a:p>
        </p:txBody>
      </p:sp>
      <p:pic>
        <p:nvPicPr>
          <p:cNvPr id="11" name="Picture 10" descr="bmc_software_white_trans.png"/>
          <p:cNvPicPr>
            <a:picLocks noChangeAspect="1"/>
          </p:cNvPicPr>
          <p:nvPr userDrawn="1"/>
        </p:nvPicPr>
        <p:blipFill>
          <a:blip r:embed="rId2"/>
          <a:stretch>
            <a:fillRect/>
          </a:stretch>
        </p:blipFill>
        <p:spPr>
          <a:xfrm>
            <a:off x="7612912" y="6482144"/>
            <a:ext cx="1170432" cy="237744"/>
          </a:xfrm>
          <a:prstGeom prst="rect">
            <a:avLst/>
          </a:prstGeom>
        </p:spPr>
      </p:pic>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image" Target="../media/image2.png"/><Relationship Id="rId2" Type="http://schemas.openxmlformats.org/officeDocument/2006/relationships/slideLayout" Target="../slideLayouts/slideLayout23.xml"/><Relationship Id="rId16" Type="http://schemas.openxmlformats.org/officeDocument/2006/relationships/image" Target="../media/image6.jpe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2.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image" Target="../media/image2.png"/><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image" Target="../media/image1.png"/><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4DBE8"/>
        </a:solidFill>
        <a:effectLst/>
      </p:bgPr>
    </p:bg>
    <p:spTree>
      <p:nvGrpSpPr>
        <p:cNvPr id="1" name=""/>
        <p:cNvGrpSpPr/>
        <p:nvPr/>
      </p:nvGrpSpPr>
      <p:grpSpPr>
        <a:xfrm>
          <a:off x="0" y="0"/>
          <a:ext cx="0" cy="0"/>
          <a:chOff x="0" y="0"/>
          <a:chExt cx="0" cy="0"/>
        </a:xfrm>
      </p:grpSpPr>
      <p:sp>
        <p:nvSpPr>
          <p:cNvPr id="12" name="Rectangle 11"/>
          <p:cNvSpPr/>
          <p:nvPr/>
        </p:nvSpPr>
        <p:spPr bwMode="blackGray">
          <a:xfrm>
            <a:off x="0" y="0"/>
            <a:ext cx="9144000" cy="6858000"/>
          </a:xfrm>
          <a:prstGeom prst="rect">
            <a:avLst/>
          </a:prstGeom>
          <a:solidFill>
            <a:srgbClr val="0170C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smtClean="0">
              <a:ln>
                <a:noFill/>
              </a:ln>
              <a:solidFill>
                <a:schemeClr val="tx1"/>
              </a:solidFill>
              <a:effectLst/>
            </a:endParaRPr>
          </a:p>
        </p:txBody>
      </p:sp>
      <p:sp>
        <p:nvSpPr>
          <p:cNvPr id="1039" name="Footer Placeholder 3"/>
          <p:cNvSpPr txBox="1">
            <a:spLocks noGrp="1"/>
          </p:cNvSpPr>
          <p:nvPr/>
        </p:nvSpPr>
        <p:spPr bwMode="white">
          <a:xfrm>
            <a:off x="3005146" y="6612783"/>
            <a:ext cx="3200400" cy="168275"/>
          </a:xfrm>
          <a:prstGeom prst="rect">
            <a:avLst/>
          </a:prstGeom>
          <a:noFill/>
          <a:ln w="9525">
            <a:noFill/>
            <a:miter lim="800000"/>
            <a:headEnd/>
            <a:tailEnd/>
          </a:ln>
        </p:spPr>
        <p:txBody>
          <a:bodyPr lIns="0" tIns="0" rIns="0" bIns="0"/>
          <a:lstStyle/>
          <a:p>
            <a:pPr algn="ctr" eaLnBrk="1" hangingPunct="1"/>
            <a:r>
              <a:rPr lang="en-US" sz="800" dirty="0">
                <a:solidFill>
                  <a:srgbClr val="4F9CDA"/>
                </a:solidFill>
                <a:latin typeface="Calibri" pitchFamily="34" charset="0"/>
                <a:cs typeface="Arial" charset="0"/>
              </a:rPr>
              <a:t>© Copyright </a:t>
            </a:r>
            <a:fld id="{910C45E0-AA13-4DFD-A587-470F0E7A7645}" type="datetime1">
              <a:rPr lang="en-US" sz="800">
                <a:solidFill>
                  <a:srgbClr val="4F9CDA"/>
                </a:solidFill>
                <a:latin typeface="Calibri" pitchFamily="34" charset="0"/>
                <a:cs typeface="Arial" charset="0"/>
              </a:rPr>
              <a:pPr algn="ctr" eaLnBrk="1" hangingPunct="1"/>
              <a:t>10/17/2012</a:t>
            </a:fld>
            <a:r>
              <a:rPr lang="en-US" sz="800" dirty="0">
                <a:solidFill>
                  <a:srgbClr val="4F9CDA"/>
                </a:solidFill>
                <a:latin typeface="Calibri" pitchFamily="34" charset="0"/>
                <a:cs typeface="Arial" charset="0"/>
              </a:rPr>
              <a:t> BMC Software, Inc</a:t>
            </a:r>
          </a:p>
        </p:txBody>
      </p:sp>
      <p:sp>
        <p:nvSpPr>
          <p:cNvPr id="18437" name="Slide Number Placeholder 4"/>
          <p:cNvSpPr txBox="1">
            <a:spLocks noGrp="1"/>
          </p:cNvSpPr>
          <p:nvPr/>
        </p:nvSpPr>
        <p:spPr bwMode="white">
          <a:xfrm>
            <a:off x="414668" y="6612783"/>
            <a:ext cx="381000" cy="152400"/>
          </a:xfrm>
          <a:prstGeom prst="rect">
            <a:avLst/>
          </a:prstGeom>
          <a:noFill/>
          <a:ln>
            <a:miter lim="800000"/>
            <a:headEnd/>
            <a:tailEnd/>
          </a:ln>
        </p:spPr>
        <p:txBody>
          <a:bodyPr lIns="0" tIns="0" rIns="0" bIns="0"/>
          <a:lstStyle/>
          <a:p>
            <a:pPr algn="l" eaLnBrk="1" hangingPunct="1"/>
            <a:fld id="{6B87F707-7BA5-4994-A781-C7B69744A021}" type="slidenum">
              <a:rPr lang="en-US" sz="800" b="1">
                <a:solidFill>
                  <a:srgbClr val="4F9CDA"/>
                </a:solidFill>
                <a:latin typeface="Calibri" pitchFamily="34" charset="0"/>
                <a:cs typeface="Arial" charset="0"/>
              </a:rPr>
              <a:pPr algn="l" eaLnBrk="1" hangingPunct="1"/>
              <a:t>‹#›</a:t>
            </a:fld>
            <a:endParaRPr lang="en-US" sz="800" b="1" dirty="0">
              <a:solidFill>
                <a:srgbClr val="4F9CDA"/>
              </a:solidFill>
              <a:latin typeface="Calibri" pitchFamily="34" charset="0"/>
              <a:cs typeface="Arial" charset="0"/>
            </a:endParaRPr>
          </a:p>
        </p:txBody>
      </p:sp>
      <p:pic>
        <p:nvPicPr>
          <p:cNvPr id="6" name="Picture 5" descr="bmc_software_white_trans.png"/>
          <p:cNvPicPr>
            <a:picLocks noChangeAspect="1"/>
          </p:cNvPicPr>
          <p:nvPr/>
        </p:nvPicPr>
        <p:blipFill>
          <a:blip r:embed="rId23"/>
          <a:stretch>
            <a:fillRect/>
          </a:stretch>
        </p:blipFill>
        <p:spPr>
          <a:xfrm>
            <a:off x="7612912" y="6482144"/>
            <a:ext cx="1170432" cy="237744"/>
          </a:xfrm>
          <a:prstGeom prst="rect">
            <a:avLst/>
          </a:prstGeom>
        </p:spPr>
      </p:pic>
    </p:spTree>
  </p:cSld>
  <p:clrMap bg1="lt1" tx1="dk1" bg2="lt2" tx2="dk2" accent1="accent1" accent2="accent2" accent3="accent3" accent4="accent4" accent5="accent5" accent6="accent6" hlink="hlink" folHlink="folHlink"/>
  <p:sldLayoutIdLst>
    <p:sldLayoutId id="2147483715" r:id="rId1"/>
    <p:sldLayoutId id="2147483711" r:id="rId2"/>
    <p:sldLayoutId id="2147483703" r:id="rId3"/>
    <p:sldLayoutId id="2147483713" r:id="rId4"/>
    <p:sldLayoutId id="2147483693" r:id="rId5"/>
    <p:sldLayoutId id="2147483702" r:id="rId6"/>
    <p:sldLayoutId id="2147483712" r:id="rId7"/>
    <p:sldLayoutId id="2147483709" r:id="rId8"/>
    <p:sldLayoutId id="2147483692" r:id="rId9"/>
    <p:sldLayoutId id="2147483701" r:id="rId10"/>
    <p:sldLayoutId id="2147483710" r:id="rId11"/>
    <p:sldLayoutId id="2147483714" r:id="rId12"/>
    <p:sldLayoutId id="2147483691" r:id="rId13"/>
    <p:sldLayoutId id="2147483700" r:id="rId14"/>
    <p:sldLayoutId id="2147483716" r:id="rId15"/>
    <p:sldLayoutId id="2147483717" r:id="rId16"/>
    <p:sldLayoutId id="2147483737" r:id="rId17"/>
    <p:sldLayoutId id="2147483738" r:id="rId18"/>
    <p:sldLayoutId id="2147483740" r:id="rId19"/>
    <p:sldLayoutId id="2147483741" r:id="rId20"/>
    <p:sldLayoutId id="2147483742" r:id="rId21"/>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400">
          <a:solidFill>
            <a:srgbClr val="FFFFFF"/>
          </a:solidFill>
          <a:latin typeface="Calibri" pitchFamily="34" charset="0"/>
          <a:ea typeface="MS PGothic" pitchFamily="34" charset="-128"/>
          <a:cs typeface="Calibri" pitchFamily="34" charset="0"/>
        </a:defRPr>
      </a:lvl1pPr>
      <a:lvl2pPr algn="l" rtl="0" eaLnBrk="1" fontAlgn="base" hangingPunct="1">
        <a:lnSpc>
          <a:spcPct val="90000"/>
        </a:lnSpc>
        <a:spcBef>
          <a:spcPct val="0"/>
        </a:spcBef>
        <a:spcAft>
          <a:spcPct val="0"/>
        </a:spcAft>
        <a:defRPr sz="2400">
          <a:solidFill>
            <a:srgbClr val="FFFFFF"/>
          </a:solidFill>
          <a:latin typeface="Arial" charset="0"/>
          <a:ea typeface="MS PGothic" pitchFamily="34" charset="-128"/>
          <a:cs typeface="ＭＳ Ｐゴシック" pitchFamily="-65" charset="-128"/>
        </a:defRPr>
      </a:lvl2pPr>
      <a:lvl3pPr algn="l" rtl="0" eaLnBrk="1" fontAlgn="base" hangingPunct="1">
        <a:lnSpc>
          <a:spcPct val="90000"/>
        </a:lnSpc>
        <a:spcBef>
          <a:spcPct val="0"/>
        </a:spcBef>
        <a:spcAft>
          <a:spcPct val="0"/>
        </a:spcAft>
        <a:defRPr sz="2400">
          <a:solidFill>
            <a:srgbClr val="FFFFFF"/>
          </a:solidFill>
          <a:latin typeface="Arial" charset="0"/>
          <a:ea typeface="MS PGothic" pitchFamily="34" charset="-128"/>
          <a:cs typeface="ＭＳ Ｐゴシック" pitchFamily="-65" charset="-128"/>
        </a:defRPr>
      </a:lvl3pPr>
      <a:lvl4pPr algn="l" rtl="0" eaLnBrk="1" fontAlgn="base" hangingPunct="1">
        <a:lnSpc>
          <a:spcPct val="90000"/>
        </a:lnSpc>
        <a:spcBef>
          <a:spcPct val="0"/>
        </a:spcBef>
        <a:spcAft>
          <a:spcPct val="0"/>
        </a:spcAft>
        <a:defRPr sz="2400">
          <a:solidFill>
            <a:srgbClr val="FFFFFF"/>
          </a:solidFill>
          <a:latin typeface="Arial" charset="0"/>
          <a:ea typeface="MS PGothic" pitchFamily="34" charset="-128"/>
          <a:cs typeface="ＭＳ Ｐゴシック" pitchFamily="-65" charset="-128"/>
        </a:defRPr>
      </a:lvl4pPr>
      <a:lvl5pPr algn="l" rtl="0" eaLnBrk="1" fontAlgn="base" hangingPunct="1">
        <a:lnSpc>
          <a:spcPct val="90000"/>
        </a:lnSpc>
        <a:spcBef>
          <a:spcPct val="0"/>
        </a:spcBef>
        <a:spcAft>
          <a:spcPct val="0"/>
        </a:spcAft>
        <a:defRPr sz="2400">
          <a:solidFill>
            <a:srgbClr val="FFFFFF"/>
          </a:solidFill>
          <a:latin typeface="Arial" charset="0"/>
          <a:ea typeface="MS PGothic" pitchFamily="34" charset="-128"/>
          <a:cs typeface="ＭＳ Ｐゴシック" pitchFamily="-65" charset="-128"/>
        </a:defRPr>
      </a:lvl5pPr>
      <a:lvl6pPr marL="457177" algn="l" rtl="0" eaLnBrk="1" fontAlgn="base" hangingPunct="1">
        <a:lnSpc>
          <a:spcPct val="90000"/>
        </a:lnSpc>
        <a:spcBef>
          <a:spcPct val="0"/>
        </a:spcBef>
        <a:spcAft>
          <a:spcPct val="0"/>
        </a:spcAft>
        <a:defRPr sz="2800" b="1">
          <a:solidFill>
            <a:srgbClr val="FFFFFF"/>
          </a:solidFill>
          <a:latin typeface="Arial Narrow" pitchFamily="-65" charset="0"/>
        </a:defRPr>
      </a:lvl6pPr>
      <a:lvl7pPr marL="914354" algn="l" rtl="0" eaLnBrk="1" fontAlgn="base" hangingPunct="1">
        <a:lnSpc>
          <a:spcPct val="90000"/>
        </a:lnSpc>
        <a:spcBef>
          <a:spcPct val="0"/>
        </a:spcBef>
        <a:spcAft>
          <a:spcPct val="0"/>
        </a:spcAft>
        <a:defRPr sz="2800" b="1">
          <a:solidFill>
            <a:srgbClr val="FFFFFF"/>
          </a:solidFill>
          <a:latin typeface="Arial Narrow" pitchFamily="-65" charset="0"/>
        </a:defRPr>
      </a:lvl7pPr>
      <a:lvl8pPr marL="1371532" algn="l" rtl="0" eaLnBrk="1" fontAlgn="base" hangingPunct="1">
        <a:lnSpc>
          <a:spcPct val="90000"/>
        </a:lnSpc>
        <a:spcBef>
          <a:spcPct val="0"/>
        </a:spcBef>
        <a:spcAft>
          <a:spcPct val="0"/>
        </a:spcAft>
        <a:defRPr sz="2800" b="1">
          <a:solidFill>
            <a:srgbClr val="FFFFFF"/>
          </a:solidFill>
          <a:latin typeface="Arial Narrow" pitchFamily="-65" charset="0"/>
        </a:defRPr>
      </a:lvl8pPr>
      <a:lvl9pPr marL="1828709" algn="l" rtl="0" eaLnBrk="1" fontAlgn="base" hangingPunct="1">
        <a:lnSpc>
          <a:spcPct val="90000"/>
        </a:lnSpc>
        <a:spcBef>
          <a:spcPct val="0"/>
        </a:spcBef>
        <a:spcAft>
          <a:spcPct val="0"/>
        </a:spcAft>
        <a:defRPr sz="2800" b="1">
          <a:solidFill>
            <a:srgbClr val="FFFFFF"/>
          </a:solidFill>
          <a:latin typeface="Arial Narrow" pitchFamily="-65" charset="0"/>
        </a:defRPr>
      </a:lvl9pPr>
    </p:titleStyle>
    <p:bodyStyle>
      <a:lvl1pPr marL="273036" indent="-273036" algn="l" rtl="0" eaLnBrk="1" fontAlgn="base" hangingPunct="1">
        <a:lnSpc>
          <a:spcPct val="85000"/>
        </a:lnSpc>
        <a:spcBef>
          <a:spcPct val="50000"/>
        </a:spcBef>
        <a:spcAft>
          <a:spcPct val="0"/>
        </a:spcAft>
        <a:buSzPct val="75000"/>
        <a:buBlip>
          <a:blip r:embed="rId24"/>
        </a:buBlip>
        <a:defRPr sz="2200">
          <a:solidFill>
            <a:schemeClr val="tx1"/>
          </a:solidFill>
          <a:latin typeface="Calibri" pitchFamily="34" charset="0"/>
          <a:ea typeface="MS PGothic" pitchFamily="34" charset="-128"/>
          <a:cs typeface="Calibri" pitchFamily="34" charset="0"/>
        </a:defRPr>
      </a:lvl1pPr>
      <a:lvl2pPr marL="568296" indent="-222239" algn="l" rtl="0" eaLnBrk="1" fontAlgn="base" hangingPunct="1">
        <a:lnSpc>
          <a:spcPct val="85000"/>
        </a:lnSpc>
        <a:spcBef>
          <a:spcPct val="10000"/>
        </a:spcBef>
        <a:spcAft>
          <a:spcPct val="0"/>
        </a:spcAft>
        <a:buSzPct val="75000"/>
        <a:buFont typeface="Lucida Grande" pitchFamily="-65" charset="0"/>
        <a:buChar char="-"/>
        <a:defRPr sz="2000">
          <a:solidFill>
            <a:srgbClr val="36526C"/>
          </a:solidFill>
          <a:latin typeface="Calibri" pitchFamily="34" charset="0"/>
          <a:ea typeface="MS PGothic" pitchFamily="34" charset="-128"/>
          <a:cs typeface="Arial"/>
        </a:defRPr>
      </a:lvl2pPr>
      <a:lvl3pPr marL="857207" indent="-174616" algn="l" rtl="0" eaLnBrk="1" fontAlgn="base" hangingPunct="1">
        <a:lnSpc>
          <a:spcPct val="85000"/>
        </a:lnSpc>
        <a:spcBef>
          <a:spcPct val="10000"/>
        </a:spcBef>
        <a:spcAft>
          <a:spcPct val="0"/>
        </a:spcAft>
        <a:buSzPct val="75000"/>
        <a:buFont typeface="Wingdings" pitchFamily="2" charset="2"/>
        <a:buChar char="§"/>
        <a:defRPr sz="2000">
          <a:solidFill>
            <a:srgbClr val="36526C"/>
          </a:solidFill>
          <a:latin typeface="Calibri" pitchFamily="34" charset="0"/>
          <a:ea typeface="MS PGothic" pitchFamily="34" charset="-128"/>
          <a:cs typeface="Arial"/>
        </a:defRPr>
      </a:lvl3pPr>
      <a:lvl4pPr marL="1201678" indent="-230177" algn="l" rtl="0" eaLnBrk="1" fontAlgn="base" hangingPunct="1">
        <a:lnSpc>
          <a:spcPct val="85000"/>
        </a:lnSpc>
        <a:spcBef>
          <a:spcPct val="10000"/>
        </a:spcBef>
        <a:spcAft>
          <a:spcPct val="0"/>
        </a:spcAft>
        <a:buChar char="–"/>
        <a:defRPr>
          <a:solidFill>
            <a:srgbClr val="36526C"/>
          </a:solidFill>
          <a:latin typeface="Calibri" pitchFamily="34" charset="0"/>
          <a:ea typeface="MS PGothic" pitchFamily="34" charset="-128"/>
          <a:cs typeface="Arial"/>
        </a:defRPr>
      </a:lvl4pPr>
      <a:lvl5pPr marL="1600120" indent="-228589" algn="l" rtl="0" eaLnBrk="1" fontAlgn="base" hangingPunct="1">
        <a:lnSpc>
          <a:spcPct val="85000"/>
        </a:lnSpc>
        <a:spcBef>
          <a:spcPct val="10000"/>
        </a:spcBef>
        <a:spcAft>
          <a:spcPct val="0"/>
        </a:spcAft>
        <a:buChar char="»"/>
        <a:defRPr>
          <a:solidFill>
            <a:srgbClr val="36526C"/>
          </a:solidFill>
          <a:latin typeface="Calibri" pitchFamily="34" charset="0"/>
          <a:ea typeface="MS PGothic" pitchFamily="34" charset="-128"/>
          <a:cs typeface="Arial"/>
        </a:defRPr>
      </a:lvl5pPr>
      <a:lvl6pPr marL="2057297" indent="-228589" algn="l" rtl="0" eaLnBrk="1" fontAlgn="base" hangingPunct="1">
        <a:lnSpc>
          <a:spcPct val="90000"/>
        </a:lnSpc>
        <a:spcBef>
          <a:spcPct val="20000"/>
        </a:spcBef>
        <a:spcAft>
          <a:spcPct val="0"/>
        </a:spcAft>
        <a:buChar char="»"/>
        <a:defRPr>
          <a:solidFill>
            <a:schemeClr val="tx1"/>
          </a:solidFill>
          <a:latin typeface="+mn-lt"/>
          <a:ea typeface="ＭＳ Ｐゴシック" pitchFamily="-65" charset="-128"/>
        </a:defRPr>
      </a:lvl6pPr>
      <a:lvl7pPr marL="2514474" indent="-228589" algn="l" rtl="0" eaLnBrk="1" fontAlgn="base" hangingPunct="1">
        <a:lnSpc>
          <a:spcPct val="90000"/>
        </a:lnSpc>
        <a:spcBef>
          <a:spcPct val="20000"/>
        </a:spcBef>
        <a:spcAft>
          <a:spcPct val="0"/>
        </a:spcAft>
        <a:buChar char="»"/>
        <a:defRPr>
          <a:solidFill>
            <a:schemeClr val="tx1"/>
          </a:solidFill>
          <a:latin typeface="+mn-lt"/>
          <a:ea typeface="ＭＳ Ｐゴシック" pitchFamily="-65" charset="-128"/>
        </a:defRPr>
      </a:lvl7pPr>
      <a:lvl8pPr marL="2971651" indent="-228589" algn="l" rtl="0" eaLnBrk="1" fontAlgn="base" hangingPunct="1">
        <a:lnSpc>
          <a:spcPct val="90000"/>
        </a:lnSpc>
        <a:spcBef>
          <a:spcPct val="20000"/>
        </a:spcBef>
        <a:spcAft>
          <a:spcPct val="0"/>
        </a:spcAft>
        <a:buChar char="»"/>
        <a:defRPr>
          <a:solidFill>
            <a:schemeClr val="tx1"/>
          </a:solidFill>
          <a:latin typeface="+mn-lt"/>
          <a:ea typeface="ＭＳ Ｐゴシック" pitchFamily="-65" charset="-128"/>
        </a:defRPr>
      </a:lvl8pPr>
      <a:lvl9pPr marL="3428829" indent="-228589" algn="l" rtl="0" eaLnBrk="1" fontAlgn="base" hangingPunct="1">
        <a:lnSpc>
          <a:spcPct val="90000"/>
        </a:lnSpc>
        <a:spcBef>
          <a:spcPct val="20000"/>
        </a:spcBef>
        <a:spcAft>
          <a:spcPct val="0"/>
        </a:spcAft>
        <a:buChar char="»"/>
        <a:defRPr>
          <a:solidFill>
            <a:schemeClr val="tx1"/>
          </a:solidFill>
          <a:latin typeface="+mn-lt"/>
          <a:ea typeface="ＭＳ Ｐゴシック" pitchFamily="-65"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4"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09" algn="l" defTabSz="457177" rtl="0" eaLnBrk="1" latinLnBrk="0" hangingPunct="1">
        <a:defRPr sz="1800" kern="1200">
          <a:solidFill>
            <a:schemeClr val="tx1"/>
          </a:solidFill>
          <a:latin typeface="+mn-lt"/>
          <a:ea typeface="+mn-ea"/>
          <a:cs typeface="+mn-cs"/>
        </a:defRPr>
      </a:lvl5pPr>
      <a:lvl6pPr marL="2285886" algn="l" defTabSz="457177" rtl="0" eaLnBrk="1" latinLnBrk="0" hangingPunct="1">
        <a:defRPr sz="1800" kern="1200">
          <a:solidFill>
            <a:schemeClr val="tx1"/>
          </a:solidFill>
          <a:latin typeface="+mn-lt"/>
          <a:ea typeface="+mn-ea"/>
          <a:cs typeface="+mn-cs"/>
        </a:defRPr>
      </a:lvl6pPr>
      <a:lvl7pPr marL="2743063" algn="l" defTabSz="457177" rtl="0" eaLnBrk="1" latinLnBrk="0" hangingPunct="1">
        <a:defRPr sz="1800" kern="1200">
          <a:solidFill>
            <a:schemeClr val="tx1"/>
          </a:solidFill>
          <a:latin typeface="+mn-lt"/>
          <a:ea typeface="+mn-ea"/>
          <a:cs typeface="+mn-cs"/>
        </a:defRPr>
      </a:lvl7pPr>
      <a:lvl8pPr marL="3200240" algn="l" defTabSz="457177" rtl="0" eaLnBrk="1" latinLnBrk="0" hangingPunct="1">
        <a:defRPr sz="1800" kern="1200">
          <a:solidFill>
            <a:schemeClr val="tx1"/>
          </a:solidFill>
          <a:latin typeface="+mn-lt"/>
          <a:ea typeface="+mn-ea"/>
          <a:cs typeface="+mn-cs"/>
        </a:defRPr>
      </a:lvl8pPr>
      <a:lvl9pPr marL="3657417" algn="l" defTabSz="4571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4DBE8"/>
        </a:solidFill>
        <a:effectLst/>
      </p:bgPr>
    </p:bg>
    <p:spTree>
      <p:nvGrpSpPr>
        <p:cNvPr id="1" name=""/>
        <p:cNvGrpSpPr/>
        <p:nvPr/>
      </p:nvGrpSpPr>
      <p:grpSpPr>
        <a:xfrm>
          <a:off x="0" y="0"/>
          <a:ext cx="0" cy="0"/>
          <a:chOff x="0" y="0"/>
          <a:chExt cx="0" cy="0"/>
        </a:xfrm>
      </p:grpSpPr>
      <p:pic>
        <p:nvPicPr>
          <p:cNvPr id="9" name="Picture 8" descr="body_masterslide_plain_c01.png"/>
          <p:cNvPicPr>
            <a:picLocks noChangeAspect="1"/>
          </p:cNvPicPr>
          <p:nvPr/>
        </p:nvPicPr>
        <p:blipFill>
          <a:blip r:embed="rId16" cstate="print"/>
          <a:stretch>
            <a:fillRect/>
          </a:stretch>
        </p:blipFill>
        <p:spPr>
          <a:xfrm>
            <a:off x="0" y="0"/>
            <a:ext cx="9144000" cy="6858000"/>
          </a:xfrm>
          <a:prstGeom prst="rect">
            <a:avLst/>
          </a:prstGeom>
        </p:spPr>
      </p:pic>
      <p:grpSp>
        <p:nvGrpSpPr>
          <p:cNvPr id="2" name="Group 9"/>
          <p:cNvGrpSpPr/>
          <p:nvPr/>
        </p:nvGrpSpPr>
        <p:grpSpPr>
          <a:xfrm>
            <a:off x="282575" y="962024"/>
            <a:ext cx="8861425" cy="5630864"/>
            <a:chOff x="282575" y="962024"/>
            <a:chExt cx="8861425" cy="5630864"/>
          </a:xfrm>
        </p:grpSpPr>
        <p:sp>
          <p:nvSpPr>
            <p:cNvPr id="11" name="Rounded Rectangle 10"/>
            <p:cNvSpPr/>
            <p:nvPr userDrawn="1"/>
          </p:nvSpPr>
          <p:spPr bwMode="auto">
            <a:xfrm>
              <a:off x="282575" y="962024"/>
              <a:ext cx="8861425" cy="5630863"/>
            </a:xfrm>
            <a:prstGeom prst="roundRect">
              <a:avLst>
                <a:gd name="adj" fmla="val 1136"/>
              </a:avLst>
            </a:prstGeom>
            <a:solidFill>
              <a:schemeClr val="accent1"/>
            </a:solidFill>
            <a:ln w="9525" cap="flat" cmpd="sng" algn="ctr">
              <a:noFill/>
              <a:prstDash val="solid"/>
              <a:round/>
              <a:headEnd type="none" w="med" len="med"/>
              <a:tailEnd type="none" w="med" len="med"/>
            </a:ln>
            <a:effectLst>
              <a:outerShdw blurRad="127000" dist="38100" dir="8100000" algn="tr" rotWithShape="0">
                <a:prstClr val="black">
                  <a:alpha val="3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Narrow" pitchFamily="-65" charset="0"/>
              </a:endParaRPr>
            </a:p>
          </p:txBody>
        </p:sp>
        <p:sp>
          <p:nvSpPr>
            <p:cNvPr id="8" name="Rectangle 7"/>
            <p:cNvSpPr/>
            <p:nvPr userDrawn="1"/>
          </p:nvSpPr>
          <p:spPr bwMode="auto">
            <a:xfrm>
              <a:off x="504497" y="962025"/>
              <a:ext cx="8639503" cy="56308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kern="1200" cap="none" normalizeH="0" baseline="0">
                <a:ln>
                  <a:noFill/>
                </a:ln>
                <a:solidFill>
                  <a:schemeClr val="tx1"/>
                </a:solidFill>
                <a:effectLst/>
                <a:latin typeface="Arial Narrow" pitchFamily="-65" charset="0"/>
                <a:ea typeface="+mn-ea"/>
                <a:cs typeface="+mn-cs"/>
              </a:endParaRPr>
            </a:p>
          </p:txBody>
        </p:sp>
      </p:grpSp>
      <p:sp>
        <p:nvSpPr>
          <p:cNvPr id="1029" name="Rectangle 3"/>
          <p:cNvSpPr>
            <a:spLocks noGrp="1" noChangeArrowheads="1"/>
          </p:cNvSpPr>
          <p:nvPr>
            <p:ph type="body" idx="1"/>
          </p:nvPr>
        </p:nvSpPr>
        <p:spPr bwMode="auto">
          <a:xfrm>
            <a:off x="539553" y="1124712"/>
            <a:ext cx="848564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30" name="Rectangle 7"/>
          <p:cNvSpPr>
            <a:spLocks noGrp="1" noChangeArrowheads="1"/>
          </p:cNvSpPr>
          <p:nvPr>
            <p:ph type="title"/>
          </p:nvPr>
        </p:nvSpPr>
        <p:spPr bwMode="white">
          <a:xfrm>
            <a:off x="323527" y="36576"/>
            <a:ext cx="7278624"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noProof="0" smtClean="0"/>
              <a:t>Title goes here</a:t>
            </a:r>
          </a:p>
        </p:txBody>
      </p:sp>
      <p:sp>
        <p:nvSpPr>
          <p:cNvPr id="1039" name="Footer Placeholder 3"/>
          <p:cNvSpPr txBox="1">
            <a:spLocks noGrp="1"/>
          </p:cNvSpPr>
          <p:nvPr/>
        </p:nvSpPr>
        <p:spPr bwMode="auto">
          <a:xfrm>
            <a:off x="457200" y="6640406"/>
            <a:ext cx="3200400" cy="168275"/>
          </a:xfrm>
          <a:prstGeom prst="rect">
            <a:avLst/>
          </a:prstGeom>
          <a:noFill/>
          <a:ln w="9525">
            <a:noFill/>
            <a:miter lim="800000"/>
            <a:headEnd/>
            <a:tailEnd/>
          </a:ln>
        </p:spPr>
        <p:txBody>
          <a:bodyPr lIns="0" tIns="0" rIns="0" bIns="0"/>
          <a:lstStyle/>
          <a:p>
            <a:pPr eaLnBrk="1" hangingPunct="1"/>
            <a:r>
              <a:rPr lang="en-US" sz="800" dirty="0">
                <a:solidFill>
                  <a:srgbClr val="96B1CA"/>
                </a:solidFill>
                <a:latin typeface="Calibri" pitchFamily="34" charset="0"/>
                <a:cs typeface="Arial" charset="0"/>
              </a:rPr>
              <a:t>© Copyright </a:t>
            </a:r>
            <a:fld id="{910C45E0-AA13-4DFD-A587-470F0E7A7645}" type="datetime1">
              <a:rPr lang="en-US" sz="800">
                <a:solidFill>
                  <a:srgbClr val="96B1CA"/>
                </a:solidFill>
                <a:latin typeface="Calibri" pitchFamily="34" charset="0"/>
                <a:cs typeface="Arial" charset="0"/>
              </a:rPr>
              <a:pPr eaLnBrk="1" hangingPunct="1"/>
              <a:t>10/17/2012</a:t>
            </a:fld>
            <a:r>
              <a:rPr lang="en-US" sz="800" dirty="0">
                <a:solidFill>
                  <a:srgbClr val="96B1CA"/>
                </a:solidFill>
                <a:latin typeface="Calibri" pitchFamily="34" charset="0"/>
                <a:cs typeface="Arial" charset="0"/>
              </a:rPr>
              <a:t> BMC Software, Inc</a:t>
            </a:r>
          </a:p>
        </p:txBody>
      </p:sp>
      <p:sp>
        <p:nvSpPr>
          <p:cNvPr id="18437" name="Slide Number Placeholder 4"/>
          <p:cNvSpPr txBox="1">
            <a:spLocks noGrp="1"/>
          </p:cNvSpPr>
          <p:nvPr/>
        </p:nvSpPr>
        <p:spPr bwMode="auto">
          <a:xfrm>
            <a:off x="8429652" y="6629680"/>
            <a:ext cx="381000" cy="152400"/>
          </a:xfrm>
          <a:prstGeom prst="rect">
            <a:avLst/>
          </a:prstGeom>
          <a:noFill/>
          <a:ln>
            <a:miter lim="800000"/>
            <a:headEnd/>
            <a:tailEnd/>
          </a:ln>
        </p:spPr>
        <p:txBody>
          <a:bodyPr lIns="0" tIns="0" rIns="0" bIns="0"/>
          <a:lstStyle/>
          <a:p>
            <a:pPr algn="r" eaLnBrk="1" hangingPunct="1"/>
            <a:fld id="{6B87F707-7BA5-4994-A781-C7B69744A021}" type="slidenum">
              <a:rPr lang="en-US" sz="800" b="1">
                <a:solidFill>
                  <a:srgbClr val="96B1CA"/>
                </a:solidFill>
                <a:latin typeface="Calibri" pitchFamily="34" charset="0"/>
                <a:cs typeface="Arial" charset="0"/>
              </a:rPr>
              <a:pPr algn="r" eaLnBrk="1" hangingPunct="1"/>
              <a:t>‹#›</a:t>
            </a:fld>
            <a:endParaRPr lang="en-US" sz="800" b="1">
              <a:solidFill>
                <a:srgbClr val="96B1CA"/>
              </a:solidFill>
              <a:latin typeface="Calibri" pitchFamily="34" charset="0"/>
              <a:cs typeface="Arial" charset="0"/>
            </a:endParaRPr>
          </a:p>
        </p:txBody>
      </p:sp>
    </p:spTree>
    <p:extLst>
      <p:ext uri="{BB962C8B-B14F-4D97-AF65-F5344CB8AC3E}">
        <p14:creationId xmlns:p14="http://schemas.microsoft.com/office/powerpoint/2010/main" xmlns="" val="22001801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87" r:id="rId14"/>
  </p:sldLayoutIdLst>
  <p:transition>
    <p:fade/>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400">
          <a:solidFill>
            <a:srgbClr val="FFFFFF"/>
          </a:solidFill>
          <a:latin typeface="Calibri" pitchFamily="34" charset="0"/>
          <a:ea typeface="MS PGothic" pitchFamily="34" charset="-128"/>
          <a:cs typeface="Calibri" pitchFamily="34" charset="0"/>
        </a:defRPr>
      </a:lvl1pPr>
      <a:lvl2pPr algn="l" rtl="0" eaLnBrk="1" fontAlgn="base" hangingPunct="1">
        <a:lnSpc>
          <a:spcPct val="90000"/>
        </a:lnSpc>
        <a:spcBef>
          <a:spcPct val="0"/>
        </a:spcBef>
        <a:spcAft>
          <a:spcPct val="0"/>
        </a:spcAft>
        <a:defRPr sz="2400">
          <a:solidFill>
            <a:srgbClr val="FFFFFF"/>
          </a:solidFill>
          <a:latin typeface="Arial" charset="0"/>
          <a:ea typeface="MS PGothic" pitchFamily="34" charset="-128"/>
          <a:cs typeface="ＭＳ Ｐゴシック" pitchFamily="-65" charset="-128"/>
        </a:defRPr>
      </a:lvl2pPr>
      <a:lvl3pPr algn="l" rtl="0" eaLnBrk="1" fontAlgn="base" hangingPunct="1">
        <a:lnSpc>
          <a:spcPct val="90000"/>
        </a:lnSpc>
        <a:spcBef>
          <a:spcPct val="0"/>
        </a:spcBef>
        <a:spcAft>
          <a:spcPct val="0"/>
        </a:spcAft>
        <a:defRPr sz="2400">
          <a:solidFill>
            <a:srgbClr val="FFFFFF"/>
          </a:solidFill>
          <a:latin typeface="Arial" charset="0"/>
          <a:ea typeface="MS PGothic" pitchFamily="34" charset="-128"/>
          <a:cs typeface="ＭＳ Ｐゴシック" pitchFamily="-65" charset="-128"/>
        </a:defRPr>
      </a:lvl3pPr>
      <a:lvl4pPr algn="l" rtl="0" eaLnBrk="1" fontAlgn="base" hangingPunct="1">
        <a:lnSpc>
          <a:spcPct val="90000"/>
        </a:lnSpc>
        <a:spcBef>
          <a:spcPct val="0"/>
        </a:spcBef>
        <a:spcAft>
          <a:spcPct val="0"/>
        </a:spcAft>
        <a:defRPr sz="2400">
          <a:solidFill>
            <a:srgbClr val="FFFFFF"/>
          </a:solidFill>
          <a:latin typeface="Arial" charset="0"/>
          <a:ea typeface="MS PGothic" pitchFamily="34" charset="-128"/>
          <a:cs typeface="ＭＳ Ｐゴシック" pitchFamily="-65" charset="-128"/>
        </a:defRPr>
      </a:lvl4pPr>
      <a:lvl5pPr algn="l" rtl="0" eaLnBrk="1" fontAlgn="base" hangingPunct="1">
        <a:lnSpc>
          <a:spcPct val="90000"/>
        </a:lnSpc>
        <a:spcBef>
          <a:spcPct val="0"/>
        </a:spcBef>
        <a:spcAft>
          <a:spcPct val="0"/>
        </a:spcAft>
        <a:defRPr sz="2400">
          <a:solidFill>
            <a:srgbClr val="FFFFFF"/>
          </a:solidFill>
          <a:latin typeface="Arial" charset="0"/>
          <a:ea typeface="MS PGothic" pitchFamily="34" charset="-128"/>
          <a:cs typeface="ＭＳ Ｐゴシック" pitchFamily="-65" charset="-128"/>
        </a:defRPr>
      </a:lvl5pPr>
      <a:lvl6pPr marL="457200" algn="l" rtl="0" eaLnBrk="1" fontAlgn="base" hangingPunct="1">
        <a:lnSpc>
          <a:spcPct val="90000"/>
        </a:lnSpc>
        <a:spcBef>
          <a:spcPct val="0"/>
        </a:spcBef>
        <a:spcAft>
          <a:spcPct val="0"/>
        </a:spcAft>
        <a:defRPr sz="2800" b="1">
          <a:solidFill>
            <a:srgbClr val="FFFFFF"/>
          </a:solidFill>
          <a:latin typeface="Arial Narrow" pitchFamily="-65" charset="0"/>
        </a:defRPr>
      </a:lvl6pPr>
      <a:lvl7pPr marL="914400" algn="l" rtl="0" eaLnBrk="1" fontAlgn="base" hangingPunct="1">
        <a:lnSpc>
          <a:spcPct val="90000"/>
        </a:lnSpc>
        <a:spcBef>
          <a:spcPct val="0"/>
        </a:spcBef>
        <a:spcAft>
          <a:spcPct val="0"/>
        </a:spcAft>
        <a:defRPr sz="2800" b="1">
          <a:solidFill>
            <a:srgbClr val="FFFFFF"/>
          </a:solidFill>
          <a:latin typeface="Arial Narrow" pitchFamily="-65" charset="0"/>
        </a:defRPr>
      </a:lvl7pPr>
      <a:lvl8pPr marL="1371600" algn="l" rtl="0" eaLnBrk="1" fontAlgn="base" hangingPunct="1">
        <a:lnSpc>
          <a:spcPct val="90000"/>
        </a:lnSpc>
        <a:spcBef>
          <a:spcPct val="0"/>
        </a:spcBef>
        <a:spcAft>
          <a:spcPct val="0"/>
        </a:spcAft>
        <a:defRPr sz="2800" b="1">
          <a:solidFill>
            <a:srgbClr val="FFFFFF"/>
          </a:solidFill>
          <a:latin typeface="Arial Narrow" pitchFamily="-65" charset="0"/>
        </a:defRPr>
      </a:lvl8pPr>
      <a:lvl9pPr marL="1828800" algn="l" rtl="0" eaLnBrk="1" fontAlgn="base" hangingPunct="1">
        <a:lnSpc>
          <a:spcPct val="90000"/>
        </a:lnSpc>
        <a:spcBef>
          <a:spcPct val="0"/>
        </a:spcBef>
        <a:spcAft>
          <a:spcPct val="0"/>
        </a:spcAft>
        <a:defRPr sz="2800" b="1">
          <a:solidFill>
            <a:srgbClr val="FFFFFF"/>
          </a:solidFill>
          <a:latin typeface="Arial Narrow" pitchFamily="-65" charset="0"/>
        </a:defRPr>
      </a:lvl9pPr>
    </p:titleStyle>
    <p:bodyStyle>
      <a:lvl1pPr marL="273050" indent="-273050" algn="l" rtl="0" eaLnBrk="1" fontAlgn="base" hangingPunct="1">
        <a:lnSpc>
          <a:spcPct val="85000"/>
        </a:lnSpc>
        <a:spcBef>
          <a:spcPct val="50000"/>
        </a:spcBef>
        <a:spcAft>
          <a:spcPct val="0"/>
        </a:spcAft>
        <a:buSzPct val="75000"/>
        <a:buBlip>
          <a:blip r:embed="rId17"/>
        </a:buBlip>
        <a:defRPr sz="2200">
          <a:solidFill>
            <a:schemeClr val="tx1"/>
          </a:solidFill>
          <a:latin typeface="Calibri" pitchFamily="34" charset="0"/>
          <a:ea typeface="MS PGothic" pitchFamily="34" charset="-128"/>
          <a:cs typeface="Calibri" pitchFamily="34" charset="0"/>
        </a:defRPr>
      </a:lvl1pPr>
      <a:lvl2pPr marL="568325" indent="-222250" algn="l" rtl="0" eaLnBrk="1" fontAlgn="base" hangingPunct="1">
        <a:lnSpc>
          <a:spcPct val="85000"/>
        </a:lnSpc>
        <a:spcBef>
          <a:spcPct val="10000"/>
        </a:spcBef>
        <a:spcAft>
          <a:spcPct val="0"/>
        </a:spcAft>
        <a:buSzPct val="75000"/>
        <a:buFont typeface="Lucida Grande" pitchFamily="-65" charset="0"/>
        <a:buChar char="-"/>
        <a:defRPr sz="2000">
          <a:solidFill>
            <a:srgbClr val="36526C"/>
          </a:solidFill>
          <a:latin typeface="Calibri" pitchFamily="34" charset="0"/>
          <a:ea typeface="MS PGothic" pitchFamily="34" charset="-128"/>
          <a:cs typeface="Arial"/>
        </a:defRPr>
      </a:lvl2pPr>
      <a:lvl3pPr marL="857250" indent="-174625" algn="l" rtl="0" eaLnBrk="1" fontAlgn="base" hangingPunct="1">
        <a:lnSpc>
          <a:spcPct val="85000"/>
        </a:lnSpc>
        <a:spcBef>
          <a:spcPct val="10000"/>
        </a:spcBef>
        <a:spcAft>
          <a:spcPct val="0"/>
        </a:spcAft>
        <a:buSzPct val="75000"/>
        <a:buFont typeface="Wingdings" pitchFamily="2" charset="2"/>
        <a:buChar char="§"/>
        <a:defRPr sz="2000">
          <a:solidFill>
            <a:srgbClr val="36526C"/>
          </a:solidFill>
          <a:latin typeface="Calibri" pitchFamily="34" charset="0"/>
          <a:ea typeface="MS PGothic" pitchFamily="34" charset="-128"/>
          <a:cs typeface="Arial"/>
        </a:defRPr>
      </a:lvl3pPr>
      <a:lvl4pPr marL="1201738" indent="-230188" algn="l" rtl="0" eaLnBrk="1" fontAlgn="base" hangingPunct="1">
        <a:lnSpc>
          <a:spcPct val="85000"/>
        </a:lnSpc>
        <a:spcBef>
          <a:spcPct val="10000"/>
        </a:spcBef>
        <a:spcAft>
          <a:spcPct val="0"/>
        </a:spcAft>
        <a:buChar char="–"/>
        <a:defRPr>
          <a:solidFill>
            <a:srgbClr val="36526C"/>
          </a:solidFill>
          <a:latin typeface="Calibri" pitchFamily="34" charset="0"/>
          <a:ea typeface="MS PGothic" pitchFamily="34" charset="-128"/>
          <a:cs typeface="Arial"/>
        </a:defRPr>
      </a:lvl4pPr>
      <a:lvl5pPr marL="1600200" indent="-228600" algn="l" rtl="0" eaLnBrk="1" fontAlgn="base" hangingPunct="1">
        <a:lnSpc>
          <a:spcPct val="85000"/>
        </a:lnSpc>
        <a:spcBef>
          <a:spcPct val="10000"/>
        </a:spcBef>
        <a:spcAft>
          <a:spcPct val="0"/>
        </a:spcAft>
        <a:buChar char="»"/>
        <a:defRPr>
          <a:solidFill>
            <a:srgbClr val="36526C"/>
          </a:solidFill>
          <a:latin typeface="Calibri" pitchFamily="34" charset="0"/>
          <a:ea typeface="MS PGothic" pitchFamily="34" charset="-128"/>
          <a:cs typeface="Arial"/>
        </a:defRPr>
      </a:lvl5pPr>
      <a:lvl6pPr marL="2057400" indent="-228600" algn="l" rtl="0" eaLnBrk="1" fontAlgn="base" hangingPunct="1">
        <a:lnSpc>
          <a:spcPct val="90000"/>
        </a:lnSpc>
        <a:spcBef>
          <a:spcPct val="20000"/>
        </a:spcBef>
        <a:spcAft>
          <a:spcPct val="0"/>
        </a:spcAft>
        <a:buChar char="»"/>
        <a:defRPr>
          <a:solidFill>
            <a:schemeClr val="tx1"/>
          </a:solidFill>
          <a:latin typeface="+mn-lt"/>
          <a:ea typeface="ＭＳ Ｐゴシック" pitchFamily="-65" charset="-128"/>
        </a:defRPr>
      </a:lvl6pPr>
      <a:lvl7pPr marL="2514600" indent="-228600" algn="l" rtl="0" eaLnBrk="1" fontAlgn="base" hangingPunct="1">
        <a:lnSpc>
          <a:spcPct val="90000"/>
        </a:lnSpc>
        <a:spcBef>
          <a:spcPct val="20000"/>
        </a:spcBef>
        <a:spcAft>
          <a:spcPct val="0"/>
        </a:spcAft>
        <a:buChar char="»"/>
        <a:defRPr>
          <a:solidFill>
            <a:schemeClr val="tx1"/>
          </a:solidFill>
          <a:latin typeface="+mn-lt"/>
          <a:ea typeface="ＭＳ Ｐゴシック" pitchFamily="-65" charset="-128"/>
        </a:defRPr>
      </a:lvl7pPr>
      <a:lvl8pPr marL="2971800" indent="-228600" algn="l" rtl="0" eaLnBrk="1" fontAlgn="base" hangingPunct="1">
        <a:lnSpc>
          <a:spcPct val="90000"/>
        </a:lnSpc>
        <a:spcBef>
          <a:spcPct val="20000"/>
        </a:spcBef>
        <a:spcAft>
          <a:spcPct val="0"/>
        </a:spcAft>
        <a:buChar char="»"/>
        <a:defRPr>
          <a:solidFill>
            <a:schemeClr val="tx1"/>
          </a:solidFill>
          <a:latin typeface="+mn-lt"/>
          <a:ea typeface="ＭＳ Ｐゴシック" pitchFamily="-65" charset="-128"/>
        </a:defRPr>
      </a:lvl8pPr>
      <a:lvl9pPr marL="3429000" indent="-228600" algn="l" rtl="0" eaLnBrk="1" fontAlgn="base" hangingPunct="1">
        <a:lnSpc>
          <a:spcPct val="90000"/>
        </a:lnSpc>
        <a:spcBef>
          <a:spcPct val="20000"/>
        </a:spcBef>
        <a:spcAft>
          <a:spcPct val="0"/>
        </a:spcAft>
        <a:buChar char="»"/>
        <a:defRPr>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4DBE8"/>
        </a:solidFill>
        <a:effectLst/>
      </p:bgPr>
    </p:bg>
    <p:spTree>
      <p:nvGrpSpPr>
        <p:cNvPr id="1" name=""/>
        <p:cNvGrpSpPr/>
        <p:nvPr/>
      </p:nvGrpSpPr>
      <p:grpSpPr>
        <a:xfrm>
          <a:off x="0" y="0"/>
          <a:ext cx="0" cy="0"/>
          <a:chOff x="0" y="0"/>
          <a:chExt cx="0" cy="0"/>
        </a:xfrm>
      </p:grpSpPr>
      <p:sp>
        <p:nvSpPr>
          <p:cNvPr id="12" name="Rectangle 11"/>
          <p:cNvSpPr/>
          <p:nvPr/>
        </p:nvSpPr>
        <p:spPr bwMode="blackGray">
          <a:xfrm>
            <a:off x="0" y="0"/>
            <a:ext cx="9144000" cy="6858000"/>
          </a:xfrm>
          <a:prstGeom prst="rect">
            <a:avLst/>
          </a:prstGeom>
          <a:solidFill>
            <a:srgbClr val="0170C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endParaRPr lang="en-US" sz="1600" dirty="0" err="1" smtClean="0">
              <a:solidFill>
                <a:srgbClr val="000000"/>
              </a:solidFill>
            </a:endParaRPr>
          </a:p>
        </p:txBody>
      </p:sp>
      <p:sp>
        <p:nvSpPr>
          <p:cNvPr id="1039" name="Footer Placeholder 3"/>
          <p:cNvSpPr txBox="1">
            <a:spLocks noGrp="1"/>
          </p:cNvSpPr>
          <p:nvPr/>
        </p:nvSpPr>
        <p:spPr bwMode="white">
          <a:xfrm>
            <a:off x="3005146" y="6612783"/>
            <a:ext cx="3200400" cy="168275"/>
          </a:xfrm>
          <a:prstGeom prst="rect">
            <a:avLst/>
          </a:prstGeom>
          <a:noFill/>
          <a:ln w="9525">
            <a:noFill/>
            <a:miter lim="800000"/>
            <a:headEnd/>
            <a:tailEnd/>
          </a:ln>
        </p:spPr>
        <p:txBody>
          <a:bodyPr lIns="0" tIns="0" rIns="0" bIns="0"/>
          <a:lstStyle/>
          <a:p>
            <a:pPr algn="ctr"/>
            <a:r>
              <a:rPr lang="en-US" sz="800" dirty="0">
                <a:solidFill>
                  <a:srgbClr val="4F9CDA"/>
                </a:solidFill>
                <a:cs typeface="Arial" charset="0"/>
              </a:rPr>
              <a:t>© Copyright </a:t>
            </a:r>
            <a:fld id="{910C45E0-AA13-4DFD-A587-470F0E7A7645}" type="datetime1">
              <a:rPr lang="en-US" sz="800">
                <a:solidFill>
                  <a:srgbClr val="4F9CDA"/>
                </a:solidFill>
                <a:cs typeface="Arial" charset="0"/>
              </a:rPr>
              <a:pPr algn="ctr"/>
              <a:t>10/17/2012</a:t>
            </a:fld>
            <a:r>
              <a:rPr lang="en-US" sz="800" dirty="0">
                <a:solidFill>
                  <a:srgbClr val="4F9CDA"/>
                </a:solidFill>
                <a:cs typeface="Arial" charset="0"/>
              </a:rPr>
              <a:t> BMC Software, Inc</a:t>
            </a:r>
          </a:p>
        </p:txBody>
      </p:sp>
      <p:sp>
        <p:nvSpPr>
          <p:cNvPr id="18437" name="Slide Number Placeholder 4"/>
          <p:cNvSpPr txBox="1">
            <a:spLocks noGrp="1"/>
          </p:cNvSpPr>
          <p:nvPr/>
        </p:nvSpPr>
        <p:spPr bwMode="white">
          <a:xfrm>
            <a:off x="414668" y="6612783"/>
            <a:ext cx="381000" cy="152400"/>
          </a:xfrm>
          <a:prstGeom prst="rect">
            <a:avLst/>
          </a:prstGeom>
          <a:noFill/>
          <a:ln>
            <a:miter lim="800000"/>
            <a:headEnd/>
            <a:tailEnd/>
          </a:ln>
        </p:spPr>
        <p:txBody>
          <a:bodyPr lIns="0" tIns="0" rIns="0" bIns="0"/>
          <a:lstStyle/>
          <a:p>
            <a:fld id="{6B87F707-7BA5-4994-A781-C7B69744A021}" type="slidenum">
              <a:rPr lang="en-US" sz="800" b="1">
                <a:solidFill>
                  <a:srgbClr val="4F9CDA"/>
                </a:solidFill>
                <a:cs typeface="Arial" charset="0"/>
              </a:rPr>
              <a:pPr/>
              <a:t>‹#›</a:t>
            </a:fld>
            <a:endParaRPr lang="en-US" sz="800" b="1" dirty="0">
              <a:solidFill>
                <a:srgbClr val="4F9CDA"/>
              </a:solidFill>
              <a:cs typeface="Arial" charset="0"/>
            </a:endParaRPr>
          </a:p>
        </p:txBody>
      </p:sp>
      <p:pic>
        <p:nvPicPr>
          <p:cNvPr id="6" name="Picture 5" descr="bmc_software_white_trans.png"/>
          <p:cNvPicPr>
            <a:picLocks noChangeAspect="1"/>
          </p:cNvPicPr>
          <p:nvPr/>
        </p:nvPicPr>
        <p:blipFill>
          <a:blip r:embed="rId23"/>
          <a:stretch>
            <a:fillRect/>
          </a:stretch>
        </p:blipFill>
        <p:spPr>
          <a:xfrm>
            <a:off x="7612912" y="6482144"/>
            <a:ext cx="1170432" cy="237744"/>
          </a:xfrm>
          <a:prstGeom prst="rect">
            <a:avLst/>
          </a:prstGeom>
        </p:spPr>
      </p:pic>
    </p:spTree>
    <p:extLst>
      <p:ext uri="{BB962C8B-B14F-4D97-AF65-F5344CB8AC3E}">
        <p14:creationId xmlns:p14="http://schemas.microsoft.com/office/powerpoint/2010/main" xmlns="" val="402209428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400">
          <a:solidFill>
            <a:srgbClr val="FFFFFF"/>
          </a:solidFill>
          <a:latin typeface="Calibri" pitchFamily="34" charset="0"/>
          <a:ea typeface="MS PGothic" pitchFamily="34" charset="-128"/>
          <a:cs typeface="Calibri" pitchFamily="34" charset="0"/>
        </a:defRPr>
      </a:lvl1pPr>
      <a:lvl2pPr algn="l" rtl="0" eaLnBrk="1" fontAlgn="base" hangingPunct="1">
        <a:lnSpc>
          <a:spcPct val="90000"/>
        </a:lnSpc>
        <a:spcBef>
          <a:spcPct val="0"/>
        </a:spcBef>
        <a:spcAft>
          <a:spcPct val="0"/>
        </a:spcAft>
        <a:defRPr sz="2400">
          <a:solidFill>
            <a:srgbClr val="FFFFFF"/>
          </a:solidFill>
          <a:latin typeface="Arial" charset="0"/>
          <a:ea typeface="MS PGothic" pitchFamily="34" charset="-128"/>
          <a:cs typeface="ＭＳ Ｐゴシック" pitchFamily="-65" charset="-128"/>
        </a:defRPr>
      </a:lvl2pPr>
      <a:lvl3pPr algn="l" rtl="0" eaLnBrk="1" fontAlgn="base" hangingPunct="1">
        <a:lnSpc>
          <a:spcPct val="90000"/>
        </a:lnSpc>
        <a:spcBef>
          <a:spcPct val="0"/>
        </a:spcBef>
        <a:spcAft>
          <a:spcPct val="0"/>
        </a:spcAft>
        <a:defRPr sz="2400">
          <a:solidFill>
            <a:srgbClr val="FFFFFF"/>
          </a:solidFill>
          <a:latin typeface="Arial" charset="0"/>
          <a:ea typeface="MS PGothic" pitchFamily="34" charset="-128"/>
          <a:cs typeface="ＭＳ Ｐゴシック" pitchFamily="-65" charset="-128"/>
        </a:defRPr>
      </a:lvl3pPr>
      <a:lvl4pPr algn="l" rtl="0" eaLnBrk="1" fontAlgn="base" hangingPunct="1">
        <a:lnSpc>
          <a:spcPct val="90000"/>
        </a:lnSpc>
        <a:spcBef>
          <a:spcPct val="0"/>
        </a:spcBef>
        <a:spcAft>
          <a:spcPct val="0"/>
        </a:spcAft>
        <a:defRPr sz="2400">
          <a:solidFill>
            <a:srgbClr val="FFFFFF"/>
          </a:solidFill>
          <a:latin typeface="Arial" charset="0"/>
          <a:ea typeface="MS PGothic" pitchFamily="34" charset="-128"/>
          <a:cs typeface="ＭＳ Ｐゴシック" pitchFamily="-65" charset="-128"/>
        </a:defRPr>
      </a:lvl4pPr>
      <a:lvl5pPr algn="l" rtl="0" eaLnBrk="1" fontAlgn="base" hangingPunct="1">
        <a:lnSpc>
          <a:spcPct val="90000"/>
        </a:lnSpc>
        <a:spcBef>
          <a:spcPct val="0"/>
        </a:spcBef>
        <a:spcAft>
          <a:spcPct val="0"/>
        </a:spcAft>
        <a:defRPr sz="2400">
          <a:solidFill>
            <a:srgbClr val="FFFFFF"/>
          </a:solidFill>
          <a:latin typeface="Arial" charset="0"/>
          <a:ea typeface="MS PGothic" pitchFamily="34" charset="-128"/>
          <a:cs typeface="ＭＳ Ｐゴシック" pitchFamily="-65" charset="-128"/>
        </a:defRPr>
      </a:lvl5pPr>
      <a:lvl6pPr marL="457177" algn="l" rtl="0" eaLnBrk="1" fontAlgn="base" hangingPunct="1">
        <a:lnSpc>
          <a:spcPct val="90000"/>
        </a:lnSpc>
        <a:spcBef>
          <a:spcPct val="0"/>
        </a:spcBef>
        <a:spcAft>
          <a:spcPct val="0"/>
        </a:spcAft>
        <a:defRPr sz="2800" b="1">
          <a:solidFill>
            <a:srgbClr val="FFFFFF"/>
          </a:solidFill>
          <a:latin typeface="Arial Narrow" pitchFamily="-65" charset="0"/>
        </a:defRPr>
      </a:lvl6pPr>
      <a:lvl7pPr marL="914354" algn="l" rtl="0" eaLnBrk="1" fontAlgn="base" hangingPunct="1">
        <a:lnSpc>
          <a:spcPct val="90000"/>
        </a:lnSpc>
        <a:spcBef>
          <a:spcPct val="0"/>
        </a:spcBef>
        <a:spcAft>
          <a:spcPct val="0"/>
        </a:spcAft>
        <a:defRPr sz="2800" b="1">
          <a:solidFill>
            <a:srgbClr val="FFFFFF"/>
          </a:solidFill>
          <a:latin typeface="Arial Narrow" pitchFamily="-65" charset="0"/>
        </a:defRPr>
      </a:lvl7pPr>
      <a:lvl8pPr marL="1371532" algn="l" rtl="0" eaLnBrk="1" fontAlgn="base" hangingPunct="1">
        <a:lnSpc>
          <a:spcPct val="90000"/>
        </a:lnSpc>
        <a:spcBef>
          <a:spcPct val="0"/>
        </a:spcBef>
        <a:spcAft>
          <a:spcPct val="0"/>
        </a:spcAft>
        <a:defRPr sz="2800" b="1">
          <a:solidFill>
            <a:srgbClr val="FFFFFF"/>
          </a:solidFill>
          <a:latin typeface="Arial Narrow" pitchFamily="-65" charset="0"/>
        </a:defRPr>
      </a:lvl8pPr>
      <a:lvl9pPr marL="1828709" algn="l" rtl="0" eaLnBrk="1" fontAlgn="base" hangingPunct="1">
        <a:lnSpc>
          <a:spcPct val="90000"/>
        </a:lnSpc>
        <a:spcBef>
          <a:spcPct val="0"/>
        </a:spcBef>
        <a:spcAft>
          <a:spcPct val="0"/>
        </a:spcAft>
        <a:defRPr sz="2800" b="1">
          <a:solidFill>
            <a:srgbClr val="FFFFFF"/>
          </a:solidFill>
          <a:latin typeface="Arial Narrow" pitchFamily="-65" charset="0"/>
        </a:defRPr>
      </a:lvl9pPr>
    </p:titleStyle>
    <p:bodyStyle>
      <a:lvl1pPr marL="273036" indent="-273036" algn="l" rtl="0" eaLnBrk="1" fontAlgn="base" hangingPunct="1">
        <a:lnSpc>
          <a:spcPct val="85000"/>
        </a:lnSpc>
        <a:spcBef>
          <a:spcPct val="50000"/>
        </a:spcBef>
        <a:spcAft>
          <a:spcPct val="0"/>
        </a:spcAft>
        <a:buSzPct val="75000"/>
        <a:buBlip>
          <a:blip r:embed="rId24"/>
        </a:buBlip>
        <a:defRPr sz="2200">
          <a:solidFill>
            <a:schemeClr val="tx1"/>
          </a:solidFill>
          <a:latin typeface="Calibri" pitchFamily="34" charset="0"/>
          <a:ea typeface="MS PGothic" pitchFamily="34" charset="-128"/>
          <a:cs typeface="Calibri" pitchFamily="34" charset="0"/>
        </a:defRPr>
      </a:lvl1pPr>
      <a:lvl2pPr marL="568296" indent="-222239" algn="l" rtl="0" eaLnBrk="1" fontAlgn="base" hangingPunct="1">
        <a:lnSpc>
          <a:spcPct val="85000"/>
        </a:lnSpc>
        <a:spcBef>
          <a:spcPct val="10000"/>
        </a:spcBef>
        <a:spcAft>
          <a:spcPct val="0"/>
        </a:spcAft>
        <a:buSzPct val="75000"/>
        <a:buFont typeface="Lucida Grande" pitchFamily="-65" charset="0"/>
        <a:buChar char="-"/>
        <a:defRPr sz="2000">
          <a:solidFill>
            <a:srgbClr val="36526C"/>
          </a:solidFill>
          <a:latin typeface="Calibri" pitchFamily="34" charset="0"/>
          <a:ea typeface="MS PGothic" pitchFamily="34" charset="-128"/>
          <a:cs typeface="Arial"/>
        </a:defRPr>
      </a:lvl2pPr>
      <a:lvl3pPr marL="857207" indent="-174616" algn="l" rtl="0" eaLnBrk="1" fontAlgn="base" hangingPunct="1">
        <a:lnSpc>
          <a:spcPct val="85000"/>
        </a:lnSpc>
        <a:spcBef>
          <a:spcPct val="10000"/>
        </a:spcBef>
        <a:spcAft>
          <a:spcPct val="0"/>
        </a:spcAft>
        <a:buSzPct val="75000"/>
        <a:buFont typeface="Wingdings" pitchFamily="2" charset="2"/>
        <a:buChar char="§"/>
        <a:defRPr sz="2000">
          <a:solidFill>
            <a:srgbClr val="36526C"/>
          </a:solidFill>
          <a:latin typeface="Calibri" pitchFamily="34" charset="0"/>
          <a:ea typeface="MS PGothic" pitchFamily="34" charset="-128"/>
          <a:cs typeface="Arial"/>
        </a:defRPr>
      </a:lvl3pPr>
      <a:lvl4pPr marL="1201678" indent="-230177" algn="l" rtl="0" eaLnBrk="1" fontAlgn="base" hangingPunct="1">
        <a:lnSpc>
          <a:spcPct val="85000"/>
        </a:lnSpc>
        <a:spcBef>
          <a:spcPct val="10000"/>
        </a:spcBef>
        <a:spcAft>
          <a:spcPct val="0"/>
        </a:spcAft>
        <a:buChar char="–"/>
        <a:defRPr>
          <a:solidFill>
            <a:srgbClr val="36526C"/>
          </a:solidFill>
          <a:latin typeface="Calibri" pitchFamily="34" charset="0"/>
          <a:ea typeface="MS PGothic" pitchFamily="34" charset="-128"/>
          <a:cs typeface="Arial"/>
        </a:defRPr>
      </a:lvl4pPr>
      <a:lvl5pPr marL="1600120" indent="-228589" algn="l" rtl="0" eaLnBrk="1" fontAlgn="base" hangingPunct="1">
        <a:lnSpc>
          <a:spcPct val="85000"/>
        </a:lnSpc>
        <a:spcBef>
          <a:spcPct val="10000"/>
        </a:spcBef>
        <a:spcAft>
          <a:spcPct val="0"/>
        </a:spcAft>
        <a:buChar char="»"/>
        <a:defRPr>
          <a:solidFill>
            <a:srgbClr val="36526C"/>
          </a:solidFill>
          <a:latin typeface="Calibri" pitchFamily="34" charset="0"/>
          <a:ea typeface="MS PGothic" pitchFamily="34" charset="-128"/>
          <a:cs typeface="Arial"/>
        </a:defRPr>
      </a:lvl5pPr>
      <a:lvl6pPr marL="2057297" indent="-228589" algn="l" rtl="0" eaLnBrk="1" fontAlgn="base" hangingPunct="1">
        <a:lnSpc>
          <a:spcPct val="90000"/>
        </a:lnSpc>
        <a:spcBef>
          <a:spcPct val="20000"/>
        </a:spcBef>
        <a:spcAft>
          <a:spcPct val="0"/>
        </a:spcAft>
        <a:buChar char="»"/>
        <a:defRPr>
          <a:solidFill>
            <a:schemeClr val="tx1"/>
          </a:solidFill>
          <a:latin typeface="+mn-lt"/>
          <a:ea typeface="ＭＳ Ｐゴシック" pitchFamily="-65" charset="-128"/>
        </a:defRPr>
      </a:lvl6pPr>
      <a:lvl7pPr marL="2514474" indent="-228589" algn="l" rtl="0" eaLnBrk="1" fontAlgn="base" hangingPunct="1">
        <a:lnSpc>
          <a:spcPct val="90000"/>
        </a:lnSpc>
        <a:spcBef>
          <a:spcPct val="20000"/>
        </a:spcBef>
        <a:spcAft>
          <a:spcPct val="0"/>
        </a:spcAft>
        <a:buChar char="»"/>
        <a:defRPr>
          <a:solidFill>
            <a:schemeClr val="tx1"/>
          </a:solidFill>
          <a:latin typeface="+mn-lt"/>
          <a:ea typeface="ＭＳ Ｐゴシック" pitchFamily="-65" charset="-128"/>
        </a:defRPr>
      </a:lvl7pPr>
      <a:lvl8pPr marL="2971651" indent="-228589" algn="l" rtl="0" eaLnBrk="1" fontAlgn="base" hangingPunct="1">
        <a:lnSpc>
          <a:spcPct val="90000"/>
        </a:lnSpc>
        <a:spcBef>
          <a:spcPct val="20000"/>
        </a:spcBef>
        <a:spcAft>
          <a:spcPct val="0"/>
        </a:spcAft>
        <a:buChar char="»"/>
        <a:defRPr>
          <a:solidFill>
            <a:schemeClr val="tx1"/>
          </a:solidFill>
          <a:latin typeface="+mn-lt"/>
          <a:ea typeface="ＭＳ Ｐゴシック" pitchFamily="-65" charset="-128"/>
        </a:defRPr>
      </a:lvl8pPr>
      <a:lvl9pPr marL="3428829" indent="-228589" algn="l" rtl="0" eaLnBrk="1" fontAlgn="base" hangingPunct="1">
        <a:lnSpc>
          <a:spcPct val="90000"/>
        </a:lnSpc>
        <a:spcBef>
          <a:spcPct val="20000"/>
        </a:spcBef>
        <a:spcAft>
          <a:spcPct val="0"/>
        </a:spcAft>
        <a:buChar char="»"/>
        <a:defRPr>
          <a:solidFill>
            <a:schemeClr val="tx1"/>
          </a:solidFill>
          <a:latin typeface="+mn-lt"/>
          <a:ea typeface="ＭＳ Ｐゴシック" pitchFamily="-65"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4"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09" algn="l" defTabSz="457177" rtl="0" eaLnBrk="1" latinLnBrk="0" hangingPunct="1">
        <a:defRPr sz="1800" kern="1200">
          <a:solidFill>
            <a:schemeClr val="tx1"/>
          </a:solidFill>
          <a:latin typeface="+mn-lt"/>
          <a:ea typeface="+mn-ea"/>
          <a:cs typeface="+mn-cs"/>
        </a:defRPr>
      </a:lvl5pPr>
      <a:lvl6pPr marL="2285886" algn="l" defTabSz="457177" rtl="0" eaLnBrk="1" latinLnBrk="0" hangingPunct="1">
        <a:defRPr sz="1800" kern="1200">
          <a:solidFill>
            <a:schemeClr val="tx1"/>
          </a:solidFill>
          <a:latin typeface="+mn-lt"/>
          <a:ea typeface="+mn-ea"/>
          <a:cs typeface="+mn-cs"/>
        </a:defRPr>
      </a:lvl6pPr>
      <a:lvl7pPr marL="2743063" algn="l" defTabSz="457177" rtl="0" eaLnBrk="1" latinLnBrk="0" hangingPunct="1">
        <a:defRPr sz="1800" kern="1200">
          <a:solidFill>
            <a:schemeClr val="tx1"/>
          </a:solidFill>
          <a:latin typeface="+mn-lt"/>
          <a:ea typeface="+mn-ea"/>
          <a:cs typeface="+mn-cs"/>
        </a:defRPr>
      </a:lvl7pPr>
      <a:lvl8pPr marL="3200240" algn="l" defTabSz="457177" rtl="0" eaLnBrk="1" latinLnBrk="0" hangingPunct="1">
        <a:defRPr sz="1800" kern="1200">
          <a:solidFill>
            <a:schemeClr val="tx1"/>
          </a:solidFill>
          <a:latin typeface="+mn-lt"/>
          <a:ea typeface="+mn-ea"/>
          <a:cs typeface="+mn-cs"/>
        </a:defRPr>
      </a:lvl8pPr>
      <a:lvl9pPr marL="3657417"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3.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3.xm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3.xml"/><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8" Type="http://schemas.openxmlformats.org/officeDocument/2006/relationships/image" Target="../media/image67.png"/><Relationship Id="rId3" Type="http://schemas.microsoft.com/office/2007/relationships/hdphoto" Target="../media/hdphoto1.wdp"/><Relationship Id="rId7" Type="http://schemas.openxmlformats.org/officeDocument/2006/relationships/image" Target="../media/image66.png"/><Relationship Id="rId2" Type="http://schemas.openxmlformats.org/officeDocument/2006/relationships/image" Target="../media/image62.png"/><Relationship Id="rId1" Type="http://schemas.openxmlformats.org/officeDocument/2006/relationships/slideLayout" Target="../slideLayouts/slideLayout5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s/_rels/slide21.xml.rels><?xml version="1.0" encoding="UTF-8" standalone="yes"?>
<Relationships xmlns="http://schemas.openxmlformats.org/package/2006/relationships"><Relationship Id="rId2" Type="http://schemas.openxmlformats.org/officeDocument/2006/relationships/hyperlink" Target="http://www.bmc.com/control-m" TargetMode="Externa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3.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BMC Control-M 8</a:t>
            </a:r>
            <a:br>
              <a:rPr lang="en-US" dirty="0" smtClean="0"/>
            </a:br>
            <a:r>
              <a:rPr lang="en-US" b="0" dirty="0" smtClean="0"/>
              <a:t>The Power of Simple</a:t>
            </a:r>
            <a:endParaRPr lang="en-US" b="0" dirty="0"/>
          </a:p>
        </p:txBody>
      </p:sp>
      <p:pic>
        <p:nvPicPr>
          <p:cNvPr id="6" name="Picture 2" descr="Description: https://intranet.bmc.com/msm/sales/sites001/controlm/Shared%20Documents/Marketing%20Programs/Graphics%202012/MrM-ManOnly.png"/>
          <p:cNvPicPr>
            <a:picLocks noChangeAspect="1" noChangeArrowheads="1"/>
          </p:cNvPicPr>
          <p:nvPr/>
        </p:nvPicPr>
        <p:blipFill>
          <a:blip r:embed="rId3"/>
          <a:srcRect/>
          <a:stretch>
            <a:fillRect/>
          </a:stretch>
        </p:blipFill>
        <p:spPr bwMode="auto">
          <a:xfrm>
            <a:off x="6729946" y="671190"/>
            <a:ext cx="1866900" cy="2028825"/>
          </a:xfrm>
          <a:prstGeom prst="rect">
            <a:avLst/>
          </a:prstGeom>
          <a:noFill/>
          <a:ln w="9525">
            <a:noFill/>
            <a:miter lim="800000"/>
            <a:headEnd/>
            <a:tailEnd/>
          </a:ln>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xmlns="" val="282645997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external job definitions</a:t>
            </a:r>
            <a:endParaRPr lang="en-US" dirty="0"/>
          </a:p>
        </p:txBody>
      </p:sp>
      <p:sp>
        <p:nvSpPr>
          <p:cNvPr id="3" name="Content Placeholder 2"/>
          <p:cNvSpPr>
            <a:spLocks noGrp="1"/>
          </p:cNvSpPr>
          <p:nvPr>
            <p:ph idx="1"/>
          </p:nvPr>
        </p:nvSpPr>
        <p:spPr/>
        <p:txBody>
          <a:bodyPr/>
          <a:lstStyle/>
          <a:p>
            <a:r>
              <a:rPr lang="en-US" dirty="0" smtClean="0"/>
              <a:t>Import/Export XML</a:t>
            </a:r>
          </a:p>
          <a:p>
            <a:r>
              <a:rPr lang="en-US" dirty="0" smtClean="0"/>
              <a:t>Resolution  Dialog to correct issues on the fly</a:t>
            </a:r>
          </a:p>
        </p:txBody>
      </p:sp>
      <p:grpSp>
        <p:nvGrpSpPr>
          <p:cNvPr id="5" name="Group 4"/>
          <p:cNvGrpSpPr/>
          <p:nvPr/>
        </p:nvGrpSpPr>
        <p:grpSpPr>
          <a:xfrm>
            <a:off x="610347" y="2281238"/>
            <a:ext cx="8304213" cy="3022850"/>
            <a:chOff x="432547" y="2471738"/>
            <a:chExt cx="8304213" cy="302285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5940" y="4189663"/>
              <a:ext cx="8294688" cy="1304925"/>
            </a:xfrm>
            <a:prstGeom prst="roundRect">
              <a:avLst>
                <a:gd name="adj" fmla="val 6935"/>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2547" y="2471738"/>
              <a:ext cx="8304213" cy="1914525"/>
            </a:xfrm>
            <a:prstGeom prst="roundRect">
              <a:avLst>
                <a:gd name="adj" fmla="val 141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314332668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Domain</a:t>
            </a:r>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8153" y="1150692"/>
            <a:ext cx="8498970" cy="45583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8153" y="1134919"/>
            <a:ext cx="8498970" cy="46714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38152" y="1107531"/>
            <a:ext cx="8498971" cy="46988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38152" y="1154236"/>
            <a:ext cx="8476429" cy="46521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233029" y="1150692"/>
            <a:ext cx="2981602" cy="4655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Oval 4"/>
          <p:cNvSpPr/>
          <p:nvPr/>
        </p:nvSpPr>
        <p:spPr bwMode="auto">
          <a:xfrm>
            <a:off x="5429250" y="1154236"/>
            <a:ext cx="933450" cy="627206"/>
          </a:xfrm>
          <a:prstGeom prst="ellipse">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Narrow" pitchFamily="-65" charset="0"/>
            </a:endParaRPr>
          </a:p>
        </p:txBody>
      </p:sp>
      <p:pic>
        <p:nvPicPr>
          <p:cNvPr id="8198" name="Picture 6"/>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60694" y="1036438"/>
            <a:ext cx="8476429" cy="48877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7" name="Group 6"/>
          <p:cNvGrpSpPr/>
          <p:nvPr/>
        </p:nvGrpSpPr>
        <p:grpSpPr>
          <a:xfrm>
            <a:off x="6590805" y="2113808"/>
            <a:ext cx="496733" cy="722416"/>
            <a:chOff x="6590805" y="2113808"/>
            <a:chExt cx="496733" cy="722416"/>
          </a:xfrm>
        </p:grpSpPr>
        <p:sp>
          <p:nvSpPr>
            <p:cNvPr id="6" name="Left Arrow 5"/>
            <p:cNvSpPr/>
            <p:nvPr/>
          </p:nvSpPr>
          <p:spPr bwMode="auto">
            <a:xfrm>
              <a:off x="6590805" y="2113808"/>
              <a:ext cx="475013" cy="225631"/>
            </a:xfrm>
            <a:prstGeom prst="leftArrow">
              <a:avLst/>
            </a:prstGeom>
            <a:solidFill>
              <a:srgbClr val="0B83D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Narrow" pitchFamily="-65" charset="0"/>
              </a:endParaRPr>
            </a:p>
          </p:txBody>
        </p:sp>
        <p:sp>
          <p:nvSpPr>
            <p:cNvPr id="15" name="Left Arrow 14"/>
            <p:cNvSpPr/>
            <p:nvPr/>
          </p:nvSpPr>
          <p:spPr bwMode="auto">
            <a:xfrm rot="19497206">
              <a:off x="6612525" y="2610593"/>
              <a:ext cx="475013" cy="225631"/>
            </a:xfrm>
            <a:prstGeom prst="leftArrow">
              <a:avLst/>
            </a:prstGeom>
            <a:solidFill>
              <a:srgbClr val="0B83D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Narrow" pitchFamily="-65" charset="0"/>
              </a:endParaRPr>
            </a:p>
          </p:txBody>
        </p:sp>
      </p:grpSp>
    </p:spTree>
    <p:extLst>
      <p:ext uri="{BB962C8B-B14F-4D97-AF65-F5344CB8AC3E}">
        <p14:creationId xmlns:p14="http://schemas.microsoft.com/office/powerpoint/2010/main" xmlns="" val="1915891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fade">
                                      <p:cBhvr>
                                        <p:cTn id="12" dur="500"/>
                                        <p:tgtEl>
                                          <p:spTgt spid="81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fade">
                                      <p:cBhvr>
                                        <p:cTn id="17" dur="500"/>
                                        <p:tgtEl>
                                          <p:spTgt spid="819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7"/>
                                        </p:tgtEl>
                                        <p:attrNameLst>
                                          <p:attrName>style.visibility</p:attrName>
                                        </p:attrNameLst>
                                      </p:cBhvr>
                                      <p:to>
                                        <p:strVal val="visible"/>
                                      </p:to>
                                    </p:set>
                                    <p:animEffect transition="in" filter="fade">
                                      <p:cBhvr>
                                        <p:cTn id="22" dur="500"/>
                                        <p:tgtEl>
                                          <p:spTgt spid="819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198"/>
                                        </p:tgtEl>
                                        <p:attrNameLst>
                                          <p:attrName>style.visibility</p:attrName>
                                        </p:attrNameLst>
                                      </p:cBhvr>
                                      <p:to>
                                        <p:strVal val="visible"/>
                                      </p:to>
                                    </p:set>
                                    <p:animEffect transition="in" filter="fade">
                                      <p:cBhvr>
                                        <p:cTn id="31" dur="500"/>
                                        <p:tgtEl>
                                          <p:spTgt spid="8198"/>
                                        </p:tgtEl>
                                      </p:cBhvr>
                                    </p:animEffect>
                                  </p:childTnLst>
                                </p:cTn>
                              </p:par>
                            </p:childTnLst>
                          </p:cTn>
                        </p:par>
                        <p:par>
                          <p:cTn id="32" fill="hold">
                            <p:stCondLst>
                              <p:cond delay="500"/>
                            </p:stCondLst>
                            <p:childTnLst>
                              <p:par>
                                <p:cTn id="33" presetID="10" presetClass="entr" presetSubtype="0" fill="hold" nodeType="afterEffect">
                                  <p:stCondLst>
                                    <p:cond delay="100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Domain</a:t>
            </a:r>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8640" y="1149262"/>
            <a:ext cx="8500358" cy="4648744"/>
          </a:xfrm>
          <a:prstGeom prst="roundRect">
            <a:avLst>
              <a:gd name="adj" fmla="val 3827"/>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8640" y="1128583"/>
            <a:ext cx="8500358" cy="4663538"/>
          </a:xfrm>
          <a:prstGeom prst="roundRect">
            <a:avLst>
              <a:gd name="adj" fmla="val 1395"/>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1"/>
          <p:cNvSpPr txBox="1">
            <a:spLocks/>
          </p:cNvSpPr>
          <p:nvPr/>
        </p:nvSpPr>
        <p:spPr bwMode="white">
          <a:xfrm>
            <a:off x="318065" y="44584"/>
            <a:ext cx="7276296"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400">
                <a:solidFill>
                  <a:srgbClr val="FFFFFF"/>
                </a:solidFill>
                <a:latin typeface="Calibri" pitchFamily="34" charset="0"/>
                <a:ea typeface="MS PGothic" pitchFamily="34" charset="-128"/>
                <a:cs typeface="Calibri" pitchFamily="34" charset="0"/>
              </a:defRPr>
            </a:lvl1pPr>
            <a:lvl2pPr algn="l" rtl="0" eaLnBrk="1" fontAlgn="base" hangingPunct="1">
              <a:lnSpc>
                <a:spcPct val="90000"/>
              </a:lnSpc>
              <a:spcBef>
                <a:spcPct val="0"/>
              </a:spcBef>
              <a:spcAft>
                <a:spcPct val="0"/>
              </a:spcAft>
              <a:defRPr sz="2400">
                <a:solidFill>
                  <a:srgbClr val="FFFFFF"/>
                </a:solidFill>
                <a:latin typeface="Arial" charset="0"/>
                <a:ea typeface="MS PGothic" pitchFamily="34" charset="-128"/>
                <a:cs typeface="ＭＳ Ｐゴシック" pitchFamily="-65" charset="-128"/>
              </a:defRPr>
            </a:lvl2pPr>
            <a:lvl3pPr algn="l" rtl="0" eaLnBrk="1" fontAlgn="base" hangingPunct="1">
              <a:lnSpc>
                <a:spcPct val="90000"/>
              </a:lnSpc>
              <a:spcBef>
                <a:spcPct val="0"/>
              </a:spcBef>
              <a:spcAft>
                <a:spcPct val="0"/>
              </a:spcAft>
              <a:defRPr sz="2400">
                <a:solidFill>
                  <a:srgbClr val="FFFFFF"/>
                </a:solidFill>
                <a:latin typeface="Arial" charset="0"/>
                <a:ea typeface="MS PGothic" pitchFamily="34" charset="-128"/>
                <a:cs typeface="ＭＳ Ｐゴシック" pitchFamily="-65" charset="-128"/>
              </a:defRPr>
            </a:lvl3pPr>
            <a:lvl4pPr algn="l" rtl="0" eaLnBrk="1" fontAlgn="base" hangingPunct="1">
              <a:lnSpc>
                <a:spcPct val="90000"/>
              </a:lnSpc>
              <a:spcBef>
                <a:spcPct val="0"/>
              </a:spcBef>
              <a:spcAft>
                <a:spcPct val="0"/>
              </a:spcAft>
              <a:defRPr sz="2400">
                <a:solidFill>
                  <a:srgbClr val="FFFFFF"/>
                </a:solidFill>
                <a:latin typeface="Arial" charset="0"/>
                <a:ea typeface="MS PGothic" pitchFamily="34" charset="-128"/>
                <a:cs typeface="ＭＳ Ｐゴシック" pitchFamily="-65" charset="-128"/>
              </a:defRPr>
            </a:lvl4pPr>
            <a:lvl5pPr algn="l" rtl="0" eaLnBrk="1" fontAlgn="base" hangingPunct="1">
              <a:lnSpc>
                <a:spcPct val="90000"/>
              </a:lnSpc>
              <a:spcBef>
                <a:spcPct val="0"/>
              </a:spcBef>
              <a:spcAft>
                <a:spcPct val="0"/>
              </a:spcAft>
              <a:defRPr sz="2400">
                <a:solidFill>
                  <a:srgbClr val="FFFFFF"/>
                </a:solidFill>
                <a:latin typeface="Arial" charset="0"/>
                <a:ea typeface="MS PGothic" pitchFamily="34" charset="-128"/>
                <a:cs typeface="ＭＳ Ｐゴシック" pitchFamily="-65" charset="-128"/>
              </a:defRPr>
            </a:lvl5pPr>
            <a:lvl6pPr marL="457200" algn="l" rtl="0" eaLnBrk="1" fontAlgn="base" hangingPunct="1">
              <a:lnSpc>
                <a:spcPct val="90000"/>
              </a:lnSpc>
              <a:spcBef>
                <a:spcPct val="0"/>
              </a:spcBef>
              <a:spcAft>
                <a:spcPct val="0"/>
              </a:spcAft>
              <a:defRPr sz="2800" b="1">
                <a:solidFill>
                  <a:srgbClr val="FFFFFF"/>
                </a:solidFill>
                <a:latin typeface="Arial Narrow" pitchFamily="-65" charset="0"/>
              </a:defRPr>
            </a:lvl6pPr>
            <a:lvl7pPr marL="914400" algn="l" rtl="0" eaLnBrk="1" fontAlgn="base" hangingPunct="1">
              <a:lnSpc>
                <a:spcPct val="90000"/>
              </a:lnSpc>
              <a:spcBef>
                <a:spcPct val="0"/>
              </a:spcBef>
              <a:spcAft>
                <a:spcPct val="0"/>
              </a:spcAft>
              <a:defRPr sz="2800" b="1">
                <a:solidFill>
                  <a:srgbClr val="FFFFFF"/>
                </a:solidFill>
                <a:latin typeface="Arial Narrow" pitchFamily="-65" charset="0"/>
              </a:defRPr>
            </a:lvl7pPr>
            <a:lvl8pPr marL="1371600" algn="l" rtl="0" eaLnBrk="1" fontAlgn="base" hangingPunct="1">
              <a:lnSpc>
                <a:spcPct val="90000"/>
              </a:lnSpc>
              <a:spcBef>
                <a:spcPct val="0"/>
              </a:spcBef>
              <a:spcAft>
                <a:spcPct val="0"/>
              </a:spcAft>
              <a:defRPr sz="2800" b="1">
                <a:solidFill>
                  <a:srgbClr val="FFFFFF"/>
                </a:solidFill>
                <a:latin typeface="Arial Narrow" pitchFamily="-65" charset="0"/>
              </a:defRPr>
            </a:lvl8pPr>
            <a:lvl9pPr marL="1828800" algn="l" rtl="0" eaLnBrk="1" fontAlgn="base" hangingPunct="1">
              <a:lnSpc>
                <a:spcPct val="90000"/>
              </a:lnSpc>
              <a:spcBef>
                <a:spcPct val="0"/>
              </a:spcBef>
              <a:spcAft>
                <a:spcPct val="0"/>
              </a:spcAft>
              <a:defRPr sz="2800" b="1">
                <a:solidFill>
                  <a:srgbClr val="FFFFFF"/>
                </a:solidFill>
                <a:latin typeface="Arial Narrow" pitchFamily="-65" charset="0"/>
              </a:defRPr>
            </a:lvl9pPr>
          </a:lstStyle>
          <a:p>
            <a:r>
              <a:rPr lang="en-US" dirty="0" smtClean="0"/>
              <a:t>Forecast Domain</a:t>
            </a:r>
            <a:endParaRPr lang="en-US" dirty="0"/>
          </a:p>
        </p:txBody>
      </p:sp>
      <p:sp>
        <p:nvSpPr>
          <p:cNvPr id="9" name="Title 1"/>
          <p:cNvSpPr txBox="1">
            <a:spLocks/>
          </p:cNvSpPr>
          <p:nvPr/>
        </p:nvSpPr>
        <p:spPr bwMode="white">
          <a:xfrm>
            <a:off x="341815" y="44584"/>
            <a:ext cx="7276296"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400">
                <a:solidFill>
                  <a:srgbClr val="FFFFFF"/>
                </a:solidFill>
                <a:latin typeface="Calibri" pitchFamily="34" charset="0"/>
                <a:ea typeface="MS PGothic" pitchFamily="34" charset="-128"/>
                <a:cs typeface="Calibri" pitchFamily="34" charset="0"/>
              </a:defRPr>
            </a:lvl1pPr>
            <a:lvl2pPr algn="l" rtl="0" eaLnBrk="1" fontAlgn="base" hangingPunct="1">
              <a:lnSpc>
                <a:spcPct val="90000"/>
              </a:lnSpc>
              <a:spcBef>
                <a:spcPct val="0"/>
              </a:spcBef>
              <a:spcAft>
                <a:spcPct val="0"/>
              </a:spcAft>
              <a:defRPr sz="2400">
                <a:solidFill>
                  <a:srgbClr val="FFFFFF"/>
                </a:solidFill>
                <a:latin typeface="Arial" charset="0"/>
                <a:ea typeface="MS PGothic" pitchFamily="34" charset="-128"/>
                <a:cs typeface="ＭＳ Ｐゴシック" pitchFamily="-65" charset="-128"/>
              </a:defRPr>
            </a:lvl2pPr>
            <a:lvl3pPr algn="l" rtl="0" eaLnBrk="1" fontAlgn="base" hangingPunct="1">
              <a:lnSpc>
                <a:spcPct val="90000"/>
              </a:lnSpc>
              <a:spcBef>
                <a:spcPct val="0"/>
              </a:spcBef>
              <a:spcAft>
                <a:spcPct val="0"/>
              </a:spcAft>
              <a:defRPr sz="2400">
                <a:solidFill>
                  <a:srgbClr val="FFFFFF"/>
                </a:solidFill>
                <a:latin typeface="Arial" charset="0"/>
                <a:ea typeface="MS PGothic" pitchFamily="34" charset="-128"/>
                <a:cs typeface="ＭＳ Ｐゴシック" pitchFamily="-65" charset="-128"/>
              </a:defRPr>
            </a:lvl3pPr>
            <a:lvl4pPr algn="l" rtl="0" eaLnBrk="1" fontAlgn="base" hangingPunct="1">
              <a:lnSpc>
                <a:spcPct val="90000"/>
              </a:lnSpc>
              <a:spcBef>
                <a:spcPct val="0"/>
              </a:spcBef>
              <a:spcAft>
                <a:spcPct val="0"/>
              </a:spcAft>
              <a:defRPr sz="2400">
                <a:solidFill>
                  <a:srgbClr val="FFFFFF"/>
                </a:solidFill>
                <a:latin typeface="Arial" charset="0"/>
                <a:ea typeface="MS PGothic" pitchFamily="34" charset="-128"/>
                <a:cs typeface="ＭＳ Ｐゴシック" pitchFamily="-65" charset="-128"/>
              </a:defRPr>
            </a:lvl4pPr>
            <a:lvl5pPr algn="l" rtl="0" eaLnBrk="1" fontAlgn="base" hangingPunct="1">
              <a:lnSpc>
                <a:spcPct val="90000"/>
              </a:lnSpc>
              <a:spcBef>
                <a:spcPct val="0"/>
              </a:spcBef>
              <a:spcAft>
                <a:spcPct val="0"/>
              </a:spcAft>
              <a:defRPr sz="2400">
                <a:solidFill>
                  <a:srgbClr val="FFFFFF"/>
                </a:solidFill>
                <a:latin typeface="Arial" charset="0"/>
                <a:ea typeface="MS PGothic" pitchFamily="34" charset="-128"/>
                <a:cs typeface="ＭＳ Ｐゴシック" pitchFamily="-65" charset="-128"/>
              </a:defRPr>
            </a:lvl5pPr>
            <a:lvl6pPr marL="457200" algn="l" rtl="0" eaLnBrk="1" fontAlgn="base" hangingPunct="1">
              <a:lnSpc>
                <a:spcPct val="90000"/>
              </a:lnSpc>
              <a:spcBef>
                <a:spcPct val="0"/>
              </a:spcBef>
              <a:spcAft>
                <a:spcPct val="0"/>
              </a:spcAft>
              <a:defRPr sz="2800" b="1">
                <a:solidFill>
                  <a:srgbClr val="FFFFFF"/>
                </a:solidFill>
                <a:latin typeface="Arial Narrow" pitchFamily="-65" charset="0"/>
              </a:defRPr>
            </a:lvl6pPr>
            <a:lvl7pPr marL="914400" algn="l" rtl="0" eaLnBrk="1" fontAlgn="base" hangingPunct="1">
              <a:lnSpc>
                <a:spcPct val="90000"/>
              </a:lnSpc>
              <a:spcBef>
                <a:spcPct val="0"/>
              </a:spcBef>
              <a:spcAft>
                <a:spcPct val="0"/>
              </a:spcAft>
              <a:defRPr sz="2800" b="1">
                <a:solidFill>
                  <a:srgbClr val="FFFFFF"/>
                </a:solidFill>
                <a:latin typeface="Arial Narrow" pitchFamily="-65" charset="0"/>
              </a:defRPr>
            </a:lvl7pPr>
            <a:lvl8pPr marL="1371600" algn="l" rtl="0" eaLnBrk="1" fontAlgn="base" hangingPunct="1">
              <a:lnSpc>
                <a:spcPct val="90000"/>
              </a:lnSpc>
              <a:spcBef>
                <a:spcPct val="0"/>
              </a:spcBef>
              <a:spcAft>
                <a:spcPct val="0"/>
              </a:spcAft>
              <a:defRPr sz="2800" b="1">
                <a:solidFill>
                  <a:srgbClr val="FFFFFF"/>
                </a:solidFill>
                <a:latin typeface="Arial Narrow" pitchFamily="-65" charset="0"/>
              </a:defRPr>
            </a:lvl8pPr>
            <a:lvl9pPr marL="1828800" algn="l" rtl="0" eaLnBrk="1" fontAlgn="base" hangingPunct="1">
              <a:lnSpc>
                <a:spcPct val="90000"/>
              </a:lnSpc>
              <a:spcBef>
                <a:spcPct val="0"/>
              </a:spcBef>
              <a:spcAft>
                <a:spcPct val="0"/>
              </a:spcAft>
              <a:defRPr sz="2800" b="1">
                <a:solidFill>
                  <a:srgbClr val="FFFFFF"/>
                </a:solidFill>
                <a:latin typeface="Arial Narrow" pitchFamily="-65" charset="0"/>
              </a:defRPr>
            </a:lvl9pPr>
          </a:lstStyle>
          <a:p>
            <a:r>
              <a:rPr lang="en-US" dirty="0" smtClean="0"/>
              <a:t>Tools Domain</a:t>
            </a:r>
            <a:endParaRPr lang="en-US" dirty="0"/>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46506" y="1166477"/>
            <a:ext cx="8502492" cy="4631529"/>
          </a:xfrm>
          <a:prstGeom prst="roundRect">
            <a:avLst>
              <a:gd name="adj" fmla="val 2186"/>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322171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7"/>
                                        </p:tgtEl>
                                        <p:attrNameLst>
                                          <p:attrName>style.visibility</p:attrName>
                                        </p:attrNameLst>
                                      </p:cBhvr>
                                      <p:to>
                                        <p:strVal val="hidden"/>
                                      </p:to>
                                    </p:set>
                                  </p:childTnLst>
                                </p:cTn>
                              </p:par>
                            </p:childTnLst>
                          </p:cTn>
                        </p:par>
                        <p:par>
                          <p:cTn id="18" fill="hold">
                            <p:stCondLst>
                              <p:cond delay="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7" grpId="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8000" dirty="0" smtClean="0"/>
              <a:t>Powerful</a:t>
            </a:r>
            <a:endParaRPr lang="en-US" sz="8000" dirty="0"/>
          </a:p>
        </p:txBody>
      </p:sp>
    </p:spTree>
    <p:extLst>
      <p:ext uri="{BB962C8B-B14F-4D97-AF65-F5344CB8AC3E}">
        <p14:creationId xmlns:p14="http://schemas.microsoft.com/office/powerpoint/2010/main" xmlns="" val="428071104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 Management for the Enterprise</a:t>
            </a:r>
            <a:endParaRPr lang="en-US" dirty="0"/>
          </a:p>
        </p:txBody>
      </p:sp>
      <p:sp>
        <p:nvSpPr>
          <p:cNvPr id="3" name="Content Placeholder 2"/>
          <p:cNvSpPr>
            <a:spLocks noGrp="1"/>
          </p:cNvSpPr>
          <p:nvPr>
            <p:ph idx="1"/>
          </p:nvPr>
        </p:nvSpPr>
        <p:spPr>
          <a:xfrm>
            <a:off x="539496" y="1124744"/>
            <a:ext cx="5837553" cy="5257800"/>
          </a:xfrm>
        </p:spPr>
        <p:txBody>
          <a:bodyPr/>
          <a:lstStyle/>
          <a:p>
            <a:r>
              <a:rPr lang="en-US" dirty="0" smtClean="0"/>
              <a:t>Synchronization</a:t>
            </a:r>
          </a:p>
          <a:p>
            <a:pPr lvl="1"/>
            <a:r>
              <a:rPr lang="en-US" dirty="0" smtClean="0"/>
              <a:t>Only During Check In</a:t>
            </a:r>
          </a:p>
          <a:p>
            <a:pPr lvl="1"/>
            <a:r>
              <a:rPr lang="en-US" dirty="0" smtClean="0"/>
              <a:t>One Way</a:t>
            </a:r>
          </a:p>
          <a:p>
            <a:pPr lvl="1"/>
            <a:r>
              <a:rPr lang="en-US" dirty="0" smtClean="0"/>
              <a:t>None</a:t>
            </a:r>
          </a:p>
          <a:p>
            <a:pPr lvl="1"/>
            <a:r>
              <a:rPr lang="en-US" dirty="0" smtClean="0"/>
              <a:t>Specified </a:t>
            </a:r>
            <a:r>
              <a:rPr lang="en-US" dirty="0"/>
              <a:t>f</a:t>
            </a:r>
            <a:r>
              <a:rPr lang="en-US" dirty="0" smtClean="0"/>
              <a:t>or  each Control-M Definition</a:t>
            </a:r>
          </a:p>
          <a:p>
            <a:r>
              <a:rPr lang="en-US" sz="2600" dirty="0"/>
              <a:t>Order Method </a:t>
            </a:r>
            <a:endParaRPr lang="en-US" sz="2600" dirty="0" smtClean="0"/>
          </a:p>
          <a:p>
            <a:pPr lvl="1"/>
            <a:r>
              <a:rPr lang="en-US" dirty="0" smtClean="0"/>
              <a:t>Automatic</a:t>
            </a:r>
            <a:endParaRPr lang="en-US" dirty="0"/>
          </a:p>
          <a:p>
            <a:pPr lvl="1"/>
            <a:r>
              <a:rPr lang="en-US" dirty="0" smtClean="0"/>
              <a:t>None </a:t>
            </a:r>
            <a:r>
              <a:rPr lang="en-US" dirty="0"/>
              <a:t>(Manual or Ad Hoc)</a:t>
            </a:r>
          </a:p>
          <a:p>
            <a:pPr lvl="1"/>
            <a:r>
              <a:rPr lang="en-US" dirty="0" smtClean="0"/>
              <a:t>Default defined </a:t>
            </a:r>
            <a:r>
              <a:rPr lang="en-US" dirty="0"/>
              <a:t>via System </a:t>
            </a:r>
            <a:r>
              <a:rPr lang="en-US" dirty="0" smtClean="0"/>
              <a:t>Parameter</a:t>
            </a:r>
            <a:endParaRPr lang="en-US" dirty="0"/>
          </a:p>
          <a:p>
            <a:r>
              <a:rPr lang="en-US" dirty="0" smtClean="0"/>
              <a:t>Perform action </a:t>
            </a:r>
            <a:r>
              <a:rPr lang="en-US" dirty="0"/>
              <a:t>after “x” </a:t>
            </a:r>
            <a:r>
              <a:rPr lang="en-US" dirty="0" smtClean="0"/>
              <a:t>failures</a:t>
            </a:r>
            <a:endParaRPr lang="en-US" dirty="0"/>
          </a:p>
          <a:p>
            <a:pPr lvl="1"/>
            <a:r>
              <a:rPr lang="en-US" dirty="0" smtClean="0"/>
              <a:t>Send </a:t>
            </a:r>
            <a:r>
              <a:rPr lang="en-US" dirty="0"/>
              <a:t>Email after the third failure</a:t>
            </a:r>
          </a:p>
          <a:p>
            <a:pPr lvl="1"/>
            <a:r>
              <a:rPr lang="en-US" dirty="0"/>
              <a:t>Open a remedy incident after the fifth </a:t>
            </a:r>
            <a:r>
              <a:rPr lang="en-US" dirty="0" smtClean="0"/>
              <a:t>failure</a:t>
            </a:r>
          </a:p>
          <a:p>
            <a:r>
              <a:rPr lang="en-US" dirty="0" smtClean="0"/>
              <a:t>Order Unique Flow</a:t>
            </a:r>
          </a:p>
          <a:p>
            <a:pPr lvl="1"/>
            <a:r>
              <a:rPr lang="en-US" dirty="0" smtClean="0"/>
              <a:t>Dynamic at time of</a:t>
            </a:r>
            <a:br>
              <a:rPr lang="en-US" dirty="0" smtClean="0"/>
            </a:br>
            <a:r>
              <a:rPr lang="en-US" dirty="0" smtClean="0"/>
              <a:t>Order/Force</a:t>
            </a:r>
          </a:p>
          <a:p>
            <a:pPr lvl="1"/>
            <a:r>
              <a:rPr lang="en-US" dirty="0" smtClean="0"/>
              <a:t>No definition changes required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40830" y="1139028"/>
            <a:ext cx="1463169" cy="15882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70853" y="2787112"/>
            <a:ext cx="2569977" cy="89882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stretch>
            <a:fillRect/>
          </a:stretch>
        </p:blipFill>
        <p:spPr bwMode="auto">
          <a:xfrm>
            <a:off x="7184571" y="3129310"/>
            <a:ext cx="1854228" cy="2282726"/>
          </a:xfrm>
          <a:prstGeom prst="rect">
            <a:avLst/>
          </a:prstGeom>
          <a:noFill/>
          <a:ln w="9525">
            <a:noFill/>
            <a:miter lim="800000"/>
            <a:headEnd/>
            <a:tailEnd/>
          </a:ln>
        </p:spPr>
      </p:pic>
      <p:pic>
        <p:nvPicPr>
          <p:cNvPr id="7" name="Picture 2"/>
          <p:cNvPicPr>
            <a:picLocks noChangeAspect="1" noChangeArrowheads="1"/>
          </p:cNvPicPr>
          <p:nvPr/>
        </p:nvPicPr>
        <p:blipFill>
          <a:blip r:embed="rId5"/>
          <a:srcRect/>
          <a:stretch>
            <a:fillRect/>
          </a:stretch>
        </p:blipFill>
        <p:spPr bwMode="auto">
          <a:xfrm>
            <a:off x="6667860" y="4509510"/>
            <a:ext cx="2370939" cy="1942853"/>
          </a:xfrm>
          <a:prstGeom prst="rect">
            <a:avLst/>
          </a:prstGeom>
          <a:noFill/>
          <a:ln w="9525">
            <a:noFill/>
            <a:miter lim="800000"/>
            <a:headEnd/>
            <a:tailEnd/>
          </a:ln>
        </p:spPr>
      </p:pic>
      <p:pic>
        <p:nvPicPr>
          <p:cNvPr id="8" name="Picture 3"/>
          <p:cNvPicPr>
            <a:picLocks noChangeAspect="1" noChangeArrowheads="1"/>
          </p:cNvPicPr>
          <p:nvPr/>
        </p:nvPicPr>
        <p:blipFill>
          <a:blip r:embed="rId6"/>
          <a:srcRect/>
          <a:stretch>
            <a:fillRect/>
          </a:stretch>
        </p:blipFill>
        <p:spPr bwMode="auto">
          <a:xfrm>
            <a:off x="5118268" y="5993074"/>
            <a:ext cx="3930732" cy="600371"/>
          </a:xfrm>
          <a:prstGeom prst="rect">
            <a:avLst/>
          </a:prstGeom>
          <a:noFill/>
          <a:ln w="9525">
            <a:noFill/>
            <a:miter lim="800000"/>
            <a:headEnd/>
            <a:tailEnd/>
          </a:ln>
        </p:spPr>
      </p:pic>
    </p:spTree>
    <p:extLst>
      <p:ext uri="{BB962C8B-B14F-4D97-AF65-F5344CB8AC3E}">
        <p14:creationId xmlns:p14="http://schemas.microsoft.com/office/powerpoint/2010/main" xmlns="" val="56126541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29824" y="1143000"/>
            <a:ext cx="4681537" cy="416570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Enhanced </a:t>
            </a:r>
            <a:r>
              <a:rPr lang="en-US" dirty="0"/>
              <a:t>Control-M for </a:t>
            </a:r>
            <a:r>
              <a:rPr lang="en-US" dirty="0" smtClean="0"/>
              <a:t>z/OS Restart Interface</a:t>
            </a:r>
            <a:endParaRPr lang="en-US" dirty="0"/>
          </a:p>
        </p:txBody>
      </p:sp>
      <p:sp>
        <p:nvSpPr>
          <p:cNvPr id="8" name="Content Placeholder 4"/>
          <p:cNvSpPr txBox="1">
            <a:spLocks/>
          </p:cNvSpPr>
          <p:nvPr/>
        </p:nvSpPr>
        <p:spPr bwMode="auto">
          <a:xfrm>
            <a:off x="460616" y="5638800"/>
            <a:ext cx="1636711"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73050" marR="0" lvl="0" indent="-273050" algn="l" defTabSz="914400" rtl="0" eaLnBrk="0" fontAlgn="base" latinLnBrk="0" hangingPunct="0">
              <a:lnSpc>
                <a:spcPct val="85000"/>
              </a:lnSpc>
              <a:spcBef>
                <a:spcPct val="50000"/>
              </a:spcBef>
              <a:spcAft>
                <a:spcPct val="0"/>
              </a:spcAft>
              <a:buClrTx/>
              <a:buSzPct val="75000"/>
              <a:buFontTx/>
              <a:buBlip>
                <a:blip r:embed="rId3"/>
              </a:buBlip>
              <a:tabLst/>
              <a:defRPr/>
            </a:pPr>
            <a:r>
              <a:rPr kumimoji="0" lang="en-US" sz="22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Steps list</a:t>
            </a:r>
            <a:endParaRPr kumimoji="0" lang="en-US" sz="2200" b="0" i="0" u="none" strike="noStrike" kern="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p:txBody>
      </p:sp>
      <p:sp>
        <p:nvSpPr>
          <p:cNvPr id="9" name="Content Placeholder 4"/>
          <p:cNvSpPr txBox="1">
            <a:spLocks/>
          </p:cNvSpPr>
          <p:nvPr/>
        </p:nvSpPr>
        <p:spPr bwMode="auto">
          <a:xfrm>
            <a:off x="460616" y="5943600"/>
            <a:ext cx="2286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73050" marR="0" lvl="0" indent="-273050" algn="l" defTabSz="914400" rtl="0" eaLnBrk="0" fontAlgn="base" latinLnBrk="0" hangingPunct="0">
              <a:lnSpc>
                <a:spcPct val="85000"/>
              </a:lnSpc>
              <a:spcBef>
                <a:spcPct val="50000"/>
              </a:spcBef>
              <a:spcAft>
                <a:spcPct val="0"/>
              </a:spcAft>
              <a:buClrTx/>
              <a:buSzPct val="75000"/>
              <a:buFontTx/>
              <a:buBlip>
                <a:blip r:embed="rId3"/>
              </a:buBlip>
              <a:tabLst/>
              <a:defRPr/>
            </a:pPr>
            <a:r>
              <a:rPr kumimoji="0" lang="en-US" sz="22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Step selection</a:t>
            </a:r>
            <a:endParaRPr kumimoji="0" lang="en-US" sz="2200" b="0" i="0" u="none" strike="noStrike" kern="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p:txBody>
      </p:sp>
      <p:pic>
        <p:nvPicPr>
          <p:cNvPr id="1027" name="Picture 3"/>
          <p:cNvPicPr>
            <a:picLocks noChangeAspect="1" noChangeArrowheads="1"/>
          </p:cNvPicPr>
          <p:nvPr/>
        </p:nvPicPr>
        <p:blipFill>
          <a:blip r:embed="rId4"/>
          <a:srcRect/>
          <a:stretch>
            <a:fillRect/>
          </a:stretch>
        </p:blipFill>
        <p:spPr bwMode="auto">
          <a:xfrm>
            <a:off x="4343400" y="1143000"/>
            <a:ext cx="4572000" cy="5372100"/>
          </a:xfrm>
          <a:prstGeom prst="rect">
            <a:avLst/>
          </a:prstGeom>
          <a:noFill/>
          <a:ln w="9525">
            <a:noFill/>
            <a:miter lim="800000"/>
            <a:headEnd/>
            <a:tailEnd/>
          </a:ln>
        </p:spPr>
      </p:pic>
      <p:cxnSp>
        <p:nvCxnSpPr>
          <p:cNvPr id="13" name="Straight Arrow Connector 12"/>
          <p:cNvCxnSpPr>
            <a:stCxn id="9" idx="3"/>
          </p:cNvCxnSpPr>
          <p:nvPr/>
        </p:nvCxnSpPr>
        <p:spPr bwMode="auto">
          <a:xfrm flipV="1">
            <a:off x="2746616" y="3657600"/>
            <a:ext cx="3501784" cy="24765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10" name="Straight Arrow Connector 9"/>
          <p:cNvCxnSpPr>
            <a:stCxn id="8" idx="3"/>
          </p:cNvCxnSpPr>
          <p:nvPr/>
        </p:nvCxnSpPr>
        <p:spPr bwMode="auto">
          <a:xfrm flipV="1">
            <a:off x="2097327" y="3048000"/>
            <a:ext cx="2398473" cy="27813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xmlns="" val="932558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left)">
                                      <p:cBhvr>
                                        <p:cTn id="7" dur="1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More Power and Lower TCO</a:t>
            </a:r>
            <a:endParaRPr lang="en-US" dirty="0"/>
          </a:p>
        </p:txBody>
      </p:sp>
      <p:sp>
        <p:nvSpPr>
          <p:cNvPr id="3" name="Content Placeholder 2"/>
          <p:cNvSpPr>
            <a:spLocks noGrp="1"/>
          </p:cNvSpPr>
          <p:nvPr>
            <p:ph idx="1"/>
          </p:nvPr>
        </p:nvSpPr>
        <p:spPr>
          <a:xfrm>
            <a:off x="539496" y="1124744"/>
            <a:ext cx="6692577" cy="5257800"/>
          </a:xfrm>
        </p:spPr>
        <p:txBody>
          <a:bodyPr/>
          <a:lstStyle/>
          <a:p>
            <a:pPr>
              <a:spcBef>
                <a:spcPts val="1000"/>
              </a:spcBef>
            </a:pPr>
            <a:r>
              <a:rPr lang="en-US" dirty="0" smtClean="0"/>
              <a:t>Distributed</a:t>
            </a:r>
          </a:p>
          <a:p>
            <a:pPr lvl="1"/>
            <a:r>
              <a:rPr lang="en-US" dirty="0"/>
              <a:t>Control-M/Server scalability </a:t>
            </a:r>
            <a:r>
              <a:rPr lang="en-US" dirty="0" smtClean="0"/>
              <a:t>and functionality enhancements</a:t>
            </a:r>
          </a:p>
          <a:p>
            <a:pPr lvl="1"/>
            <a:r>
              <a:rPr lang="en-US" dirty="0" smtClean="0"/>
              <a:t>“Zero outage” Agent Upgrade</a:t>
            </a:r>
          </a:p>
          <a:p>
            <a:pPr lvl="1"/>
            <a:r>
              <a:rPr lang="en-US" dirty="0"/>
              <a:t>Remote Hosts (Agentless) </a:t>
            </a:r>
            <a:r>
              <a:rPr lang="en-US" dirty="0" smtClean="0"/>
              <a:t>now support Control-M utilities</a:t>
            </a:r>
          </a:p>
          <a:p>
            <a:pPr>
              <a:spcBef>
                <a:spcPts val="1000"/>
              </a:spcBef>
            </a:pPr>
            <a:r>
              <a:rPr lang="en-US" dirty="0" smtClean="0"/>
              <a:t>z/OS</a:t>
            </a:r>
          </a:p>
          <a:p>
            <a:pPr lvl="1"/>
            <a:r>
              <a:rPr lang="en-US" dirty="0" smtClean="0"/>
              <a:t>Control-M for z/OS</a:t>
            </a:r>
            <a:endParaRPr lang="en-US" dirty="0"/>
          </a:p>
          <a:p>
            <a:pPr lvl="2"/>
            <a:r>
              <a:rPr lang="en-US" dirty="0" smtClean="0"/>
              <a:t>Enhanced </a:t>
            </a:r>
            <a:r>
              <a:rPr lang="en-US" dirty="0"/>
              <a:t>job tracking using </a:t>
            </a:r>
            <a:r>
              <a:rPr lang="en-US" dirty="0" smtClean="0"/>
              <a:t>Event Notification Facility </a:t>
            </a:r>
            <a:endParaRPr lang="en-US" dirty="0"/>
          </a:p>
          <a:p>
            <a:pPr lvl="2"/>
            <a:r>
              <a:rPr lang="en-US" dirty="0"/>
              <a:t>JOBRC Support </a:t>
            </a:r>
            <a:endParaRPr lang="en-US" dirty="0" smtClean="0"/>
          </a:p>
          <a:p>
            <a:pPr lvl="1"/>
            <a:r>
              <a:rPr lang="en-US" dirty="0" err="1" smtClean="0"/>
              <a:t>zIIP</a:t>
            </a:r>
            <a:r>
              <a:rPr lang="en-US" dirty="0" smtClean="0"/>
              <a:t> exploitation</a:t>
            </a:r>
            <a:endParaRPr lang="en-US" dirty="0"/>
          </a:p>
          <a:p>
            <a:pPr lvl="3"/>
            <a:r>
              <a:rPr lang="en-US" dirty="0"/>
              <a:t>Control-M Workload Automation</a:t>
            </a:r>
          </a:p>
          <a:p>
            <a:pPr lvl="3"/>
            <a:r>
              <a:rPr lang="en-US" dirty="0"/>
              <a:t>Control-M Output Management (</a:t>
            </a:r>
            <a:r>
              <a:rPr lang="en-US" dirty="0" smtClean="0"/>
              <a:t>Control-D)</a:t>
            </a:r>
          </a:p>
          <a:p>
            <a:pPr lvl="1"/>
            <a:r>
              <a:rPr lang="en-US" dirty="0" smtClean="0"/>
              <a:t>Integrated Operations Architecture</a:t>
            </a:r>
          </a:p>
          <a:p>
            <a:pPr lvl="2"/>
            <a:r>
              <a:rPr lang="en-US" dirty="0" smtClean="0"/>
              <a:t>Cloning with SMP/E</a:t>
            </a:r>
          </a:p>
          <a:p>
            <a:pPr lvl="2"/>
            <a:r>
              <a:rPr lang="en-US" dirty="0" smtClean="0"/>
              <a:t>Enhanced </a:t>
            </a:r>
            <a:r>
              <a:rPr lang="en-US" dirty="0"/>
              <a:t>upgrade </a:t>
            </a:r>
            <a:r>
              <a:rPr lang="en-US" dirty="0" smtClean="0"/>
              <a:t>process</a:t>
            </a:r>
            <a:endParaRPr lang="en-US" sz="2000" dirty="0" smtClean="0"/>
          </a:p>
          <a:p>
            <a:pPr lvl="1"/>
            <a:endParaRPr lang="en-US" dirty="0"/>
          </a:p>
        </p:txBody>
      </p:sp>
      <p:pic>
        <p:nvPicPr>
          <p:cNvPr id="4" name="Picture 3" descr="performance_improvement.jpg"/>
          <p:cNvPicPr>
            <a:picLocks noChangeAspect="1"/>
          </p:cNvPicPr>
          <p:nvPr/>
        </p:nvPicPr>
        <p:blipFill>
          <a:blip r:embed="rId3"/>
          <a:stretch>
            <a:fillRect/>
          </a:stretch>
        </p:blipFill>
        <p:spPr>
          <a:xfrm>
            <a:off x="6947061" y="1405262"/>
            <a:ext cx="1935105" cy="1637397"/>
          </a:xfrm>
          <a:prstGeom prst="rect">
            <a:avLst/>
          </a:prstGeom>
        </p:spPr>
      </p:pic>
      <p:pic>
        <p:nvPicPr>
          <p:cNvPr id="5" name="Picture 4"/>
          <p:cNvPicPr>
            <a:picLocks noChangeAspect="1" noChangeArrowheads="1"/>
          </p:cNvPicPr>
          <p:nvPr/>
        </p:nvPicPr>
        <p:blipFill>
          <a:blip r:embed="rId4"/>
          <a:srcRect/>
          <a:stretch>
            <a:fillRect/>
          </a:stretch>
        </p:blipFill>
        <p:spPr bwMode="auto">
          <a:xfrm>
            <a:off x="6614556" y="4069691"/>
            <a:ext cx="2391848" cy="2073598"/>
          </a:xfrm>
          <a:prstGeom prst="rect">
            <a:avLst/>
          </a:prstGeom>
          <a:noFill/>
          <a:ln w="9525">
            <a:noFill/>
            <a:miter lim="800000"/>
            <a:headEnd/>
            <a:tailEnd/>
          </a:ln>
        </p:spPr>
      </p:pic>
    </p:spTree>
    <p:extLst>
      <p:ext uri="{BB962C8B-B14F-4D97-AF65-F5344CB8AC3E}">
        <p14:creationId xmlns:p14="http://schemas.microsoft.com/office/powerpoint/2010/main" xmlns="" val="8285637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79573" y="1039044"/>
            <a:ext cx="1741597" cy="986954"/>
          </a:xfrm>
          <a:prstGeom prst="rect">
            <a:avLst/>
          </a:prstGeom>
          <a:noFill/>
          <a:ln w="285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t>Helping customers upgrade to BMC Control-M 8</a:t>
            </a:r>
            <a:endParaRPr lang="en-US" dirty="0"/>
          </a:p>
        </p:txBody>
      </p:sp>
      <p:sp>
        <p:nvSpPr>
          <p:cNvPr id="3" name="Content Placeholder 2"/>
          <p:cNvSpPr>
            <a:spLocks noGrp="1"/>
          </p:cNvSpPr>
          <p:nvPr>
            <p:ph idx="1"/>
          </p:nvPr>
        </p:nvSpPr>
        <p:spPr/>
        <p:txBody>
          <a:bodyPr/>
          <a:lstStyle/>
          <a:p>
            <a:pPr>
              <a:spcBef>
                <a:spcPts val="0"/>
              </a:spcBef>
              <a:spcAft>
                <a:spcPts val="7500"/>
              </a:spcAft>
            </a:pPr>
            <a:r>
              <a:rPr lang="en-US" dirty="0" smtClean="0"/>
              <a:t>Enhanced Documentation</a:t>
            </a:r>
          </a:p>
          <a:p>
            <a:pPr>
              <a:spcBef>
                <a:spcPts val="0"/>
              </a:spcBef>
              <a:spcAft>
                <a:spcPts val="7500"/>
              </a:spcAft>
            </a:pPr>
            <a:r>
              <a:rPr lang="en-US" dirty="0" smtClean="0"/>
              <a:t>“V7 to V8” Locator</a:t>
            </a:r>
          </a:p>
          <a:p>
            <a:pPr>
              <a:spcBef>
                <a:spcPts val="0"/>
              </a:spcBef>
              <a:spcAft>
                <a:spcPts val="7500"/>
              </a:spcAft>
            </a:pPr>
            <a:r>
              <a:rPr lang="en-US" dirty="0" smtClean="0"/>
              <a:t>Instructional Videos</a:t>
            </a:r>
          </a:p>
          <a:p>
            <a:pPr>
              <a:spcBef>
                <a:spcPts val="0"/>
              </a:spcBef>
              <a:spcAft>
                <a:spcPts val="7500"/>
              </a:spcAft>
            </a:pPr>
            <a:r>
              <a:rPr lang="en-US" dirty="0" smtClean="0"/>
              <a:t>BMC Education</a:t>
            </a:r>
          </a:p>
          <a:p>
            <a:pPr>
              <a:spcBef>
                <a:spcPts val="0"/>
              </a:spcBef>
              <a:spcAft>
                <a:spcPts val="0"/>
              </a:spcAft>
            </a:pPr>
            <a:r>
              <a:rPr lang="en-US" dirty="0"/>
              <a:t>AMIGO </a:t>
            </a:r>
            <a:r>
              <a:rPr lang="en-US" dirty="0" smtClean="0"/>
              <a:t>Program</a:t>
            </a:r>
          </a:p>
          <a:p>
            <a:endParaRPr lang="en-US" dirty="0" smtClean="0"/>
          </a:p>
          <a:p>
            <a:endParaRPr lang="en-US" dirty="0" smtClean="0"/>
          </a:p>
          <a:p>
            <a:endParaRPr 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41621" y="2254218"/>
            <a:ext cx="1978775" cy="1208314"/>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483979" y="3771291"/>
            <a:ext cx="1332783" cy="124503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292403" y="5260755"/>
            <a:ext cx="979686" cy="1272615"/>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32302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15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1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2500"/>
                            </p:stCondLst>
                            <p:childTnLst>
                              <p:par>
                                <p:cTn id="19" presetID="10" presetClass="entr" presetSubtype="0" fill="hold" grpId="0" nodeType="afterEffect">
                                  <p:stCondLst>
                                    <p:cond delay="15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nodeType="withEffect">
                                  <p:stCondLst>
                                    <p:cond delay="15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4500"/>
                            </p:stCondLst>
                            <p:childTnLst>
                              <p:par>
                                <p:cTn id="26" presetID="10" presetClass="entr" presetSubtype="0" fill="hold" grpId="0" nodeType="afterEffect">
                                  <p:stCondLst>
                                    <p:cond delay="150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15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6500"/>
                            </p:stCondLst>
                            <p:childTnLst>
                              <p:par>
                                <p:cTn id="33" presetID="10" presetClass="entr" presetSubtype="0" fill="hold" grpId="0" nodeType="afterEffect">
                                  <p:stCondLst>
                                    <p:cond delay="150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02967" y="1194812"/>
            <a:ext cx="2834286" cy="1985714"/>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Helping customers upgrade to BMC Control-M 8</a:t>
            </a:r>
            <a:endParaRPr lang="en-US" dirty="0"/>
          </a:p>
        </p:txBody>
      </p:sp>
      <p:sp>
        <p:nvSpPr>
          <p:cNvPr id="3" name="Content Placeholder 2"/>
          <p:cNvSpPr>
            <a:spLocks noGrp="1"/>
          </p:cNvSpPr>
          <p:nvPr>
            <p:ph idx="1"/>
          </p:nvPr>
        </p:nvSpPr>
        <p:spPr/>
        <p:txBody>
          <a:bodyPr/>
          <a:lstStyle/>
          <a:p>
            <a:pPr>
              <a:spcBef>
                <a:spcPts val="0"/>
              </a:spcBef>
              <a:spcAft>
                <a:spcPts val="7500"/>
              </a:spcAft>
            </a:pPr>
            <a:r>
              <a:rPr lang="en-US" dirty="0" smtClean="0"/>
              <a:t>BMC Control-M 8 private community</a:t>
            </a:r>
          </a:p>
          <a:p>
            <a:pPr>
              <a:spcBef>
                <a:spcPts val="0"/>
              </a:spcBef>
              <a:spcAft>
                <a:spcPts val="7500"/>
              </a:spcAft>
            </a:pPr>
            <a:r>
              <a:rPr lang="en-US" dirty="0" smtClean="0"/>
              <a:t>Control-M Home Page</a:t>
            </a:r>
          </a:p>
          <a:p>
            <a:pPr>
              <a:spcBef>
                <a:spcPts val="0"/>
              </a:spcBef>
              <a:spcAft>
                <a:spcPts val="7500"/>
              </a:spcAft>
            </a:pPr>
            <a:r>
              <a:rPr lang="en-US" dirty="0" smtClean="0"/>
              <a:t>Seminars</a:t>
            </a:r>
          </a:p>
          <a:p>
            <a:pPr>
              <a:spcBef>
                <a:spcPts val="0"/>
              </a:spcBef>
              <a:spcAft>
                <a:spcPts val="2500"/>
              </a:spcAft>
            </a:pPr>
            <a:r>
              <a:rPr lang="en-US" dirty="0" smtClean="0"/>
              <a:t>Webinars</a:t>
            </a:r>
          </a:p>
          <a:p>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23008" y="2058121"/>
            <a:ext cx="3051525" cy="2090803"/>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6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51733" y="3704672"/>
            <a:ext cx="3136754" cy="1699406"/>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045956" y="4440210"/>
            <a:ext cx="2652315" cy="1927736"/>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72487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500"/>
                                        <p:tgtEl>
                                          <p:spTgt spid="1027"/>
                                        </p:tgtEl>
                                      </p:cBhvr>
                                    </p:animEffect>
                                  </p:childTnLst>
                                </p:cTn>
                              </p:par>
                              <p:par>
                                <p:cTn id="12" presetID="10" presetClass="entr" presetSubtype="0" fill="hold" grpId="0" nodeType="withEffect">
                                  <p:stCondLst>
                                    <p:cond delay="15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par>
                          <p:cTn id="19" fill="hold">
                            <p:stCondLst>
                              <p:cond delay="3000"/>
                            </p:stCondLst>
                            <p:childTnLst>
                              <p:par>
                                <p:cTn id="20" presetID="10" presetClass="entr" presetSubtype="0" fill="hold" grpId="0" nodeType="afterEffect">
                                  <p:stCondLst>
                                    <p:cond delay="15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nodeType="withEffect">
                                  <p:stCondLst>
                                    <p:cond delay="1500"/>
                                  </p:stCondLst>
                                  <p:childTnLst>
                                    <p:set>
                                      <p:cBhvr>
                                        <p:cTn id="24" dur="1" fill="hold">
                                          <p:stCondLst>
                                            <p:cond delay="0"/>
                                          </p:stCondLst>
                                        </p:cTn>
                                        <p:tgtEl>
                                          <p:spTgt spid="26626"/>
                                        </p:tgtEl>
                                        <p:attrNameLst>
                                          <p:attrName>style.visibility</p:attrName>
                                        </p:attrNameLst>
                                      </p:cBhvr>
                                      <p:to>
                                        <p:strVal val="visible"/>
                                      </p:to>
                                    </p:set>
                                    <p:animEffect transition="in" filter="fade">
                                      <p:cBhvr>
                                        <p:cTn id="25" dur="500"/>
                                        <p:tgtEl>
                                          <p:spTgt spid="26626"/>
                                        </p:tgtEl>
                                      </p:cBhvr>
                                    </p:animEffect>
                                  </p:childTnLst>
                                </p:cTn>
                              </p:par>
                            </p:childTnLst>
                          </p:cTn>
                        </p:par>
                        <p:par>
                          <p:cTn id="26" fill="hold">
                            <p:stCondLst>
                              <p:cond delay="5000"/>
                            </p:stCondLst>
                            <p:childTnLst>
                              <p:par>
                                <p:cTn id="27" presetID="10" presetClass="entr" presetSubtype="0" fill="hold" grpId="0" nodeType="afterEffect">
                                  <p:stCondLst>
                                    <p:cond delay="150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par>
                          <p:cTn id="30" fill="hold">
                            <p:stCondLst>
                              <p:cond delay="7000"/>
                            </p:stCondLst>
                            <p:childTnLst>
                              <p:par>
                                <p:cTn id="31" presetID="10" presetClass="entr" presetSubtype="0" fill="hold" nodeType="after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fade">
                                      <p:cBhvr>
                                        <p:cTn id="3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BMC Control-M Job Scheduling Assessment</a:t>
            </a:r>
          </a:p>
        </p:txBody>
      </p:sp>
      <p:sp>
        <p:nvSpPr>
          <p:cNvPr id="3" name="Content Placeholder 2"/>
          <p:cNvSpPr>
            <a:spLocks noGrp="1"/>
          </p:cNvSpPr>
          <p:nvPr>
            <p:ph idx="1"/>
          </p:nvPr>
        </p:nvSpPr>
        <p:spPr>
          <a:xfrm>
            <a:off x="539496" y="1124744"/>
            <a:ext cx="3913688" cy="5257800"/>
          </a:xfrm>
        </p:spPr>
        <p:txBody>
          <a:bodyPr/>
          <a:lstStyle/>
          <a:p>
            <a:r>
              <a:rPr lang="en-US" dirty="0" smtClean="0"/>
              <a:t>Assess effectiveness of current environment</a:t>
            </a:r>
          </a:p>
          <a:p>
            <a:pPr lvl="1"/>
            <a:r>
              <a:rPr lang="en-US" dirty="0" smtClean="0"/>
              <a:t>BMC Control-M and others</a:t>
            </a:r>
          </a:p>
          <a:p>
            <a:r>
              <a:rPr lang="en-US" dirty="0" smtClean="0"/>
              <a:t>Highlight areas you may not think of</a:t>
            </a:r>
          </a:p>
          <a:p>
            <a:r>
              <a:rPr lang="en-US" dirty="0" smtClean="0"/>
              <a:t>Embedded Industry guidelines</a:t>
            </a:r>
          </a:p>
          <a:p>
            <a:r>
              <a:rPr lang="en-US" dirty="0" smtClean="0"/>
              <a:t>Dynamic controls to adjust to your environment</a:t>
            </a:r>
          </a:p>
          <a:p>
            <a:r>
              <a:rPr lang="en-US" dirty="0" smtClean="0"/>
              <a:t>Results customized for your specific input</a:t>
            </a:r>
          </a:p>
          <a:p>
            <a:r>
              <a:rPr lang="en-US" dirty="0" smtClean="0"/>
              <a:t>Recommendations and </a:t>
            </a:r>
            <a:r>
              <a:rPr lang="en-US" dirty="0"/>
              <a:t>Resources </a:t>
            </a:r>
            <a:r>
              <a:rPr lang="en-US" dirty="0" smtClean="0"/>
              <a:t>for next steps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33185" y="1138721"/>
            <a:ext cx="4079966" cy="229479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45706" y="1824763"/>
            <a:ext cx="4310742" cy="242479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33185" y="2526520"/>
            <a:ext cx="3809524" cy="214285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840390" y="3274664"/>
            <a:ext cx="4185089" cy="235411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658490" y="3727042"/>
            <a:ext cx="4266667" cy="2400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332718" y="3895107"/>
            <a:ext cx="3200432" cy="26427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82073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up)">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1000"/>
                                        <p:tgtEl>
                                          <p:spTgt spid="3">
                                            <p:txEl>
                                              <p:pRg st="2" end="2"/>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fade">
                                      <p:cBhvr>
                                        <p:cTn id="23" dur="500"/>
                                        <p:tgtEl>
                                          <p:spTgt spid="10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up)">
                                      <p:cBhvr>
                                        <p:cTn id="28" dur="1000"/>
                                        <p:tgtEl>
                                          <p:spTgt spid="3">
                                            <p:txEl>
                                              <p:pRg st="3" end="3"/>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up)">
                                      <p:cBhvr>
                                        <p:cTn id="37" dur="1000"/>
                                        <p:tgtEl>
                                          <p:spTgt spid="3">
                                            <p:txEl>
                                              <p:pRg st="4" end="4"/>
                                            </p:txEl>
                                          </p:spTgt>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500"/>
                                        <p:tgtEl>
                                          <p:spTgt spid="10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wipe(up)">
                                      <p:cBhvr>
                                        <p:cTn id="46" dur="1000"/>
                                        <p:tgtEl>
                                          <p:spTgt spid="3">
                                            <p:txEl>
                                              <p:pRg st="5" end="5"/>
                                            </p:txEl>
                                          </p:spTgt>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1030"/>
                                        </p:tgtEl>
                                        <p:attrNameLst>
                                          <p:attrName>style.visibility</p:attrName>
                                        </p:attrNameLst>
                                      </p:cBhvr>
                                      <p:to>
                                        <p:strVal val="visible"/>
                                      </p:to>
                                    </p:set>
                                    <p:animEffect transition="in" filter="fade">
                                      <p:cBhvr>
                                        <p:cTn id="50" dur="500"/>
                                        <p:tgtEl>
                                          <p:spTgt spid="103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wipe(up)">
                                      <p:cBhvr>
                                        <p:cTn id="55" dur="1000"/>
                                        <p:tgtEl>
                                          <p:spTgt spid="3">
                                            <p:txEl>
                                              <p:pRg st="6" end="6"/>
                                            </p:txEl>
                                          </p:spTgt>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1031"/>
                                        </p:tgtEl>
                                        <p:attrNameLst>
                                          <p:attrName>style.visibility</p:attrName>
                                        </p:attrNameLst>
                                      </p:cBhvr>
                                      <p:to>
                                        <p:strVal val="visible"/>
                                      </p:to>
                                    </p:set>
                                    <p:animEffect transition="in" filter="fade">
                                      <p:cBhvr>
                                        <p:cTn id="59"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BMC Control-M 8 Primary Goals</a:t>
            </a:r>
            <a:endParaRPr lang="en-US" dirty="0"/>
          </a:p>
        </p:txBody>
      </p:sp>
      <p:sp>
        <p:nvSpPr>
          <p:cNvPr id="5" name="Content Placeholder 4"/>
          <p:cNvSpPr>
            <a:spLocks noGrp="1"/>
          </p:cNvSpPr>
          <p:nvPr>
            <p:ph idx="1"/>
          </p:nvPr>
        </p:nvSpPr>
        <p:spPr/>
        <p:txBody>
          <a:bodyPr/>
          <a:lstStyle/>
          <a:p>
            <a:r>
              <a:rPr lang="en-US" dirty="0" smtClean="0"/>
              <a:t>Enable </a:t>
            </a:r>
            <a:r>
              <a:rPr lang="en-US" dirty="0"/>
              <a:t>users </a:t>
            </a:r>
            <a:r>
              <a:rPr lang="en-US" dirty="0" smtClean="0"/>
              <a:t>to accomplish tasks quicker </a:t>
            </a:r>
            <a:r>
              <a:rPr lang="en-US" dirty="0"/>
              <a:t>with less training</a:t>
            </a:r>
          </a:p>
          <a:p>
            <a:pPr lvl="1"/>
            <a:r>
              <a:rPr lang="en-US" dirty="0" smtClean="0"/>
              <a:t>Single UI</a:t>
            </a:r>
          </a:p>
          <a:p>
            <a:pPr lvl="1"/>
            <a:r>
              <a:rPr lang="en-US" dirty="0" smtClean="0"/>
              <a:t>Simplify </a:t>
            </a:r>
            <a:r>
              <a:rPr lang="en-US" dirty="0"/>
              <a:t>(streamline) high-frequency </a:t>
            </a:r>
            <a:r>
              <a:rPr lang="en-US" dirty="0" smtClean="0"/>
              <a:t>activities</a:t>
            </a:r>
          </a:p>
          <a:p>
            <a:pPr lvl="1"/>
            <a:r>
              <a:rPr lang="en-US" dirty="0" smtClean="0"/>
              <a:t>Extend collaboration</a:t>
            </a:r>
          </a:p>
          <a:p>
            <a:pPr lvl="1"/>
            <a:r>
              <a:rPr lang="en-US" dirty="0"/>
              <a:t>Consistency across all “domains</a:t>
            </a:r>
            <a:r>
              <a:rPr lang="en-US" dirty="0" smtClean="0"/>
              <a:t>”</a:t>
            </a:r>
            <a:endParaRPr lang="en-US" dirty="0"/>
          </a:p>
          <a:p>
            <a:r>
              <a:rPr lang="en-US" dirty="0" smtClean="0"/>
              <a:t>Preserve ALL core capabilities to maintain comfort level for existing users</a:t>
            </a:r>
          </a:p>
          <a:p>
            <a:r>
              <a:rPr lang="en-US" dirty="0" smtClean="0"/>
              <a:t>Evolve </a:t>
            </a:r>
            <a:r>
              <a:rPr lang="en-US" dirty="0"/>
              <a:t>User Interface using  modern </a:t>
            </a:r>
            <a:r>
              <a:rPr lang="en-US" dirty="0" smtClean="0"/>
              <a:t>technology</a:t>
            </a:r>
          </a:p>
          <a:p>
            <a:pPr lvl="1"/>
            <a:r>
              <a:rPr lang="en-US" dirty="0" smtClean="0"/>
              <a:t>Windows Presentation Foundation</a:t>
            </a:r>
          </a:p>
          <a:p>
            <a:pPr lvl="1"/>
            <a:r>
              <a:rPr lang="en-US" dirty="0" smtClean="0"/>
              <a:t>Vibrant colors, icons</a:t>
            </a:r>
            <a:endParaRPr lang="en-US" dirty="0"/>
          </a:p>
          <a:p>
            <a:r>
              <a:rPr lang="en-US" dirty="0" smtClean="0"/>
              <a:t>Reduce the overall TCO of the solution</a:t>
            </a:r>
          </a:p>
          <a:p>
            <a:pPr lvl="1"/>
            <a:r>
              <a:rPr lang="en-US" dirty="0" smtClean="0"/>
              <a:t>Increased processing throughput</a:t>
            </a:r>
            <a:r>
              <a:rPr lang="en-US" dirty="0"/>
              <a:t> </a:t>
            </a:r>
            <a:r>
              <a:rPr lang="en-US" dirty="0" smtClean="0"/>
              <a:t>reduces hardware footprint</a:t>
            </a:r>
          </a:p>
          <a:p>
            <a:pPr lvl="1"/>
            <a:r>
              <a:rPr lang="en-US" dirty="0" smtClean="0"/>
              <a:t>Quicker and simpler installation and deployment options</a:t>
            </a:r>
          </a:p>
        </p:txBody>
      </p:sp>
    </p:spTree>
    <p:extLst>
      <p:ext uri="{BB962C8B-B14F-4D97-AF65-F5344CB8AC3E}">
        <p14:creationId xmlns:p14="http://schemas.microsoft.com/office/powerpoint/2010/main" xmlns="" val="38837425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To learn more, go                 </a:t>
            </a:r>
            <a:r>
              <a:rPr lang="en-US" dirty="0" err="1" smtClean="0"/>
              <a:t>ocial</a:t>
            </a:r>
            <a:endParaRPr lang="en-US" dirty="0">
              <a:solidFill>
                <a:srgbClr val="FF0000"/>
              </a:solidFill>
            </a:endParaRPr>
          </a:p>
        </p:txBody>
      </p:sp>
      <p:pic>
        <p:nvPicPr>
          <p:cNvPr id="26629" name="Picture 5" descr="https://encrypted-tbn3.google.com/images?q=tbn:ANd9GcREIUbsVu0o4_t3LtIHHlxvol5kw92ANGCWxOyBhPja-Z3TLM6w"/>
          <p:cNvPicPr>
            <a:picLocks noChangeAspect="1" noChangeArrowheads="1"/>
          </p:cNvPicPr>
          <p:nvPr/>
        </p:nvPicPr>
        <p:blipFill>
          <a:blip r:embed="rId2">
            <a:extLst>
              <a:ext uri="{BEBA8EAE-BF5A-486C-A8C5-ECC9F3942E4B}">
                <a14:imgProps xmlns:a14="http://schemas.microsoft.com/office/drawing/2010/main" xmlns="">
                  <a14:imgLayer r:embed="rId3">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2738057" y="253087"/>
            <a:ext cx="1210720" cy="119465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1"/>
          <p:cNvGrpSpPr/>
          <p:nvPr/>
        </p:nvGrpSpPr>
        <p:grpSpPr>
          <a:xfrm>
            <a:off x="68240" y="1775506"/>
            <a:ext cx="8977310" cy="4345027"/>
            <a:chOff x="68240" y="1392334"/>
            <a:chExt cx="8977310" cy="4345027"/>
          </a:xfrm>
        </p:grpSpPr>
        <p:pic>
          <p:nvPicPr>
            <p:cNvPr id="17" name="Picture 16"/>
            <p:cNvPicPr>
              <a:picLocks noChangeAspect="1"/>
            </p:cNvPicPr>
            <p:nvPr/>
          </p:nvPicPr>
          <p:blipFill>
            <a:blip r:embed="rId4"/>
            <a:stretch>
              <a:fillRect/>
            </a:stretch>
          </p:blipFill>
          <p:spPr>
            <a:xfrm>
              <a:off x="875674" y="1707266"/>
              <a:ext cx="3422639" cy="2390035"/>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8" name="Picture 17"/>
            <p:cNvPicPr>
              <a:picLocks noChangeAspect="1"/>
            </p:cNvPicPr>
            <p:nvPr/>
          </p:nvPicPr>
          <p:blipFill>
            <a:blip r:embed="rId5"/>
            <a:stretch>
              <a:fillRect/>
            </a:stretch>
          </p:blipFill>
          <p:spPr>
            <a:xfrm>
              <a:off x="68240" y="2804865"/>
              <a:ext cx="2350165" cy="1678689"/>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9" name="Picture 18"/>
            <p:cNvPicPr>
              <a:picLocks noChangeAspect="1"/>
            </p:cNvPicPr>
            <p:nvPr/>
          </p:nvPicPr>
          <p:blipFill>
            <a:blip r:embed="rId6"/>
            <a:stretch>
              <a:fillRect/>
            </a:stretch>
          </p:blipFill>
          <p:spPr>
            <a:xfrm>
              <a:off x="2647511" y="3793877"/>
              <a:ext cx="2461002" cy="1943484"/>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0" name="Picture 19"/>
            <p:cNvPicPr>
              <a:picLocks noChangeAspect="1"/>
            </p:cNvPicPr>
            <p:nvPr/>
          </p:nvPicPr>
          <p:blipFill>
            <a:blip r:embed="rId7"/>
            <a:stretch>
              <a:fillRect/>
            </a:stretch>
          </p:blipFill>
          <p:spPr>
            <a:xfrm>
              <a:off x="3220045" y="1541704"/>
              <a:ext cx="2367333" cy="1923245"/>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1" name="Picture 20"/>
            <p:cNvPicPr>
              <a:picLocks noChangeAspect="1"/>
            </p:cNvPicPr>
            <p:nvPr/>
          </p:nvPicPr>
          <p:blipFill>
            <a:blip r:embed="rId8"/>
            <a:stretch>
              <a:fillRect/>
            </a:stretch>
          </p:blipFill>
          <p:spPr>
            <a:xfrm>
              <a:off x="5216364" y="1392334"/>
              <a:ext cx="3829186" cy="2252196"/>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2" name="Picture 21"/>
            <p:cNvPicPr>
              <a:picLocks noChangeAspect="1"/>
            </p:cNvPicPr>
            <p:nvPr/>
          </p:nvPicPr>
          <p:blipFill>
            <a:blip r:embed="rId9"/>
            <a:stretch>
              <a:fillRect/>
            </a:stretch>
          </p:blipFill>
          <p:spPr>
            <a:xfrm>
              <a:off x="5170918" y="2963164"/>
              <a:ext cx="1570723" cy="2456469"/>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grpSp>
    </p:spTree>
    <p:extLst>
      <p:ext uri="{BB962C8B-B14F-4D97-AF65-F5344CB8AC3E}">
        <p14:creationId xmlns:p14="http://schemas.microsoft.com/office/powerpoint/2010/main" xmlns="" val="398602145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8889E-6 -6.19796E-7 L -3.88889E-6 -0.11795 " pathEditMode="relative" rAng="0" ptsTypes="AA">
                                      <p:cBhvr>
                                        <p:cTn id="6" dur="2000" fill="hold"/>
                                        <p:tgtEl>
                                          <p:spTgt spid="2"/>
                                        </p:tgtEl>
                                        <p:attrNameLst>
                                          <p:attrName>ppt_x</p:attrName>
                                          <p:attrName>ppt_y</p:attrName>
                                        </p:attrNameLst>
                                      </p:cBhvr>
                                      <p:rCtr x="0" y="-58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9600" dirty="0" smtClean="0"/>
              <a:t>Questions</a:t>
            </a:r>
            <a:endParaRPr lang="en-US" sz="9600" dirty="0"/>
          </a:p>
        </p:txBody>
      </p:sp>
      <p:sp>
        <p:nvSpPr>
          <p:cNvPr id="3" name="TextBox 2"/>
          <p:cNvSpPr txBox="1"/>
          <p:nvPr/>
        </p:nvSpPr>
        <p:spPr>
          <a:xfrm>
            <a:off x="1681670" y="4104198"/>
            <a:ext cx="5717036" cy="2246769"/>
          </a:xfrm>
          <a:prstGeom prst="rect">
            <a:avLst/>
          </a:prstGeom>
          <a:solidFill>
            <a:schemeClr val="bg1"/>
          </a:solidFill>
        </p:spPr>
        <p:txBody>
          <a:bodyPr wrap="square" rtlCol="0">
            <a:spAutoFit/>
          </a:bodyPr>
          <a:lstStyle/>
          <a:p>
            <a:pPr algn="ctr"/>
            <a:r>
              <a:rPr lang="en-US" sz="2800" b="1" dirty="0" smtClean="0">
                <a:solidFill>
                  <a:schemeClr val="bg1"/>
                </a:solidFill>
                <a:hlinkClick r:id="rId2"/>
              </a:rPr>
              <a:t>www.bmc.com/control-m</a:t>
            </a:r>
            <a:endParaRPr lang="en-US" sz="2800" b="1" dirty="0" smtClean="0">
              <a:solidFill>
                <a:schemeClr val="bg1"/>
              </a:solidFill>
            </a:endParaRPr>
          </a:p>
          <a:p>
            <a:pPr algn="ctr"/>
            <a:r>
              <a:rPr lang="en-US" sz="2800" b="1" dirty="0">
                <a:solidFill>
                  <a:srgbClr val="0070C0"/>
                </a:solidFill>
              </a:rPr>
              <a:t>c</a:t>
            </a:r>
            <a:r>
              <a:rPr lang="en-US" sz="2800" b="1" dirty="0" smtClean="0">
                <a:solidFill>
                  <a:srgbClr val="0070C0"/>
                </a:solidFill>
              </a:rPr>
              <a:t>ommunities.bmc.com</a:t>
            </a:r>
          </a:p>
          <a:p>
            <a:pPr algn="ctr"/>
            <a:r>
              <a:rPr lang="en-US" sz="2800" b="1" dirty="0" smtClean="0">
                <a:solidFill>
                  <a:srgbClr val="0070C0"/>
                </a:solidFill>
              </a:rPr>
              <a:t>@</a:t>
            </a:r>
            <a:r>
              <a:rPr lang="en-US" sz="2800" b="1" dirty="0" err="1" smtClean="0">
                <a:solidFill>
                  <a:srgbClr val="0070C0"/>
                </a:solidFill>
              </a:rPr>
              <a:t>BMCControlM</a:t>
            </a:r>
            <a:r>
              <a:rPr lang="en-US" sz="2800" b="1" dirty="0" smtClean="0">
                <a:solidFill>
                  <a:srgbClr val="0070C0"/>
                </a:solidFill>
              </a:rPr>
              <a:t> on Twitter</a:t>
            </a:r>
          </a:p>
          <a:p>
            <a:pPr algn="ctr"/>
            <a:r>
              <a:rPr lang="en-US" sz="2800" b="1" dirty="0" err="1" smtClean="0">
                <a:solidFill>
                  <a:srgbClr val="0070C0"/>
                </a:solidFill>
              </a:rPr>
              <a:t>bmccontrol</a:t>
            </a:r>
            <a:r>
              <a:rPr lang="en-US" sz="2800" b="1" dirty="0" err="1">
                <a:solidFill>
                  <a:srgbClr val="0070C0"/>
                </a:solidFill>
              </a:rPr>
              <a:t>m</a:t>
            </a:r>
            <a:r>
              <a:rPr lang="en-US" sz="2800" b="1" dirty="0" smtClean="0">
                <a:solidFill>
                  <a:srgbClr val="0070C0"/>
                </a:solidFill>
              </a:rPr>
              <a:t> on Facebook</a:t>
            </a:r>
          </a:p>
          <a:p>
            <a:pPr algn="ctr"/>
            <a:r>
              <a:rPr lang="en-US" sz="2800" b="1" dirty="0" smtClean="0">
                <a:solidFill>
                  <a:srgbClr val="0070C0"/>
                </a:solidFill>
              </a:rPr>
              <a:t>BMC Control-M Group on LinkedIn</a:t>
            </a:r>
          </a:p>
        </p:txBody>
      </p:sp>
    </p:spTree>
    <p:extLst>
      <p:ext uri="{BB962C8B-B14F-4D97-AF65-F5344CB8AC3E}">
        <p14:creationId xmlns:p14="http://schemas.microsoft.com/office/powerpoint/2010/main" xmlns="" val="408072724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9600" dirty="0" smtClean="0"/>
              <a:t>Thank You</a:t>
            </a:r>
            <a:endParaRPr lang="en-US" sz="9600" dirty="0"/>
          </a:p>
        </p:txBody>
      </p:sp>
    </p:spTree>
    <p:extLst>
      <p:ext uri="{BB962C8B-B14F-4D97-AF65-F5344CB8AC3E}">
        <p14:creationId xmlns:p14="http://schemas.microsoft.com/office/powerpoint/2010/main" xmlns="" val="414774905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8000" dirty="0" smtClean="0"/>
              <a:t>Simple</a:t>
            </a:r>
            <a:endParaRPr lang="en-US" sz="8000" dirty="0"/>
          </a:p>
        </p:txBody>
      </p:sp>
    </p:spTree>
    <p:extLst>
      <p:ext uri="{BB962C8B-B14F-4D97-AF65-F5344CB8AC3E}">
        <p14:creationId xmlns:p14="http://schemas.microsoft.com/office/powerpoint/2010/main" xmlns="" val="378002817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24263" y="2509838"/>
            <a:ext cx="1895475" cy="1838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Single UI for most commonly used functions</a:t>
            </a:r>
            <a:endParaRPr lang="en-US" dirty="0"/>
          </a:p>
        </p:txBody>
      </p:sp>
      <p:sp>
        <p:nvSpPr>
          <p:cNvPr id="3" name="Content Placeholder 2"/>
          <p:cNvSpPr>
            <a:spLocks noGrp="1"/>
          </p:cNvSpPr>
          <p:nvPr>
            <p:ph idx="1"/>
          </p:nvPr>
        </p:nvSpPr>
        <p:spPr/>
        <p:txBody>
          <a:bodyPr/>
          <a:lstStyle/>
          <a:p>
            <a:endParaRPr lang="en-US" dirty="0"/>
          </a:p>
        </p:txBody>
      </p:sp>
      <p:sp>
        <p:nvSpPr>
          <p:cNvPr id="7" name="Down Arrow 6"/>
          <p:cNvSpPr/>
          <p:nvPr/>
        </p:nvSpPr>
        <p:spPr bwMode="auto">
          <a:xfrm rot="5400000">
            <a:off x="6854679" y="3108366"/>
            <a:ext cx="296883" cy="35626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Narrow" pitchFamily="-65" charset="0"/>
            </a:endParaRPr>
          </a:p>
        </p:txBody>
      </p:sp>
      <p:pic>
        <p:nvPicPr>
          <p:cNvPr id="2765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01038" y="1444954"/>
            <a:ext cx="6894513" cy="432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own Arrow 7"/>
          <p:cNvSpPr/>
          <p:nvPr/>
        </p:nvSpPr>
        <p:spPr bwMode="auto">
          <a:xfrm rot="5400000">
            <a:off x="7921474" y="3351808"/>
            <a:ext cx="296883" cy="35626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Narrow" pitchFamily="-65" charset="0"/>
            </a:endParaRPr>
          </a:p>
        </p:txBody>
      </p:sp>
      <p:pic>
        <p:nvPicPr>
          <p:cNvPr id="27652"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401814" y="1454479"/>
            <a:ext cx="6884987" cy="4314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Down Arrow 8"/>
          <p:cNvSpPr/>
          <p:nvPr/>
        </p:nvSpPr>
        <p:spPr bwMode="auto">
          <a:xfrm rot="5400000">
            <a:off x="8418257" y="2480150"/>
            <a:ext cx="296883" cy="35626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Narrow" pitchFamily="-65" charset="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08761" y="1233051"/>
            <a:ext cx="8704613" cy="473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894317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42" presetClass="path" presetSubtype="0" accel="50000" decel="50000" fill="hold" grpId="1" nodeType="withEffect">
                                  <p:stCondLst>
                                    <p:cond delay="0"/>
                                  </p:stCondLst>
                                  <p:childTnLst>
                                    <p:animMotion origin="layout" path="M 1.38889E-6 -3.40426E-6 L -0.25712 -0.00763 " pathEditMode="relative" rAng="0" ptsTypes="AA">
                                      <p:cBhvr>
                                        <p:cTn id="8" dur="2000" fill="hold"/>
                                        <p:tgtEl>
                                          <p:spTgt spid="7"/>
                                        </p:tgtEl>
                                        <p:attrNameLst>
                                          <p:attrName>ppt_x</p:attrName>
                                          <p:attrName>ppt_y</p:attrName>
                                        </p:attrNameLst>
                                      </p:cBhvr>
                                      <p:rCtr x="-12865" y="-393"/>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27651"/>
                                        </p:tgtEl>
                                        <p:attrNameLst>
                                          <p:attrName>style.visibility</p:attrName>
                                        </p:attrNameLst>
                                      </p:cBhvr>
                                      <p:to>
                                        <p:strVal val="visible"/>
                                      </p:to>
                                    </p:set>
                                    <p:animEffect transition="in" filter="fade">
                                      <p:cBhvr>
                                        <p:cTn id="12" dur="500"/>
                                        <p:tgtEl>
                                          <p:spTgt spid="2765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42" presetClass="path" presetSubtype="0" accel="50000" decel="50000" fill="hold" grpId="1" nodeType="withEffect">
                                  <p:stCondLst>
                                    <p:cond delay="0"/>
                                  </p:stCondLst>
                                  <p:childTnLst>
                                    <p:animMotion origin="layout" path="M 1.38889E-6 -3.40426E-6 L -0.25712 -0.00763 " pathEditMode="relative" rAng="0" ptsTypes="AA">
                                      <p:cBhvr>
                                        <p:cTn id="18" dur="2000" fill="hold"/>
                                        <p:tgtEl>
                                          <p:spTgt spid="8"/>
                                        </p:tgtEl>
                                        <p:attrNameLst>
                                          <p:attrName>ppt_x</p:attrName>
                                          <p:attrName>ppt_y</p:attrName>
                                        </p:attrNameLst>
                                      </p:cBhvr>
                                      <p:rCtr x="-12865" y="-393"/>
                                    </p:animMotion>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27652"/>
                                        </p:tgtEl>
                                        <p:attrNameLst>
                                          <p:attrName>style.visibility</p:attrName>
                                        </p:attrNameLst>
                                      </p:cBhvr>
                                      <p:to>
                                        <p:strVal val="visible"/>
                                      </p:to>
                                    </p:set>
                                    <p:animEffect transition="in" filter="fade">
                                      <p:cBhvr>
                                        <p:cTn id="22" dur="500"/>
                                        <p:tgtEl>
                                          <p:spTgt spid="2765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42" presetClass="path" presetSubtype="0" accel="50000" decel="50000" fill="hold" grpId="1" nodeType="withEffect">
                                  <p:stCondLst>
                                    <p:cond delay="0"/>
                                  </p:stCondLst>
                                  <p:childTnLst>
                                    <p:animMotion origin="layout" path="M 4.44444E-6 -1.53562E-6 L -0.17153 -0.00231 " pathEditMode="relative" rAng="0" ptsTypes="AA">
                                      <p:cBhvr>
                                        <p:cTn id="28" dur="2000" fill="hold"/>
                                        <p:tgtEl>
                                          <p:spTgt spid="9"/>
                                        </p:tgtEl>
                                        <p:attrNameLst>
                                          <p:attrName>ppt_x</p:attrName>
                                          <p:attrName>ppt_y</p:attrName>
                                        </p:attrNameLst>
                                      </p:cBhvr>
                                      <p:rCtr x="-8576" y="-116"/>
                                    </p:animMotion>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fade">
                                      <p:cBhvr>
                                        <p:cTn id="3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IN" dirty="0" smtClean="0"/>
              <a:t>Planning: Managing </a:t>
            </a:r>
            <a:r>
              <a:rPr lang="en-US" dirty="0" smtClean="0"/>
              <a:t>Job Flows</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8001" t="6401" r="18392" b="24253"/>
          <a:stretch/>
        </p:blipFill>
        <p:spPr bwMode="auto">
          <a:xfrm>
            <a:off x="455202" y="1176480"/>
            <a:ext cx="8125096" cy="4982370"/>
          </a:xfrm>
          <a:prstGeom prst="roundRect">
            <a:avLst>
              <a:gd name="adj" fmla="val 2138"/>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9831387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Layout</a:t>
            </a:r>
            <a:endParaRPr lang="en-US" dirty="0"/>
          </a:p>
        </p:txBody>
      </p:sp>
      <p:pic>
        <p:nvPicPr>
          <p:cNvPr id="26630"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1208" y="1088136"/>
            <a:ext cx="8365715" cy="5054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631"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1208" y="1088136"/>
            <a:ext cx="8365715" cy="5054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632" name="Picture 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802738" y="2382672"/>
            <a:ext cx="6826191" cy="40899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55807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6632"/>
                                        </p:tgtEl>
                                        <p:attrNameLst>
                                          <p:attrName>style.visibility</p:attrName>
                                        </p:attrNameLst>
                                      </p:cBhvr>
                                      <p:to>
                                        <p:strVal val="visible"/>
                                      </p:to>
                                    </p:set>
                                    <p:animEffect transition="in" filter="wipe(up)">
                                      <p:cBhvr>
                                        <p:cTn id="11" dur="500"/>
                                        <p:tgtEl>
                                          <p:spTgt spid="2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Domain</a:t>
            </a:r>
            <a:endParaRPr lang="en-US" dirty="0"/>
          </a:p>
        </p:txBody>
      </p:sp>
      <p:sp>
        <p:nvSpPr>
          <p:cNvPr id="3" name="Content Placeholder 2"/>
          <p:cNvSpPr>
            <a:spLocks noGrp="1"/>
          </p:cNvSpPr>
          <p:nvPr>
            <p:ph idx="1"/>
          </p:nvPr>
        </p:nvSpPr>
        <p:spPr/>
        <p:txBody>
          <a:bodyPr>
            <a:noAutofit/>
          </a:bodyPr>
          <a:lstStyle/>
          <a:p>
            <a:r>
              <a:rPr lang="en-US" dirty="0" smtClean="0"/>
              <a:t>Radically simplified job authoring</a:t>
            </a:r>
          </a:p>
          <a:p>
            <a:r>
              <a:rPr lang="en-US" dirty="0" smtClean="0"/>
              <a:t>No need to be “architecture aware”</a:t>
            </a:r>
          </a:p>
          <a:p>
            <a:r>
              <a:rPr lang="en-US" dirty="0" smtClean="0"/>
              <a:t>Common terminology</a:t>
            </a:r>
          </a:p>
          <a:p>
            <a:r>
              <a:rPr lang="en-US" dirty="0" smtClean="0"/>
              <a:t>Load (into a Workspace) – Read-only, no locking</a:t>
            </a:r>
          </a:p>
          <a:p>
            <a:r>
              <a:rPr lang="en-US" dirty="0" smtClean="0"/>
              <a:t>Check Out (the Workspace) – Lock and assume ownership</a:t>
            </a:r>
          </a:p>
          <a:p>
            <a:pPr>
              <a:spcBef>
                <a:spcPts val="19000"/>
              </a:spcBef>
            </a:pPr>
            <a:r>
              <a:rPr lang="en-US" dirty="0" smtClean="0"/>
              <a:t>Check In</a:t>
            </a:r>
          </a:p>
          <a:p>
            <a:pPr lvl="1">
              <a:spcBef>
                <a:spcPts val="240"/>
              </a:spcBef>
            </a:pPr>
            <a:r>
              <a:rPr lang="en-US" dirty="0" smtClean="0"/>
              <a:t>Syntax validation enforced</a:t>
            </a:r>
            <a:endParaRPr lang="en-US" dirty="0"/>
          </a:p>
        </p:txBody>
      </p:sp>
      <p:graphicFrame>
        <p:nvGraphicFramePr>
          <p:cNvPr id="20" name="Diagram 19"/>
          <p:cNvGraphicFramePr/>
          <p:nvPr>
            <p:extLst>
              <p:ext uri="{D42A27DB-BD31-4B8C-83A1-F6EECF244321}">
                <p14:modId xmlns:p14="http://schemas.microsoft.com/office/powerpoint/2010/main" xmlns="" val="381896596"/>
              </p:ext>
            </p:extLst>
          </p:nvPr>
        </p:nvGraphicFramePr>
        <p:xfrm>
          <a:off x="521622" y="3402261"/>
          <a:ext cx="4026648" cy="2722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0251819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Authoring in the Workspace</a:t>
            </a:r>
            <a:endParaRPr lang="en-US" dirty="0"/>
          </a:p>
        </p:txBody>
      </p:sp>
      <p:sp>
        <p:nvSpPr>
          <p:cNvPr id="3" name="Content Placeholder 2"/>
          <p:cNvSpPr>
            <a:spLocks noGrp="1"/>
          </p:cNvSpPr>
          <p:nvPr>
            <p:ph idx="1"/>
          </p:nvPr>
        </p:nvSpPr>
        <p:spPr/>
        <p:txBody>
          <a:bodyPr/>
          <a:lstStyle/>
          <a:p>
            <a:r>
              <a:rPr lang="en-US" dirty="0" smtClean="0"/>
              <a:t>Folder “Context”</a:t>
            </a:r>
          </a:p>
          <a:p>
            <a:pPr lvl="1"/>
            <a:r>
              <a:rPr lang="en-US" dirty="0" smtClean="0"/>
              <a:t>Datacenter Name and Platform</a:t>
            </a:r>
          </a:p>
          <a:p>
            <a:r>
              <a:rPr lang="en-US" dirty="0" smtClean="0"/>
              <a:t>Job Palette</a:t>
            </a:r>
          </a:p>
          <a:p>
            <a:r>
              <a:rPr lang="en-US" dirty="0" smtClean="0"/>
              <a:t>Drag and Drop</a:t>
            </a:r>
          </a:p>
          <a:p>
            <a:r>
              <a:rPr lang="en-US" dirty="0" smtClean="0"/>
              <a:t>Cut &amp; Paste</a:t>
            </a:r>
          </a:p>
          <a:p>
            <a:r>
              <a:rPr lang="en-US" dirty="0" smtClean="0"/>
              <a:t>Categorize</a:t>
            </a:r>
          </a:p>
          <a:p>
            <a:r>
              <a:rPr lang="en-US" dirty="0" smtClean="0"/>
              <a:t>Condition Editing</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20877" y="1059377"/>
            <a:ext cx="2257425" cy="3124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17029" y="2977738"/>
            <a:ext cx="1676400" cy="16097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4" name="Group 3"/>
          <p:cNvGrpSpPr/>
          <p:nvPr/>
        </p:nvGrpSpPr>
        <p:grpSpPr>
          <a:xfrm>
            <a:off x="3946351" y="4587463"/>
            <a:ext cx="4692886" cy="1310554"/>
            <a:chOff x="3946351" y="4587463"/>
            <a:chExt cx="4692886" cy="1310554"/>
          </a:xfrm>
        </p:grpSpPr>
        <p:pic>
          <p:nvPicPr>
            <p:cNvPr id="4102"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946351" y="4587463"/>
              <a:ext cx="2027773" cy="1310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972112" y="5153739"/>
              <a:ext cx="3667125" cy="40957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4104" name="Picture 8"/>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164620" y="1792712"/>
            <a:ext cx="2809504" cy="14200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2191054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Details </a:t>
            </a:r>
            <a:endParaRPr lang="en-US" dirty="0"/>
          </a:p>
        </p:txBody>
      </p:sp>
      <p:sp>
        <p:nvSpPr>
          <p:cNvPr id="3" name="Content Placeholder 2"/>
          <p:cNvSpPr>
            <a:spLocks noGrp="1"/>
          </p:cNvSpPr>
          <p:nvPr>
            <p:ph idx="1"/>
          </p:nvPr>
        </p:nvSpPr>
        <p:spPr>
          <a:xfrm>
            <a:off x="539496" y="1124744"/>
            <a:ext cx="4270010" cy="5257800"/>
          </a:xfrm>
        </p:spPr>
        <p:txBody>
          <a:bodyPr/>
          <a:lstStyle/>
          <a:p>
            <a:r>
              <a:rPr lang="en-US" dirty="0"/>
              <a:t>Synopsis and Properties</a:t>
            </a:r>
          </a:p>
          <a:p>
            <a:pPr lvl="1"/>
            <a:r>
              <a:rPr lang="en-US" dirty="0"/>
              <a:t>Sections, Links, Navigation, </a:t>
            </a:r>
            <a:r>
              <a:rPr lang="en-US" dirty="0" smtClean="0"/>
              <a:t>More/Less</a:t>
            </a:r>
            <a:endParaRPr lang="en-US" dirty="0"/>
          </a:p>
          <a:p>
            <a:r>
              <a:rPr lang="en-US" dirty="0"/>
              <a:t>Reduced mandatory </a:t>
            </a:r>
            <a:r>
              <a:rPr lang="en-US" dirty="0" smtClean="0"/>
              <a:t>fields</a:t>
            </a:r>
          </a:p>
          <a:p>
            <a:r>
              <a:rPr lang="en-US" dirty="0" smtClean="0"/>
              <a:t>More/Less to expand or collapse sections</a:t>
            </a:r>
          </a:p>
          <a:p>
            <a:r>
              <a:rPr lang="en-US" dirty="0" smtClean="0"/>
              <a:t>Navigation “links” to move to other sections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72095" y="1095474"/>
            <a:ext cx="3352805" cy="5318026"/>
          </a:xfrm>
          <a:prstGeom prst="roundRect">
            <a:avLst>
              <a:gd name="adj" fmla="val 4925"/>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89497" y="1839913"/>
            <a:ext cx="3318000" cy="41757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59401" y="1095474"/>
            <a:ext cx="3348096" cy="5311810"/>
          </a:xfrm>
          <a:prstGeom prst="roundRect">
            <a:avLst>
              <a:gd name="adj" fmla="val 3783"/>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3645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MC_PPT_Keynote_Template_draft_V06JH">
  <a:themeElements>
    <a:clrScheme name="BMC Corporate Color Theme">
      <a:dk1>
        <a:srgbClr val="000000"/>
      </a:dk1>
      <a:lt1>
        <a:srgbClr val="FFFFFF"/>
      </a:lt1>
      <a:dk2>
        <a:srgbClr val="D8D8D8"/>
      </a:dk2>
      <a:lt2>
        <a:srgbClr val="B4B4B4"/>
      </a:lt2>
      <a:accent1>
        <a:srgbClr val="36526C"/>
      </a:accent1>
      <a:accent2>
        <a:srgbClr val="C4D8E8"/>
      </a:accent2>
      <a:accent3>
        <a:srgbClr val="F2DE79"/>
      </a:accent3>
      <a:accent4>
        <a:srgbClr val="BDD499"/>
      </a:accent4>
      <a:accent5>
        <a:srgbClr val="B2D1CB"/>
      </a:accent5>
      <a:accent6>
        <a:srgbClr val="F2AE49"/>
      </a:accent6>
      <a:hlink>
        <a:srgbClr val="0B83D3"/>
      </a:hlink>
      <a:folHlink>
        <a:srgbClr val="0B83D3"/>
      </a:folHlink>
    </a:clrScheme>
    <a:fontScheme name="BMC Presentation Fo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600" b="0" i="0" u="none" strike="noStrike" cap="none" normalizeH="0" baseline="0" dirty="0" err="1" smtClean="0">
            <a:ln>
              <a:noFill/>
            </a:ln>
            <a:solidFill>
              <a:schemeClr val="tx1"/>
            </a:solidFill>
            <a:effectLs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Narrow" pitchFamily="-65" charset="0"/>
          </a:defRPr>
        </a:defPPr>
      </a:lstStyle>
    </a:lnDef>
  </a:objectDefaults>
  <a:extraClrSchemeLst>
    <a:extraClrScheme>
      <a:clrScheme name="BMC_Internal_C_putty 1">
        <a:dk1>
          <a:srgbClr val="000000"/>
        </a:dk1>
        <a:lt1>
          <a:srgbClr val="E8A507"/>
        </a:lt1>
        <a:dk2>
          <a:srgbClr val="FFFFFF"/>
        </a:dk2>
        <a:lt2>
          <a:srgbClr val="808080"/>
        </a:lt2>
        <a:accent1>
          <a:srgbClr val="FFFFFF"/>
        </a:accent1>
        <a:accent2>
          <a:srgbClr val="00418C"/>
        </a:accent2>
        <a:accent3>
          <a:srgbClr val="F2CFAA"/>
        </a:accent3>
        <a:accent4>
          <a:srgbClr val="000000"/>
        </a:accent4>
        <a:accent5>
          <a:srgbClr val="FFFFFF"/>
        </a:accent5>
        <a:accent6>
          <a:srgbClr val="003A7E"/>
        </a:accent6>
        <a:hlink>
          <a:srgbClr val="0000CC"/>
        </a:hlink>
        <a:folHlink>
          <a:srgbClr val="3300CC"/>
        </a:folHlink>
      </a:clrScheme>
      <a:clrMap bg1="lt1" tx1="dk1" bg2="lt2" tx2="dk2" accent1="accent1" accent2="accent2" accent3="accent3" accent4="accent4" accent5="accent5" accent6="accent6" hlink="hlink" folHlink="folHlink"/>
    </a:extraClrScheme>
    <a:extraClrScheme>
      <a:clrScheme name="BMC_Internal_C_putty 2">
        <a:dk1>
          <a:srgbClr val="000000"/>
        </a:dk1>
        <a:lt1>
          <a:srgbClr val="FFFFFF"/>
        </a:lt1>
        <a:dk2>
          <a:srgbClr val="FFFFFF"/>
        </a:dk2>
        <a:lt2>
          <a:srgbClr val="808080"/>
        </a:lt2>
        <a:accent1>
          <a:srgbClr val="FFFFFF"/>
        </a:accent1>
        <a:accent2>
          <a:srgbClr val="00418C"/>
        </a:accent2>
        <a:accent3>
          <a:srgbClr val="FFFFFF"/>
        </a:accent3>
        <a:accent4>
          <a:srgbClr val="000000"/>
        </a:accent4>
        <a:accent5>
          <a:srgbClr val="FFFFFF"/>
        </a:accent5>
        <a:accent6>
          <a:srgbClr val="003A7E"/>
        </a:accent6>
        <a:hlink>
          <a:srgbClr val="0000CC"/>
        </a:hlink>
        <a:folHlink>
          <a:srgbClr val="3300CC"/>
        </a:folHlink>
      </a:clrScheme>
      <a:clrMap bg1="lt1" tx1="dk1" bg2="lt2" tx2="dk2" accent1="accent1" accent2="accent2" accent3="accent3" accent4="accent4" accent5="accent5" accent6="accent6" hlink="hlink" folHlink="folHlink"/>
    </a:extraClrScheme>
    <a:extraClrScheme>
      <a:clrScheme name="BMC_External_PPT_Template_01 1">
        <a:dk1>
          <a:srgbClr val="000000"/>
        </a:dk1>
        <a:lt1>
          <a:srgbClr val="FFFFFF"/>
        </a:lt1>
        <a:dk2>
          <a:srgbClr val="FFFFFF"/>
        </a:dk2>
        <a:lt2>
          <a:srgbClr val="B4B4B4"/>
        </a:lt2>
        <a:accent1>
          <a:srgbClr val="FFFFFF"/>
        </a:accent1>
        <a:accent2>
          <a:srgbClr val="36526C"/>
        </a:accent2>
        <a:accent3>
          <a:srgbClr val="FFFFFF"/>
        </a:accent3>
        <a:accent4>
          <a:srgbClr val="000000"/>
        </a:accent4>
        <a:accent5>
          <a:srgbClr val="FFFFFF"/>
        </a:accent5>
        <a:accent6>
          <a:srgbClr val="304961"/>
        </a:accent6>
        <a:hlink>
          <a:srgbClr val="0B83D3"/>
        </a:hlink>
        <a:folHlink>
          <a:srgbClr val="0B83D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MC_PPT_Template_03_Feb_2011">
  <a:themeElements>
    <a:clrScheme name="BMC_External_PPT_Template_01 1">
      <a:dk1>
        <a:srgbClr val="000000"/>
      </a:dk1>
      <a:lt1>
        <a:srgbClr val="FFFFFF"/>
      </a:lt1>
      <a:dk2>
        <a:srgbClr val="FFFFFF"/>
      </a:dk2>
      <a:lt2>
        <a:srgbClr val="B4B4B4"/>
      </a:lt2>
      <a:accent1>
        <a:srgbClr val="FFFFFF"/>
      </a:accent1>
      <a:accent2>
        <a:srgbClr val="36526C"/>
      </a:accent2>
      <a:accent3>
        <a:srgbClr val="FFFFFF"/>
      </a:accent3>
      <a:accent4>
        <a:srgbClr val="000000"/>
      </a:accent4>
      <a:accent5>
        <a:srgbClr val="FFFFFF"/>
      </a:accent5>
      <a:accent6>
        <a:srgbClr val="304961"/>
      </a:accent6>
      <a:hlink>
        <a:srgbClr val="0B83D3"/>
      </a:hlink>
      <a:folHlink>
        <a:srgbClr val="0B83D3"/>
      </a:folHlink>
    </a:clrScheme>
    <a:fontScheme name="BMC Presentation Font">
      <a:majorFont>
        <a:latin typeface="Calbri"/>
        <a:ea typeface=""/>
        <a:cs typeface=""/>
      </a:majorFont>
      <a:minorFont>
        <a:latin typeface="Cal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Narrow"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Narrow" pitchFamily="-65" charset="0"/>
          </a:defRPr>
        </a:defPPr>
      </a:lstStyle>
    </a:lnDef>
  </a:objectDefaults>
  <a:extraClrSchemeLst>
    <a:extraClrScheme>
      <a:clrScheme name="BMC_Internal_C_putty 1">
        <a:dk1>
          <a:srgbClr val="000000"/>
        </a:dk1>
        <a:lt1>
          <a:srgbClr val="E8A507"/>
        </a:lt1>
        <a:dk2>
          <a:srgbClr val="FFFFFF"/>
        </a:dk2>
        <a:lt2>
          <a:srgbClr val="808080"/>
        </a:lt2>
        <a:accent1>
          <a:srgbClr val="FFFFFF"/>
        </a:accent1>
        <a:accent2>
          <a:srgbClr val="00418C"/>
        </a:accent2>
        <a:accent3>
          <a:srgbClr val="F2CFAA"/>
        </a:accent3>
        <a:accent4>
          <a:srgbClr val="000000"/>
        </a:accent4>
        <a:accent5>
          <a:srgbClr val="FFFFFF"/>
        </a:accent5>
        <a:accent6>
          <a:srgbClr val="003A7E"/>
        </a:accent6>
        <a:hlink>
          <a:srgbClr val="0000CC"/>
        </a:hlink>
        <a:folHlink>
          <a:srgbClr val="3300CC"/>
        </a:folHlink>
      </a:clrScheme>
      <a:clrMap bg1="lt1" tx1="dk1" bg2="lt2" tx2="dk2" accent1="accent1" accent2="accent2" accent3="accent3" accent4="accent4" accent5="accent5" accent6="accent6" hlink="hlink" folHlink="folHlink"/>
    </a:extraClrScheme>
    <a:extraClrScheme>
      <a:clrScheme name="BMC_Internal_C_putty 2">
        <a:dk1>
          <a:srgbClr val="000000"/>
        </a:dk1>
        <a:lt1>
          <a:srgbClr val="FFFFFF"/>
        </a:lt1>
        <a:dk2>
          <a:srgbClr val="FFFFFF"/>
        </a:dk2>
        <a:lt2>
          <a:srgbClr val="808080"/>
        </a:lt2>
        <a:accent1>
          <a:srgbClr val="FFFFFF"/>
        </a:accent1>
        <a:accent2>
          <a:srgbClr val="00418C"/>
        </a:accent2>
        <a:accent3>
          <a:srgbClr val="FFFFFF"/>
        </a:accent3>
        <a:accent4>
          <a:srgbClr val="000000"/>
        </a:accent4>
        <a:accent5>
          <a:srgbClr val="FFFFFF"/>
        </a:accent5>
        <a:accent6>
          <a:srgbClr val="003A7E"/>
        </a:accent6>
        <a:hlink>
          <a:srgbClr val="0000CC"/>
        </a:hlink>
        <a:folHlink>
          <a:srgbClr val="3300CC"/>
        </a:folHlink>
      </a:clrScheme>
      <a:clrMap bg1="lt1" tx1="dk1" bg2="lt2" tx2="dk2" accent1="accent1" accent2="accent2" accent3="accent3" accent4="accent4" accent5="accent5" accent6="accent6" hlink="hlink" folHlink="folHlink"/>
    </a:extraClrScheme>
    <a:extraClrScheme>
      <a:clrScheme name="BMC_External_PPT_Template_01 1">
        <a:dk1>
          <a:srgbClr val="000000"/>
        </a:dk1>
        <a:lt1>
          <a:srgbClr val="FFFFFF"/>
        </a:lt1>
        <a:dk2>
          <a:srgbClr val="FFFFFF"/>
        </a:dk2>
        <a:lt2>
          <a:srgbClr val="B4B4B4"/>
        </a:lt2>
        <a:accent1>
          <a:srgbClr val="FFFFFF"/>
        </a:accent1>
        <a:accent2>
          <a:srgbClr val="36526C"/>
        </a:accent2>
        <a:accent3>
          <a:srgbClr val="FFFFFF"/>
        </a:accent3>
        <a:accent4>
          <a:srgbClr val="000000"/>
        </a:accent4>
        <a:accent5>
          <a:srgbClr val="FFFFFF"/>
        </a:accent5>
        <a:accent6>
          <a:srgbClr val="304961"/>
        </a:accent6>
        <a:hlink>
          <a:srgbClr val="0B83D3"/>
        </a:hlink>
        <a:folHlink>
          <a:srgbClr val="0B83D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MC_PPT_Keynote_Template_draft_V06JH">
  <a:themeElements>
    <a:clrScheme name="BMC Corporate Color Theme">
      <a:dk1>
        <a:srgbClr val="000000"/>
      </a:dk1>
      <a:lt1>
        <a:srgbClr val="FFFFFF"/>
      </a:lt1>
      <a:dk2>
        <a:srgbClr val="D8D8D8"/>
      </a:dk2>
      <a:lt2>
        <a:srgbClr val="B4B4B4"/>
      </a:lt2>
      <a:accent1>
        <a:srgbClr val="36526C"/>
      </a:accent1>
      <a:accent2>
        <a:srgbClr val="C4D8E8"/>
      </a:accent2>
      <a:accent3>
        <a:srgbClr val="F2DE79"/>
      </a:accent3>
      <a:accent4>
        <a:srgbClr val="BDD499"/>
      </a:accent4>
      <a:accent5>
        <a:srgbClr val="B2D1CB"/>
      </a:accent5>
      <a:accent6>
        <a:srgbClr val="F2AE49"/>
      </a:accent6>
      <a:hlink>
        <a:srgbClr val="0B83D3"/>
      </a:hlink>
      <a:folHlink>
        <a:srgbClr val="0B83D3"/>
      </a:folHlink>
    </a:clrScheme>
    <a:fontScheme name="BMC Presentation Fo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lumMod val="50000"/>
          </a:schemeClr>
        </a:solid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600" b="0" i="0" u="none" strike="noStrike" cap="none" normalizeH="0" baseline="0" dirty="0" err="1" smtClean="0">
            <a:ln>
              <a:noFill/>
            </a:ln>
            <a:solidFill>
              <a:schemeClr val="tx1"/>
            </a:solidFill>
            <a:effectLs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Narrow" pitchFamily="-65" charset="0"/>
          </a:defRPr>
        </a:defPPr>
      </a:lstStyle>
    </a:lnDef>
  </a:objectDefaults>
  <a:extraClrSchemeLst>
    <a:extraClrScheme>
      <a:clrScheme name="BMC_Internal_C_putty 1">
        <a:dk1>
          <a:srgbClr val="000000"/>
        </a:dk1>
        <a:lt1>
          <a:srgbClr val="E8A507"/>
        </a:lt1>
        <a:dk2>
          <a:srgbClr val="FFFFFF"/>
        </a:dk2>
        <a:lt2>
          <a:srgbClr val="808080"/>
        </a:lt2>
        <a:accent1>
          <a:srgbClr val="FFFFFF"/>
        </a:accent1>
        <a:accent2>
          <a:srgbClr val="00418C"/>
        </a:accent2>
        <a:accent3>
          <a:srgbClr val="F2CFAA"/>
        </a:accent3>
        <a:accent4>
          <a:srgbClr val="000000"/>
        </a:accent4>
        <a:accent5>
          <a:srgbClr val="FFFFFF"/>
        </a:accent5>
        <a:accent6>
          <a:srgbClr val="003A7E"/>
        </a:accent6>
        <a:hlink>
          <a:srgbClr val="0000CC"/>
        </a:hlink>
        <a:folHlink>
          <a:srgbClr val="3300CC"/>
        </a:folHlink>
      </a:clrScheme>
      <a:clrMap bg1="lt1" tx1="dk1" bg2="lt2" tx2="dk2" accent1="accent1" accent2="accent2" accent3="accent3" accent4="accent4" accent5="accent5" accent6="accent6" hlink="hlink" folHlink="folHlink"/>
    </a:extraClrScheme>
    <a:extraClrScheme>
      <a:clrScheme name="BMC_Internal_C_putty 2">
        <a:dk1>
          <a:srgbClr val="000000"/>
        </a:dk1>
        <a:lt1>
          <a:srgbClr val="FFFFFF"/>
        </a:lt1>
        <a:dk2>
          <a:srgbClr val="FFFFFF"/>
        </a:dk2>
        <a:lt2>
          <a:srgbClr val="808080"/>
        </a:lt2>
        <a:accent1>
          <a:srgbClr val="FFFFFF"/>
        </a:accent1>
        <a:accent2>
          <a:srgbClr val="00418C"/>
        </a:accent2>
        <a:accent3>
          <a:srgbClr val="FFFFFF"/>
        </a:accent3>
        <a:accent4>
          <a:srgbClr val="000000"/>
        </a:accent4>
        <a:accent5>
          <a:srgbClr val="FFFFFF"/>
        </a:accent5>
        <a:accent6>
          <a:srgbClr val="003A7E"/>
        </a:accent6>
        <a:hlink>
          <a:srgbClr val="0000CC"/>
        </a:hlink>
        <a:folHlink>
          <a:srgbClr val="3300CC"/>
        </a:folHlink>
      </a:clrScheme>
      <a:clrMap bg1="lt1" tx1="dk1" bg2="lt2" tx2="dk2" accent1="accent1" accent2="accent2" accent3="accent3" accent4="accent4" accent5="accent5" accent6="accent6" hlink="hlink" folHlink="folHlink"/>
    </a:extraClrScheme>
    <a:extraClrScheme>
      <a:clrScheme name="BMC_External_PPT_Template_01 1">
        <a:dk1>
          <a:srgbClr val="000000"/>
        </a:dk1>
        <a:lt1>
          <a:srgbClr val="FFFFFF"/>
        </a:lt1>
        <a:dk2>
          <a:srgbClr val="FFFFFF"/>
        </a:dk2>
        <a:lt2>
          <a:srgbClr val="B4B4B4"/>
        </a:lt2>
        <a:accent1>
          <a:srgbClr val="FFFFFF"/>
        </a:accent1>
        <a:accent2>
          <a:srgbClr val="36526C"/>
        </a:accent2>
        <a:accent3>
          <a:srgbClr val="FFFFFF"/>
        </a:accent3>
        <a:accent4>
          <a:srgbClr val="000000"/>
        </a:accent4>
        <a:accent5>
          <a:srgbClr val="FFFFFF"/>
        </a:accent5>
        <a:accent6>
          <a:srgbClr val="304961"/>
        </a:accent6>
        <a:hlink>
          <a:srgbClr val="0B83D3"/>
        </a:hlink>
        <a:folHlink>
          <a:srgbClr val="0B83D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1962</Words>
  <Application>Microsoft Office PowerPoint</Application>
  <PresentationFormat>On-screen Show (4:3)</PresentationFormat>
  <Paragraphs>252</Paragraphs>
  <Slides>22</Slides>
  <Notes>10</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BMC_PPT_Keynote_Template_draft_V06JH</vt:lpstr>
      <vt:lpstr>BMC_PPT_Template_03_Feb_2011</vt:lpstr>
      <vt:lpstr>2_BMC_PPT_Keynote_Template_draft_V06JH</vt:lpstr>
      <vt:lpstr>BMC Control-M 8 The Power of Simple</vt:lpstr>
      <vt:lpstr>BMC Control-M 8 Primary Goals</vt:lpstr>
      <vt:lpstr>Slide 3</vt:lpstr>
      <vt:lpstr>Single UI for most commonly used functions</vt:lpstr>
      <vt:lpstr>Planning: Managing Job Flows</vt:lpstr>
      <vt:lpstr>Domain Layout</vt:lpstr>
      <vt:lpstr>Planning Domain</vt:lpstr>
      <vt:lpstr>Job Authoring in the Workspace</vt:lpstr>
      <vt:lpstr>Job Details </vt:lpstr>
      <vt:lpstr>Import external job definitions</vt:lpstr>
      <vt:lpstr>Monitoring Domain</vt:lpstr>
      <vt:lpstr>History Domain</vt:lpstr>
      <vt:lpstr>Slide 13</vt:lpstr>
      <vt:lpstr>Simplified Management for the Enterprise</vt:lpstr>
      <vt:lpstr>Enhanced Control-M for z/OS Restart Interface</vt:lpstr>
      <vt:lpstr>More Power and Lower TCO</vt:lpstr>
      <vt:lpstr>Helping customers upgrade to BMC Control-M 8</vt:lpstr>
      <vt:lpstr>Helping customers upgrade to BMC Control-M 8</vt:lpstr>
      <vt:lpstr>BMC Control-M Job Scheduling Assessment</vt:lpstr>
      <vt:lpstr>To learn more, go                 ocial</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Template: Keynote 2.0 / February 2012</dc:description>
  <cp:lastModifiedBy/>
  <cp:revision>1</cp:revision>
  <dcterms:created xsi:type="dcterms:W3CDTF">2012-01-20T16:23:40Z</dcterms:created>
  <dcterms:modified xsi:type="dcterms:W3CDTF">2012-10-17T21:21:46Z</dcterms:modified>
</cp:coreProperties>
</file>