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AB51-728E-4DAB-81E4-BAB56009093A}" type="datetimeFigureOut">
              <a:rPr lang="en-IN" smtClean="0"/>
              <a:t>04-03-2016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B4E82-40F7-45C1-8134-5746E0A2FA2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Picture 4" descr="6551e011f53578baa087a3409432e40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Content Placeholder 14" descr="GOT Logo_Final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340768"/>
            <a:ext cx="2994631" cy="194421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1412776"/>
            <a:ext cx="52920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600" b="1" cap="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Training At </a:t>
            </a:r>
            <a:b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Global Online Trainings </a:t>
            </a:r>
            <a:endParaRPr lang="en-IN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4509120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Email: info@globalonlinetrainings.com                   IND:+914060501418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Skype: Global.onlinetrainings                                   USA: +1-516-8586-242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                             UK:+44(0)2033710077</a:t>
            </a:r>
            <a:endParaRPr lang="en-IN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92080" y="260648"/>
            <a:ext cx="36724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www.globalonlinetrainings.com</a:t>
            </a:r>
          </a:p>
          <a:p>
            <a:endParaRPr lang="en-IN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6551e011f53578baa087a3409432e40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87624" y="476672"/>
            <a:ext cx="54076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IN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 Training Introduction: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552" y="1556792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 Training</a:t>
            </a: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is workload automation software obtained by BMC Software .</a:t>
            </a:r>
            <a:r>
              <a:rPr lang="en-IN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 Training</a:t>
            </a: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was originally developed for IBM mainframe computers , but has since expanded and is also available for distributed computing platforms including Unix, Windows, Linux and OpenVMS environments</a:t>
            </a:r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Control-M </a:t>
            </a: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 schedule workloads on a daily, weekly or monthly </a:t>
            </a:r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interval</a:t>
            </a:r>
          </a:p>
          <a:p>
            <a:pPr fontAlgn="base"/>
            <a:endParaRPr lang="en-IN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IN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 Training</a:t>
            </a: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tutorial by Global Online Training is based on latest research, live project, and best possible industry update. Not only students will find this module advantageous to avail</a:t>
            </a:r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but </a:t>
            </a: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also on job professional will find it super flexible for attaining besides their regular job</a:t>
            </a:r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Call </a:t>
            </a: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help desk for more details for online </a:t>
            </a:r>
            <a:r>
              <a:rPr lang="en-IN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 Training’s</a:t>
            </a: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and its details.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195736" y="594928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www.globalonlinetrainings.com</a:t>
            </a:r>
          </a:p>
          <a:p>
            <a:endParaRPr lang="en-IN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6551e011f53578baa087a3409432e40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692696"/>
            <a:ext cx="4251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IN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 Training Overview: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1700808"/>
            <a:ext cx="39604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Job is set of programs , written in a such a passion that executes the process and provide results. we do have multiple jobs. And jobs can run different domains like healthcare , banking etc and data processing done more in night time. Like this so many jobs will execute. It Is a tool in help to maintain the these jobs.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123728" y="594928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www.globalonlinetrainings.com</a:t>
            </a:r>
          </a:p>
          <a:p>
            <a:endParaRPr lang="en-IN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CONTROL-M-TRAIN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556792"/>
            <a:ext cx="3494162" cy="3346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6551e011f53578baa087a3409432e40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3528" y="764704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sz="2400" b="1" cap="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 ONLINE TRAINING COURSE CONTENT 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1844824"/>
            <a:ext cx="6174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sz="2000" b="1" cap="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OVERVIEW OF CONTROL-M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 is Control-M?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How is Control-M used &amp; accessed in your environment?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 Components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Job Flow &amp; </a:t>
            </a:r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Terminology</a:t>
            </a:r>
          </a:p>
          <a:p>
            <a:pPr fontAlgn="base"/>
            <a:endParaRPr lang="en-IN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IN" sz="2000" b="1" cap="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CALENDARS &amp; SCHEDULING DEFINITIONS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Using Calendars to define scheduling days for jobs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Creating a Job Scheduling Definition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Scheduling a job manually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Scheduling a job automatically</a:t>
            </a:r>
          </a:p>
        </p:txBody>
      </p:sp>
      <p:sp>
        <p:nvSpPr>
          <p:cNvPr id="7" name="Rectangle 6"/>
          <p:cNvSpPr/>
          <p:nvPr/>
        </p:nvSpPr>
        <p:spPr>
          <a:xfrm>
            <a:off x="2195736" y="615011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www.globalonlinetrainings.com</a:t>
            </a:r>
          </a:p>
          <a:p>
            <a:endParaRPr lang="en-IN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6551e011f53578baa087a3409432e40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476672"/>
            <a:ext cx="624644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N" sz="2000" b="1" cap="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JCL PROCESSING &amp; </a:t>
            </a:r>
            <a:r>
              <a:rPr lang="en-IN" sz="2000" b="1" cap="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WORKFLOW</a:t>
            </a:r>
            <a:endParaRPr lang="en-IN" sz="2000" b="1" cap="all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Overview of System &amp; User Variables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Using System &amp; User Variables to pass information to JCL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How to control events outside Control-M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Modifying a schedule for a </a:t>
            </a:r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job</a:t>
            </a:r>
          </a:p>
          <a:p>
            <a:pPr fontAlgn="base"/>
            <a:endParaRPr lang="en-IN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IN" sz="2000" b="1" cap="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MONITORING SYSTEM ACTIVITY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Using the Active Jobs screen for problem resolution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Monitoring System Activity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Control-M Database files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Viewing the Log for </a:t>
            </a:r>
            <a:r>
              <a:rPr lang="en-IN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</a:p>
          <a:p>
            <a:pPr fontAlgn="base"/>
            <a:endParaRPr lang="en-IN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IN" sz="2000" b="1" cap="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MAINTENANCE &amp; REPORTING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Utilities invoked at New Day Processing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Function of the Online Utilities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Existing Utilities &amp; How to use them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en-I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Creating your own reports using Keystroke Reporting Language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2411760" y="623731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www.globalonlinetrainings.com</a:t>
            </a:r>
          </a:p>
          <a:p>
            <a:endParaRPr lang="en-IN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 descr="6551e011f53578baa087a3409432e40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9552" y="908720"/>
            <a:ext cx="72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Please Like Us At:</a:t>
            </a:r>
            <a:br>
              <a:rPr lang="en-US" altLang="zh-CN" sz="24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en-IN" altLang="zh-CN" sz="24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https://www.linkedin.com/in/globalonlinetrainings</a:t>
            </a:r>
            <a:br>
              <a:rPr lang="en-IN" altLang="zh-CN" sz="24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en-IN" altLang="zh-CN" sz="24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https://www.facebook.com/globalonlinetrainings/</a:t>
            </a:r>
            <a:br>
              <a:rPr lang="en-IN" altLang="zh-CN" sz="24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en-IN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thank-you-pinned-no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348880"/>
            <a:ext cx="6840761" cy="338511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79712" y="609329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www.globalonlinetrainings.com</a:t>
            </a:r>
          </a:p>
          <a:p>
            <a:endParaRPr lang="en-IN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245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</cp:revision>
  <dcterms:created xsi:type="dcterms:W3CDTF">2016-03-04T11:58:19Z</dcterms:created>
  <dcterms:modified xsi:type="dcterms:W3CDTF">2016-03-04T12:35:47Z</dcterms:modified>
</cp:coreProperties>
</file>