
<file path=[Content_Types].xml><?xml version="1.0" encoding="utf-8"?>
<Types xmlns="http://schemas.openxmlformats.org/package/2006/content-types">
  <Default Extension="tmp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1" r:id="rId14"/>
    <p:sldId id="272" r:id="rId15"/>
    <p:sldId id="273" r:id="rId16"/>
    <p:sldId id="274" r:id="rId17"/>
    <p:sldId id="275" r:id="rId18"/>
    <p:sldId id="279" r:id="rId19"/>
    <p:sldId id="277" r:id="rId20"/>
    <p:sldId id="278" r:id="rId21"/>
    <p:sldId id="280" r:id="rId22"/>
    <p:sldId id="28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FE264D-EBB2-4C2F-AFAF-A5A4C7E40B5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EBC1905-24FB-48E9-9914-910F72D40695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A8C0536E-6CD3-499E-A138-7306F7968718}" type="parTrans" cxnId="{B1ABCE7B-9E74-4DE6-BAA2-FE093900E683}">
      <dgm:prSet/>
      <dgm:spPr/>
      <dgm:t>
        <a:bodyPr/>
        <a:lstStyle/>
        <a:p>
          <a:endParaRPr lang="en-US"/>
        </a:p>
      </dgm:t>
    </dgm:pt>
    <dgm:pt modelId="{586F08AF-DFC7-4F62-BA08-0AE425CF20E9}" type="sibTrans" cxnId="{B1ABCE7B-9E74-4DE6-BAA2-FE093900E683}">
      <dgm:prSet/>
      <dgm:spPr/>
      <dgm:t>
        <a:bodyPr/>
        <a:lstStyle/>
        <a:p>
          <a:endParaRPr lang="en-US"/>
        </a:p>
      </dgm:t>
    </dgm:pt>
    <dgm:pt modelId="{34F7AE6E-C3CC-4566-AE05-1FCB77BA0DD3}">
      <dgm:prSet phldrT="[Text]"/>
      <dgm:spPr/>
      <dgm:t>
        <a:bodyPr/>
        <a:lstStyle/>
        <a:p>
          <a:r>
            <a:rPr lang="en-US" dirty="0" smtClean="0"/>
            <a:t>Use the Windows Start button</a:t>
          </a:r>
          <a:endParaRPr lang="en-US" dirty="0"/>
        </a:p>
      </dgm:t>
    </dgm:pt>
    <dgm:pt modelId="{042CD500-EB6F-4CEE-9C87-264A94C4797B}" type="parTrans" cxnId="{97D07809-9ACD-4FEA-985F-806EA197DCD0}">
      <dgm:prSet/>
      <dgm:spPr/>
      <dgm:t>
        <a:bodyPr/>
        <a:lstStyle/>
        <a:p>
          <a:endParaRPr lang="en-US"/>
        </a:p>
      </dgm:t>
    </dgm:pt>
    <dgm:pt modelId="{C9E51AF4-1C37-42F1-9AA4-23785C477294}" type="sibTrans" cxnId="{97D07809-9ACD-4FEA-985F-806EA197DCD0}">
      <dgm:prSet/>
      <dgm:spPr/>
      <dgm:t>
        <a:bodyPr/>
        <a:lstStyle/>
        <a:p>
          <a:endParaRPr lang="en-US"/>
        </a:p>
      </dgm:t>
    </dgm:pt>
    <dgm:pt modelId="{98BC6CB2-729B-4AFC-B1BA-96EB8BDC70B5}">
      <dgm:prSet phldrT="[Text]"/>
      <dgm:spPr/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A59B80AE-06FF-4541-A0B7-336DD1009DAF}" type="parTrans" cxnId="{31254B81-D0E0-4DFA-883F-6D27FA22EA4A}">
      <dgm:prSet/>
      <dgm:spPr/>
      <dgm:t>
        <a:bodyPr/>
        <a:lstStyle/>
        <a:p>
          <a:endParaRPr lang="en-US"/>
        </a:p>
      </dgm:t>
    </dgm:pt>
    <dgm:pt modelId="{EFB31A98-B500-4803-BFC5-24ADAEF67ACD}" type="sibTrans" cxnId="{31254B81-D0E0-4DFA-883F-6D27FA22EA4A}">
      <dgm:prSet/>
      <dgm:spPr/>
      <dgm:t>
        <a:bodyPr/>
        <a:lstStyle/>
        <a:p>
          <a:endParaRPr lang="en-US"/>
        </a:p>
      </dgm:t>
    </dgm:pt>
    <dgm:pt modelId="{7E67FA40-45EF-496A-B48D-F722C34874D9}">
      <dgm:prSet phldrT="[Text]"/>
      <dgm:spPr/>
      <dgm:t>
        <a:bodyPr/>
        <a:lstStyle/>
        <a:p>
          <a:r>
            <a:rPr lang="en-US" dirty="0" smtClean="0"/>
            <a:t>Use a desktop shortcut</a:t>
          </a:r>
          <a:endParaRPr lang="en-US" dirty="0"/>
        </a:p>
      </dgm:t>
    </dgm:pt>
    <dgm:pt modelId="{6C8875BF-B316-4F9F-B9BA-29ACBB110BC1}" type="parTrans" cxnId="{1FC504D9-D261-45D8-B30E-3241DDACE932}">
      <dgm:prSet/>
      <dgm:spPr/>
      <dgm:t>
        <a:bodyPr/>
        <a:lstStyle/>
        <a:p>
          <a:endParaRPr lang="en-US"/>
        </a:p>
      </dgm:t>
    </dgm:pt>
    <dgm:pt modelId="{B6530B6F-6153-4EEE-A3A9-438821080179}" type="sibTrans" cxnId="{1FC504D9-D261-45D8-B30E-3241DDACE932}">
      <dgm:prSet/>
      <dgm:spPr/>
      <dgm:t>
        <a:bodyPr/>
        <a:lstStyle/>
        <a:p>
          <a:endParaRPr lang="en-US"/>
        </a:p>
      </dgm:t>
    </dgm:pt>
    <dgm:pt modelId="{8AFBF2DA-36B7-46E8-8D92-9C009763DA39}">
      <dgm:prSet phldrT="[Text]"/>
      <dgm:spPr/>
      <dgm:t>
        <a:bodyPr/>
        <a:lstStyle/>
        <a:p>
          <a:r>
            <a:rPr lang="en-US" dirty="0" smtClean="0"/>
            <a:t>3</a:t>
          </a:r>
          <a:endParaRPr lang="en-US" dirty="0"/>
        </a:p>
      </dgm:t>
    </dgm:pt>
    <dgm:pt modelId="{AECE1110-BF78-4CB8-AD1F-94671A2DF940}" type="parTrans" cxnId="{471F1A1A-02AB-4F20-8E7B-1597487957AD}">
      <dgm:prSet/>
      <dgm:spPr/>
      <dgm:t>
        <a:bodyPr/>
        <a:lstStyle/>
        <a:p>
          <a:endParaRPr lang="en-US"/>
        </a:p>
      </dgm:t>
    </dgm:pt>
    <dgm:pt modelId="{BD23B1D4-D0E9-4A42-ABF6-53922B873F8A}" type="sibTrans" cxnId="{471F1A1A-02AB-4F20-8E7B-1597487957AD}">
      <dgm:prSet/>
      <dgm:spPr/>
      <dgm:t>
        <a:bodyPr/>
        <a:lstStyle/>
        <a:p>
          <a:endParaRPr lang="en-US"/>
        </a:p>
      </dgm:t>
    </dgm:pt>
    <dgm:pt modelId="{73AB79F4-65E5-4800-9C93-5E977234E229}">
      <dgm:prSet phldrT="[Text]"/>
      <dgm:spPr/>
      <dgm:t>
        <a:bodyPr/>
        <a:lstStyle/>
        <a:p>
          <a:r>
            <a:rPr lang="en-US" dirty="0" smtClean="0"/>
            <a:t>Used </a:t>
          </a:r>
          <a:r>
            <a:rPr lang="en-US" i="1" dirty="0" smtClean="0"/>
            <a:t>Most Frequently Used Programs</a:t>
          </a:r>
          <a:r>
            <a:rPr lang="en-US" dirty="0" smtClean="0"/>
            <a:t> on left side of Start Menu</a:t>
          </a:r>
          <a:endParaRPr lang="en-US" dirty="0"/>
        </a:p>
      </dgm:t>
    </dgm:pt>
    <dgm:pt modelId="{8E14461E-EB2F-45AF-BFF2-B7CDD6FD8D68}" type="parTrans" cxnId="{24280412-ED7D-4C8F-8927-EBC3C3DBC6C9}">
      <dgm:prSet/>
      <dgm:spPr/>
      <dgm:t>
        <a:bodyPr/>
        <a:lstStyle/>
        <a:p>
          <a:endParaRPr lang="en-US"/>
        </a:p>
      </dgm:t>
    </dgm:pt>
    <dgm:pt modelId="{826CA828-07C6-4083-93AB-EA91AD56061D}" type="sibTrans" cxnId="{24280412-ED7D-4C8F-8927-EBC3C3DBC6C9}">
      <dgm:prSet/>
      <dgm:spPr/>
      <dgm:t>
        <a:bodyPr/>
        <a:lstStyle/>
        <a:p>
          <a:endParaRPr lang="en-US"/>
        </a:p>
      </dgm:t>
    </dgm:pt>
    <dgm:pt modelId="{21440E4A-EB86-4771-B44A-AE749373F6B3}">
      <dgm:prSet phldrT="[Text]"/>
      <dgm:spPr/>
      <dgm:t>
        <a:bodyPr/>
        <a:lstStyle/>
        <a:p>
          <a:r>
            <a:rPr lang="en-US" dirty="0" smtClean="0"/>
            <a:t>4</a:t>
          </a:r>
          <a:endParaRPr lang="en-US" dirty="0"/>
        </a:p>
      </dgm:t>
    </dgm:pt>
    <dgm:pt modelId="{E130ACB7-9403-48D7-AF7B-C8A891DB73BE}" type="parTrans" cxnId="{074FE619-D192-4BEE-8AB8-A9101D7F338A}">
      <dgm:prSet/>
      <dgm:spPr/>
      <dgm:t>
        <a:bodyPr/>
        <a:lstStyle/>
        <a:p>
          <a:endParaRPr lang="en-US"/>
        </a:p>
      </dgm:t>
    </dgm:pt>
    <dgm:pt modelId="{DE0C5CC3-C995-4BC4-812F-53225B29A0AB}" type="sibTrans" cxnId="{074FE619-D192-4BEE-8AB8-A9101D7F338A}">
      <dgm:prSet/>
      <dgm:spPr/>
      <dgm:t>
        <a:bodyPr/>
        <a:lstStyle/>
        <a:p>
          <a:endParaRPr lang="en-US"/>
        </a:p>
      </dgm:t>
    </dgm:pt>
    <dgm:pt modelId="{585CF369-E541-4236-84EC-A69A5DC4B192}">
      <dgm:prSet phldrT="[Text]"/>
      <dgm:spPr/>
      <dgm:t>
        <a:bodyPr/>
        <a:lstStyle/>
        <a:p>
          <a:r>
            <a:rPr lang="en-US" dirty="0" smtClean="0"/>
            <a:t>5</a:t>
          </a:r>
          <a:endParaRPr lang="en-US" dirty="0"/>
        </a:p>
      </dgm:t>
    </dgm:pt>
    <dgm:pt modelId="{DA06778A-2056-4A7C-88CA-882FDC273357}" type="parTrans" cxnId="{D8464FC2-C4FC-42E9-81AF-6014306183E4}">
      <dgm:prSet/>
      <dgm:spPr/>
      <dgm:t>
        <a:bodyPr/>
        <a:lstStyle/>
        <a:p>
          <a:endParaRPr lang="en-US"/>
        </a:p>
      </dgm:t>
    </dgm:pt>
    <dgm:pt modelId="{F07CC1A4-5AAA-4B54-B60C-A121312941DE}" type="sibTrans" cxnId="{D8464FC2-C4FC-42E9-81AF-6014306183E4}">
      <dgm:prSet/>
      <dgm:spPr/>
      <dgm:t>
        <a:bodyPr/>
        <a:lstStyle/>
        <a:p>
          <a:endParaRPr lang="en-US"/>
        </a:p>
      </dgm:t>
    </dgm:pt>
    <dgm:pt modelId="{8AF72A29-6E30-46B0-9F11-21DDFCE8154D}">
      <dgm:prSet/>
      <dgm:spPr/>
      <dgm:t>
        <a:bodyPr/>
        <a:lstStyle/>
        <a:p>
          <a:r>
            <a:rPr lang="en-US" dirty="0" smtClean="0"/>
            <a:t>Right-click a Word document and left-click to open</a:t>
          </a:r>
          <a:endParaRPr lang="en-US" dirty="0"/>
        </a:p>
      </dgm:t>
    </dgm:pt>
    <dgm:pt modelId="{7D6603D4-A8AA-4AE8-B4B8-750A42E7E19D}" type="parTrans" cxnId="{BD6598B1-68E8-4EA5-A59E-765B38423796}">
      <dgm:prSet/>
      <dgm:spPr/>
      <dgm:t>
        <a:bodyPr/>
        <a:lstStyle/>
        <a:p>
          <a:endParaRPr lang="en-US"/>
        </a:p>
      </dgm:t>
    </dgm:pt>
    <dgm:pt modelId="{18C8A254-81CC-4F06-BF7C-E9690662D7E9}" type="sibTrans" cxnId="{BD6598B1-68E8-4EA5-A59E-765B38423796}">
      <dgm:prSet/>
      <dgm:spPr/>
      <dgm:t>
        <a:bodyPr/>
        <a:lstStyle/>
        <a:p>
          <a:endParaRPr lang="en-US"/>
        </a:p>
      </dgm:t>
    </dgm:pt>
    <dgm:pt modelId="{3612DF44-B153-4EBB-84A9-F0D9B3FCEC8A}">
      <dgm:prSet/>
      <dgm:spPr/>
      <dgm:t>
        <a:bodyPr/>
        <a:lstStyle/>
        <a:p>
          <a:r>
            <a:rPr lang="en-US" dirty="0" smtClean="0"/>
            <a:t>Double-click a document already created in Word</a:t>
          </a:r>
          <a:endParaRPr lang="en-US" dirty="0"/>
        </a:p>
      </dgm:t>
    </dgm:pt>
    <dgm:pt modelId="{4A2A9349-3292-4C92-9C4E-E3C1C52E5D7E}" type="parTrans" cxnId="{D22D8B10-7211-4E54-93C7-85A869D222B5}">
      <dgm:prSet/>
      <dgm:spPr/>
      <dgm:t>
        <a:bodyPr/>
        <a:lstStyle/>
        <a:p>
          <a:endParaRPr lang="en-US"/>
        </a:p>
      </dgm:t>
    </dgm:pt>
    <dgm:pt modelId="{0ADEF807-68DE-4863-9765-44A528A26878}" type="sibTrans" cxnId="{D22D8B10-7211-4E54-93C7-85A869D222B5}">
      <dgm:prSet/>
      <dgm:spPr/>
      <dgm:t>
        <a:bodyPr/>
        <a:lstStyle/>
        <a:p>
          <a:endParaRPr lang="en-US"/>
        </a:p>
      </dgm:t>
    </dgm:pt>
    <dgm:pt modelId="{D022C83D-87C2-46E5-B6EB-769068A7B3E2}" type="pres">
      <dgm:prSet presAssocID="{CFFE264D-EBB2-4C2F-AFAF-A5A4C7E40B5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3FEA29F-E43A-4EF2-8119-27F4BD027885}" type="pres">
      <dgm:prSet presAssocID="{FEBC1905-24FB-48E9-9914-910F72D40695}" presName="composite" presStyleCnt="0"/>
      <dgm:spPr/>
    </dgm:pt>
    <dgm:pt modelId="{ADE473EE-FFA5-44A6-9B6D-01E74DEBBD68}" type="pres">
      <dgm:prSet presAssocID="{FEBC1905-24FB-48E9-9914-910F72D40695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50718D-B69E-4C6B-931A-6CA5D2B62479}" type="pres">
      <dgm:prSet presAssocID="{FEBC1905-24FB-48E9-9914-910F72D40695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696F1C-199D-45EA-8DB7-80DC4FE4757A}" type="pres">
      <dgm:prSet presAssocID="{586F08AF-DFC7-4F62-BA08-0AE425CF20E9}" presName="sp" presStyleCnt="0"/>
      <dgm:spPr/>
    </dgm:pt>
    <dgm:pt modelId="{BB3612F5-8A44-430A-808F-4F4D8B3E8FDC}" type="pres">
      <dgm:prSet presAssocID="{98BC6CB2-729B-4AFC-B1BA-96EB8BDC70B5}" presName="composite" presStyleCnt="0"/>
      <dgm:spPr/>
    </dgm:pt>
    <dgm:pt modelId="{AB487787-F119-4FDD-AD86-EA7938BE378F}" type="pres">
      <dgm:prSet presAssocID="{98BC6CB2-729B-4AFC-B1BA-96EB8BDC70B5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5EB550-F1EE-425B-9FDF-DA690A97A5F8}" type="pres">
      <dgm:prSet presAssocID="{98BC6CB2-729B-4AFC-B1BA-96EB8BDC70B5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86F02B-2AE0-4C17-B4BA-0B2886207D8B}" type="pres">
      <dgm:prSet presAssocID="{EFB31A98-B500-4803-BFC5-24ADAEF67ACD}" presName="sp" presStyleCnt="0"/>
      <dgm:spPr/>
    </dgm:pt>
    <dgm:pt modelId="{635DFAAB-460E-4A69-A6BC-5F98B45D8911}" type="pres">
      <dgm:prSet presAssocID="{8AFBF2DA-36B7-46E8-8D92-9C009763DA39}" presName="composite" presStyleCnt="0"/>
      <dgm:spPr/>
    </dgm:pt>
    <dgm:pt modelId="{1346D391-C069-4533-9D53-6518C2BE77A1}" type="pres">
      <dgm:prSet presAssocID="{8AFBF2DA-36B7-46E8-8D92-9C009763DA39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B10598-CF38-4532-B1F9-257E4DD1789A}" type="pres">
      <dgm:prSet presAssocID="{8AFBF2DA-36B7-46E8-8D92-9C009763DA39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BE4CF7-A936-4614-93D8-B73D74837842}" type="pres">
      <dgm:prSet presAssocID="{BD23B1D4-D0E9-4A42-ABF6-53922B873F8A}" presName="sp" presStyleCnt="0"/>
      <dgm:spPr/>
    </dgm:pt>
    <dgm:pt modelId="{ABCE7EB0-F303-4C39-9BD7-066BE9D66EF0}" type="pres">
      <dgm:prSet presAssocID="{21440E4A-EB86-4771-B44A-AE749373F6B3}" presName="composite" presStyleCnt="0"/>
      <dgm:spPr/>
    </dgm:pt>
    <dgm:pt modelId="{3A41911B-4077-4C3B-AB62-F25026A5B5C4}" type="pres">
      <dgm:prSet presAssocID="{21440E4A-EB86-4771-B44A-AE749373F6B3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0F5018-4B54-4DF0-9779-3E3A2203C90D}" type="pres">
      <dgm:prSet presAssocID="{21440E4A-EB86-4771-B44A-AE749373F6B3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0582EC-CBA8-46D0-94F7-B9AD1CD1555C}" type="pres">
      <dgm:prSet presAssocID="{DE0C5CC3-C995-4BC4-812F-53225B29A0AB}" presName="sp" presStyleCnt="0"/>
      <dgm:spPr/>
    </dgm:pt>
    <dgm:pt modelId="{67C79EA3-A6DD-4DE2-A1F2-D5603507BCA4}" type="pres">
      <dgm:prSet presAssocID="{585CF369-E541-4236-84EC-A69A5DC4B192}" presName="composite" presStyleCnt="0"/>
      <dgm:spPr/>
    </dgm:pt>
    <dgm:pt modelId="{2690AD1C-F041-40DD-AEE0-91FE05667228}" type="pres">
      <dgm:prSet presAssocID="{585CF369-E541-4236-84EC-A69A5DC4B192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B38F6F-887A-4821-A82C-DC00829F1EA4}" type="pres">
      <dgm:prSet presAssocID="{585CF369-E541-4236-84EC-A69A5DC4B192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22D8B10-7211-4E54-93C7-85A869D222B5}" srcId="{585CF369-E541-4236-84EC-A69A5DC4B192}" destId="{3612DF44-B153-4EBB-84A9-F0D9B3FCEC8A}" srcOrd="0" destOrd="0" parTransId="{4A2A9349-3292-4C92-9C4E-E3C1C52E5D7E}" sibTransId="{0ADEF807-68DE-4863-9765-44A528A26878}"/>
    <dgm:cxn modelId="{9FEB987A-86EB-46A9-887B-A1DEF57C15C6}" type="presOf" srcId="{98BC6CB2-729B-4AFC-B1BA-96EB8BDC70B5}" destId="{AB487787-F119-4FDD-AD86-EA7938BE378F}" srcOrd="0" destOrd="0" presId="urn:microsoft.com/office/officeart/2005/8/layout/chevron2"/>
    <dgm:cxn modelId="{471F1A1A-02AB-4F20-8E7B-1597487957AD}" srcId="{CFFE264D-EBB2-4C2F-AFAF-A5A4C7E40B56}" destId="{8AFBF2DA-36B7-46E8-8D92-9C009763DA39}" srcOrd="2" destOrd="0" parTransId="{AECE1110-BF78-4CB8-AD1F-94671A2DF940}" sibTransId="{BD23B1D4-D0E9-4A42-ABF6-53922B873F8A}"/>
    <dgm:cxn modelId="{2C929923-6240-45F7-8F74-97263944EFF4}" type="presOf" srcId="{FEBC1905-24FB-48E9-9914-910F72D40695}" destId="{ADE473EE-FFA5-44A6-9B6D-01E74DEBBD68}" srcOrd="0" destOrd="0" presId="urn:microsoft.com/office/officeart/2005/8/layout/chevron2"/>
    <dgm:cxn modelId="{D8464FC2-C4FC-42E9-81AF-6014306183E4}" srcId="{CFFE264D-EBB2-4C2F-AFAF-A5A4C7E40B56}" destId="{585CF369-E541-4236-84EC-A69A5DC4B192}" srcOrd="4" destOrd="0" parTransId="{DA06778A-2056-4A7C-88CA-882FDC273357}" sibTransId="{F07CC1A4-5AAA-4B54-B60C-A121312941DE}"/>
    <dgm:cxn modelId="{958E3F47-BFB1-42F6-8553-3140D9B594E5}" type="presOf" srcId="{21440E4A-EB86-4771-B44A-AE749373F6B3}" destId="{3A41911B-4077-4C3B-AB62-F25026A5B5C4}" srcOrd="0" destOrd="0" presId="urn:microsoft.com/office/officeart/2005/8/layout/chevron2"/>
    <dgm:cxn modelId="{B1ABCE7B-9E74-4DE6-BAA2-FE093900E683}" srcId="{CFFE264D-EBB2-4C2F-AFAF-A5A4C7E40B56}" destId="{FEBC1905-24FB-48E9-9914-910F72D40695}" srcOrd="0" destOrd="0" parTransId="{A8C0536E-6CD3-499E-A138-7306F7968718}" sibTransId="{586F08AF-DFC7-4F62-BA08-0AE425CF20E9}"/>
    <dgm:cxn modelId="{24280412-ED7D-4C8F-8927-EBC3C3DBC6C9}" srcId="{8AFBF2DA-36B7-46E8-8D92-9C009763DA39}" destId="{73AB79F4-65E5-4800-9C93-5E977234E229}" srcOrd="0" destOrd="0" parTransId="{8E14461E-EB2F-45AF-BFF2-B7CDD6FD8D68}" sibTransId="{826CA828-07C6-4083-93AB-EA91AD56061D}"/>
    <dgm:cxn modelId="{BD6598B1-68E8-4EA5-A59E-765B38423796}" srcId="{21440E4A-EB86-4771-B44A-AE749373F6B3}" destId="{8AF72A29-6E30-46B0-9F11-21DDFCE8154D}" srcOrd="0" destOrd="0" parTransId="{7D6603D4-A8AA-4AE8-B4B8-750A42E7E19D}" sibTransId="{18C8A254-81CC-4F06-BF7C-E9690662D7E9}"/>
    <dgm:cxn modelId="{9EB48966-F6E5-413A-AFEC-3C7876F284D1}" type="presOf" srcId="{3612DF44-B153-4EBB-84A9-F0D9B3FCEC8A}" destId="{4BB38F6F-887A-4821-A82C-DC00829F1EA4}" srcOrd="0" destOrd="0" presId="urn:microsoft.com/office/officeart/2005/8/layout/chevron2"/>
    <dgm:cxn modelId="{87C09873-3660-4169-ACD1-49828986F296}" type="presOf" srcId="{73AB79F4-65E5-4800-9C93-5E977234E229}" destId="{AAB10598-CF38-4532-B1F9-257E4DD1789A}" srcOrd="0" destOrd="0" presId="urn:microsoft.com/office/officeart/2005/8/layout/chevron2"/>
    <dgm:cxn modelId="{1FC504D9-D261-45D8-B30E-3241DDACE932}" srcId="{98BC6CB2-729B-4AFC-B1BA-96EB8BDC70B5}" destId="{7E67FA40-45EF-496A-B48D-F722C34874D9}" srcOrd="0" destOrd="0" parTransId="{6C8875BF-B316-4F9F-B9BA-29ACBB110BC1}" sibTransId="{B6530B6F-6153-4EEE-A3A9-438821080179}"/>
    <dgm:cxn modelId="{9C2F9B0C-4E84-46EC-A10F-39AAD9565DC8}" type="presOf" srcId="{8AFBF2DA-36B7-46E8-8D92-9C009763DA39}" destId="{1346D391-C069-4533-9D53-6518C2BE77A1}" srcOrd="0" destOrd="0" presId="urn:microsoft.com/office/officeart/2005/8/layout/chevron2"/>
    <dgm:cxn modelId="{913FD3EA-DA5E-4EB9-B64D-317B1FB6A259}" type="presOf" srcId="{8AF72A29-6E30-46B0-9F11-21DDFCE8154D}" destId="{880F5018-4B54-4DF0-9779-3E3A2203C90D}" srcOrd="0" destOrd="0" presId="urn:microsoft.com/office/officeart/2005/8/layout/chevron2"/>
    <dgm:cxn modelId="{41866755-361B-47A7-8945-A2D917B49F1A}" type="presOf" srcId="{585CF369-E541-4236-84EC-A69A5DC4B192}" destId="{2690AD1C-F041-40DD-AEE0-91FE05667228}" srcOrd="0" destOrd="0" presId="urn:microsoft.com/office/officeart/2005/8/layout/chevron2"/>
    <dgm:cxn modelId="{D9872C42-9AA9-458D-8FB5-485BA6EFB6EE}" type="presOf" srcId="{34F7AE6E-C3CC-4566-AE05-1FCB77BA0DD3}" destId="{5E50718D-B69E-4C6B-931A-6CA5D2B62479}" srcOrd="0" destOrd="0" presId="urn:microsoft.com/office/officeart/2005/8/layout/chevron2"/>
    <dgm:cxn modelId="{31254B81-D0E0-4DFA-883F-6D27FA22EA4A}" srcId="{CFFE264D-EBB2-4C2F-AFAF-A5A4C7E40B56}" destId="{98BC6CB2-729B-4AFC-B1BA-96EB8BDC70B5}" srcOrd="1" destOrd="0" parTransId="{A59B80AE-06FF-4541-A0B7-336DD1009DAF}" sibTransId="{EFB31A98-B500-4803-BFC5-24ADAEF67ACD}"/>
    <dgm:cxn modelId="{7E628693-3E63-4832-81EA-FDEACF73FAD7}" type="presOf" srcId="{CFFE264D-EBB2-4C2F-AFAF-A5A4C7E40B56}" destId="{D022C83D-87C2-46E5-B6EB-769068A7B3E2}" srcOrd="0" destOrd="0" presId="urn:microsoft.com/office/officeart/2005/8/layout/chevron2"/>
    <dgm:cxn modelId="{97D07809-9ACD-4FEA-985F-806EA197DCD0}" srcId="{FEBC1905-24FB-48E9-9914-910F72D40695}" destId="{34F7AE6E-C3CC-4566-AE05-1FCB77BA0DD3}" srcOrd="0" destOrd="0" parTransId="{042CD500-EB6F-4CEE-9C87-264A94C4797B}" sibTransId="{C9E51AF4-1C37-42F1-9AA4-23785C477294}"/>
    <dgm:cxn modelId="{074FE619-D192-4BEE-8AB8-A9101D7F338A}" srcId="{CFFE264D-EBB2-4C2F-AFAF-A5A4C7E40B56}" destId="{21440E4A-EB86-4771-B44A-AE749373F6B3}" srcOrd="3" destOrd="0" parTransId="{E130ACB7-9403-48D7-AF7B-C8A891DB73BE}" sibTransId="{DE0C5CC3-C995-4BC4-812F-53225B29A0AB}"/>
    <dgm:cxn modelId="{6F4720ED-04B9-48FD-9637-1CA944871B17}" type="presOf" srcId="{7E67FA40-45EF-496A-B48D-F722C34874D9}" destId="{FA5EB550-F1EE-425B-9FDF-DA690A97A5F8}" srcOrd="0" destOrd="0" presId="urn:microsoft.com/office/officeart/2005/8/layout/chevron2"/>
    <dgm:cxn modelId="{08CD1044-F5BB-4B8B-B85A-46D1A39AF893}" type="presParOf" srcId="{D022C83D-87C2-46E5-B6EB-769068A7B3E2}" destId="{83FEA29F-E43A-4EF2-8119-27F4BD027885}" srcOrd="0" destOrd="0" presId="urn:microsoft.com/office/officeart/2005/8/layout/chevron2"/>
    <dgm:cxn modelId="{B1389892-378D-420A-A8DA-43F88161F58C}" type="presParOf" srcId="{83FEA29F-E43A-4EF2-8119-27F4BD027885}" destId="{ADE473EE-FFA5-44A6-9B6D-01E74DEBBD68}" srcOrd="0" destOrd="0" presId="urn:microsoft.com/office/officeart/2005/8/layout/chevron2"/>
    <dgm:cxn modelId="{EB858E65-3631-4F9F-92A2-9D3F397029B0}" type="presParOf" srcId="{83FEA29F-E43A-4EF2-8119-27F4BD027885}" destId="{5E50718D-B69E-4C6B-931A-6CA5D2B62479}" srcOrd="1" destOrd="0" presId="urn:microsoft.com/office/officeart/2005/8/layout/chevron2"/>
    <dgm:cxn modelId="{8E4ADEE5-2DD8-4DBE-90A9-B8D616DD6EBA}" type="presParOf" srcId="{D022C83D-87C2-46E5-B6EB-769068A7B3E2}" destId="{E0696F1C-199D-45EA-8DB7-80DC4FE4757A}" srcOrd="1" destOrd="0" presId="urn:microsoft.com/office/officeart/2005/8/layout/chevron2"/>
    <dgm:cxn modelId="{C4DBB965-0600-4065-92B6-A0D11F95B262}" type="presParOf" srcId="{D022C83D-87C2-46E5-B6EB-769068A7B3E2}" destId="{BB3612F5-8A44-430A-808F-4F4D8B3E8FDC}" srcOrd="2" destOrd="0" presId="urn:microsoft.com/office/officeart/2005/8/layout/chevron2"/>
    <dgm:cxn modelId="{FC2BB707-B8E2-41AC-B7B8-DEA8BAD06510}" type="presParOf" srcId="{BB3612F5-8A44-430A-808F-4F4D8B3E8FDC}" destId="{AB487787-F119-4FDD-AD86-EA7938BE378F}" srcOrd="0" destOrd="0" presId="urn:microsoft.com/office/officeart/2005/8/layout/chevron2"/>
    <dgm:cxn modelId="{A3816B87-A1C2-4A4F-9F54-6EA74319CED3}" type="presParOf" srcId="{BB3612F5-8A44-430A-808F-4F4D8B3E8FDC}" destId="{FA5EB550-F1EE-425B-9FDF-DA690A97A5F8}" srcOrd="1" destOrd="0" presId="urn:microsoft.com/office/officeart/2005/8/layout/chevron2"/>
    <dgm:cxn modelId="{1950C384-0B99-4F79-ABEE-FE1020F4B93D}" type="presParOf" srcId="{D022C83D-87C2-46E5-B6EB-769068A7B3E2}" destId="{3D86F02B-2AE0-4C17-B4BA-0B2886207D8B}" srcOrd="3" destOrd="0" presId="urn:microsoft.com/office/officeart/2005/8/layout/chevron2"/>
    <dgm:cxn modelId="{869B9125-39E9-43D5-B148-D8D7171862F2}" type="presParOf" srcId="{D022C83D-87C2-46E5-B6EB-769068A7B3E2}" destId="{635DFAAB-460E-4A69-A6BC-5F98B45D8911}" srcOrd="4" destOrd="0" presId="urn:microsoft.com/office/officeart/2005/8/layout/chevron2"/>
    <dgm:cxn modelId="{7A9C45BA-22F6-4870-9ADD-EE046F0E340E}" type="presParOf" srcId="{635DFAAB-460E-4A69-A6BC-5F98B45D8911}" destId="{1346D391-C069-4533-9D53-6518C2BE77A1}" srcOrd="0" destOrd="0" presId="urn:microsoft.com/office/officeart/2005/8/layout/chevron2"/>
    <dgm:cxn modelId="{79612608-5E80-417D-96D4-7A34688D1662}" type="presParOf" srcId="{635DFAAB-460E-4A69-A6BC-5F98B45D8911}" destId="{AAB10598-CF38-4532-B1F9-257E4DD1789A}" srcOrd="1" destOrd="0" presId="urn:microsoft.com/office/officeart/2005/8/layout/chevron2"/>
    <dgm:cxn modelId="{D3DFA9EC-0C47-495A-9447-8ACB16E6C07E}" type="presParOf" srcId="{D022C83D-87C2-46E5-B6EB-769068A7B3E2}" destId="{87BE4CF7-A936-4614-93D8-B73D74837842}" srcOrd="5" destOrd="0" presId="urn:microsoft.com/office/officeart/2005/8/layout/chevron2"/>
    <dgm:cxn modelId="{6135A621-D1FF-4242-8F6F-0294BD431702}" type="presParOf" srcId="{D022C83D-87C2-46E5-B6EB-769068A7B3E2}" destId="{ABCE7EB0-F303-4C39-9BD7-066BE9D66EF0}" srcOrd="6" destOrd="0" presId="urn:microsoft.com/office/officeart/2005/8/layout/chevron2"/>
    <dgm:cxn modelId="{98A07886-7C99-43DA-843D-6EE3FCEF82CB}" type="presParOf" srcId="{ABCE7EB0-F303-4C39-9BD7-066BE9D66EF0}" destId="{3A41911B-4077-4C3B-AB62-F25026A5B5C4}" srcOrd="0" destOrd="0" presId="urn:microsoft.com/office/officeart/2005/8/layout/chevron2"/>
    <dgm:cxn modelId="{59B181C1-13D6-481E-944D-EC3A8F447A39}" type="presParOf" srcId="{ABCE7EB0-F303-4C39-9BD7-066BE9D66EF0}" destId="{880F5018-4B54-4DF0-9779-3E3A2203C90D}" srcOrd="1" destOrd="0" presId="urn:microsoft.com/office/officeart/2005/8/layout/chevron2"/>
    <dgm:cxn modelId="{D3E259C4-CA5D-4FF4-BC94-0F44C1B69D29}" type="presParOf" srcId="{D022C83D-87C2-46E5-B6EB-769068A7B3E2}" destId="{220582EC-CBA8-46D0-94F7-B9AD1CD1555C}" srcOrd="7" destOrd="0" presId="urn:microsoft.com/office/officeart/2005/8/layout/chevron2"/>
    <dgm:cxn modelId="{F78F0493-8FC8-426D-8596-9061740306C0}" type="presParOf" srcId="{D022C83D-87C2-46E5-B6EB-769068A7B3E2}" destId="{67C79EA3-A6DD-4DE2-A1F2-D5603507BCA4}" srcOrd="8" destOrd="0" presId="urn:microsoft.com/office/officeart/2005/8/layout/chevron2"/>
    <dgm:cxn modelId="{66879938-FA2C-4B3B-9A3A-57525D579CBF}" type="presParOf" srcId="{67C79EA3-A6DD-4DE2-A1F2-D5603507BCA4}" destId="{2690AD1C-F041-40DD-AEE0-91FE05667228}" srcOrd="0" destOrd="0" presId="urn:microsoft.com/office/officeart/2005/8/layout/chevron2"/>
    <dgm:cxn modelId="{179A0D29-141B-4D56-998B-D1A5F4A6E12E}" type="presParOf" srcId="{67C79EA3-A6DD-4DE2-A1F2-D5603507BCA4}" destId="{4BB38F6F-887A-4821-A82C-DC00829F1EA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FE264D-EBB2-4C2F-AFAF-A5A4C7E40B5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EBC1905-24FB-48E9-9914-910F72D40695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A8C0536E-6CD3-499E-A138-7306F7968718}" type="parTrans" cxnId="{B1ABCE7B-9E74-4DE6-BAA2-FE093900E683}">
      <dgm:prSet/>
      <dgm:spPr/>
      <dgm:t>
        <a:bodyPr/>
        <a:lstStyle/>
        <a:p>
          <a:endParaRPr lang="en-US"/>
        </a:p>
      </dgm:t>
    </dgm:pt>
    <dgm:pt modelId="{586F08AF-DFC7-4F62-BA08-0AE425CF20E9}" type="sibTrans" cxnId="{B1ABCE7B-9E74-4DE6-BAA2-FE093900E683}">
      <dgm:prSet/>
      <dgm:spPr/>
      <dgm:t>
        <a:bodyPr/>
        <a:lstStyle/>
        <a:p>
          <a:endParaRPr lang="en-US"/>
        </a:p>
      </dgm:t>
    </dgm:pt>
    <dgm:pt modelId="{34F7AE6E-C3CC-4566-AE05-1FCB77BA0DD3}">
      <dgm:prSet phldrT="[Text]"/>
      <dgm:spPr/>
      <dgm:t>
        <a:bodyPr/>
        <a:lstStyle/>
        <a:p>
          <a:r>
            <a:rPr lang="en-US" dirty="0" smtClean="0"/>
            <a:t>Click on </a:t>
          </a:r>
          <a:r>
            <a:rPr lang="en-US" dirty="0" smtClean="0">
              <a:solidFill>
                <a:srgbClr val="C00000"/>
              </a:solidFill>
            </a:rPr>
            <a:t>File menu </a:t>
          </a:r>
          <a:r>
            <a:rPr lang="en-US" dirty="0" smtClean="0"/>
            <a:t>and </a:t>
          </a:r>
          <a:r>
            <a:rPr lang="en-US" b="1" dirty="0" smtClean="0">
              <a:solidFill>
                <a:srgbClr val="C00000"/>
              </a:solidFill>
            </a:rPr>
            <a:t>Save command</a:t>
          </a:r>
          <a:endParaRPr lang="en-US" b="1" dirty="0">
            <a:solidFill>
              <a:srgbClr val="C00000"/>
            </a:solidFill>
          </a:endParaRPr>
        </a:p>
      </dgm:t>
    </dgm:pt>
    <dgm:pt modelId="{042CD500-EB6F-4CEE-9C87-264A94C4797B}" type="parTrans" cxnId="{97D07809-9ACD-4FEA-985F-806EA197DCD0}">
      <dgm:prSet/>
      <dgm:spPr/>
      <dgm:t>
        <a:bodyPr/>
        <a:lstStyle/>
        <a:p>
          <a:endParaRPr lang="en-US"/>
        </a:p>
      </dgm:t>
    </dgm:pt>
    <dgm:pt modelId="{C9E51AF4-1C37-42F1-9AA4-23785C477294}" type="sibTrans" cxnId="{97D07809-9ACD-4FEA-985F-806EA197DCD0}">
      <dgm:prSet/>
      <dgm:spPr/>
      <dgm:t>
        <a:bodyPr/>
        <a:lstStyle/>
        <a:p>
          <a:endParaRPr lang="en-US"/>
        </a:p>
      </dgm:t>
    </dgm:pt>
    <dgm:pt modelId="{98BC6CB2-729B-4AFC-B1BA-96EB8BDC70B5}">
      <dgm:prSet phldrT="[Text]"/>
      <dgm:spPr/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A59B80AE-06FF-4541-A0B7-336DD1009DAF}" type="parTrans" cxnId="{31254B81-D0E0-4DFA-883F-6D27FA22EA4A}">
      <dgm:prSet/>
      <dgm:spPr/>
      <dgm:t>
        <a:bodyPr/>
        <a:lstStyle/>
        <a:p>
          <a:endParaRPr lang="en-US"/>
        </a:p>
      </dgm:t>
    </dgm:pt>
    <dgm:pt modelId="{EFB31A98-B500-4803-BFC5-24ADAEF67ACD}" type="sibTrans" cxnId="{31254B81-D0E0-4DFA-883F-6D27FA22EA4A}">
      <dgm:prSet/>
      <dgm:spPr/>
      <dgm:t>
        <a:bodyPr/>
        <a:lstStyle/>
        <a:p>
          <a:endParaRPr lang="en-US"/>
        </a:p>
      </dgm:t>
    </dgm:pt>
    <dgm:pt modelId="{7E67FA40-45EF-496A-B48D-F722C34874D9}">
      <dgm:prSet phldrT="[Text]"/>
      <dgm:spPr/>
      <dgm:t>
        <a:bodyPr/>
        <a:lstStyle/>
        <a:p>
          <a:r>
            <a:rPr lang="en-US" dirty="0" smtClean="0"/>
            <a:t>Click the </a:t>
          </a:r>
          <a:r>
            <a:rPr lang="en-US" b="1" dirty="0" smtClean="0">
              <a:solidFill>
                <a:srgbClr val="C00000"/>
              </a:solidFill>
            </a:rPr>
            <a:t>Save</a:t>
          </a:r>
          <a:r>
            <a:rPr lang="en-US" dirty="0" smtClean="0">
              <a:solidFill>
                <a:srgbClr val="C00000"/>
              </a:solidFill>
            </a:rPr>
            <a:t> button</a:t>
          </a:r>
          <a:r>
            <a:rPr lang="en-US" dirty="0" smtClean="0"/>
            <a:t> on the </a:t>
          </a:r>
          <a:r>
            <a:rPr lang="en-US" dirty="0" smtClean="0">
              <a:solidFill>
                <a:srgbClr val="C00000"/>
              </a:solidFill>
            </a:rPr>
            <a:t>QAT</a:t>
          </a:r>
          <a:endParaRPr lang="en-US" dirty="0">
            <a:solidFill>
              <a:srgbClr val="C00000"/>
            </a:solidFill>
          </a:endParaRPr>
        </a:p>
      </dgm:t>
    </dgm:pt>
    <dgm:pt modelId="{6C8875BF-B316-4F9F-B9BA-29ACBB110BC1}" type="parTrans" cxnId="{1FC504D9-D261-45D8-B30E-3241DDACE932}">
      <dgm:prSet/>
      <dgm:spPr/>
      <dgm:t>
        <a:bodyPr/>
        <a:lstStyle/>
        <a:p>
          <a:endParaRPr lang="en-US"/>
        </a:p>
      </dgm:t>
    </dgm:pt>
    <dgm:pt modelId="{B6530B6F-6153-4EEE-A3A9-438821080179}" type="sibTrans" cxnId="{1FC504D9-D261-45D8-B30E-3241DDACE932}">
      <dgm:prSet/>
      <dgm:spPr/>
      <dgm:t>
        <a:bodyPr/>
        <a:lstStyle/>
        <a:p>
          <a:endParaRPr lang="en-US"/>
        </a:p>
      </dgm:t>
    </dgm:pt>
    <dgm:pt modelId="{8AFBF2DA-36B7-46E8-8D92-9C009763DA39}">
      <dgm:prSet phldrT="[Text]"/>
      <dgm:spPr/>
      <dgm:t>
        <a:bodyPr/>
        <a:lstStyle/>
        <a:p>
          <a:r>
            <a:rPr lang="en-US" dirty="0" smtClean="0"/>
            <a:t>3</a:t>
          </a:r>
          <a:endParaRPr lang="en-US" dirty="0"/>
        </a:p>
      </dgm:t>
    </dgm:pt>
    <dgm:pt modelId="{AECE1110-BF78-4CB8-AD1F-94671A2DF940}" type="parTrans" cxnId="{471F1A1A-02AB-4F20-8E7B-1597487957AD}">
      <dgm:prSet/>
      <dgm:spPr/>
      <dgm:t>
        <a:bodyPr/>
        <a:lstStyle/>
        <a:p>
          <a:endParaRPr lang="en-US"/>
        </a:p>
      </dgm:t>
    </dgm:pt>
    <dgm:pt modelId="{BD23B1D4-D0E9-4A42-ABF6-53922B873F8A}" type="sibTrans" cxnId="{471F1A1A-02AB-4F20-8E7B-1597487957AD}">
      <dgm:prSet/>
      <dgm:spPr/>
      <dgm:t>
        <a:bodyPr/>
        <a:lstStyle/>
        <a:p>
          <a:endParaRPr lang="en-US"/>
        </a:p>
      </dgm:t>
    </dgm:pt>
    <dgm:pt modelId="{73AB79F4-65E5-4800-9C93-5E977234E229}">
      <dgm:prSet phldrT="[Text]"/>
      <dgm:spPr/>
      <dgm:t>
        <a:bodyPr/>
        <a:lstStyle/>
        <a:p>
          <a:r>
            <a:rPr lang="en-US" b="1" dirty="0" smtClean="0">
              <a:solidFill>
                <a:srgbClr val="C00000"/>
              </a:solidFill>
            </a:rPr>
            <a:t>CTRL + S </a:t>
          </a:r>
          <a:r>
            <a:rPr lang="en-US" dirty="0" smtClean="0"/>
            <a:t>launches </a:t>
          </a:r>
          <a:r>
            <a:rPr lang="en-US" dirty="0" smtClean="0">
              <a:solidFill>
                <a:srgbClr val="C00000"/>
              </a:solidFill>
            </a:rPr>
            <a:t>Save As dialog box</a:t>
          </a:r>
          <a:endParaRPr lang="en-US" dirty="0">
            <a:solidFill>
              <a:srgbClr val="C00000"/>
            </a:solidFill>
          </a:endParaRPr>
        </a:p>
      </dgm:t>
    </dgm:pt>
    <dgm:pt modelId="{8E14461E-EB2F-45AF-BFF2-B7CDD6FD8D68}" type="parTrans" cxnId="{24280412-ED7D-4C8F-8927-EBC3C3DBC6C9}">
      <dgm:prSet/>
      <dgm:spPr/>
      <dgm:t>
        <a:bodyPr/>
        <a:lstStyle/>
        <a:p>
          <a:endParaRPr lang="en-US"/>
        </a:p>
      </dgm:t>
    </dgm:pt>
    <dgm:pt modelId="{826CA828-07C6-4083-93AB-EA91AD56061D}" type="sibTrans" cxnId="{24280412-ED7D-4C8F-8927-EBC3C3DBC6C9}">
      <dgm:prSet/>
      <dgm:spPr/>
      <dgm:t>
        <a:bodyPr/>
        <a:lstStyle/>
        <a:p>
          <a:endParaRPr lang="en-US"/>
        </a:p>
      </dgm:t>
    </dgm:pt>
    <dgm:pt modelId="{21440E4A-EB86-4771-B44A-AE749373F6B3}">
      <dgm:prSet phldrT="[Text]"/>
      <dgm:spPr/>
      <dgm:t>
        <a:bodyPr/>
        <a:lstStyle/>
        <a:p>
          <a:r>
            <a:rPr lang="en-US" dirty="0" smtClean="0"/>
            <a:t>4</a:t>
          </a:r>
          <a:endParaRPr lang="en-US" dirty="0"/>
        </a:p>
      </dgm:t>
    </dgm:pt>
    <dgm:pt modelId="{E130ACB7-9403-48D7-AF7B-C8A891DB73BE}" type="parTrans" cxnId="{074FE619-D192-4BEE-8AB8-A9101D7F338A}">
      <dgm:prSet/>
      <dgm:spPr/>
      <dgm:t>
        <a:bodyPr/>
        <a:lstStyle/>
        <a:p>
          <a:endParaRPr lang="en-US"/>
        </a:p>
      </dgm:t>
    </dgm:pt>
    <dgm:pt modelId="{DE0C5CC3-C995-4BC4-812F-53225B29A0AB}" type="sibTrans" cxnId="{074FE619-D192-4BEE-8AB8-A9101D7F338A}">
      <dgm:prSet/>
      <dgm:spPr/>
      <dgm:t>
        <a:bodyPr/>
        <a:lstStyle/>
        <a:p>
          <a:endParaRPr lang="en-US"/>
        </a:p>
      </dgm:t>
    </dgm:pt>
    <dgm:pt modelId="{8AF72A29-6E30-46B0-9F11-21DDFCE8154D}">
      <dgm:prSet/>
      <dgm:spPr/>
      <dgm:t>
        <a:bodyPr/>
        <a:lstStyle/>
        <a:p>
          <a:r>
            <a:rPr lang="en-US" dirty="0" smtClean="0"/>
            <a:t>Click </a:t>
          </a:r>
          <a:r>
            <a:rPr lang="en-US" b="1" dirty="0" smtClean="0"/>
            <a:t>File</a:t>
          </a:r>
          <a:r>
            <a:rPr lang="en-US" dirty="0" smtClean="0"/>
            <a:t> and </a:t>
          </a:r>
          <a:r>
            <a:rPr lang="en-US" b="1" dirty="0" smtClean="0">
              <a:solidFill>
                <a:srgbClr val="C00000"/>
              </a:solidFill>
            </a:rPr>
            <a:t>Save As </a:t>
          </a:r>
          <a:r>
            <a:rPr lang="en-US" dirty="0" smtClean="0"/>
            <a:t>to save a different version or save to a new location</a:t>
          </a:r>
          <a:endParaRPr lang="en-US" dirty="0"/>
        </a:p>
      </dgm:t>
    </dgm:pt>
    <dgm:pt modelId="{7D6603D4-A8AA-4AE8-B4B8-750A42E7E19D}" type="parTrans" cxnId="{BD6598B1-68E8-4EA5-A59E-765B38423796}">
      <dgm:prSet/>
      <dgm:spPr/>
      <dgm:t>
        <a:bodyPr/>
        <a:lstStyle/>
        <a:p>
          <a:endParaRPr lang="en-US"/>
        </a:p>
      </dgm:t>
    </dgm:pt>
    <dgm:pt modelId="{18C8A254-81CC-4F06-BF7C-E9690662D7E9}" type="sibTrans" cxnId="{BD6598B1-68E8-4EA5-A59E-765B38423796}">
      <dgm:prSet/>
      <dgm:spPr/>
      <dgm:t>
        <a:bodyPr/>
        <a:lstStyle/>
        <a:p>
          <a:endParaRPr lang="en-US"/>
        </a:p>
      </dgm:t>
    </dgm:pt>
    <dgm:pt modelId="{3612DF44-B153-4EBB-84A9-F0D9B3FCEC8A}">
      <dgm:prSet/>
      <dgm:spPr/>
      <dgm:t>
        <a:bodyPr/>
        <a:lstStyle/>
        <a:p>
          <a:r>
            <a:rPr lang="en-US" dirty="0" smtClean="0"/>
            <a:t>Shift + F12</a:t>
          </a:r>
          <a:endParaRPr lang="en-US" dirty="0"/>
        </a:p>
      </dgm:t>
    </dgm:pt>
    <dgm:pt modelId="{4A2A9349-3292-4C92-9C4E-E3C1C52E5D7E}" type="parTrans" cxnId="{D22D8B10-7211-4E54-93C7-85A869D222B5}">
      <dgm:prSet/>
      <dgm:spPr/>
      <dgm:t>
        <a:bodyPr/>
        <a:lstStyle/>
        <a:p>
          <a:endParaRPr lang="en-US"/>
        </a:p>
      </dgm:t>
    </dgm:pt>
    <dgm:pt modelId="{0ADEF807-68DE-4863-9765-44A528A26878}" type="sibTrans" cxnId="{D22D8B10-7211-4E54-93C7-85A869D222B5}">
      <dgm:prSet/>
      <dgm:spPr/>
      <dgm:t>
        <a:bodyPr/>
        <a:lstStyle/>
        <a:p>
          <a:endParaRPr lang="en-US"/>
        </a:p>
      </dgm:t>
    </dgm:pt>
    <dgm:pt modelId="{585CF369-E541-4236-84EC-A69A5DC4B192}">
      <dgm:prSet phldrT="[Text]"/>
      <dgm:spPr/>
      <dgm:t>
        <a:bodyPr/>
        <a:lstStyle/>
        <a:p>
          <a:r>
            <a:rPr lang="en-US" dirty="0" smtClean="0"/>
            <a:t>5</a:t>
          </a:r>
          <a:endParaRPr lang="en-US" dirty="0"/>
        </a:p>
      </dgm:t>
    </dgm:pt>
    <dgm:pt modelId="{F07CC1A4-5AAA-4B54-B60C-A121312941DE}" type="sibTrans" cxnId="{D8464FC2-C4FC-42E9-81AF-6014306183E4}">
      <dgm:prSet/>
      <dgm:spPr/>
      <dgm:t>
        <a:bodyPr/>
        <a:lstStyle/>
        <a:p>
          <a:endParaRPr lang="en-US"/>
        </a:p>
      </dgm:t>
    </dgm:pt>
    <dgm:pt modelId="{DA06778A-2056-4A7C-88CA-882FDC273357}" type="parTrans" cxnId="{D8464FC2-C4FC-42E9-81AF-6014306183E4}">
      <dgm:prSet/>
      <dgm:spPr/>
      <dgm:t>
        <a:bodyPr/>
        <a:lstStyle/>
        <a:p>
          <a:endParaRPr lang="en-US"/>
        </a:p>
      </dgm:t>
    </dgm:pt>
    <dgm:pt modelId="{D022C83D-87C2-46E5-B6EB-769068A7B3E2}" type="pres">
      <dgm:prSet presAssocID="{CFFE264D-EBB2-4C2F-AFAF-A5A4C7E40B5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3FEA29F-E43A-4EF2-8119-27F4BD027885}" type="pres">
      <dgm:prSet presAssocID="{FEBC1905-24FB-48E9-9914-910F72D40695}" presName="composite" presStyleCnt="0"/>
      <dgm:spPr/>
    </dgm:pt>
    <dgm:pt modelId="{ADE473EE-FFA5-44A6-9B6D-01E74DEBBD68}" type="pres">
      <dgm:prSet presAssocID="{FEBC1905-24FB-48E9-9914-910F72D40695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50718D-B69E-4C6B-931A-6CA5D2B62479}" type="pres">
      <dgm:prSet presAssocID="{FEBC1905-24FB-48E9-9914-910F72D40695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696F1C-199D-45EA-8DB7-80DC4FE4757A}" type="pres">
      <dgm:prSet presAssocID="{586F08AF-DFC7-4F62-BA08-0AE425CF20E9}" presName="sp" presStyleCnt="0"/>
      <dgm:spPr/>
    </dgm:pt>
    <dgm:pt modelId="{BB3612F5-8A44-430A-808F-4F4D8B3E8FDC}" type="pres">
      <dgm:prSet presAssocID="{98BC6CB2-729B-4AFC-B1BA-96EB8BDC70B5}" presName="composite" presStyleCnt="0"/>
      <dgm:spPr/>
    </dgm:pt>
    <dgm:pt modelId="{AB487787-F119-4FDD-AD86-EA7938BE378F}" type="pres">
      <dgm:prSet presAssocID="{98BC6CB2-729B-4AFC-B1BA-96EB8BDC70B5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5EB550-F1EE-425B-9FDF-DA690A97A5F8}" type="pres">
      <dgm:prSet presAssocID="{98BC6CB2-729B-4AFC-B1BA-96EB8BDC70B5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86F02B-2AE0-4C17-B4BA-0B2886207D8B}" type="pres">
      <dgm:prSet presAssocID="{EFB31A98-B500-4803-BFC5-24ADAEF67ACD}" presName="sp" presStyleCnt="0"/>
      <dgm:spPr/>
    </dgm:pt>
    <dgm:pt modelId="{635DFAAB-460E-4A69-A6BC-5F98B45D8911}" type="pres">
      <dgm:prSet presAssocID="{8AFBF2DA-36B7-46E8-8D92-9C009763DA39}" presName="composite" presStyleCnt="0"/>
      <dgm:spPr/>
    </dgm:pt>
    <dgm:pt modelId="{1346D391-C069-4533-9D53-6518C2BE77A1}" type="pres">
      <dgm:prSet presAssocID="{8AFBF2DA-36B7-46E8-8D92-9C009763DA39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B10598-CF38-4532-B1F9-257E4DD1789A}" type="pres">
      <dgm:prSet presAssocID="{8AFBF2DA-36B7-46E8-8D92-9C009763DA39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BE4CF7-A936-4614-93D8-B73D74837842}" type="pres">
      <dgm:prSet presAssocID="{BD23B1D4-D0E9-4A42-ABF6-53922B873F8A}" presName="sp" presStyleCnt="0"/>
      <dgm:spPr/>
    </dgm:pt>
    <dgm:pt modelId="{ABCE7EB0-F303-4C39-9BD7-066BE9D66EF0}" type="pres">
      <dgm:prSet presAssocID="{21440E4A-EB86-4771-B44A-AE749373F6B3}" presName="composite" presStyleCnt="0"/>
      <dgm:spPr/>
    </dgm:pt>
    <dgm:pt modelId="{3A41911B-4077-4C3B-AB62-F25026A5B5C4}" type="pres">
      <dgm:prSet presAssocID="{21440E4A-EB86-4771-B44A-AE749373F6B3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0F5018-4B54-4DF0-9779-3E3A2203C90D}" type="pres">
      <dgm:prSet presAssocID="{21440E4A-EB86-4771-B44A-AE749373F6B3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0582EC-CBA8-46D0-94F7-B9AD1CD1555C}" type="pres">
      <dgm:prSet presAssocID="{DE0C5CC3-C995-4BC4-812F-53225B29A0AB}" presName="sp" presStyleCnt="0"/>
      <dgm:spPr/>
    </dgm:pt>
    <dgm:pt modelId="{67C79EA3-A6DD-4DE2-A1F2-D5603507BCA4}" type="pres">
      <dgm:prSet presAssocID="{585CF369-E541-4236-84EC-A69A5DC4B192}" presName="composite" presStyleCnt="0"/>
      <dgm:spPr/>
    </dgm:pt>
    <dgm:pt modelId="{2690AD1C-F041-40DD-AEE0-91FE05667228}" type="pres">
      <dgm:prSet presAssocID="{585CF369-E541-4236-84EC-A69A5DC4B192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B38F6F-887A-4821-A82C-DC00829F1EA4}" type="pres">
      <dgm:prSet presAssocID="{585CF369-E541-4236-84EC-A69A5DC4B192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D48BFD5-005B-47C8-9C54-7EB5E6D94A3F}" type="presOf" srcId="{34F7AE6E-C3CC-4566-AE05-1FCB77BA0DD3}" destId="{5E50718D-B69E-4C6B-931A-6CA5D2B62479}" srcOrd="0" destOrd="0" presId="urn:microsoft.com/office/officeart/2005/8/layout/chevron2"/>
    <dgm:cxn modelId="{AAF74B19-E05A-4C9A-9845-57971205650B}" type="presOf" srcId="{7E67FA40-45EF-496A-B48D-F722C34874D9}" destId="{FA5EB550-F1EE-425B-9FDF-DA690A97A5F8}" srcOrd="0" destOrd="0" presId="urn:microsoft.com/office/officeart/2005/8/layout/chevron2"/>
    <dgm:cxn modelId="{1FC504D9-D261-45D8-B30E-3241DDACE932}" srcId="{98BC6CB2-729B-4AFC-B1BA-96EB8BDC70B5}" destId="{7E67FA40-45EF-496A-B48D-F722C34874D9}" srcOrd="0" destOrd="0" parTransId="{6C8875BF-B316-4F9F-B9BA-29ACBB110BC1}" sibTransId="{B6530B6F-6153-4EEE-A3A9-438821080179}"/>
    <dgm:cxn modelId="{BD6598B1-68E8-4EA5-A59E-765B38423796}" srcId="{21440E4A-EB86-4771-B44A-AE749373F6B3}" destId="{8AF72A29-6E30-46B0-9F11-21DDFCE8154D}" srcOrd="0" destOrd="0" parTransId="{7D6603D4-A8AA-4AE8-B4B8-750A42E7E19D}" sibTransId="{18C8A254-81CC-4F06-BF7C-E9690662D7E9}"/>
    <dgm:cxn modelId="{CE3307FB-10F7-461A-B644-41C0B0DAD76E}" type="presOf" srcId="{3612DF44-B153-4EBB-84A9-F0D9B3FCEC8A}" destId="{4BB38F6F-887A-4821-A82C-DC00829F1EA4}" srcOrd="0" destOrd="0" presId="urn:microsoft.com/office/officeart/2005/8/layout/chevron2"/>
    <dgm:cxn modelId="{F18292F9-3F2C-431D-A9EB-477BA9EE4C90}" type="presOf" srcId="{CFFE264D-EBB2-4C2F-AFAF-A5A4C7E40B56}" destId="{D022C83D-87C2-46E5-B6EB-769068A7B3E2}" srcOrd="0" destOrd="0" presId="urn:microsoft.com/office/officeart/2005/8/layout/chevron2"/>
    <dgm:cxn modelId="{B1ABCE7B-9E74-4DE6-BAA2-FE093900E683}" srcId="{CFFE264D-EBB2-4C2F-AFAF-A5A4C7E40B56}" destId="{FEBC1905-24FB-48E9-9914-910F72D40695}" srcOrd="0" destOrd="0" parTransId="{A8C0536E-6CD3-499E-A138-7306F7968718}" sibTransId="{586F08AF-DFC7-4F62-BA08-0AE425CF20E9}"/>
    <dgm:cxn modelId="{8A97BB8A-FB05-4A31-9CF1-093D1FFB2A73}" type="presOf" srcId="{98BC6CB2-729B-4AFC-B1BA-96EB8BDC70B5}" destId="{AB487787-F119-4FDD-AD86-EA7938BE378F}" srcOrd="0" destOrd="0" presId="urn:microsoft.com/office/officeart/2005/8/layout/chevron2"/>
    <dgm:cxn modelId="{69E79DC0-AEE0-45B8-B2D3-E0012597E382}" type="presOf" srcId="{FEBC1905-24FB-48E9-9914-910F72D40695}" destId="{ADE473EE-FFA5-44A6-9B6D-01E74DEBBD68}" srcOrd="0" destOrd="0" presId="urn:microsoft.com/office/officeart/2005/8/layout/chevron2"/>
    <dgm:cxn modelId="{6B22B4B5-DD51-43BA-A83B-13EDEAD997DC}" type="presOf" srcId="{8AF72A29-6E30-46B0-9F11-21DDFCE8154D}" destId="{880F5018-4B54-4DF0-9779-3E3A2203C90D}" srcOrd="0" destOrd="0" presId="urn:microsoft.com/office/officeart/2005/8/layout/chevron2"/>
    <dgm:cxn modelId="{471F1A1A-02AB-4F20-8E7B-1597487957AD}" srcId="{CFFE264D-EBB2-4C2F-AFAF-A5A4C7E40B56}" destId="{8AFBF2DA-36B7-46E8-8D92-9C009763DA39}" srcOrd="2" destOrd="0" parTransId="{AECE1110-BF78-4CB8-AD1F-94671A2DF940}" sibTransId="{BD23B1D4-D0E9-4A42-ABF6-53922B873F8A}"/>
    <dgm:cxn modelId="{78E63FFF-AABB-4811-940B-771DCB9C50A0}" type="presOf" srcId="{73AB79F4-65E5-4800-9C93-5E977234E229}" destId="{AAB10598-CF38-4532-B1F9-257E4DD1789A}" srcOrd="0" destOrd="0" presId="urn:microsoft.com/office/officeart/2005/8/layout/chevron2"/>
    <dgm:cxn modelId="{074FE619-D192-4BEE-8AB8-A9101D7F338A}" srcId="{CFFE264D-EBB2-4C2F-AFAF-A5A4C7E40B56}" destId="{21440E4A-EB86-4771-B44A-AE749373F6B3}" srcOrd="3" destOrd="0" parTransId="{E130ACB7-9403-48D7-AF7B-C8A891DB73BE}" sibTransId="{DE0C5CC3-C995-4BC4-812F-53225B29A0AB}"/>
    <dgm:cxn modelId="{FECBE237-1C09-4463-B9F1-EDBFC333F253}" type="presOf" srcId="{8AFBF2DA-36B7-46E8-8D92-9C009763DA39}" destId="{1346D391-C069-4533-9D53-6518C2BE77A1}" srcOrd="0" destOrd="0" presId="urn:microsoft.com/office/officeart/2005/8/layout/chevron2"/>
    <dgm:cxn modelId="{24280412-ED7D-4C8F-8927-EBC3C3DBC6C9}" srcId="{8AFBF2DA-36B7-46E8-8D92-9C009763DA39}" destId="{73AB79F4-65E5-4800-9C93-5E977234E229}" srcOrd="0" destOrd="0" parTransId="{8E14461E-EB2F-45AF-BFF2-B7CDD6FD8D68}" sibTransId="{826CA828-07C6-4083-93AB-EA91AD56061D}"/>
    <dgm:cxn modelId="{31254B81-D0E0-4DFA-883F-6D27FA22EA4A}" srcId="{CFFE264D-EBB2-4C2F-AFAF-A5A4C7E40B56}" destId="{98BC6CB2-729B-4AFC-B1BA-96EB8BDC70B5}" srcOrd="1" destOrd="0" parTransId="{A59B80AE-06FF-4541-A0B7-336DD1009DAF}" sibTransId="{EFB31A98-B500-4803-BFC5-24ADAEF67ACD}"/>
    <dgm:cxn modelId="{D22D8B10-7211-4E54-93C7-85A869D222B5}" srcId="{585CF369-E541-4236-84EC-A69A5DC4B192}" destId="{3612DF44-B153-4EBB-84A9-F0D9B3FCEC8A}" srcOrd="0" destOrd="0" parTransId="{4A2A9349-3292-4C92-9C4E-E3C1C52E5D7E}" sibTransId="{0ADEF807-68DE-4863-9765-44A528A26878}"/>
    <dgm:cxn modelId="{6CAC8D47-A1A0-4F21-B431-2197C8EA3F1C}" type="presOf" srcId="{585CF369-E541-4236-84EC-A69A5DC4B192}" destId="{2690AD1C-F041-40DD-AEE0-91FE05667228}" srcOrd="0" destOrd="0" presId="urn:microsoft.com/office/officeart/2005/8/layout/chevron2"/>
    <dgm:cxn modelId="{EE6E27E4-3573-49E1-8A82-D866A676634C}" type="presOf" srcId="{21440E4A-EB86-4771-B44A-AE749373F6B3}" destId="{3A41911B-4077-4C3B-AB62-F25026A5B5C4}" srcOrd="0" destOrd="0" presId="urn:microsoft.com/office/officeart/2005/8/layout/chevron2"/>
    <dgm:cxn modelId="{97D07809-9ACD-4FEA-985F-806EA197DCD0}" srcId="{FEBC1905-24FB-48E9-9914-910F72D40695}" destId="{34F7AE6E-C3CC-4566-AE05-1FCB77BA0DD3}" srcOrd="0" destOrd="0" parTransId="{042CD500-EB6F-4CEE-9C87-264A94C4797B}" sibTransId="{C9E51AF4-1C37-42F1-9AA4-23785C477294}"/>
    <dgm:cxn modelId="{D8464FC2-C4FC-42E9-81AF-6014306183E4}" srcId="{CFFE264D-EBB2-4C2F-AFAF-A5A4C7E40B56}" destId="{585CF369-E541-4236-84EC-A69A5DC4B192}" srcOrd="4" destOrd="0" parTransId="{DA06778A-2056-4A7C-88CA-882FDC273357}" sibTransId="{F07CC1A4-5AAA-4B54-B60C-A121312941DE}"/>
    <dgm:cxn modelId="{2399BA10-A5D5-4E5C-B374-858C98B5A0A1}" type="presParOf" srcId="{D022C83D-87C2-46E5-B6EB-769068A7B3E2}" destId="{83FEA29F-E43A-4EF2-8119-27F4BD027885}" srcOrd="0" destOrd="0" presId="urn:microsoft.com/office/officeart/2005/8/layout/chevron2"/>
    <dgm:cxn modelId="{399EEDB0-A6CF-4BEE-B70B-C9182BE4429E}" type="presParOf" srcId="{83FEA29F-E43A-4EF2-8119-27F4BD027885}" destId="{ADE473EE-FFA5-44A6-9B6D-01E74DEBBD68}" srcOrd="0" destOrd="0" presId="urn:microsoft.com/office/officeart/2005/8/layout/chevron2"/>
    <dgm:cxn modelId="{2D225FB9-5861-4C19-AF9D-4E44D12768C7}" type="presParOf" srcId="{83FEA29F-E43A-4EF2-8119-27F4BD027885}" destId="{5E50718D-B69E-4C6B-931A-6CA5D2B62479}" srcOrd="1" destOrd="0" presId="urn:microsoft.com/office/officeart/2005/8/layout/chevron2"/>
    <dgm:cxn modelId="{7F1AFDD1-14C0-411E-8F0D-107E8F27F5EE}" type="presParOf" srcId="{D022C83D-87C2-46E5-B6EB-769068A7B3E2}" destId="{E0696F1C-199D-45EA-8DB7-80DC4FE4757A}" srcOrd="1" destOrd="0" presId="urn:microsoft.com/office/officeart/2005/8/layout/chevron2"/>
    <dgm:cxn modelId="{B749108B-5CDC-4108-852D-27440C0A7772}" type="presParOf" srcId="{D022C83D-87C2-46E5-B6EB-769068A7B3E2}" destId="{BB3612F5-8A44-430A-808F-4F4D8B3E8FDC}" srcOrd="2" destOrd="0" presId="urn:microsoft.com/office/officeart/2005/8/layout/chevron2"/>
    <dgm:cxn modelId="{4809DF74-1C06-4513-845A-79E21820717E}" type="presParOf" srcId="{BB3612F5-8A44-430A-808F-4F4D8B3E8FDC}" destId="{AB487787-F119-4FDD-AD86-EA7938BE378F}" srcOrd="0" destOrd="0" presId="urn:microsoft.com/office/officeart/2005/8/layout/chevron2"/>
    <dgm:cxn modelId="{8E85A6A1-3F33-42A2-8611-580CABBB1AE1}" type="presParOf" srcId="{BB3612F5-8A44-430A-808F-4F4D8B3E8FDC}" destId="{FA5EB550-F1EE-425B-9FDF-DA690A97A5F8}" srcOrd="1" destOrd="0" presId="urn:microsoft.com/office/officeart/2005/8/layout/chevron2"/>
    <dgm:cxn modelId="{D7F7D9AE-78AB-4936-A798-8A0EA1DCB2BE}" type="presParOf" srcId="{D022C83D-87C2-46E5-B6EB-769068A7B3E2}" destId="{3D86F02B-2AE0-4C17-B4BA-0B2886207D8B}" srcOrd="3" destOrd="0" presId="urn:microsoft.com/office/officeart/2005/8/layout/chevron2"/>
    <dgm:cxn modelId="{E9AD3E8C-E1CC-45CF-8FE5-A57A8157BD19}" type="presParOf" srcId="{D022C83D-87C2-46E5-B6EB-769068A7B3E2}" destId="{635DFAAB-460E-4A69-A6BC-5F98B45D8911}" srcOrd="4" destOrd="0" presId="urn:microsoft.com/office/officeart/2005/8/layout/chevron2"/>
    <dgm:cxn modelId="{06135205-D70F-491A-85BA-EEC440939A2D}" type="presParOf" srcId="{635DFAAB-460E-4A69-A6BC-5F98B45D8911}" destId="{1346D391-C069-4533-9D53-6518C2BE77A1}" srcOrd="0" destOrd="0" presId="urn:microsoft.com/office/officeart/2005/8/layout/chevron2"/>
    <dgm:cxn modelId="{CFE6F063-AFDC-4058-B798-DBAB13BC61B9}" type="presParOf" srcId="{635DFAAB-460E-4A69-A6BC-5F98B45D8911}" destId="{AAB10598-CF38-4532-B1F9-257E4DD1789A}" srcOrd="1" destOrd="0" presId="urn:microsoft.com/office/officeart/2005/8/layout/chevron2"/>
    <dgm:cxn modelId="{862D0981-76E4-443B-B849-E31EF6FC1961}" type="presParOf" srcId="{D022C83D-87C2-46E5-B6EB-769068A7B3E2}" destId="{87BE4CF7-A936-4614-93D8-B73D74837842}" srcOrd="5" destOrd="0" presId="urn:microsoft.com/office/officeart/2005/8/layout/chevron2"/>
    <dgm:cxn modelId="{5F9EA7F6-BDD5-4239-8B85-1D007311261E}" type="presParOf" srcId="{D022C83D-87C2-46E5-B6EB-769068A7B3E2}" destId="{ABCE7EB0-F303-4C39-9BD7-066BE9D66EF0}" srcOrd="6" destOrd="0" presId="urn:microsoft.com/office/officeart/2005/8/layout/chevron2"/>
    <dgm:cxn modelId="{0EA80F6C-7EB3-49C3-8FFC-26DD59F71A03}" type="presParOf" srcId="{ABCE7EB0-F303-4C39-9BD7-066BE9D66EF0}" destId="{3A41911B-4077-4C3B-AB62-F25026A5B5C4}" srcOrd="0" destOrd="0" presId="urn:microsoft.com/office/officeart/2005/8/layout/chevron2"/>
    <dgm:cxn modelId="{DAD20405-64B4-4345-8831-4A8B04DD325E}" type="presParOf" srcId="{ABCE7EB0-F303-4C39-9BD7-066BE9D66EF0}" destId="{880F5018-4B54-4DF0-9779-3E3A2203C90D}" srcOrd="1" destOrd="0" presId="urn:microsoft.com/office/officeart/2005/8/layout/chevron2"/>
    <dgm:cxn modelId="{6352C626-810C-4B4B-9809-6373917A5A7C}" type="presParOf" srcId="{D022C83D-87C2-46E5-B6EB-769068A7B3E2}" destId="{220582EC-CBA8-46D0-94F7-B9AD1CD1555C}" srcOrd="7" destOrd="0" presId="urn:microsoft.com/office/officeart/2005/8/layout/chevron2"/>
    <dgm:cxn modelId="{8E387C57-4E12-4655-8C26-187FA640AD7B}" type="presParOf" srcId="{D022C83D-87C2-46E5-B6EB-769068A7B3E2}" destId="{67C79EA3-A6DD-4DE2-A1F2-D5603507BCA4}" srcOrd="8" destOrd="0" presId="urn:microsoft.com/office/officeart/2005/8/layout/chevron2"/>
    <dgm:cxn modelId="{BFC55068-F24C-4FA2-94E1-5D8D98E83A0C}" type="presParOf" srcId="{67C79EA3-A6DD-4DE2-A1F2-D5603507BCA4}" destId="{2690AD1C-F041-40DD-AEE0-91FE05667228}" srcOrd="0" destOrd="0" presId="urn:microsoft.com/office/officeart/2005/8/layout/chevron2"/>
    <dgm:cxn modelId="{63485C81-7D3C-43C6-ADA7-3368AFBB1F4B}" type="presParOf" srcId="{67C79EA3-A6DD-4DE2-A1F2-D5603507BCA4}" destId="{4BB38F6F-887A-4821-A82C-DC00829F1EA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FFE264D-EBB2-4C2F-AFAF-A5A4C7E40B5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EBC1905-24FB-48E9-9914-910F72D40695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A8C0536E-6CD3-499E-A138-7306F7968718}" type="parTrans" cxnId="{B1ABCE7B-9E74-4DE6-BAA2-FE093900E683}">
      <dgm:prSet/>
      <dgm:spPr/>
      <dgm:t>
        <a:bodyPr/>
        <a:lstStyle/>
        <a:p>
          <a:endParaRPr lang="en-US"/>
        </a:p>
      </dgm:t>
    </dgm:pt>
    <dgm:pt modelId="{586F08AF-DFC7-4F62-BA08-0AE425CF20E9}" type="sibTrans" cxnId="{B1ABCE7B-9E74-4DE6-BAA2-FE093900E683}">
      <dgm:prSet/>
      <dgm:spPr/>
      <dgm:t>
        <a:bodyPr/>
        <a:lstStyle/>
        <a:p>
          <a:endParaRPr lang="en-US"/>
        </a:p>
      </dgm:t>
    </dgm:pt>
    <dgm:pt modelId="{34F7AE6E-C3CC-4566-AE05-1FCB77BA0DD3}">
      <dgm:prSet phldrT="[Text]"/>
      <dgm:spPr/>
      <dgm:t>
        <a:bodyPr/>
        <a:lstStyle/>
        <a:p>
          <a:r>
            <a:rPr lang="en-US" dirty="0" smtClean="0"/>
            <a:t>Click on </a:t>
          </a:r>
          <a:r>
            <a:rPr lang="en-US" b="1" dirty="0" smtClean="0">
              <a:solidFill>
                <a:srgbClr val="C00000"/>
              </a:solidFill>
            </a:rPr>
            <a:t>File</a:t>
          </a:r>
          <a:r>
            <a:rPr lang="en-US" dirty="0" smtClean="0">
              <a:solidFill>
                <a:srgbClr val="C00000"/>
              </a:solidFill>
            </a:rPr>
            <a:t> menu </a:t>
          </a:r>
          <a:r>
            <a:rPr lang="en-US" dirty="0" smtClean="0"/>
            <a:t>and </a:t>
          </a:r>
          <a:r>
            <a:rPr lang="en-US" b="1" dirty="0" smtClean="0">
              <a:solidFill>
                <a:srgbClr val="C00000"/>
              </a:solidFill>
            </a:rPr>
            <a:t>Close command</a:t>
          </a:r>
          <a:endParaRPr lang="en-US" b="1" dirty="0">
            <a:solidFill>
              <a:srgbClr val="C00000"/>
            </a:solidFill>
          </a:endParaRPr>
        </a:p>
      </dgm:t>
    </dgm:pt>
    <dgm:pt modelId="{042CD500-EB6F-4CEE-9C87-264A94C4797B}" type="parTrans" cxnId="{97D07809-9ACD-4FEA-985F-806EA197DCD0}">
      <dgm:prSet/>
      <dgm:spPr/>
      <dgm:t>
        <a:bodyPr/>
        <a:lstStyle/>
        <a:p>
          <a:endParaRPr lang="en-US"/>
        </a:p>
      </dgm:t>
    </dgm:pt>
    <dgm:pt modelId="{C9E51AF4-1C37-42F1-9AA4-23785C477294}" type="sibTrans" cxnId="{97D07809-9ACD-4FEA-985F-806EA197DCD0}">
      <dgm:prSet/>
      <dgm:spPr/>
      <dgm:t>
        <a:bodyPr/>
        <a:lstStyle/>
        <a:p>
          <a:endParaRPr lang="en-US"/>
        </a:p>
      </dgm:t>
    </dgm:pt>
    <dgm:pt modelId="{98BC6CB2-729B-4AFC-B1BA-96EB8BDC70B5}">
      <dgm:prSet phldrT="[Text]"/>
      <dgm:spPr/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A59B80AE-06FF-4541-A0B7-336DD1009DAF}" type="parTrans" cxnId="{31254B81-D0E0-4DFA-883F-6D27FA22EA4A}">
      <dgm:prSet/>
      <dgm:spPr/>
      <dgm:t>
        <a:bodyPr/>
        <a:lstStyle/>
        <a:p>
          <a:endParaRPr lang="en-US"/>
        </a:p>
      </dgm:t>
    </dgm:pt>
    <dgm:pt modelId="{EFB31A98-B500-4803-BFC5-24ADAEF67ACD}" type="sibTrans" cxnId="{31254B81-D0E0-4DFA-883F-6D27FA22EA4A}">
      <dgm:prSet/>
      <dgm:spPr/>
      <dgm:t>
        <a:bodyPr/>
        <a:lstStyle/>
        <a:p>
          <a:endParaRPr lang="en-US"/>
        </a:p>
      </dgm:t>
    </dgm:pt>
    <dgm:pt modelId="{7E67FA40-45EF-496A-B48D-F722C34874D9}">
      <dgm:prSet phldrT="[Text]"/>
      <dgm:spPr/>
      <dgm:t>
        <a:bodyPr/>
        <a:lstStyle/>
        <a:p>
          <a:r>
            <a:rPr lang="en-US" dirty="0" smtClean="0"/>
            <a:t>Click the </a:t>
          </a:r>
          <a:r>
            <a:rPr lang="en-US" b="1" dirty="0" smtClean="0">
              <a:solidFill>
                <a:srgbClr val="C00000"/>
              </a:solidFill>
            </a:rPr>
            <a:t>X </a:t>
          </a:r>
          <a:r>
            <a:rPr lang="en-US" dirty="0" smtClean="0">
              <a:solidFill>
                <a:srgbClr val="C00000"/>
              </a:solidFill>
            </a:rPr>
            <a:t>button</a:t>
          </a:r>
          <a:r>
            <a:rPr lang="en-US" dirty="0" smtClean="0"/>
            <a:t> at the right end of the title bar.</a:t>
          </a:r>
          <a:endParaRPr lang="en-US" dirty="0">
            <a:solidFill>
              <a:srgbClr val="C00000"/>
            </a:solidFill>
          </a:endParaRPr>
        </a:p>
      </dgm:t>
    </dgm:pt>
    <dgm:pt modelId="{6C8875BF-B316-4F9F-B9BA-29ACBB110BC1}" type="parTrans" cxnId="{1FC504D9-D261-45D8-B30E-3241DDACE932}">
      <dgm:prSet/>
      <dgm:spPr/>
      <dgm:t>
        <a:bodyPr/>
        <a:lstStyle/>
        <a:p>
          <a:endParaRPr lang="en-US"/>
        </a:p>
      </dgm:t>
    </dgm:pt>
    <dgm:pt modelId="{B6530B6F-6153-4EEE-A3A9-438821080179}" type="sibTrans" cxnId="{1FC504D9-D261-45D8-B30E-3241DDACE932}">
      <dgm:prSet/>
      <dgm:spPr/>
      <dgm:t>
        <a:bodyPr/>
        <a:lstStyle/>
        <a:p>
          <a:endParaRPr lang="en-US"/>
        </a:p>
      </dgm:t>
    </dgm:pt>
    <dgm:pt modelId="{8AFBF2DA-36B7-46E8-8D92-9C009763DA39}">
      <dgm:prSet phldrT="[Text]"/>
      <dgm:spPr/>
      <dgm:t>
        <a:bodyPr/>
        <a:lstStyle/>
        <a:p>
          <a:r>
            <a:rPr lang="en-US" dirty="0" smtClean="0"/>
            <a:t>3</a:t>
          </a:r>
          <a:endParaRPr lang="en-US" dirty="0"/>
        </a:p>
      </dgm:t>
    </dgm:pt>
    <dgm:pt modelId="{AECE1110-BF78-4CB8-AD1F-94671A2DF940}" type="parTrans" cxnId="{471F1A1A-02AB-4F20-8E7B-1597487957AD}">
      <dgm:prSet/>
      <dgm:spPr/>
      <dgm:t>
        <a:bodyPr/>
        <a:lstStyle/>
        <a:p>
          <a:endParaRPr lang="en-US"/>
        </a:p>
      </dgm:t>
    </dgm:pt>
    <dgm:pt modelId="{BD23B1D4-D0E9-4A42-ABF6-53922B873F8A}" type="sibTrans" cxnId="{471F1A1A-02AB-4F20-8E7B-1597487957AD}">
      <dgm:prSet/>
      <dgm:spPr/>
      <dgm:t>
        <a:bodyPr/>
        <a:lstStyle/>
        <a:p>
          <a:endParaRPr lang="en-US"/>
        </a:p>
      </dgm:t>
    </dgm:pt>
    <dgm:pt modelId="{73AB79F4-65E5-4800-9C93-5E977234E229}">
      <dgm:prSet phldrT="[Text]"/>
      <dgm:spPr/>
      <dgm:t>
        <a:bodyPr/>
        <a:lstStyle/>
        <a:p>
          <a:r>
            <a:rPr lang="en-US" b="0" dirty="0" smtClean="0">
              <a:solidFill>
                <a:schemeClr val="tx1"/>
              </a:solidFill>
            </a:rPr>
            <a:t>Press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smtClean="0">
              <a:solidFill>
                <a:srgbClr val="C00000"/>
              </a:solidFill>
            </a:rPr>
            <a:t>ALT + F4</a:t>
          </a:r>
          <a:endParaRPr lang="en-US" dirty="0">
            <a:solidFill>
              <a:schemeClr val="tx1"/>
            </a:solidFill>
          </a:endParaRPr>
        </a:p>
      </dgm:t>
    </dgm:pt>
    <dgm:pt modelId="{8E14461E-EB2F-45AF-BFF2-B7CDD6FD8D68}" type="parTrans" cxnId="{24280412-ED7D-4C8F-8927-EBC3C3DBC6C9}">
      <dgm:prSet/>
      <dgm:spPr/>
      <dgm:t>
        <a:bodyPr/>
        <a:lstStyle/>
        <a:p>
          <a:endParaRPr lang="en-US"/>
        </a:p>
      </dgm:t>
    </dgm:pt>
    <dgm:pt modelId="{826CA828-07C6-4083-93AB-EA91AD56061D}" type="sibTrans" cxnId="{24280412-ED7D-4C8F-8927-EBC3C3DBC6C9}">
      <dgm:prSet/>
      <dgm:spPr/>
      <dgm:t>
        <a:bodyPr/>
        <a:lstStyle/>
        <a:p>
          <a:endParaRPr lang="en-US"/>
        </a:p>
      </dgm:t>
    </dgm:pt>
    <dgm:pt modelId="{D022C83D-87C2-46E5-B6EB-769068A7B3E2}" type="pres">
      <dgm:prSet presAssocID="{CFFE264D-EBB2-4C2F-AFAF-A5A4C7E40B5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3FEA29F-E43A-4EF2-8119-27F4BD027885}" type="pres">
      <dgm:prSet presAssocID="{FEBC1905-24FB-48E9-9914-910F72D40695}" presName="composite" presStyleCnt="0"/>
      <dgm:spPr/>
    </dgm:pt>
    <dgm:pt modelId="{ADE473EE-FFA5-44A6-9B6D-01E74DEBBD68}" type="pres">
      <dgm:prSet presAssocID="{FEBC1905-24FB-48E9-9914-910F72D4069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50718D-B69E-4C6B-931A-6CA5D2B62479}" type="pres">
      <dgm:prSet presAssocID="{FEBC1905-24FB-48E9-9914-910F72D40695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696F1C-199D-45EA-8DB7-80DC4FE4757A}" type="pres">
      <dgm:prSet presAssocID="{586F08AF-DFC7-4F62-BA08-0AE425CF20E9}" presName="sp" presStyleCnt="0"/>
      <dgm:spPr/>
    </dgm:pt>
    <dgm:pt modelId="{BB3612F5-8A44-430A-808F-4F4D8B3E8FDC}" type="pres">
      <dgm:prSet presAssocID="{98BC6CB2-729B-4AFC-B1BA-96EB8BDC70B5}" presName="composite" presStyleCnt="0"/>
      <dgm:spPr/>
    </dgm:pt>
    <dgm:pt modelId="{AB487787-F119-4FDD-AD86-EA7938BE378F}" type="pres">
      <dgm:prSet presAssocID="{98BC6CB2-729B-4AFC-B1BA-96EB8BDC70B5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5EB550-F1EE-425B-9FDF-DA690A97A5F8}" type="pres">
      <dgm:prSet presAssocID="{98BC6CB2-729B-4AFC-B1BA-96EB8BDC70B5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86F02B-2AE0-4C17-B4BA-0B2886207D8B}" type="pres">
      <dgm:prSet presAssocID="{EFB31A98-B500-4803-BFC5-24ADAEF67ACD}" presName="sp" presStyleCnt="0"/>
      <dgm:spPr/>
    </dgm:pt>
    <dgm:pt modelId="{635DFAAB-460E-4A69-A6BC-5F98B45D8911}" type="pres">
      <dgm:prSet presAssocID="{8AFBF2DA-36B7-46E8-8D92-9C009763DA39}" presName="composite" presStyleCnt="0"/>
      <dgm:spPr/>
    </dgm:pt>
    <dgm:pt modelId="{1346D391-C069-4533-9D53-6518C2BE77A1}" type="pres">
      <dgm:prSet presAssocID="{8AFBF2DA-36B7-46E8-8D92-9C009763DA39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B10598-CF38-4532-B1F9-257E4DD1789A}" type="pres">
      <dgm:prSet presAssocID="{8AFBF2DA-36B7-46E8-8D92-9C009763DA39}" presName="descendantText" presStyleLbl="alignAcc1" presStyleIdx="2" presStyleCnt="3" custLinFactNeighborX="194" custLinFactNeighborY="-45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FC504D9-D261-45D8-B30E-3241DDACE932}" srcId="{98BC6CB2-729B-4AFC-B1BA-96EB8BDC70B5}" destId="{7E67FA40-45EF-496A-B48D-F722C34874D9}" srcOrd="0" destOrd="0" parTransId="{6C8875BF-B316-4F9F-B9BA-29ACBB110BC1}" sibTransId="{B6530B6F-6153-4EEE-A3A9-438821080179}"/>
    <dgm:cxn modelId="{97D07809-9ACD-4FEA-985F-806EA197DCD0}" srcId="{FEBC1905-24FB-48E9-9914-910F72D40695}" destId="{34F7AE6E-C3CC-4566-AE05-1FCB77BA0DD3}" srcOrd="0" destOrd="0" parTransId="{042CD500-EB6F-4CEE-9C87-264A94C4797B}" sibTransId="{C9E51AF4-1C37-42F1-9AA4-23785C477294}"/>
    <dgm:cxn modelId="{471F1A1A-02AB-4F20-8E7B-1597487957AD}" srcId="{CFFE264D-EBB2-4C2F-AFAF-A5A4C7E40B56}" destId="{8AFBF2DA-36B7-46E8-8D92-9C009763DA39}" srcOrd="2" destOrd="0" parTransId="{AECE1110-BF78-4CB8-AD1F-94671A2DF940}" sibTransId="{BD23B1D4-D0E9-4A42-ABF6-53922B873F8A}"/>
    <dgm:cxn modelId="{D8B631FC-D6EE-49C2-8350-8FD778A3CD4A}" type="presOf" srcId="{73AB79F4-65E5-4800-9C93-5E977234E229}" destId="{AAB10598-CF38-4532-B1F9-257E4DD1789A}" srcOrd="0" destOrd="0" presId="urn:microsoft.com/office/officeart/2005/8/layout/chevron2"/>
    <dgm:cxn modelId="{B1ABCE7B-9E74-4DE6-BAA2-FE093900E683}" srcId="{CFFE264D-EBB2-4C2F-AFAF-A5A4C7E40B56}" destId="{FEBC1905-24FB-48E9-9914-910F72D40695}" srcOrd="0" destOrd="0" parTransId="{A8C0536E-6CD3-499E-A138-7306F7968718}" sibTransId="{586F08AF-DFC7-4F62-BA08-0AE425CF20E9}"/>
    <dgm:cxn modelId="{31254B81-D0E0-4DFA-883F-6D27FA22EA4A}" srcId="{CFFE264D-EBB2-4C2F-AFAF-A5A4C7E40B56}" destId="{98BC6CB2-729B-4AFC-B1BA-96EB8BDC70B5}" srcOrd="1" destOrd="0" parTransId="{A59B80AE-06FF-4541-A0B7-336DD1009DAF}" sibTransId="{EFB31A98-B500-4803-BFC5-24ADAEF67ACD}"/>
    <dgm:cxn modelId="{37FB35EA-5249-46C5-BB50-98F24FECF15D}" type="presOf" srcId="{98BC6CB2-729B-4AFC-B1BA-96EB8BDC70B5}" destId="{AB487787-F119-4FDD-AD86-EA7938BE378F}" srcOrd="0" destOrd="0" presId="urn:microsoft.com/office/officeart/2005/8/layout/chevron2"/>
    <dgm:cxn modelId="{24280412-ED7D-4C8F-8927-EBC3C3DBC6C9}" srcId="{8AFBF2DA-36B7-46E8-8D92-9C009763DA39}" destId="{73AB79F4-65E5-4800-9C93-5E977234E229}" srcOrd="0" destOrd="0" parTransId="{8E14461E-EB2F-45AF-BFF2-B7CDD6FD8D68}" sibTransId="{826CA828-07C6-4083-93AB-EA91AD56061D}"/>
    <dgm:cxn modelId="{AA99F7C4-F780-4980-9DFF-4669B7D71495}" type="presOf" srcId="{34F7AE6E-C3CC-4566-AE05-1FCB77BA0DD3}" destId="{5E50718D-B69E-4C6B-931A-6CA5D2B62479}" srcOrd="0" destOrd="0" presId="urn:microsoft.com/office/officeart/2005/8/layout/chevron2"/>
    <dgm:cxn modelId="{585A6C6B-A979-4204-B2CE-A2D4FD394725}" type="presOf" srcId="{7E67FA40-45EF-496A-B48D-F722C34874D9}" destId="{FA5EB550-F1EE-425B-9FDF-DA690A97A5F8}" srcOrd="0" destOrd="0" presId="urn:microsoft.com/office/officeart/2005/8/layout/chevron2"/>
    <dgm:cxn modelId="{8DD03849-E145-496B-9812-0FFD05D3D955}" type="presOf" srcId="{8AFBF2DA-36B7-46E8-8D92-9C009763DA39}" destId="{1346D391-C069-4533-9D53-6518C2BE77A1}" srcOrd="0" destOrd="0" presId="urn:microsoft.com/office/officeart/2005/8/layout/chevron2"/>
    <dgm:cxn modelId="{60E09120-308B-4262-9599-331699199017}" type="presOf" srcId="{FEBC1905-24FB-48E9-9914-910F72D40695}" destId="{ADE473EE-FFA5-44A6-9B6D-01E74DEBBD68}" srcOrd="0" destOrd="0" presId="urn:microsoft.com/office/officeart/2005/8/layout/chevron2"/>
    <dgm:cxn modelId="{C5766FD2-76D9-4475-B083-D9253CDD0977}" type="presOf" srcId="{CFFE264D-EBB2-4C2F-AFAF-A5A4C7E40B56}" destId="{D022C83D-87C2-46E5-B6EB-769068A7B3E2}" srcOrd="0" destOrd="0" presId="urn:microsoft.com/office/officeart/2005/8/layout/chevron2"/>
    <dgm:cxn modelId="{F4270555-98D2-41FD-8A67-F203ED4D5188}" type="presParOf" srcId="{D022C83D-87C2-46E5-B6EB-769068A7B3E2}" destId="{83FEA29F-E43A-4EF2-8119-27F4BD027885}" srcOrd="0" destOrd="0" presId="urn:microsoft.com/office/officeart/2005/8/layout/chevron2"/>
    <dgm:cxn modelId="{1EFC5518-5C58-42D0-8ABA-B8A95EFDBF58}" type="presParOf" srcId="{83FEA29F-E43A-4EF2-8119-27F4BD027885}" destId="{ADE473EE-FFA5-44A6-9B6D-01E74DEBBD68}" srcOrd="0" destOrd="0" presId="urn:microsoft.com/office/officeart/2005/8/layout/chevron2"/>
    <dgm:cxn modelId="{0CDECE84-AF05-4858-ADC8-AEF13565A161}" type="presParOf" srcId="{83FEA29F-E43A-4EF2-8119-27F4BD027885}" destId="{5E50718D-B69E-4C6B-931A-6CA5D2B62479}" srcOrd="1" destOrd="0" presId="urn:microsoft.com/office/officeart/2005/8/layout/chevron2"/>
    <dgm:cxn modelId="{1F01A32B-1BCD-4578-8765-01C4DB3FA61E}" type="presParOf" srcId="{D022C83D-87C2-46E5-B6EB-769068A7B3E2}" destId="{E0696F1C-199D-45EA-8DB7-80DC4FE4757A}" srcOrd="1" destOrd="0" presId="urn:microsoft.com/office/officeart/2005/8/layout/chevron2"/>
    <dgm:cxn modelId="{11CA093F-8789-4B7E-A03C-7195E625AC16}" type="presParOf" srcId="{D022C83D-87C2-46E5-B6EB-769068A7B3E2}" destId="{BB3612F5-8A44-430A-808F-4F4D8B3E8FDC}" srcOrd="2" destOrd="0" presId="urn:microsoft.com/office/officeart/2005/8/layout/chevron2"/>
    <dgm:cxn modelId="{18BF211F-312C-4A07-AAB1-2D592C36A48A}" type="presParOf" srcId="{BB3612F5-8A44-430A-808F-4F4D8B3E8FDC}" destId="{AB487787-F119-4FDD-AD86-EA7938BE378F}" srcOrd="0" destOrd="0" presId="urn:microsoft.com/office/officeart/2005/8/layout/chevron2"/>
    <dgm:cxn modelId="{19208B13-1C40-49B8-834F-6B87E8A01950}" type="presParOf" srcId="{BB3612F5-8A44-430A-808F-4F4D8B3E8FDC}" destId="{FA5EB550-F1EE-425B-9FDF-DA690A97A5F8}" srcOrd="1" destOrd="0" presId="urn:microsoft.com/office/officeart/2005/8/layout/chevron2"/>
    <dgm:cxn modelId="{11DA824A-657C-4AEA-B3E5-42A067BF5084}" type="presParOf" srcId="{D022C83D-87C2-46E5-B6EB-769068A7B3E2}" destId="{3D86F02B-2AE0-4C17-B4BA-0B2886207D8B}" srcOrd="3" destOrd="0" presId="urn:microsoft.com/office/officeart/2005/8/layout/chevron2"/>
    <dgm:cxn modelId="{4B3DA57D-2FE0-4225-9412-80486C089CBF}" type="presParOf" srcId="{D022C83D-87C2-46E5-B6EB-769068A7B3E2}" destId="{635DFAAB-460E-4A69-A6BC-5F98B45D8911}" srcOrd="4" destOrd="0" presId="urn:microsoft.com/office/officeart/2005/8/layout/chevron2"/>
    <dgm:cxn modelId="{DC42C54C-A041-43AD-A77A-3E227D3C28D6}" type="presParOf" srcId="{635DFAAB-460E-4A69-A6BC-5F98B45D8911}" destId="{1346D391-C069-4533-9D53-6518C2BE77A1}" srcOrd="0" destOrd="0" presId="urn:microsoft.com/office/officeart/2005/8/layout/chevron2"/>
    <dgm:cxn modelId="{F488A98B-C5D2-439C-8EA5-4059A7538A6B}" type="presParOf" srcId="{635DFAAB-460E-4A69-A6BC-5F98B45D8911}" destId="{AAB10598-CF38-4532-B1F9-257E4DD1789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E473EE-FFA5-44A6-9B6D-01E74DEBBD68}">
      <dsp:nvSpPr>
        <dsp:cNvPr id="0" name=""/>
        <dsp:cNvSpPr/>
      </dsp:nvSpPr>
      <dsp:spPr>
        <a:xfrm rot="5400000">
          <a:off x="-146798" y="147194"/>
          <a:ext cx="978656" cy="68505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1</a:t>
          </a:r>
          <a:endParaRPr lang="en-US" sz="2000" kern="1200" dirty="0"/>
        </a:p>
      </dsp:txBody>
      <dsp:txXfrm rot="-5400000">
        <a:off x="1" y="342926"/>
        <a:ext cx="685059" cy="293597"/>
      </dsp:txXfrm>
    </dsp:sp>
    <dsp:sp modelId="{5E50718D-B69E-4C6B-931A-6CA5D2B62479}">
      <dsp:nvSpPr>
        <dsp:cNvPr id="0" name=""/>
        <dsp:cNvSpPr/>
      </dsp:nvSpPr>
      <dsp:spPr>
        <a:xfrm rot="5400000">
          <a:off x="3682066" y="-2996611"/>
          <a:ext cx="636126" cy="663014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Use the Windows Start button</a:t>
          </a:r>
          <a:endParaRPr lang="en-US" sz="2000" kern="1200" dirty="0"/>
        </a:p>
      </dsp:txBody>
      <dsp:txXfrm rot="-5400000">
        <a:off x="685060" y="31448"/>
        <a:ext cx="6599087" cy="574020"/>
      </dsp:txXfrm>
    </dsp:sp>
    <dsp:sp modelId="{AB487787-F119-4FDD-AD86-EA7938BE378F}">
      <dsp:nvSpPr>
        <dsp:cNvPr id="0" name=""/>
        <dsp:cNvSpPr/>
      </dsp:nvSpPr>
      <dsp:spPr>
        <a:xfrm rot="5400000">
          <a:off x="-146798" y="1007232"/>
          <a:ext cx="978656" cy="68505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2</a:t>
          </a:r>
          <a:endParaRPr lang="en-US" sz="2000" kern="1200" dirty="0"/>
        </a:p>
      </dsp:txBody>
      <dsp:txXfrm rot="-5400000">
        <a:off x="1" y="1202964"/>
        <a:ext cx="685059" cy="293597"/>
      </dsp:txXfrm>
    </dsp:sp>
    <dsp:sp modelId="{FA5EB550-F1EE-425B-9FDF-DA690A97A5F8}">
      <dsp:nvSpPr>
        <dsp:cNvPr id="0" name=""/>
        <dsp:cNvSpPr/>
      </dsp:nvSpPr>
      <dsp:spPr>
        <a:xfrm rot="5400000">
          <a:off x="3682066" y="-2136573"/>
          <a:ext cx="636126" cy="663014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Use a desktop shortcut</a:t>
          </a:r>
          <a:endParaRPr lang="en-US" sz="2000" kern="1200" dirty="0"/>
        </a:p>
      </dsp:txBody>
      <dsp:txXfrm rot="-5400000">
        <a:off x="685060" y="891486"/>
        <a:ext cx="6599087" cy="574020"/>
      </dsp:txXfrm>
    </dsp:sp>
    <dsp:sp modelId="{1346D391-C069-4533-9D53-6518C2BE77A1}">
      <dsp:nvSpPr>
        <dsp:cNvPr id="0" name=""/>
        <dsp:cNvSpPr/>
      </dsp:nvSpPr>
      <dsp:spPr>
        <a:xfrm rot="5400000">
          <a:off x="-146798" y="1867270"/>
          <a:ext cx="978656" cy="68505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3</a:t>
          </a:r>
          <a:endParaRPr lang="en-US" sz="2000" kern="1200" dirty="0"/>
        </a:p>
      </dsp:txBody>
      <dsp:txXfrm rot="-5400000">
        <a:off x="1" y="2063002"/>
        <a:ext cx="685059" cy="293597"/>
      </dsp:txXfrm>
    </dsp:sp>
    <dsp:sp modelId="{AAB10598-CF38-4532-B1F9-257E4DD1789A}">
      <dsp:nvSpPr>
        <dsp:cNvPr id="0" name=""/>
        <dsp:cNvSpPr/>
      </dsp:nvSpPr>
      <dsp:spPr>
        <a:xfrm rot="5400000">
          <a:off x="3682066" y="-1276535"/>
          <a:ext cx="636126" cy="663014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Used </a:t>
          </a:r>
          <a:r>
            <a:rPr lang="en-US" sz="2000" i="1" kern="1200" dirty="0" smtClean="0"/>
            <a:t>Most Frequently Used Programs</a:t>
          </a:r>
          <a:r>
            <a:rPr lang="en-US" sz="2000" kern="1200" dirty="0" smtClean="0"/>
            <a:t> on left side of Start Menu</a:t>
          </a:r>
          <a:endParaRPr lang="en-US" sz="2000" kern="1200" dirty="0"/>
        </a:p>
      </dsp:txBody>
      <dsp:txXfrm rot="-5400000">
        <a:off x="685060" y="1751524"/>
        <a:ext cx="6599087" cy="574020"/>
      </dsp:txXfrm>
    </dsp:sp>
    <dsp:sp modelId="{3A41911B-4077-4C3B-AB62-F25026A5B5C4}">
      <dsp:nvSpPr>
        <dsp:cNvPr id="0" name=""/>
        <dsp:cNvSpPr/>
      </dsp:nvSpPr>
      <dsp:spPr>
        <a:xfrm rot="5400000">
          <a:off x="-146798" y="2727308"/>
          <a:ext cx="978656" cy="68505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4</a:t>
          </a:r>
          <a:endParaRPr lang="en-US" sz="2000" kern="1200" dirty="0"/>
        </a:p>
      </dsp:txBody>
      <dsp:txXfrm rot="-5400000">
        <a:off x="1" y="2923040"/>
        <a:ext cx="685059" cy="293597"/>
      </dsp:txXfrm>
    </dsp:sp>
    <dsp:sp modelId="{880F5018-4B54-4DF0-9779-3E3A2203C90D}">
      <dsp:nvSpPr>
        <dsp:cNvPr id="0" name=""/>
        <dsp:cNvSpPr/>
      </dsp:nvSpPr>
      <dsp:spPr>
        <a:xfrm rot="5400000">
          <a:off x="3682066" y="-416497"/>
          <a:ext cx="636126" cy="663014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Right-click a Word document and left-click to open</a:t>
          </a:r>
          <a:endParaRPr lang="en-US" sz="2000" kern="1200" dirty="0"/>
        </a:p>
      </dsp:txBody>
      <dsp:txXfrm rot="-5400000">
        <a:off x="685060" y="2611562"/>
        <a:ext cx="6599087" cy="574020"/>
      </dsp:txXfrm>
    </dsp:sp>
    <dsp:sp modelId="{2690AD1C-F041-40DD-AEE0-91FE05667228}">
      <dsp:nvSpPr>
        <dsp:cNvPr id="0" name=""/>
        <dsp:cNvSpPr/>
      </dsp:nvSpPr>
      <dsp:spPr>
        <a:xfrm rot="5400000">
          <a:off x="-146798" y="3587346"/>
          <a:ext cx="978656" cy="68505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5</a:t>
          </a:r>
          <a:endParaRPr lang="en-US" sz="2000" kern="1200" dirty="0"/>
        </a:p>
      </dsp:txBody>
      <dsp:txXfrm rot="-5400000">
        <a:off x="1" y="3783078"/>
        <a:ext cx="685059" cy="293597"/>
      </dsp:txXfrm>
    </dsp:sp>
    <dsp:sp modelId="{4BB38F6F-887A-4821-A82C-DC00829F1EA4}">
      <dsp:nvSpPr>
        <dsp:cNvPr id="0" name=""/>
        <dsp:cNvSpPr/>
      </dsp:nvSpPr>
      <dsp:spPr>
        <a:xfrm rot="5400000">
          <a:off x="3682066" y="443540"/>
          <a:ext cx="636126" cy="663014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Double-click a document already created in Word</a:t>
          </a:r>
          <a:endParaRPr lang="en-US" sz="2000" kern="1200" dirty="0"/>
        </a:p>
      </dsp:txBody>
      <dsp:txXfrm rot="-5400000">
        <a:off x="685060" y="3471600"/>
        <a:ext cx="6599087" cy="5740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Microsoft Word 2010 Lesson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5142DA-9AA4-4615-BD0B-E8E2B104B78F}" type="datetimeFigureOut">
              <a:rPr lang="en-US" smtClean="0"/>
              <a:t>8/28/2011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957CA4-4244-45E9-8292-D44EDE1D0B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9455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Microsoft Word 2010 Lesson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3C8FC1-0398-46C9-A10F-AAC842720752}" type="datetimeFigureOut">
              <a:rPr lang="en-US" smtClean="0"/>
              <a:t>8/28/2011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9C5B33-0008-4FE0-800A-125FD8F04B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7142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May want to tell students about Windows Key + E. This</a:t>
            </a:r>
            <a:r>
              <a:rPr lang="en-US" baseline="0" dirty="0" smtClean="0"/>
              <a:t> will launch the My Computer window.  SHS students can no longer use this shortcut now that we have migrated at SHS from a Novel-based network to a Windows-based network. But, they can use it at home.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9C5B33-0008-4FE0-800A-125FD8F04BA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4036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an optional component. By turning if off (when it isn’t needed),</a:t>
            </a:r>
            <a:r>
              <a:rPr lang="en-US" baseline="0" dirty="0" smtClean="0"/>
              <a:t> you have more typing area.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9C5B33-0008-4FE0-800A-125FD8F04BA4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4828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an optional component. By turning if off (when it isn’t needed),</a:t>
            </a:r>
            <a:r>
              <a:rPr lang="en-US" baseline="0" dirty="0" smtClean="0"/>
              <a:t> you have more typing area.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9C5B33-0008-4FE0-800A-125FD8F04BA4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4828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an optional component. By turning if off (when it isn’t needed),</a:t>
            </a:r>
            <a:r>
              <a:rPr lang="en-US" baseline="0" dirty="0" smtClean="0"/>
              <a:t> you have more typing area.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9C5B33-0008-4FE0-800A-125FD8F04BA4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4828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an optional component. By turning if off (when it isn’t needed),</a:t>
            </a:r>
            <a:r>
              <a:rPr lang="en-US" baseline="0" dirty="0" smtClean="0"/>
              <a:t> you have more typing area.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9C5B33-0008-4FE0-800A-125FD8F04BA4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4828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an optional component. By turning if off (when it isn’t needed),</a:t>
            </a:r>
            <a:r>
              <a:rPr lang="en-US" baseline="0" dirty="0" smtClean="0"/>
              <a:t> you have more typing area.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9C5B33-0008-4FE0-800A-125FD8F04BA4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4828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an optional component. By turning if off (when it isn’t needed),</a:t>
            </a:r>
            <a:r>
              <a:rPr lang="en-US" baseline="0" dirty="0" smtClean="0"/>
              <a:t> you have more typing area.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9C5B33-0008-4FE0-800A-125FD8F04BA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482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an optional component. By turning if off (when it isn’t needed),</a:t>
            </a:r>
            <a:r>
              <a:rPr lang="en-US" baseline="0" dirty="0" smtClean="0"/>
              <a:t> you have more typing area.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9C5B33-0008-4FE0-800A-125FD8F04BA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4828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an optional component. By turning if off (when it isn’t needed),</a:t>
            </a:r>
            <a:r>
              <a:rPr lang="en-US" baseline="0" dirty="0" smtClean="0"/>
              <a:t> you have more typing area.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9C5B33-0008-4FE0-800A-125FD8F04BA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4828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an optional component. By turning if off (when it isn’t needed),</a:t>
            </a:r>
            <a:r>
              <a:rPr lang="en-US" baseline="0" dirty="0" smtClean="0"/>
              <a:t> you have more typing area.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9C5B33-0008-4FE0-800A-125FD8F04BA4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4828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an optional component. By turning if off (when it isn’t needed),</a:t>
            </a:r>
            <a:r>
              <a:rPr lang="en-US" baseline="0" dirty="0" smtClean="0"/>
              <a:t> you have more typing area.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9C5B33-0008-4FE0-800A-125FD8F04BA4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4828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an optional component. By turning if off (when it isn’t needed),</a:t>
            </a:r>
            <a:r>
              <a:rPr lang="en-US" baseline="0" dirty="0" smtClean="0"/>
              <a:t> you have more typing area.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9C5B33-0008-4FE0-800A-125FD8F04BA4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4828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an optional component. By turning if off (when it isn’t needed),</a:t>
            </a:r>
            <a:r>
              <a:rPr lang="en-US" baseline="0" dirty="0" smtClean="0"/>
              <a:t> you have more typing area.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9C5B33-0008-4FE0-800A-125FD8F04BA4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4828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an optional component. By turning if off (when it isn’t needed),</a:t>
            </a:r>
            <a:r>
              <a:rPr lang="en-US" baseline="0" dirty="0" smtClean="0"/>
              <a:t> you have more typing area.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9C5B33-0008-4FE0-800A-125FD8F04BA4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482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46413" y="68580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-304800" y="-2743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676880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C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4324" y="1883713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152400" y="6248400"/>
            <a:ext cx="5715000" cy="419100"/>
          </a:xfrm>
          <a:prstGeom prst="rect">
            <a:avLst/>
          </a:prstGeom>
          <a:ln w="3175">
            <a:noFill/>
          </a:ln>
          <a:effectLst/>
        </p:spPr>
        <p:txBody>
          <a:bodyPr/>
          <a:lstStyle>
            <a:lvl1pPr>
              <a:defRPr sz="1000">
                <a:ln>
                  <a:noFill/>
                </a:ln>
              </a:defRPr>
            </a:lvl1pPr>
          </a:lstStyle>
          <a:p>
            <a:r>
              <a:rPr lang="en-US" dirty="0" smtClean="0"/>
              <a:t>Word Lesson 1 presentation prepared by Kathy Clark (Southside H.S. IT Academy Teacher at Chocowinity, NC). Content from Microsoft Office Word 2010 Lesson Plans provided by Microsoft.</a:t>
            </a:r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172200"/>
            <a:ext cx="1828800" cy="365125"/>
          </a:xfrm>
        </p:spPr>
        <p:txBody>
          <a:bodyPr/>
          <a:lstStyle/>
          <a:p>
            <a:fld id="{4D81C7AB-02C1-47F4-80DE-A27A1D476C1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152400" y="6248400"/>
            <a:ext cx="5715000" cy="419100"/>
          </a:xfrm>
          <a:prstGeom prst="rect">
            <a:avLst/>
          </a:prstGeom>
          <a:ln w="3175">
            <a:noFill/>
          </a:ln>
          <a:effectLst/>
        </p:spPr>
        <p:txBody>
          <a:bodyPr/>
          <a:lstStyle>
            <a:lvl1pPr>
              <a:defRPr sz="1000">
                <a:ln>
                  <a:noFill/>
                </a:ln>
              </a:defRPr>
            </a:lvl1pPr>
          </a:lstStyle>
          <a:p>
            <a:r>
              <a:rPr lang="en-US" dirty="0" smtClean="0"/>
              <a:t>Word Lesson 1 presentation prepared by Kathy Clark (Southside H.S. IT Academy Teacher at Chocowinity, NC). Content from Microsoft Office Word 2010 Lesson Plans provided by Microsoft.</a:t>
            </a:r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C7AB-02C1-47F4-80DE-A27A1D476C1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152400" y="6248400"/>
            <a:ext cx="5715000" cy="419100"/>
          </a:xfrm>
          <a:prstGeom prst="rect">
            <a:avLst/>
          </a:prstGeom>
          <a:ln w="3175">
            <a:noFill/>
          </a:ln>
          <a:effectLst/>
        </p:spPr>
        <p:txBody>
          <a:bodyPr/>
          <a:lstStyle>
            <a:lvl1pPr>
              <a:defRPr sz="1000">
                <a:ln>
                  <a:noFill/>
                </a:ln>
              </a:defRPr>
            </a:lvl1pPr>
          </a:lstStyle>
          <a:p>
            <a:r>
              <a:rPr lang="en-US" dirty="0" smtClean="0"/>
              <a:t>Word Lesson 1 presentation prepared by Kathy Clark (Southside H.S. IT Academy Teacher at Chocowinity, NC). Content from Microsoft Office Word 2010 Lesson Plans provided by Microsoft.</a:t>
            </a:r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4D81C7AB-02C1-47F4-80DE-A27A1D476C1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152400" y="6248400"/>
            <a:ext cx="5715000" cy="419100"/>
          </a:xfrm>
          <a:prstGeom prst="rect">
            <a:avLst/>
          </a:prstGeom>
          <a:ln w="3175">
            <a:noFill/>
          </a:ln>
          <a:effectLst/>
        </p:spPr>
        <p:txBody>
          <a:bodyPr/>
          <a:lstStyle>
            <a:lvl1pPr>
              <a:defRPr sz="1000">
                <a:ln>
                  <a:noFill/>
                </a:ln>
              </a:defRPr>
            </a:lvl1pPr>
          </a:lstStyle>
          <a:p>
            <a:r>
              <a:rPr lang="en-US" dirty="0" smtClean="0"/>
              <a:t>Word Lesson 1 presentation prepared by Kathy Clark (Southside H.S. IT Academy Teacher at Chocowinity, NC). Content from Microsoft Office Word 2010 Lesson Plans provided by Microsoft.</a:t>
            </a:r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096000"/>
            <a:ext cx="4800600" cy="6858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Word Lesson 1 presentation prepared by Kathy Clark (Southside H.S. IT Academy Teacher at Chocowinity, NC). Content from Microsoft Office Word 2010 Lesson Plans provided by Microsoft.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4D81C7AB-02C1-47F4-80DE-A27A1D476C1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4D81C7AB-02C1-47F4-80DE-A27A1D476C1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152400" y="6248400"/>
            <a:ext cx="5715000" cy="419100"/>
          </a:xfrm>
          <a:prstGeom prst="rect">
            <a:avLst/>
          </a:prstGeom>
          <a:ln w="3175">
            <a:noFill/>
          </a:ln>
          <a:effectLst/>
        </p:spPr>
        <p:txBody>
          <a:bodyPr/>
          <a:lstStyle>
            <a:lvl1pPr>
              <a:defRPr sz="1000">
                <a:ln>
                  <a:noFill/>
                </a:ln>
              </a:defRPr>
            </a:lvl1pPr>
          </a:lstStyle>
          <a:p>
            <a:r>
              <a:rPr lang="en-US" dirty="0" smtClean="0"/>
              <a:t>Word Lesson 1 presentation prepared by Kathy Clark (Southside H.S. IT Academy Teacher at Chocowinity, NC). Content from Microsoft Office Word 2010 Lesson Plans provided by Microsoft.</a:t>
            </a:r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4D81C7AB-02C1-47F4-80DE-A27A1D476C1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152400" y="6248400"/>
            <a:ext cx="5715000" cy="419100"/>
          </a:xfrm>
          <a:prstGeom prst="rect">
            <a:avLst/>
          </a:prstGeom>
          <a:ln w="3175">
            <a:noFill/>
          </a:ln>
          <a:effectLst/>
        </p:spPr>
        <p:txBody>
          <a:bodyPr/>
          <a:lstStyle>
            <a:lvl1pPr>
              <a:defRPr sz="1000">
                <a:ln>
                  <a:noFill/>
                </a:ln>
              </a:defRPr>
            </a:lvl1pPr>
          </a:lstStyle>
          <a:p>
            <a:r>
              <a:rPr lang="en-US" dirty="0" smtClean="0"/>
              <a:t>Word Lesson 1 presentation prepared by Kathy Clark (Southside H.S. IT Academy Teacher at Chocowinity, NC). Content from Microsoft Office Word 2010 Lesson Plans provided by Microsoft.</a:t>
            </a:r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4D81C7AB-02C1-47F4-80DE-A27A1D476C1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152400" y="6248400"/>
            <a:ext cx="5715000" cy="419100"/>
          </a:xfrm>
          <a:prstGeom prst="rect">
            <a:avLst/>
          </a:prstGeom>
          <a:ln w="3175">
            <a:noFill/>
          </a:ln>
          <a:effectLst/>
        </p:spPr>
        <p:txBody>
          <a:bodyPr/>
          <a:lstStyle>
            <a:lvl1pPr>
              <a:defRPr sz="1000">
                <a:ln>
                  <a:noFill/>
                </a:ln>
              </a:defRPr>
            </a:lvl1pPr>
          </a:lstStyle>
          <a:p>
            <a:r>
              <a:rPr lang="en-US" dirty="0" smtClean="0"/>
              <a:t>Word Lesson 1 presentation prepared by Kathy Clark (Southside H.S. IT Academy Teacher at Chocowinity, NC). Content from Microsoft Office Word 2010 Lesson Plans provided by Microsoft.</a:t>
            </a:r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4D81C7AB-02C1-47F4-80DE-A27A1D476C1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152400" y="6248400"/>
            <a:ext cx="5715000" cy="419100"/>
          </a:xfrm>
          <a:prstGeom prst="rect">
            <a:avLst/>
          </a:prstGeom>
          <a:ln w="3175">
            <a:noFill/>
          </a:ln>
          <a:effectLst/>
        </p:spPr>
        <p:txBody>
          <a:bodyPr/>
          <a:lstStyle>
            <a:lvl1pPr>
              <a:defRPr sz="1000">
                <a:ln>
                  <a:noFill/>
                </a:ln>
              </a:defRPr>
            </a:lvl1pPr>
          </a:lstStyle>
          <a:p>
            <a:r>
              <a:rPr lang="en-US" dirty="0" smtClean="0"/>
              <a:t>Word Lesson 1 presentation prepared by Kathy Clark (Southside H.S. IT Academy Teacher at Chocowinity, NC). Content from Microsoft Office Word 2010 Lesson Plans provided by Microsoft.</a:t>
            </a:r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D81C7AB-02C1-47F4-80DE-A27A1D476C1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152400" y="6248400"/>
            <a:ext cx="5715000" cy="419100"/>
          </a:xfrm>
          <a:prstGeom prst="rect">
            <a:avLst/>
          </a:prstGeom>
          <a:ln w="3175">
            <a:noFill/>
          </a:ln>
          <a:effectLst/>
        </p:spPr>
        <p:txBody>
          <a:bodyPr/>
          <a:lstStyle>
            <a:lvl1pPr>
              <a:defRPr sz="1000">
                <a:ln>
                  <a:noFill/>
                </a:ln>
              </a:defRPr>
            </a:lvl1pPr>
          </a:lstStyle>
          <a:p>
            <a:r>
              <a:rPr lang="en-US" dirty="0" smtClean="0"/>
              <a:t>Word Lesson 1 presentation prepared by Kathy Clark (Southside H.S. IT Academy Teacher at Chocowinity, NC). Content from Microsoft Office Word 2010 Lesson Plans provided by Microsoft.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</p:sldLayoutIdLst>
  <p:transition spd="slow">
    <p:randomBar dir="vert"/>
  </p:transition>
  <p:timing>
    <p:tnLst>
      <p:par>
        <p:cTn id="1" dur="indefinite" restart="never" nodeType="tmRoot"/>
      </p:par>
    </p:tnLst>
  </p:timing>
  <p:hf hd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tm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m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tm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tmp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tm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ddictivetips.com/windows-tips/microsoft-word-2010-shortcuts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tm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tmp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merriam-webster.com/dictionary/default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tmp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tmp"/><Relationship Id="rId2" Type="http://schemas.openxmlformats.org/officeDocument/2006/relationships/image" Target="../media/image22.tmp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tmp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tm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Lesson 1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4324" y="1883713"/>
            <a:ext cx="7931076" cy="1793167"/>
          </a:xfrm>
        </p:spPr>
        <p:txBody>
          <a:bodyPr/>
          <a:lstStyle/>
          <a:p>
            <a:r>
              <a:rPr lang="en-US" dirty="0" smtClean="0"/>
              <a:t>Microsoft Word 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Word Lesson 1 presentation prepared by Kathy Clark (Southside H.S. IT Academy Teacher at Chocowinity, NC). Content from Microsoft Office Word 2010 Lesson Plans provided by Microsoft.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4480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599" cy="1143000"/>
          </a:xfrm>
        </p:spPr>
        <p:txBody>
          <a:bodyPr/>
          <a:lstStyle/>
          <a:p>
            <a:pPr algn="l"/>
            <a:r>
              <a:rPr lang="en-US" dirty="0" smtClean="0"/>
              <a:t>Exploring the </a:t>
            </a:r>
            <a:br>
              <a:rPr lang="en-US" dirty="0" smtClean="0"/>
            </a:br>
            <a:r>
              <a:rPr lang="en-US" dirty="0" smtClean="0"/>
              <a:t>Word 2010 Window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C7AB-02C1-47F4-80DE-A27A1D476C1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Word Lesson 1 presentation prepared by Kathy Clark (Southside H.S. IT Academy Teacher at Chocowinity, NC). Content from Microsoft Office Word 2010 Lesson Plans provided by Microsoft.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2115234"/>
            <a:ext cx="662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C00000"/>
                </a:solidFill>
              </a:rPr>
              <a:t>View Buttons &amp; Zoom Slider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51420" y="4038600"/>
            <a:ext cx="39586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Five different views are available (shown above, left to right order):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766" y="2913300"/>
            <a:ext cx="3405147" cy="972899"/>
          </a:xfrm>
          <a:prstGeom prst="rect">
            <a:avLst/>
          </a:prstGeom>
        </p:spPr>
      </p:pic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1331" y="2913300"/>
            <a:ext cx="3773159" cy="97289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798563" y="4051093"/>
            <a:ext cx="39586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C00000"/>
                </a:solidFill>
              </a:rPr>
              <a:t>Zoom Slider  </a:t>
            </a:r>
            <a:r>
              <a:rPr lang="en-US" dirty="0" smtClean="0"/>
              <a:t>enlarges the current view to read what is on the screen. It DOES NOT change text size permanently.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88983" y="4638764"/>
            <a:ext cx="269594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Print </a:t>
            </a:r>
            <a:r>
              <a:rPr lang="en-US" dirty="0">
                <a:solidFill>
                  <a:srgbClr val="C00000"/>
                </a:solidFill>
              </a:rPr>
              <a:t>Layout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Full Screen Reading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Web Layout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Outline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Draft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30315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599" cy="1143000"/>
          </a:xfrm>
        </p:spPr>
        <p:txBody>
          <a:bodyPr/>
          <a:lstStyle/>
          <a:p>
            <a:pPr algn="l"/>
            <a:r>
              <a:rPr lang="en-US" dirty="0" smtClean="0"/>
              <a:t>Using Ribbons &amp; Tabs in Word 2010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C7AB-02C1-47F4-80DE-A27A1D476C1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Word Lesson 1 presentation prepared by Kathy Clark (Southside H.S. IT Academy Teacher at Chocowinity, NC). Content from Microsoft Office Word 2010 Lesson Plans provided by Microsoft.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2133600"/>
            <a:ext cx="388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most common tabs show up first. The tabs </a:t>
            </a:r>
            <a:r>
              <a:rPr lang="en-US" dirty="0" smtClean="0">
                <a:solidFill>
                  <a:srgbClr val="C00000"/>
                </a:solidFill>
              </a:rPr>
              <a:t>File, Home</a:t>
            </a:r>
            <a:r>
              <a:rPr lang="en-US" dirty="0" smtClean="0"/>
              <a:t>, and </a:t>
            </a:r>
            <a:r>
              <a:rPr lang="en-US" dirty="0" smtClean="0">
                <a:solidFill>
                  <a:srgbClr val="C00000"/>
                </a:solidFill>
              </a:rPr>
              <a:t>Insert</a:t>
            </a:r>
            <a:r>
              <a:rPr lang="en-US" dirty="0" smtClean="0"/>
              <a:t> show up first in Word, Publisher, and PowerPoint</a:t>
            </a:r>
            <a:endParaRPr lang="en-US" dirty="0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34"/>
          <a:stretch/>
        </p:blipFill>
        <p:spPr>
          <a:xfrm>
            <a:off x="685800" y="3414606"/>
            <a:ext cx="3050147" cy="1890713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486400" y="2133600"/>
            <a:ext cx="3124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a tab or command is not currently available, it will appear </a:t>
            </a:r>
            <a:r>
              <a:rPr lang="en-US" dirty="0" smtClean="0">
                <a:solidFill>
                  <a:srgbClr val="C00000"/>
                </a:solidFill>
              </a:rPr>
              <a:t>dimmed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486400" y="4396383"/>
            <a:ext cx="312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C00000"/>
                </a:solidFill>
              </a:rPr>
              <a:t>Launcher</a:t>
            </a:r>
            <a:r>
              <a:rPr lang="en-US" dirty="0" smtClean="0"/>
              <a:t> button located to the right of some group names will show more available commands.</a:t>
            </a:r>
            <a:endParaRPr lang="en-US" dirty="0"/>
          </a:p>
        </p:txBody>
      </p:sp>
      <p:pic>
        <p:nvPicPr>
          <p:cNvPr id="15" name="Picture 14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3733542"/>
            <a:ext cx="1020332" cy="661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36094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599" cy="1143000"/>
          </a:xfrm>
        </p:spPr>
        <p:txBody>
          <a:bodyPr/>
          <a:lstStyle/>
          <a:p>
            <a:pPr algn="l"/>
            <a:r>
              <a:rPr lang="en-US" dirty="0" smtClean="0"/>
              <a:t>Using Ribbons &amp; Tabs in Word 2010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C7AB-02C1-47F4-80DE-A27A1D476C1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Word Lesson 1 presentation prepared by Kathy Clark (Southside H.S. IT Academy Teacher at Chocowinity, NC). Content from Microsoft Office Word 2010 Lesson Plans provided by Microsoft.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14270" y="3581400"/>
            <a:ext cx="3124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C00000"/>
                </a:solidFill>
              </a:rPr>
              <a:t>Launcher</a:t>
            </a:r>
            <a:r>
              <a:rPr lang="en-US" dirty="0" smtClean="0"/>
              <a:t> button on the Font group launches the </a:t>
            </a:r>
            <a:r>
              <a:rPr lang="en-US" dirty="0" smtClean="0">
                <a:solidFill>
                  <a:srgbClr val="C00000"/>
                </a:solidFill>
              </a:rPr>
              <a:t>Font dialog box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r>
              <a:rPr lang="en-US" dirty="0" smtClean="0"/>
              <a:t>Notice, you now have a </a:t>
            </a:r>
            <a:r>
              <a:rPr lang="en-US" dirty="0" smtClean="0">
                <a:solidFill>
                  <a:srgbClr val="C00000"/>
                </a:solidFill>
              </a:rPr>
              <a:t>Small caps </a:t>
            </a:r>
            <a:r>
              <a:rPr lang="en-US" dirty="0" smtClean="0"/>
              <a:t>option that is not available anywhere else.</a:t>
            </a:r>
            <a:endParaRPr lang="en-US" dirty="0"/>
          </a:p>
        </p:txBody>
      </p:sp>
      <p:pic>
        <p:nvPicPr>
          <p:cNvPr id="15" name="Picture 1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209800"/>
            <a:ext cx="1676400" cy="1087395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1219200"/>
            <a:ext cx="4572000" cy="4962525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 flipV="1">
            <a:off x="1600200" y="3962400"/>
            <a:ext cx="5334000" cy="114300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348878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599" cy="1143000"/>
          </a:xfrm>
        </p:spPr>
        <p:txBody>
          <a:bodyPr/>
          <a:lstStyle/>
          <a:p>
            <a:pPr algn="l"/>
            <a:r>
              <a:rPr lang="en-US" dirty="0" smtClean="0"/>
              <a:t>Shortcuts in Word 2010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C7AB-02C1-47F4-80DE-A27A1D476C1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Word Lesson 1 presentation prepared by Kathy Clark (Southside H.S. IT Academy Teacher at Chocowinity, NC). Content from Microsoft Office Word 2010 Lesson Plans provided by Microsoft.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39170" y="5181600"/>
            <a:ext cx="82725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more shortcut keys, visit </a:t>
            </a:r>
          </a:p>
          <a:p>
            <a:r>
              <a:rPr lang="en-US" dirty="0">
                <a:hlinkClick r:id="rId3"/>
              </a:rPr>
              <a:t>http://www.addictivetips.com/windows-tips/microsoft-word-2010-shortcuts/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" y="2184831"/>
            <a:ext cx="1219200" cy="1200329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 few popular shortcut keys are: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614" y="2056850"/>
            <a:ext cx="6906986" cy="145629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85203" y="3779292"/>
            <a:ext cx="51804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few of my favorites (not listed on the site):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 smtClean="0">
                <a:solidFill>
                  <a:srgbClr val="C00000"/>
                </a:solidFill>
              </a:rPr>
              <a:t>CTRL + 1 </a:t>
            </a:r>
            <a:r>
              <a:rPr lang="en-US" dirty="0" smtClean="0"/>
              <a:t>(single spacing)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>
                <a:solidFill>
                  <a:srgbClr val="C00000"/>
                </a:solidFill>
              </a:rPr>
              <a:t>CTRL + 2 </a:t>
            </a:r>
            <a:r>
              <a:rPr lang="en-US" dirty="0" smtClean="0"/>
              <a:t>(double spacing)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>
                <a:solidFill>
                  <a:srgbClr val="C00000"/>
                </a:solidFill>
              </a:rPr>
              <a:t>CTRL + 1.5 </a:t>
            </a:r>
            <a:r>
              <a:rPr lang="en-US" dirty="0" smtClean="0"/>
              <a:t>(1.5 line spacing)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84898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341"/>
            <a:ext cx="8229599" cy="1143000"/>
          </a:xfrm>
          <a:ln w="57150">
            <a:noFill/>
          </a:ln>
        </p:spPr>
        <p:txBody>
          <a:bodyPr/>
          <a:lstStyle/>
          <a:p>
            <a:pPr algn="l"/>
            <a:r>
              <a:rPr lang="en-US" dirty="0" smtClean="0"/>
              <a:t>Entering Text in Word 2010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C7AB-02C1-47F4-80DE-A27A1D476C1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Word Lesson 1 presentation prepared by Kathy Clark (Southside H.S. IT Academy Teacher at Chocowinity, NC). Content from Microsoft Office Word 2010 Lesson Plans provided by Microsoft.</a:t>
            </a:r>
            <a:endParaRPr lang="en-US" dirty="0"/>
          </a:p>
        </p:txBody>
      </p:sp>
      <p:pic>
        <p:nvPicPr>
          <p:cNvPr id="2050" name="Picture 2" descr="C:\Documents and Settings\kclark\Local Settings\Temporary Internet Files\Content.IE5\XW9EFNQS\MC90010474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447800"/>
            <a:ext cx="2598818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206574" y="3200400"/>
            <a:ext cx="2014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Use the </a:t>
            </a:r>
            <a:r>
              <a:rPr lang="en-US" b="1" dirty="0" smtClean="0">
                <a:solidFill>
                  <a:srgbClr val="FF0000"/>
                </a:solidFill>
              </a:rPr>
              <a:t>word wrap feature</a:t>
            </a:r>
            <a:r>
              <a:rPr lang="en-US" dirty="0" smtClean="0"/>
              <a:t>. Do NOT enter at the end of every line. </a:t>
            </a:r>
          </a:p>
        </p:txBody>
      </p:sp>
      <p:sp>
        <p:nvSpPr>
          <p:cNvPr id="7" name="Rectangle 6"/>
          <p:cNvSpPr/>
          <p:nvPr/>
        </p:nvSpPr>
        <p:spPr>
          <a:xfrm>
            <a:off x="4648200" y="3200400"/>
            <a:ext cx="3810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Only </a:t>
            </a:r>
            <a:r>
              <a:rPr lang="en-US" dirty="0" smtClean="0">
                <a:solidFill>
                  <a:srgbClr val="FF0000"/>
                </a:solidFill>
              </a:rPr>
              <a:t>Enter </a:t>
            </a:r>
            <a:r>
              <a:rPr lang="en-US" dirty="0"/>
              <a:t>to force a line ending (such as with address lines) or at the end of a </a:t>
            </a:r>
            <a:r>
              <a:rPr lang="en-US" dirty="0" smtClean="0"/>
              <a:t>paragraph. (A forced </a:t>
            </a:r>
            <a:r>
              <a:rPr lang="en-US" dirty="0" smtClean="0">
                <a:solidFill>
                  <a:srgbClr val="FF0000"/>
                </a:solidFill>
              </a:rPr>
              <a:t>Enter</a:t>
            </a:r>
            <a:r>
              <a:rPr lang="en-US" dirty="0" smtClean="0"/>
              <a:t> is commonly called a </a:t>
            </a:r>
            <a:r>
              <a:rPr lang="en-US" dirty="0" smtClean="0">
                <a:solidFill>
                  <a:srgbClr val="FF0000"/>
                </a:solidFill>
              </a:rPr>
              <a:t>hard return</a:t>
            </a:r>
            <a:r>
              <a:rPr lang="en-US" dirty="0" smtClean="0"/>
              <a:t>.)</a:t>
            </a:r>
          </a:p>
          <a:p>
            <a:endParaRPr lang="en-US" dirty="0"/>
          </a:p>
          <a:p>
            <a:r>
              <a:rPr lang="en-US" dirty="0" smtClean="0"/>
              <a:t>With </a:t>
            </a:r>
            <a:r>
              <a:rPr lang="en-US" dirty="0" smtClean="0">
                <a:solidFill>
                  <a:srgbClr val="FF0000"/>
                </a:solidFill>
              </a:rPr>
              <a:t>word wrap</a:t>
            </a:r>
            <a:r>
              <a:rPr lang="en-US" dirty="0" smtClean="0"/>
              <a:t>, should you decide to make your font smaller or larger, the text will </a:t>
            </a:r>
            <a:r>
              <a:rPr lang="en-US" dirty="0" smtClean="0">
                <a:solidFill>
                  <a:srgbClr val="FF0000"/>
                </a:solidFill>
              </a:rPr>
              <a:t>automatically adjust </a:t>
            </a:r>
            <a:r>
              <a:rPr lang="en-US" dirty="0" smtClean="0"/>
              <a:t>to the best line ending.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5260483" y="1859843"/>
            <a:ext cx="2585434" cy="1070408"/>
            <a:chOff x="5260483" y="1859843"/>
            <a:chExt cx="2585434" cy="1070408"/>
          </a:xfrm>
        </p:grpSpPr>
        <p:sp>
          <p:nvSpPr>
            <p:cNvPr id="11" name="Flowchart: Process 10"/>
            <p:cNvSpPr/>
            <p:nvPr/>
          </p:nvSpPr>
          <p:spPr>
            <a:xfrm>
              <a:off x="5260483" y="1859843"/>
              <a:ext cx="2585434" cy="1070408"/>
            </a:xfrm>
            <a:prstGeom prst="flowChartProcess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/>
                <a:t>Enter</a:t>
              </a:r>
              <a:endParaRPr lang="en-US" dirty="0" smtClean="0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H="1">
              <a:off x="5943600" y="2743200"/>
              <a:ext cx="1447800" cy="1"/>
            </a:xfrm>
            <a:prstGeom prst="straightConnector1">
              <a:avLst/>
            </a:prstGeom>
            <a:ln w="57150">
              <a:solidFill>
                <a:schemeClr val="bg1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7391400" y="2395047"/>
              <a:ext cx="0" cy="348154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 descr="C:\Documents and Settings\kclark\Local Settings\Temporary Internet Files\Content.IE5\UX96J9VY\MC900341864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504378"/>
            <a:ext cx="1760841" cy="1558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715122" y="4585394"/>
            <a:ext cx="1596191" cy="1477328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Are you pressing the Enter key with your right pinky?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84898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20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2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341"/>
            <a:ext cx="8229599" cy="1143000"/>
          </a:xfrm>
        </p:spPr>
        <p:txBody>
          <a:bodyPr/>
          <a:lstStyle/>
          <a:p>
            <a:pPr algn="l"/>
            <a:r>
              <a:rPr lang="en-US" dirty="0" smtClean="0"/>
              <a:t>Entering Text in Word 2010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C7AB-02C1-47F4-80DE-A27A1D476C1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Word Lesson 1 presentation prepared by Kathy Clark (Southside H.S. IT Academy Teacher at Chocowinity, NC). Content from Microsoft Office Word 2010 Lesson Plans provided by Microsoft.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910107" y="2508766"/>
            <a:ext cx="2819400" cy="990600"/>
            <a:chOff x="910107" y="2508766"/>
            <a:chExt cx="2819400" cy="990600"/>
          </a:xfrm>
        </p:grpSpPr>
        <p:sp>
          <p:nvSpPr>
            <p:cNvPr id="5" name="Flowchart: Process 4"/>
            <p:cNvSpPr/>
            <p:nvPr/>
          </p:nvSpPr>
          <p:spPr>
            <a:xfrm>
              <a:off x="910107" y="2508766"/>
              <a:ext cx="2819400" cy="990600"/>
            </a:xfrm>
            <a:prstGeom prst="flowChartProcess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/>
                <a:t>Backspace</a:t>
              </a:r>
              <a:endParaRPr lang="en-US" dirty="0" smtClean="0"/>
            </a:p>
            <a:p>
              <a:pPr algn="ctr"/>
              <a:endParaRPr lang="en-US" dirty="0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H="1">
              <a:off x="1176807" y="3200538"/>
              <a:ext cx="2286000" cy="0"/>
            </a:xfrm>
            <a:prstGeom prst="straightConnector1">
              <a:avLst/>
            </a:prstGeom>
            <a:ln w="571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Flowchart: Process 12"/>
          <p:cNvSpPr/>
          <p:nvPr/>
        </p:nvSpPr>
        <p:spPr>
          <a:xfrm>
            <a:off x="5163355" y="4273777"/>
            <a:ext cx="2819400" cy="990600"/>
          </a:xfrm>
          <a:prstGeom prst="flowChartProcess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Delete</a:t>
            </a:r>
            <a:endParaRPr lang="en-US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832834" y="3535113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Backspace deletes to the left.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648200" y="3904445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Delete deletes to the right.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41769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xit" presetSubtype="2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341"/>
            <a:ext cx="8229599" cy="1143000"/>
          </a:xfrm>
        </p:spPr>
        <p:txBody>
          <a:bodyPr/>
          <a:lstStyle/>
          <a:p>
            <a:pPr algn="l"/>
            <a:r>
              <a:rPr lang="en-US" dirty="0" smtClean="0"/>
              <a:t>Entering Text in Word 2010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C7AB-02C1-47F4-80DE-A27A1D476C1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Word Lesson 1 presentation prepared by Kathy Clark (Southside H.S. IT Academy Teacher at Chocowinity, NC). Content from Microsoft Office Word 2010 Lesson Plans provided by Microsoft.</a:t>
            </a:r>
            <a:endParaRPr lang="en-US" dirty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1472621"/>
            <a:ext cx="2647950" cy="48291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83971" y="2107524"/>
            <a:ext cx="336889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By default, Word 2010 uses one-inch (1”) for the top, bottom, left, and right margins.</a:t>
            </a:r>
          </a:p>
          <a:p>
            <a:endParaRPr lang="en-US" dirty="0"/>
          </a:p>
          <a:p>
            <a:r>
              <a:rPr lang="en-US" dirty="0" smtClean="0"/>
              <a:t>You can customize the margins by clicking on </a:t>
            </a:r>
            <a:r>
              <a:rPr lang="en-US" dirty="0" smtClean="0">
                <a:solidFill>
                  <a:srgbClr val="C00000"/>
                </a:solidFill>
              </a:rPr>
              <a:t>the Page Layout tab</a:t>
            </a:r>
            <a:r>
              <a:rPr lang="en-US" dirty="0" smtClean="0"/>
              <a:t> and the down arrow on the </a:t>
            </a:r>
            <a:r>
              <a:rPr lang="en-US" dirty="0" smtClean="0">
                <a:solidFill>
                  <a:srgbClr val="C00000"/>
                </a:solidFill>
              </a:rPr>
              <a:t>Margins</a:t>
            </a:r>
            <a:r>
              <a:rPr lang="en-US" dirty="0" smtClean="0"/>
              <a:t> command.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050701" y="1472621"/>
            <a:ext cx="3314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C00000"/>
                </a:solidFill>
              </a:rPr>
              <a:t>Margins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4953000"/>
            <a:ext cx="4953000" cy="923330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Default:  a </a:t>
            </a:r>
            <a:r>
              <a:rPr lang="en-US" dirty="0">
                <a:solidFill>
                  <a:srgbClr val="C00000"/>
                </a:solidFill>
              </a:rPr>
              <a:t>selection automatically used by a </a:t>
            </a:r>
            <a:r>
              <a:rPr lang="en-US" dirty="0" smtClean="0">
                <a:solidFill>
                  <a:srgbClr val="C00000"/>
                </a:solidFill>
              </a:rPr>
              <a:t>computer program </a:t>
            </a:r>
            <a:r>
              <a:rPr lang="en-US" dirty="0">
                <a:solidFill>
                  <a:srgbClr val="C00000"/>
                </a:solidFill>
              </a:rPr>
              <a:t>in the absence of a choice made by the </a:t>
            </a:r>
            <a:r>
              <a:rPr lang="en-US" dirty="0" smtClean="0">
                <a:solidFill>
                  <a:srgbClr val="C00000"/>
                </a:solidFill>
              </a:rPr>
              <a:t>user. Definition source: </a:t>
            </a:r>
            <a:r>
              <a:rPr lang="en-US" dirty="0" smtClean="0">
                <a:solidFill>
                  <a:srgbClr val="C00000"/>
                </a:solidFill>
                <a:hlinkClick r:id="rId4"/>
              </a:rPr>
              <a:t>m-w.com</a:t>
            </a:r>
            <a:endParaRPr lang="en-US" dirty="0">
              <a:solidFill>
                <a:srgbClr val="C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8352878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341"/>
            <a:ext cx="8229599" cy="1143000"/>
          </a:xfrm>
        </p:spPr>
        <p:txBody>
          <a:bodyPr/>
          <a:lstStyle/>
          <a:p>
            <a:pPr algn="l"/>
            <a:r>
              <a:rPr lang="en-US" dirty="0" smtClean="0"/>
              <a:t>Entering Text in Word 2010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C7AB-02C1-47F4-80DE-A27A1D476C1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Word Lesson 1 presentation prepared by Kathy Clark (Southside H.S. IT Academy Teacher at Chocowinity, NC). Content from Microsoft Office Word 2010 Lesson Plans provided by Microsoft.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50701" y="2615862"/>
            <a:ext cx="33688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You must be in </a:t>
            </a:r>
            <a:r>
              <a:rPr lang="en-US" dirty="0" smtClean="0">
                <a:solidFill>
                  <a:srgbClr val="C00000"/>
                </a:solidFill>
              </a:rPr>
              <a:t>Print Layout </a:t>
            </a:r>
            <a:r>
              <a:rPr lang="en-US" dirty="0" smtClean="0"/>
              <a:t>or </a:t>
            </a:r>
            <a:r>
              <a:rPr lang="en-US" dirty="0" smtClean="0">
                <a:solidFill>
                  <a:srgbClr val="C00000"/>
                </a:solidFill>
              </a:rPr>
              <a:t>Web Layout </a:t>
            </a:r>
            <a:r>
              <a:rPr lang="en-US" dirty="0" smtClean="0"/>
              <a:t>view for this to be available.</a:t>
            </a:r>
          </a:p>
          <a:p>
            <a:endParaRPr lang="en-US" dirty="0"/>
          </a:p>
          <a:p>
            <a:r>
              <a:rPr lang="en-US" dirty="0" smtClean="0"/>
              <a:t>You are allowed to click anywhere and begin typing.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0701" y="1969531"/>
            <a:ext cx="3314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C00000"/>
                </a:solidFill>
              </a:rPr>
              <a:t>Click &amp; Type</a:t>
            </a:r>
            <a:endParaRPr lang="en-US" sz="3600" dirty="0">
              <a:solidFill>
                <a:srgbClr val="C00000"/>
              </a:solidFill>
            </a:endParaRP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1834217"/>
            <a:ext cx="2667000" cy="340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06246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7563" y="304800"/>
            <a:ext cx="9348989" cy="1143000"/>
          </a:xfrm>
        </p:spPr>
        <p:txBody>
          <a:bodyPr/>
          <a:lstStyle/>
          <a:p>
            <a:pPr algn="l"/>
            <a:r>
              <a:rPr lang="en-US" dirty="0" smtClean="0"/>
              <a:t>Saving documents in Word 2010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C7AB-02C1-47F4-80DE-A27A1D476C1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Word Lesson 1 presentation prepared by Kathy Clark (Southside H.S. IT Academy Teacher at Chocowinity, NC). Content from Microsoft Office Word 2010 Lesson Plans provided by Microsoft.</a:t>
            </a:r>
            <a:endParaRPr lang="en-US" dirty="0"/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3145269483"/>
              </p:ext>
            </p:extLst>
          </p:nvPr>
        </p:nvGraphicFramePr>
        <p:xfrm>
          <a:off x="1066800" y="1969531"/>
          <a:ext cx="73152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781800" y="1323200"/>
            <a:ext cx="2209800" cy="2308324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Note: Word 2010 will automatically save without prompting you for a filename if the document has been saved at least once.</a:t>
            </a:r>
          </a:p>
        </p:txBody>
      </p:sp>
    </p:spTree>
    <p:extLst>
      <p:ext uri="{BB962C8B-B14F-4D97-AF65-F5344CB8AC3E}">
        <p14:creationId xmlns:p14="http://schemas.microsoft.com/office/powerpoint/2010/main" val="181791677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DE473EE-FFA5-44A6-9B6D-01E74DEBBD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graphicEl>
                                              <a:dgm id="{ADE473EE-FFA5-44A6-9B6D-01E74DEBBD6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graphicEl>
                                              <a:dgm id="{ADE473EE-FFA5-44A6-9B6D-01E74DEBBD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graphicEl>
                                              <a:dgm id="{ADE473EE-FFA5-44A6-9B6D-01E74DEBBD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E50718D-B69E-4C6B-931A-6CA5D2B624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>
                                            <p:graphicEl>
                                              <a:dgm id="{5E50718D-B69E-4C6B-931A-6CA5D2B624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graphicEl>
                                              <a:dgm id="{5E50718D-B69E-4C6B-931A-6CA5D2B624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graphicEl>
                                              <a:dgm id="{5E50718D-B69E-4C6B-931A-6CA5D2B624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B487787-F119-4FDD-AD86-EA7938BE37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graphicEl>
                                              <a:dgm id="{AB487787-F119-4FDD-AD86-EA7938BE37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graphicEl>
                                              <a:dgm id="{AB487787-F119-4FDD-AD86-EA7938BE37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graphicEl>
                                              <a:dgm id="{AB487787-F119-4FDD-AD86-EA7938BE37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FA5EB550-F1EE-425B-9FDF-DA690A97A5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>
                                            <p:graphicEl>
                                              <a:dgm id="{FA5EB550-F1EE-425B-9FDF-DA690A97A5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>
                                            <p:graphicEl>
                                              <a:dgm id="{FA5EB550-F1EE-425B-9FDF-DA690A97A5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graphicEl>
                                              <a:dgm id="{FA5EB550-F1EE-425B-9FDF-DA690A97A5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1346D391-C069-4533-9D53-6518C2BE77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>
                                            <p:graphicEl>
                                              <a:dgm id="{1346D391-C069-4533-9D53-6518C2BE77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>
                                            <p:graphicEl>
                                              <a:dgm id="{1346D391-C069-4533-9D53-6518C2BE77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>
                                            <p:graphicEl>
                                              <a:dgm id="{1346D391-C069-4533-9D53-6518C2BE77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AB10598-CF38-4532-B1F9-257E4DD178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>
                                            <p:graphicEl>
                                              <a:dgm id="{AAB10598-CF38-4532-B1F9-257E4DD178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>
                                            <p:graphicEl>
                                              <a:dgm id="{AAB10598-CF38-4532-B1F9-257E4DD178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>
                                            <p:graphicEl>
                                              <a:dgm id="{AAB10598-CF38-4532-B1F9-257E4DD178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3A41911B-4077-4C3B-AB62-F25026A5B5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>
                                            <p:graphicEl>
                                              <a:dgm id="{3A41911B-4077-4C3B-AB62-F25026A5B5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graphicEl>
                                              <a:dgm id="{3A41911B-4077-4C3B-AB62-F25026A5B5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>
                                            <p:graphicEl>
                                              <a:dgm id="{3A41911B-4077-4C3B-AB62-F25026A5B5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80F5018-4B54-4DF0-9779-3E3A2203C9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graphicEl>
                                              <a:dgm id="{880F5018-4B54-4DF0-9779-3E3A2203C9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graphicEl>
                                              <a:dgm id="{880F5018-4B54-4DF0-9779-3E3A2203C9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graphicEl>
                                              <a:dgm id="{880F5018-4B54-4DF0-9779-3E3A2203C9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2690AD1C-F041-40DD-AEE0-91FE056672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1">
                                            <p:graphicEl>
                                              <a:dgm id="{2690AD1C-F041-40DD-AEE0-91FE056672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graphicEl>
                                              <a:dgm id="{2690AD1C-F041-40DD-AEE0-91FE056672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graphicEl>
                                              <a:dgm id="{2690AD1C-F041-40DD-AEE0-91FE056672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4BB38F6F-887A-4821-A82C-DC00829F1E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1">
                                            <p:graphicEl>
                                              <a:dgm id="{4BB38F6F-887A-4821-A82C-DC00829F1E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>
                                            <p:graphicEl>
                                              <a:dgm id="{4BB38F6F-887A-4821-A82C-DC00829F1E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>
                                            <p:graphicEl>
                                              <a:dgm id="{4BB38F6F-887A-4821-A82C-DC00829F1E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Sub>
          <a:bldDgm bld="one"/>
        </p:bldSub>
      </p:bldGraphic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54" y="163577"/>
            <a:ext cx="6512511" cy="1143000"/>
          </a:xfrm>
        </p:spPr>
        <p:txBody>
          <a:bodyPr/>
          <a:lstStyle/>
          <a:p>
            <a:pPr lvl="0" algn="l"/>
            <a:r>
              <a:rPr lang="en-US" dirty="0"/>
              <a:t>Save As </a:t>
            </a:r>
            <a:r>
              <a:rPr lang="en-US" dirty="0" smtClean="0"/>
              <a:t>Dialog Box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C7AB-02C1-47F4-80DE-A27A1D476C1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Word Lesson 1 presentation prepared by Kathy Clark (Southside H.S. IT Academy Teacher at Chocowinity, NC). Content from Microsoft Office Word 2010 Lesson Plans provided by Microsoft.</a:t>
            </a:r>
            <a:endParaRPr lang="en-US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925" y="1309439"/>
            <a:ext cx="7511498" cy="481813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554274" y="1502214"/>
            <a:ext cx="2922726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Click to change location.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03348" y="4953000"/>
            <a:ext cx="3254651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Key a descriptive name.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65242" y="5329844"/>
            <a:ext cx="2666999" cy="1200329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Change document type. Do you need to make this a </a:t>
            </a:r>
            <a:r>
              <a:rPr lang="en-US" b="1" dirty="0" smtClean="0">
                <a:solidFill>
                  <a:schemeClr val="bg1"/>
                </a:solidFill>
              </a:rPr>
              <a:t>.doc file </a:t>
            </a:r>
            <a:r>
              <a:rPr lang="en-US" dirty="0" smtClean="0">
                <a:solidFill>
                  <a:schemeClr val="bg1"/>
                </a:solidFill>
              </a:rPr>
              <a:t>or </a:t>
            </a:r>
            <a:r>
              <a:rPr lang="en-US" b="1" dirty="0" smtClean="0">
                <a:solidFill>
                  <a:schemeClr val="bg1"/>
                </a:solidFill>
              </a:rPr>
              <a:t>.pdf </a:t>
            </a:r>
            <a:r>
              <a:rPr lang="en-US" dirty="0" smtClean="0">
                <a:solidFill>
                  <a:schemeClr val="bg1"/>
                </a:solidFill>
              </a:rPr>
              <a:t>for others to view?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49674" y="2057400"/>
            <a:ext cx="4065726" cy="1477328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Note: You can’t use some symbols in your filename. These symbols mean something specific to the software. If you do, you’ll get an error message, like this one.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4" name="Picture 1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5499" y="3530435"/>
            <a:ext cx="5275569" cy="1041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97214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"/>
                            </p:stCondLst>
                            <p:childTnLst>
                              <p:par>
                                <p:cTn id="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1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1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1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01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304800"/>
            <a:ext cx="8839200" cy="990600"/>
          </a:xfrm>
        </p:spPr>
        <p:txBody>
          <a:bodyPr/>
          <a:lstStyle/>
          <a:p>
            <a:pPr algn="l"/>
            <a:r>
              <a:rPr lang="en-US" dirty="0" smtClean="0"/>
              <a:t>Five Ways to Start Word 2010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C7AB-02C1-47F4-80DE-A27A1D476C1B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Word Lesson 1 presentation prepared by Kathy Clark (Southside H.S. IT Academy Teacher at Chocowinity, NC). Content from Microsoft Office Word 2010 Lesson Plans provided by Microsoft.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333440011"/>
              </p:ext>
            </p:extLst>
          </p:nvPr>
        </p:nvGraphicFramePr>
        <p:xfrm>
          <a:off x="1676400" y="1447800"/>
          <a:ext cx="73152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9318" y="4495800"/>
            <a:ext cx="1580882" cy="1477328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#5 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Fastest way for already created documents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96356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DE473EE-FFA5-44A6-9B6D-01E74DEBBD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ADE473EE-FFA5-44A6-9B6D-01E74DEBBD6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ADE473EE-FFA5-44A6-9B6D-01E74DEBBD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ADE473EE-FFA5-44A6-9B6D-01E74DEBBD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E50718D-B69E-4C6B-931A-6CA5D2B624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graphicEl>
                                              <a:dgm id="{5E50718D-B69E-4C6B-931A-6CA5D2B624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graphicEl>
                                              <a:dgm id="{5E50718D-B69E-4C6B-931A-6CA5D2B624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5E50718D-B69E-4C6B-931A-6CA5D2B624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B487787-F119-4FDD-AD86-EA7938BE37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graphicEl>
                                              <a:dgm id="{AB487787-F119-4FDD-AD86-EA7938BE37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graphicEl>
                                              <a:dgm id="{AB487787-F119-4FDD-AD86-EA7938BE37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graphicEl>
                                              <a:dgm id="{AB487787-F119-4FDD-AD86-EA7938BE37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A5EB550-F1EE-425B-9FDF-DA690A97A5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graphicEl>
                                              <a:dgm id="{FA5EB550-F1EE-425B-9FDF-DA690A97A5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graphicEl>
                                              <a:dgm id="{FA5EB550-F1EE-425B-9FDF-DA690A97A5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graphicEl>
                                              <a:dgm id="{FA5EB550-F1EE-425B-9FDF-DA690A97A5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346D391-C069-4533-9D53-6518C2BE77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graphicEl>
                                              <a:dgm id="{1346D391-C069-4533-9D53-6518C2BE77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graphicEl>
                                              <a:dgm id="{1346D391-C069-4533-9D53-6518C2BE77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graphicEl>
                                              <a:dgm id="{1346D391-C069-4533-9D53-6518C2BE77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AB10598-CF38-4532-B1F9-257E4DD178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graphicEl>
                                              <a:dgm id="{AAB10598-CF38-4532-B1F9-257E4DD178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graphicEl>
                                              <a:dgm id="{AAB10598-CF38-4532-B1F9-257E4DD178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graphicEl>
                                              <a:dgm id="{AAB10598-CF38-4532-B1F9-257E4DD178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A41911B-4077-4C3B-AB62-F25026A5B5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>
                                            <p:graphicEl>
                                              <a:dgm id="{3A41911B-4077-4C3B-AB62-F25026A5B5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graphicEl>
                                              <a:dgm id="{3A41911B-4077-4C3B-AB62-F25026A5B5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graphicEl>
                                              <a:dgm id="{3A41911B-4077-4C3B-AB62-F25026A5B5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80F5018-4B54-4DF0-9779-3E3A2203C9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graphicEl>
                                              <a:dgm id="{880F5018-4B54-4DF0-9779-3E3A2203C9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graphicEl>
                                              <a:dgm id="{880F5018-4B54-4DF0-9779-3E3A2203C9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graphicEl>
                                              <a:dgm id="{880F5018-4B54-4DF0-9779-3E3A2203C9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690AD1C-F041-40DD-AEE0-91FE056672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">
                                            <p:graphicEl>
                                              <a:dgm id="{2690AD1C-F041-40DD-AEE0-91FE056672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>
                                            <p:graphicEl>
                                              <a:dgm id="{2690AD1C-F041-40DD-AEE0-91FE056672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graphicEl>
                                              <a:dgm id="{2690AD1C-F041-40DD-AEE0-91FE056672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BB38F6F-887A-4821-A82C-DC00829F1E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">
                                            <p:graphicEl>
                                              <a:dgm id="{4BB38F6F-887A-4821-A82C-DC00829F1E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">
                                            <p:graphicEl>
                                              <a:dgm id="{4BB38F6F-887A-4821-A82C-DC00829F1E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>
                                            <p:graphicEl>
                                              <a:dgm id="{4BB38F6F-887A-4821-A82C-DC00829F1E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599" y="304800"/>
            <a:ext cx="9540026" cy="1143000"/>
          </a:xfrm>
        </p:spPr>
        <p:txBody>
          <a:bodyPr/>
          <a:lstStyle/>
          <a:p>
            <a:pPr algn="l"/>
            <a:r>
              <a:rPr lang="en-US" dirty="0" smtClean="0"/>
              <a:t>Closing documents in Word 2010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C7AB-02C1-47F4-80DE-A27A1D476C1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Word Lesson 1 presentation prepared by Kathy Clark (Southside H.S. IT Academy Teacher at Chocowinity, NC). Content from Microsoft Office Word 2010 Lesson Plans provided by Microsoft.</a:t>
            </a:r>
            <a:endParaRPr lang="en-US" dirty="0"/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3320084821"/>
              </p:ext>
            </p:extLst>
          </p:nvPr>
        </p:nvGraphicFramePr>
        <p:xfrm>
          <a:off x="304800" y="1371600"/>
          <a:ext cx="63246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723845" y="2209800"/>
            <a:ext cx="2343955" cy="2585323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Note: Word 2010 will automatically prompt you to save if you have edited the document.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If no edits to the document, it will just close.</a:t>
            </a:r>
          </a:p>
        </p:txBody>
      </p:sp>
    </p:spTree>
    <p:extLst>
      <p:ext uri="{BB962C8B-B14F-4D97-AF65-F5344CB8AC3E}">
        <p14:creationId xmlns:p14="http://schemas.microsoft.com/office/powerpoint/2010/main" val="3962723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DE473EE-FFA5-44A6-9B6D-01E74DEBBD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graphicEl>
                                              <a:dgm id="{ADE473EE-FFA5-44A6-9B6D-01E74DEBBD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graphicEl>
                                              <a:dgm id="{ADE473EE-FFA5-44A6-9B6D-01E74DEBBD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E50718D-B69E-4C6B-931A-6CA5D2B624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graphicEl>
                                              <a:dgm id="{5E50718D-B69E-4C6B-931A-6CA5D2B624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graphicEl>
                                              <a:dgm id="{5E50718D-B69E-4C6B-931A-6CA5D2B624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B487787-F119-4FDD-AD86-EA7938BE37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graphicEl>
                                              <a:dgm id="{AB487787-F119-4FDD-AD86-EA7938BE37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graphicEl>
                                              <a:dgm id="{AB487787-F119-4FDD-AD86-EA7938BE37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FA5EB550-F1EE-425B-9FDF-DA690A97A5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graphicEl>
                                              <a:dgm id="{FA5EB550-F1EE-425B-9FDF-DA690A97A5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graphicEl>
                                              <a:dgm id="{FA5EB550-F1EE-425B-9FDF-DA690A97A5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1346D391-C069-4533-9D53-6518C2BE77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graphicEl>
                                              <a:dgm id="{1346D391-C069-4533-9D53-6518C2BE77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graphicEl>
                                              <a:dgm id="{1346D391-C069-4533-9D53-6518C2BE77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AB10598-CF38-4532-B1F9-257E4DD178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graphicEl>
                                              <a:dgm id="{AAB10598-CF38-4532-B1F9-257E4DD178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>
                                            <p:graphicEl>
                                              <a:dgm id="{AAB10598-CF38-4532-B1F9-257E4DD178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Sub>
          <a:bldDgm bld="one"/>
        </p:bldSub>
      </p:bldGraphic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152401"/>
            <a:ext cx="4114800" cy="1524000"/>
          </a:xfrm>
        </p:spPr>
        <p:txBody>
          <a:bodyPr/>
          <a:lstStyle/>
          <a:p>
            <a:pPr algn="l"/>
            <a:r>
              <a:rPr lang="en-US" dirty="0" smtClean="0"/>
              <a:t>Folder Management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C7AB-02C1-47F4-80DE-A27A1D476C1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Word Lesson 1 presentation prepared by Kathy Clark (Southside H.S. IT Academy Teacher at Chocowinity, NC). Content from Microsoft Office Word 2010 Lesson Plans provided by Microsoft.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893713" y="914400"/>
            <a:ext cx="51053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solidFill>
                  <a:srgbClr val="C00000"/>
                </a:solidFill>
              </a:rPr>
              <a:t>File management is very important for easy document retrieval.</a:t>
            </a:r>
            <a:endParaRPr lang="en-US" sz="2400" dirty="0">
              <a:solidFill>
                <a:srgbClr val="C00000"/>
              </a:solidFill>
            </a:endParaRPr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8800"/>
            <a:ext cx="7010400" cy="4409768"/>
          </a:xfrm>
          <a:prstGeom prst="rect">
            <a:avLst/>
          </a:prstGeom>
        </p:spPr>
      </p:pic>
      <p:sp>
        <p:nvSpPr>
          <p:cNvPr id="8" name="Up Arrow Callout 7"/>
          <p:cNvSpPr/>
          <p:nvPr/>
        </p:nvSpPr>
        <p:spPr>
          <a:xfrm>
            <a:off x="5401613" y="2438400"/>
            <a:ext cx="3581400" cy="2921358"/>
          </a:xfrm>
          <a:prstGeom prst="upArrowCallou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Create a new folder with this command. It is suggested that you create a folder for each class that you are taking.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That way you can store all related files together.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75547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C7AB-02C1-47F4-80DE-A27A1D476C1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Word Lesson 1 presentation prepared by Kathy Clark (Southside H.S. IT Academy Teacher at Chocowinity, NC). Content from Microsoft Office Word 2010 Lesson Plans provided by Microsoft.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47800" y="1905000"/>
            <a:ext cx="6477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200" dirty="0" smtClean="0"/>
              <a:t>Word Lesson 1, Exercise 1</a:t>
            </a:r>
          </a:p>
          <a:p>
            <a:pPr marL="342900" indent="-342900">
              <a:buAutoNum type="arabicPeriod"/>
            </a:pPr>
            <a:r>
              <a:rPr lang="en-US" sz="3200" dirty="0" smtClean="0"/>
              <a:t>Word Lesson 1, Project 1</a:t>
            </a:r>
          </a:p>
          <a:p>
            <a:pPr marL="342900" indent="-342900">
              <a:buAutoNum type="arabicPeriod"/>
            </a:pPr>
            <a:r>
              <a:rPr lang="en-US" sz="3200" dirty="0" smtClean="0"/>
              <a:t>Quia Quiz, Word Lesson 1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457200"/>
            <a:ext cx="723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C00000"/>
                </a:solidFill>
              </a:rPr>
              <a:t>Now it is time for you to practice. Please complete the following:</a:t>
            </a:r>
            <a:endParaRPr lang="en-US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51075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599" cy="1143000"/>
          </a:xfrm>
        </p:spPr>
        <p:txBody>
          <a:bodyPr/>
          <a:lstStyle/>
          <a:p>
            <a:pPr algn="l"/>
            <a:r>
              <a:rPr lang="en-US" dirty="0" smtClean="0"/>
              <a:t>Exploring the </a:t>
            </a:r>
            <a:br>
              <a:rPr lang="en-US" dirty="0" smtClean="0"/>
            </a:br>
            <a:r>
              <a:rPr lang="en-US" dirty="0" smtClean="0"/>
              <a:t>Word 2010 Window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C7AB-02C1-47F4-80DE-A27A1D476C1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Word Lesson 1 presentation prepared by Kathy Clark (Southside H.S. IT Academy Teacher at Chocowinity, NC). Content from Microsoft Office Word 2010 Lesson Plans provided by Microsoft.</a:t>
            </a:r>
            <a:endParaRPr lang="en-US" dirty="0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175" y="3152775"/>
            <a:ext cx="8629650" cy="5524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362200" y="2321434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C00000"/>
                </a:solidFill>
              </a:rPr>
              <a:t>Title Bar</a:t>
            </a:r>
            <a:endParaRPr lang="en-US" sz="3600" dirty="0">
              <a:solidFill>
                <a:srgbClr val="C0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200400" y="3352800"/>
            <a:ext cx="1143000" cy="11430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219200" y="4419600"/>
            <a:ext cx="5257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title bar text changes to display the name of the active document. </a:t>
            </a:r>
            <a:r>
              <a:rPr lang="en-US" dirty="0" smtClean="0"/>
              <a:t>When you first open a new document, the title bar will say Document #. After you save it, the new name will show on the title bar.</a:t>
            </a:r>
            <a:endParaRPr lang="en-US" dirty="0"/>
          </a:p>
        </p:txBody>
      </p:sp>
      <p:pic>
        <p:nvPicPr>
          <p:cNvPr id="12" name="Picture 11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0100" y="4795882"/>
            <a:ext cx="2171700" cy="447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45441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599" cy="1143000"/>
          </a:xfrm>
        </p:spPr>
        <p:txBody>
          <a:bodyPr/>
          <a:lstStyle/>
          <a:p>
            <a:pPr algn="l"/>
            <a:r>
              <a:rPr lang="en-US" dirty="0" smtClean="0"/>
              <a:t>Exploring the </a:t>
            </a:r>
            <a:br>
              <a:rPr lang="en-US" dirty="0" smtClean="0"/>
            </a:br>
            <a:r>
              <a:rPr lang="en-US" dirty="0" smtClean="0"/>
              <a:t>Word 2010 Window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C7AB-02C1-47F4-80DE-A27A1D476C1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Word Lesson 1 presentation prepared by Kathy Clark (Southside H.S. IT Academy Teacher at Chocowinity, NC). Content from Microsoft Office Word 2010 Lesson Plans provided by Microsoft.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362200" y="2321434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C00000"/>
                </a:solidFill>
              </a:rPr>
              <a:t>File Tab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90600" y="3190875"/>
            <a:ext cx="5257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Microsoft brought back the </a:t>
            </a:r>
            <a:r>
              <a:rPr lang="en-US" dirty="0" smtClean="0">
                <a:solidFill>
                  <a:srgbClr val="C00000"/>
                </a:solidFill>
              </a:rPr>
              <a:t>File tab </a:t>
            </a:r>
            <a:r>
              <a:rPr lang="en-US" dirty="0" smtClean="0"/>
              <a:t>with Office 2010. (Office 2007 had a </a:t>
            </a:r>
            <a:r>
              <a:rPr lang="en-US" dirty="0" smtClean="0">
                <a:solidFill>
                  <a:srgbClr val="C00000"/>
                </a:solidFill>
              </a:rPr>
              <a:t>Microsoft Office button </a:t>
            </a:r>
            <a:r>
              <a:rPr lang="en-US" dirty="0" smtClean="0"/>
              <a:t>for file handling.)</a:t>
            </a:r>
          </a:p>
          <a:p>
            <a:endParaRPr lang="en-US" dirty="0" smtClean="0"/>
          </a:p>
          <a:p>
            <a:r>
              <a:rPr lang="en-US" dirty="0" smtClean="0"/>
              <a:t>Notice all the options available under the File tab. The next time you open Word 2010, click on each of the options to view what is available.</a:t>
            </a:r>
            <a:endParaRPr lang="en-US" dirty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0100" y="685800"/>
            <a:ext cx="1724025" cy="501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61837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599" cy="1143000"/>
          </a:xfrm>
        </p:spPr>
        <p:txBody>
          <a:bodyPr/>
          <a:lstStyle/>
          <a:p>
            <a:pPr algn="l"/>
            <a:r>
              <a:rPr lang="en-US" dirty="0" smtClean="0"/>
              <a:t>Exploring the </a:t>
            </a:r>
            <a:br>
              <a:rPr lang="en-US" dirty="0" smtClean="0"/>
            </a:br>
            <a:r>
              <a:rPr lang="en-US" dirty="0" smtClean="0"/>
              <a:t>Word 2010 </a:t>
            </a:r>
            <a:r>
              <a:rPr lang="en-US" b="0" dirty="0" smtClean="0">
                <a:solidFill>
                  <a:srgbClr val="C00000"/>
                </a:solidFill>
              </a:rPr>
              <a:t>Ribbon</a:t>
            </a:r>
            <a:endParaRPr lang="en-US" b="0" dirty="0">
              <a:solidFill>
                <a:srgbClr val="C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C7AB-02C1-47F4-80DE-A27A1D476C1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Word Lesson 1 presentation prepared by Kathy Clark (Southside H.S. IT Academy Teacher at Chocowinity, NC). Content from Microsoft Office Word 2010 Lesson Plans provided by Microsoft.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4572000"/>
            <a:ext cx="8458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 the </a:t>
            </a:r>
            <a:r>
              <a:rPr lang="en-US" dirty="0" smtClean="0">
                <a:solidFill>
                  <a:srgbClr val="C00000"/>
                </a:solidFill>
              </a:rPr>
              <a:t>Ribbon</a:t>
            </a:r>
            <a:r>
              <a:rPr lang="en-US" dirty="0" smtClean="0"/>
              <a:t>, you will find: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Tabs</a:t>
            </a:r>
            <a:r>
              <a:rPr lang="en-US" dirty="0" smtClean="0"/>
              <a:t> (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File, Home, Insert, Page Layout, References, Mailings, Review, View</a:t>
            </a:r>
            <a:r>
              <a:rPr lang="en-US" dirty="0" smtClean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Groups</a:t>
            </a:r>
            <a:r>
              <a:rPr lang="en-US" dirty="0" smtClean="0"/>
              <a:t> (Groups in File tab: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Clipboard, Font, Paragraph, Styles, Editing</a:t>
            </a:r>
            <a:r>
              <a:rPr lang="en-US" dirty="0" smtClean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Commands</a:t>
            </a:r>
            <a:r>
              <a:rPr lang="en-US" dirty="0" smtClean="0"/>
              <a:t> (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Paste, Cut, Bold, Underline, Center, No Spacing Style, Find, </a:t>
            </a:r>
            <a:r>
              <a:rPr lang="en-US" dirty="0" smtClean="0"/>
              <a:t>etc.)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19400"/>
            <a:ext cx="9144000" cy="1219200"/>
          </a:xfrm>
          <a:prstGeom prst="rect">
            <a:avLst/>
          </a:prstGeom>
        </p:spPr>
      </p:pic>
      <p:sp>
        <p:nvSpPr>
          <p:cNvPr id="9" name="Down Arrow Callout 8"/>
          <p:cNvSpPr/>
          <p:nvPr/>
        </p:nvSpPr>
        <p:spPr>
          <a:xfrm>
            <a:off x="304800" y="2065986"/>
            <a:ext cx="1371600" cy="762000"/>
          </a:xfrm>
          <a:prstGeom prst="downArrowCallou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Insert Tab</a:t>
            </a:r>
            <a:endParaRPr lang="en-US" dirty="0"/>
          </a:p>
        </p:txBody>
      </p:sp>
      <p:sp>
        <p:nvSpPr>
          <p:cNvPr id="10" name="Up Arrow Callout 9"/>
          <p:cNvSpPr/>
          <p:nvPr/>
        </p:nvSpPr>
        <p:spPr>
          <a:xfrm>
            <a:off x="1143000" y="4016597"/>
            <a:ext cx="1676400" cy="631601"/>
          </a:xfrm>
          <a:prstGeom prst="upArrowCallou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Font Group</a:t>
            </a:r>
            <a:endParaRPr lang="en-US" dirty="0"/>
          </a:p>
        </p:txBody>
      </p:sp>
      <p:sp>
        <p:nvSpPr>
          <p:cNvPr id="13" name="Down Arrow Callout 12"/>
          <p:cNvSpPr/>
          <p:nvPr/>
        </p:nvSpPr>
        <p:spPr>
          <a:xfrm>
            <a:off x="3810000" y="2065986"/>
            <a:ext cx="1371600" cy="975575"/>
          </a:xfrm>
          <a:prstGeom prst="downArrowCallou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Show/Hide Command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74082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25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599" cy="1143000"/>
          </a:xfrm>
        </p:spPr>
        <p:txBody>
          <a:bodyPr/>
          <a:lstStyle/>
          <a:p>
            <a:pPr algn="l"/>
            <a:r>
              <a:rPr lang="en-US" dirty="0" smtClean="0"/>
              <a:t>Exploring the </a:t>
            </a:r>
            <a:br>
              <a:rPr lang="en-US" dirty="0" smtClean="0"/>
            </a:br>
            <a:r>
              <a:rPr lang="en-US" dirty="0" smtClean="0"/>
              <a:t>Word 2010 Window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C7AB-02C1-47F4-80DE-A27A1D476C1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Word Lesson 1 presentation prepared by Kathy Clark (Southside H.S. IT Academy Teacher at Chocowinity, NC). Content from Microsoft Office Word 2010 Lesson Plans provided by Microsoft.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45394" y="2321433"/>
            <a:ext cx="510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C00000"/>
                </a:solidFill>
              </a:rPr>
              <a:t>Quick Access Toolbar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14400" y="4572000"/>
            <a:ext cx="464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Located at the top left. You can customize the </a:t>
            </a:r>
            <a:r>
              <a:rPr lang="en-US" dirty="0" smtClean="0">
                <a:solidFill>
                  <a:srgbClr val="C00000"/>
                </a:solidFill>
              </a:rPr>
              <a:t>QAT</a:t>
            </a:r>
            <a:r>
              <a:rPr lang="en-US" dirty="0" smtClean="0"/>
              <a:t> to insert your most commonly used commands by clicking on the down arrow at the right.</a:t>
            </a:r>
            <a:endParaRPr lang="en-US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456"/>
          <a:stretch/>
        </p:blipFill>
        <p:spPr>
          <a:xfrm>
            <a:off x="1558512" y="3177790"/>
            <a:ext cx="3795712" cy="479810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501" y="2097487"/>
            <a:ext cx="3789776" cy="3769291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 flipV="1">
            <a:off x="5159062" y="2318825"/>
            <a:ext cx="457200" cy="32316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974082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599" cy="1143000"/>
          </a:xfrm>
        </p:spPr>
        <p:txBody>
          <a:bodyPr/>
          <a:lstStyle/>
          <a:p>
            <a:pPr algn="l"/>
            <a:r>
              <a:rPr lang="en-US" dirty="0" smtClean="0"/>
              <a:t>Exploring the </a:t>
            </a:r>
            <a:br>
              <a:rPr lang="en-US" dirty="0" smtClean="0"/>
            </a:br>
            <a:r>
              <a:rPr lang="en-US" dirty="0" smtClean="0"/>
              <a:t>Word 2010 Window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C7AB-02C1-47F4-80DE-A27A1D476C1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Word Lesson 1 presentation prepared by Kathy Clark (Southside H.S. IT Academy Teacher at Chocowinity, NC). Content from Microsoft Office Word 2010 Lesson Plans provided by Microsoft.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45394" y="2321433"/>
            <a:ext cx="510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C00000"/>
                </a:solidFill>
              </a:rPr>
              <a:t>Insertion Point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76800" y="3254229"/>
            <a:ext cx="3657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Depending upon the action you are taking, the insertion point can take on many different forms. When you are inserting text, it is an </a:t>
            </a:r>
            <a:r>
              <a:rPr lang="en-US" dirty="0" smtClean="0">
                <a:solidFill>
                  <a:srgbClr val="C00000"/>
                </a:solidFill>
              </a:rPr>
              <a:t>I-beam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3200399"/>
            <a:ext cx="1535806" cy="1476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11859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599" cy="1143000"/>
          </a:xfrm>
        </p:spPr>
        <p:txBody>
          <a:bodyPr/>
          <a:lstStyle/>
          <a:p>
            <a:pPr algn="l"/>
            <a:r>
              <a:rPr lang="en-US" dirty="0" smtClean="0"/>
              <a:t>Exploring the </a:t>
            </a:r>
            <a:br>
              <a:rPr lang="en-US" dirty="0" smtClean="0"/>
            </a:br>
            <a:r>
              <a:rPr lang="en-US" dirty="0" smtClean="0"/>
              <a:t>Word 2010 Window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C7AB-02C1-47F4-80DE-A27A1D476C1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Word Lesson 1 presentation prepared by Kathy Clark (Southside H.S. IT Academy Teacher at Chocowinity, NC). Content from Microsoft Office Word 2010 Lesson Plans provided by Microsoft.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362200" y="1998268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C00000"/>
                </a:solidFill>
              </a:rPr>
              <a:t>Ruler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" y="3733800"/>
            <a:ext cx="5029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C00000"/>
                </a:solidFill>
              </a:rPr>
              <a:t>Ruler</a:t>
            </a:r>
            <a:r>
              <a:rPr lang="en-US" dirty="0" smtClean="0"/>
              <a:t> may or may not be turned on. If you don’t see the </a:t>
            </a:r>
            <a:r>
              <a:rPr lang="en-US" dirty="0" smtClean="0">
                <a:solidFill>
                  <a:srgbClr val="C00000"/>
                </a:solidFill>
              </a:rPr>
              <a:t>Ruler</a:t>
            </a:r>
            <a:r>
              <a:rPr lang="en-US" dirty="0" smtClean="0"/>
              <a:t>, click on the View menu.</a:t>
            </a:r>
          </a:p>
          <a:p>
            <a:endParaRPr lang="en-US" dirty="0"/>
          </a:p>
          <a:p>
            <a:r>
              <a:rPr lang="en-US" dirty="0" smtClean="0"/>
              <a:t>Then </a:t>
            </a:r>
            <a:r>
              <a:rPr lang="en-US" dirty="0" smtClean="0">
                <a:solidFill>
                  <a:srgbClr val="C00000"/>
                </a:solidFill>
              </a:rPr>
              <a:t>click beside Ruler</a:t>
            </a:r>
            <a:r>
              <a:rPr lang="en-US" dirty="0" smtClean="0"/>
              <a:t>. This will turn it on.</a:t>
            </a:r>
          </a:p>
          <a:p>
            <a:endParaRPr lang="en-US" dirty="0"/>
          </a:p>
          <a:p>
            <a:r>
              <a:rPr lang="en-US" dirty="0" smtClean="0"/>
              <a:t>The ruler above shows a 6.5-inch typing area.</a:t>
            </a:r>
          </a:p>
          <a:p>
            <a:endParaRPr lang="en-US" dirty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62" y="2796862"/>
            <a:ext cx="8372475" cy="533400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3962400"/>
            <a:ext cx="2711116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14095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599" cy="1143000"/>
          </a:xfrm>
        </p:spPr>
        <p:txBody>
          <a:bodyPr/>
          <a:lstStyle/>
          <a:p>
            <a:pPr algn="l"/>
            <a:r>
              <a:rPr lang="en-US" dirty="0" smtClean="0"/>
              <a:t>Exploring the </a:t>
            </a:r>
            <a:br>
              <a:rPr lang="en-US" dirty="0" smtClean="0"/>
            </a:br>
            <a:r>
              <a:rPr lang="en-US" dirty="0" smtClean="0"/>
              <a:t>Word 2010 Window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C7AB-02C1-47F4-80DE-A27A1D476C1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Word Lesson 1 presentation prepared by Kathy Clark (Southside H.S. IT Academy Teacher at Chocowinity, NC). Content from Microsoft Office Word 2010 Lesson Plans provided by Microsoft.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352800" y="2217313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C00000"/>
                </a:solidFill>
              </a:rPr>
              <a:t>Scroll Bars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52600" y="2863644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Just like with any program (including Internet Explorer), the Scroll Bars allow you move </a:t>
            </a:r>
            <a:r>
              <a:rPr lang="en-US" b="1" i="1" dirty="0" smtClean="0">
                <a:solidFill>
                  <a:srgbClr val="C00000"/>
                </a:solidFill>
              </a:rPr>
              <a:t>left to right </a:t>
            </a:r>
            <a:r>
              <a:rPr lang="en-US" dirty="0" smtClean="0"/>
              <a:t>or </a:t>
            </a:r>
            <a:r>
              <a:rPr lang="en-US" b="1" i="1" dirty="0" smtClean="0">
                <a:solidFill>
                  <a:srgbClr val="C00000"/>
                </a:solidFill>
              </a:rPr>
              <a:t>up and down</a:t>
            </a:r>
            <a:r>
              <a:rPr lang="en-US" dirty="0" smtClean="0"/>
              <a:t>.</a:t>
            </a:r>
          </a:p>
        </p:txBody>
      </p:sp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728107"/>
            <a:ext cx="609600" cy="436789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22986" y="4135993"/>
            <a:ext cx="3283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Moves </a:t>
            </a:r>
            <a:r>
              <a:rPr lang="en-US" dirty="0"/>
              <a:t>the window up or </a:t>
            </a:r>
            <a:r>
              <a:rPr lang="en-US" dirty="0" smtClean="0"/>
              <a:t>down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104744" y="5165983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Moves </a:t>
            </a:r>
            <a:r>
              <a:rPr lang="en-US" dirty="0"/>
              <a:t>the window left to </a:t>
            </a:r>
            <a:r>
              <a:rPr lang="en-US" dirty="0" smtClean="0"/>
              <a:t>right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295400" y="3781146"/>
            <a:ext cx="22846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Vertical Scroll Bar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715000" y="4750708"/>
            <a:ext cx="22846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Horizontal Scroll Bar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15" name="Picture 14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9637" y="4067175"/>
            <a:ext cx="3971925" cy="43815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6248400" y="381000"/>
            <a:ext cx="2474890" cy="1477328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Note:</a:t>
            </a:r>
          </a:p>
          <a:p>
            <a:pPr algn="r"/>
            <a:r>
              <a:rPr lang="en-US" dirty="0" smtClean="0">
                <a:solidFill>
                  <a:schemeClr val="bg1"/>
                </a:solidFill>
              </a:rPr>
              <a:t>Scroll bars appear when you have more than a screen’s worth of information.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867400" y="5715000"/>
            <a:ext cx="1979888" cy="0"/>
          </a:xfrm>
          <a:prstGeom prst="straightConnector1">
            <a:avLst/>
          </a:prstGeom>
          <a:ln w="5715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2362200" y="4651740"/>
            <a:ext cx="0" cy="1215660"/>
          </a:xfrm>
          <a:prstGeom prst="straightConnector1">
            <a:avLst/>
          </a:prstGeom>
          <a:ln w="5715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668994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75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theme/theme1.xml><?xml version="1.0" encoding="utf-8"?>
<a:theme xmlns:a="http://schemas.openxmlformats.org/drawingml/2006/main" name="Slipstream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386</TotalTime>
  <Words>2198</Words>
  <Application>Microsoft Office PowerPoint</Application>
  <PresentationFormat>On-screen Show (4:3)</PresentationFormat>
  <Paragraphs>208</Paragraphs>
  <Slides>22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Slipstream</vt:lpstr>
      <vt:lpstr>Microsoft Word 2010</vt:lpstr>
      <vt:lpstr>Five Ways to Start Word 2010</vt:lpstr>
      <vt:lpstr>Exploring the  Word 2010 Window</vt:lpstr>
      <vt:lpstr>Exploring the  Word 2010 Window</vt:lpstr>
      <vt:lpstr>Exploring the  Word 2010 Ribbon</vt:lpstr>
      <vt:lpstr>Exploring the  Word 2010 Window</vt:lpstr>
      <vt:lpstr>Exploring the  Word 2010 Window</vt:lpstr>
      <vt:lpstr>Exploring the  Word 2010 Window</vt:lpstr>
      <vt:lpstr>Exploring the  Word 2010 Window</vt:lpstr>
      <vt:lpstr>Exploring the  Word 2010 Window</vt:lpstr>
      <vt:lpstr>Using Ribbons &amp; Tabs in Word 2010</vt:lpstr>
      <vt:lpstr>Using Ribbons &amp; Tabs in Word 2010</vt:lpstr>
      <vt:lpstr>Shortcuts in Word 2010</vt:lpstr>
      <vt:lpstr>Entering Text in Word 2010</vt:lpstr>
      <vt:lpstr>Entering Text in Word 2010</vt:lpstr>
      <vt:lpstr>Entering Text in Word 2010</vt:lpstr>
      <vt:lpstr>Entering Text in Word 2010</vt:lpstr>
      <vt:lpstr>Saving documents in Word 2010</vt:lpstr>
      <vt:lpstr>Save As Dialog Box </vt:lpstr>
      <vt:lpstr>Closing documents in Word 2010</vt:lpstr>
      <vt:lpstr>Folder Management</vt:lpstr>
      <vt:lpstr>PowerPoint Presentation</vt:lpstr>
    </vt:vector>
  </TitlesOfParts>
  <Company>Beaufort County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Word 2010</dc:title>
  <dc:creator>Kathy Godley Clark</dc:creator>
  <cp:lastModifiedBy>Donna</cp:lastModifiedBy>
  <cp:revision>46</cp:revision>
  <dcterms:created xsi:type="dcterms:W3CDTF">2011-02-06T12:24:09Z</dcterms:created>
  <dcterms:modified xsi:type="dcterms:W3CDTF">2011-08-29T03:58:45Z</dcterms:modified>
</cp:coreProperties>
</file>