
<file path=[Content_Types].xml><?xml version="1.0" encoding="utf-8"?>
<Types xmlns="http://schemas.openxmlformats.org/package/2006/content-types">
  <Override PartName="/ppt/theme/theme5.xml" ContentType="application/vnd.openxmlformats-officedocument.them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slideMasters/slideMaster19.xml" ContentType="application/vnd.openxmlformats-officedocument.presentationml.slideMaster+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heme/theme18.xml" ContentType="application/vnd.openxmlformats-officedocument.theme+xml"/>
  <Override PartName="/ppt/slideLayouts/slideLayout160.xml" ContentType="application/vnd.openxmlformats-officedocument.presentationml.slideLayout+xml"/>
  <Override PartName="/ppt/theme/theme29.xml" ContentType="application/vnd.openxmlformats-officedocument.theme+xml"/>
  <Override PartName="/ppt/notesSlides/notesSlide16.xml" ContentType="application/vnd.openxmlformats-officedocument.presentationml.notesSlide+xml"/>
  <Override PartName="/ppt/slideMasters/slideMaster33.xml" ContentType="application/vnd.openxmlformats-officedocument.presentationml.slideMaster+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slideLayouts/slideLayout225.xml" ContentType="application/vnd.openxmlformats-officedocument.presentationml.slideLayout+xml"/>
  <Override PartName="/ppt/notesSlides/notesSlide30.xml" ContentType="application/vnd.openxmlformats-officedocument.presentationml.notesSlide+xml"/>
  <Override PartName="/ppt/theme/theme21.xml" ContentType="application/vnd.openxmlformats-officedocument.theme+xml"/>
  <Override PartName="/ppt/slideLayouts/slideLayout198.xml" ContentType="application/vnd.openxmlformats-officedocument.presentationml.slideLayout+xml"/>
  <Override PartName="/ppt/theme/theme32.xml" ContentType="application/vnd.openxmlformats-officedocument.theme+xml"/>
  <Override PartName="/ppt/slideLayouts/slideLayout203.xml" ContentType="application/vnd.openxmlformats-officedocument.presentationml.slideLayout+xml"/>
  <Override PartName="/ppt/slideLayouts/slideLayout214.xml" ContentType="application/vnd.openxmlformats-officedocument.presentationml.slideLayout+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Default Extension="png" ContentType="image/png"/>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Masters/slideMaster27.xml" ContentType="application/vnd.openxmlformats-officedocument.presentationml.slideMaster+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219.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theme/theme26.xml" ContentType="application/vnd.openxmlformats-officedocument.theme+xml"/>
  <Override PartName="/ppt/slideLayouts/slideLayout208.xml" ContentType="application/vnd.openxmlformats-officedocument.presentationml.slideLayout+xml"/>
  <Override PartName="/ppt/notesSlides/notesSlide13.xml" ContentType="application/vnd.openxmlformats-officedocument.presentationml.notesSlide+xml"/>
  <Override PartName="/ppt/slideMasters/slideMaster30.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notesSlides/notesSlide18.xml" ContentType="application/vnd.openxmlformats-officedocument.presentationml.notesSlide+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Masters/slideMaster24.xml" ContentType="application/vnd.openxmlformats-officedocument.presentationml.slideMaster+xml"/>
  <Override PartName="/ppt/slides/slide30.xml" ContentType="application/vnd.openxmlformats-officedocument.presentationml.slide+xml"/>
  <Override PartName="/ppt/slideLayouts/slideLayout40.xml" ContentType="application/vnd.openxmlformats-officedocument.presentationml.slideLayout+xml"/>
  <Override PartName="/ppt/slideLayouts/slideLayout227.xml" ContentType="application/vnd.openxmlformats-officedocument.presentationml.slideLayout+xml"/>
  <Override PartName="/ppt/notesSlides/notesSlide32.xml" ContentType="application/vnd.openxmlformats-officedocument.presentationml.notesSlide+xml"/>
  <Override PartName="/ppt/slideMasters/slideMaster13.xml" ContentType="application/vnd.openxmlformats-officedocument.presentationml.slideMaster+xml"/>
  <Override PartName="/ppt/theme/theme23.xml" ContentType="application/vnd.openxmlformats-officedocument.theme+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theme/theme34.xml" ContentType="application/vnd.openxmlformats-officedocument.them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slideMasters/slideMaster29.xml" ContentType="application/vnd.openxmlformats-officedocument.presentationml.slideMaster+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theme/theme28.xml" ContentType="application/vnd.openxmlformats-officedocument.theme+xml"/>
  <Override PartName="/ppt/slideLayouts/slideLayout1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Masters/slideMaster32.xml" ContentType="application/vnd.openxmlformats-officedocument.presentationml.slideMaster+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slideMasters/slideMaster21.xml" ContentType="application/vnd.openxmlformats-officedocument.presentationml.slideMaster+xml"/>
  <Override PartName="/ppt/slideLayouts/slideLayout224.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31.xml" ContentType="application/vnd.openxmlformats-officedocument.theme+xml"/>
  <Override PartName="/ppt/slideLayouts/slideLayout213.xml" ContentType="application/vnd.openxmlformats-officedocument.presentationml.slideLayout+xml"/>
  <Override PartName="/ppt/notesSlides/notesSlide6.xml" ContentType="application/vnd.openxmlformats-officedocument.presentationml.notesSlide+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theme/theme20.xml" ContentType="application/vnd.openxmlformats-officedocument.theme+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Masters/slideMaster26.xml" ContentType="application/vnd.openxmlformats-officedocument.presentationml.slideMaster+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theme/theme36.xml" ContentType="application/vnd.openxmlformats-officedocument.theme+xml"/>
  <Override PartName="/ppt/notesSlides/notesSlide23.xml" ContentType="application/vnd.openxmlformats-officedocument.presentationml.notesSlide+xml"/>
  <Override PartName="/ppt/theme/theme14.xml" ContentType="application/vnd.openxmlformats-officedocument.theme+xml"/>
  <Override PartName="/ppt/theme/theme25.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Masters/slideMaster34.xml" ContentType="application/vnd.openxmlformats-officedocument.presentationml.slideMaster+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theme/theme19.xml" ContentType="application/vnd.openxmlformats-officedocument.theme+xml"/>
  <Override PartName="/ppt/slideLayouts/slideLayout150.xml" ContentType="application/vnd.openxmlformats-officedocument.presentationml.slideLayout+xml"/>
  <Override PartName="/ppt/slideMasters/slideMaster23.xml" ContentType="application/vnd.openxmlformats-officedocument.presentationml.slideMaster+xml"/>
  <Override PartName="/ppt/slides/slide40.xml" ContentType="application/vnd.openxmlformats-officedocument.presentationml.slide+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theme/theme33.xml" ContentType="application/vnd.openxmlformats-officedocument.theme+xml"/>
  <Override PartName="/ppt/slideLayouts/slideLayout215.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theme/theme22.xml" ContentType="application/vnd.openxmlformats-officedocument.theme+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Masters/slideMaster28.xml" ContentType="application/vnd.openxmlformats-officedocument.presentationml.slideMaster+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theme/theme27.xml" ContentType="application/vnd.openxmlformats-officedocument.theme+xml"/>
  <Override PartName="/ppt/notesSlides/notesSlide14.xml" ContentType="application/vnd.openxmlformats-officedocument.presentationml.notesSlide+xml"/>
  <Override PartName="/ppt/slideMasters/slideMaster31.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149.xml" ContentType="application/vnd.openxmlformats-officedocument.presentationml.slideLayout+xml"/>
  <Override PartName="/ppt/theme/theme30.xml" ContentType="application/vnd.openxmlformats-officedocument.theme+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notesSlides/notesSlide19.xml" ContentType="application/vnd.openxmlformats-officedocument.presentationml.notesSlide+xml"/>
  <Default Extension="jpeg" ContentType="image/jpeg"/>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Masters/slideMaster25.xml" ContentType="application/vnd.openxmlformats-officedocument.presentationml.slideMaster+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theme/theme35.xml" ContentType="application/vnd.openxmlformats-officedocument.theme+xml"/>
  <Override PartName="/ppt/notesSlides/notesSlide22.xml" ContentType="application/vnd.openxmlformats-officedocument.presentationml.notesSlide+xml"/>
  <Override PartName="/ppt/theme/theme24.xml" ContentType="application/vnd.openxmlformats-officedocument.theme+xml"/>
  <Override PartName="/ppt/slideLayouts/slideLayout206.xml" ContentType="application/vnd.openxmlformats-officedocument.presentationml.slideLayout+xml"/>
  <Override PartName="/ppt/notesSlides/notesSlide11.xml" ContentType="application/vnd.openxmlformats-officedocument.presentationml.notesSlide+xml"/>
  <Override PartName="/ppt/theme/theme13.xml" ContentType="application/vnd.openxmlformats-officedocument.theme+xml"/>
  <Override PartName="/ppt/slideLayouts/slideLayout179.xml" ContentType="application/vnd.openxmlformats-officedocument.presentationml.slideLayout+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909" r:id="rId1"/>
    <p:sldMasterId id="2147484032" r:id="rId2"/>
    <p:sldMasterId id="2147484054" r:id="rId3"/>
    <p:sldMasterId id="2147484148" r:id="rId4"/>
    <p:sldMasterId id="2147484162" r:id="rId5"/>
    <p:sldMasterId id="2147484235" r:id="rId6"/>
    <p:sldMasterId id="2147484253" r:id="rId7"/>
    <p:sldMasterId id="2147484271" r:id="rId8"/>
    <p:sldMasterId id="2147484283" r:id="rId9"/>
    <p:sldMasterId id="2147484390" r:id="rId10"/>
    <p:sldMasterId id="2147484420" r:id="rId11"/>
    <p:sldMasterId id="2147484439" r:id="rId12"/>
    <p:sldMasterId id="2147484458" r:id="rId13"/>
    <p:sldMasterId id="2147484490" r:id="rId14"/>
    <p:sldMasterId id="2147484762" r:id="rId15"/>
    <p:sldMasterId id="2147484769" r:id="rId16"/>
    <p:sldMasterId id="2147484771" r:id="rId17"/>
    <p:sldMasterId id="2147484773" r:id="rId18"/>
    <p:sldMasterId id="2147484775" r:id="rId19"/>
    <p:sldMasterId id="2147484779" r:id="rId20"/>
    <p:sldMasterId id="2147484782" r:id="rId21"/>
    <p:sldMasterId id="2147484784" r:id="rId22"/>
    <p:sldMasterId id="2147484788" r:id="rId23"/>
    <p:sldMasterId id="2147484790" r:id="rId24"/>
    <p:sldMasterId id="2147484794" r:id="rId25"/>
    <p:sldMasterId id="2147484796" r:id="rId26"/>
    <p:sldMasterId id="2147484798" r:id="rId27"/>
    <p:sldMasterId id="2147484828" r:id="rId28"/>
    <p:sldMasterId id="2147484830" r:id="rId29"/>
    <p:sldMasterId id="2147484832" r:id="rId30"/>
    <p:sldMasterId id="2147484857" r:id="rId31"/>
    <p:sldMasterId id="2147484875" r:id="rId32"/>
    <p:sldMasterId id="2147484887" r:id="rId33"/>
    <p:sldMasterId id="2147484897" r:id="rId34"/>
  </p:sldMasterIdLst>
  <p:notesMasterIdLst>
    <p:notesMasterId r:id="rId80"/>
  </p:notesMasterIdLst>
  <p:handoutMasterIdLst>
    <p:handoutMasterId r:id="rId81"/>
  </p:handoutMasterIdLst>
  <p:sldIdLst>
    <p:sldId id="880" r:id="rId35"/>
    <p:sldId id="755" r:id="rId36"/>
    <p:sldId id="708" r:id="rId37"/>
    <p:sldId id="826" r:id="rId38"/>
    <p:sldId id="827" r:id="rId39"/>
    <p:sldId id="824" r:id="rId40"/>
    <p:sldId id="862" r:id="rId41"/>
    <p:sldId id="840" r:id="rId42"/>
    <p:sldId id="842" r:id="rId43"/>
    <p:sldId id="863" r:id="rId44"/>
    <p:sldId id="844" r:id="rId45"/>
    <p:sldId id="879" r:id="rId46"/>
    <p:sldId id="845" r:id="rId47"/>
    <p:sldId id="856" r:id="rId48"/>
    <p:sldId id="846" r:id="rId49"/>
    <p:sldId id="864" r:id="rId50"/>
    <p:sldId id="841" r:id="rId51"/>
    <p:sldId id="790" r:id="rId52"/>
    <p:sldId id="791" r:id="rId53"/>
    <p:sldId id="810" r:id="rId54"/>
    <p:sldId id="811" r:id="rId55"/>
    <p:sldId id="812" r:id="rId56"/>
    <p:sldId id="795" r:id="rId57"/>
    <p:sldId id="797" r:id="rId58"/>
    <p:sldId id="853" r:id="rId59"/>
    <p:sldId id="854" r:id="rId60"/>
    <p:sldId id="855" r:id="rId61"/>
    <p:sldId id="861" r:id="rId62"/>
    <p:sldId id="848" r:id="rId63"/>
    <p:sldId id="793" r:id="rId64"/>
    <p:sldId id="869" r:id="rId65"/>
    <p:sldId id="814" r:id="rId66"/>
    <p:sldId id="871" r:id="rId67"/>
    <p:sldId id="870" r:id="rId68"/>
    <p:sldId id="851" r:id="rId69"/>
    <p:sldId id="828" r:id="rId70"/>
    <p:sldId id="857" r:id="rId71"/>
    <p:sldId id="858" r:id="rId72"/>
    <p:sldId id="875" r:id="rId73"/>
    <p:sldId id="876" r:id="rId74"/>
    <p:sldId id="877" r:id="rId75"/>
    <p:sldId id="878" r:id="rId76"/>
    <p:sldId id="830" r:id="rId77"/>
    <p:sldId id="760" r:id="rId78"/>
    <p:sldId id="761" r:id="rId79"/>
  </p:sldIdLst>
  <p:sldSz cx="9144000" cy="5143500" type="screen16x9"/>
  <p:notesSz cx="9144000" cy="6858000"/>
  <p:defaultTextStyle>
    <a:defPPr>
      <a:defRPr lang="en-US"/>
    </a:defPPr>
    <a:lvl1pPr algn="l" rtl="0" fontAlgn="base">
      <a:spcBef>
        <a:spcPct val="0"/>
      </a:spcBef>
      <a:spcAft>
        <a:spcPct val="0"/>
      </a:spcAft>
      <a:defRPr sz="700" kern="1200">
        <a:solidFill>
          <a:schemeClr val="tx1"/>
        </a:solidFill>
        <a:latin typeface="Arial" pitchFamily="34" charset="0"/>
        <a:ea typeface="MS PGothic" pitchFamily="34" charset="-128"/>
        <a:cs typeface="+mn-cs"/>
      </a:defRPr>
    </a:lvl1pPr>
    <a:lvl2pPr marL="168275" indent="112713" algn="l" rtl="0" fontAlgn="base">
      <a:spcBef>
        <a:spcPct val="0"/>
      </a:spcBef>
      <a:spcAft>
        <a:spcPct val="0"/>
      </a:spcAft>
      <a:defRPr sz="700" kern="1200">
        <a:solidFill>
          <a:schemeClr val="tx1"/>
        </a:solidFill>
        <a:latin typeface="Arial" pitchFamily="34" charset="0"/>
        <a:ea typeface="MS PGothic" pitchFamily="34" charset="-128"/>
        <a:cs typeface="+mn-cs"/>
      </a:defRPr>
    </a:lvl2pPr>
    <a:lvl3pPr marL="339725" indent="227013" algn="l" rtl="0" fontAlgn="base">
      <a:spcBef>
        <a:spcPct val="0"/>
      </a:spcBef>
      <a:spcAft>
        <a:spcPct val="0"/>
      </a:spcAft>
      <a:defRPr sz="700" kern="1200">
        <a:solidFill>
          <a:schemeClr val="tx1"/>
        </a:solidFill>
        <a:latin typeface="Arial" pitchFamily="34" charset="0"/>
        <a:ea typeface="MS PGothic" pitchFamily="34" charset="-128"/>
        <a:cs typeface="+mn-cs"/>
      </a:defRPr>
    </a:lvl3pPr>
    <a:lvl4pPr marL="511175" indent="341313" algn="l" rtl="0" fontAlgn="base">
      <a:spcBef>
        <a:spcPct val="0"/>
      </a:spcBef>
      <a:spcAft>
        <a:spcPct val="0"/>
      </a:spcAft>
      <a:defRPr sz="700" kern="1200">
        <a:solidFill>
          <a:schemeClr val="tx1"/>
        </a:solidFill>
        <a:latin typeface="Arial" pitchFamily="34" charset="0"/>
        <a:ea typeface="MS PGothic" pitchFamily="34" charset="-128"/>
        <a:cs typeface="+mn-cs"/>
      </a:defRPr>
    </a:lvl4pPr>
    <a:lvl5pPr marL="682625" indent="454025" algn="l" rtl="0" fontAlgn="base">
      <a:spcBef>
        <a:spcPct val="0"/>
      </a:spcBef>
      <a:spcAft>
        <a:spcPct val="0"/>
      </a:spcAft>
      <a:defRPr sz="700" kern="1200">
        <a:solidFill>
          <a:schemeClr val="tx1"/>
        </a:solidFill>
        <a:latin typeface="Arial" pitchFamily="34" charset="0"/>
        <a:ea typeface="MS PGothic" pitchFamily="34" charset="-128"/>
        <a:cs typeface="+mn-cs"/>
      </a:defRPr>
    </a:lvl5pPr>
    <a:lvl6pPr marL="2286000" algn="l" defTabSz="914400" rtl="0" eaLnBrk="1" latinLnBrk="0" hangingPunct="1">
      <a:defRPr sz="700" kern="1200">
        <a:solidFill>
          <a:schemeClr val="tx1"/>
        </a:solidFill>
        <a:latin typeface="Arial" pitchFamily="34" charset="0"/>
        <a:ea typeface="MS PGothic" pitchFamily="34" charset="-128"/>
        <a:cs typeface="+mn-cs"/>
      </a:defRPr>
    </a:lvl6pPr>
    <a:lvl7pPr marL="2743200" algn="l" defTabSz="914400" rtl="0" eaLnBrk="1" latinLnBrk="0" hangingPunct="1">
      <a:defRPr sz="700" kern="1200">
        <a:solidFill>
          <a:schemeClr val="tx1"/>
        </a:solidFill>
        <a:latin typeface="Arial" pitchFamily="34" charset="0"/>
        <a:ea typeface="MS PGothic" pitchFamily="34" charset="-128"/>
        <a:cs typeface="+mn-cs"/>
      </a:defRPr>
    </a:lvl7pPr>
    <a:lvl8pPr marL="3200400" algn="l" defTabSz="914400" rtl="0" eaLnBrk="1" latinLnBrk="0" hangingPunct="1">
      <a:defRPr sz="700" kern="1200">
        <a:solidFill>
          <a:schemeClr val="tx1"/>
        </a:solidFill>
        <a:latin typeface="Arial" pitchFamily="34" charset="0"/>
        <a:ea typeface="MS PGothic" pitchFamily="34" charset="-128"/>
        <a:cs typeface="+mn-cs"/>
      </a:defRPr>
    </a:lvl8pPr>
    <a:lvl9pPr marL="3657600" algn="l" defTabSz="914400" rtl="0" eaLnBrk="1" latinLnBrk="0" hangingPunct="1">
      <a:defRPr sz="700" kern="1200">
        <a:solidFill>
          <a:schemeClr val="tx1"/>
        </a:solidFill>
        <a:latin typeface="Arial"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srgbClr val="FF0000"/>
    </p:penClr>
  </p:showPr>
  <p:clrMru>
    <a:srgbClr val="777777"/>
    <a:srgbClr val="B9BE78"/>
    <a:srgbClr val="0070C0"/>
    <a:srgbClr val="B8B8B8"/>
    <a:srgbClr val="4D4D4D"/>
    <a:srgbClr val="5F5F5F"/>
    <a:srgbClr val="333333"/>
    <a:srgbClr val="00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43" autoAdjust="0"/>
    <p:restoredTop sz="99165" autoAdjust="0"/>
  </p:normalViewPr>
  <p:slideViewPr>
    <p:cSldViewPr snapToGrid="0">
      <p:cViewPr varScale="1">
        <p:scale>
          <a:sx n="104" d="100"/>
          <a:sy n="104" d="100"/>
        </p:scale>
        <p:origin x="-222" y="-96"/>
      </p:cViewPr>
      <p:guideLst>
        <p:guide orient="horz" pos="347"/>
        <p:guide orient="horz" pos="700"/>
        <p:guide pos="509"/>
        <p:guide pos="5759"/>
        <p:guide pos="2886"/>
      </p:guideLst>
    </p:cSldViewPr>
  </p:slideViewPr>
  <p:outlineViewPr>
    <p:cViewPr>
      <p:scale>
        <a:sx n="33" d="100"/>
        <a:sy n="33" d="100"/>
      </p:scale>
      <p:origin x="0" y="0"/>
    </p:cViewPr>
    <p:sldLst>
      <p:sld r:id="rId1" collapse="1"/>
      <p:sld r:id="rId2" collapse="1"/>
      <p:sld r:id="rId3" collapse="1"/>
    </p:sldLst>
  </p:outlineViewPr>
  <p:notesTextViewPr>
    <p:cViewPr>
      <p:scale>
        <a:sx n="1" d="1"/>
        <a:sy n="1" d="1"/>
      </p:scale>
      <p:origin x="0" y="0"/>
    </p:cViewPr>
  </p:notesTextViewPr>
  <p:sorterViewPr>
    <p:cViewPr>
      <p:scale>
        <a:sx n="89" d="100"/>
        <a:sy n="89" d="100"/>
      </p:scale>
      <p:origin x="0" y="0"/>
    </p:cViewPr>
  </p:sorterViewPr>
  <p:notesViewPr>
    <p:cSldViewPr snapToGrid="0">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5.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 Target="slides/slide8.xml"/><Relationship Id="rId47" Type="http://schemas.openxmlformats.org/officeDocument/2006/relationships/slide" Target="slides/slide13.xml"/><Relationship Id="rId50" Type="http://schemas.openxmlformats.org/officeDocument/2006/relationships/slide" Target="slides/slide16.xml"/><Relationship Id="rId55" Type="http://schemas.openxmlformats.org/officeDocument/2006/relationships/slide" Target="slides/slide21.xml"/><Relationship Id="rId63" Type="http://schemas.openxmlformats.org/officeDocument/2006/relationships/slide" Target="slides/slide29.xml"/><Relationship Id="rId68" Type="http://schemas.openxmlformats.org/officeDocument/2006/relationships/slide" Target="slides/slide34.xml"/><Relationship Id="rId76" Type="http://schemas.openxmlformats.org/officeDocument/2006/relationships/slide" Target="slides/slide42.xml"/><Relationship Id="rId8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3.xml"/><Relationship Id="rId40" Type="http://schemas.openxmlformats.org/officeDocument/2006/relationships/slide" Target="slides/slide6.xml"/><Relationship Id="rId45" Type="http://schemas.openxmlformats.org/officeDocument/2006/relationships/slide" Target="slides/slide11.xml"/><Relationship Id="rId53" Type="http://schemas.openxmlformats.org/officeDocument/2006/relationships/slide" Target="slides/slide19.xml"/><Relationship Id="rId58" Type="http://schemas.openxmlformats.org/officeDocument/2006/relationships/slide" Target="slides/slide24.xml"/><Relationship Id="rId66" Type="http://schemas.openxmlformats.org/officeDocument/2006/relationships/slide" Target="slides/slide32.xml"/><Relationship Id="rId74" Type="http://schemas.openxmlformats.org/officeDocument/2006/relationships/slide" Target="slides/slide40.xml"/><Relationship Id="rId79" Type="http://schemas.openxmlformats.org/officeDocument/2006/relationships/slide" Target="slides/slide45.xml"/><Relationship Id="rId5" Type="http://schemas.openxmlformats.org/officeDocument/2006/relationships/slideMaster" Target="slideMasters/slideMaster5.xml"/><Relationship Id="rId61" Type="http://schemas.openxmlformats.org/officeDocument/2006/relationships/slide" Target="slides/slide27.xml"/><Relationship Id="rId82" Type="http://schemas.openxmlformats.org/officeDocument/2006/relationships/presProps" Target="presProps.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1.xml"/><Relationship Id="rId43" Type="http://schemas.openxmlformats.org/officeDocument/2006/relationships/slide" Target="slides/slide9.xml"/><Relationship Id="rId48" Type="http://schemas.openxmlformats.org/officeDocument/2006/relationships/slide" Target="slides/slide14.xml"/><Relationship Id="rId56" Type="http://schemas.openxmlformats.org/officeDocument/2006/relationships/slide" Target="slides/slide22.xml"/><Relationship Id="rId64" Type="http://schemas.openxmlformats.org/officeDocument/2006/relationships/slide" Target="slides/slide30.xml"/><Relationship Id="rId69" Type="http://schemas.openxmlformats.org/officeDocument/2006/relationships/slide" Target="slides/slide35.xml"/><Relationship Id="rId77" Type="http://schemas.openxmlformats.org/officeDocument/2006/relationships/slide" Target="slides/slide43.xml"/><Relationship Id="rId8" Type="http://schemas.openxmlformats.org/officeDocument/2006/relationships/slideMaster" Target="slideMasters/slideMaster8.xml"/><Relationship Id="rId51" Type="http://schemas.openxmlformats.org/officeDocument/2006/relationships/slide" Target="slides/slide17.xml"/><Relationship Id="rId72" Type="http://schemas.openxmlformats.org/officeDocument/2006/relationships/slide" Target="slides/slide38.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4.xml"/><Relationship Id="rId46" Type="http://schemas.openxmlformats.org/officeDocument/2006/relationships/slide" Target="slides/slide12.xml"/><Relationship Id="rId59" Type="http://schemas.openxmlformats.org/officeDocument/2006/relationships/slide" Target="slides/slide25.xml"/><Relationship Id="rId67" Type="http://schemas.openxmlformats.org/officeDocument/2006/relationships/slide" Target="slides/slide33.xml"/><Relationship Id="rId20" Type="http://schemas.openxmlformats.org/officeDocument/2006/relationships/slideMaster" Target="slideMasters/slideMaster20.xml"/><Relationship Id="rId41" Type="http://schemas.openxmlformats.org/officeDocument/2006/relationships/slide" Target="slides/slide7.xml"/><Relationship Id="rId54" Type="http://schemas.openxmlformats.org/officeDocument/2006/relationships/slide" Target="slides/slide20.xml"/><Relationship Id="rId62" Type="http://schemas.openxmlformats.org/officeDocument/2006/relationships/slide" Target="slides/slide28.xml"/><Relationship Id="rId70" Type="http://schemas.openxmlformats.org/officeDocument/2006/relationships/slide" Target="slides/slide36.xml"/><Relationship Id="rId75" Type="http://schemas.openxmlformats.org/officeDocument/2006/relationships/slide" Target="slides/slide41.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2.xml"/><Relationship Id="rId49" Type="http://schemas.openxmlformats.org/officeDocument/2006/relationships/slide" Target="slides/slide15.xml"/><Relationship Id="rId57" Type="http://schemas.openxmlformats.org/officeDocument/2006/relationships/slide" Target="slides/slide23.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0.xml"/><Relationship Id="rId52" Type="http://schemas.openxmlformats.org/officeDocument/2006/relationships/slide" Target="slides/slide18.xml"/><Relationship Id="rId60" Type="http://schemas.openxmlformats.org/officeDocument/2006/relationships/slide" Target="slides/slide26.xml"/><Relationship Id="rId65" Type="http://schemas.openxmlformats.org/officeDocument/2006/relationships/slide" Target="slides/slide31.xml"/><Relationship Id="rId73" Type="http://schemas.openxmlformats.org/officeDocument/2006/relationships/slide" Target="slides/slide39.xml"/><Relationship Id="rId78" Type="http://schemas.openxmlformats.org/officeDocument/2006/relationships/slide" Target="slides/slide44.xml"/><Relationship Id="rId81"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slide" Target="slides/slide33.xml"/><Relationship Id="rId1" Type="http://schemas.openxmlformats.org/officeDocument/2006/relationships/slide" Target="slides/slide2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bwMode="auto">
          <a:xfrm>
            <a:off x="0" y="0"/>
            <a:ext cx="3962400" cy="381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spAutoFit/>
          </a:bodyPr>
          <a:lstStyle>
            <a:lvl1pPr algn="l">
              <a:lnSpc>
                <a:spcPct val="90000"/>
              </a:lnSpc>
              <a:spcBef>
                <a:spcPct val="50000"/>
              </a:spcBef>
              <a:buClr>
                <a:schemeClr val="accent1"/>
              </a:buClr>
              <a:defRPr sz="1200" dirty="0">
                <a:latin typeface="Arial" charset="0"/>
                <a:ea typeface="+mn-ea"/>
                <a:cs typeface="+mn-cs"/>
              </a:defRPr>
            </a:lvl1pPr>
          </a:lstStyle>
          <a:p>
            <a:pPr>
              <a:defRPr/>
            </a:pPr>
            <a:endParaRPr lang="en-US"/>
          </a:p>
        </p:txBody>
      </p:sp>
      <p:sp>
        <p:nvSpPr>
          <p:cNvPr id="152579" name="Rectangle 3"/>
          <p:cNvSpPr>
            <a:spLocks noGrp="1" noChangeArrowheads="1"/>
          </p:cNvSpPr>
          <p:nvPr>
            <p:ph type="dt" sz="quarter" idx="1"/>
          </p:nvPr>
        </p:nvSpPr>
        <p:spPr bwMode="auto">
          <a:xfrm>
            <a:off x="5181600" y="0"/>
            <a:ext cx="3962400" cy="381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spAutoFit/>
          </a:bodyPr>
          <a:lstStyle>
            <a:lvl1pPr algn="r">
              <a:lnSpc>
                <a:spcPct val="90000"/>
              </a:lnSpc>
              <a:spcBef>
                <a:spcPct val="50000"/>
              </a:spcBef>
              <a:buClr>
                <a:schemeClr val="accent1"/>
              </a:buClr>
              <a:defRPr sz="1200">
                <a:ea typeface="ＭＳ Ｐゴシック" pitchFamily="34" charset="-128"/>
                <a:cs typeface="+mn-cs"/>
              </a:defRPr>
            </a:lvl1pPr>
          </a:lstStyle>
          <a:p>
            <a:pPr>
              <a:defRPr/>
            </a:pPr>
            <a:fld id="{1569D8D9-9BE4-4619-87BE-299997135F01}" type="datetime1">
              <a:rPr lang="en-US"/>
              <a:pPr>
                <a:defRPr/>
              </a:pPr>
              <a:t>11/17/2011</a:t>
            </a:fld>
            <a:endParaRPr lang="en-US" dirty="0"/>
          </a:p>
        </p:txBody>
      </p:sp>
      <p:sp>
        <p:nvSpPr>
          <p:cNvPr id="152580" name="Rectangle 4"/>
          <p:cNvSpPr>
            <a:spLocks noGrp="1" noChangeArrowheads="1"/>
          </p:cNvSpPr>
          <p:nvPr>
            <p:ph type="ftr" sz="quarter" idx="2"/>
          </p:nvPr>
        </p:nvSpPr>
        <p:spPr bwMode="auto">
          <a:xfrm>
            <a:off x="0" y="6477000"/>
            <a:ext cx="3962400" cy="3810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spAutoFit/>
          </a:bodyPr>
          <a:lstStyle>
            <a:lvl1pPr algn="l">
              <a:lnSpc>
                <a:spcPct val="90000"/>
              </a:lnSpc>
              <a:spcBef>
                <a:spcPct val="50000"/>
              </a:spcBef>
              <a:buClr>
                <a:schemeClr val="accent1"/>
              </a:buClr>
              <a:defRPr sz="1200" dirty="0">
                <a:latin typeface="Arial" charset="0"/>
                <a:ea typeface="+mn-ea"/>
                <a:cs typeface="+mn-cs"/>
              </a:defRPr>
            </a:lvl1pPr>
          </a:lstStyle>
          <a:p>
            <a:pPr>
              <a:defRPr/>
            </a:pPr>
            <a:endParaRPr lang="en-US"/>
          </a:p>
        </p:txBody>
      </p:sp>
      <p:sp>
        <p:nvSpPr>
          <p:cNvPr id="152581" name="Rectangle 5"/>
          <p:cNvSpPr>
            <a:spLocks noGrp="1" noChangeArrowheads="1"/>
          </p:cNvSpPr>
          <p:nvPr>
            <p:ph type="sldNum" sz="quarter" idx="3"/>
          </p:nvPr>
        </p:nvSpPr>
        <p:spPr bwMode="auto">
          <a:xfrm>
            <a:off x="5181600" y="6600825"/>
            <a:ext cx="3962400" cy="257175"/>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spAutoFit/>
          </a:bodyPr>
          <a:lstStyle>
            <a:lvl1pPr algn="r">
              <a:lnSpc>
                <a:spcPct val="90000"/>
              </a:lnSpc>
              <a:spcBef>
                <a:spcPct val="50000"/>
              </a:spcBef>
              <a:buClr>
                <a:schemeClr val="accent1"/>
              </a:buClr>
              <a:defRPr sz="1200">
                <a:ea typeface="ＭＳ Ｐゴシック" pitchFamily="34" charset="-128"/>
                <a:cs typeface="+mn-cs"/>
              </a:defRPr>
            </a:lvl1pPr>
          </a:lstStyle>
          <a:p>
            <a:pPr>
              <a:defRPr/>
            </a:pPr>
            <a:fld id="{A4714D44-8FE4-499C-9CA0-5DE404801109}"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lnSpc>
                <a:spcPct val="100000"/>
              </a:lnSpc>
              <a:spcBef>
                <a:spcPct val="0"/>
              </a:spcBef>
              <a:buClrTx/>
              <a:defRPr sz="1200" dirty="0">
                <a:latin typeface="Times" charset="0"/>
                <a:ea typeface="+mn-ea"/>
                <a:cs typeface="+mn-cs"/>
              </a:defRPr>
            </a:lvl1pPr>
          </a:lstStyle>
          <a:p>
            <a:pPr>
              <a:defRPr/>
            </a:pPr>
            <a:endParaRPr lang="en-US"/>
          </a:p>
        </p:txBody>
      </p:sp>
      <p:sp>
        <p:nvSpPr>
          <p:cNvPr id="4099" name="Rectangle 3"/>
          <p:cNvSpPr>
            <a:spLocks noGrp="1" noChangeArrowheads="1"/>
          </p:cNvSpPr>
          <p:nvPr>
            <p:ph type="dt" idx="1"/>
          </p:nvPr>
        </p:nvSpPr>
        <p:spPr bwMode="auto">
          <a:xfrm>
            <a:off x="518160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buClrTx/>
              <a:defRPr sz="1200" dirty="0">
                <a:latin typeface="Times" charset="0"/>
                <a:ea typeface="+mn-ea"/>
                <a:cs typeface="+mn-cs"/>
              </a:defRPr>
            </a:lvl1pPr>
          </a:lstStyle>
          <a:p>
            <a:pPr>
              <a:defRPr/>
            </a:pPr>
            <a:endParaRPr lang="en-US"/>
          </a:p>
        </p:txBody>
      </p:sp>
      <p:sp>
        <p:nvSpPr>
          <p:cNvPr id="355332" name="Rectangle 4"/>
          <p:cNvSpPr>
            <a:spLocks noGrp="1" noRot="1" noChangeAspect="1" noChangeArrowheads="1" noTextEdit="1"/>
          </p:cNvSpPr>
          <p:nvPr>
            <p:ph type="sldImg" idx="2"/>
          </p:nvPr>
        </p:nvSpPr>
        <p:spPr bwMode="auto">
          <a:xfrm>
            <a:off x="2286000" y="514350"/>
            <a:ext cx="4572000" cy="25717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1219200" y="3257550"/>
            <a:ext cx="67056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lnSpc>
                <a:spcPct val="100000"/>
              </a:lnSpc>
              <a:spcBef>
                <a:spcPct val="0"/>
              </a:spcBef>
              <a:buClrTx/>
              <a:defRPr sz="1200" dirty="0">
                <a:latin typeface="Times" charset="0"/>
                <a:ea typeface="+mn-ea"/>
                <a:cs typeface="+mn-cs"/>
              </a:defRPr>
            </a:lvl1pPr>
          </a:lstStyle>
          <a:p>
            <a:pPr>
              <a:defRPr/>
            </a:pPr>
            <a:endParaRPr lang="en-US"/>
          </a:p>
        </p:txBody>
      </p:sp>
      <p:sp>
        <p:nvSpPr>
          <p:cNvPr id="4103" name="Rectangle 7"/>
          <p:cNvSpPr>
            <a:spLocks noGrp="1" noChangeArrowheads="1"/>
          </p:cNvSpPr>
          <p:nvPr>
            <p:ph type="sldNum" sz="quarter" idx="5"/>
          </p:nvPr>
        </p:nvSpPr>
        <p:spPr bwMode="auto">
          <a:xfrm>
            <a:off x="518160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charset="0"/>
                <a:ea typeface="ＭＳ Ｐゴシック" pitchFamily="34" charset="-128"/>
                <a:cs typeface="+mn-cs"/>
              </a:defRPr>
            </a:lvl1pPr>
          </a:lstStyle>
          <a:p>
            <a:pPr>
              <a:defRPr/>
            </a:pPr>
            <a:fld id="{1C99C982-BB6E-40FE-A90C-DBE5A410488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400" b="1" kern="1200">
        <a:solidFill>
          <a:schemeClr val="tx1"/>
        </a:solidFill>
        <a:latin typeface="Arial" pitchFamily="-106" charset="0"/>
        <a:ea typeface="MS PGothic" pitchFamily="34" charset="-128"/>
        <a:cs typeface="ＭＳ Ｐゴシック" charset="-128"/>
      </a:defRPr>
    </a:lvl1pPr>
    <a:lvl2pPr marL="39688" algn="l" rtl="0" eaLnBrk="0" fontAlgn="base" hangingPunct="0">
      <a:spcBef>
        <a:spcPct val="30000"/>
      </a:spcBef>
      <a:spcAft>
        <a:spcPct val="0"/>
      </a:spcAft>
      <a:defRPr sz="400" kern="1200">
        <a:solidFill>
          <a:schemeClr val="tx1"/>
        </a:solidFill>
        <a:latin typeface="Arial" pitchFamily="-106" charset="0"/>
        <a:ea typeface="MS PGothic" pitchFamily="34" charset="-128"/>
        <a:cs typeface="+mn-cs"/>
      </a:defRPr>
    </a:lvl2pPr>
    <a:lvl3pPr marL="123825" indent="-38100" algn="l" rtl="0" eaLnBrk="0" fontAlgn="base" hangingPunct="0">
      <a:spcBef>
        <a:spcPct val="30000"/>
      </a:spcBef>
      <a:spcAft>
        <a:spcPct val="0"/>
      </a:spcAft>
      <a:buSzPct val="100000"/>
      <a:buFont typeface="Times" charset="0"/>
      <a:buChar char="•"/>
      <a:defRPr sz="400" kern="1200">
        <a:solidFill>
          <a:schemeClr val="tx1"/>
        </a:solidFill>
        <a:latin typeface="Arial" pitchFamily="-106" charset="0"/>
        <a:ea typeface="MS PGothic" pitchFamily="34" charset="-128"/>
        <a:cs typeface="+mn-cs"/>
      </a:defRPr>
    </a:lvl3pPr>
    <a:lvl4pPr marL="214313" indent="-42863" algn="l" rtl="0" eaLnBrk="0" fontAlgn="base" hangingPunct="0">
      <a:spcBef>
        <a:spcPct val="30000"/>
      </a:spcBef>
      <a:spcAft>
        <a:spcPct val="0"/>
      </a:spcAft>
      <a:buChar char="–"/>
      <a:defRPr sz="400" kern="1200">
        <a:solidFill>
          <a:schemeClr val="tx1"/>
        </a:solidFill>
        <a:latin typeface="Arial" pitchFamily="-106" charset="0"/>
        <a:ea typeface="MS PGothic" pitchFamily="34" charset="-128"/>
        <a:cs typeface="+mn-cs"/>
      </a:defRPr>
    </a:lvl4pPr>
    <a:lvl5pPr marL="257175" algn="l" rtl="0" eaLnBrk="0" fontAlgn="base" hangingPunct="0">
      <a:spcBef>
        <a:spcPct val="30000"/>
      </a:spcBef>
      <a:spcAft>
        <a:spcPct val="0"/>
      </a:spcAft>
      <a:defRPr sz="300" kern="1200">
        <a:solidFill>
          <a:schemeClr val="tx1"/>
        </a:solidFill>
        <a:latin typeface="Arial" pitchFamily="-106" charset="0"/>
        <a:ea typeface="MS PGothic" pitchFamily="34" charset="-128"/>
        <a:cs typeface="+mn-cs"/>
      </a:defRPr>
    </a:lvl5pPr>
    <a:lvl6pPr marL="856389" algn="l" defTabSz="171278" rtl="0" eaLnBrk="1" latinLnBrk="0" hangingPunct="1">
      <a:defRPr sz="400" kern="1200">
        <a:solidFill>
          <a:schemeClr val="tx1"/>
        </a:solidFill>
        <a:latin typeface="+mn-lt"/>
        <a:ea typeface="+mn-ea"/>
        <a:cs typeface="+mn-cs"/>
      </a:defRPr>
    </a:lvl6pPr>
    <a:lvl7pPr marL="1027668" algn="l" defTabSz="171278" rtl="0" eaLnBrk="1" latinLnBrk="0" hangingPunct="1">
      <a:defRPr sz="400" kern="1200">
        <a:solidFill>
          <a:schemeClr val="tx1"/>
        </a:solidFill>
        <a:latin typeface="+mn-lt"/>
        <a:ea typeface="+mn-ea"/>
        <a:cs typeface="+mn-cs"/>
      </a:defRPr>
    </a:lvl7pPr>
    <a:lvl8pPr marL="1198946" algn="l" defTabSz="171278" rtl="0" eaLnBrk="1" latinLnBrk="0" hangingPunct="1">
      <a:defRPr sz="400" kern="1200">
        <a:solidFill>
          <a:schemeClr val="tx1"/>
        </a:solidFill>
        <a:latin typeface="+mn-lt"/>
        <a:ea typeface="+mn-ea"/>
        <a:cs typeface="+mn-cs"/>
      </a:defRPr>
    </a:lvl8pPr>
    <a:lvl9pPr marL="1370224" algn="l" defTabSz="171278" rtl="0" eaLnBrk="1" latinLnBrk="0" hangingPunct="1">
      <a:defRPr sz="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1" name="Notes Placeholder 1"/>
          <p:cNvSpPr>
            <a:spLocks noGrp="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69" name="Rectangle 2"/>
          <p:cNvSpPr>
            <a:spLocks noGrp="1" noRot="1" noChangeAspect="1" noChangeArrowheads="1" noTextEdit="1"/>
          </p:cNvSpPr>
          <p:nvPr>
            <p:ph type="sldImg"/>
          </p:nvPr>
        </p:nvSpPr>
        <p:spPr>
          <a:ln/>
        </p:spPr>
      </p:sp>
      <p:sp>
        <p:nvSpPr>
          <p:cNvPr id="391170" name="Rectangle 3"/>
          <p:cNvSpPr>
            <a:spLocks noGrp="1" noChangeArrowheads="1"/>
          </p:cNvSpPr>
          <p:nvPr>
            <p:ph type="body" idx="1"/>
          </p:nvPr>
        </p:nvSpPr>
        <p:spPr>
          <a:xfrm>
            <a:off x="1524000" y="3257550"/>
            <a:ext cx="6102350" cy="3086100"/>
          </a:xfrm>
          <a:noFill/>
          <a:ln/>
        </p:spPr>
        <p:txBody>
          <a:bodyPr lIns="96646" tIns="48324" rIns="96646" bIns="48324"/>
          <a:lstStyle/>
          <a:p>
            <a:pPr marL="236538" indent="-236538"/>
            <a:endParaRPr lang="en-US" smtClean="0">
              <a:latin typeface="Arial" pitchFamily="34" charset="0"/>
            </a:endParaRPr>
          </a:p>
          <a:p>
            <a:pPr marL="236538" indent="-236538"/>
            <a:endParaRPr lang="en-US" smtClean="0">
              <a:latin typeface="Arial" pitchFamily="34" charset="0"/>
            </a:endParaRPr>
          </a:p>
          <a:p>
            <a:pPr marL="236538" indent="-236538"/>
            <a:endParaRPr lang="en-US" sz="1000" smtClean="0">
              <a:latin typeface="Arial Unicode MS" pitchFamily="34" charset="-128"/>
              <a:ea typeface="Arial Unicode MS" pitchFamily="34" charset="-128"/>
              <a:cs typeface="Arial Unicode MS" pitchFamily="34" charset="-128"/>
            </a:endParaRPr>
          </a:p>
          <a:p>
            <a:pPr marL="236538" indent="-236538"/>
            <a:endParaRPr lang="en-US" sz="1000" smtClean="0">
              <a:latin typeface="Arial Unicode MS" pitchFamily="34" charset="-128"/>
              <a:ea typeface="Arial Unicode MS" pitchFamily="34" charset="-128"/>
              <a:cs typeface="Arial Unicode MS" pitchFamily="34" charset="-128"/>
            </a:endParaRPr>
          </a:p>
          <a:p>
            <a:pPr marL="236538" indent="-236538"/>
            <a:endParaRPr lang="en-US" sz="1000" smtClean="0">
              <a:latin typeface="Arial Unicode MS" pitchFamily="34" charset="-128"/>
              <a:ea typeface="Arial Unicode MS" pitchFamily="34" charset="-128"/>
              <a:cs typeface="Arial Unicode MS"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7" name="Rectangle 2"/>
          <p:cNvSpPr>
            <a:spLocks noGrp="1" noRot="1" noChangeAspect="1" noChangeArrowheads="1" noTextEdit="1"/>
          </p:cNvSpPr>
          <p:nvPr>
            <p:ph type="sldImg"/>
          </p:nvPr>
        </p:nvSpPr>
        <p:spPr>
          <a:xfrm>
            <a:off x="2284413" y="512763"/>
            <a:ext cx="4573587" cy="2573337"/>
          </a:xfrm>
          <a:ln/>
        </p:spPr>
      </p:sp>
      <p:sp>
        <p:nvSpPr>
          <p:cNvPr id="393218" name="Rectangle 3"/>
          <p:cNvSpPr>
            <a:spLocks noGrp="1" noChangeArrowheads="1"/>
          </p:cNvSpPr>
          <p:nvPr>
            <p:ph type="body" idx="1"/>
          </p:nvPr>
        </p:nvSpPr>
        <p:spPr>
          <a:xfrm>
            <a:off x="1219200" y="3257550"/>
            <a:ext cx="6705600" cy="3087688"/>
          </a:xfrm>
          <a:noFill/>
          <a:ln/>
        </p:spPr>
        <p:txBody>
          <a:bodyPr lIns="87444" tIns="43723" rIns="87444" bIns="43723"/>
          <a:lstStyle/>
          <a:p>
            <a:r>
              <a:rPr lang="en-US" b="0" smtClean="0">
                <a:latin typeface="Arial" pitchFamily="34" charset="0"/>
              </a:rPr>
              <a:t>Speaker Notes:</a:t>
            </a:r>
          </a:p>
          <a:p>
            <a:endParaRPr lang="en-US" b="0" smtClean="0">
              <a:latin typeface="Arial" pitchFamily="34" charset="0"/>
            </a:endParaRPr>
          </a:p>
          <a:p>
            <a:pPr>
              <a:buFontTx/>
              <a:buChar char="•"/>
            </a:pPr>
            <a:r>
              <a:rPr lang="en-US" b="0" smtClean="0">
                <a:latin typeface="Arial" pitchFamily="34" charset="0"/>
              </a:rPr>
              <a:t>“Oracle VM” includes both the Server and management components in one solution that is freely available, with no license cost.</a:t>
            </a:r>
          </a:p>
          <a:p>
            <a:pPr>
              <a:buFontTx/>
              <a:buChar char="•"/>
            </a:pPr>
            <a:r>
              <a:rPr lang="en-US" b="0" smtClean="0">
                <a:latin typeface="Arial" pitchFamily="34" charset="0"/>
              </a:rPr>
              <a:t>Oracle VM Manager is the virtualization element manager included with Oracle VM</a:t>
            </a:r>
          </a:p>
          <a:p>
            <a:pPr>
              <a:buFontTx/>
              <a:buChar char="•"/>
            </a:pPr>
            <a:r>
              <a:rPr lang="en-US" b="0" smtClean="0">
                <a:latin typeface="Arial" pitchFamily="34" charset="0"/>
              </a:rPr>
              <a:t>Oracle Enterprise Manager Grid Control is the system management product from Oracle for providing an integrated management environment for the full software stack together, whether on physical or virtual machines.</a:t>
            </a:r>
          </a:p>
          <a:p>
            <a:endParaRPr lang="en-US" b="0"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5" name="Rectangle 2"/>
          <p:cNvSpPr>
            <a:spLocks noGrp="1" noRot="1" noChangeAspect="1" noChangeArrowheads="1" noTextEdit="1"/>
          </p:cNvSpPr>
          <p:nvPr>
            <p:ph type="sldImg"/>
          </p:nvPr>
        </p:nvSpPr>
        <p:spPr>
          <a:xfrm>
            <a:off x="2284413" y="512763"/>
            <a:ext cx="4573587" cy="2573337"/>
          </a:xfrm>
          <a:ln/>
        </p:spPr>
      </p:sp>
      <p:sp>
        <p:nvSpPr>
          <p:cNvPr id="395266" name="Rectangle 3"/>
          <p:cNvSpPr>
            <a:spLocks noGrp="1" noChangeArrowheads="1"/>
          </p:cNvSpPr>
          <p:nvPr>
            <p:ph type="body" idx="1"/>
          </p:nvPr>
        </p:nvSpPr>
        <p:spPr>
          <a:xfrm>
            <a:off x="1219200" y="3257550"/>
            <a:ext cx="6705600" cy="3087688"/>
          </a:xfrm>
          <a:noFill/>
          <a:ln/>
        </p:spPr>
        <p:txBody>
          <a:bodyPr lIns="87444" tIns="43723" rIns="87444" bIns="43723"/>
          <a:lstStyle/>
          <a:p>
            <a:r>
              <a:rPr lang="en-US" b="0" smtClean="0">
                <a:latin typeface="Arial" pitchFamily="34" charset="0"/>
              </a:rPr>
              <a:t>Speaker Notes:</a:t>
            </a:r>
          </a:p>
          <a:p>
            <a:endParaRPr lang="en-US" b="0" smtClean="0">
              <a:latin typeface="Arial" pitchFamily="34" charset="0"/>
            </a:endParaRPr>
          </a:p>
          <a:p>
            <a:pPr>
              <a:buFontTx/>
              <a:buChar char="•"/>
            </a:pPr>
            <a:r>
              <a:rPr lang="en-US" b="0" smtClean="0">
                <a:latin typeface="Arial" pitchFamily="34" charset="0"/>
              </a:rPr>
              <a:t>“Oracle VM” includes both the Server and management components in one solution that is freely available, with no license cost.</a:t>
            </a:r>
          </a:p>
          <a:p>
            <a:pPr>
              <a:buFontTx/>
              <a:buChar char="•"/>
            </a:pPr>
            <a:r>
              <a:rPr lang="en-US" b="0" smtClean="0">
                <a:latin typeface="Arial" pitchFamily="34" charset="0"/>
              </a:rPr>
              <a:t>Oracle VM Manager is the virtualization element manager included with Oracle VM</a:t>
            </a:r>
          </a:p>
          <a:p>
            <a:pPr>
              <a:buFontTx/>
              <a:buChar char="•"/>
            </a:pPr>
            <a:r>
              <a:rPr lang="en-US" b="0" smtClean="0">
                <a:latin typeface="Arial" pitchFamily="34" charset="0"/>
              </a:rPr>
              <a:t>Oracle Enterprise Manager Grid Control is the system management product from Oracle for providing an integrated management environment for the full software stack together, whether on physical or virtual machines.</a:t>
            </a:r>
          </a:p>
          <a:p>
            <a:endParaRPr lang="en-US" b="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3" name="Rectangle 2"/>
          <p:cNvSpPr>
            <a:spLocks noGrp="1" noRot="1" noChangeAspect="1" noChangeArrowheads="1" noTextEdit="1"/>
          </p:cNvSpPr>
          <p:nvPr>
            <p:ph type="sldImg"/>
          </p:nvPr>
        </p:nvSpPr>
        <p:spPr>
          <a:xfrm>
            <a:off x="2284413" y="512763"/>
            <a:ext cx="4573587" cy="2573337"/>
          </a:xfrm>
          <a:ln/>
        </p:spPr>
      </p:sp>
      <p:sp>
        <p:nvSpPr>
          <p:cNvPr id="397314" name="Rectangle 3"/>
          <p:cNvSpPr>
            <a:spLocks noGrp="1" noChangeArrowheads="1"/>
          </p:cNvSpPr>
          <p:nvPr>
            <p:ph type="body" idx="1"/>
          </p:nvPr>
        </p:nvSpPr>
        <p:spPr>
          <a:xfrm>
            <a:off x="1219200" y="3257550"/>
            <a:ext cx="6705600" cy="3087688"/>
          </a:xfrm>
          <a:noFill/>
          <a:ln/>
        </p:spPr>
        <p:txBody>
          <a:bodyPr lIns="87444" tIns="43723" rIns="87444" bIns="43723"/>
          <a:lstStyle/>
          <a:p>
            <a:r>
              <a:rPr lang="en-US" b="0" smtClean="0">
                <a:latin typeface="Arial" pitchFamily="34" charset="0"/>
              </a:rPr>
              <a:t>Speaker Notes:</a:t>
            </a:r>
          </a:p>
          <a:p>
            <a:endParaRPr lang="en-US" b="0" smtClean="0">
              <a:latin typeface="Arial" pitchFamily="34" charset="0"/>
            </a:endParaRPr>
          </a:p>
          <a:p>
            <a:pPr>
              <a:buFontTx/>
              <a:buChar char="•"/>
            </a:pPr>
            <a:r>
              <a:rPr lang="en-US" b="0" smtClean="0">
                <a:latin typeface="Arial" pitchFamily="34" charset="0"/>
              </a:rPr>
              <a:t>“Oracle VM” includes both the Server and management components in one solution that is freely available, with no license cost.</a:t>
            </a:r>
          </a:p>
          <a:p>
            <a:pPr>
              <a:buFontTx/>
              <a:buChar char="•"/>
            </a:pPr>
            <a:r>
              <a:rPr lang="en-US" b="0" smtClean="0">
                <a:latin typeface="Arial" pitchFamily="34" charset="0"/>
              </a:rPr>
              <a:t>Oracle VM Manager is the virtualization element manager included with Oracle VM</a:t>
            </a:r>
          </a:p>
          <a:p>
            <a:pPr>
              <a:buFontTx/>
              <a:buChar char="•"/>
            </a:pPr>
            <a:r>
              <a:rPr lang="en-US" b="0" smtClean="0">
                <a:latin typeface="Arial" pitchFamily="34" charset="0"/>
              </a:rPr>
              <a:t>Oracle Enterprise Manager Grid Control is the system management product from Oracle for providing an integrated management environment for the full software stack together, whether on physical or virtual machines.</a:t>
            </a:r>
          </a:p>
          <a:p>
            <a:endParaRPr lang="en-US" b="0"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5" name="Rectangle 2"/>
          <p:cNvSpPr>
            <a:spLocks noGrp="1" noRot="1" noChangeAspect="1" noChangeArrowheads="1" noTextEdit="1"/>
          </p:cNvSpPr>
          <p:nvPr>
            <p:ph type="sldImg"/>
          </p:nvPr>
        </p:nvSpPr>
        <p:spPr>
          <a:xfrm>
            <a:off x="2284413" y="512763"/>
            <a:ext cx="4572000" cy="2573337"/>
          </a:xfrm>
          <a:ln/>
        </p:spPr>
      </p:sp>
      <p:sp>
        <p:nvSpPr>
          <p:cNvPr id="400386" name="Rectangle 3"/>
          <p:cNvSpPr>
            <a:spLocks noGrp="1" noChangeArrowheads="1"/>
          </p:cNvSpPr>
          <p:nvPr>
            <p:ph type="body" idx="1"/>
          </p:nvPr>
        </p:nvSpPr>
        <p:spPr>
          <a:xfrm>
            <a:off x="1219200" y="3257550"/>
            <a:ext cx="6705600" cy="3087688"/>
          </a:xfrm>
          <a:noFill/>
          <a:ln/>
        </p:spPr>
        <p:txBody>
          <a:bodyPr lIns="90451" tIns="45225" rIns="90451" bIns="45225"/>
          <a:lstStyle/>
          <a:p>
            <a:pPr>
              <a:spcBef>
                <a:spcPct val="50000"/>
              </a:spcBef>
            </a:pPr>
            <a:r>
              <a:rPr lang="en-US" sz="700" dirty="0" smtClean="0">
                <a:solidFill>
                  <a:srgbClr val="000000"/>
                </a:solidFill>
              </a:rPr>
              <a:t>New Updates </a:t>
            </a:r>
            <a:r>
              <a:rPr lang="en-US" sz="700" dirty="0" smtClean="0">
                <a:solidFill>
                  <a:schemeClr val="tx2"/>
                </a:solidFill>
              </a:rPr>
              <a:t>in RED…</a:t>
            </a:r>
          </a:p>
          <a:p>
            <a:pPr>
              <a:spcBef>
                <a:spcPct val="50000"/>
              </a:spcBef>
              <a:buFontTx/>
              <a:buNone/>
            </a:pPr>
            <a:r>
              <a:rPr lang="en-US" sz="700" dirty="0" smtClean="0">
                <a:solidFill>
                  <a:srgbClr val="000000"/>
                </a:solidFill>
              </a:rPr>
              <a:t>We are working with the top vendors to deliver a number of plug-ins</a:t>
            </a:r>
          </a:p>
          <a:p>
            <a:pPr>
              <a:spcBef>
                <a:spcPct val="50000"/>
              </a:spcBef>
              <a:buFont typeface="Arial" pitchFamily="34" charset="0"/>
              <a:buChar char="•"/>
            </a:pPr>
            <a:r>
              <a:rPr lang="en-US" sz="700" dirty="0" smtClean="0">
                <a:solidFill>
                  <a:schemeClr val="tx2"/>
                </a:solidFill>
              </a:rPr>
              <a:t>Fujitsu</a:t>
            </a:r>
            <a:r>
              <a:rPr lang="en-US" sz="700" dirty="0" smtClean="0">
                <a:solidFill>
                  <a:srgbClr val="000000"/>
                </a:solidFill>
              </a:rPr>
              <a:t> will have their</a:t>
            </a:r>
            <a:r>
              <a:rPr lang="en-US" sz="700" baseline="0" dirty="0" smtClean="0">
                <a:solidFill>
                  <a:srgbClr val="000000"/>
                </a:solidFill>
              </a:rPr>
              <a:t> plug-in </a:t>
            </a:r>
            <a:r>
              <a:rPr lang="en-US" sz="700" dirty="0" smtClean="0">
                <a:solidFill>
                  <a:srgbClr val="000000"/>
                </a:solidFill>
              </a:rPr>
              <a:t>available at Oracle </a:t>
            </a:r>
            <a:r>
              <a:rPr lang="en-US" sz="700" dirty="0" err="1" smtClean="0">
                <a:solidFill>
                  <a:srgbClr val="000000"/>
                </a:solidFill>
              </a:rPr>
              <a:t>OpenWorld</a:t>
            </a:r>
            <a:r>
              <a:rPr lang="en-US" sz="700" dirty="0" smtClean="0">
                <a:solidFill>
                  <a:srgbClr val="000000"/>
                </a:solidFill>
              </a:rPr>
              <a:t>.</a:t>
            </a:r>
          </a:p>
          <a:p>
            <a:pPr>
              <a:spcBef>
                <a:spcPct val="50000"/>
              </a:spcBef>
              <a:buFontTx/>
              <a:buChar char="•"/>
            </a:pPr>
            <a:r>
              <a:rPr lang="en-US" sz="700" dirty="0" smtClean="0">
                <a:solidFill>
                  <a:srgbClr val="000000"/>
                </a:solidFill>
              </a:rPr>
              <a:t>Pillar will release in Oct so they should be fine to mention</a:t>
            </a:r>
          </a:p>
          <a:p>
            <a:pPr>
              <a:spcBef>
                <a:spcPct val="50000"/>
              </a:spcBef>
              <a:buFontTx/>
              <a:buChar char="•"/>
            </a:pPr>
            <a:r>
              <a:rPr lang="en-US" sz="700" dirty="0" smtClean="0">
                <a:solidFill>
                  <a:srgbClr val="000000"/>
                </a:solidFill>
              </a:rPr>
              <a:t>ZFS</a:t>
            </a:r>
            <a:r>
              <a:rPr lang="en-US" sz="700" dirty="0" smtClean="0">
                <a:solidFill>
                  <a:schemeClr val="tx2"/>
                </a:solidFill>
              </a:rPr>
              <a:t>…YES!  Available 2HOct</a:t>
            </a:r>
          </a:p>
          <a:p>
            <a:pPr>
              <a:spcBef>
                <a:spcPct val="50000"/>
              </a:spcBef>
              <a:buFontTx/>
              <a:buChar char="•"/>
            </a:pPr>
            <a:r>
              <a:rPr lang="en-US" sz="700" dirty="0" err="1" smtClean="0">
                <a:solidFill>
                  <a:srgbClr val="000000"/>
                </a:solidFill>
              </a:rPr>
              <a:t>NetApp</a:t>
            </a:r>
            <a:r>
              <a:rPr lang="en-US" sz="700" dirty="0" smtClean="0">
                <a:solidFill>
                  <a:srgbClr val="000000"/>
                </a:solidFill>
              </a:rPr>
              <a:t>: ships Dec</a:t>
            </a:r>
          </a:p>
          <a:p>
            <a:pPr>
              <a:spcBef>
                <a:spcPct val="50000"/>
              </a:spcBef>
              <a:buFontTx/>
              <a:buChar char="•"/>
            </a:pPr>
            <a:r>
              <a:rPr lang="en-US" sz="700" dirty="0" smtClean="0">
                <a:solidFill>
                  <a:srgbClr val="000000"/>
                </a:solidFill>
              </a:rPr>
              <a:t>EMC:  </a:t>
            </a:r>
            <a:r>
              <a:rPr lang="en-US" sz="700" dirty="0" smtClean="0">
                <a:solidFill>
                  <a:schemeClr val="tx2"/>
                </a:solidFill>
              </a:rPr>
              <a:t>NO…specifically requested NOT to mention/include</a:t>
            </a:r>
          </a:p>
          <a:p>
            <a:pPr>
              <a:spcBef>
                <a:spcPct val="50000"/>
              </a:spcBef>
              <a:buFontTx/>
              <a:buChar char="•"/>
            </a:pPr>
            <a:r>
              <a:rPr lang="en-US" sz="700" dirty="0" smtClean="0">
                <a:solidFill>
                  <a:srgbClr val="000000"/>
                </a:solidFill>
              </a:rPr>
              <a:t>Hitachi:  </a:t>
            </a:r>
            <a:r>
              <a:rPr lang="en-US" sz="700" dirty="0" smtClean="0">
                <a:solidFill>
                  <a:schemeClr val="tx2"/>
                </a:solidFill>
              </a:rPr>
              <a:t>maybe</a:t>
            </a:r>
          </a:p>
          <a:p>
            <a:endParaRPr lang="en-US" dirty="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3" name="Rectangle 2"/>
          <p:cNvSpPr>
            <a:spLocks noGrp="1" noRot="1" noChangeAspect="1" noChangeArrowheads="1" noTextEdit="1"/>
          </p:cNvSpPr>
          <p:nvPr>
            <p:ph type="sldImg"/>
          </p:nvPr>
        </p:nvSpPr>
        <p:spPr>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9"/>
          <p:cNvSpPr>
            <a:spLocks noGrp="1" noChangeArrowheads="1"/>
          </p:cNvSpPr>
          <p:nvPr>
            <p:ph type="sldNum" sz="quarter" idx="5"/>
          </p:nvPr>
        </p:nvSpPr>
        <p:spPr/>
        <p:txBody>
          <a:bodyPr/>
          <a:lstStyle/>
          <a:p>
            <a:pPr>
              <a:defRPr/>
            </a:pPr>
            <a:fld id="{21E2D216-D461-4B53-822D-38C99A1A183D}" type="slidenum">
              <a:rPr lang="en-US">
                <a:solidFill>
                  <a:prstClr val="black"/>
                </a:solidFill>
              </a:rPr>
              <a:pPr>
                <a:defRPr/>
              </a:pPr>
              <a:t>25</a:t>
            </a:fld>
            <a:endParaRPr lang="en-US">
              <a:solidFill>
                <a:prstClr val="black"/>
              </a:solidFill>
            </a:endParaRPr>
          </a:p>
        </p:txBody>
      </p:sp>
      <p:sp>
        <p:nvSpPr>
          <p:cNvPr id="404483" name="Text Box 1"/>
          <p:cNvSpPr txBox="1">
            <a:spLocks noChangeArrowheads="1"/>
          </p:cNvSpPr>
          <p:nvPr/>
        </p:nvSpPr>
        <p:spPr bwMode="auto">
          <a:xfrm>
            <a:off x="5180013" y="6515100"/>
            <a:ext cx="3959225" cy="339725"/>
          </a:xfrm>
          <a:prstGeom prst="rect">
            <a:avLst/>
          </a:prstGeom>
          <a:noFill/>
          <a:ln w="9525">
            <a:noFill/>
            <a:round/>
            <a:headEnd/>
            <a:tailEnd/>
          </a:ln>
        </p:spPr>
        <p:txBody>
          <a:bodyPr lIns="90000" tIns="46800" rIns="90000" bIns="46800" anchor="b"/>
          <a:lstStyle/>
          <a:p>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199F43E7-8F80-4F6C-AB1D-0767C2814E76}" type="slidenum">
              <a:rPr lang="en-US" sz="1200">
                <a:solidFill>
                  <a:srgbClr val="000000"/>
                </a:solidFill>
                <a:latin typeface="Times New Roman" pitchFamily="18" charset="0"/>
                <a:ea typeface="Arial Unicode MS" pitchFamily="34" charset="-128"/>
                <a:cs typeface="Arial Unicode MS" pitchFamily="34" charset="-128"/>
              </a:rPr>
              <a: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25</a:t>
            </a:fld>
            <a:endParaRPr lang="en-US" sz="1200">
              <a:solidFill>
                <a:srgbClr val="000000"/>
              </a:solidFill>
              <a:latin typeface="Times New Roman" pitchFamily="18" charset="0"/>
              <a:ea typeface="Arial Unicode MS" pitchFamily="34" charset="-128"/>
              <a:cs typeface="Arial Unicode MS" pitchFamily="34" charset="-128"/>
            </a:endParaRPr>
          </a:p>
        </p:txBody>
      </p:sp>
      <p:sp>
        <p:nvSpPr>
          <p:cNvPr id="404484" name="Rectangle 2"/>
          <p:cNvSpPr>
            <a:spLocks noGrp="1" noRot="1" noChangeAspect="1" noChangeArrowheads="1" noTextEdit="1"/>
          </p:cNvSpPr>
          <p:nvPr>
            <p:ph type="sldImg"/>
          </p:nvPr>
        </p:nvSpPr>
        <p:spPr>
          <a:xfrm>
            <a:off x="2222500" y="611188"/>
            <a:ext cx="4711700" cy="2649537"/>
          </a:xfrm>
          <a:solidFill>
            <a:srgbClr val="FFFFFF"/>
          </a:solidFill>
          <a:ln/>
        </p:spPr>
      </p:sp>
      <p:sp>
        <p:nvSpPr>
          <p:cNvPr id="404485" name="Text Box 3"/>
          <p:cNvSpPr>
            <a:spLocks noGrp="1" noChangeArrowheads="1"/>
          </p:cNvSpPr>
          <p:nvPr>
            <p:ph type="body" idx="1"/>
          </p:nvPr>
        </p:nvSpPr>
        <p:spPr>
          <a:xfrm>
            <a:off x="1462088" y="3527425"/>
            <a:ext cx="6292850" cy="2836863"/>
          </a:xfrm>
          <a:noFill/>
          <a:ln/>
        </p:spPr>
        <p:txBody>
          <a:bodyPr lIns="90000" tIns="46800" rIns="90000" bIns="46800"/>
          <a:lstStyle/>
          <a:p>
            <a:pPr eaLnBrk="1" hangingPunct="1">
              <a:spcBef>
                <a:spcPts val="450"/>
              </a:spcBef>
              <a:buSzPct val="45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700" b="0" smtClean="0">
                <a:latin typeface="Arial" pitchFamily="34" charset="0"/>
                <a:ea typeface="ヒラギノ角ゴ Pro W3"/>
                <a:cs typeface="ヒラギノ角ゴ Pro W3"/>
              </a:rPr>
              <a:t>Oracle VM Server for SPARC, previously called Sun Logical Domains, provides highly efficient, enterprise-class virtualization capabilities for Oracle’s SPARC T-Series servers. </a:t>
            </a:r>
            <a:br>
              <a:rPr lang="en-US" sz="700" b="0" smtClean="0">
                <a:latin typeface="Arial" pitchFamily="34" charset="0"/>
                <a:ea typeface="ヒラギノ角ゴ Pro W3"/>
                <a:cs typeface="ヒラギノ角ゴ Pro W3"/>
              </a:rPr>
            </a:br>
            <a:r>
              <a:rPr lang="en-US" sz="700" b="0" smtClean="0">
                <a:latin typeface="Arial" pitchFamily="34" charset="0"/>
                <a:ea typeface="ヒラギノ角ゴ Pro W3"/>
                <a:cs typeface="ヒラギノ角ゴ Pro W3"/>
              </a:rPr>
              <a:t/>
            </a:r>
            <a:br>
              <a:rPr lang="en-US" sz="700" b="0" smtClean="0">
                <a:latin typeface="Arial" pitchFamily="34" charset="0"/>
                <a:ea typeface="ヒラギノ角ゴ Pro W3"/>
                <a:cs typeface="ヒラギノ角ゴ Pro W3"/>
              </a:rPr>
            </a:br>
            <a:r>
              <a:rPr lang="en-US" sz="700" b="0" smtClean="0">
                <a:latin typeface="Arial" pitchFamily="34" charset="0"/>
                <a:ea typeface="ヒラギノ角ゴ Pro W3"/>
                <a:cs typeface="ヒラギノ角ゴ Pro W3"/>
              </a:rPr>
              <a:t>Oracle VM Server for SPARC leverages the built-in hypervisor to subdivide system resources (CPUs, memory, network, and storage) by creating partitions called logical (or virtual) domains. Each logical domain can run an independent operating system. </a:t>
            </a:r>
            <a:br>
              <a:rPr lang="en-US" sz="700" b="0" smtClean="0">
                <a:latin typeface="Arial" pitchFamily="34" charset="0"/>
                <a:ea typeface="ヒラギノ角ゴ Pro W3"/>
                <a:cs typeface="ヒラギノ角ゴ Pro W3"/>
              </a:rPr>
            </a:br>
            <a:r>
              <a:rPr lang="en-US" sz="700" b="0" smtClean="0">
                <a:latin typeface="Arial" pitchFamily="34" charset="0"/>
                <a:ea typeface="ヒラギノ角ゴ Pro W3"/>
                <a:cs typeface="ヒラギノ角ゴ Pro W3"/>
              </a:rPr>
              <a:t/>
            </a:r>
            <a:br>
              <a:rPr lang="en-US" sz="700" b="0" smtClean="0">
                <a:latin typeface="Arial" pitchFamily="34" charset="0"/>
                <a:ea typeface="ヒラギノ角ゴ Pro W3"/>
                <a:cs typeface="ヒラギノ角ゴ Pro W3"/>
              </a:rPr>
            </a:br>
            <a:r>
              <a:rPr lang="en-US" sz="700" b="0" smtClean="0">
                <a:latin typeface="Arial" pitchFamily="34" charset="0"/>
                <a:ea typeface="ヒラギノ角ゴ Pro W3"/>
                <a:cs typeface="ヒラギノ角ゴ Pro W3"/>
              </a:rPr>
              <a:t>Oracle VM Server for SPARC provides the flexibility to deploy multiple Oracle Solaris operating systems simultaneously on a single platform. </a:t>
            </a:r>
            <a:br>
              <a:rPr lang="en-US" sz="700" b="0" smtClean="0">
                <a:latin typeface="Arial" pitchFamily="34" charset="0"/>
                <a:ea typeface="ヒラギノ角ゴ Pro W3"/>
                <a:cs typeface="ヒラギノ角ゴ Pro W3"/>
              </a:rPr>
            </a:br>
            <a:r>
              <a:rPr lang="en-US" sz="700" b="0" smtClean="0">
                <a:latin typeface="Arial" pitchFamily="34" charset="0"/>
                <a:ea typeface="ヒラギノ角ゴ Pro W3"/>
                <a:cs typeface="ヒラギノ角ゴ Pro W3"/>
              </a:rPr>
              <a:t/>
            </a:r>
            <a:br>
              <a:rPr lang="en-US" sz="700" b="0" smtClean="0">
                <a:latin typeface="Arial" pitchFamily="34" charset="0"/>
                <a:ea typeface="ヒラギノ角ゴ Pro W3"/>
                <a:cs typeface="ヒラギノ角ゴ Pro W3"/>
              </a:rPr>
            </a:br>
            <a:r>
              <a:rPr lang="en-US" sz="700" b="0" smtClean="0">
                <a:latin typeface="Arial" pitchFamily="34" charset="0"/>
                <a:ea typeface="ヒラギノ角ゴ Pro W3"/>
                <a:cs typeface="ヒラギノ角ゴ Pro W3"/>
              </a:rPr>
              <a:t>This is the virtualization solution that fully optimizes Oracle Solaris and SPARC for your enterprise server workloads.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p:txBody>
          <a:bodyPr/>
          <a:lstStyle/>
          <a:p>
            <a:pPr>
              <a:defRPr/>
            </a:pPr>
            <a:fld id="{B0835DDF-1D21-4DF8-B721-E5CEBE42ED99}" type="slidenum">
              <a:rPr lang="en-GB">
                <a:solidFill>
                  <a:prstClr val="black"/>
                </a:solidFill>
              </a:rPr>
              <a:pPr>
                <a:defRPr/>
              </a:pPr>
              <a:t>26</a:t>
            </a:fld>
            <a:endParaRPr lang="en-GB">
              <a:solidFill>
                <a:prstClr val="black"/>
              </a:solidFill>
            </a:endParaRPr>
          </a:p>
        </p:txBody>
      </p:sp>
      <p:sp>
        <p:nvSpPr>
          <p:cNvPr id="406530" name="Rectangle 2"/>
          <p:cNvSpPr>
            <a:spLocks noGrp="1" noRot="1" noChangeAspect="1" noChangeArrowheads="1" noTextEdit="1"/>
          </p:cNvSpPr>
          <p:nvPr>
            <p:ph type="sldImg"/>
          </p:nvPr>
        </p:nvSpPr>
        <p:spPr>
          <a:ln/>
        </p:spPr>
      </p:sp>
      <p:sp>
        <p:nvSpPr>
          <p:cNvPr id="406531" name="Rectangle 3"/>
          <p:cNvSpPr>
            <a:spLocks noGrp="1" noChangeArrowheads="1"/>
          </p:cNvSpPr>
          <p:nvPr>
            <p:ph type="body" idx="1"/>
          </p:nvPr>
        </p:nvSpPr>
        <p:spPr>
          <a:noFill/>
          <a:ln/>
        </p:spPr>
        <p:txBody>
          <a:bodyPr/>
          <a:lstStyle/>
          <a:p>
            <a:pPr eaLnBrk="1" hangingPunct="1">
              <a:spcBef>
                <a:spcPct val="0"/>
              </a:spcBef>
            </a:pPr>
            <a:r>
              <a:rPr lang="en-US" sz="700" b="0" smtClean="0">
                <a:latin typeface="Arial" pitchFamily="34" charset="0"/>
              </a:rPr>
              <a:t>Live migration: Enables users to migrate an active domain to another host machine while maintaining application services to users. Secure, encrypted migration included: On-chip cryptographic accelerators deliver secure, wire speed encryption capabilities for live migration – without any additional hardware investments. </a:t>
            </a:r>
          </a:p>
          <a:p>
            <a:pPr eaLnBrk="1" hangingPunct="1">
              <a:spcBef>
                <a:spcPct val="0"/>
              </a:spcBef>
            </a:pPr>
            <a:endParaRPr lang="en-US" sz="700" b="0" smtClean="0">
              <a:latin typeface="Arial" pitchFamily="34" charset="0"/>
            </a:endParaRPr>
          </a:p>
          <a:p>
            <a:pPr eaLnBrk="1" hangingPunct="1">
              <a:spcBef>
                <a:spcPct val="0"/>
              </a:spcBef>
            </a:pPr>
            <a:r>
              <a:rPr lang="en-US" sz="2000" b="0" smtClean="0">
                <a:latin typeface="Arial" pitchFamily="34" charset="0"/>
              </a:rPr>
              <a:t>Other products (including VMware) migrate VM data in the clear</a:t>
            </a:r>
          </a:p>
          <a:p>
            <a:pPr lvl="1" eaLnBrk="1" hangingPunct="1">
              <a:spcBef>
                <a:spcPct val="0"/>
              </a:spcBef>
            </a:pPr>
            <a:r>
              <a:rPr lang="en-US" sz="1800" smtClean="0">
                <a:latin typeface="Arial" pitchFamily="34" charset="0"/>
              </a:rPr>
              <a:t>Requires dedicated network</a:t>
            </a:r>
          </a:p>
          <a:p>
            <a:pPr lvl="1" eaLnBrk="1" hangingPunct="1">
              <a:spcBef>
                <a:spcPct val="0"/>
              </a:spcBef>
            </a:pPr>
            <a:r>
              <a:rPr lang="en-US" sz="1800" smtClean="0">
                <a:latin typeface="Arial" pitchFamily="34" charset="0"/>
              </a:rPr>
              <a:t>Leaves sensitive data vulnerable (passwords, account numbers, etc.)</a:t>
            </a:r>
          </a:p>
          <a:p>
            <a:pPr eaLnBrk="1" hangingPunct="1">
              <a:spcBef>
                <a:spcPct val="0"/>
              </a:spcBef>
            </a:pPr>
            <a:endParaRPr lang="en-US" sz="700" b="0" smtClean="0">
              <a:latin typeface="Arial" pitchFamily="34" charset="0"/>
            </a:endParaRPr>
          </a:p>
          <a:p>
            <a:pPr eaLnBrk="1" hangingPunct="1">
              <a:spcBef>
                <a:spcPct val="0"/>
              </a:spcBef>
            </a:pPr>
            <a:endParaRPr lang="en-US" sz="700" b="0"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7" name="Slide Image Placeholder 1"/>
          <p:cNvSpPr>
            <a:spLocks noGrp="1" noRot="1" noChangeAspect="1" noTextEdit="1"/>
          </p:cNvSpPr>
          <p:nvPr>
            <p:ph type="sldImg"/>
          </p:nvPr>
        </p:nvSpPr>
        <p:spPr>
          <a:ln/>
        </p:spPr>
      </p:sp>
      <p:sp>
        <p:nvSpPr>
          <p:cNvPr id="408578" name="Notes Placeholder 2"/>
          <p:cNvSpPr>
            <a:spLocks noGrp="1"/>
          </p:cNvSpPr>
          <p:nvPr>
            <p:ph type="body" idx="1"/>
          </p:nvPr>
        </p:nvSpPr>
        <p:spPr>
          <a:noFill/>
          <a:ln/>
        </p:spPr>
        <p:txBody>
          <a:bodyPr/>
          <a:lstStyle/>
          <a:p>
            <a:pPr eaLnBrk="1" hangingPunct="1">
              <a:spcBef>
                <a:spcPct val="0"/>
              </a:spcBef>
            </a:pPr>
            <a:r>
              <a:rPr lang="en-US" sz="700" b="0" smtClean="0">
                <a:latin typeface="Arial" pitchFamily="34" charset="0"/>
              </a:rPr>
              <a:t>Starting with the Oracle VM Server for SPARC 2.1 patch release (147507-01), you can use dynamic CPU threading controls to optimize workload performance on SPARC T4 systems. These threading controls enable you to specify the number of hardware threads to be activated per core. CPU performance can be optimized for CPU-bound workloads by tuning CPU cores to maximize the number of instructions per cycle (IPC). Or, CPU performance can be optimized for maximum throughput by tuning CPU cores to use a maximum number of CPU threads. By default, the CPU is tuned for maximum throughput.</a:t>
            </a:r>
          </a:p>
          <a:p>
            <a:pPr eaLnBrk="1" hangingPunct="1">
              <a:spcBef>
                <a:spcPct val="0"/>
              </a:spcBef>
            </a:pPr>
            <a:endParaRPr lang="en-US" sz="700" b="0" smtClean="0">
              <a:latin typeface="Arial" pitchFamily="34" charset="0"/>
            </a:endParaRPr>
          </a:p>
          <a:p>
            <a:pPr eaLnBrk="1" hangingPunct="1">
              <a:spcBef>
                <a:spcPct val="0"/>
              </a:spcBef>
            </a:pPr>
            <a:r>
              <a:rPr lang="en-US" sz="700" b="0" smtClean="0">
                <a:latin typeface="Arial" pitchFamily="34" charset="0"/>
              </a:rPr>
              <a:t>For each SPARC T4 in SPARC SuperCluster, up to 4 guest domains can be created, one per processor. The Oracle VM server configuration, and in particular the number of guest domains and type of each guest domain, is established during initial install and cannot be changed afterwards. CPU and memory can be changed by the customer within certain boundaries; a T4-4 reboot is required after such changes.</a:t>
            </a:r>
          </a:p>
          <a:p>
            <a:pPr eaLnBrk="1" hangingPunct="1">
              <a:spcBef>
                <a:spcPct val="0"/>
              </a:spcBef>
            </a:pPr>
            <a:r>
              <a:rPr lang="en-US" sz="700" b="0" smtClean="0">
                <a:latin typeface="Arial" pitchFamily="34" charset="0"/>
              </a:rPr>
              <a:t>At the product RR, we're not supporting live migration of guest domain on SuperCluster T4-4. A single SPARC SuperCluster cabinet has full hardware redundancy, and can provide application availability by adding Oracle Solaris Cluster to the nodes. </a:t>
            </a:r>
          </a:p>
          <a:p>
            <a:pPr eaLnBrk="1" hangingPunct="1">
              <a:spcBef>
                <a:spcPct val="0"/>
              </a:spcBef>
            </a:pPr>
            <a:endParaRPr lang="en-US" sz="700" b="0" smtClean="0">
              <a:latin typeface="Arial" pitchFamily="34" charset="0"/>
            </a:endParaRPr>
          </a:p>
          <a:p>
            <a:pPr eaLnBrk="1" hangingPunct="1">
              <a:spcBef>
                <a:spcPct val="0"/>
              </a:spcBef>
            </a:pPr>
            <a:endParaRPr lang="en-US" sz="700" b="0" smtClean="0">
              <a:latin typeface="Arial" pitchFamily="34" charset="0"/>
            </a:endParaRPr>
          </a:p>
          <a:p>
            <a:pPr eaLnBrk="1" hangingPunct="1">
              <a:spcBef>
                <a:spcPct val="0"/>
              </a:spcBef>
            </a:pPr>
            <a:endParaRPr lang="en-US" sz="700" b="0" smtClean="0">
              <a:latin typeface="Arial" pitchFamily="34" charset="0"/>
            </a:endParaRPr>
          </a:p>
        </p:txBody>
      </p:sp>
      <p:sp>
        <p:nvSpPr>
          <p:cNvPr id="50180" name="Slide Number Placeholder 3"/>
          <p:cNvSpPr>
            <a:spLocks noGrp="1"/>
          </p:cNvSpPr>
          <p:nvPr>
            <p:ph type="sldNum" sz="quarter" idx="5"/>
          </p:nvPr>
        </p:nvSpPr>
        <p:spPr/>
        <p:txBody>
          <a:bodyPr/>
          <a:lstStyle/>
          <a:p>
            <a:pPr>
              <a:defRPr/>
            </a:pPr>
            <a:fld id="{3D3AB180-35E8-4D79-BFD7-BFBFBC79ACA1}" type="slidenum">
              <a:rPr lang="en-US">
                <a:solidFill>
                  <a:prstClr val="black"/>
                </a:solidFill>
              </a:rPr>
              <a:pPr>
                <a:defRPr/>
              </a:pPr>
              <a:t>27</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7" name="Rectangle 7"/>
          <p:cNvSpPr txBox="1">
            <a:spLocks noGrp="1" noChangeArrowheads="1"/>
          </p:cNvSpPr>
          <p:nvPr/>
        </p:nvSpPr>
        <p:spPr bwMode="auto">
          <a:xfrm>
            <a:off x="5181600" y="6515100"/>
            <a:ext cx="3962400" cy="342900"/>
          </a:xfrm>
          <a:prstGeom prst="rect">
            <a:avLst/>
          </a:prstGeom>
          <a:noFill/>
          <a:ln w="9525">
            <a:noFill/>
            <a:miter lim="800000"/>
            <a:headEnd/>
            <a:tailEnd/>
          </a:ln>
        </p:spPr>
        <p:txBody>
          <a:bodyPr lIns="91435" tIns="45718" rIns="91435" bIns="45718" anchor="b"/>
          <a:lstStyle/>
          <a:p>
            <a:pPr algn="r" eaLnBrk="0" hangingPunct="0"/>
            <a:fld id="{CB223E8F-5850-4D4E-B859-E9D56C2EBD5F}" type="slidenum">
              <a:rPr lang="en-US" sz="1200">
                <a:solidFill>
                  <a:srgbClr val="000000"/>
                </a:solidFill>
                <a:latin typeface="Times" charset="0"/>
              </a:rPr>
              <a:pPr algn="r" eaLnBrk="0" hangingPunct="0"/>
              <a:t>2</a:t>
            </a:fld>
            <a:endParaRPr lang="en-US" sz="1200">
              <a:solidFill>
                <a:srgbClr val="000000"/>
              </a:solidFill>
              <a:latin typeface="Times" charset="0"/>
            </a:endParaRPr>
          </a:p>
        </p:txBody>
      </p:sp>
      <p:sp>
        <p:nvSpPr>
          <p:cNvPr id="362498" name="Rectangle 2"/>
          <p:cNvSpPr>
            <a:spLocks noGrp="1" noRot="1" noChangeAspect="1" noChangeArrowheads="1" noTextEdit="1"/>
          </p:cNvSpPr>
          <p:nvPr>
            <p:ph type="sldImg"/>
          </p:nvPr>
        </p:nvSpPr>
        <p:spPr>
          <a:xfrm>
            <a:off x="2286000" y="515938"/>
            <a:ext cx="4573588" cy="2573337"/>
          </a:xfrm>
          <a:ln w="12700" cap="flat">
            <a:solidFill>
              <a:schemeClr val="tx1"/>
            </a:solidFill>
          </a:ln>
        </p:spPr>
      </p:sp>
      <p:sp>
        <p:nvSpPr>
          <p:cNvPr id="362499" name="Rectangle 3"/>
          <p:cNvSpPr>
            <a:spLocks noGrp="1" noChangeArrowheads="1"/>
          </p:cNvSpPr>
          <p:nvPr>
            <p:ph type="body" idx="1"/>
          </p:nvPr>
        </p:nvSpPr>
        <p:spPr>
          <a:xfrm>
            <a:off x="1220788" y="3255963"/>
            <a:ext cx="6702425" cy="3087687"/>
          </a:xfrm>
          <a:noFill/>
          <a:ln/>
        </p:spPr>
        <p:txBody>
          <a:bodyPr lIns="92671" tIns="47934" rIns="92671" bIns="47934"/>
          <a:lstStyle/>
          <a:p>
            <a:pPr defTabSz="955675" eaLnBrk="1" hangingPunct="1"/>
            <a:endParaRPr lang="nl-NL"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5" name="Notes Placeholder 1"/>
          <p:cNvSpPr>
            <a:spLocks noGrp="1"/>
          </p:cNvSpPr>
          <p:nvPr>
            <p:ph type="body" idx="1"/>
          </p:nvPr>
        </p:nvSpPr>
        <p:spPr>
          <a:noFill/>
          <a:ln/>
        </p:spPr>
        <p:txBody>
          <a:bodyPr/>
          <a:lstStyle/>
          <a:p>
            <a:r>
              <a:rPr lang="en-US" smtClean="0">
                <a:latin typeface="Arial" pitchFamily="34" charset="0"/>
              </a:rPr>
              <a:t>I was referring to Oracle delivering more and better products than ever before, here is what we delivered during the past 12 months or so.</a:t>
            </a:r>
          </a:p>
          <a:p>
            <a:endParaRPr lang="en-US" smtClean="0">
              <a:latin typeface="Arial" pitchFamily="34" charset="0"/>
            </a:endParaRPr>
          </a:p>
          <a:p>
            <a:r>
              <a:rPr lang="en-US" smtClean="0">
                <a:latin typeface="Arial" pitchFamily="34" charset="0"/>
              </a:rPr>
              <a:t>Go through the slide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3" name="Notes Placeholder 1"/>
          <p:cNvSpPr>
            <a:spLocks noGrp="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Rectangle 2"/>
          <p:cNvSpPr>
            <a:spLocks noGrp="1" noRot="1" noChangeAspect="1" noChangeArrowheads="1" noTextEdit="1"/>
          </p:cNvSpPr>
          <p:nvPr>
            <p:ph type="sldImg"/>
          </p:nvPr>
        </p:nvSpPr>
        <p:spPr>
          <a:xfrm>
            <a:off x="2284413" y="512763"/>
            <a:ext cx="4572000" cy="2573337"/>
          </a:xfrm>
          <a:ln/>
        </p:spPr>
      </p:sp>
      <p:sp>
        <p:nvSpPr>
          <p:cNvPr id="276482" name="Rectangle 3"/>
          <p:cNvSpPr>
            <a:spLocks noGrp="1" noChangeArrowheads="1"/>
          </p:cNvSpPr>
          <p:nvPr>
            <p:ph type="body" idx="1"/>
          </p:nvPr>
        </p:nvSpPr>
        <p:spPr>
          <a:xfrm>
            <a:off x="1219200" y="3257550"/>
            <a:ext cx="6705600" cy="3087688"/>
          </a:xfrm>
          <a:noFill/>
          <a:ln/>
        </p:spPr>
        <p:txBody>
          <a:bodyPr lIns="90451" tIns="45225" rIns="90451" bIns="45225"/>
          <a:lstStyle/>
          <a:p>
            <a:r>
              <a:rPr lang="en-US" b="0" smtClean="0">
                <a:latin typeface="Arial" pitchFamily="34" charset="0"/>
              </a:rPr>
              <a:t>Speaker Notes:</a:t>
            </a:r>
          </a:p>
          <a:p>
            <a:endParaRPr lang="en-US" smtClean="0">
              <a:latin typeface="Arial" pitchFamily="34" charset="0"/>
            </a:endParaRPr>
          </a:p>
          <a:p>
            <a:pPr>
              <a:buFontTx/>
              <a:buChar char="•"/>
            </a:pPr>
            <a:r>
              <a:rPr lang="en-US" b="0" smtClean="0">
                <a:latin typeface="Arial" pitchFamily="34" charset="0"/>
              </a:rPr>
              <a:t>Faster Application Deployment with VM Templates –</a:t>
            </a:r>
            <a:r>
              <a:rPr lang="en-US" smtClean="0">
                <a:latin typeface="Arial" pitchFamily="34" charset="0"/>
              </a:rPr>
              <a:t> Download and import pre-configured virtual machines containing pre-installed Oracle enterprise applications or other software to get up and running in hours not weeks </a:t>
            </a:r>
          </a:p>
          <a:p>
            <a:pPr>
              <a:buFontTx/>
              <a:buChar char="•"/>
            </a:pPr>
            <a:r>
              <a:rPr lang="en-US" smtClean="0">
                <a:latin typeface="Arial" pitchFamily="34" charset="0"/>
              </a:rPr>
              <a:t>Full-production licensed software</a:t>
            </a:r>
          </a:p>
          <a:p>
            <a:endParaRPr 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7" name="Slide Image Placeholder 1"/>
          <p:cNvSpPr>
            <a:spLocks noGrp="1" noRot="1" noChangeAspect="1" noTextEdit="1"/>
          </p:cNvSpPr>
          <p:nvPr>
            <p:ph type="sldImg"/>
          </p:nvPr>
        </p:nvSpPr>
        <p:spPr>
          <a:ln/>
        </p:spPr>
      </p:sp>
      <p:sp>
        <p:nvSpPr>
          <p:cNvPr id="418818" name="Notes Placeholder 2"/>
          <p:cNvSpPr>
            <a:spLocks noGrp="1"/>
          </p:cNvSpPr>
          <p:nvPr>
            <p:ph type="body" idx="1"/>
          </p:nvPr>
        </p:nvSpPr>
        <p:spPr>
          <a:noFill/>
          <a:ln/>
        </p:spPr>
        <p:txBody>
          <a:bodyPr/>
          <a:lstStyle/>
          <a:p>
            <a:pPr eaLnBrk="1" hangingPunct="1">
              <a:spcBef>
                <a:spcPct val="0"/>
              </a:spcBef>
            </a:pPr>
            <a:r>
              <a:rPr lang="en-US" sz="700" b="0" smtClean="0">
                <a:latin typeface="Arial" pitchFamily="34" charset="0"/>
              </a:rPr>
              <a:t>Position OVAB in the context of EM</a:t>
            </a:r>
          </a:p>
        </p:txBody>
      </p:sp>
      <p:sp>
        <p:nvSpPr>
          <p:cNvPr id="31748" name="Slide Number Placeholder 3"/>
          <p:cNvSpPr>
            <a:spLocks noGrp="1"/>
          </p:cNvSpPr>
          <p:nvPr>
            <p:ph type="sldNum" sz="quarter" idx="5"/>
          </p:nvPr>
        </p:nvSpPr>
        <p:spPr/>
        <p:txBody>
          <a:bodyPr/>
          <a:lstStyle/>
          <a:p>
            <a:pPr>
              <a:defRPr/>
            </a:pPr>
            <a:fld id="{58C64DB9-48CB-4E04-85EB-00ED80940266}" type="slidenum">
              <a:rPr lang="en-US">
                <a:solidFill>
                  <a:prstClr val="black"/>
                </a:solidFill>
              </a:rPr>
              <a:pPr>
                <a:defRPr/>
              </a:pPr>
              <a:t>32</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Slide Image Placeholder 1"/>
          <p:cNvSpPr>
            <a:spLocks noGrp="1" noRot="1" noChangeAspect="1" noTextEdit="1"/>
          </p:cNvSpPr>
          <p:nvPr>
            <p:ph type="sldImg"/>
          </p:nvPr>
        </p:nvSpPr>
        <p:spPr>
          <a:ln/>
        </p:spPr>
      </p:sp>
      <p:sp>
        <p:nvSpPr>
          <p:cNvPr id="282626" name="Notes Placeholder 2"/>
          <p:cNvSpPr>
            <a:spLocks noGrp="1"/>
          </p:cNvSpPr>
          <p:nvPr>
            <p:ph type="body" idx="1"/>
          </p:nvPr>
        </p:nvSpPr>
        <p:spPr>
          <a:noFill/>
          <a:ln/>
        </p:spPr>
        <p:txBody>
          <a:bodyPr/>
          <a:lstStyle/>
          <a:p>
            <a:pPr eaLnBrk="1" hangingPunct="1">
              <a:lnSpc>
                <a:spcPct val="80000"/>
              </a:lnSpc>
              <a:spcBef>
                <a:spcPct val="0"/>
              </a:spcBef>
            </a:pPr>
            <a:r>
              <a:rPr lang="en-US" sz="700" smtClean="0">
                <a:solidFill>
                  <a:srgbClr val="FF0000"/>
                </a:solidFill>
                <a:latin typeface="Arial" pitchFamily="34" charset="0"/>
                <a:ea typeface="ヒラギノ角ゴ Pro W3"/>
                <a:cs typeface="ヒラギノ角ゴ Pro W3"/>
              </a:rPr>
              <a:t>Not Just the VM but also the App Running Inside the VM</a:t>
            </a:r>
            <a:endParaRPr lang="en-US" sz="300" b="0" smtClean="0">
              <a:latin typeface="Arial" pitchFamily="34" charset="0"/>
            </a:endParaRPr>
          </a:p>
          <a:p>
            <a:pPr eaLnBrk="1" hangingPunct="1">
              <a:lnSpc>
                <a:spcPct val="80000"/>
              </a:lnSpc>
              <a:spcBef>
                <a:spcPct val="0"/>
              </a:spcBef>
            </a:pPr>
            <a:r>
              <a:rPr lang="en-US" sz="300" b="0" smtClean="0">
                <a:latin typeface="Arial" pitchFamily="34" charset="0"/>
              </a:rPr>
              <a:t>Plan</a:t>
            </a:r>
          </a:p>
          <a:p>
            <a:pPr eaLnBrk="1" hangingPunct="1">
              <a:lnSpc>
                <a:spcPct val="70000"/>
              </a:lnSpc>
              <a:spcBef>
                <a:spcPct val="10000"/>
              </a:spcBef>
              <a:buClr>
                <a:srgbClr val="FD0000"/>
              </a:buClr>
              <a:buFontTx/>
              <a:buChar char="•"/>
            </a:pPr>
            <a:r>
              <a:rPr lang="en-US" sz="1000" smtClean="0">
                <a:solidFill>
                  <a:srgbClr val="000000"/>
                </a:solidFill>
                <a:latin typeface="Arial" pitchFamily="34" charset="0"/>
              </a:rPr>
              <a:t>Identify all IT assets</a:t>
            </a:r>
          </a:p>
          <a:p>
            <a:pPr eaLnBrk="1" hangingPunct="1">
              <a:lnSpc>
                <a:spcPct val="70000"/>
              </a:lnSpc>
              <a:spcBef>
                <a:spcPct val="10000"/>
              </a:spcBef>
              <a:buClr>
                <a:srgbClr val="FD0000"/>
              </a:buClr>
              <a:buFontTx/>
              <a:buChar char="•"/>
            </a:pPr>
            <a:r>
              <a:rPr lang="en-US" sz="1000" smtClean="0">
                <a:solidFill>
                  <a:srgbClr val="000000"/>
                </a:solidFill>
                <a:latin typeface="Arial" pitchFamily="34" charset="0"/>
              </a:rPr>
              <a:t>Decide apps, cost models, policies, roles…</a:t>
            </a:r>
          </a:p>
          <a:p>
            <a:pPr eaLnBrk="1" hangingPunct="1">
              <a:lnSpc>
                <a:spcPct val="70000"/>
              </a:lnSpc>
              <a:spcBef>
                <a:spcPct val="10000"/>
              </a:spcBef>
              <a:buClr>
                <a:srgbClr val="FD0000"/>
              </a:buClr>
              <a:buFontTx/>
              <a:buChar char="•"/>
            </a:pPr>
            <a:r>
              <a:rPr lang="en-US" sz="1000" smtClean="0">
                <a:solidFill>
                  <a:srgbClr val="000000"/>
                </a:solidFill>
                <a:latin typeface="Arial" pitchFamily="34" charset="0"/>
              </a:rPr>
              <a:t>Consolidation planning (P2V, P2E, DB, App..)</a:t>
            </a:r>
          </a:p>
          <a:p>
            <a:pPr eaLnBrk="1" hangingPunct="1">
              <a:lnSpc>
                <a:spcPct val="80000"/>
              </a:lnSpc>
              <a:spcBef>
                <a:spcPct val="0"/>
              </a:spcBef>
            </a:pPr>
            <a:r>
              <a:rPr lang="en-US" sz="300" b="0" smtClean="0">
                <a:latin typeface="Arial" pitchFamily="34" charset="0"/>
              </a:rPr>
              <a:t>Setup</a:t>
            </a:r>
          </a:p>
          <a:p>
            <a:pPr eaLnBrk="1" hangingPunct="1">
              <a:lnSpc>
                <a:spcPct val="70000"/>
              </a:lnSpc>
              <a:spcBef>
                <a:spcPct val="10000"/>
              </a:spcBef>
              <a:buClr>
                <a:srgbClr val="FD0000"/>
              </a:buClr>
              <a:buFontTx/>
              <a:buChar char="•"/>
            </a:pPr>
            <a:r>
              <a:rPr lang="en-US" sz="1000" smtClean="0">
                <a:latin typeface="Arial" pitchFamily="34" charset="0"/>
              </a:rPr>
              <a:t>Create pools, zones …</a:t>
            </a:r>
          </a:p>
          <a:p>
            <a:pPr eaLnBrk="1" hangingPunct="1">
              <a:lnSpc>
                <a:spcPct val="70000"/>
              </a:lnSpc>
              <a:spcBef>
                <a:spcPct val="10000"/>
              </a:spcBef>
              <a:buClr>
                <a:srgbClr val="FD0000"/>
              </a:buClr>
              <a:buFontTx/>
              <a:buChar char="•"/>
            </a:pPr>
            <a:r>
              <a:rPr lang="en-US" sz="1000" smtClean="0">
                <a:latin typeface="Arial" pitchFamily="34" charset="0"/>
              </a:rPr>
              <a:t>Setup shared components</a:t>
            </a:r>
          </a:p>
          <a:p>
            <a:pPr eaLnBrk="1" hangingPunct="1">
              <a:lnSpc>
                <a:spcPct val="70000"/>
              </a:lnSpc>
              <a:spcBef>
                <a:spcPct val="10000"/>
              </a:spcBef>
              <a:buClr>
                <a:srgbClr val="FD0000"/>
              </a:buClr>
              <a:buFontTx/>
              <a:buChar char="•"/>
            </a:pPr>
            <a:r>
              <a:rPr lang="en-US" sz="1000" smtClean="0">
                <a:latin typeface="Arial" pitchFamily="34" charset="0"/>
              </a:rPr>
              <a:t>Setup services (IaaS, DBaaS, PaaS, Apps)</a:t>
            </a:r>
          </a:p>
          <a:p>
            <a:pPr eaLnBrk="1" hangingPunct="1">
              <a:lnSpc>
                <a:spcPct val="70000"/>
              </a:lnSpc>
              <a:spcBef>
                <a:spcPct val="10000"/>
              </a:spcBef>
              <a:buClr>
                <a:srgbClr val="FD0000"/>
              </a:buClr>
              <a:buFontTx/>
              <a:buChar char="•"/>
            </a:pPr>
            <a:r>
              <a:rPr lang="en-US" sz="1000" smtClean="0">
                <a:latin typeface="Arial" pitchFamily="34" charset="0"/>
              </a:rPr>
              <a:t>Setup self service portal</a:t>
            </a:r>
            <a:endParaRPr lang="en-US" sz="300" b="0" smtClean="0">
              <a:latin typeface="Arial" pitchFamily="34" charset="0"/>
            </a:endParaRPr>
          </a:p>
          <a:p>
            <a:pPr eaLnBrk="1" hangingPunct="1">
              <a:lnSpc>
                <a:spcPct val="80000"/>
              </a:lnSpc>
              <a:spcBef>
                <a:spcPct val="0"/>
              </a:spcBef>
            </a:pPr>
            <a:r>
              <a:rPr lang="en-US" sz="300" b="0" smtClean="0">
                <a:latin typeface="Arial" pitchFamily="34" charset="0"/>
              </a:rPr>
              <a:t>Build, Test and Deploy Applications</a:t>
            </a:r>
          </a:p>
          <a:p>
            <a:pPr eaLnBrk="1" hangingPunct="1">
              <a:lnSpc>
                <a:spcPct val="70000"/>
              </a:lnSpc>
              <a:spcBef>
                <a:spcPct val="10000"/>
              </a:spcBef>
              <a:buClr>
                <a:srgbClr val="FD0000"/>
              </a:buClr>
              <a:buFontTx/>
              <a:buChar char="•"/>
            </a:pPr>
            <a:r>
              <a:rPr lang="en-US" sz="1000" smtClean="0">
                <a:solidFill>
                  <a:srgbClr val="000000"/>
                </a:solidFill>
                <a:latin typeface="Arial" pitchFamily="34" charset="0"/>
              </a:rPr>
              <a:t>Assemble using shared components</a:t>
            </a:r>
          </a:p>
          <a:p>
            <a:pPr eaLnBrk="1" hangingPunct="1">
              <a:lnSpc>
                <a:spcPct val="70000"/>
              </a:lnSpc>
              <a:spcBef>
                <a:spcPct val="10000"/>
              </a:spcBef>
              <a:buClr>
                <a:srgbClr val="FD0000"/>
              </a:buClr>
              <a:buFontTx/>
              <a:buChar char="•"/>
            </a:pPr>
            <a:r>
              <a:rPr lang="en-US" sz="1000" smtClean="0">
                <a:solidFill>
                  <a:srgbClr val="000000"/>
                </a:solidFill>
                <a:latin typeface="Arial" pitchFamily="34" charset="0"/>
              </a:rPr>
              <a:t>Test &amp; deploy apps through self services</a:t>
            </a:r>
          </a:p>
          <a:p>
            <a:pPr eaLnBrk="1" hangingPunct="1">
              <a:lnSpc>
                <a:spcPct val="80000"/>
              </a:lnSpc>
              <a:spcBef>
                <a:spcPct val="0"/>
              </a:spcBef>
            </a:pPr>
            <a:r>
              <a:rPr lang="en-US" sz="300" b="0" smtClean="0">
                <a:latin typeface="Arial" pitchFamily="34" charset="0"/>
              </a:rPr>
              <a:t>Monitor</a:t>
            </a:r>
          </a:p>
          <a:p>
            <a:pPr eaLnBrk="1" hangingPunct="1">
              <a:lnSpc>
                <a:spcPct val="70000"/>
              </a:lnSpc>
              <a:spcBef>
                <a:spcPct val="10000"/>
              </a:spcBef>
              <a:buClr>
                <a:srgbClr val="FD0000"/>
              </a:buClr>
              <a:buFontTx/>
              <a:buChar char="•"/>
            </a:pPr>
            <a:r>
              <a:rPr lang="en-US" sz="1000" smtClean="0">
                <a:solidFill>
                  <a:srgbClr val="000000"/>
                </a:solidFill>
                <a:latin typeface="Arial" pitchFamily="34" charset="0"/>
              </a:rPr>
              <a:t>End-user/business monitoring (BDAM: user exp, BT, BS, AS, business services, business KPIs…)</a:t>
            </a:r>
          </a:p>
          <a:p>
            <a:pPr eaLnBrk="1" hangingPunct="1">
              <a:lnSpc>
                <a:spcPct val="70000"/>
              </a:lnSpc>
              <a:spcBef>
                <a:spcPct val="10000"/>
              </a:spcBef>
              <a:buClr>
                <a:srgbClr val="FD0000"/>
              </a:buClr>
              <a:buFontTx/>
              <a:buChar char="•"/>
            </a:pPr>
            <a:r>
              <a:rPr lang="en-US" sz="1000" smtClean="0">
                <a:solidFill>
                  <a:srgbClr val="000000"/>
                </a:solidFill>
                <a:latin typeface="Arial" pitchFamily="34" charset="0"/>
              </a:rPr>
              <a:t>App monitoring (App uptime,/health, perf, SLM..)</a:t>
            </a:r>
          </a:p>
          <a:p>
            <a:pPr eaLnBrk="1" hangingPunct="1">
              <a:lnSpc>
                <a:spcPct val="70000"/>
              </a:lnSpc>
              <a:spcBef>
                <a:spcPct val="10000"/>
              </a:spcBef>
              <a:buClr>
                <a:srgbClr val="FD0000"/>
              </a:buClr>
              <a:buFontTx/>
              <a:buChar char="•"/>
            </a:pPr>
            <a:r>
              <a:rPr lang="en-US" sz="1000" smtClean="0">
                <a:solidFill>
                  <a:srgbClr val="000000"/>
                </a:solidFill>
                <a:latin typeface="Arial" pitchFamily="34" charset="0"/>
              </a:rPr>
              <a:t>Infrastructure monitoring (A2D, compliance, etc)</a:t>
            </a:r>
          </a:p>
          <a:p>
            <a:pPr eaLnBrk="1" hangingPunct="1">
              <a:lnSpc>
                <a:spcPct val="80000"/>
              </a:lnSpc>
              <a:spcBef>
                <a:spcPct val="0"/>
              </a:spcBef>
            </a:pPr>
            <a:r>
              <a:rPr lang="en-US" sz="300" b="0" smtClean="0">
                <a:latin typeface="Arial" pitchFamily="34" charset="0"/>
              </a:rPr>
              <a:t>Manage and Support</a:t>
            </a:r>
          </a:p>
          <a:p>
            <a:pPr eaLnBrk="1" hangingPunct="1">
              <a:lnSpc>
                <a:spcPct val="70000"/>
              </a:lnSpc>
              <a:spcBef>
                <a:spcPct val="10000"/>
              </a:spcBef>
              <a:buClr>
                <a:srgbClr val="FD0000"/>
              </a:buClr>
              <a:buFontTx/>
              <a:buChar char="•"/>
            </a:pPr>
            <a:r>
              <a:rPr lang="en-US" sz="1000" smtClean="0">
                <a:solidFill>
                  <a:srgbClr val="000000"/>
                </a:solidFill>
                <a:latin typeface="Arial" pitchFamily="34" charset="0"/>
              </a:rPr>
              <a:t>Start/stop services</a:t>
            </a:r>
          </a:p>
          <a:p>
            <a:pPr eaLnBrk="1" hangingPunct="1">
              <a:lnSpc>
                <a:spcPct val="70000"/>
              </a:lnSpc>
              <a:spcBef>
                <a:spcPct val="10000"/>
              </a:spcBef>
              <a:buClr>
                <a:srgbClr val="FD0000"/>
              </a:buClr>
              <a:buFontTx/>
              <a:buChar char="•"/>
            </a:pPr>
            <a:r>
              <a:rPr lang="en-US" sz="1000" smtClean="0">
                <a:solidFill>
                  <a:srgbClr val="000000"/>
                </a:solidFill>
                <a:latin typeface="Arial" pitchFamily="34" charset="0"/>
              </a:rPr>
              <a:t>Policy driven scale up/down</a:t>
            </a:r>
          </a:p>
          <a:p>
            <a:pPr eaLnBrk="1" hangingPunct="1">
              <a:lnSpc>
                <a:spcPct val="70000"/>
              </a:lnSpc>
              <a:spcBef>
                <a:spcPct val="10000"/>
              </a:spcBef>
              <a:buClr>
                <a:srgbClr val="FD0000"/>
              </a:buClr>
              <a:buFontTx/>
              <a:buChar char="•"/>
            </a:pPr>
            <a:r>
              <a:rPr lang="en-US" sz="1000" smtClean="0">
                <a:solidFill>
                  <a:srgbClr val="000000"/>
                </a:solidFill>
                <a:latin typeface="Arial" pitchFamily="34" charset="0"/>
              </a:rPr>
              <a:t>Backup/recovery</a:t>
            </a:r>
          </a:p>
          <a:p>
            <a:pPr eaLnBrk="1" hangingPunct="1">
              <a:lnSpc>
                <a:spcPct val="70000"/>
              </a:lnSpc>
              <a:spcBef>
                <a:spcPct val="10000"/>
              </a:spcBef>
              <a:buClr>
                <a:srgbClr val="FD0000"/>
              </a:buClr>
              <a:buFontTx/>
              <a:buChar char="•"/>
            </a:pPr>
            <a:r>
              <a:rPr lang="en-US" sz="1000" smtClean="0">
                <a:solidFill>
                  <a:srgbClr val="000000"/>
                </a:solidFill>
                <a:latin typeface="Arial" pitchFamily="34" charset="0"/>
              </a:rPr>
              <a:t>Manage downtime: patch, upgrade…</a:t>
            </a:r>
          </a:p>
          <a:p>
            <a:pPr eaLnBrk="1" hangingPunct="1">
              <a:lnSpc>
                <a:spcPct val="80000"/>
              </a:lnSpc>
              <a:spcBef>
                <a:spcPct val="0"/>
              </a:spcBef>
            </a:pPr>
            <a:r>
              <a:rPr lang="en-US" sz="300" b="0" smtClean="0">
                <a:latin typeface="Arial" pitchFamily="34" charset="0"/>
              </a:rPr>
              <a:t>Meter and Charge</a:t>
            </a:r>
          </a:p>
          <a:p>
            <a:pPr eaLnBrk="1" hangingPunct="1">
              <a:lnSpc>
                <a:spcPct val="70000"/>
              </a:lnSpc>
              <a:spcBef>
                <a:spcPct val="10000"/>
              </a:spcBef>
              <a:buClr>
                <a:srgbClr val="FD0000"/>
              </a:buClr>
              <a:buFontTx/>
              <a:buChar char="•"/>
            </a:pPr>
            <a:r>
              <a:rPr lang="en-US" sz="1000" smtClean="0">
                <a:solidFill>
                  <a:srgbClr val="000000"/>
                </a:solidFill>
                <a:latin typeface="Arial" pitchFamily="34" charset="0"/>
              </a:rPr>
              <a:t>Meter resource utilization and cloud usage</a:t>
            </a:r>
          </a:p>
          <a:p>
            <a:pPr eaLnBrk="1" hangingPunct="1">
              <a:lnSpc>
                <a:spcPct val="70000"/>
              </a:lnSpc>
              <a:spcBef>
                <a:spcPct val="10000"/>
              </a:spcBef>
              <a:buClr>
                <a:srgbClr val="FD0000"/>
              </a:buClr>
              <a:buFontTx/>
              <a:buChar char="•"/>
            </a:pPr>
            <a:r>
              <a:rPr lang="en-US" sz="1000" smtClean="0">
                <a:solidFill>
                  <a:srgbClr val="000000"/>
                </a:solidFill>
                <a:latin typeface="Arial" pitchFamily="34" charset="0"/>
              </a:rPr>
              <a:t>Optionally chargeback to users/departments</a:t>
            </a:r>
            <a:endParaRPr lang="en-US" sz="300" b="0" smtClean="0">
              <a:latin typeface="Arial" pitchFamily="34" charset="0"/>
            </a:endParaRPr>
          </a:p>
          <a:p>
            <a:pPr eaLnBrk="1" hangingPunct="1">
              <a:lnSpc>
                <a:spcPct val="80000"/>
              </a:lnSpc>
              <a:spcBef>
                <a:spcPct val="0"/>
              </a:spcBef>
            </a:pPr>
            <a:r>
              <a:rPr lang="en-US" sz="300" b="0" smtClean="0">
                <a:latin typeface="Arial" pitchFamily="34" charset="0"/>
              </a:rPr>
              <a:t>Optimize</a:t>
            </a:r>
          </a:p>
          <a:p>
            <a:pPr eaLnBrk="1" hangingPunct="1">
              <a:lnSpc>
                <a:spcPct val="80000"/>
              </a:lnSpc>
              <a:spcBef>
                <a:spcPct val="0"/>
              </a:spcBef>
            </a:pPr>
            <a:r>
              <a:rPr lang="en-US" sz="1000" smtClean="0">
                <a:solidFill>
                  <a:srgbClr val="000000"/>
                </a:solidFill>
                <a:latin typeface="Arial" pitchFamily="34" charset="0"/>
              </a:rPr>
              <a:t>Optimize cloud: performance, capacity, QOS, agility, geography, people, costs…</a:t>
            </a:r>
          </a:p>
          <a:p>
            <a:pPr eaLnBrk="1" hangingPunct="1">
              <a:lnSpc>
                <a:spcPct val="80000"/>
              </a:lnSpc>
              <a:spcBef>
                <a:spcPct val="0"/>
              </a:spcBef>
            </a:pPr>
            <a:endParaRPr lang="en-US" sz="300" b="0" smtClean="0">
              <a:latin typeface="Arial" pitchFamily="34" charset="0"/>
            </a:endParaRPr>
          </a:p>
        </p:txBody>
      </p:sp>
      <p:sp>
        <p:nvSpPr>
          <p:cNvPr id="282627" name="Slide Number Placeholder 3"/>
          <p:cNvSpPr>
            <a:spLocks noGrp="1"/>
          </p:cNvSpPr>
          <p:nvPr>
            <p:ph type="sldNum" sz="quarter" idx="5"/>
          </p:nvPr>
        </p:nvSpPr>
        <p:spPr>
          <a:noFill/>
        </p:spPr>
        <p:txBody>
          <a:bodyPr/>
          <a:lstStyle/>
          <a:p>
            <a:fld id="{8C00ABEC-8509-4A11-844C-13CF92158F5E}" type="slidenum">
              <a:rPr lang="en-US">
                <a:solidFill>
                  <a:srgbClr val="000000"/>
                </a:solidFill>
              </a:rPr>
              <a:pPr/>
              <a:t>34</a:t>
            </a:fld>
            <a:endParaRPr lang="en-US">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1" name="Notes Placeholder 1"/>
          <p:cNvSpPr>
            <a:spLocks noGrp="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3" name="Slide Image Placeholder 1"/>
          <p:cNvSpPr>
            <a:spLocks noGrp="1" noRot="1" noChangeAspect="1" noTextEdit="1"/>
          </p:cNvSpPr>
          <p:nvPr>
            <p:ph type="sldImg"/>
          </p:nvPr>
        </p:nvSpPr>
        <p:spPr>
          <a:ln/>
        </p:spPr>
      </p:sp>
      <p:sp>
        <p:nvSpPr>
          <p:cNvPr id="428034" name="Notes Placeholder 2"/>
          <p:cNvSpPr>
            <a:spLocks noGrp="1"/>
          </p:cNvSpPr>
          <p:nvPr>
            <p:ph type="body" idx="1"/>
          </p:nvPr>
        </p:nvSpPr>
        <p:spPr>
          <a:noFill/>
          <a:ln/>
        </p:spPr>
        <p:txBody>
          <a:bodyPr/>
          <a:lstStyle/>
          <a:p>
            <a:pPr eaLnBrk="1" hangingPunct="1">
              <a:spcBef>
                <a:spcPct val="0"/>
              </a:spcBef>
            </a:pPr>
            <a:endParaRPr lang="en-US" sz="700" b="0" smtClean="0">
              <a:latin typeface="Arial" pitchFamily="34" charset="0"/>
            </a:endParaRPr>
          </a:p>
        </p:txBody>
      </p:sp>
      <p:sp>
        <p:nvSpPr>
          <p:cNvPr id="115716" name="Slide Number Placeholder 3"/>
          <p:cNvSpPr>
            <a:spLocks noGrp="1"/>
          </p:cNvSpPr>
          <p:nvPr>
            <p:ph type="sldNum" sz="quarter" idx="5"/>
          </p:nvPr>
        </p:nvSpPr>
        <p:spPr/>
        <p:txBody>
          <a:bodyPr/>
          <a:lstStyle/>
          <a:p>
            <a:pPr>
              <a:buClr>
                <a:srgbClr val="4F81BD"/>
              </a:buClr>
              <a:defRPr/>
            </a:pPr>
            <a:fld id="{0F388054-3466-4164-AFA9-AB2473558439}" type="slidenum">
              <a:rPr lang="en-US">
                <a:solidFill>
                  <a:srgbClr val="000000"/>
                </a:solidFill>
                <a:latin typeface="Times" pitchFamily="18" charset="0"/>
              </a:rPr>
              <a:pPr>
                <a:buClr>
                  <a:srgbClr val="4F81BD"/>
                </a:buClr>
                <a:defRPr/>
              </a:pPr>
              <a:t>37</a:t>
            </a:fld>
            <a:endParaRPr lang="en-US">
              <a:solidFill>
                <a:srgbClr val="000000"/>
              </a:solidFill>
              <a:latin typeface="Times"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5" name="Notes Placeholder 1"/>
          <p:cNvSpPr>
            <a:spLocks noGrp="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1" name="Rectangle 2"/>
          <p:cNvSpPr>
            <a:spLocks noGrp="1" noRot="1" noChangeAspect="1" noChangeArrowheads="1" noTextEdit="1"/>
          </p:cNvSpPr>
          <p:nvPr>
            <p:ph type="sldImg"/>
          </p:nvPr>
        </p:nvSpPr>
        <p:spPr>
          <a:ln/>
        </p:spPr>
      </p:sp>
      <p:sp>
        <p:nvSpPr>
          <p:cNvPr id="440322"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1" name="Slide Image Placeholder 1"/>
          <p:cNvSpPr>
            <a:spLocks noGrp="1" noRot="1" noChangeAspect="1" noTextEdit="1"/>
          </p:cNvSpPr>
          <p:nvPr>
            <p:ph type="sldImg"/>
          </p:nvPr>
        </p:nvSpPr>
        <p:spPr>
          <a:ln/>
        </p:spPr>
      </p:sp>
      <p:sp>
        <p:nvSpPr>
          <p:cNvPr id="368642" name="Notes Placeholder 2"/>
          <p:cNvSpPr>
            <a:spLocks noGrp="1"/>
          </p:cNvSpPr>
          <p:nvPr>
            <p:ph type="body" idx="1"/>
          </p:nvPr>
        </p:nvSpPr>
        <p:spPr>
          <a:noFill/>
          <a:ln/>
        </p:spPr>
        <p:txBody>
          <a:bodyPr/>
          <a:lstStyle/>
          <a:p>
            <a:r>
              <a:rPr lang="en-US" smtClean="0">
                <a:latin typeface="Arial" pitchFamily="34" charset="0"/>
              </a:rPr>
              <a:t>Information technology needs are rapidly evolving as data  centers have now become service centers that have to deliver instantly, on demand, 24x7, responding to changing customer requirements with speed. Service level requirements have become more stringent. Cloud computing, as we all know,  is becoming more pervasive in data centers, reflecting their end-users’ desire to get IT services “on-demand”. </a:t>
            </a:r>
          </a:p>
          <a:p>
            <a:endParaRPr lang="en-US" smtClean="0">
              <a:latin typeface="Arial" pitchFamily="34" charset="0"/>
            </a:endParaRPr>
          </a:p>
          <a:p>
            <a:r>
              <a:rPr lang="en-US" smtClean="0">
                <a:latin typeface="Arial" pitchFamily="34" charset="0"/>
              </a:rPr>
              <a:t>So, the need for delivery of IT services are evolving as users are becoming less accepting of “build it yourself” philosophy and more demanding of resources “just in time, right when they need it”. There is an ongoing need for greater optimization and efficiency in how we deploy, manage and support software and solutions powering the data centers.</a:t>
            </a:r>
          </a:p>
          <a:p>
            <a:endParaRPr lang="en-US" smtClean="0">
              <a:latin typeface="Arial" pitchFamily="34" charset="0"/>
            </a:endParaRPr>
          </a:p>
          <a:p>
            <a:r>
              <a:rPr lang="en-US" smtClean="0">
                <a:latin typeface="Arial" pitchFamily="34" charset="0"/>
              </a:rPr>
              <a:t>Virtualization is one of the key technologies used in data centers for optimization of resources. However, with the evolving needs of IT, you can no longer just consider “virtualization” as an isolated technology to solve a single problem.</a:t>
            </a:r>
          </a:p>
        </p:txBody>
      </p:sp>
      <p:sp>
        <p:nvSpPr>
          <p:cNvPr id="27652" name="Slide Number Placeholder 3"/>
          <p:cNvSpPr>
            <a:spLocks noGrp="1"/>
          </p:cNvSpPr>
          <p:nvPr>
            <p:ph type="sldNum" sz="quarter" idx="5"/>
          </p:nvPr>
        </p:nvSpPr>
        <p:spPr/>
        <p:txBody>
          <a:bodyPr/>
          <a:lstStyle/>
          <a:p>
            <a:pPr>
              <a:buClr>
                <a:srgbClr val="4F81BD"/>
              </a:buClr>
              <a:defRPr/>
            </a:pPr>
            <a:fld id="{CA015CD2-96BC-48B8-8E3F-69303D1052BA}" type="slidenum">
              <a:rPr lang="en-US">
                <a:solidFill>
                  <a:prstClr val="black"/>
                </a:solidFill>
                <a:latin typeface="Times" pitchFamily="18" charset="0"/>
              </a:rPr>
              <a:pPr>
                <a:buClr>
                  <a:srgbClr val="4F81BD"/>
                </a:buClr>
                <a:defRPr/>
              </a:pPr>
              <a:t>4</a:t>
            </a:fld>
            <a:endParaRPr lang="en-US">
              <a:solidFill>
                <a:prstClr val="black"/>
              </a:solidFill>
              <a:latin typeface="Times"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89" name="Rectangle 2"/>
          <p:cNvSpPr>
            <a:spLocks noGrp="1" noRot="1" noChangeAspect="1" noChangeArrowheads="1" noTextEdit="1"/>
          </p:cNvSpPr>
          <p:nvPr>
            <p:ph type="sldImg"/>
          </p:nvPr>
        </p:nvSpPr>
        <p:spPr>
          <a:ln/>
        </p:spPr>
      </p:sp>
      <p:sp>
        <p:nvSpPr>
          <p:cNvPr id="370690" name="Rectangle 3"/>
          <p:cNvSpPr>
            <a:spLocks noGrp="1" noChangeArrowheads="1"/>
          </p:cNvSpPr>
          <p:nvPr>
            <p:ph type="body" idx="1"/>
          </p:nvPr>
        </p:nvSpPr>
        <p:spPr>
          <a:noFill/>
          <a:ln/>
        </p:spPr>
        <p:txBody>
          <a:bodyPr/>
          <a:lstStyle/>
          <a:p>
            <a:r>
              <a:rPr lang="en-US" smtClean="0">
                <a:latin typeface="Arial" pitchFamily="34" charset="0"/>
              </a:rPr>
              <a:t>We want to make sure that it becomes very clear that virtualization is not a goal by itself. It is a means to a goal of enabling services-based IT. </a:t>
            </a:r>
          </a:p>
          <a:p>
            <a:endParaRPr lang="en-US" smtClean="0">
              <a:latin typeface="Arial" pitchFamily="34" charset="0"/>
            </a:endParaRPr>
          </a:p>
          <a:p>
            <a:r>
              <a:rPr lang="en-US" smtClean="0">
                <a:latin typeface="Arial" pitchFamily="34" charset="0"/>
              </a:rPr>
              <a:t>Therefore, it is very important that users choose virtualization that is not a black box but choose virtualization that is application aware…virtualization that can enable their cloud environments and enable them to speed delivery of their IT services.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7" name="Rectangle 2"/>
          <p:cNvSpPr>
            <a:spLocks noGrp="1" noRot="1" noChangeAspect="1" noChangeArrowheads="1" noTextEdit="1"/>
          </p:cNvSpPr>
          <p:nvPr>
            <p:ph type="sldImg"/>
          </p:nvPr>
        </p:nvSpPr>
        <p:spPr>
          <a:xfrm>
            <a:off x="2289175" y="514350"/>
            <a:ext cx="4567238" cy="2570163"/>
          </a:xfrm>
          <a:ln/>
        </p:spPr>
      </p:sp>
      <p:sp>
        <p:nvSpPr>
          <p:cNvPr id="372738" name="Rectangle 3"/>
          <p:cNvSpPr>
            <a:spLocks noGrp="1" noChangeArrowheads="1"/>
          </p:cNvSpPr>
          <p:nvPr>
            <p:ph type="body" idx="1"/>
          </p:nvPr>
        </p:nvSpPr>
        <p:spPr>
          <a:xfrm>
            <a:off x="1222375" y="3257550"/>
            <a:ext cx="6699250" cy="3086100"/>
          </a:xfrm>
          <a:noFill/>
          <a:ln/>
        </p:spPr>
        <p:txBody>
          <a:bodyPr lIns="95821" tIns="47911" rIns="95821" bIns="47911"/>
          <a:lstStyle/>
          <a:p>
            <a:pPr marL="119063" lvl="1" indent="360363">
              <a:lnSpc>
                <a:spcPct val="90000"/>
              </a:lnSpc>
            </a:pPr>
            <a:r>
              <a:rPr lang="en-US" b="1" smtClean="0">
                <a:latin typeface="Arial" pitchFamily="34" charset="0"/>
              </a:rPr>
              <a:t>This is where Oracle comes in. </a:t>
            </a:r>
            <a:r>
              <a:rPr lang="en-US" b="1" smtClean="0">
                <a:solidFill>
                  <a:srgbClr val="000000"/>
                </a:solidFill>
                <a:latin typeface="Arial" pitchFamily="34" charset="0"/>
              </a:rPr>
              <a:t>Only Oracle offers the industry's most complete and integrated </a:t>
            </a:r>
            <a:r>
              <a:rPr lang="en-US" b="1" smtClean="0">
                <a:latin typeface="Arial" pitchFamily="34" charset="0"/>
              </a:rPr>
              <a:t>virtualization solutions portfolio that can virtualize and manage the full hardware and software stack.</a:t>
            </a:r>
            <a:r>
              <a:rPr lang="en-US" b="1" smtClean="0">
                <a:solidFill>
                  <a:srgbClr val="000000"/>
                </a:solidFill>
                <a:latin typeface="Arial" pitchFamily="34" charset="0"/>
              </a:rPr>
              <a:t> With a focus on testing from applications to disk, integrated management and support, Oracle’s unique approach to virtualization enables IT to deliver on-demand services rapidly to their end-users.</a:t>
            </a:r>
            <a:endParaRPr lang="en-US" b="1" smtClean="0">
              <a:latin typeface="Arial" pitchFamily="34" charset="0"/>
            </a:endParaRPr>
          </a:p>
          <a:p>
            <a:pPr marL="119063" lvl="1" indent="360363">
              <a:lnSpc>
                <a:spcPct val="90000"/>
              </a:lnSpc>
            </a:pPr>
            <a:endParaRPr lang="en-US" b="1" smtClean="0">
              <a:solidFill>
                <a:srgbClr val="000000"/>
              </a:solidFill>
              <a:latin typeface="Arial" pitchFamily="34" charset="0"/>
            </a:endParaRPr>
          </a:p>
          <a:p>
            <a:pPr marL="119063" lvl="1" indent="360363">
              <a:lnSpc>
                <a:spcPct val="90000"/>
              </a:lnSpc>
            </a:pPr>
            <a:r>
              <a:rPr lang="en-US" b="1" smtClean="0">
                <a:solidFill>
                  <a:srgbClr val="000000"/>
                </a:solidFill>
                <a:latin typeface="Arial" pitchFamily="34" charset="0"/>
              </a:rPr>
              <a:t>I’d now like to invite Adam Hawley to give us more details on Oracle’s server virtualization solutions, and show how they deliver more value to users than VMware and the other virtualization technology providers.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Notes Placeholder 1"/>
          <p:cNvSpPr>
            <a:spLocks noGrp="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Text Box 1"/>
          <p:cNvSpPr>
            <a:spLocks noGrp="1" noRot="1" noChangeAspect="1" noChangeArrowheads="1" noTextEdit="1"/>
          </p:cNvSpPr>
          <p:nvPr>
            <p:ph type="sldImg"/>
          </p:nvPr>
        </p:nvSpPr>
        <p:spPr>
          <a:solidFill>
            <a:srgbClr val="FFFFFF"/>
          </a:solidFill>
          <a:ln/>
        </p:spPr>
      </p:sp>
      <p:sp>
        <p:nvSpPr>
          <p:cNvPr id="14339" name="Text Box 2"/>
          <p:cNvSpPr>
            <a:spLocks noGrp="1" noChangeArrowheads="1"/>
          </p:cNvSpPr>
          <p:nvPr>
            <p:ph type="body" idx="1"/>
          </p:nvPr>
        </p:nvSpPr>
        <p:spPr>
          <a:xfrm>
            <a:off x="914400" y="3257550"/>
            <a:ext cx="7313613" cy="3086100"/>
          </a:xfrm>
          <a:noFill/>
          <a:ln/>
        </p:spPr>
        <p:txBody>
          <a:bodyPr wrap="none" anchor="ctr"/>
          <a:lstStyle/>
          <a:p>
            <a:endParaRPr lang="en-US" smtClean="0">
              <a:latin typeface="Arial"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5026" name="Text Box 1"/>
          <p:cNvSpPr>
            <a:spLocks noGrp="1" noRot="1" noChangeAspect="1" noChangeArrowheads="1" noTextEdit="1"/>
          </p:cNvSpPr>
          <p:nvPr>
            <p:ph type="sldImg"/>
          </p:nvPr>
        </p:nvSpPr>
        <p:spPr>
          <a:solidFill>
            <a:srgbClr val="FFFFFF"/>
          </a:solidFill>
          <a:ln/>
        </p:spPr>
      </p:sp>
      <p:sp>
        <p:nvSpPr>
          <p:cNvPr id="385027" name="Text Box 2"/>
          <p:cNvSpPr>
            <a:spLocks noGrp="1" noChangeArrowheads="1"/>
          </p:cNvSpPr>
          <p:nvPr>
            <p:ph type="body" idx="1"/>
          </p:nvPr>
        </p:nvSpPr>
        <p:spPr>
          <a:xfrm>
            <a:off x="914400" y="3257550"/>
            <a:ext cx="7313613" cy="3086100"/>
          </a:xfrm>
          <a:noFill/>
          <a:ln/>
        </p:spPr>
        <p:txBody>
          <a:bodyPr wrap="none" anchor="ctr"/>
          <a:lstStyle/>
          <a:p>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jpeg"/><Relationship Id="rId7"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Master" Target="../slideMasters/slideMaster15.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5.xml"/><Relationship Id="rId4" Type="http://schemas.openxmlformats.org/officeDocument/2006/relationships/image" Target="../media/image3.jpeg"/></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6.xml"/><Relationship Id="rId4" Type="http://schemas.openxmlformats.org/officeDocument/2006/relationships/image" Target="../media/image9.jpeg"/></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7.xml"/><Relationship Id="rId4" Type="http://schemas.openxmlformats.org/officeDocument/2006/relationships/image" Target="../media/image9.jpeg"/></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8.xml"/><Relationship Id="rId4" Type="http://schemas.openxmlformats.org/officeDocument/2006/relationships/image" Target="../media/image10.wmf"/></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9.xml"/><Relationship Id="rId4" Type="http://schemas.openxmlformats.org/officeDocument/2006/relationships/image" Target="../media/image11.wmf"/></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wmf"/><Relationship Id="rId1" Type="http://schemas.openxmlformats.org/officeDocument/2006/relationships/slideMaster" Target="../slideMasters/slideMaster20.xml"/><Relationship Id="rId5" Type="http://schemas.openxmlformats.org/officeDocument/2006/relationships/image" Target="../media/image12.wmf"/><Relationship Id="rId4" Type="http://schemas.openxmlformats.org/officeDocument/2006/relationships/image" Target="../media/image2.jpeg"/></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1.xml"/><Relationship Id="rId4" Type="http://schemas.openxmlformats.org/officeDocument/2006/relationships/image" Target="../media/image9.jpeg"/></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2.xml"/><Relationship Id="rId4" Type="http://schemas.openxmlformats.org/officeDocument/2006/relationships/image" Target="../media/image9.jpeg"/></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23.xml"/><Relationship Id="rId4" Type="http://schemas.openxmlformats.org/officeDocument/2006/relationships/image" Target="../media/image10.w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24.xml"/><Relationship Id="rId4" Type="http://schemas.openxmlformats.org/officeDocument/2006/relationships/image" Target="../media/image13.wmf"/></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wmf"/><Relationship Id="rId1" Type="http://schemas.openxmlformats.org/officeDocument/2006/relationships/slideMaster" Target="../slideMasters/slideMaster25.xml"/><Relationship Id="rId5" Type="http://schemas.openxmlformats.org/officeDocument/2006/relationships/image" Target="../media/image12.wmf"/><Relationship Id="rId4" Type="http://schemas.openxmlformats.org/officeDocument/2006/relationships/image" Target="../media/image2.jpeg"/></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26.xml"/><Relationship Id="rId4" Type="http://schemas.openxmlformats.org/officeDocument/2006/relationships/image" Target="../media/image13.wmf"/></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28.xml"/><Relationship Id="rId4" Type="http://schemas.openxmlformats.org/officeDocument/2006/relationships/image" Target="../media/image10.wmf"/></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9.xml"/><Relationship Id="rId4" Type="http://schemas.openxmlformats.org/officeDocument/2006/relationships/image" Target="../media/image3.jpeg"/></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31.xml"/><Relationship Id="rId5" Type="http://schemas.openxmlformats.org/officeDocument/2006/relationships/image" Target="../media/image8.jpeg"/><Relationship Id="rId4" Type="http://schemas.openxmlformats.org/officeDocument/2006/relationships/image" Target="../media/image7.jpeg"/></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1.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31.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3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34.xml"/><Relationship Id="rId6" Type="http://schemas.openxmlformats.org/officeDocument/2006/relationships/image" Target="../media/image14.jpe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4.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4.xml"/></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34.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3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4.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08038" y="1164166"/>
            <a:ext cx="7910512" cy="3297237"/>
          </a:xfrm>
        </p:spPr>
        <p:txBody>
          <a:bodyPr/>
          <a:lstStyle>
            <a:lvl1pPr>
              <a:defRPr sz="2400"/>
            </a:lvl1pPr>
            <a:lvl2pPr>
              <a:defRPr sz="2000"/>
            </a:lvl2pPr>
            <a:lvl3pPr>
              <a:defRPr sz="1800"/>
            </a:lvl3pPr>
            <a:lvl4pPr>
              <a:defRPr sz="1800"/>
            </a:lvl4pPr>
            <a:lvl5pPr>
              <a:defRPr sz="18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808038" y="658604"/>
            <a:ext cx="8139112" cy="318691"/>
          </a:xfrm>
        </p:spPr>
        <p:txBody>
          <a:bodyPr/>
          <a:lstStyle>
            <a:lvl1pPr marL="0" indent="0">
              <a:buNone/>
              <a:defRPr sz="2400">
                <a:solidFill>
                  <a:schemeClr val="accent2"/>
                </a:solidFill>
              </a:defRPr>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04" y="1150940"/>
            <a:ext cx="4040187" cy="480219"/>
          </a:xfrm>
        </p:spPr>
        <p:txBody>
          <a:bodyPr anchor="b"/>
          <a:lstStyle>
            <a:lvl1pPr marL="0" indent="0">
              <a:buNone/>
              <a:defRPr sz="1500" b="1"/>
            </a:lvl1pPr>
            <a:lvl2pPr marL="285511" indent="0">
              <a:buNone/>
              <a:defRPr sz="1200" b="1"/>
            </a:lvl2pPr>
            <a:lvl3pPr marL="571021" indent="0">
              <a:buNone/>
              <a:defRPr sz="1100" b="1"/>
            </a:lvl3pPr>
            <a:lvl4pPr marL="856533" indent="0">
              <a:buNone/>
              <a:defRPr sz="1000" b="1"/>
            </a:lvl4pPr>
            <a:lvl5pPr marL="1142044" indent="0">
              <a:buNone/>
              <a:defRPr sz="1000" b="1"/>
            </a:lvl5pPr>
            <a:lvl6pPr marL="1427555" indent="0">
              <a:buNone/>
              <a:defRPr sz="1000" b="1"/>
            </a:lvl6pPr>
            <a:lvl7pPr marL="1713066" indent="0">
              <a:buNone/>
              <a:defRPr sz="1000" b="1"/>
            </a:lvl7pPr>
            <a:lvl8pPr marL="1998578" indent="0">
              <a:buNone/>
              <a:defRPr sz="1000" b="1"/>
            </a:lvl8pPr>
            <a:lvl9pPr marL="2284088" indent="0">
              <a:buNone/>
              <a:defRPr sz="1000" b="1"/>
            </a:lvl9pPr>
          </a:lstStyle>
          <a:p>
            <a:pPr lvl="0"/>
            <a:r>
              <a:rPr lang="en-US" smtClean="0"/>
              <a:t>Click to edit Master text styles</a:t>
            </a:r>
          </a:p>
        </p:txBody>
      </p:sp>
      <p:sp>
        <p:nvSpPr>
          <p:cNvPr id="4" name="Content Placeholder 3"/>
          <p:cNvSpPr>
            <a:spLocks noGrp="1"/>
          </p:cNvSpPr>
          <p:nvPr>
            <p:ph sz="half" idx="2"/>
          </p:nvPr>
        </p:nvSpPr>
        <p:spPr>
          <a:xfrm>
            <a:off x="457404" y="1631157"/>
            <a:ext cx="4040187"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22" y="1150940"/>
            <a:ext cx="4041180" cy="480219"/>
          </a:xfrm>
        </p:spPr>
        <p:txBody>
          <a:bodyPr anchor="b"/>
          <a:lstStyle>
            <a:lvl1pPr marL="0" indent="0">
              <a:buNone/>
              <a:defRPr sz="1500" b="1"/>
            </a:lvl1pPr>
            <a:lvl2pPr marL="285511" indent="0">
              <a:buNone/>
              <a:defRPr sz="1200" b="1"/>
            </a:lvl2pPr>
            <a:lvl3pPr marL="571021" indent="0">
              <a:buNone/>
              <a:defRPr sz="1100" b="1"/>
            </a:lvl3pPr>
            <a:lvl4pPr marL="856533" indent="0">
              <a:buNone/>
              <a:defRPr sz="1000" b="1"/>
            </a:lvl4pPr>
            <a:lvl5pPr marL="1142044" indent="0">
              <a:buNone/>
              <a:defRPr sz="1000" b="1"/>
            </a:lvl5pPr>
            <a:lvl6pPr marL="1427555" indent="0">
              <a:buNone/>
              <a:defRPr sz="1000" b="1"/>
            </a:lvl6pPr>
            <a:lvl7pPr marL="1713066" indent="0">
              <a:buNone/>
              <a:defRPr sz="1000" b="1"/>
            </a:lvl7pPr>
            <a:lvl8pPr marL="1998578" indent="0">
              <a:buNone/>
              <a:defRPr sz="1000" b="1"/>
            </a:lvl8pPr>
            <a:lvl9pPr marL="2284088" indent="0">
              <a:buNone/>
              <a:defRPr sz="1000" b="1"/>
            </a:lvl9pPr>
          </a:lstStyle>
          <a:p>
            <a:pPr lvl="0"/>
            <a:r>
              <a:rPr lang="en-US" smtClean="0"/>
              <a:t>Click to edit Master text styles</a:t>
            </a:r>
          </a:p>
        </p:txBody>
      </p:sp>
      <p:sp>
        <p:nvSpPr>
          <p:cNvPr id="6" name="Content Placeholder 5"/>
          <p:cNvSpPr>
            <a:spLocks noGrp="1"/>
          </p:cNvSpPr>
          <p:nvPr>
            <p:ph sz="quarter" idx="4"/>
          </p:nvPr>
        </p:nvSpPr>
        <p:spPr>
          <a:xfrm>
            <a:off x="4645422" y="1631157"/>
            <a:ext cx="4041180"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04" y="1150940"/>
            <a:ext cx="4040187" cy="480219"/>
          </a:xfrm>
        </p:spPr>
        <p:txBody>
          <a:bodyPr anchor="b"/>
          <a:lstStyle>
            <a:lvl1pPr marL="0" indent="0">
              <a:buNone/>
              <a:defRPr sz="1500" b="1"/>
            </a:lvl1pPr>
            <a:lvl2pPr marL="285511" indent="0">
              <a:buNone/>
              <a:defRPr sz="1200" b="1"/>
            </a:lvl2pPr>
            <a:lvl3pPr marL="571021" indent="0">
              <a:buNone/>
              <a:defRPr sz="1100" b="1"/>
            </a:lvl3pPr>
            <a:lvl4pPr marL="856533" indent="0">
              <a:buNone/>
              <a:defRPr sz="1000" b="1"/>
            </a:lvl4pPr>
            <a:lvl5pPr marL="1142044" indent="0">
              <a:buNone/>
              <a:defRPr sz="1000" b="1"/>
            </a:lvl5pPr>
            <a:lvl6pPr marL="1427555" indent="0">
              <a:buNone/>
              <a:defRPr sz="1000" b="1"/>
            </a:lvl6pPr>
            <a:lvl7pPr marL="1713066" indent="0">
              <a:buNone/>
              <a:defRPr sz="1000" b="1"/>
            </a:lvl7pPr>
            <a:lvl8pPr marL="1998578" indent="0">
              <a:buNone/>
              <a:defRPr sz="1000" b="1"/>
            </a:lvl8pPr>
            <a:lvl9pPr marL="2284088" indent="0">
              <a:buNone/>
              <a:defRPr sz="1000" b="1"/>
            </a:lvl9pPr>
          </a:lstStyle>
          <a:p>
            <a:pPr lvl="0"/>
            <a:r>
              <a:rPr lang="en-US" smtClean="0"/>
              <a:t>Click to edit Master text styles</a:t>
            </a:r>
          </a:p>
        </p:txBody>
      </p:sp>
      <p:sp>
        <p:nvSpPr>
          <p:cNvPr id="4" name="Content Placeholder 3"/>
          <p:cNvSpPr>
            <a:spLocks noGrp="1"/>
          </p:cNvSpPr>
          <p:nvPr>
            <p:ph sz="half" idx="2"/>
          </p:nvPr>
        </p:nvSpPr>
        <p:spPr>
          <a:xfrm>
            <a:off x="457404" y="1631157"/>
            <a:ext cx="4040187"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22" y="1150940"/>
            <a:ext cx="4041180" cy="480219"/>
          </a:xfrm>
        </p:spPr>
        <p:txBody>
          <a:bodyPr anchor="b"/>
          <a:lstStyle>
            <a:lvl1pPr marL="0" indent="0">
              <a:buNone/>
              <a:defRPr sz="1500" b="1"/>
            </a:lvl1pPr>
            <a:lvl2pPr marL="285511" indent="0">
              <a:buNone/>
              <a:defRPr sz="1200" b="1"/>
            </a:lvl2pPr>
            <a:lvl3pPr marL="571021" indent="0">
              <a:buNone/>
              <a:defRPr sz="1100" b="1"/>
            </a:lvl3pPr>
            <a:lvl4pPr marL="856533" indent="0">
              <a:buNone/>
              <a:defRPr sz="1000" b="1"/>
            </a:lvl4pPr>
            <a:lvl5pPr marL="1142044" indent="0">
              <a:buNone/>
              <a:defRPr sz="1000" b="1"/>
            </a:lvl5pPr>
            <a:lvl6pPr marL="1427555" indent="0">
              <a:buNone/>
              <a:defRPr sz="1000" b="1"/>
            </a:lvl6pPr>
            <a:lvl7pPr marL="1713066" indent="0">
              <a:buNone/>
              <a:defRPr sz="1000" b="1"/>
            </a:lvl7pPr>
            <a:lvl8pPr marL="1998578" indent="0">
              <a:buNone/>
              <a:defRPr sz="1000" b="1"/>
            </a:lvl8pPr>
            <a:lvl9pPr marL="2284088" indent="0">
              <a:buNone/>
              <a:defRPr sz="1000" b="1"/>
            </a:lvl9pPr>
          </a:lstStyle>
          <a:p>
            <a:pPr lvl="0"/>
            <a:r>
              <a:rPr lang="en-US" smtClean="0"/>
              <a:t>Click to edit Master text styles</a:t>
            </a:r>
          </a:p>
        </p:txBody>
      </p:sp>
      <p:sp>
        <p:nvSpPr>
          <p:cNvPr id="6" name="Content Placeholder 5"/>
          <p:cNvSpPr>
            <a:spLocks noGrp="1"/>
          </p:cNvSpPr>
          <p:nvPr>
            <p:ph sz="quarter" idx="4"/>
          </p:nvPr>
        </p:nvSpPr>
        <p:spPr>
          <a:xfrm>
            <a:off x="4645422" y="1631157"/>
            <a:ext cx="4041180"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99" y="204395"/>
            <a:ext cx="3008312" cy="872133"/>
          </a:xfrm>
        </p:spPr>
        <p:txBody>
          <a:bodyPr/>
          <a:lstStyle>
            <a:lvl1pPr algn="l">
              <a:defRPr sz="1200" b="1"/>
            </a:lvl1pPr>
          </a:lstStyle>
          <a:p>
            <a:r>
              <a:rPr lang="en-US" smtClean="0"/>
              <a:t>Click to edit Master title style</a:t>
            </a:r>
            <a:endParaRPr lang="en-US"/>
          </a:p>
        </p:txBody>
      </p:sp>
      <p:sp>
        <p:nvSpPr>
          <p:cNvPr id="3" name="Content Placeholder 2"/>
          <p:cNvSpPr>
            <a:spLocks noGrp="1"/>
          </p:cNvSpPr>
          <p:nvPr>
            <p:ph idx="1"/>
          </p:nvPr>
        </p:nvSpPr>
        <p:spPr>
          <a:xfrm>
            <a:off x="3574852" y="204391"/>
            <a:ext cx="5111750" cy="4390430"/>
          </a:xfrm>
        </p:spPr>
        <p:txBody>
          <a:bodyPr/>
          <a:lstStyle>
            <a:lvl1pPr>
              <a:defRPr sz="2000"/>
            </a:lvl1pPr>
            <a:lvl2pPr>
              <a:defRPr sz="1800"/>
            </a:lvl2pPr>
            <a:lvl3pPr>
              <a:defRPr sz="15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399" y="1076533"/>
            <a:ext cx="3008312" cy="3518297"/>
          </a:xfrm>
        </p:spPr>
        <p:txBody>
          <a:bodyPr/>
          <a:lstStyle>
            <a:lvl1pPr marL="0" indent="0">
              <a:buNone/>
              <a:defRPr sz="900"/>
            </a:lvl1pPr>
            <a:lvl2pPr marL="285511" indent="0">
              <a:buNone/>
              <a:defRPr sz="700"/>
            </a:lvl2pPr>
            <a:lvl3pPr marL="571021" indent="0">
              <a:buNone/>
              <a:defRPr sz="600"/>
            </a:lvl3pPr>
            <a:lvl4pPr marL="856533" indent="0">
              <a:buNone/>
              <a:defRPr sz="600"/>
            </a:lvl4pPr>
            <a:lvl5pPr marL="1142044" indent="0">
              <a:buNone/>
              <a:defRPr sz="600"/>
            </a:lvl5pPr>
            <a:lvl6pPr marL="1427555" indent="0">
              <a:buNone/>
              <a:defRPr sz="600"/>
            </a:lvl6pPr>
            <a:lvl7pPr marL="1713066" indent="0">
              <a:buNone/>
              <a:defRPr sz="600"/>
            </a:lvl7pPr>
            <a:lvl8pPr marL="1998578" indent="0">
              <a:buNone/>
              <a:defRPr sz="600"/>
            </a:lvl8pPr>
            <a:lvl9pPr marL="2284088" indent="0">
              <a:buNone/>
              <a:defRPr sz="6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811" y="206376"/>
            <a:ext cx="2056805" cy="438844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399" y="206376"/>
            <a:ext cx="6077148" cy="438844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08038" y="1164165"/>
            <a:ext cx="7910512" cy="3297237"/>
          </a:xfrm>
        </p:spPr>
        <p:txBody>
          <a:bodyPr/>
          <a:lstStyle>
            <a:lvl1pPr>
              <a:defRPr sz="2400"/>
            </a:lvl1pPr>
            <a:lvl2pPr>
              <a:defRPr sz="2000"/>
            </a:lvl2pPr>
            <a:lvl3pPr>
              <a:defRPr sz="1800"/>
            </a:lvl3pPr>
            <a:lvl4pPr>
              <a:defRPr sz="1800"/>
            </a:lvl4pPr>
            <a:lvl5pPr>
              <a:defRPr sz="18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808038" y="658572"/>
            <a:ext cx="8139112" cy="318691"/>
          </a:xfrm>
        </p:spPr>
        <p:txBody>
          <a:bodyPr/>
          <a:lstStyle>
            <a:lvl1pPr marL="0" indent="0">
              <a:buNone/>
              <a:defRPr sz="2400">
                <a:solidFill>
                  <a:schemeClr val="accent2"/>
                </a:solidFill>
              </a:defRPr>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4977"/>
            <a:ext cx="7772797" cy="1021953"/>
          </a:xfrm>
        </p:spPr>
        <p:txBody>
          <a:bodyPr/>
          <a:lstStyle>
            <a:lvl1pPr algn="l">
              <a:defRPr sz="2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5" y="2179839"/>
            <a:ext cx="7772797" cy="1125141"/>
          </a:xfrm>
        </p:spPr>
        <p:txBody>
          <a:bodyPr anchor="b"/>
          <a:lstStyle>
            <a:lvl1pPr marL="0" indent="0">
              <a:buNone/>
              <a:defRPr sz="1200">
                <a:solidFill>
                  <a:schemeClr val="tx1">
                    <a:tint val="75000"/>
                  </a:schemeClr>
                </a:solidFill>
              </a:defRPr>
            </a:lvl1pPr>
            <a:lvl2pPr marL="285573" indent="0">
              <a:buNone/>
              <a:defRPr sz="1100">
                <a:solidFill>
                  <a:schemeClr val="tx1">
                    <a:tint val="75000"/>
                  </a:schemeClr>
                </a:solidFill>
              </a:defRPr>
            </a:lvl2pPr>
            <a:lvl3pPr marL="571145" indent="0">
              <a:buNone/>
              <a:defRPr sz="1000">
                <a:solidFill>
                  <a:schemeClr val="tx1">
                    <a:tint val="75000"/>
                  </a:schemeClr>
                </a:solidFill>
              </a:defRPr>
            </a:lvl3pPr>
            <a:lvl4pPr marL="856718" indent="0">
              <a:buNone/>
              <a:defRPr sz="900">
                <a:solidFill>
                  <a:schemeClr val="tx1">
                    <a:tint val="75000"/>
                  </a:schemeClr>
                </a:solidFill>
              </a:defRPr>
            </a:lvl4pPr>
            <a:lvl5pPr marL="1142291" indent="0">
              <a:buNone/>
              <a:defRPr sz="900">
                <a:solidFill>
                  <a:schemeClr val="tx1">
                    <a:tint val="75000"/>
                  </a:schemeClr>
                </a:solidFill>
              </a:defRPr>
            </a:lvl5pPr>
            <a:lvl6pPr marL="1427864" indent="0">
              <a:buNone/>
              <a:defRPr sz="900">
                <a:solidFill>
                  <a:schemeClr val="tx1">
                    <a:tint val="75000"/>
                  </a:schemeClr>
                </a:solidFill>
              </a:defRPr>
            </a:lvl6pPr>
            <a:lvl7pPr marL="1713437" indent="0">
              <a:buNone/>
              <a:defRPr sz="900">
                <a:solidFill>
                  <a:schemeClr val="tx1">
                    <a:tint val="75000"/>
                  </a:schemeClr>
                </a:solidFill>
              </a:defRPr>
            </a:lvl7pPr>
            <a:lvl8pPr marL="1999011" indent="0">
              <a:buNone/>
              <a:defRPr sz="900">
                <a:solidFill>
                  <a:schemeClr val="tx1">
                    <a:tint val="75000"/>
                  </a:schemeClr>
                </a:solidFill>
              </a:defRPr>
            </a:lvl8pPr>
            <a:lvl9pPr marL="2284583" indent="0">
              <a:buNone/>
              <a:defRPr sz="900">
                <a:solidFill>
                  <a:schemeClr val="tx1">
                    <a:tint val="75000"/>
                  </a:schemeClr>
                </a:solidFill>
              </a:defRPr>
            </a:lvl9pPr>
          </a:lstStyle>
          <a:p>
            <a:pPr lvl="0"/>
            <a:r>
              <a:rPr lang="en-US"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399" y="1200547"/>
            <a:ext cx="4066976"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25" y="1200547"/>
            <a:ext cx="4066977"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01" y="1150938"/>
            <a:ext cx="4040187" cy="480219"/>
          </a:xfrm>
        </p:spPr>
        <p:txBody>
          <a:bodyPr anchor="b"/>
          <a:lstStyle>
            <a:lvl1pPr marL="0" indent="0">
              <a:buNone/>
              <a:defRPr sz="1500" b="1"/>
            </a:lvl1pPr>
            <a:lvl2pPr marL="285573" indent="0">
              <a:buNone/>
              <a:defRPr sz="1200" b="1"/>
            </a:lvl2pPr>
            <a:lvl3pPr marL="571145" indent="0">
              <a:buNone/>
              <a:defRPr sz="1100" b="1"/>
            </a:lvl3pPr>
            <a:lvl4pPr marL="856718" indent="0">
              <a:buNone/>
              <a:defRPr sz="1000" b="1"/>
            </a:lvl4pPr>
            <a:lvl5pPr marL="1142291" indent="0">
              <a:buNone/>
              <a:defRPr sz="1000" b="1"/>
            </a:lvl5pPr>
            <a:lvl6pPr marL="1427864" indent="0">
              <a:buNone/>
              <a:defRPr sz="1000" b="1"/>
            </a:lvl6pPr>
            <a:lvl7pPr marL="1713437" indent="0">
              <a:buNone/>
              <a:defRPr sz="1000" b="1"/>
            </a:lvl7pPr>
            <a:lvl8pPr marL="1999011" indent="0">
              <a:buNone/>
              <a:defRPr sz="1000" b="1"/>
            </a:lvl8pPr>
            <a:lvl9pPr marL="2284583" indent="0">
              <a:buNone/>
              <a:defRPr sz="1000" b="1"/>
            </a:lvl9pPr>
          </a:lstStyle>
          <a:p>
            <a:pPr lvl="0"/>
            <a:r>
              <a:rPr lang="en-US" smtClean="0"/>
              <a:t>Click to edit Master text styles</a:t>
            </a:r>
          </a:p>
        </p:txBody>
      </p:sp>
      <p:sp>
        <p:nvSpPr>
          <p:cNvPr id="4" name="Content Placeholder 3"/>
          <p:cNvSpPr>
            <a:spLocks noGrp="1"/>
          </p:cNvSpPr>
          <p:nvPr>
            <p:ph sz="half" idx="2"/>
          </p:nvPr>
        </p:nvSpPr>
        <p:spPr>
          <a:xfrm>
            <a:off x="457401" y="1631157"/>
            <a:ext cx="4040187"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22" y="1150938"/>
            <a:ext cx="4041180" cy="480219"/>
          </a:xfrm>
        </p:spPr>
        <p:txBody>
          <a:bodyPr anchor="b"/>
          <a:lstStyle>
            <a:lvl1pPr marL="0" indent="0">
              <a:buNone/>
              <a:defRPr sz="1500" b="1"/>
            </a:lvl1pPr>
            <a:lvl2pPr marL="285573" indent="0">
              <a:buNone/>
              <a:defRPr sz="1200" b="1"/>
            </a:lvl2pPr>
            <a:lvl3pPr marL="571145" indent="0">
              <a:buNone/>
              <a:defRPr sz="1100" b="1"/>
            </a:lvl3pPr>
            <a:lvl4pPr marL="856718" indent="0">
              <a:buNone/>
              <a:defRPr sz="1000" b="1"/>
            </a:lvl4pPr>
            <a:lvl5pPr marL="1142291" indent="0">
              <a:buNone/>
              <a:defRPr sz="1000" b="1"/>
            </a:lvl5pPr>
            <a:lvl6pPr marL="1427864" indent="0">
              <a:buNone/>
              <a:defRPr sz="1000" b="1"/>
            </a:lvl6pPr>
            <a:lvl7pPr marL="1713437" indent="0">
              <a:buNone/>
              <a:defRPr sz="1000" b="1"/>
            </a:lvl7pPr>
            <a:lvl8pPr marL="1999011" indent="0">
              <a:buNone/>
              <a:defRPr sz="1000" b="1"/>
            </a:lvl8pPr>
            <a:lvl9pPr marL="2284583" indent="0">
              <a:buNone/>
              <a:defRPr sz="1000" b="1"/>
            </a:lvl9pPr>
          </a:lstStyle>
          <a:p>
            <a:pPr lvl="0"/>
            <a:r>
              <a:rPr lang="en-US" smtClean="0"/>
              <a:t>Click to edit Master text styles</a:t>
            </a:r>
          </a:p>
        </p:txBody>
      </p:sp>
      <p:sp>
        <p:nvSpPr>
          <p:cNvPr id="6" name="Content Placeholder 5"/>
          <p:cNvSpPr>
            <a:spLocks noGrp="1"/>
          </p:cNvSpPr>
          <p:nvPr>
            <p:ph sz="quarter" idx="4"/>
          </p:nvPr>
        </p:nvSpPr>
        <p:spPr>
          <a:xfrm>
            <a:off x="4645422" y="1631157"/>
            <a:ext cx="4041180"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99" y="204395"/>
            <a:ext cx="3008312" cy="872133"/>
          </a:xfrm>
        </p:spPr>
        <p:txBody>
          <a:bodyPr/>
          <a:lstStyle>
            <a:lvl1pPr algn="l">
              <a:defRPr sz="1200" b="1"/>
            </a:lvl1pPr>
          </a:lstStyle>
          <a:p>
            <a:r>
              <a:rPr lang="en-US" smtClean="0"/>
              <a:t>Click to edit Master title style</a:t>
            </a:r>
            <a:endParaRPr lang="en-US"/>
          </a:p>
        </p:txBody>
      </p:sp>
      <p:sp>
        <p:nvSpPr>
          <p:cNvPr id="3" name="Content Placeholder 2"/>
          <p:cNvSpPr>
            <a:spLocks noGrp="1"/>
          </p:cNvSpPr>
          <p:nvPr>
            <p:ph idx="1"/>
          </p:nvPr>
        </p:nvSpPr>
        <p:spPr>
          <a:xfrm>
            <a:off x="3574852" y="204391"/>
            <a:ext cx="5111750" cy="4390430"/>
          </a:xfrm>
        </p:spPr>
        <p:txBody>
          <a:bodyPr/>
          <a:lstStyle>
            <a:lvl1pPr>
              <a:defRPr sz="2000"/>
            </a:lvl1pPr>
            <a:lvl2pPr>
              <a:defRPr sz="1800"/>
            </a:lvl2pPr>
            <a:lvl3pPr>
              <a:defRPr sz="15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399" y="1076553"/>
            <a:ext cx="3008312" cy="3518297"/>
          </a:xfrm>
        </p:spPr>
        <p:txBody>
          <a:bodyPr/>
          <a:lstStyle>
            <a:lvl1pPr marL="0" indent="0">
              <a:buNone/>
              <a:defRPr sz="900"/>
            </a:lvl1pPr>
            <a:lvl2pPr marL="285511" indent="0">
              <a:buNone/>
              <a:defRPr sz="700"/>
            </a:lvl2pPr>
            <a:lvl3pPr marL="571021" indent="0">
              <a:buNone/>
              <a:defRPr sz="600"/>
            </a:lvl3pPr>
            <a:lvl4pPr marL="856533" indent="0">
              <a:buNone/>
              <a:defRPr sz="600"/>
            </a:lvl4pPr>
            <a:lvl5pPr marL="1142044" indent="0">
              <a:buNone/>
              <a:defRPr sz="600"/>
            </a:lvl5pPr>
            <a:lvl6pPr marL="1427555" indent="0">
              <a:buNone/>
              <a:defRPr sz="600"/>
            </a:lvl6pPr>
            <a:lvl7pPr marL="1713066" indent="0">
              <a:buNone/>
              <a:defRPr sz="600"/>
            </a:lvl7pPr>
            <a:lvl8pPr marL="1998578" indent="0">
              <a:buNone/>
              <a:defRPr sz="600"/>
            </a:lvl8pPr>
            <a:lvl9pPr marL="2284088" indent="0">
              <a:buNone/>
              <a:defRPr sz="6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99" y="204393"/>
            <a:ext cx="3008312" cy="872133"/>
          </a:xfrm>
        </p:spPr>
        <p:txBody>
          <a:bodyPr/>
          <a:lstStyle>
            <a:lvl1pPr algn="l">
              <a:defRPr sz="1200" b="1"/>
            </a:lvl1pPr>
          </a:lstStyle>
          <a:p>
            <a:r>
              <a:rPr lang="en-US" smtClean="0"/>
              <a:t>Click to edit Master title style</a:t>
            </a:r>
            <a:endParaRPr lang="en-US"/>
          </a:p>
        </p:txBody>
      </p:sp>
      <p:sp>
        <p:nvSpPr>
          <p:cNvPr id="3" name="Content Placeholder 2"/>
          <p:cNvSpPr>
            <a:spLocks noGrp="1"/>
          </p:cNvSpPr>
          <p:nvPr>
            <p:ph idx="1"/>
          </p:nvPr>
        </p:nvSpPr>
        <p:spPr>
          <a:xfrm>
            <a:off x="3574852" y="204391"/>
            <a:ext cx="5111750" cy="4390430"/>
          </a:xfrm>
        </p:spPr>
        <p:txBody>
          <a:bodyPr/>
          <a:lstStyle>
            <a:lvl1pPr>
              <a:defRPr sz="2000"/>
            </a:lvl1pPr>
            <a:lvl2pPr>
              <a:defRPr sz="1800"/>
            </a:lvl2pPr>
            <a:lvl3pPr>
              <a:defRPr sz="15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399" y="1076526"/>
            <a:ext cx="3008312" cy="3518297"/>
          </a:xfrm>
        </p:spPr>
        <p:txBody>
          <a:bodyPr/>
          <a:lstStyle>
            <a:lvl1pPr marL="0" indent="0">
              <a:buNone/>
              <a:defRPr sz="900"/>
            </a:lvl1pPr>
            <a:lvl2pPr marL="285573" indent="0">
              <a:buNone/>
              <a:defRPr sz="700"/>
            </a:lvl2pPr>
            <a:lvl3pPr marL="571145" indent="0">
              <a:buNone/>
              <a:defRPr sz="600"/>
            </a:lvl3pPr>
            <a:lvl4pPr marL="856718" indent="0">
              <a:buNone/>
              <a:defRPr sz="600"/>
            </a:lvl4pPr>
            <a:lvl5pPr marL="1142291" indent="0">
              <a:buNone/>
              <a:defRPr sz="600"/>
            </a:lvl5pPr>
            <a:lvl6pPr marL="1427864" indent="0">
              <a:buNone/>
              <a:defRPr sz="600"/>
            </a:lvl6pPr>
            <a:lvl7pPr marL="1713437" indent="0">
              <a:buNone/>
              <a:defRPr sz="600"/>
            </a:lvl7pPr>
            <a:lvl8pPr marL="1999011" indent="0">
              <a:buNone/>
              <a:defRPr sz="600"/>
            </a:lvl8pPr>
            <a:lvl9pPr marL="2284583" indent="0">
              <a:buNone/>
              <a:defRPr sz="6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798" y="206375"/>
            <a:ext cx="2056805" cy="438844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399" y="206375"/>
            <a:ext cx="6077148" cy="438844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08038" y="1164165"/>
            <a:ext cx="7910512" cy="3297237"/>
          </a:xfrm>
        </p:spPr>
        <p:txBody>
          <a:bodyPr/>
          <a:lstStyle>
            <a:lvl1pPr>
              <a:defRPr sz="2400"/>
            </a:lvl1pPr>
            <a:lvl2pPr>
              <a:defRPr sz="2000"/>
            </a:lvl2pPr>
            <a:lvl3pPr>
              <a:defRPr sz="1800"/>
            </a:lvl3pPr>
            <a:lvl4pPr>
              <a:defRPr sz="1800"/>
            </a:lvl4pPr>
            <a:lvl5pPr>
              <a:defRPr sz="18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808038" y="658572"/>
            <a:ext cx="8139112" cy="318691"/>
          </a:xfrm>
        </p:spPr>
        <p:txBody>
          <a:bodyPr/>
          <a:lstStyle>
            <a:lvl1pPr marL="0" indent="0">
              <a:buNone/>
              <a:defRPr sz="2400">
                <a:solidFill>
                  <a:schemeClr val="accent2"/>
                </a:solidFill>
              </a:defRPr>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4977"/>
            <a:ext cx="7772797" cy="1021953"/>
          </a:xfrm>
        </p:spPr>
        <p:txBody>
          <a:bodyPr/>
          <a:lstStyle>
            <a:lvl1pPr algn="l">
              <a:defRPr sz="2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5" y="2179839"/>
            <a:ext cx="7772797" cy="1125141"/>
          </a:xfrm>
        </p:spPr>
        <p:txBody>
          <a:bodyPr anchor="b"/>
          <a:lstStyle>
            <a:lvl1pPr marL="0" indent="0">
              <a:buNone/>
              <a:defRPr sz="1200">
                <a:solidFill>
                  <a:schemeClr val="tx1">
                    <a:tint val="75000"/>
                  </a:schemeClr>
                </a:solidFill>
              </a:defRPr>
            </a:lvl1pPr>
            <a:lvl2pPr marL="285573" indent="0">
              <a:buNone/>
              <a:defRPr sz="1100">
                <a:solidFill>
                  <a:schemeClr val="tx1">
                    <a:tint val="75000"/>
                  </a:schemeClr>
                </a:solidFill>
              </a:defRPr>
            </a:lvl2pPr>
            <a:lvl3pPr marL="571145" indent="0">
              <a:buNone/>
              <a:defRPr sz="1000">
                <a:solidFill>
                  <a:schemeClr val="tx1">
                    <a:tint val="75000"/>
                  </a:schemeClr>
                </a:solidFill>
              </a:defRPr>
            </a:lvl3pPr>
            <a:lvl4pPr marL="856718" indent="0">
              <a:buNone/>
              <a:defRPr sz="900">
                <a:solidFill>
                  <a:schemeClr val="tx1">
                    <a:tint val="75000"/>
                  </a:schemeClr>
                </a:solidFill>
              </a:defRPr>
            </a:lvl4pPr>
            <a:lvl5pPr marL="1142291" indent="0">
              <a:buNone/>
              <a:defRPr sz="900">
                <a:solidFill>
                  <a:schemeClr val="tx1">
                    <a:tint val="75000"/>
                  </a:schemeClr>
                </a:solidFill>
              </a:defRPr>
            </a:lvl5pPr>
            <a:lvl6pPr marL="1427864" indent="0">
              <a:buNone/>
              <a:defRPr sz="900">
                <a:solidFill>
                  <a:schemeClr val="tx1">
                    <a:tint val="75000"/>
                  </a:schemeClr>
                </a:solidFill>
              </a:defRPr>
            </a:lvl6pPr>
            <a:lvl7pPr marL="1713437" indent="0">
              <a:buNone/>
              <a:defRPr sz="900">
                <a:solidFill>
                  <a:schemeClr val="tx1">
                    <a:tint val="75000"/>
                  </a:schemeClr>
                </a:solidFill>
              </a:defRPr>
            </a:lvl7pPr>
            <a:lvl8pPr marL="1999011" indent="0">
              <a:buNone/>
              <a:defRPr sz="900">
                <a:solidFill>
                  <a:schemeClr val="tx1">
                    <a:tint val="75000"/>
                  </a:schemeClr>
                </a:solidFill>
              </a:defRPr>
            </a:lvl8pPr>
            <a:lvl9pPr marL="2284583" indent="0">
              <a:buNone/>
              <a:defRPr sz="900">
                <a:solidFill>
                  <a:schemeClr val="tx1">
                    <a:tint val="75000"/>
                  </a:schemeClr>
                </a:solidFill>
              </a:defRPr>
            </a:lvl9pPr>
          </a:lstStyle>
          <a:p>
            <a:pPr lvl="0"/>
            <a:r>
              <a:rPr lang="en-US"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399" y="1200547"/>
            <a:ext cx="4066976"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25" y="1200547"/>
            <a:ext cx="4066977"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01" y="1150938"/>
            <a:ext cx="4040187" cy="480219"/>
          </a:xfrm>
        </p:spPr>
        <p:txBody>
          <a:bodyPr anchor="b"/>
          <a:lstStyle>
            <a:lvl1pPr marL="0" indent="0">
              <a:buNone/>
              <a:defRPr sz="1500" b="1"/>
            </a:lvl1pPr>
            <a:lvl2pPr marL="285573" indent="0">
              <a:buNone/>
              <a:defRPr sz="1200" b="1"/>
            </a:lvl2pPr>
            <a:lvl3pPr marL="571145" indent="0">
              <a:buNone/>
              <a:defRPr sz="1100" b="1"/>
            </a:lvl3pPr>
            <a:lvl4pPr marL="856718" indent="0">
              <a:buNone/>
              <a:defRPr sz="1000" b="1"/>
            </a:lvl4pPr>
            <a:lvl5pPr marL="1142291" indent="0">
              <a:buNone/>
              <a:defRPr sz="1000" b="1"/>
            </a:lvl5pPr>
            <a:lvl6pPr marL="1427864" indent="0">
              <a:buNone/>
              <a:defRPr sz="1000" b="1"/>
            </a:lvl6pPr>
            <a:lvl7pPr marL="1713437" indent="0">
              <a:buNone/>
              <a:defRPr sz="1000" b="1"/>
            </a:lvl7pPr>
            <a:lvl8pPr marL="1999011" indent="0">
              <a:buNone/>
              <a:defRPr sz="1000" b="1"/>
            </a:lvl8pPr>
            <a:lvl9pPr marL="2284583" indent="0">
              <a:buNone/>
              <a:defRPr sz="1000" b="1"/>
            </a:lvl9pPr>
          </a:lstStyle>
          <a:p>
            <a:pPr lvl="0"/>
            <a:r>
              <a:rPr lang="en-US" smtClean="0"/>
              <a:t>Click to edit Master text styles</a:t>
            </a:r>
          </a:p>
        </p:txBody>
      </p:sp>
      <p:sp>
        <p:nvSpPr>
          <p:cNvPr id="4" name="Content Placeholder 3"/>
          <p:cNvSpPr>
            <a:spLocks noGrp="1"/>
          </p:cNvSpPr>
          <p:nvPr>
            <p:ph sz="half" idx="2"/>
          </p:nvPr>
        </p:nvSpPr>
        <p:spPr>
          <a:xfrm>
            <a:off x="457401" y="1631157"/>
            <a:ext cx="4040187"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22" y="1150938"/>
            <a:ext cx="4041180" cy="480219"/>
          </a:xfrm>
        </p:spPr>
        <p:txBody>
          <a:bodyPr anchor="b"/>
          <a:lstStyle>
            <a:lvl1pPr marL="0" indent="0">
              <a:buNone/>
              <a:defRPr sz="1500" b="1"/>
            </a:lvl1pPr>
            <a:lvl2pPr marL="285573" indent="0">
              <a:buNone/>
              <a:defRPr sz="1200" b="1"/>
            </a:lvl2pPr>
            <a:lvl3pPr marL="571145" indent="0">
              <a:buNone/>
              <a:defRPr sz="1100" b="1"/>
            </a:lvl3pPr>
            <a:lvl4pPr marL="856718" indent="0">
              <a:buNone/>
              <a:defRPr sz="1000" b="1"/>
            </a:lvl4pPr>
            <a:lvl5pPr marL="1142291" indent="0">
              <a:buNone/>
              <a:defRPr sz="1000" b="1"/>
            </a:lvl5pPr>
            <a:lvl6pPr marL="1427864" indent="0">
              <a:buNone/>
              <a:defRPr sz="1000" b="1"/>
            </a:lvl6pPr>
            <a:lvl7pPr marL="1713437" indent="0">
              <a:buNone/>
              <a:defRPr sz="1000" b="1"/>
            </a:lvl7pPr>
            <a:lvl8pPr marL="1999011" indent="0">
              <a:buNone/>
              <a:defRPr sz="1000" b="1"/>
            </a:lvl8pPr>
            <a:lvl9pPr marL="2284583" indent="0">
              <a:buNone/>
              <a:defRPr sz="1000" b="1"/>
            </a:lvl9pPr>
          </a:lstStyle>
          <a:p>
            <a:pPr lvl="0"/>
            <a:r>
              <a:rPr lang="en-US" smtClean="0"/>
              <a:t>Click to edit Master text styles</a:t>
            </a:r>
          </a:p>
        </p:txBody>
      </p:sp>
      <p:sp>
        <p:nvSpPr>
          <p:cNvPr id="6" name="Content Placeholder 5"/>
          <p:cNvSpPr>
            <a:spLocks noGrp="1"/>
          </p:cNvSpPr>
          <p:nvPr>
            <p:ph sz="quarter" idx="4"/>
          </p:nvPr>
        </p:nvSpPr>
        <p:spPr>
          <a:xfrm>
            <a:off x="4645422" y="1631157"/>
            <a:ext cx="4041180"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99" y="204393"/>
            <a:ext cx="3008312" cy="872133"/>
          </a:xfrm>
        </p:spPr>
        <p:txBody>
          <a:bodyPr/>
          <a:lstStyle>
            <a:lvl1pPr algn="l">
              <a:defRPr sz="1200" b="1"/>
            </a:lvl1pPr>
          </a:lstStyle>
          <a:p>
            <a:r>
              <a:rPr lang="en-US" smtClean="0"/>
              <a:t>Click to edit Master title style</a:t>
            </a:r>
            <a:endParaRPr lang="en-US"/>
          </a:p>
        </p:txBody>
      </p:sp>
      <p:sp>
        <p:nvSpPr>
          <p:cNvPr id="3" name="Content Placeholder 2"/>
          <p:cNvSpPr>
            <a:spLocks noGrp="1"/>
          </p:cNvSpPr>
          <p:nvPr>
            <p:ph idx="1"/>
          </p:nvPr>
        </p:nvSpPr>
        <p:spPr>
          <a:xfrm>
            <a:off x="3574852" y="204391"/>
            <a:ext cx="5111750" cy="4390430"/>
          </a:xfrm>
        </p:spPr>
        <p:txBody>
          <a:bodyPr/>
          <a:lstStyle>
            <a:lvl1pPr>
              <a:defRPr sz="2000"/>
            </a:lvl1pPr>
            <a:lvl2pPr>
              <a:defRPr sz="1800"/>
            </a:lvl2pPr>
            <a:lvl3pPr>
              <a:defRPr sz="15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399" y="1076526"/>
            <a:ext cx="3008312" cy="3518297"/>
          </a:xfrm>
        </p:spPr>
        <p:txBody>
          <a:bodyPr/>
          <a:lstStyle>
            <a:lvl1pPr marL="0" indent="0">
              <a:buNone/>
              <a:defRPr sz="900"/>
            </a:lvl1pPr>
            <a:lvl2pPr marL="285573" indent="0">
              <a:buNone/>
              <a:defRPr sz="700"/>
            </a:lvl2pPr>
            <a:lvl3pPr marL="571145" indent="0">
              <a:buNone/>
              <a:defRPr sz="600"/>
            </a:lvl3pPr>
            <a:lvl4pPr marL="856718" indent="0">
              <a:buNone/>
              <a:defRPr sz="600"/>
            </a:lvl4pPr>
            <a:lvl5pPr marL="1142291" indent="0">
              <a:buNone/>
              <a:defRPr sz="600"/>
            </a:lvl5pPr>
            <a:lvl6pPr marL="1427864" indent="0">
              <a:buNone/>
              <a:defRPr sz="600"/>
            </a:lvl6pPr>
            <a:lvl7pPr marL="1713437" indent="0">
              <a:buNone/>
              <a:defRPr sz="600"/>
            </a:lvl7pPr>
            <a:lvl8pPr marL="1999011" indent="0">
              <a:buNone/>
              <a:defRPr sz="600"/>
            </a:lvl8pPr>
            <a:lvl9pPr marL="2284583" indent="0">
              <a:buNone/>
              <a:defRPr sz="6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798" y="206375"/>
            <a:ext cx="2056805" cy="438844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399" y="206375"/>
            <a:ext cx="6077148" cy="438844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08038" y="1164165"/>
            <a:ext cx="7910512" cy="3297237"/>
          </a:xfrm>
        </p:spPr>
        <p:txBody>
          <a:bodyPr/>
          <a:lstStyle>
            <a:lvl1pPr>
              <a:defRPr sz="2400"/>
            </a:lvl1pPr>
            <a:lvl2pPr>
              <a:defRPr sz="2000"/>
            </a:lvl2pPr>
            <a:lvl3pPr>
              <a:defRPr sz="1800"/>
            </a:lvl3pPr>
            <a:lvl4pPr>
              <a:defRPr sz="1800"/>
            </a:lvl4pPr>
            <a:lvl5pPr>
              <a:defRPr sz="18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808038" y="658572"/>
            <a:ext cx="8139112" cy="318691"/>
          </a:xfrm>
        </p:spPr>
        <p:txBody>
          <a:bodyPr/>
          <a:lstStyle>
            <a:lvl1pPr marL="0" indent="0">
              <a:buNone/>
              <a:defRPr sz="2400">
                <a:solidFill>
                  <a:schemeClr val="accent2"/>
                </a:solidFill>
              </a:defRPr>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4977"/>
            <a:ext cx="7772797" cy="1021953"/>
          </a:xfrm>
        </p:spPr>
        <p:txBody>
          <a:bodyPr/>
          <a:lstStyle>
            <a:lvl1pPr algn="l">
              <a:defRPr sz="2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5" y="2179839"/>
            <a:ext cx="7772797" cy="1125141"/>
          </a:xfrm>
        </p:spPr>
        <p:txBody>
          <a:bodyPr anchor="b"/>
          <a:lstStyle>
            <a:lvl1pPr marL="0" indent="0">
              <a:buNone/>
              <a:defRPr sz="1200">
                <a:solidFill>
                  <a:schemeClr val="tx1">
                    <a:tint val="75000"/>
                  </a:schemeClr>
                </a:solidFill>
              </a:defRPr>
            </a:lvl1pPr>
            <a:lvl2pPr marL="285573" indent="0">
              <a:buNone/>
              <a:defRPr sz="1100">
                <a:solidFill>
                  <a:schemeClr val="tx1">
                    <a:tint val="75000"/>
                  </a:schemeClr>
                </a:solidFill>
              </a:defRPr>
            </a:lvl2pPr>
            <a:lvl3pPr marL="571145" indent="0">
              <a:buNone/>
              <a:defRPr sz="1000">
                <a:solidFill>
                  <a:schemeClr val="tx1">
                    <a:tint val="75000"/>
                  </a:schemeClr>
                </a:solidFill>
              </a:defRPr>
            </a:lvl3pPr>
            <a:lvl4pPr marL="856718" indent="0">
              <a:buNone/>
              <a:defRPr sz="900">
                <a:solidFill>
                  <a:schemeClr val="tx1">
                    <a:tint val="75000"/>
                  </a:schemeClr>
                </a:solidFill>
              </a:defRPr>
            </a:lvl4pPr>
            <a:lvl5pPr marL="1142291" indent="0">
              <a:buNone/>
              <a:defRPr sz="900">
                <a:solidFill>
                  <a:schemeClr val="tx1">
                    <a:tint val="75000"/>
                  </a:schemeClr>
                </a:solidFill>
              </a:defRPr>
            </a:lvl5pPr>
            <a:lvl6pPr marL="1427864" indent="0">
              <a:buNone/>
              <a:defRPr sz="900">
                <a:solidFill>
                  <a:schemeClr val="tx1">
                    <a:tint val="75000"/>
                  </a:schemeClr>
                </a:solidFill>
              </a:defRPr>
            </a:lvl6pPr>
            <a:lvl7pPr marL="1713437" indent="0">
              <a:buNone/>
              <a:defRPr sz="900">
                <a:solidFill>
                  <a:schemeClr val="tx1">
                    <a:tint val="75000"/>
                  </a:schemeClr>
                </a:solidFill>
              </a:defRPr>
            </a:lvl7pPr>
            <a:lvl8pPr marL="1999011" indent="0">
              <a:buNone/>
              <a:defRPr sz="900">
                <a:solidFill>
                  <a:schemeClr val="tx1">
                    <a:tint val="75000"/>
                  </a:schemeClr>
                </a:solidFill>
              </a:defRPr>
            </a:lvl8pPr>
            <a:lvl9pPr marL="2284583" indent="0">
              <a:buNone/>
              <a:defRPr sz="900">
                <a:solidFill>
                  <a:schemeClr val="tx1">
                    <a:tint val="75000"/>
                  </a:schemeClr>
                </a:solidFill>
              </a:defRPr>
            </a:lvl9pPr>
          </a:lstStyle>
          <a:p>
            <a:pPr lvl="0"/>
            <a:r>
              <a:rPr lang="en-US"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399" y="1200547"/>
            <a:ext cx="4066976"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25" y="1200547"/>
            <a:ext cx="4066977"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01" y="1150938"/>
            <a:ext cx="4040187" cy="480219"/>
          </a:xfrm>
        </p:spPr>
        <p:txBody>
          <a:bodyPr anchor="b"/>
          <a:lstStyle>
            <a:lvl1pPr marL="0" indent="0">
              <a:buNone/>
              <a:defRPr sz="1500" b="1"/>
            </a:lvl1pPr>
            <a:lvl2pPr marL="285573" indent="0">
              <a:buNone/>
              <a:defRPr sz="1200" b="1"/>
            </a:lvl2pPr>
            <a:lvl3pPr marL="571145" indent="0">
              <a:buNone/>
              <a:defRPr sz="1100" b="1"/>
            </a:lvl3pPr>
            <a:lvl4pPr marL="856718" indent="0">
              <a:buNone/>
              <a:defRPr sz="1000" b="1"/>
            </a:lvl4pPr>
            <a:lvl5pPr marL="1142291" indent="0">
              <a:buNone/>
              <a:defRPr sz="1000" b="1"/>
            </a:lvl5pPr>
            <a:lvl6pPr marL="1427864" indent="0">
              <a:buNone/>
              <a:defRPr sz="1000" b="1"/>
            </a:lvl6pPr>
            <a:lvl7pPr marL="1713437" indent="0">
              <a:buNone/>
              <a:defRPr sz="1000" b="1"/>
            </a:lvl7pPr>
            <a:lvl8pPr marL="1999011" indent="0">
              <a:buNone/>
              <a:defRPr sz="1000" b="1"/>
            </a:lvl8pPr>
            <a:lvl9pPr marL="2284583" indent="0">
              <a:buNone/>
              <a:defRPr sz="1000" b="1"/>
            </a:lvl9pPr>
          </a:lstStyle>
          <a:p>
            <a:pPr lvl="0"/>
            <a:r>
              <a:rPr lang="en-US" smtClean="0"/>
              <a:t>Click to edit Master text styles</a:t>
            </a:r>
          </a:p>
        </p:txBody>
      </p:sp>
      <p:sp>
        <p:nvSpPr>
          <p:cNvPr id="4" name="Content Placeholder 3"/>
          <p:cNvSpPr>
            <a:spLocks noGrp="1"/>
          </p:cNvSpPr>
          <p:nvPr>
            <p:ph sz="half" idx="2"/>
          </p:nvPr>
        </p:nvSpPr>
        <p:spPr>
          <a:xfrm>
            <a:off x="457401" y="1631157"/>
            <a:ext cx="4040187"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22" y="1150938"/>
            <a:ext cx="4041180" cy="480219"/>
          </a:xfrm>
        </p:spPr>
        <p:txBody>
          <a:bodyPr anchor="b"/>
          <a:lstStyle>
            <a:lvl1pPr marL="0" indent="0">
              <a:buNone/>
              <a:defRPr sz="1500" b="1"/>
            </a:lvl1pPr>
            <a:lvl2pPr marL="285573" indent="0">
              <a:buNone/>
              <a:defRPr sz="1200" b="1"/>
            </a:lvl2pPr>
            <a:lvl3pPr marL="571145" indent="0">
              <a:buNone/>
              <a:defRPr sz="1100" b="1"/>
            </a:lvl3pPr>
            <a:lvl4pPr marL="856718" indent="0">
              <a:buNone/>
              <a:defRPr sz="1000" b="1"/>
            </a:lvl4pPr>
            <a:lvl5pPr marL="1142291" indent="0">
              <a:buNone/>
              <a:defRPr sz="1000" b="1"/>
            </a:lvl5pPr>
            <a:lvl6pPr marL="1427864" indent="0">
              <a:buNone/>
              <a:defRPr sz="1000" b="1"/>
            </a:lvl6pPr>
            <a:lvl7pPr marL="1713437" indent="0">
              <a:buNone/>
              <a:defRPr sz="1000" b="1"/>
            </a:lvl7pPr>
            <a:lvl8pPr marL="1999011" indent="0">
              <a:buNone/>
              <a:defRPr sz="1000" b="1"/>
            </a:lvl8pPr>
            <a:lvl9pPr marL="2284583" indent="0">
              <a:buNone/>
              <a:defRPr sz="1000" b="1"/>
            </a:lvl9pPr>
          </a:lstStyle>
          <a:p>
            <a:pPr lvl="0"/>
            <a:r>
              <a:rPr lang="en-US" smtClean="0"/>
              <a:t>Click to edit Master text styles</a:t>
            </a:r>
          </a:p>
        </p:txBody>
      </p:sp>
      <p:sp>
        <p:nvSpPr>
          <p:cNvPr id="6" name="Content Placeholder 5"/>
          <p:cNvSpPr>
            <a:spLocks noGrp="1"/>
          </p:cNvSpPr>
          <p:nvPr>
            <p:ph sz="quarter" idx="4"/>
          </p:nvPr>
        </p:nvSpPr>
        <p:spPr>
          <a:xfrm>
            <a:off x="4645422" y="1631157"/>
            <a:ext cx="4041180"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99" y="204393"/>
            <a:ext cx="3008312" cy="872133"/>
          </a:xfrm>
        </p:spPr>
        <p:txBody>
          <a:bodyPr/>
          <a:lstStyle>
            <a:lvl1pPr algn="l">
              <a:defRPr sz="1200" b="1"/>
            </a:lvl1pPr>
          </a:lstStyle>
          <a:p>
            <a:r>
              <a:rPr lang="en-US" smtClean="0"/>
              <a:t>Click to edit Master title style</a:t>
            </a:r>
            <a:endParaRPr lang="en-US"/>
          </a:p>
        </p:txBody>
      </p:sp>
      <p:sp>
        <p:nvSpPr>
          <p:cNvPr id="3" name="Content Placeholder 2"/>
          <p:cNvSpPr>
            <a:spLocks noGrp="1"/>
          </p:cNvSpPr>
          <p:nvPr>
            <p:ph idx="1"/>
          </p:nvPr>
        </p:nvSpPr>
        <p:spPr>
          <a:xfrm>
            <a:off x="3574852" y="204391"/>
            <a:ext cx="5111750" cy="4390430"/>
          </a:xfrm>
        </p:spPr>
        <p:txBody>
          <a:bodyPr/>
          <a:lstStyle>
            <a:lvl1pPr>
              <a:defRPr sz="2000"/>
            </a:lvl1pPr>
            <a:lvl2pPr>
              <a:defRPr sz="1800"/>
            </a:lvl2pPr>
            <a:lvl3pPr>
              <a:defRPr sz="15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399" y="1076526"/>
            <a:ext cx="3008312" cy="3518297"/>
          </a:xfrm>
        </p:spPr>
        <p:txBody>
          <a:bodyPr/>
          <a:lstStyle>
            <a:lvl1pPr marL="0" indent="0">
              <a:buNone/>
              <a:defRPr sz="900"/>
            </a:lvl1pPr>
            <a:lvl2pPr marL="285573" indent="0">
              <a:buNone/>
              <a:defRPr sz="700"/>
            </a:lvl2pPr>
            <a:lvl3pPr marL="571145" indent="0">
              <a:buNone/>
              <a:defRPr sz="600"/>
            </a:lvl3pPr>
            <a:lvl4pPr marL="856718" indent="0">
              <a:buNone/>
              <a:defRPr sz="600"/>
            </a:lvl4pPr>
            <a:lvl5pPr marL="1142291" indent="0">
              <a:buNone/>
              <a:defRPr sz="600"/>
            </a:lvl5pPr>
            <a:lvl6pPr marL="1427864" indent="0">
              <a:buNone/>
              <a:defRPr sz="600"/>
            </a:lvl6pPr>
            <a:lvl7pPr marL="1713437" indent="0">
              <a:buNone/>
              <a:defRPr sz="600"/>
            </a:lvl7pPr>
            <a:lvl8pPr marL="1999011" indent="0">
              <a:buNone/>
              <a:defRPr sz="600"/>
            </a:lvl8pPr>
            <a:lvl9pPr marL="2284583" indent="0">
              <a:buNone/>
              <a:defRPr sz="6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811" y="206376"/>
            <a:ext cx="2056805" cy="438844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399" y="206376"/>
            <a:ext cx="6077148" cy="438844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798" y="206375"/>
            <a:ext cx="2056805" cy="438844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399" y="206375"/>
            <a:ext cx="6077148" cy="438844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08038" y="1164165"/>
            <a:ext cx="7910512" cy="3297237"/>
          </a:xfrm>
        </p:spPr>
        <p:txBody>
          <a:bodyPr/>
          <a:lstStyle>
            <a:lvl1pPr>
              <a:defRPr sz="2400"/>
            </a:lvl1pPr>
            <a:lvl2pPr>
              <a:defRPr sz="2000"/>
            </a:lvl2pPr>
            <a:lvl3pPr>
              <a:defRPr sz="1800"/>
            </a:lvl3pPr>
            <a:lvl4pPr>
              <a:defRPr sz="1800"/>
            </a:lvl4pPr>
            <a:lvl5pPr>
              <a:defRPr sz="18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808038" y="658572"/>
            <a:ext cx="8139112" cy="318691"/>
          </a:xfrm>
        </p:spPr>
        <p:txBody>
          <a:bodyPr/>
          <a:lstStyle>
            <a:lvl1pPr marL="0" indent="0">
              <a:buNone/>
              <a:defRPr sz="2400">
                <a:solidFill>
                  <a:schemeClr val="accent2"/>
                </a:solidFill>
              </a:defRPr>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4977"/>
            <a:ext cx="7772797" cy="1021953"/>
          </a:xfrm>
        </p:spPr>
        <p:txBody>
          <a:bodyPr/>
          <a:lstStyle>
            <a:lvl1pPr algn="l">
              <a:defRPr sz="2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5" y="2179839"/>
            <a:ext cx="7772797" cy="1125141"/>
          </a:xfrm>
        </p:spPr>
        <p:txBody>
          <a:bodyPr anchor="b"/>
          <a:lstStyle>
            <a:lvl1pPr marL="0" indent="0">
              <a:buNone/>
              <a:defRPr sz="1200">
                <a:solidFill>
                  <a:schemeClr val="tx1">
                    <a:tint val="75000"/>
                  </a:schemeClr>
                </a:solidFill>
              </a:defRPr>
            </a:lvl1pPr>
            <a:lvl2pPr marL="285573" indent="0">
              <a:buNone/>
              <a:defRPr sz="1100">
                <a:solidFill>
                  <a:schemeClr val="tx1">
                    <a:tint val="75000"/>
                  </a:schemeClr>
                </a:solidFill>
              </a:defRPr>
            </a:lvl2pPr>
            <a:lvl3pPr marL="571145" indent="0">
              <a:buNone/>
              <a:defRPr sz="1000">
                <a:solidFill>
                  <a:schemeClr val="tx1">
                    <a:tint val="75000"/>
                  </a:schemeClr>
                </a:solidFill>
              </a:defRPr>
            </a:lvl3pPr>
            <a:lvl4pPr marL="856718" indent="0">
              <a:buNone/>
              <a:defRPr sz="900">
                <a:solidFill>
                  <a:schemeClr val="tx1">
                    <a:tint val="75000"/>
                  </a:schemeClr>
                </a:solidFill>
              </a:defRPr>
            </a:lvl4pPr>
            <a:lvl5pPr marL="1142291" indent="0">
              <a:buNone/>
              <a:defRPr sz="900">
                <a:solidFill>
                  <a:schemeClr val="tx1">
                    <a:tint val="75000"/>
                  </a:schemeClr>
                </a:solidFill>
              </a:defRPr>
            </a:lvl5pPr>
            <a:lvl6pPr marL="1427864" indent="0">
              <a:buNone/>
              <a:defRPr sz="900">
                <a:solidFill>
                  <a:schemeClr val="tx1">
                    <a:tint val="75000"/>
                  </a:schemeClr>
                </a:solidFill>
              </a:defRPr>
            </a:lvl6pPr>
            <a:lvl7pPr marL="1713437" indent="0">
              <a:buNone/>
              <a:defRPr sz="900">
                <a:solidFill>
                  <a:schemeClr val="tx1">
                    <a:tint val="75000"/>
                  </a:schemeClr>
                </a:solidFill>
              </a:defRPr>
            </a:lvl7pPr>
            <a:lvl8pPr marL="1999011" indent="0">
              <a:buNone/>
              <a:defRPr sz="900">
                <a:solidFill>
                  <a:schemeClr val="tx1">
                    <a:tint val="75000"/>
                  </a:schemeClr>
                </a:solidFill>
              </a:defRPr>
            </a:lvl8pPr>
            <a:lvl9pPr marL="2284583" indent="0">
              <a:buNone/>
              <a:defRPr sz="900">
                <a:solidFill>
                  <a:schemeClr val="tx1">
                    <a:tint val="75000"/>
                  </a:schemeClr>
                </a:solidFill>
              </a:defRPr>
            </a:lvl9pPr>
          </a:lstStyle>
          <a:p>
            <a:pPr lvl="0"/>
            <a:r>
              <a:rPr lang="en-US"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399" y="1200547"/>
            <a:ext cx="4066976"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25" y="1200547"/>
            <a:ext cx="4066977"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01" y="1150938"/>
            <a:ext cx="4040187" cy="480219"/>
          </a:xfrm>
        </p:spPr>
        <p:txBody>
          <a:bodyPr anchor="b"/>
          <a:lstStyle>
            <a:lvl1pPr marL="0" indent="0">
              <a:buNone/>
              <a:defRPr sz="1500" b="1"/>
            </a:lvl1pPr>
            <a:lvl2pPr marL="285573" indent="0">
              <a:buNone/>
              <a:defRPr sz="1200" b="1"/>
            </a:lvl2pPr>
            <a:lvl3pPr marL="571145" indent="0">
              <a:buNone/>
              <a:defRPr sz="1100" b="1"/>
            </a:lvl3pPr>
            <a:lvl4pPr marL="856718" indent="0">
              <a:buNone/>
              <a:defRPr sz="1000" b="1"/>
            </a:lvl4pPr>
            <a:lvl5pPr marL="1142291" indent="0">
              <a:buNone/>
              <a:defRPr sz="1000" b="1"/>
            </a:lvl5pPr>
            <a:lvl6pPr marL="1427864" indent="0">
              <a:buNone/>
              <a:defRPr sz="1000" b="1"/>
            </a:lvl6pPr>
            <a:lvl7pPr marL="1713437" indent="0">
              <a:buNone/>
              <a:defRPr sz="1000" b="1"/>
            </a:lvl7pPr>
            <a:lvl8pPr marL="1999011" indent="0">
              <a:buNone/>
              <a:defRPr sz="1000" b="1"/>
            </a:lvl8pPr>
            <a:lvl9pPr marL="2284583" indent="0">
              <a:buNone/>
              <a:defRPr sz="1000" b="1"/>
            </a:lvl9pPr>
          </a:lstStyle>
          <a:p>
            <a:pPr lvl="0"/>
            <a:r>
              <a:rPr lang="en-US" smtClean="0"/>
              <a:t>Click to edit Master text styles</a:t>
            </a:r>
          </a:p>
        </p:txBody>
      </p:sp>
      <p:sp>
        <p:nvSpPr>
          <p:cNvPr id="4" name="Content Placeholder 3"/>
          <p:cNvSpPr>
            <a:spLocks noGrp="1"/>
          </p:cNvSpPr>
          <p:nvPr>
            <p:ph sz="half" idx="2"/>
          </p:nvPr>
        </p:nvSpPr>
        <p:spPr>
          <a:xfrm>
            <a:off x="457401" y="1631157"/>
            <a:ext cx="4040187"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22" y="1150938"/>
            <a:ext cx="4041180" cy="480219"/>
          </a:xfrm>
        </p:spPr>
        <p:txBody>
          <a:bodyPr anchor="b"/>
          <a:lstStyle>
            <a:lvl1pPr marL="0" indent="0">
              <a:buNone/>
              <a:defRPr sz="1500" b="1"/>
            </a:lvl1pPr>
            <a:lvl2pPr marL="285573" indent="0">
              <a:buNone/>
              <a:defRPr sz="1200" b="1"/>
            </a:lvl2pPr>
            <a:lvl3pPr marL="571145" indent="0">
              <a:buNone/>
              <a:defRPr sz="1100" b="1"/>
            </a:lvl3pPr>
            <a:lvl4pPr marL="856718" indent="0">
              <a:buNone/>
              <a:defRPr sz="1000" b="1"/>
            </a:lvl4pPr>
            <a:lvl5pPr marL="1142291" indent="0">
              <a:buNone/>
              <a:defRPr sz="1000" b="1"/>
            </a:lvl5pPr>
            <a:lvl6pPr marL="1427864" indent="0">
              <a:buNone/>
              <a:defRPr sz="1000" b="1"/>
            </a:lvl6pPr>
            <a:lvl7pPr marL="1713437" indent="0">
              <a:buNone/>
              <a:defRPr sz="1000" b="1"/>
            </a:lvl7pPr>
            <a:lvl8pPr marL="1999011" indent="0">
              <a:buNone/>
              <a:defRPr sz="1000" b="1"/>
            </a:lvl8pPr>
            <a:lvl9pPr marL="2284583" indent="0">
              <a:buNone/>
              <a:defRPr sz="1000" b="1"/>
            </a:lvl9pPr>
          </a:lstStyle>
          <a:p>
            <a:pPr lvl="0"/>
            <a:r>
              <a:rPr lang="en-US" smtClean="0"/>
              <a:t>Click to edit Master text styles</a:t>
            </a:r>
          </a:p>
        </p:txBody>
      </p:sp>
      <p:sp>
        <p:nvSpPr>
          <p:cNvPr id="6" name="Content Placeholder 5"/>
          <p:cNvSpPr>
            <a:spLocks noGrp="1"/>
          </p:cNvSpPr>
          <p:nvPr>
            <p:ph sz="quarter" idx="4"/>
          </p:nvPr>
        </p:nvSpPr>
        <p:spPr>
          <a:xfrm>
            <a:off x="4645422" y="1631157"/>
            <a:ext cx="4041180"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99" y="204393"/>
            <a:ext cx="3008312" cy="872133"/>
          </a:xfrm>
        </p:spPr>
        <p:txBody>
          <a:bodyPr/>
          <a:lstStyle>
            <a:lvl1pPr algn="l">
              <a:defRPr sz="1200" b="1"/>
            </a:lvl1pPr>
          </a:lstStyle>
          <a:p>
            <a:r>
              <a:rPr lang="en-US" smtClean="0"/>
              <a:t>Click to edit Master title style</a:t>
            </a:r>
            <a:endParaRPr lang="en-US"/>
          </a:p>
        </p:txBody>
      </p:sp>
      <p:sp>
        <p:nvSpPr>
          <p:cNvPr id="3" name="Content Placeholder 2"/>
          <p:cNvSpPr>
            <a:spLocks noGrp="1"/>
          </p:cNvSpPr>
          <p:nvPr>
            <p:ph idx="1"/>
          </p:nvPr>
        </p:nvSpPr>
        <p:spPr>
          <a:xfrm>
            <a:off x="3574852" y="204391"/>
            <a:ext cx="5111750" cy="4390430"/>
          </a:xfrm>
        </p:spPr>
        <p:txBody>
          <a:bodyPr/>
          <a:lstStyle>
            <a:lvl1pPr>
              <a:defRPr sz="2000"/>
            </a:lvl1pPr>
            <a:lvl2pPr>
              <a:defRPr sz="1800"/>
            </a:lvl2pPr>
            <a:lvl3pPr>
              <a:defRPr sz="15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399" y="1076526"/>
            <a:ext cx="3008312" cy="3518297"/>
          </a:xfrm>
        </p:spPr>
        <p:txBody>
          <a:bodyPr/>
          <a:lstStyle>
            <a:lvl1pPr marL="0" indent="0">
              <a:buNone/>
              <a:defRPr sz="900"/>
            </a:lvl1pPr>
            <a:lvl2pPr marL="285573" indent="0">
              <a:buNone/>
              <a:defRPr sz="700"/>
            </a:lvl2pPr>
            <a:lvl3pPr marL="571145" indent="0">
              <a:buNone/>
              <a:defRPr sz="600"/>
            </a:lvl3pPr>
            <a:lvl4pPr marL="856718" indent="0">
              <a:buNone/>
              <a:defRPr sz="600"/>
            </a:lvl4pPr>
            <a:lvl5pPr marL="1142291" indent="0">
              <a:buNone/>
              <a:defRPr sz="600"/>
            </a:lvl5pPr>
            <a:lvl6pPr marL="1427864" indent="0">
              <a:buNone/>
              <a:defRPr sz="600"/>
            </a:lvl6pPr>
            <a:lvl7pPr marL="1713437" indent="0">
              <a:buNone/>
              <a:defRPr sz="600"/>
            </a:lvl7pPr>
            <a:lvl8pPr marL="1999011" indent="0">
              <a:buNone/>
              <a:defRPr sz="600"/>
            </a:lvl8pPr>
            <a:lvl9pPr marL="2284583" indent="0">
              <a:buNone/>
              <a:defRPr sz="6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798" y="206375"/>
            <a:ext cx="2056805" cy="438844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399" y="206375"/>
            <a:ext cx="6077148" cy="438844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08038" y="1164166"/>
            <a:ext cx="7910512" cy="3297237"/>
          </a:xfrm>
        </p:spPr>
        <p:txBody>
          <a:bodyPr/>
          <a:lstStyle>
            <a:lvl1pPr>
              <a:defRPr sz="2400"/>
            </a:lvl1pPr>
            <a:lvl2pPr>
              <a:defRPr sz="2000"/>
            </a:lvl2pPr>
            <a:lvl3pPr>
              <a:defRPr sz="1800"/>
            </a:lvl3pPr>
            <a:lvl4pPr>
              <a:defRPr sz="1800"/>
            </a:lvl4pPr>
            <a:lvl5pPr>
              <a:defRPr sz="18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808038" y="658593"/>
            <a:ext cx="8139112" cy="318691"/>
          </a:xfrm>
        </p:spPr>
        <p:txBody>
          <a:bodyPr/>
          <a:lstStyle>
            <a:lvl1pPr marL="0" indent="0">
              <a:buNone/>
              <a:defRPr sz="2400">
                <a:solidFill>
                  <a:schemeClr val="accent2"/>
                </a:solidFill>
              </a:defRPr>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4" descr="Small Red Square"/>
          <p:cNvPicPr>
            <a:picLocks noChangeAspect="1" noChangeArrowheads="1"/>
          </p:cNvPicPr>
          <p:nvPr/>
        </p:nvPicPr>
        <p:blipFill>
          <a:blip r:embed="rId2"/>
          <a:srcRect/>
          <a:stretch>
            <a:fillRect/>
          </a:stretch>
        </p:blipFill>
        <p:spPr bwMode="auto">
          <a:xfrm>
            <a:off x="0" y="0"/>
            <a:ext cx="573088" cy="550863"/>
          </a:xfrm>
          <a:prstGeom prst="rect">
            <a:avLst/>
          </a:prstGeom>
          <a:solidFill>
            <a:schemeClr val="tx2"/>
          </a:solidFill>
          <a:ln w="9525">
            <a:noFill/>
            <a:miter lim="800000"/>
            <a:headEnd/>
            <a:tailEnd/>
          </a:ln>
        </p:spPr>
      </p:pic>
      <p:grpSp>
        <p:nvGrpSpPr>
          <p:cNvPr id="5" name="Group 5"/>
          <p:cNvGrpSpPr>
            <a:grpSpLocks/>
          </p:cNvGrpSpPr>
          <p:nvPr/>
        </p:nvGrpSpPr>
        <p:grpSpPr bwMode="auto">
          <a:xfrm>
            <a:off x="0" y="4629150"/>
            <a:ext cx="9144000" cy="168275"/>
            <a:chOff x="0" y="4629150"/>
            <a:chExt cx="9144000" cy="168275"/>
          </a:xfrm>
        </p:grpSpPr>
        <p:pic>
          <p:nvPicPr>
            <p:cNvPr id="6" name="Picture 25" descr="Red Bar"/>
            <p:cNvPicPr>
              <a:picLocks noChangeAspect="1" noChangeArrowheads="1"/>
            </p:cNvPicPr>
            <p:nvPr/>
          </p:nvPicPr>
          <p:blipFill>
            <a:blip r:embed="rId3"/>
            <a:srcRect/>
            <a:stretch>
              <a:fillRect/>
            </a:stretch>
          </p:blipFill>
          <p:spPr bwMode="auto">
            <a:xfrm>
              <a:off x="0" y="4629150"/>
              <a:ext cx="9144000" cy="168275"/>
            </a:xfrm>
            <a:prstGeom prst="rect">
              <a:avLst/>
            </a:prstGeom>
            <a:noFill/>
            <a:ln w="9525">
              <a:noFill/>
              <a:miter lim="800000"/>
              <a:headEnd/>
              <a:tailEnd/>
            </a:ln>
          </p:spPr>
        </p:pic>
        <p:pic>
          <p:nvPicPr>
            <p:cNvPr id="7" name="Picture 3" descr="O_redbox_clr_rgb.jpg"/>
            <p:cNvPicPr>
              <a:picLocks noChangeAspect="1"/>
            </p:cNvPicPr>
            <p:nvPr/>
          </p:nvPicPr>
          <p:blipFill>
            <a:blip r:embed="rId4"/>
            <a:srcRect/>
            <a:stretch>
              <a:fillRect/>
            </a:stretch>
          </p:blipFill>
          <p:spPr bwMode="auto">
            <a:xfrm>
              <a:off x="7989654" y="4651456"/>
              <a:ext cx="755707" cy="118628"/>
            </a:xfrm>
            <a:prstGeom prst="rect">
              <a:avLst/>
            </a:prstGeom>
            <a:noFill/>
            <a:ln w="9525">
              <a:noFill/>
              <a:miter lim="800000"/>
              <a:headEnd/>
              <a:tailEnd/>
            </a:ln>
          </p:spPr>
        </p:pic>
      </p:grpSp>
      <p:sp>
        <p:nvSpPr>
          <p:cNvPr id="8" name="Text Box 14"/>
          <p:cNvSpPr txBox="1">
            <a:spLocks noChangeArrowheads="1"/>
          </p:cNvSpPr>
          <p:nvPr userDrawn="1"/>
        </p:nvSpPr>
        <p:spPr bwMode="auto">
          <a:xfrm>
            <a:off x="635000" y="4875213"/>
            <a:ext cx="157163" cy="219075"/>
          </a:xfrm>
          <a:prstGeom prst="rect">
            <a:avLst/>
          </a:prstGeom>
          <a:noFill/>
          <a:ln>
            <a:noFill/>
          </a:ln>
          <a:extLst>
            <a:ext uri="{909E8E84-426E-40dd-AFC4-6F175D3DCCD1}"/>
            <a:ext uri="{91240B29-F687-4f45-9708-019B960494DF}"/>
          </a:extLst>
        </p:spPr>
        <p:txBody>
          <a:bodyPr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777" eaLnBrk="1" hangingPunct="1">
              <a:spcBef>
                <a:spcPts val="0"/>
              </a:spcBef>
              <a:buClr>
                <a:schemeClr val="accent1"/>
              </a:buClr>
              <a:buFont typeface="Arial"/>
              <a:buNone/>
              <a:defRPr/>
            </a:pPr>
            <a:fld id="{14EA9110-7EE7-4FEF-8293-55AE31B2FC0B}" type="slidenum">
              <a:rPr lang="en-US" sz="600" smtClean="0">
                <a:cs typeface="Arial" pitchFamily="34" charset="0"/>
              </a:rPr>
              <a:pPr algn="r" defTabSz="342777" eaLnBrk="1" hangingPunct="1">
                <a:spcBef>
                  <a:spcPts val="0"/>
                </a:spcBef>
                <a:buClr>
                  <a:schemeClr val="accent1"/>
                </a:buClr>
                <a:buFont typeface="Arial"/>
                <a:buNone/>
                <a:defRPr/>
              </a:pPr>
              <a:t>‹#›</a:t>
            </a:fld>
            <a:endParaRPr lang="en-US" sz="600" dirty="0" smtClean="0">
              <a:solidFill>
                <a:srgbClr val="292929"/>
              </a:solidFill>
              <a:cs typeface="Arial" pitchFamily="34" charset="0"/>
            </a:endParaRPr>
          </a:p>
        </p:txBody>
      </p:sp>
      <p:sp>
        <p:nvSpPr>
          <p:cNvPr id="9" name="Text Box 14"/>
          <p:cNvSpPr txBox="1">
            <a:spLocks noChangeArrowheads="1"/>
          </p:cNvSpPr>
          <p:nvPr userDrawn="1"/>
        </p:nvSpPr>
        <p:spPr bwMode="auto">
          <a:xfrm>
            <a:off x="858838" y="4875213"/>
            <a:ext cx="2228850" cy="219075"/>
          </a:xfrm>
          <a:prstGeom prst="rect">
            <a:avLst/>
          </a:prstGeom>
          <a:noFill/>
          <a:ln>
            <a:noFill/>
          </a:ln>
          <a:extLst>
            <a:ext uri="{909E8E84-426E-40dd-AFC4-6F175D3DCCD1}"/>
            <a:ext uri="{91240B29-F687-4f45-9708-019B960494DF}"/>
          </a:extLst>
        </p:spPr>
        <p:txBody>
          <a:bodyPr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777" eaLnBrk="1" hangingPunct="1">
              <a:spcBef>
                <a:spcPts val="0"/>
              </a:spcBef>
              <a:buClr>
                <a:schemeClr val="accent1"/>
              </a:buClr>
              <a:buFont typeface="Arial"/>
              <a:buNone/>
              <a:defRPr/>
            </a:pPr>
            <a:r>
              <a:rPr lang="en-US" sz="600" dirty="0" smtClean="0">
                <a:solidFill>
                  <a:srgbClr val="292929"/>
                </a:solidFill>
                <a:cs typeface="Arial" pitchFamily="34" charset="0"/>
              </a:rPr>
              <a:t>Copyright © 2011, Oracle and/or its affiliates. All rights reserved.</a:t>
            </a:r>
          </a:p>
        </p:txBody>
      </p:sp>
      <p:cxnSp>
        <p:nvCxnSpPr>
          <p:cNvPr id="10" name="Straight Connector 9"/>
          <p:cNvCxnSpPr/>
          <p:nvPr userDrawn="1"/>
        </p:nvCxnSpPr>
        <p:spPr>
          <a:xfrm flipH="1">
            <a:off x="823913" y="4897438"/>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nvGrpSpPr>
          <p:cNvPr id="11" name="Group 19"/>
          <p:cNvGrpSpPr>
            <a:grpSpLocks/>
          </p:cNvGrpSpPr>
          <p:nvPr userDrawn="1"/>
        </p:nvGrpSpPr>
        <p:grpSpPr bwMode="auto">
          <a:xfrm>
            <a:off x="3094038" y="4875213"/>
            <a:ext cx="2289175" cy="219075"/>
            <a:chOff x="3094495" y="4875691"/>
            <a:chExt cx="2289387" cy="219168"/>
          </a:xfrm>
        </p:grpSpPr>
        <p:sp>
          <p:nvSpPr>
            <p:cNvPr id="12" name="Text Box 14"/>
            <p:cNvSpPr txBox="1">
              <a:spLocks noChangeArrowheads="1"/>
            </p:cNvSpPr>
            <p:nvPr userDrawn="1"/>
          </p:nvSpPr>
          <p:spPr bwMode="auto">
            <a:xfrm>
              <a:off x="3124660" y="4875691"/>
              <a:ext cx="2259222" cy="219168"/>
            </a:xfrm>
            <a:prstGeom prst="rect">
              <a:avLst/>
            </a:prstGeom>
            <a:noFill/>
            <a:ln>
              <a:noFill/>
            </a:ln>
            <a:extLst>
              <a:ext uri="{909E8E84-426E-40dd-AFC4-6F175D3DCCD1}"/>
              <a:ext uri="{91240B29-F687-4f45-9708-019B960494DF}"/>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777" eaLnBrk="1" hangingPunct="1">
                <a:spcBef>
                  <a:spcPts val="0"/>
                </a:spcBef>
                <a:buClr>
                  <a:schemeClr val="accent1"/>
                </a:buClr>
                <a:buFont typeface="Arial"/>
                <a:buNone/>
                <a:defRPr/>
              </a:pPr>
              <a:r>
                <a:rPr lang="en-US" sz="600" dirty="0" smtClean="0">
                  <a:solidFill>
                    <a:srgbClr val="292929"/>
                  </a:solidFill>
                  <a:cs typeface="Arial" pitchFamily="34" charset="0"/>
                </a:rPr>
                <a:t>Insert Information Protection Policy Classification from Slide 8</a:t>
              </a:r>
              <a:endParaRPr lang="en-US" sz="800" dirty="0" smtClean="0">
                <a:solidFill>
                  <a:srgbClr val="292929"/>
                </a:solidFill>
                <a:cs typeface="Arial" pitchFamily="34" charset="0"/>
              </a:endParaRPr>
            </a:p>
          </p:txBody>
        </p:sp>
        <p:cxnSp>
          <p:nvCxnSpPr>
            <p:cNvPr id="13" name="Straight Connector 12"/>
            <p:cNvCxnSpPr/>
            <p:nvPr userDrawn="1"/>
          </p:nvCxnSpPr>
          <p:spPr>
            <a:xfrm flipH="1">
              <a:off x="3094495" y="4897925"/>
              <a:ext cx="1587" cy="96878"/>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pic>
        <p:nvPicPr>
          <p:cNvPr id="14" name="Picture 10"/>
          <p:cNvPicPr>
            <a:picLocks noChangeAspect="1"/>
          </p:cNvPicPr>
          <p:nvPr/>
        </p:nvPicPr>
        <p:blipFill>
          <a:blip r:embed="rId5"/>
          <a:srcRect/>
          <a:stretch>
            <a:fillRect/>
          </a:stretch>
        </p:blipFill>
        <p:spPr bwMode="auto">
          <a:xfrm>
            <a:off x="0" y="0"/>
            <a:ext cx="9144000" cy="5143500"/>
          </a:xfrm>
          <a:prstGeom prst="rect">
            <a:avLst/>
          </a:prstGeom>
          <a:noFill/>
          <a:ln w="9525">
            <a:noFill/>
            <a:miter lim="800000"/>
            <a:headEnd/>
            <a:tailEnd/>
          </a:ln>
        </p:spPr>
      </p:pic>
      <p:pic>
        <p:nvPicPr>
          <p:cNvPr id="15" name="Picture 16"/>
          <p:cNvPicPr>
            <a:picLocks noChangeAspect="1" noChangeArrowheads="1"/>
          </p:cNvPicPr>
          <p:nvPr userDrawn="1"/>
        </p:nvPicPr>
        <p:blipFill>
          <a:blip r:embed="rId6"/>
          <a:srcRect/>
          <a:stretch>
            <a:fillRect/>
          </a:stretch>
        </p:blipFill>
        <p:spPr bwMode="auto">
          <a:xfrm>
            <a:off x="1144588" y="3101975"/>
            <a:ext cx="2227262" cy="277813"/>
          </a:xfrm>
          <a:prstGeom prst="rect">
            <a:avLst/>
          </a:prstGeom>
          <a:noFill/>
          <a:ln w="9525">
            <a:noFill/>
            <a:miter lim="800000"/>
            <a:headEnd/>
            <a:tailEnd/>
          </a:ln>
        </p:spPr>
      </p:pic>
      <p:pic>
        <p:nvPicPr>
          <p:cNvPr id="16" name="Picture 74" descr="Tall Red"/>
          <p:cNvPicPr>
            <a:picLocks noChangeArrowheads="1"/>
          </p:cNvPicPr>
          <p:nvPr userDrawn="1"/>
        </p:nvPicPr>
        <p:blipFill>
          <a:blip r:embed="rId7"/>
          <a:srcRect/>
          <a:stretch>
            <a:fillRect/>
          </a:stretch>
        </p:blipFill>
        <p:spPr bwMode="auto">
          <a:xfrm>
            <a:off x="0" y="685800"/>
            <a:ext cx="1144588" cy="2117725"/>
          </a:xfrm>
          <a:prstGeom prst="rect">
            <a:avLst/>
          </a:prstGeom>
          <a:solidFill>
            <a:schemeClr val="tx2"/>
          </a:solidFill>
          <a:ln w="9525">
            <a:noFill/>
            <a:miter lim="800000"/>
            <a:headEnd/>
            <a:tailEnd/>
          </a:ln>
        </p:spPr>
      </p:pic>
      <p:pic>
        <p:nvPicPr>
          <p:cNvPr id="17" name="Picture 75" descr="Wide Red"/>
          <p:cNvPicPr>
            <a:picLocks noChangeArrowheads="1"/>
          </p:cNvPicPr>
          <p:nvPr userDrawn="1"/>
        </p:nvPicPr>
        <p:blipFill>
          <a:blip r:embed="rId8"/>
          <a:srcRect/>
          <a:stretch>
            <a:fillRect/>
          </a:stretch>
        </p:blipFill>
        <p:spPr bwMode="auto">
          <a:xfrm>
            <a:off x="3262313" y="685800"/>
            <a:ext cx="5881687" cy="2117725"/>
          </a:xfrm>
          <a:prstGeom prst="rect">
            <a:avLst/>
          </a:prstGeom>
          <a:solidFill>
            <a:schemeClr val="tx2"/>
          </a:solidFill>
          <a:ln w="9525">
            <a:noFill/>
            <a:miter lim="800000"/>
            <a:headEnd/>
            <a:tailEnd/>
          </a:ln>
        </p:spPr>
      </p:pic>
      <p:sp>
        <p:nvSpPr>
          <p:cNvPr id="2" name="Title 1"/>
          <p:cNvSpPr>
            <a:spLocks noGrp="1"/>
          </p:cNvSpPr>
          <p:nvPr>
            <p:ph type="ctrTitle"/>
          </p:nvPr>
        </p:nvSpPr>
        <p:spPr>
          <a:xfrm>
            <a:off x="1152934" y="3596180"/>
            <a:ext cx="7772797" cy="670855"/>
          </a:xfrm>
        </p:spPr>
        <p:txBody>
          <a:bodyPr anchor="b"/>
          <a:lstStyle>
            <a:lvl1pPr>
              <a:defRPr sz="2400"/>
            </a:lvl1pPr>
          </a:lstStyle>
          <a:p>
            <a:r>
              <a:rPr lang="en-US" dirty="0" smtClean="0"/>
              <a:t>Click to edit Master title style</a:t>
            </a:r>
            <a:endParaRPr lang="en-US" dirty="0"/>
          </a:p>
        </p:txBody>
      </p:sp>
      <p:sp>
        <p:nvSpPr>
          <p:cNvPr id="3" name="Subtitle 2"/>
          <p:cNvSpPr>
            <a:spLocks noGrp="1"/>
          </p:cNvSpPr>
          <p:nvPr>
            <p:ph type="subTitle" idx="1"/>
          </p:nvPr>
        </p:nvSpPr>
        <p:spPr>
          <a:xfrm>
            <a:off x="1152933" y="4410273"/>
            <a:ext cx="7075289" cy="532642"/>
          </a:xfrm>
        </p:spPr>
        <p:txBody>
          <a:bodyPr/>
          <a:lstStyle>
            <a:lvl1pPr marL="0" marR="0" indent="0" algn="l" defTabSz="914202" rtl="0" eaLnBrk="1" fontAlgn="base" latinLnBrk="0" hangingPunct="1">
              <a:lnSpc>
                <a:spcPct val="100000"/>
              </a:lnSpc>
              <a:spcBef>
                <a:spcPts val="0"/>
              </a:spcBef>
              <a:spcAft>
                <a:spcPts val="300"/>
              </a:spcAft>
              <a:buClr>
                <a:srgbClr val="FF0000"/>
              </a:buClr>
              <a:buSzTx/>
              <a:buFont typeface="Arial" pitchFamily="127" charset="0"/>
              <a:buNone/>
              <a:tabLst/>
              <a:defRPr sz="1800">
                <a:solidFill>
                  <a:schemeClr val="tx1"/>
                </a:solidFill>
              </a:defRPr>
            </a:lvl1pPr>
            <a:lvl2pPr marL="285511" indent="0" algn="ctr">
              <a:buNone/>
              <a:defRPr>
                <a:solidFill>
                  <a:schemeClr val="tx1">
                    <a:tint val="75000"/>
                  </a:schemeClr>
                </a:solidFill>
              </a:defRPr>
            </a:lvl2pPr>
            <a:lvl3pPr marL="571021" indent="0" algn="ctr">
              <a:buNone/>
              <a:defRPr>
                <a:solidFill>
                  <a:schemeClr val="tx1">
                    <a:tint val="75000"/>
                  </a:schemeClr>
                </a:solidFill>
              </a:defRPr>
            </a:lvl3pPr>
            <a:lvl4pPr marL="856533" indent="0" algn="ctr">
              <a:buNone/>
              <a:defRPr>
                <a:solidFill>
                  <a:schemeClr val="tx1">
                    <a:tint val="75000"/>
                  </a:schemeClr>
                </a:solidFill>
              </a:defRPr>
            </a:lvl4pPr>
            <a:lvl5pPr marL="1142044" indent="0" algn="ctr">
              <a:buNone/>
              <a:defRPr>
                <a:solidFill>
                  <a:schemeClr val="tx1">
                    <a:tint val="75000"/>
                  </a:schemeClr>
                </a:solidFill>
              </a:defRPr>
            </a:lvl5pPr>
            <a:lvl6pPr marL="1427555" indent="0" algn="ctr">
              <a:buNone/>
              <a:defRPr>
                <a:solidFill>
                  <a:schemeClr val="tx1">
                    <a:tint val="75000"/>
                  </a:schemeClr>
                </a:solidFill>
              </a:defRPr>
            </a:lvl6pPr>
            <a:lvl7pPr marL="1713066" indent="0" algn="ctr">
              <a:buNone/>
              <a:defRPr>
                <a:solidFill>
                  <a:schemeClr val="tx1">
                    <a:tint val="75000"/>
                  </a:schemeClr>
                </a:solidFill>
              </a:defRPr>
            </a:lvl7pPr>
            <a:lvl8pPr marL="1998578" indent="0" algn="ctr">
              <a:buNone/>
              <a:defRPr>
                <a:solidFill>
                  <a:schemeClr val="tx1">
                    <a:tint val="75000"/>
                  </a:schemeClr>
                </a:solidFill>
              </a:defRPr>
            </a:lvl8pPr>
            <a:lvl9pPr marL="2284088" indent="0" algn="ctr">
              <a:buNone/>
              <a:defRPr>
                <a:solidFill>
                  <a:schemeClr val="tx1">
                    <a:tint val="75000"/>
                  </a:schemeClr>
                </a:solidFill>
              </a:defRPr>
            </a:lvl9pPr>
          </a:lstStyle>
          <a:p>
            <a:r>
              <a:rPr lang="en-US" dirty="0" smtClean="0"/>
              <a:t>Click to edit Master subtitle style</a:t>
            </a:r>
          </a:p>
        </p:txBody>
      </p:sp>
      <p:sp>
        <p:nvSpPr>
          <p:cNvPr id="18" name="Footer Placeholder 4"/>
          <p:cNvSpPr>
            <a:spLocks noGrp="1"/>
          </p:cNvSpPr>
          <p:nvPr>
            <p:ph type="ftr" sz="quarter" idx="10"/>
          </p:nvPr>
        </p:nvSpPr>
        <p:spPr>
          <a:xfrm>
            <a:off x="6105525" y="4868863"/>
            <a:ext cx="2895600" cy="274637"/>
          </a:xfrm>
        </p:spPr>
        <p:txBody>
          <a:bodyPr/>
          <a:lstStyle>
            <a:lvl1pPr>
              <a:defRPr dirty="0"/>
            </a:lvl1pPr>
          </a:lstStyle>
          <a:p>
            <a:pPr>
              <a:defRPr/>
            </a:pPr>
            <a:endParaRPr lang="en-US"/>
          </a:p>
        </p:txBody>
      </p:sp>
    </p:spTree>
  </p:cSld>
  <p:clrMapOvr>
    <a:masterClrMapping/>
  </p:clrMapOvr>
  <p:transition>
    <p:wipe dir="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24" descr="Small Red Square"/>
          <p:cNvPicPr>
            <a:picLocks noChangeAspect="1" noChangeArrowheads="1"/>
          </p:cNvPicPr>
          <p:nvPr/>
        </p:nvPicPr>
        <p:blipFill>
          <a:blip r:embed="rId2"/>
          <a:srcRect/>
          <a:stretch>
            <a:fillRect/>
          </a:stretch>
        </p:blipFill>
        <p:spPr bwMode="auto">
          <a:xfrm>
            <a:off x="0" y="0"/>
            <a:ext cx="573088" cy="550863"/>
          </a:xfrm>
          <a:prstGeom prst="rect">
            <a:avLst/>
          </a:prstGeom>
          <a:solidFill>
            <a:schemeClr val="tx2"/>
          </a:solidFill>
          <a:ln w="9525">
            <a:noFill/>
            <a:miter lim="800000"/>
            <a:headEnd/>
            <a:tailEnd/>
          </a:ln>
        </p:spPr>
      </p:pic>
      <p:grpSp>
        <p:nvGrpSpPr>
          <p:cNvPr id="5" name="Group 5"/>
          <p:cNvGrpSpPr>
            <a:grpSpLocks/>
          </p:cNvGrpSpPr>
          <p:nvPr/>
        </p:nvGrpSpPr>
        <p:grpSpPr bwMode="auto">
          <a:xfrm>
            <a:off x="0" y="4629150"/>
            <a:ext cx="9144000" cy="168275"/>
            <a:chOff x="0" y="4629150"/>
            <a:chExt cx="9144000" cy="168275"/>
          </a:xfrm>
        </p:grpSpPr>
        <p:pic>
          <p:nvPicPr>
            <p:cNvPr id="6" name="Picture 25" descr="Red Bar"/>
            <p:cNvPicPr>
              <a:picLocks noChangeAspect="1" noChangeArrowheads="1"/>
            </p:cNvPicPr>
            <p:nvPr/>
          </p:nvPicPr>
          <p:blipFill>
            <a:blip r:embed="rId3"/>
            <a:srcRect/>
            <a:stretch>
              <a:fillRect/>
            </a:stretch>
          </p:blipFill>
          <p:spPr bwMode="auto">
            <a:xfrm>
              <a:off x="0" y="4629150"/>
              <a:ext cx="9144000" cy="168275"/>
            </a:xfrm>
            <a:prstGeom prst="rect">
              <a:avLst/>
            </a:prstGeom>
            <a:noFill/>
            <a:ln w="9525">
              <a:noFill/>
              <a:miter lim="800000"/>
              <a:headEnd/>
              <a:tailEnd/>
            </a:ln>
          </p:spPr>
        </p:pic>
        <p:pic>
          <p:nvPicPr>
            <p:cNvPr id="7" name="Picture 3" descr="O_redbox_clr_rgb.jpg"/>
            <p:cNvPicPr>
              <a:picLocks noChangeAspect="1"/>
            </p:cNvPicPr>
            <p:nvPr/>
          </p:nvPicPr>
          <p:blipFill>
            <a:blip r:embed="rId4"/>
            <a:srcRect/>
            <a:stretch>
              <a:fillRect/>
            </a:stretch>
          </p:blipFill>
          <p:spPr bwMode="auto">
            <a:xfrm>
              <a:off x="7989654" y="4651456"/>
              <a:ext cx="755707" cy="118628"/>
            </a:xfrm>
            <a:prstGeom prst="rect">
              <a:avLst/>
            </a:prstGeom>
            <a:noFill/>
            <a:ln w="9525">
              <a:noFill/>
              <a:miter lim="800000"/>
              <a:headEnd/>
              <a:tailEnd/>
            </a:ln>
          </p:spPr>
        </p:pic>
      </p:grpSp>
      <p:sp>
        <p:nvSpPr>
          <p:cNvPr id="8" name="Text Box 14"/>
          <p:cNvSpPr txBox="1">
            <a:spLocks noChangeArrowheads="1"/>
          </p:cNvSpPr>
          <p:nvPr userDrawn="1"/>
        </p:nvSpPr>
        <p:spPr bwMode="auto">
          <a:xfrm>
            <a:off x="635000" y="4875213"/>
            <a:ext cx="157163" cy="219075"/>
          </a:xfrm>
          <a:prstGeom prst="rect">
            <a:avLst/>
          </a:prstGeom>
          <a:noFill/>
          <a:ln>
            <a:noFill/>
          </a:ln>
          <a:extLst>
            <a:ext uri="{909E8E84-426E-40dd-AFC4-6F175D3DCCD1}"/>
            <a:ext uri="{91240B29-F687-4f45-9708-019B960494DF}"/>
          </a:extLst>
        </p:spPr>
        <p:txBody>
          <a:bodyPr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777" eaLnBrk="1" hangingPunct="1">
              <a:spcBef>
                <a:spcPts val="0"/>
              </a:spcBef>
              <a:buClr>
                <a:schemeClr val="accent1"/>
              </a:buClr>
              <a:buFont typeface="Arial"/>
              <a:buNone/>
              <a:defRPr/>
            </a:pPr>
            <a:fld id="{A6151C9F-3B15-4F2F-9C84-457E0492662F}" type="slidenum">
              <a:rPr lang="en-US" sz="600" smtClean="0">
                <a:cs typeface="Arial" pitchFamily="34" charset="0"/>
              </a:rPr>
              <a:pPr algn="r" defTabSz="342777" eaLnBrk="1" hangingPunct="1">
                <a:spcBef>
                  <a:spcPts val="0"/>
                </a:spcBef>
                <a:buClr>
                  <a:schemeClr val="accent1"/>
                </a:buClr>
                <a:buFont typeface="Arial"/>
                <a:buNone/>
                <a:defRPr/>
              </a:pPr>
              <a:t>‹#›</a:t>
            </a:fld>
            <a:endParaRPr lang="en-US" sz="600" dirty="0" smtClean="0">
              <a:solidFill>
                <a:srgbClr val="292929"/>
              </a:solidFill>
              <a:cs typeface="Arial" pitchFamily="34" charset="0"/>
            </a:endParaRPr>
          </a:p>
        </p:txBody>
      </p:sp>
      <p:sp>
        <p:nvSpPr>
          <p:cNvPr id="9" name="Text Box 14"/>
          <p:cNvSpPr txBox="1">
            <a:spLocks noChangeArrowheads="1"/>
          </p:cNvSpPr>
          <p:nvPr userDrawn="1"/>
        </p:nvSpPr>
        <p:spPr bwMode="auto">
          <a:xfrm>
            <a:off x="858838" y="4875213"/>
            <a:ext cx="2228850" cy="219075"/>
          </a:xfrm>
          <a:prstGeom prst="rect">
            <a:avLst/>
          </a:prstGeom>
          <a:noFill/>
          <a:ln>
            <a:noFill/>
          </a:ln>
          <a:extLst>
            <a:ext uri="{909E8E84-426E-40dd-AFC4-6F175D3DCCD1}"/>
            <a:ext uri="{91240B29-F687-4f45-9708-019B960494DF}"/>
          </a:extLst>
        </p:spPr>
        <p:txBody>
          <a:bodyPr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777" eaLnBrk="1" hangingPunct="1">
              <a:spcBef>
                <a:spcPts val="0"/>
              </a:spcBef>
              <a:buClr>
                <a:schemeClr val="accent1"/>
              </a:buClr>
              <a:buFont typeface="Arial"/>
              <a:buNone/>
              <a:defRPr/>
            </a:pPr>
            <a:r>
              <a:rPr lang="en-US" sz="600" dirty="0" smtClean="0">
                <a:solidFill>
                  <a:srgbClr val="292929"/>
                </a:solidFill>
                <a:cs typeface="Arial" pitchFamily="34" charset="0"/>
              </a:rPr>
              <a:t>Copyright © 2011, Oracle and/or its affiliates. All rights reserved.</a:t>
            </a:r>
          </a:p>
        </p:txBody>
      </p:sp>
      <p:cxnSp>
        <p:nvCxnSpPr>
          <p:cNvPr id="10" name="Straight Connector 9"/>
          <p:cNvCxnSpPr/>
          <p:nvPr userDrawn="1"/>
        </p:nvCxnSpPr>
        <p:spPr>
          <a:xfrm flipH="1">
            <a:off x="823913" y="4897438"/>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pic>
        <p:nvPicPr>
          <p:cNvPr id="14" name="Picture 24" descr="Small Red Square"/>
          <p:cNvPicPr>
            <a:picLocks noChangeAspect="1" noChangeArrowheads="1"/>
          </p:cNvPicPr>
          <p:nvPr userDrawn="1"/>
        </p:nvPicPr>
        <p:blipFill>
          <a:blip r:embed="rId2"/>
          <a:srcRect/>
          <a:stretch>
            <a:fillRect/>
          </a:stretch>
        </p:blipFill>
        <p:spPr bwMode="auto">
          <a:xfrm>
            <a:off x="7535863" y="0"/>
            <a:ext cx="1608137" cy="550863"/>
          </a:xfrm>
          <a:prstGeom prst="rect">
            <a:avLst/>
          </a:prstGeom>
          <a:solidFill>
            <a:schemeClr val="tx2"/>
          </a:solidFill>
          <a:ln w="9525">
            <a:noFill/>
            <a:miter lim="800000"/>
            <a:headEnd/>
            <a:tailEnd/>
          </a:ln>
        </p:spPr>
      </p:pic>
      <p:sp>
        <p:nvSpPr>
          <p:cNvPr id="2" name="Title 1"/>
          <p:cNvSpPr>
            <a:spLocks noGrp="1"/>
          </p:cNvSpPr>
          <p:nvPr>
            <p:ph type="title"/>
          </p:nvPr>
        </p:nvSpPr>
        <p:spPr>
          <a:xfrm>
            <a:off x="808054" y="201076"/>
            <a:ext cx="6569039" cy="44608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08038" y="1164166"/>
            <a:ext cx="8140700" cy="3325358"/>
          </a:xfrm>
        </p:spPr>
        <p:txBody>
          <a:bodyPr/>
          <a:lstStyle>
            <a:lvl1pPr>
              <a:defRPr>
                <a:solidFill>
                  <a:schemeClr val="tx1"/>
                </a:solidFill>
              </a:defRPr>
            </a:lvl1pPr>
            <a:lvl2pPr>
              <a:defRPr sz="2000">
                <a:solidFill>
                  <a:schemeClr val="tx1"/>
                </a:solidFill>
              </a:defRPr>
            </a:lvl2pPr>
            <a:lvl3pPr>
              <a:buClr>
                <a:schemeClr val="tx2"/>
              </a:buCl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Footer Placeholder 4"/>
          <p:cNvSpPr>
            <a:spLocks noGrp="1"/>
          </p:cNvSpPr>
          <p:nvPr>
            <p:ph type="ftr" sz="quarter" idx="10"/>
          </p:nvPr>
        </p:nvSpPr>
        <p:spPr/>
        <p:txBody>
          <a:bodyPr/>
          <a:lstStyle>
            <a:lvl1pPr>
              <a:defRPr dirty="0"/>
            </a:lvl1pPr>
          </a:lstStyle>
          <a:p>
            <a:pPr>
              <a:defRPr/>
            </a:pPr>
            <a:endParaRPr lang="en-US"/>
          </a:p>
        </p:txBody>
      </p:sp>
    </p:spTree>
  </p:cSld>
  <p:clrMapOvr>
    <a:masterClrMapping/>
  </p:clrMapOvr>
  <p:transition>
    <p:wipe dir="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4" descr="Small Red Square"/>
          <p:cNvPicPr>
            <a:picLocks noChangeAspect="1" noChangeArrowheads="1"/>
          </p:cNvPicPr>
          <p:nvPr userDrawn="1"/>
        </p:nvPicPr>
        <p:blipFill>
          <a:blip r:embed="rId2"/>
          <a:srcRect/>
          <a:stretch>
            <a:fillRect/>
          </a:stretch>
        </p:blipFill>
        <p:spPr bwMode="auto">
          <a:xfrm>
            <a:off x="0" y="0"/>
            <a:ext cx="688975" cy="514350"/>
          </a:xfrm>
          <a:prstGeom prst="rect">
            <a:avLst/>
          </a:prstGeom>
          <a:noFill/>
          <a:ln w="9525">
            <a:noFill/>
            <a:miter lim="800000"/>
            <a:headEnd/>
            <a:tailEnd/>
          </a:ln>
        </p:spPr>
      </p:pic>
      <p:sp>
        <p:nvSpPr>
          <p:cNvPr id="5" name="Rectangle 9"/>
          <p:cNvSpPr>
            <a:spLocks noChangeArrowheads="1"/>
          </p:cNvSpPr>
          <p:nvPr userDrawn="1"/>
        </p:nvSpPr>
        <p:spPr bwMode="auto">
          <a:xfrm>
            <a:off x="0" y="4629150"/>
            <a:ext cx="9144000" cy="228600"/>
          </a:xfrm>
          <a:prstGeom prst="rect">
            <a:avLst/>
          </a:prstGeom>
          <a:noFill/>
          <a:ln w="9525">
            <a:noFill/>
            <a:miter lim="800000"/>
            <a:headEnd type="none" w="sm" len="sm"/>
            <a:tailEnd type="none" w="sm" len="sm"/>
          </a:ln>
          <a:effectLst/>
        </p:spPr>
        <p:txBody>
          <a:bodyPr wrap="none" anchor="ctr"/>
          <a:lstStyle/>
          <a:p>
            <a:pPr algn="ctr">
              <a:lnSpc>
                <a:spcPct val="90000"/>
              </a:lnSpc>
              <a:spcBef>
                <a:spcPct val="50000"/>
              </a:spcBef>
              <a:buClr>
                <a:srgbClr val="667263"/>
              </a:buClr>
              <a:defRPr/>
            </a:pPr>
            <a:endParaRPr lang="en-US" sz="2000" b="1">
              <a:solidFill>
                <a:srgbClr val="000000"/>
              </a:solidFill>
              <a:ea typeface="ＭＳ Ｐゴシック" pitchFamily="34" charset="-128"/>
              <a:cs typeface="Arial" pitchFamily="34" charset="0"/>
            </a:endParaRPr>
          </a:p>
        </p:txBody>
      </p:sp>
      <p:grpSp>
        <p:nvGrpSpPr>
          <p:cNvPr id="6" name="Group 5"/>
          <p:cNvGrpSpPr>
            <a:grpSpLocks/>
          </p:cNvGrpSpPr>
          <p:nvPr userDrawn="1"/>
        </p:nvGrpSpPr>
        <p:grpSpPr bwMode="auto">
          <a:xfrm>
            <a:off x="0" y="4624388"/>
            <a:ext cx="9144000" cy="168275"/>
            <a:chOff x="0" y="4629150"/>
            <a:chExt cx="9144000" cy="168275"/>
          </a:xfrm>
        </p:grpSpPr>
        <p:pic>
          <p:nvPicPr>
            <p:cNvPr id="7" name="Picture 25" descr="Red Bar"/>
            <p:cNvPicPr>
              <a:picLocks noChangeAspect="1" noChangeArrowheads="1"/>
            </p:cNvPicPr>
            <p:nvPr/>
          </p:nvPicPr>
          <p:blipFill>
            <a:blip r:embed="rId3"/>
            <a:srcRect/>
            <a:stretch>
              <a:fillRect/>
            </a:stretch>
          </p:blipFill>
          <p:spPr bwMode="auto">
            <a:xfrm>
              <a:off x="0" y="4629150"/>
              <a:ext cx="9144000" cy="168275"/>
            </a:xfrm>
            <a:prstGeom prst="rect">
              <a:avLst/>
            </a:prstGeom>
            <a:noFill/>
            <a:ln w="9525">
              <a:noFill/>
              <a:miter lim="800000"/>
              <a:headEnd/>
              <a:tailEnd/>
            </a:ln>
          </p:spPr>
        </p:pic>
        <p:pic>
          <p:nvPicPr>
            <p:cNvPr id="8" name="Picture 3" descr="O_redbox_clr_rgb.jpg"/>
            <p:cNvPicPr>
              <a:picLocks noChangeAspect="1"/>
            </p:cNvPicPr>
            <p:nvPr/>
          </p:nvPicPr>
          <p:blipFill>
            <a:blip r:embed="rId4"/>
            <a:srcRect/>
            <a:stretch>
              <a:fillRect/>
            </a:stretch>
          </p:blipFill>
          <p:spPr bwMode="auto">
            <a:xfrm>
              <a:off x="7989654" y="4651456"/>
              <a:ext cx="755707" cy="118628"/>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 Box 14"/>
          <p:cNvSpPr txBox="1">
            <a:spLocks noChangeArrowheads="1"/>
          </p:cNvSpPr>
          <p:nvPr userDrawn="1"/>
        </p:nvSpPr>
        <p:spPr bwMode="auto">
          <a:xfrm>
            <a:off x="635000" y="4875213"/>
            <a:ext cx="157163" cy="219075"/>
          </a:xfrm>
          <a:prstGeom prst="rect">
            <a:avLst/>
          </a:prstGeom>
          <a:noFill/>
          <a:ln>
            <a:noFill/>
          </a:ln>
          <a:extLst>
            <a:ext uri="{909E8E84-426E-40dd-AFC4-6F175D3DCCD1}"/>
            <a:ext uri="{91240B29-F687-4f45-9708-019B960494DF}"/>
          </a:extLst>
        </p:spPr>
        <p:txBody>
          <a:bodyPr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777" eaLnBrk="1" hangingPunct="1">
              <a:spcBef>
                <a:spcPts val="0"/>
              </a:spcBef>
              <a:buClr>
                <a:schemeClr val="accent1"/>
              </a:buClr>
              <a:buFont typeface="Arial"/>
              <a:buNone/>
              <a:defRPr/>
            </a:pPr>
            <a:fld id="{A6151C9F-3B15-4F2F-9C84-457E0492662F}" type="slidenum">
              <a:rPr lang="en-US" sz="600" smtClean="0">
                <a:cs typeface="Arial" pitchFamily="34" charset="0"/>
              </a:rPr>
              <a:pPr algn="r" defTabSz="342777" eaLnBrk="1" hangingPunct="1">
                <a:spcBef>
                  <a:spcPts val="0"/>
                </a:spcBef>
                <a:buClr>
                  <a:schemeClr val="accent1"/>
                </a:buClr>
                <a:buFont typeface="Arial"/>
                <a:buNone/>
                <a:defRPr/>
              </a:pPr>
              <a:t>‹#›</a:t>
            </a:fld>
            <a:endParaRPr lang="en-US" sz="600" dirty="0" smtClean="0">
              <a:solidFill>
                <a:srgbClr val="292929"/>
              </a:solidFill>
              <a:cs typeface="Arial" pitchFamily="34" charset="0"/>
            </a:endParaRPr>
          </a:p>
        </p:txBody>
      </p:sp>
      <p:sp>
        <p:nvSpPr>
          <p:cNvPr id="10" name="Text Box 14"/>
          <p:cNvSpPr txBox="1">
            <a:spLocks noChangeArrowheads="1"/>
          </p:cNvSpPr>
          <p:nvPr userDrawn="1"/>
        </p:nvSpPr>
        <p:spPr bwMode="auto">
          <a:xfrm>
            <a:off x="858838" y="4875213"/>
            <a:ext cx="2228850" cy="219075"/>
          </a:xfrm>
          <a:prstGeom prst="rect">
            <a:avLst/>
          </a:prstGeom>
          <a:noFill/>
          <a:ln>
            <a:noFill/>
          </a:ln>
          <a:extLst>
            <a:ext uri="{909E8E84-426E-40dd-AFC4-6F175D3DCCD1}"/>
            <a:ext uri="{91240B29-F687-4f45-9708-019B960494DF}"/>
          </a:extLst>
        </p:spPr>
        <p:txBody>
          <a:bodyPr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777" eaLnBrk="1" hangingPunct="1">
              <a:spcBef>
                <a:spcPts val="0"/>
              </a:spcBef>
              <a:buClr>
                <a:schemeClr val="accent1"/>
              </a:buClr>
              <a:buFont typeface="Arial"/>
              <a:buNone/>
              <a:defRPr/>
            </a:pPr>
            <a:r>
              <a:rPr lang="en-US" sz="600" dirty="0" smtClean="0">
                <a:solidFill>
                  <a:srgbClr val="292929"/>
                </a:solidFill>
                <a:cs typeface="Arial" pitchFamily="34" charset="0"/>
              </a:rPr>
              <a:t>Copyright © 2011, Oracle and/or its affiliates. All rights reserved.</a:t>
            </a:r>
          </a:p>
        </p:txBody>
      </p:sp>
      <p:cxnSp>
        <p:nvCxnSpPr>
          <p:cNvPr id="11" name="Straight Connector 10"/>
          <p:cNvCxnSpPr/>
          <p:nvPr userDrawn="1"/>
        </p:nvCxnSpPr>
        <p:spPr>
          <a:xfrm flipH="1">
            <a:off x="823913" y="4897438"/>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ransition>
    <p:wipe dir="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4" descr="Small Red Square"/>
          <p:cNvPicPr>
            <a:picLocks noChangeAspect="1" noChangeArrowheads="1"/>
          </p:cNvPicPr>
          <p:nvPr userDrawn="1"/>
        </p:nvPicPr>
        <p:blipFill>
          <a:blip r:embed="rId2"/>
          <a:srcRect/>
          <a:stretch>
            <a:fillRect/>
          </a:stretch>
        </p:blipFill>
        <p:spPr bwMode="auto">
          <a:xfrm>
            <a:off x="0" y="0"/>
            <a:ext cx="688975" cy="514350"/>
          </a:xfrm>
          <a:prstGeom prst="rect">
            <a:avLst/>
          </a:prstGeom>
          <a:noFill/>
          <a:ln w="9525">
            <a:noFill/>
            <a:miter lim="800000"/>
            <a:headEnd/>
            <a:tailEnd/>
          </a:ln>
        </p:spPr>
      </p:pic>
      <p:sp>
        <p:nvSpPr>
          <p:cNvPr id="5" name="Rectangle 9"/>
          <p:cNvSpPr>
            <a:spLocks noChangeArrowheads="1"/>
          </p:cNvSpPr>
          <p:nvPr userDrawn="1"/>
        </p:nvSpPr>
        <p:spPr bwMode="auto">
          <a:xfrm>
            <a:off x="0" y="4629150"/>
            <a:ext cx="9144000" cy="228600"/>
          </a:xfrm>
          <a:prstGeom prst="rect">
            <a:avLst/>
          </a:prstGeom>
          <a:noFill/>
          <a:ln w="9525">
            <a:noFill/>
            <a:miter lim="800000"/>
            <a:headEnd type="none" w="sm" len="sm"/>
            <a:tailEnd type="none" w="sm" len="sm"/>
          </a:ln>
          <a:effectLst/>
        </p:spPr>
        <p:txBody>
          <a:bodyPr wrap="none" anchor="ctr"/>
          <a:lstStyle/>
          <a:p>
            <a:pPr algn="ctr">
              <a:lnSpc>
                <a:spcPct val="90000"/>
              </a:lnSpc>
              <a:spcBef>
                <a:spcPct val="50000"/>
              </a:spcBef>
              <a:buClr>
                <a:srgbClr val="667263"/>
              </a:buClr>
              <a:defRPr/>
            </a:pPr>
            <a:endParaRPr lang="en-US" sz="2000" b="1">
              <a:solidFill>
                <a:srgbClr val="000000"/>
              </a:solidFill>
              <a:ea typeface="ＭＳ Ｐゴシック" pitchFamily="34" charset="-128"/>
              <a:cs typeface="Arial" pitchFamily="34" charset="0"/>
            </a:endParaRPr>
          </a:p>
        </p:txBody>
      </p:sp>
      <p:grpSp>
        <p:nvGrpSpPr>
          <p:cNvPr id="6" name="Group 5"/>
          <p:cNvGrpSpPr>
            <a:grpSpLocks/>
          </p:cNvGrpSpPr>
          <p:nvPr userDrawn="1"/>
        </p:nvGrpSpPr>
        <p:grpSpPr bwMode="auto">
          <a:xfrm>
            <a:off x="0" y="4624388"/>
            <a:ext cx="9144000" cy="168275"/>
            <a:chOff x="0" y="4629150"/>
            <a:chExt cx="9144000" cy="168275"/>
          </a:xfrm>
        </p:grpSpPr>
        <p:pic>
          <p:nvPicPr>
            <p:cNvPr id="7" name="Picture 25" descr="Red Bar"/>
            <p:cNvPicPr>
              <a:picLocks noChangeAspect="1" noChangeArrowheads="1"/>
            </p:cNvPicPr>
            <p:nvPr/>
          </p:nvPicPr>
          <p:blipFill>
            <a:blip r:embed="rId3"/>
            <a:srcRect/>
            <a:stretch>
              <a:fillRect/>
            </a:stretch>
          </p:blipFill>
          <p:spPr bwMode="auto">
            <a:xfrm>
              <a:off x="0" y="4629150"/>
              <a:ext cx="9144000" cy="168275"/>
            </a:xfrm>
            <a:prstGeom prst="rect">
              <a:avLst/>
            </a:prstGeom>
            <a:noFill/>
            <a:ln w="9525">
              <a:noFill/>
              <a:miter lim="800000"/>
              <a:headEnd/>
              <a:tailEnd/>
            </a:ln>
          </p:spPr>
        </p:pic>
        <p:pic>
          <p:nvPicPr>
            <p:cNvPr id="8" name="Picture 3" descr="O_redbox_clr_rgb.jpg"/>
            <p:cNvPicPr>
              <a:picLocks noChangeAspect="1"/>
            </p:cNvPicPr>
            <p:nvPr/>
          </p:nvPicPr>
          <p:blipFill>
            <a:blip r:embed="rId4"/>
            <a:srcRect/>
            <a:stretch>
              <a:fillRect/>
            </a:stretch>
          </p:blipFill>
          <p:spPr bwMode="auto">
            <a:xfrm>
              <a:off x="7989654" y="4651456"/>
              <a:ext cx="755707" cy="118628"/>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 Box 14"/>
          <p:cNvSpPr txBox="1">
            <a:spLocks noChangeArrowheads="1"/>
          </p:cNvSpPr>
          <p:nvPr userDrawn="1"/>
        </p:nvSpPr>
        <p:spPr bwMode="auto">
          <a:xfrm>
            <a:off x="635000" y="4875213"/>
            <a:ext cx="157163" cy="219075"/>
          </a:xfrm>
          <a:prstGeom prst="rect">
            <a:avLst/>
          </a:prstGeom>
          <a:noFill/>
          <a:ln>
            <a:noFill/>
          </a:ln>
          <a:extLst>
            <a:ext uri="{909E8E84-426E-40dd-AFC4-6F175D3DCCD1}"/>
            <a:ext uri="{91240B29-F687-4f45-9708-019B960494DF}"/>
          </a:extLst>
        </p:spPr>
        <p:txBody>
          <a:bodyPr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777" eaLnBrk="1" hangingPunct="1">
              <a:spcBef>
                <a:spcPts val="0"/>
              </a:spcBef>
              <a:buClr>
                <a:schemeClr val="accent1"/>
              </a:buClr>
              <a:buFont typeface="Arial"/>
              <a:buNone/>
              <a:defRPr/>
            </a:pPr>
            <a:fld id="{A6151C9F-3B15-4F2F-9C84-457E0492662F}" type="slidenum">
              <a:rPr lang="en-US" sz="600" smtClean="0">
                <a:cs typeface="Arial" pitchFamily="34" charset="0"/>
              </a:rPr>
              <a:pPr algn="r" defTabSz="342777" eaLnBrk="1" hangingPunct="1">
                <a:spcBef>
                  <a:spcPts val="0"/>
                </a:spcBef>
                <a:buClr>
                  <a:schemeClr val="accent1"/>
                </a:buClr>
                <a:buFont typeface="Arial"/>
                <a:buNone/>
                <a:defRPr/>
              </a:pPr>
              <a:t>‹#›</a:t>
            </a:fld>
            <a:endParaRPr lang="en-US" sz="600" dirty="0" smtClean="0">
              <a:solidFill>
                <a:srgbClr val="292929"/>
              </a:solidFill>
              <a:cs typeface="Arial" pitchFamily="34" charset="0"/>
            </a:endParaRPr>
          </a:p>
        </p:txBody>
      </p:sp>
      <p:sp>
        <p:nvSpPr>
          <p:cNvPr id="10" name="Text Box 14"/>
          <p:cNvSpPr txBox="1">
            <a:spLocks noChangeArrowheads="1"/>
          </p:cNvSpPr>
          <p:nvPr userDrawn="1"/>
        </p:nvSpPr>
        <p:spPr bwMode="auto">
          <a:xfrm>
            <a:off x="858838" y="4875213"/>
            <a:ext cx="2228850" cy="219075"/>
          </a:xfrm>
          <a:prstGeom prst="rect">
            <a:avLst/>
          </a:prstGeom>
          <a:noFill/>
          <a:ln>
            <a:noFill/>
          </a:ln>
          <a:extLst>
            <a:ext uri="{909E8E84-426E-40dd-AFC4-6F175D3DCCD1}"/>
            <a:ext uri="{91240B29-F687-4f45-9708-019B960494DF}"/>
          </a:extLst>
        </p:spPr>
        <p:txBody>
          <a:bodyPr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777" eaLnBrk="1" hangingPunct="1">
              <a:spcBef>
                <a:spcPts val="0"/>
              </a:spcBef>
              <a:buClr>
                <a:schemeClr val="accent1"/>
              </a:buClr>
              <a:buFont typeface="Arial"/>
              <a:buNone/>
              <a:defRPr/>
            </a:pPr>
            <a:r>
              <a:rPr lang="en-US" sz="600" dirty="0" smtClean="0">
                <a:solidFill>
                  <a:srgbClr val="292929"/>
                </a:solidFill>
                <a:cs typeface="Arial" pitchFamily="34" charset="0"/>
              </a:rPr>
              <a:t>Copyright © 2011, Oracle and/or its affiliates. All rights reserved.</a:t>
            </a:r>
          </a:p>
        </p:txBody>
      </p:sp>
      <p:cxnSp>
        <p:nvCxnSpPr>
          <p:cNvPr id="11" name="Straight Connector 10"/>
          <p:cNvCxnSpPr/>
          <p:nvPr userDrawn="1"/>
        </p:nvCxnSpPr>
        <p:spPr>
          <a:xfrm flipH="1">
            <a:off x="823913" y="4897438"/>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ransition>
    <p:wipe dir="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5" descr="Red Bar"/>
          <p:cNvPicPr>
            <a:picLocks noChangeAspect="1" noChangeArrowheads="1"/>
          </p:cNvPicPr>
          <p:nvPr userDrawn="1"/>
        </p:nvPicPr>
        <p:blipFill>
          <a:blip r:embed="rId2"/>
          <a:srcRect/>
          <a:stretch>
            <a:fillRect/>
          </a:stretch>
        </p:blipFill>
        <p:spPr bwMode="auto">
          <a:xfrm>
            <a:off x="0" y="4629150"/>
            <a:ext cx="9144000" cy="169863"/>
          </a:xfrm>
          <a:prstGeom prst="rect">
            <a:avLst/>
          </a:prstGeom>
          <a:noFill/>
          <a:ln w="9525">
            <a:noFill/>
            <a:miter lim="800000"/>
            <a:headEnd/>
            <a:tailEnd/>
          </a:ln>
        </p:spPr>
      </p:pic>
      <p:pic>
        <p:nvPicPr>
          <p:cNvPr id="5" name="Picture 24" descr="Small Red Square"/>
          <p:cNvPicPr>
            <a:picLocks noChangeAspect="1" noChangeArrowheads="1"/>
          </p:cNvPicPr>
          <p:nvPr userDrawn="1"/>
        </p:nvPicPr>
        <p:blipFill>
          <a:blip r:embed="rId3"/>
          <a:srcRect/>
          <a:stretch>
            <a:fillRect/>
          </a:stretch>
        </p:blipFill>
        <p:spPr bwMode="auto">
          <a:xfrm>
            <a:off x="0" y="0"/>
            <a:ext cx="688975" cy="514350"/>
          </a:xfrm>
          <a:prstGeom prst="rect">
            <a:avLst/>
          </a:prstGeom>
          <a:noFill/>
          <a:ln w="9525">
            <a:noFill/>
            <a:miter lim="800000"/>
            <a:headEnd/>
            <a:tailEnd/>
          </a:ln>
        </p:spPr>
      </p:pic>
      <p:sp>
        <p:nvSpPr>
          <p:cNvPr id="6" name="Rectangle 9"/>
          <p:cNvSpPr>
            <a:spLocks noChangeArrowheads="1"/>
          </p:cNvSpPr>
          <p:nvPr userDrawn="1"/>
        </p:nvSpPr>
        <p:spPr bwMode="auto">
          <a:xfrm>
            <a:off x="0" y="4629150"/>
            <a:ext cx="9144000" cy="228600"/>
          </a:xfrm>
          <a:prstGeom prst="rect">
            <a:avLst/>
          </a:prstGeom>
          <a:noFill/>
          <a:ln w="9525">
            <a:noFill/>
            <a:miter lim="800000"/>
            <a:headEnd type="none" w="sm" len="sm"/>
            <a:tailEnd type="none" w="sm" len="sm"/>
          </a:ln>
        </p:spPr>
        <p:txBody>
          <a:bodyPr wrap="none" anchor="ctr"/>
          <a:lstStyle/>
          <a:p>
            <a:pPr algn="ctr">
              <a:lnSpc>
                <a:spcPct val="90000"/>
              </a:lnSpc>
              <a:spcBef>
                <a:spcPct val="50000"/>
              </a:spcBef>
              <a:buClr>
                <a:srgbClr val="667263"/>
              </a:buClr>
              <a:defRPr/>
            </a:pPr>
            <a:endParaRPr lang="en-US" sz="2000" b="1">
              <a:solidFill>
                <a:srgbClr val="000000"/>
              </a:solidFill>
              <a:ea typeface="ＭＳ Ｐゴシック" pitchFamily="34" charset="-128"/>
              <a:cs typeface="Arial" pitchFamily="34" charset="0"/>
            </a:endParaRPr>
          </a:p>
        </p:txBody>
      </p:sp>
      <p:pic>
        <p:nvPicPr>
          <p:cNvPr id="7" name="Picture 20" descr="Oracle WHITE"/>
          <p:cNvPicPr>
            <a:picLocks noChangeAspect="1" noChangeArrowheads="1"/>
          </p:cNvPicPr>
          <p:nvPr userDrawn="1"/>
        </p:nvPicPr>
        <p:blipFill>
          <a:blip r:embed="rId4"/>
          <a:srcRect/>
          <a:stretch>
            <a:fillRect/>
          </a:stretch>
        </p:blipFill>
        <p:spPr bwMode="auto">
          <a:xfrm>
            <a:off x="7620000" y="4670425"/>
            <a:ext cx="947738" cy="889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 Box 14"/>
          <p:cNvSpPr txBox="1">
            <a:spLocks noChangeArrowheads="1"/>
          </p:cNvSpPr>
          <p:nvPr userDrawn="1"/>
        </p:nvSpPr>
        <p:spPr bwMode="auto">
          <a:xfrm>
            <a:off x="635000" y="4875213"/>
            <a:ext cx="157163" cy="219075"/>
          </a:xfrm>
          <a:prstGeom prst="rect">
            <a:avLst/>
          </a:prstGeom>
          <a:noFill/>
          <a:ln>
            <a:noFill/>
          </a:ln>
          <a:extLst>
            <a:ext uri="{909E8E84-426E-40dd-AFC4-6F175D3DCCD1}"/>
            <a:ext uri="{91240B29-F687-4f45-9708-019B960494DF}"/>
          </a:extLst>
        </p:spPr>
        <p:txBody>
          <a:bodyPr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777" eaLnBrk="1" hangingPunct="1">
              <a:spcBef>
                <a:spcPts val="0"/>
              </a:spcBef>
              <a:buClr>
                <a:schemeClr val="accent1"/>
              </a:buClr>
              <a:buFont typeface="Arial"/>
              <a:buNone/>
              <a:defRPr/>
            </a:pPr>
            <a:fld id="{A6151C9F-3B15-4F2F-9C84-457E0492662F}" type="slidenum">
              <a:rPr lang="en-US" sz="600" smtClean="0">
                <a:cs typeface="Arial" pitchFamily="34" charset="0"/>
              </a:rPr>
              <a:pPr algn="r" defTabSz="342777" eaLnBrk="1" hangingPunct="1">
                <a:spcBef>
                  <a:spcPts val="0"/>
                </a:spcBef>
                <a:buClr>
                  <a:schemeClr val="accent1"/>
                </a:buClr>
                <a:buFont typeface="Arial"/>
                <a:buNone/>
                <a:defRPr/>
              </a:pPr>
              <a:t>‹#›</a:t>
            </a:fld>
            <a:endParaRPr lang="en-US" sz="600" dirty="0" smtClean="0">
              <a:solidFill>
                <a:srgbClr val="292929"/>
              </a:solidFill>
              <a:cs typeface="Arial" pitchFamily="34" charset="0"/>
            </a:endParaRPr>
          </a:p>
        </p:txBody>
      </p:sp>
      <p:sp>
        <p:nvSpPr>
          <p:cNvPr id="10" name="Text Box 14"/>
          <p:cNvSpPr txBox="1">
            <a:spLocks noChangeArrowheads="1"/>
          </p:cNvSpPr>
          <p:nvPr userDrawn="1"/>
        </p:nvSpPr>
        <p:spPr bwMode="auto">
          <a:xfrm>
            <a:off x="858838" y="4875213"/>
            <a:ext cx="2228850" cy="219075"/>
          </a:xfrm>
          <a:prstGeom prst="rect">
            <a:avLst/>
          </a:prstGeom>
          <a:noFill/>
          <a:ln>
            <a:noFill/>
          </a:ln>
          <a:extLst>
            <a:ext uri="{909E8E84-426E-40dd-AFC4-6F175D3DCCD1}"/>
            <a:ext uri="{91240B29-F687-4f45-9708-019B960494DF}"/>
          </a:extLst>
        </p:spPr>
        <p:txBody>
          <a:bodyPr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777" eaLnBrk="1" hangingPunct="1">
              <a:spcBef>
                <a:spcPts val="0"/>
              </a:spcBef>
              <a:buClr>
                <a:schemeClr val="accent1"/>
              </a:buClr>
              <a:buFont typeface="Arial"/>
              <a:buNone/>
              <a:defRPr/>
            </a:pPr>
            <a:r>
              <a:rPr lang="en-US" sz="600" dirty="0" smtClean="0">
                <a:solidFill>
                  <a:srgbClr val="292929"/>
                </a:solidFill>
                <a:cs typeface="Arial" pitchFamily="34" charset="0"/>
              </a:rPr>
              <a:t>Copyright © 2011, Oracle and/or its affiliates. All rights reserved.</a:t>
            </a:r>
          </a:p>
        </p:txBody>
      </p:sp>
      <p:cxnSp>
        <p:nvCxnSpPr>
          <p:cNvPr id="11" name="Straight Connector 10"/>
          <p:cNvCxnSpPr/>
          <p:nvPr userDrawn="1"/>
        </p:nvCxnSpPr>
        <p:spPr>
          <a:xfrm flipH="1">
            <a:off x="823913" y="4897438"/>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ransition>
    <p:wipe dir="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pic>
        <p:nvPicPr>
          <p:cNvPr id="2" name="Picture 25" descr="Red Bar"/>
          <p:cNvPicPr>
            <a:picLocks noChangeAspect="1" noChangeArrowheads="1"/>
          </p:cNvPicPr>
          <p:nvPr/>
        </p:nvPicPr>
        <p:blipFill>
          <a:blip r:embed="rId2"/>
          <a:srcRect/>
          <a:stretch>
            <a:fillRect/>
          </a:stretch>
        </p:blipFill>
        <p:spPr bwMode="auto">
          <a:xfrm>
            <a:off x="0" y="4629150"/>
            <a:ext cx="9144000" cy="169863"/>
          </a:xfrm>
          <a:prstGeom prst="rect">
            <a:avLst/>
          </a:prstGeom>
          <a:noFill/>
          <a:ln w="9525">
            <a:noFill/>
            <a:miter lim="800000"/>
            <a:headEnd/>
            <a:tailEnd/>
          </a:ln>
        </p:spPr>
      </p:pic>
      <p:pic>
        <p:nvPicPr>
          <p:cNvPr id="3" name="Picture 24" descr="Small Red Square"/>
          <p:cNvPicPr>
            <a:picLocks noChangeAspect="1" noChangeArrowheads="1"/>
          </p:cNvPicPr>
          <p:nvPr/>
        </p:nvPicPr>
        <p:blipFill>
          <a:blip r:embed="rId3"/>
          <a:srcRect/>
          <a:stretch>
            <a:fillRect/>
          </a:stretch>
        </p:blipFill>
        <p:spPr bwMode="auto">
          <a:xfrm>
            <a:off x="0" y="0"/>
            <a:ext cx="688975" cy="514350"/>
          </a:xfrm>
          <a:prstGeom prst="rect">
            <a:avLst/>
          </a:prstGeom>
          <a:noFill/>
          <a:ln w="9525">
            <a:noFill/>
            <a:miter lim="800000"/>
            <a:headEnd/>
            <a:tailEnd/>
          </a:ln>
        </p:spPr>
      </p:pic>
      <p:sp>
        <p:nvSpPr>
          <p:cNvPr id="4" name="Rectangle 9"/>
          <p:cNvSpPr>
            <a:spLocks noChangeArrowheads="1"/>
          </p:cNvSpPr>
          <p:nvPr/>
        </p:nvSpPr>
        <p:spPr bwMode="auto">
          <a:xfrm>
            <a:off x="0" y="4629150"/>
            <a:ext cx="9144000" cy="228600"/>
          </a:xfrm>
          <a:prstGeom prst="rect">
            <a:avLst/>
          </a:prstGeom>
          <a:noFill/>
          <a:ln w="9525">
            <a:noFill/>
            <a:miter lim="800000"/>
            <a:headEnd type="none" w="sm" len="sm"/>
            <a:tailEnd type="none" w="sm" len="sm"/>
          </a:ln>
        </p:spPr>
        <p:txBody>
          <a:bodyPr wrap="none" anchor="ctr"/>
          <a:lstStyle/>
          <a:p>
            <a:pPr algn="ctr">
              <a:lnSpc>
                <a:spcPct val="90000"/>
              </a:lnSpc>
              <a:spcBef>
                <a:spcPct val="50000"/>
              </a:spcBef>
              <a:buClr>
                <a:srgbClr val="FD0000"/>
              </a:buClr>
              <a:defRPr/>
            </a:pPr>
            <a:endParaRPr lang="en-US" sz="2000">
              <a:solidFill>
                <a:srgbClr val="000000"/>
              </a:solidFill>
              <a:ea typeface="ＭＳ Ｐゴシック" pitchFamily="34" charset="-128"/>
              <a:cs typeface="Arial" pitchFamily="34" charset="0"/>
            </a:endParaRPr>
          </a:p>
        </p:txBody>
      </p:sp>
      <p:pic>
        <p:nvPicPr>
          <p:cNvPr id="5" name="Picture 20" descr="Oracle WHITE"/>
          <p:cNvPicPr>
            <a:picLocks noChangeAspect="1" noChangeArrowheads="1"/>
          </p:cNvPicPr>
          <p:nvPr/>
        </p:nvPicPr>
        <p:blipFill>
          <a:blip r:embed="rId4"/>
          <a:srcRect/>
          <a:stretch>
            <a:fillRect/>
          </a:stretch>
        </p:blipFill>
        <p:spPr bwMode="auto">
          <a:xfrm>
            <a:off x="7620000" y="4670425"/>
            <a:ext cx="947738" cy="88900"/>
          </a:xfrm>
          <a:prstGeom prst="rect">
            <a:avLst/>
          </a:prstGeom>
          <a:noFill/>
          <a:ln w="9525">
            <a:noFill/>
            <a:miter lim="800000"/>
            <a:headEnd/>
            <a:tailEnd/>
          </a:ln>
        </p:spPr>
      </p:pic>
      <p:sp>
        <p:nvSpPr>
          <p:cNvPr id="6" name="Text Box 14"/>
          <p:cNvSpPr txBox="1">
            <a:spLocks noChangeArrowheads="1"/>
          </p:cNvSpPr>
          <p:nvPr userDrawn="1"/>
        </p:nvSpPr>
        <p:spPr bwMode="auto">
          <a:xfrm>
            <a:off x="635000" y="4875213"/>
            <a:ext cx="157163" cy="219075"/>
          </a:xfrm>
          <a:prstGeom prst="rect">
            <a:avLst/>
          </a:prstGeom>
          <a:noFill/>
          <a:ln>
            <a:noFill/>
          </a:ln>
          <a:extLst>
            <a:ext uri="{909E8E84-426E-40dd-AFC4-6F175D3DCCD1}"/>
            <a:ext uri="{91240B29-F687-4f45-9708-019B960494DF}"/>
          </a:extLst>
        </p:spPr>
        <p:txBody>
          <a:bodyPr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777" eaLnBrk="1" hangingPunct="1">
              <a:spcBef>
                <a:spcPts val="0"/>
              </a:spcBef>
              <a:buClr>
                <a:schemeClr val="accent1"/>
              </a:buClr>
              <a:buFont typeface="Arial"/>
              <a:buNone/>
              <a:defRPr/>
            </a:pPr>
            <a:fld id="{A6151C9F-3B15-4F2F-9C84-457E0492662F}" type="slidenum">
              <a:rPr lang="en-US" sz="600" smtClean="0">
                <a:cs typeface="Arial" pitchFamily="34" charset="0"/>
              </a:rPr>
              <a:pPr algn="r" defTabSz="342777" eaLnBrk="1" hangingPunct="1">
                <a:spcBef>
                  <a:spcPts val="0"/>
                </a:spcBef>
                <a:buClr>
                  <a:schemeClr val="accent1"/>
                </a:buClr>
                <a:buFont typeface="Arial"/>
                <a:buNone/>
                <a:defRPr/>
              </a:pPr>
              <a:t>‹#›</a:t>
            </a:fld>
            <a:endParaRPr lang="en-US" sz="600" dirty="0" smtClean="0">
              <a:solidFill>
                <a:srgbClr val="292929"/>
              </a:solidFill>
              <a:cs typeface="Arial" pitchFamily="34" charset="0"/>
            </a:endParaRPr>
          </a:p>
        </p:txBody>
      </p:sp>
      <p:sp>
        <p:nvSpPr>
          <p:cNvPr id="7" name="Text Box 14"/>
          <p:cNvSpPr txBox="1">
            <a:spLocks noChangeArrowheads="1"/>
          </p:cNvSpPr>
          <p:nvPr userDrawn="1"/>
        </p:nvSpPr>
        <p:spPr bwMode="auto">
          <a:xfrm>
            <a:off x="858838" y="4875213"/>
            <a:ext cx="2228850" cy="219075"/>
          </a:xfrm>
          <a:prstGeom prst="rect">
            <a:avLst/>
          </a:prstGeom>
          <a:noFill/>
          <a:ln>
            <a:noFill/>
          </a:ln>
          <a:extLst>
            <a:ext uri="{909E8E84-426E-40dd-AFC4-6F175D3DCCD1}"/>
            <a:ext uri="{91240B29-F687-4f45-9708-019B960494DF}"/>
          </a:extLst>
        </p:spPr>
        <p:txBody>
          <a:bodyPr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777" eaLnBrk="1" hangingPunct="1">
              <a:spcBef>
                <a:spcPts val="0"/>
              </a:spcBef>
              <a:buClr>
                <a:schemeClr val="accent1"/>
              </a:buClr>
              <a:buFont typeface="Arial"/>
              <a:buNone/>
              <a:defRPr/>
            </a:pPr>
            <a:r>
              <a:rPr lang="en-US" sz="600" dirty="0" smtClean="0">
                <a:solidFill>
                  <a:srgbClr val="292929"/>
                </a:solidFill>
                <a:cs typeface="Arial" pitchFamily="34" charset="0"/>
              </a:rPr>
              <a:t>Copyright © 2011, Oracle and/or its affiliates. All rights reserved.</a:t>
            </a:r>
          </a:p>
        </p:txBody>
      </p:sp>
      <p:cxnSp>
        <p:nvCxnSpPr>
          <p:cNvPr id="8" name="Straight Connector 7"/>
          <p:cNvCxnSpPr/>
          <p:nvPr userDrawn="1"/>
        </p:nvCxnSpPr>
        <p:spPr>
          <a:xfrm flipH="1">
            <a:off x="823913" y="4897438"/>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ransition>
    <p:wipe dir="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0" y="4629150"/>
            <a:ext cx="9144000" cy="228600"/>
          </a:xfrm>
          <a:prstGeom prst="rect">
            <a:avLst/>
          </a:prstGeom>
          <a:noFill/>
          <a:ln w="9525">
            <a:noFill/>
            <a:miter lim="800000"/>
            <a:headEnd type="none" w="sm" len="sm"/>
            <a:tailEnd type="none" w="sm" len="sm"/>
          </a:ln>
          <a:effectLst/>
        </p:spPr>
        <p:txBody>
          <a:bodyPr wrap="none" lIns="81549" tIns="40775" rIns="81549" bIns="40775" anchor="ctr"/>
          <a:lstStyle/>
          <a:p>
            <a:pPr algn="ctr">
              <a:lnSpc>
                <a:spcPct val="90000"/>
              </a:lnSpc>
              <a:spcBef>
                <a:spcPct val="50000"/>
              </a:spcBef>
              <a:buClr>
                <a:srgbClr val="667263"/>
              </a:buClr>
              <a:defRPr/>
            </a:pPr>
            <a:endParaRPr lang="en-US" sz="1800" b="1">
              <a:solidFill>
                <a:srgbClr val="000000"/>
              </a:solidFill>
              <a:latin typeface="Arial" charset="0"/>
              <a:ea typeface="ＭＳ Ｐゴシック" pitchFamily="34" charset="-128"/>
              <a:cs typeface="Arial" pitchFamily="34" charset="0"/>
            </a:endParaRPr>
          </a:p>
        </p:txBody>
      </p:sp>
      <p:pic>
        <p:nvPicPr>
          <p:cNvPr id="5" name="Picture 20" descr="Oracle WHITE"/>
          <p:cNvPicPr>
            <a:picLocks noChangeAspect="1" noChangeArrowheads="1"/>
          </p:cNvPicPr>
          <p:nvPr userDrawn="1"/>
        </p:nvPicPr>
        <p:blipFill>
          <a:blip r:embed="rId2"/>
          <a:srcRect/>
          <a:stretch>
            <a:fillRect/>
          </a:stretch>
        </p:blipFill>
        <p:spPr bwMode="auto">
          <a:xfrm>
            <a:off x="7870825" y="4664075"/>
            <a:ext cx="879475" cy="109538"/>
          </a:xfrm>
          <a:prstGeom prst="rect">
            <a:avLst/>
          </a:prstGeom>
          <a:noFill/>
          <a:ln w="9525">
            <a:noFill/>
            <a:miter lim="800000"/>
            <a:headEnd/>
            <a:tailEnd/>
          </a:ln>
        </p:spPr>
      </p:pic>
      <p:pic>
        <p:nvPicPr>
          <p:cNvPr id="6" name="Picture 24" descr="Small Red Square"/>
          <p:cNvPicPr>
            <a:picLocks noChangeAspect="1" noChangeArrowheads="1"/>
          </p:cNvPicPr>
          <p:nvPr userDrawn="1"/>
        </p:nvPicPr>
        <p:blipFill>
          <a:blip r:embed="rId3"/>
          <a:srcRect/>
          <a:stretch>
            <a:fillRect/>
          </a:stretch>
        </p:blipFill>
        <p:spPr bwMode="auto">
          <a:xfrm>
            <a:off x="0" y="0"/>
            <a:ext cx="533400" cy="512763"/>
          </a:xfrm>
          <a:prstGeom prst="rect">
            <a:avLst/>
          </a:prstGeom>
          <a:noFill/>
          <a:ln w="9525">
            <a:noFill/>
            <a:miter lim="800000"/>
            <a:headEnd/>
            <a:tailEnd/>
          </a:ln>
        </p:spPr>
      </p:pic>
      <p:pic>
        <p:nvPicPr>
          <p:cNvPr id="7" name="Picture 25" descr="Red Bar"/>
          <p:cNvPicPr>
            <a:picLocks noChangeAspect="1" noChangeArrowheads="1"/>
          </p:cNvPicPr>
          <p:nvPr userDrawn="1"/>
        </p:nvPicPr>
        <p:blipFill>
          <a:blip r:embed="rId4"/>
          <a:srcRect/>
          <a:stretch>
            <a:fillRect/>
          </a:stretch>
        </p:blipFill>
        <p:spPr bwMode="auto">
          <a:xfrm>
            <a:off x="0" y="4629150"/>
            <a:ext cx="9144000" cy="168275"/>
          </a:xfrm>
          <a:prstGeom prst="rect">
            <a:avLst/>
          </a:prstGeom>
          <a:noFill/>
          <a:ln w="9525">
            <a:noFill/>
            <a:miter lim="800000"/>
            <a:headEnd/>
            <a:tailEnd/>
          </a:ln>
        </p:spPr>
      </p:pic>
      <p:pic>
        <p:nvPicPr>
          <p:cNvPr id="8" name="Picture 20" descr="Oracle WHITE"/>
          <p:cNvPicPr>
            <a:picLocks noChangeArrowheads="1"/>
          </p:cNvPicPr>
          <p:nvPr userDrawn="1"/>
        </p:nvPicPr>
        <p:blipFill>
          <a:blip r:embed="rId5"/>
          <a:srcRect/>
          <a:stretch>
            <a:fillRect/>
          </a:stretch>
        </p:blipFill>
        <p:spPr bwMode="auto">
          <a:xfrm>
            <a:off x="8001000" y="4668838"/>
            <a:ext cx="731838" cy="92075"/>
          </a:xfrm>
          <a:prstGeom prst="rect">
            <a:avLst/>
          </a:prstGeom>
          <a:noFill/>
          <a:ln w="9525">
            <a:noFill/>
            <a:miter lim="800000"/>
            <a:headEnd/>
            <a:tailEnd/>
          </a:ln>
        </p:spPr>
      </p:pic>
      <p:pic>
        <p:nvPicPr>
          <p:cNvPr id="9" name="Picture 24" descr="Small Red Square"/>
          <p:cNvPicPr>
            <a:picLocks noChangeAspect="1" noChangeArrowheads="1"/>
          </p:cNvPicPr>
          <p:nvPr userDrawn="1"/>
        </p:nvPicPr>
        <p:blipFill>
          <a:blip r:embed="rId3"/>
          <a:srcRect/>
          <a:stretch>
            <a:fillRect/>
          </a:stretch>
        </p:blipFill>
        <p:spPr bwMode="auto">
          <a:xfrm>
            <a:off x="7535863" y="0"/>
            <a:ext cx="1608137" cy="550863"/>
          </a:xfrm>
          <a:prstGeom prst="rect">
            <a:avLst/>
          </a:prstGeom>
          <a:solidFill>
            <a:schemeClr val="tx2"/>
          </a:solidFill>
          <a:ln w="9525">
            <a:noFill/>
            <a:miter lim="800000"/>
            <a:headEnd/>
            <a:tailEnd/>
          </a:ln>
        </p:spPr>
      </p:pic>
      <p:sp>
        <p:nvSpPr>
          <p:cNvPr id="2" name="Title 1"/>
          <p:cNvSpPr>
            <a:spLocks noGrp="1"/>
          </p:cNvSpPr>
          <p:nvPr>
            <p:ph type="title"/>
          </p:nvPr>
        </p:nvSpPr>
        <p:spPr>
          <a:xfrm>
            <a:off x="808054" y="201076"/>
            <a:ext cx="6569039" cy="44608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08038" y="1164166"/>
            <a:ext cx="8140700" cy="3325358"/>
          </a:xfrm>
        </p:spPr>
        <p:txBody>
          <a:bodyPr/>
          <a:lstStyle>
            <a:lvl1pPr>
              <a:defRPr>
                <a:solidFill>
                  <a:schemeClr val="tx1"/>
                </a:solidFill>
              </a:defRPr>
            </a:lvl1pPr>
            <a:lvl2pPr>
              <a:defRPr sz="2000">
                <a:solidFill>
                  <a:schemeClr val="tx1"/>
                </a:solidFill>
              </a:defRPr>
            </a:lvl2pPr>
            <a:lvl3pPr>
              <a:buClr>
                <a:schemeClr val="tx2"/>
              </a:buCl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Box 14"/>
          <p:cNvSpPr txBox="1">
            <a:spLocks noChangeArrowheads="1"/>
          </p:cNvSpPr>
          <p:nvPr userDrawn="1"/>
        </p:nvSpPr>
        <p:spPr bwMode="auto">
          <a:xfrm>
            <a:off x="635000" y="4875213"/>
            <a:ext cx="157163" cy="219075"/>
          </a:xfrm>
          <a:prstGeom prst="rect">
            <a:avLst/>
          </a:prstGeom>
          <a:noFill/>
          <a:ln>
            <a:noFill/>
          </a:ln>
          <a:extLst>
            <a:ext uri="{909E8E84-426E-40dd-AFC4-6F175D3DCCD1}"/>
            <a:ext uri="{91240B29-F687-4f45-9708-019B960494DF}"/>
          </a:extLst>
        </p:spPr>
        <p:txBody>
          <a:bodyPr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777" eaLnBrk="1" hangingPunct="1">
              <a:spcBef>
                <a:spcPts val="0"/>
              </a:spcBef>
              <a:buClr>
                <a:schemeClr val="accent1"/>
              </a:buClr>
              <a:buFont typeface="Arial"/>
              <a:buNone/>
              <a:defRPr/>
            </a:pPr>
            <a:fld id="{A6151C9F-3B15-4F2F-9C84-457E0492662F}" type="slidenum">
              <a:rPr lang="en-US" sz="600" smtClean="0">
                <a:cs typeface="Arial" pitchFamily="34" charset="0"/>
              </a:rPr>
              <a:pPr algn="r" defTabSz="342777" eaLnBrk="1" hangingPunct="1">
                <a:spcBef>
                  <a:spcPts val="0"/>
                </a:spcBef>
                <a:buClr>
                  <a:schemeClr val="accent1"/>
                </a:buClr>
                <a:buFont typeface="Arial"/>
                <a:buNone/>
                <a:defRPr/>
              </a:pPr>
              <a:t>‹#›</a:t>
            </a:fld>
            <a:endParaRPr lang="en-US" sz="600" dirty="0" smtClean="0">
              <a:solidFill>
                <a:srgbClr val="292929"/>
              </a:solidFill>
              <a:cs typeface="Arial" pitchFamily="34" charset="0"/>
            </a:endParaRPr>
          </a:p>
        </p:txBody>
      </p:sp>
      <p:sp>
        <p:nvSpPr>
          <p:cNvPr id="12" name="Text Box 14"/>
          <p:cNvSpPr txBox="1">
            <a:spLocks noChangeArrowheads="1"/>
          </p:cNvSpPr>
          <p:nvPr userDrawn="1"/>
        </p:nvSpPr>
        <p:spPr bwMode="auto">
          <a:xfrm>
            <a:off x="858838" y="4875213"/>
            <a:ext cx="2228850" cy="219075"/>
          </a:xfrm>
          <a:prstGeom prst="rect">
            <a:avLst/>
          </a:prstGeom>
          <a:noFill/>
          <a:ln>
            <a:noFill/>
          </a:ln>
          <a:extLst>
            <a:ext uri="{909E8E84-426E-40dd-AFC4-6F175D3DCCD1}"/>
            <a:ext uri="{91240B29-F687-4f45-9708-019B960494DF}"/>
          </a:extLst>
        </p:spPr>
        <p:txBody>
          <a:bodyPr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777" eaLnBrk="1" hangingPunct="1">
              <a:spcBef>
                <a:spcPts val="0"/>
              </a:spcBef>
              <a:buClr>
                <a:schemeClr val="accent1"/>
              </a:buClr>
              <a:buFont typeface="Arial"/>
              <a:buNone/>
              <a:defRPr/>
            </a:pPr>
            <a:r>
              <a:rPr lang="en-US" sz="600" dirty="0" smtClean="0">
                <a:solidFill>
                  <a:srgbClr val="292929"/>
                </a:solidFill>
                <a:cs typeface="Arial" pitchFamily="34" charset="0"/>
              </a:rPr>
              <a:t>Copyright © 2011, Oracle and/or its affiliates. All rights reserved.</a:t>
            </a:r>
          </a:p>
        </p:txBody>
      </p:sp>
      <p:cxnSp>
        <p:nvCxnSpPr>
          <p:cNvPr id="13" name="Straight Connector 12"/>
          <p:cNvCxnSpPr/>
          <p:nvPr userDrawn="1"/>
        </p:nvCxnSpPr>
        <p:spPr>
          <a:xfrm flipH="1">
            <a:off x="823913" y="4897438"/>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ransition>
    <p:wipe dir="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4" descr="Small Red Square"/>
          <p:cNvPicPr>
            <a:picLocks noChangeAspect="1" noChangeArrowheads="1"/>
          </p:cNvPicPr>
          <p:nvPr userDrawn="1"/>
        </p:nvPicPr>
        <p:blipFill>
          <a:blip r:embed="rId2"/>
          <a:srcRect/>
          <a:stretch>
            <a:fillRect/>
          </a:stretch>
        </p:blipFill>
        <p:spPr bwMode="auto">
          <a:xfrm>
            <a:off x="0" y="0"/>
            <a:ext cx="688975" cy="514350"/>
          </a:xfrm>
          <a:prstGeom prst="rect">
            <a:avLst/>
          </a:prstGeom>
          <a:noFill/>
          <a:ln w="9525">
            <a:noFill/>
            <a:miter lim="800000"/>
            <a:headEnd/>
            <a:tailEnd/>
          </a:ln>
        </p:spPr>
      </p:pic>
      <p:sp>
        <p:nvSpPr>
          <p:cNvPr id="5" name="Rectangle 9"/>
          <p:cNvSpPr>
            <a:spLocks noChangeArrowheads="1"/>
          </p:cNvSpPr>
          <p:nvPr userDrawn="1"/>
        </p:nvSpPr>
        <p:spPr bwMode="auto">
          <a:xfrm>
            <a:off x="0" y="4629150"/>
            <a:ext cx="9144000" cy="228600"/>
          </a:xfrm>
          <a:prstGeom prst="rect">
            <a:avLst/>
          </a:prstGeom>
          <a:noFill/>
          <a:ln w="9525">
            <a:noFill/>
            <a:miter lim="800000"/>
            <a:headEnd type="none" w="sm" len="sm"/>
            <a:tailEnd type="none" w="sm" len="sm"/>
          </a:ln>
          <a:effectLst/>
        </p:spPr>
        <p:txBody>
          <a:bodyPr wrap="none" anchor="ctr"/>
          <a:lstStyle/>
          <a:p>
            <a:pPr algn="ctr">
              <a:lnSpc>
                <a:spcPct val="90000"/>
              </a:lnSpc>
              <a:spcBef>
                <a:spcPct val="50000"/>
              </a:spcBef>
              <a:buClr>
                <a:srgbClr val="667263"/>
              </a:buClr>
              <a:defRPr/>
            </a:pPr>
            <a:endParaRPr lang="en-US" sz="2000" b="1">
              <a:solidFill>
                <a:srgbClr val="000000"/>
              </a:solidFill>
              <a:ea typeface="ＭＳ Ｐゴシック" pitchFamily="34" charset="-128"/>
              <a:cs typeface="Arial" pitchFamily="34" charset="0"/>
            </a:endParaRPr>
          </a:p>
        </p:txBody>
      </p:sp>
      <p:grpSp>
        <p:nvGrpSpPr>
          <p:cNvPr id="7" name="Group 5"/>
          <p:cNvGrpSpPr>
            <a:grpSpLocks/>
          </p:cNvGrpSpPr>
          <p:nvPr userDrawn="1"/>
        </p:nvGrpSpPr>
        <p:grpSpPr bwMode="auto">
          <a:xfrm>
            <a:off x="0" y="4624388"/>
            <a:ext cx="9144000" cy="168275"/>
            <a:chOff x="0" y="4629150"/>
            <a:chExt cx="9144000" cy="168275"/>
          </a:xfrm>
        </p:grpSpPr>
        <p:pic>
          <p:nvPicPr>
            <p:cNvPr id="8" name="Picture 25" descr="Red Bar"/>
            <p:cNvPicPr>
              <a:picLocks noChangeAspect="1" noChangeArrowheads="1"/>
            </p:cNvPicPr>
            <p:nvPr/>
          </p:nvPicPr>
          <p:blipFill>
            <a:blip r:embed="rId3"/>
            <a:srcRect/>
            <a:stretch>
              <a:fillRect/>
            </a:stretch>
          </p:blipFill>
          <p:spPr bwMode="auto">
            <a:xfrm>
              <a:off x="0" y="4629150"/>
              <a:ext cx="9144000" cy="168275"/>
            </a:xfrm>
            <a:prstGeom prst="rect">
              <a:avLst/>
            </a:prstGeom>
            <a:noFill/>
            <a:ln w="9525">
              <a:noFill/>
              <a:miter lim="800000"/>
              <a:headEnd/>
              <a:tailEnd/>
            </a:ln>
          </p:spPr>
        </p:pic>
        <p:pic>
          <p:nvPicPr>
            <p:cNvPr id="9" name="Picture 3" descr="O_redbox_clr_rgb.jpg"/>
            <p:cNvPicPr>
              <a:picLocks noChangeAspect="1"/>
            </p:cNvPicPr>
            <p:nvPr/>
          </p:nvPicPr>
          <p:blipFill>
            <a:blip r:embed="rId4"/>
            <a:srcRect/>
            <a:stretch>
              <a:fillRect/>
            </a:stretch>
          </p:blipFill>
          <p:spPr bwMode="auto">
            <a:xfrm>
              <a:off x="7989654" y="4651456"/>
              <a:ext cx="755707" cy="118628"/>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ext Box 14"/>
          <p:cNvSpPr txBox="1">
            <a:spLocks noChangeArrowheads="1"/>
          </p:cNvSpPr>
          <p:nvPr userDrawn="1"/>
        </p:nvSpPr>
        <p:spPr bwMode="auto">
          <a:xfrm>
            <a:off x="635000" y="4875213"/>
            <a:ext cx="157163" cy="219075"/>
          </a:xfrm>
          <a:prstGeom prst="rect">
            <a:avLst/>
          </a:prstGeom>
          <a:noFill/>
          <a:ln>
            <a:noFill/>
          </a:ln>
          <a:extLst>
            <a:ext uri="{909E8E84-426E-40dd-AFC4-6F175D3DCCD1}"/>
            <a:ext uri="{91240B29-F687-4f45-9708-019B960494DF}"/>
          </a:extLst>
        </p:spPr>
        <p:txBody>
          <a:bodyPr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777" eaLnBrk="1" hangingPunct="1">
              <a:spcBef>
                <a:spcPts val="0"/>
              </a:spcBef>
              <a:buClr>
                <a:schemeClr val="accent1"/>
              </a:buClr>
              <a:buFont typeface="Arial"/>
              <a:buNone/>
              <a:defRPr/>
            </a:pPr>
            <a:fld id="{A6151C9F-3B15-4F2F-9C84-457E0492662F}" type="slidenum">
              <a:rPr lang="en-US" sz="600" smtClean="0">
                <a:cs typeface="Arial" pitchFamily="34" charset="0"/>
              </a:rPr>
              <a:pPr algn="r" defTabSz="342777" eaLnBrk="1" hangingPunct="1">
                <a:spcBef>
                  <a:spcPts val="0"/>
                </a:spcBef>
                <a:buClr>
                  <a:schemeClr val="accent1"/>
                </a:buClr>
                <a:buFont typeface="Arial"/>
                <a:buNone/>
                <a:defRPr/>
              </a:pPr>
              <a:t>‹#›</a:t>
            </a:fld>
            <a:endParaRPr lang="en-US" sz="600" dirty="0" smtClean="0">
              <a:solidFill>
                <a:srgbClr val="292929"/>
              </a:solidFill>
              <a:cs typeface="Arial" pitchFamily="34" charset="0"/>
            </a:endParaRPr>
          </a:p>
        </p:txBody>
      </p:sp>
      <p:sp>
        <p:nvSpPr>
          <p:cNvPr id="11" name="Text Box 14"/>
          <p:cNvSpPr txBox="1">
            <a:spLocks noChangeArrowheads="1"/>
          </p:cNvSpPr>
          <p:nvPr userDrawn="1"/>
        </p:nvSpPr>
        <p:spPr bwMode="auto">
          <a:xfrm>
            <a:off x="858838" y="4875213"/>
            <a:ext cx="2228850" cy="219075"/>
          </a:xfrm>
          <a:prstGeom prst="rect">
            <a:avLst/>
          </a:prstGeom>
          <a:noFill/>
          <a:ln>
            <a:noFill/>
          </a:ln>
          <a:extLst>
            <a:ext uri="{909E8E84-426E-40dd-AFC4-6F175D3DCCD1}"/>
            <a:ext uri="{91240B29-F687-4f45-9708-019B960494DF}"/>
          </a:extLst>
        </p:spPr>
        <p:txBody>
          <a:bodyPr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777" eaLnBrk="1" hangingPunct="1">
              <a:spcBef>
                <a:spcPts val="0"/>
              </a:spcBef>
              <a:buClr>
                <a:schemeClr val="accent1"/>
              </a:buClr>
              <a:buFont typeface="Arial"/>
              <a:buNone/>
              <a:defRPr/>
            </a:pPr>
            <a:r>
              <a:rPr lang="en-US" sz="600" dirty="0" smtClean="0">
                <a:solidFill>
                  <a:srgbClr val="292929"/>
                </a:solidFill>
                <a:cs typeface="Arial" pitchFamily="34" charset="0"/>
              </a:rPr>
              <a:t>Copyright © 2011, Oracle and/or its affiliates. All rights reserved.</a:t>
            </a:r>
          </a:p>
        </p:txBody>
      </p:sp>
      <p:cxnSp>
        <p:nvCxnSpPr>
          <p:cNvPr id="12" name="Straight Connector 11"/>
          <p:cNvCxnSpPr/>
          <p:nvPr userDrawn="1"/>
        </p:nvCxnSpPr>
        <p:spPr>
          <a:xfrm flipH="1">
            <a:off x="823913" y="4897438"/>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ransition>
    <p:wipe dir="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4" descr="Small Red Square"/>
          <p:cNvPicPr>
            <a:picLocks noChangeAspect="1" noChangeArrowheads="1"/>
          </p:cNvPicPr>
          <p:nvPr userDrawn="1"/>
        </p:nvPicPr>
        <p:blipFill>
          <a:blip r:embed="rId2"/>
          <a:srcRect/>
          <a:stretch>
            <a:fillRect/>
          </a:stretch>
        </p:blipFill>
        <p:spPr bwMode="auto">
          <a:xfrm>
            <a:off x="0" y="0"/>
            <a:ext cx="688975" cy="514350"/>
          </a:xfrm>
          <a:prstGeom prst="rect">
            <a:avLst/>
          </a:prstGeom>
          <a:noFill/>
          <a:ln w="9525">
            <a:noFill/>
            <a:miter lim="800000"/>
            <a:headEnd/>
            <a:tailEnd/>
          </a:ln>
        </p:spPr>
      </p:pic>
      <p:sp>
        <p:nvSpPr>
          <p:cNvPr id="5" name="Rectangle 9"/>
          <p:cNvSpPr>
            <a:spLocks noChangeArrowheads="1"/>
          </p:cNvSpPr>
          <p:nvPr userDrawn="1"/>
        </p:nvSpPr>
        <p:spPr bwMode="auto">
          <a:xfrm>
            <a:off x="0" y="4629150"/>
            <a:ext cx="9144000" cy="228600"/>
          </a:xfrm>
          <a:prstGeom prst="rect">
            <a:avLst/>
          </a:prstGeom>
          <a:noFill/>
          <a:ln w="9525">
            <a:noFill/>
            <a:miter lim="800000"/>
            <a:headEnd type="none" w="sm" len="sm"/>
            <a:tailEnd type="none" w="sm" len="sm"/>
          </a:ln>
          <a:effectLst/>
        </p:spPr>
        <p:txBody>
          <a:bodyPr wrap="none" anchor="ctr"/>
          <a:lstStyle/>
          <a:p>
            <a:pPr algn="ctr">
              <a:lnSpc>
                <a:spcPct val="90000"/>
              </a:lnSpc>
              <a:spcBef>
                <a:spcPct val="50000"/>
              </a:spcBef>
              <a:buClr>
                <a:srgbClr val="667263"/>
              </a:buClr>
              <a:defRPr/>
            </a:pPr>
            <a:endParaRPr lang="en-US" sz="2000" b="1">
              <a:solidFill>
                <a:srgbClr val="000000"/>
              </a:solidFill>
              <a:ea typeface="ＭＳ Ｐゴシック" pitchFamily="34" charset="-128"/>
              <a:cs typeface="Arial" pitchFamily="34" charset="0"/>
            </a:endParaRPr>
          </a:p>
        </p:txBody>
      </p:sp>
      <p:grpSp>
        <p:nvGrpSpPr>
          <p:cNvPr id="7" name="Group 5"/>
          <p:cNvGrpSpPr>
            <a:grpSpLocks/>
          </p:cNvGrpSpPr>
          <p:nvPr userDrawn="1"/>
        </p:nvGrpSpPr>
        <p:grpSpPr bwMode="auto">
          <a:xfrm>
            <a:off x="0" y="4624388"/>
            <a:ext cx="9144000" cy="168275"/>
            <a:chOff x="0" y="4629150"/>
            <a:chExt cx="9144000" cy="168275"/>
          </a:xfrm>
        </p:grpSpPr>
        <p:pic>
          <p:nvPicPr>
            <p:cNvPr id="8" name="Picture 25" descr="Red Bar"/>
            <p:cNvPicPr>
              <a:picLocks noChangeAspect="1" noChangeArrowheads="1"/>
            </p:cNvPicPr>
            <p:nvPr/>
          </p:nvPicPr>
          <p:blipFill>
            <a:blip r:embed="rId3"/>
            <a:srcRect/>
            <a:stretch>
              <a:fillRect/>
            </a:stretch>
          </p:blipFill>
          <p:spPr bwMode="auto">
            <a:xfrm>
              <a:off x="0" y="4629150"/>
              <a:ext cx="9144000" cy="168275"/>
            </a:xfrm>
            <a:prstGeom prst="rect">
              <a:avLst/>
            </a:prstGeom>
            <a:noFill/>
            <a:ln w="9525">
              <a:noFill/>
              <a:miter lim="800000"/>
              <a:headEnd/>
              <a:tailEnd/>
            </a:ln>
          </p:spPr>
        </p:pic>
        <p:pic>
          <p:nvPicPr>
            <p:cNvPr id="9" name="Picture 3" descr="O_redbox_clr_rgb.jpg"/>
            <p:cNvPicPr>
              <a:picLocks noChangeAspect="1"/>
            </p:cNvPicPr>
            <p:nvPr/>
          </p:nvPicPr>
          <p:blipFill>
            <a:blip r:embed="rId4"/>
            <a:srcRect/>
            <a:stretch>
              <a:fillRect/>
            </a:stretch>
          </p:blipFill>
          <p:spPr bwMode="auto">
            <a:xfrm>
              <a:off x="7989654" y="4651456"/>
              <a:ext cx="755707" cy="118628"/>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ext Box 14"/>
          <p:cNvSpPr txBox="1">
            <a:spLocks noChangeArrowheads="1"/>
          </p:cNvSpPr>
          <p:nvPr userDrawn="1"/>
        </p:nvSpPr>
        <p:spPr bwMode="auto">
          <a:xfrm>
            <a:off x="635000" y="4875213"/>
            <a:ext cx="157163" cy="219075"/>
          </a:xfrm>
          <a:prstGeom prst="rect">
            <a:avLst/>
          </a:prstGeom>
          <a:noFill/>
          <a:ln>
            <a:noFill/>
          </a:ln>
          <a:extLst>
            <a:ext uri="{909E8E84-426E-40dd-AFC4-6F175D3DCCD1}"/>
            <a:ext uri="{91240B29-F687-4f45-9708-019B960494DF}"/>
          </a:extLst>
        </p:spPr>
        <p:txBody>
          <a:bodyPr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777" eaLnBrk="1" hangingPunct="1">
              <a:spcBef>
                <a:spcPts val="0"/>
              </a:spcBef>
              <a:buClr>
                <a:schemeClr val="accent1"/>
              </a:buClr>
              <a:buFont typeface="Arial"/>
              <a:buNone/>
              <a:defRPr/>
            </a:pPr>
            <a:fld id="{A6151C9F-3B15-4F2F-9C84-457E0492662F}" type="slidenum">
              <a:rPr lang="en-US" sz="600" smtClean="0">
                <a:cs typeface="Arial" pitchFamily="34" charset="0"/>
              </a:rPr>
              <a:pPr algn="r" defTabSz="342777" eaLnBrk="1" hangingPunct="1">
                <a:spcBef>
                  <a:spcPts val="0"/>
                </a:spcBef>
                <a:buClr>
                  <a:schemeClr val="accent1"/>
                </a:buClr>
                <a:buFont typeface="Arial"/>
                <a:buNone/>
                <a:defRPr/>
              </a:pPr>
              <a:t>‹#›</a:t>
            </a:fld>
            <a:endParaRPr lang="en-US" sz="600" dirty="0" smtClean="0">
              <a:solidFill>
                <a:srgbClr val="292929"/>
              </a:solidFill>
              <a:cs typeface="Arial" pitchFamily="34" charset="0"/>
            </a:endParaRPr>
          </a:p>
        </p:txBody>
      </p:sp>
      <p:sp>
        <p:nvSpPr>
          <p:cNvPr id="11" name="Text Box 14"/>
          <p:cNvSpPr txBox="1">
            <a:spLocks noChangeArrowheads="1"/>
          </p:cNvSpPr>
          <p:nvPr userDrawn="1"/>
        </p:nvSpPr>
        <p:spPr bwMode="auto">
          <a:xfrm>
            <a:off x="858838" y="4875213"/>
            <a:ext cx="2228850" cy="219075"/>
          </a:xfrm>
          <a:prstGeom prst="rect">
            <a:avLst/>
          </a:prstGeom>
          <a:noFill/>
          <a:ln>
            <a:noFill/>
          </a:ln>
          <a:extLst>
            <a:ext uri="{909E8E84-426E-40dd-AFC4-6F175D3DCCD1}"/>
            <a:ext uri="{91240B29-F687-4f45-9708-019B960494DF}"/>
          </a:extLst>
        </p:spPr>
        <p:txBody>
          <a:bodyPr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777" eaLnBrk="1" hangingPunct="1">
              <a:spcBef>
                <a:spcPts val="0"/>
              </a:spcBef>
              <a:buClr>
                <a:schemeClr val="accent1"/>
              </a:buClr>
              <a:buFont typeface="Arial"/>
              <a:buNone/>
              <a:defRPr/>
            </a:pPr>
            <a:r>
              <a:rPr lang="en-US" sz="600" dirty="0" smtClean="0">
                <a:solidFill>
                  <a:srgbClr val="292929"/>
                </a:solidFill>
                <a:cs typeface="Arial" pitchFamily="34" charset="0"/>
              </a:rPr>
              <a:t>Copyright © 2011, Oracle and/or its affiliates. All rights reserved.</a:t>
            </a:r>
          </a:p>
        </p:txBody>
      </p:sp>
      <p:cxnSp>
        <p:nvCxnSpPr>
          <p:cNvPr id="12" name="Straight Connector 11"/>
          <p:cNvCxnSpPr/>
          <p:nvPr userDrawn="1"/>
        </p:nvCxnSpPr>
        <p:spPr>
          <a:xfrm flipH="1">
            <a:off x="823913" y="4897438"/>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ransition>
    <p:wipe dir="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5" descr="Red Bar"/>
          <p:cNvPicPr>
            <a:picLocks noChangeAspect="1" noChangeArrowheads="1"/>
          </p:cNvPicPr>
          <p:nvPr userDrawn="1"/>
        </p:nvPicPr>
        <p:blipFill>
          <a:blip r:embed="rId2"/>
          <a:srcRect/>
          <a:stretch>
            <a:fillRect/>
          </a:stretch>
        </p:blipFill>
        <p:spPr bwMode="auto">
          <a:xfrm>
            <a:off x="0" y="4629150"/>
            <a:ext cx="9144000" cy="169863"/>
          </a:xfrm>
          <a:prstGeom prst="rect">
            <a:avLst/>
          </a:prstGeom>
          <a:noFill/>
          <a:ln w="9525">
            <a:noFill/>
            <a:miter lim="800000"/>
            <a:headEnd/>
            <a:tailEnd/>
          </a:ln>
        </p:spPr>
      </p:pic>
      <p:pic>
        <p:nvPicPr>
          <p:cNvPr id="5" name="Picture 24" descr="Small Red Square"/>
          <p:cNvPicPr>
            <a:picLocks noChangeAspect="1" noChangeArrowheads="1"/>
          </p:cNvPicPr>
          <p:nvPr userDrawn="1"/>
        </p:nvPicPr>
        <p:blipFill>
          <a:blip r:embed="rId3"/>
          <a:srcRect/>
          <a:stretch>
            <a:fillRect/>
          </a:stretch>
        </p:blipFill>
        <p:spPr bwMode="auto">
          <a:xfrm>
            <a:off x="0" y="0"/>
            <a:ext cx="688975" cy="514350"/>
          </a:xfrm>
          <a:prstGeom prst="rect">
            <a:avLst/>
          </a:prstGeom>
          <a:noFill/>
          <a:ln w="9525">
            <a:noFill/>
            <a:miter lim="800000"/>
            <a:headEnd/>
            <a:tailEnd/>
          </a:ln>
        </p:spPr>
      </p:pic>
      <p:sp>
        <p:nvSpPr>
          <p:cNvPr id="6" name="Rectangle 9"/>
          <p:cNvSpPr>
            <a:spLocks noChangeArrowheads="1"/>
          </p:cNvSpPr>
          <p:nvPr userDrawn="1"/>
        </p:nvSpPr>
        <p:spPr bwMode="auto">
          <a:xfrm>
            <a:off x="0" y="4629150"/>
            <a:ext cx="9144000" cy="228600"/>
          </a:xfrm>
          <a:prstGeom prst="rect">
            <a:avLst/>
          </a:prstGeom>
          <a:noFill/>
          <a:ln w="9525">
            <a:noFill/>
            <a:miter lim="800000"/>
            <a:headEnd type="none" w="sm" len="sm"/>
            <a:tailEnd type="none" w="sm" len="sm"/>
          </a:ln>
        </p:spPr>
        <p:txBody>
          <a:bodyPr wrap="none" anchor="ctr"/>
          <a:lstStyle/>
          <a:p>
            <a:pPr algn="ctr">
              <a:lnSpc>
                <a:spcPct val="90000"/>
              </a:lnSpc>
              <a:spcBef>
                <a:spcPct val="50000"/>
              </a:spcBef>
              <a:buClr>
                <a:srgbClr val="667263"/>
              </a:buClr>
              <a:defRPr/>
            </a:pPr>
            <a:endParaRPr lang="en-US" sz="2000" b="1">
              <a:solidFill>
                <a:srgbClr val="000000"/>
              </a:solidFill>
              <a:ea typeface="ＭＳ Ｐゴシック" pitchFamily="34" charset="-128"/>
              <a:cs typeface="Arial" pitchFamily="34" charset="0"/>
            </a:endParaRPr>
          </a:p>
        </p:txBody>
      </p:sp>
      <p:pic>
        <p:nvPicPr>
          <p:cNvPr id="7" name="Picture 20" descr="Oracle WHITE"/>
          <p:cNvPicPr>
            <a:picLocks noChangeAspect="1" noChangeArrowheads="1"/>
          </p:cNvPicPr>
          <p:nvPr userDrawn="1"/>
        </p:nvPicPr>
        <p:blipFill>
          <a:blip r:embed="rId4"/>
          <a:srcRect/>
          <a:stretch>
            <a:fillRect/>
          </a:stretch>
        </p:blipFill>
        <p:spPr bwMode="auto">
          <a:xfrm>
            <a:off x="7620000" y="4670425"/>
            <a:ext cx="947738" cy="889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 Box 14"/>
          <p:cNvSpPr txBox="1">
            <a:spLocks noChangeArrowheads="1"/>
          </p:cNvSpPr>
          <p:nvPr userDrawn="1"/>
        </p:nvSpPr>
        <p:spPr bwMode="auto">
          <a:xfrm>
            <a:off x="635000" y="4875213"/>
            <a:ext cx="157163" cy="219075"/>
          </a:xfrm>
          <a:prstGeom prst="rect">
            <a:avLst/>
          </a:prstGeom>
          <a:noFill/>
          <a:ln>
            <a:noFill/>
          </a:ln>
          <a:extLst>
            <a:ext uri="{909E8E84-426E-40dd-AFC4-6F175D3DCCD1}"/>
            <a:ext uri="{91240B29-F687-4f45-9708-019B960494DF}"/>
          </a:extLst>
        </p:spPr>
        <p:txBody>
          <a:bodyPr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777" eaLnBrk="1" hangingPunct="1">
              <a:spcBef>
                <a:spcPts val="0"/>
              </a:spcBef>
              <a:buClr>
                <a:schemeClr val="accent1"/>
              </a:buClr>
              <a:buFont typeface="Arial"/>
              <a:buNone/>
              <a:defRPr/>
            </a:pPr>
            <a:fld id="{A6151C9F-3B15-4F2F-9C84-457E0492662F}" type="slidenum">
              <a:rPr lang="en-US" sz="600" smtClean="0">
                <a:cs typeface="Arial" pitchFamily="34" charset="0"/>
              </a:rPr>
              <a:pPr algn="r" defTabSz="342777" eaLnBrk="1" hangingPunct="1">
                <a:spcBef>
                  <a:spcPts val="0"/>
                </a:spcBef>
                <a:buClr>
                  <a:schemeClr val="accent1"/>
                </a:buClr>
                <a:buFont typeface="Arial"/>
                <a:buNone/>
                <a:defRPr/>
              </a:pPr>
              <a:t>‹#›</a:t>
            </a:fld>
            <a:endParaRPr lang="en-US" sz="600" dirty="0" smtClean="0">
              <a:solidFill>
                <a:srgbClr val="292929"/>
              </a:solidFill>
              <a:cs typeface="Arial" pitchFamily="34" charset="0"/>
            </a:endParaRPr>
          </a:p>
        </p:txBody>
      </p:sp>
      <p:sp>
        <p:nvSpPr>
          <p:cNvPr id="10" name="Text Box 14"/>
          <p:cNvSpPr txBox="1">
            <a:spLocks noChangeArrowheads="1"/>
          </p:cNvSpPr>
          <p:nvPr userDrawn="1"/>
        </p:nvSpPr>
        <p:spPr bwMode="auto">
          <a:xfrm>
            <a:off x="858838" y="4875213"/>
            <a:ext cx="2228850" cy="219075"/>
          </a:xfrm>
          <a:prstGeom prst="rect">
            <a:avLst/>
          </a:prstGeom>
          <a:noFill/>
          <a:ln>
            <a:noFill/>
          </a:ln>
          <a:extLst>
            <a:ext uri="{909E8E84-426E-40dd-AFC4-6F175D3DCCD1}"/>
            <a:ext uri="{91240B29-F687-4f45-9708-019B960494DF}"/>
          </a:extLst>
        </p:spPr>
        <p:txBody>
          <a:bodyPr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777" eaLnBrk="1" hangingPunct="1">
              <a:spcBef>
                <a:spcPts val="0"/>
              </a:spcBef>
              <a:buClr>
                <a:schemeClr val="accent1"/>
              </a:buClr>
              <a:buFont typeface="Arial"/>
              <a:buNone/>
              <a:defRPr/>
            </a:pPr>
            <a:r>
              <a:rPr lang="en-US" sz="600" dirty="0" smtClean="0">
                <a:solidFill>
                  <a:srgbClr val="292929"/>
                </a:solidFill>
                <a:cs typeface="Arial" pitchFamily="34" charset="0"/>
              </a:rPr>
              <a:t>Copyright © 2011, Oracle and/or its affiliates. All rights reserved.</a:t>
            </a:r>
          </a:p>
        </p:txBody>
      </p:sp>
      <p:cxnSp>
        <p:nvCxnSpPr>
          <p:cNvPr id="11" name="Straight Connector 10"/>
          <p:cNvCxnSpPr/>
          <p:nvPr userDrawn="1"/>
        </p:nvCxnSpPr>
        <p:spPr>
          <a:xfrm flipH="1">
            <a:off x="823913" y="4897438"/>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5" descr="Red Bar"/>
          <p:cNvPicPr>
            <a:picLocks noChangeAspect="1" noChangeArrowheads="1"/>
          </p:cNvPicPr>
          <p:nvPr userDrawn="1"/>
        </p:nvPicPr>
        <p:blipFill>
          <a:blip r:embed="rId2"/>
          <a:srcRect/>
          <a:stretch>
            <a:fillRect/>
          </a:stretch>
        </p:blipFill>
        <p:spPr bwMode="auto">
          <a:xfrm>
            <a:off x="0" y="4629150"/>
            <a:ext cx="9144000" cy="169863"/>
          </a:xfrm>
          <a:prstGeom prst="rect">
            <a:avLst/>
          </a:prstGeom>
          <a:noFill/>
          <a:ln w="9525">
            <a:noFill/>
            <a:miter lim="800000"/>
            <a:headEnd/>
            <a:tailEnd/>
          </a:ln>
        </p:spPr>
      </p:pic>
      <p:pic>
        <p:nvPicPr>
          <p:cNvPr id="5" name="Picture 24" descr="Small Red Square"/>
          <p:cNvPicPr>
            <a:picLocks noChangeAspect="1" noChangeArrowheads="1"/>
          </p:cNvPicPr>
          <p:nvPr userDrawn="1"/>
        </p:nvPicPr>
        <p:blipFill>
          <a:blip r:embed="rId3"/>
          <a:srcRect/>
          <a:stretch>
            <a:fillRect/>
          </a:stretch>
        </p:blipFill>
        <p:spPr bwMode="auto">
          <a:xfrm>
            <a:off x="0" y="0"/>
            <a:ext cx="688975" cy="514350"/>
          </a:xfrm>
          <a:prstGeom prst="rect">
            <a:avLst/>
          </a:prstGeom>
          <a:noFill/>
          <a:ln w="9525">
            <a:noFill/>
            <a:miter lim="800000"/>
            <a:headEnd/>
            <a:tailEnd/>
          </a:ln>
        </p:spPr>
      </p:pic>
      <p:sp>
        <p:nvSpPr>
          <p:cNvPr id="6" name="Rectangle 9"/>
          <p:cNvSpPr>
            <a:spLocks noChangeArrowheads="1"/>
          </p:cNvSpPr>
          <p:nvPr userDrawn="1"/>
        </p:nvSpPr>
        <p:spPr bwMode="auto">
          <a:xfrm>
            <a:off x="0" y="4629150"/>
            <a:ext cx="9144000" cy="228600"/>
          </a:xfrm>
          <a:prstGeom prst="rect">
            <a:avLst/>
          </a:prstGeom>
          <a:noFill/>
          <a:ln w="9525">
            <a:noFill/>
            <a:miter lim="800000"/>
            <a:headEnd type="none" w="sm" len="sm"/>
            <a:tailEnd type="none" w="sm" len="sm"/>
          </a:ln>
          <a:effectLst/>
        </p:spPr>
        <p:txBody>
          <a:bodyPr wrap="none" anchor="ctr"/>
          <a:lstStyle/>
          <a:p>
            <a:pPr>
              <a:spcBef>
                <a:spcPct val="20000"/>
              </a:spcBef>
              <a:buClr>
                <a:srgbClr val="FD0000"/>
              </a:buClr>
              <a:buFontTx/>
              <a:buChar char="•"/>
              <a:defRPr/>
            </a:pPr>
            <a:endParaRPr lang="en-US" sz="2400">
              <a:solidFill>
                <a:srgbClr val="000000"/>
              </a:solidFill>
              <a:latin typeface="Arial" charset="0"/>
              <a:cs typeface="Arial" pitchFamily="34" charset="0"/>
            </a:endParaRPr>
          </a:p>
        </p:txBody>
      </p:sp>
      <p:pic>
        <p:nvPicPr>
          <p:cNvPr id="7" name="Picture 20" descr="Oracle WHITE"/>
          <p:cNvPicPr>
            <a:picLocks noChangeAspect="1" noChangeArrowheads="1"/>
          </p:cNvPicPr>
          <p:nvPr userDrawn="1"/>
        </p:nvPicPr>
        <p:blipFill>
          <a:blip r:embed="rId4"/>
          <a:srcRect/>
          <a:stretch>
            <a:fillRect/>
          </a:stretch>
        </p:blipFill>
        <p:spPr bwMode="auto">
          <a:xfrm>
            <a:off x="7620000" y="4670425"/>
            <a:ext cx="947738" cy="88900"/>
          </a:xfrm>
          <a:prstGeom prst="rect">
            <a:avLst/>
          </a:prstGeom>
          <a:noFill/>
          <a:ln w="9525">
            <a:noFill/>
            <a:miter lim="800000"/>
            <a:headEnd/>
            <a:tailEnd/>
          </a:ln>
        </p:spPr>
      </p:pic>
      <p:sp>
        <p:nvSpPr>
          <p:cNvPr id="8" name="Text Box 28"/>
          <p:cNvSpPr txBox="1">
            <a:spLocks noChangeArrowheads="1"/>
          </p:cNvSpPr>
          <p:nvPr userDrawn="1"/>
        </p:nvSpPr>
        <p:spPr bwMode="auto">
          <a:xfrm>
            <a:off x="7391400" y="4751388"/>
            <a:ext cx="107950" cy="369887"/>
          </a:xfrm>
          <a:prstGeom prst="rect">
            <a:avLst/>
          </a:prstGeom>
          <a:noFill/>
          <a:ln w="9525">
            <a:noFill/>
            <a:miter lim="800000"/>
            <a:headEnd/>
            <a:tailEnd/>
          </a:ln>
          <a:effectLst/>
        </p:spPr>
        <p:txBody>
          <a:bodyPr wrap="none" lIns="0" tIns="0" rIns="0" bIns="0">
            <a:spAutoFit/>
          </a:bodyPr>
          <a:lstStyle/>
          <a:p>
            <a:pPr>
              <a:spcBef>
                <a:spcPct val="20000"/>
              </a:spcBef>
              <a:buClr>
                <a:srgbClr val="FD0000"/>
              </a:buClr>
              <a:buFontTx/>
              <a:buChar char="•"/>
              <a:defRPr/>
            </a:pPr>
            <a:endParaRPr lang="en-US" sz="2400">
              <a:solidFill>
                <a:srgbClr val="000000"/>
              </a:solidFill>
              <a:latin typeface="Arial" charset="0"/>
              <a:cs typeface="Arial" pitchFamily="34" charset="0"/>
            </a:endParaRPr>
          </a:p>
        </p:txBody>
      </p:sp>
      <p:sp>
        <p:nvSpPr>
          <p:cNvPr id="9" name="Text Box 29"/>
          <p:cNvSpPr txBox="1">
            <a:spLocks noChangeArrowheads="1"/>
          </p:cNvSpPr>
          <p:nvPr userDrawn="1"/>
        </p:nvSpPr>
        <p:spPr bwMode="auto">
          <a:xfrm>
            <a:off x="7467600" y="4743450"/>
            <a:ext cx="457200" cy="369888"/>
          </a:xfrm>
          <a:prstGeom prst="rect">
            <a:avLst/>
          </a:prstGeom>
          <a:noFill/>
          <a:ln w="9525">
            <a:noFill/>
            <a:miter lim="800000"/>
            <a:headEnd/>
            <a:tailEnd/>
          </a:ln>
          <a:effectLst/>
        </p:spPr>
        <p:txBody>
          <a:bodyPr lIns="0" tIns="0" rIns="0" bIns="0">
            <a:spAutoFit/>
          </a:bodyPr>
          <a:lstStyle/>
          <a:p>
            <a:pPr>
              <a:spcBef>
                <a:spcPct val="20000"/>
              </a:spcBef>
              <a:buClr>
                <a:srgbClr val="FD0000"/>
              </a:buClr>
              <a:buFontTx/>
              <a:buChar char="•"/>
              <a:defRPr/>
            </a:pPr>
            <a:endParaRPr lang="en-US" sz="2400">
              <a:solidFill>
                <a:srgbClr val="000000"/>
              </a:solidFill>
              <a:latin typeface="Arial" charset="0"/>
              <a:cs typeface="Arial" pitchFamily="34" charset="0"/>
            </a:endParaRPr>
          </a:p>
        </p:txBody>
      </p:sp>
      <p:sp>
        <p:nvSpPr>
          <p:cNvPr id="10" name="Text Box 14"/>
          <p:cNvSpPr txBox="1">
            <a:spLocks noChangeArrowheads="1"/>
          </p:cNvSpPr>
          <p:nvPr userDrawn="1"/>
        </p:nvSpPr>
        <p:spPr bwMode="auto">
          <a:xfrm>
            <a:off x="858838" y="4875213"/>
            <a:ext cx="2228850" cy="219075"/>
          </a:xfrm>
          <a:prstGeom prst="rect">
            <a:avLst/>
          </a:prstGeom>
          <a:noFill/>
          <a:ln>
            <a:noFill/>
          </a:ln>
          <a:extLst>
            <a:ext uri="{909E8E84-426E-40dd-AFC4-6F175D3DCCD1}"/>
            <a:ext uri="{91240B29-F687-4f45-9708-019B960494DF}"/>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FD0000"/>
              </a:buClr>
              <a:buFont typeface="Arial"/>
              <a:buNone/>
              <a:defRPr/>
            </a:pPr>
            <a:r>
              <a:rPr lang="en-US" sz="600" dirty="0" smtClean="0">
                <a:solidFill>
                  <a:srgbClr val="292929"/>
                </a:solidFill>
                <a:cs typeface="Arial" pitchFamily="34" charset="0"/>
              </a:rPr>
              <a:t>Copyright © 2011, Oracle and/or its affiliates. All rights reserved.</a:t>
            </a:r>
          </a:p>
        </p:txBody>
      </p:sp>
      <p:sp>
        <p:nvSpPr>
          <p:cNvPr id="11" name="Text Box 14"/>
          <p:cNvSpPr txBox="1">
            <a:spLocks noChangeArrowheads="1"/>
          </p:cNvSpPr>
          <p:nvPr userDrawn="1"/>
        </p:nvSpPr>
        <p:spPr bwMode="auto">
          <a:xfrm>
            <a:off x="635000" y="4875213"/>
            <a:ext cx="157163" cy="219075"/>
          </a:xfrm>
          <a:prstGeom prst="rect">
            <a:avLst/>
          </a:prstGeom>
          <a:noFill/>
          <a:ln>
            <a:noFill/>
          </a:ln>
          <a:extLst/>
        </p:spPr>
        <p:txBody>
          <a:bodyPr lIns="34523" tIns="17262" rIns="34523" bIns="17262"/>
          <a:lstStyle/>
          <a:p>
            <a:pPr algn="r" defTabSz="341313">
              <a:buClr>
                <a:srgbClr val="829E7E"/>
              </a:buClr>
              <a:buFont typeface="Arial" pitchFamily="34" charset="0"/>
              <a:buNone/>
              <a:defRPr/>
            </a:pPr>
            <a:fld id="{316D4B2D-52CB-4998-BD27-4087573C00AA}" type="slidenum">
              <a:rPr lang="en-US" sz="600">
                <a:solidFill>
                  <a:srgbClr val="000000"/>
                </a:solidFill>
                <a:ea typeface="ＭＳ Ｐゴシック" pitchFamily="34" charset="-128"/>
                <a:cs typeface="Arial" pitchFamily="34" charset="0"/>
              </a:rPr>
              <a:pPr algn="r" defTabSz="341313">
                <a:buClr>
                  <a:srgbClr val="829E7E"/>
                </a:buClr>
                <a:buFont typeface="Arial" pitchFamily="34" charset="0"/>
                <a:buNone/>
                <a:defRPr/>
              </a:pPr>
              <a:t>‹#›</a:t>
            </a:fld>
            <a:endParaRPr lang="en-US" sz="600" dirty="0">
              <a:solidFill>
                <a:srgbClr val="292929"/>
              </a:solidFill>
              <a:ea typeface="ＭＳ Ｐゴシック" pitchFamily="34" charset="-128"/>
              <a:cs typeface="Arial" pitchFamily="34" charset="0"/>
            </a:endParaRPr>
          </a:p>
        </p:txBody>
      </p:sp>
      <p:cxnSp>
        <p:nvCxnSpPr>
          <p:cNvPr id="12" name="Straight Connector 6"/>
          <p:cNvCxnSpPr/>
          <p:nvPr userDrawn="1"/>
        </p:nvCxnSpPr>
        <p:spPr>
          <a:xfrm flipH="1">
            <a:off x="823913" y="4897438"/>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0" y="4629150"/>
            <a:ext cx="9144000" cy="228600"/>
          </a:xfrm>
          <a:prstGeom prst="rect">
            <a:avLst/>
          </a:prstGeom>
          <a:noFill/>
          <a:ln w="9525">
            <a:noFill/>
            <a:miter lim="800000"/>
            <a:headEnd type="none" w="sm" len="sm"/>
            <a:tailEnd type="none" w="sm" len="sm"/>
          </a:ln>
          <a:effectLst/>
        </p:spPr>
        <p:txBody>
          <a:bodyPr wrap="none" lIns="81549" tIns="40775" rIns="81549" bIns="40775" anchor="ctr"/>
          <a:lstStyle/>
          <a:p>
            <a:pPr algn="ctr">
              <a:lnSpc>
                <a:spcPct val="90000"/>
              </a:lnSpc>
              <a:spcBef>
                <a:spcPct val="50000"/>
              </a:spcBef>
              <a:buClr>
                <a:srgbClr val="667263"/>
              </a:buClr>
              <a:defRPr/>
            </a:pPr>
            <a:endParaRPr lang="en-US" sz="1800" b="1">
              <a:solidFill>
                <a:srgbClr val="000000"/>
              </a:solidFill>
              <a:latin typeface="Arial" charset="0"/>
              <a:ea typeface="ＭＳ Ｐゴシック" pitchFamily="34" charset="-128"/>
              <a:cs typeface="Arial" pitchFamily="34" charset="0"/>
            </a:endParaRPr>
          </a:p>
        </p:txBody>
      </p:sp>
      <p:pic>
        <p:nvPicPr>
          <p:cNvPr id="5" name="Picture 20" descr="Oracle WHITE"/>
          <p:cNvPicPr>
            <a:picLocks noChangeAspect="1" noChangeArrowheads="1"/>
          </p:cNvPicPr>
          <p:nvPr userDrawn="1"/>
        </p:nvPicPr>
        <p:blipFill>
          <a:blip r:embed="rId2"/>
          <a:srcRect/>
          <a:stretch>
            <a:fillRect/>
          </a:stretch>
        </p:blipFill>
        <p:spPr bwMode="auto">
          <a:xfrm>
            <a:off x="7870825" y="4664075"/>
            <a:ext cx="879475" cy="109538"/>
          </a:xfrm>
          <a:prstGeom prst="rect">
            <a:avLst/>
          </a:prstGeom>
          <a:noFill/>
          <a:ln w="9525">
            <a:noFill/>
            <a:miter lim="800000"/>
            <a:headEnd/>
            <a:tailEnd/>
          </a:ln>
        </p:spPr>
      </p:pic>
      <p:pic>
        <p:nvPicPr>
          <p:cNvPr id="6" name="Picture 24" descr="Small Red Square"/>
          <p:cNvPicPr>
            <a:picLocks noChangeAspect="1" noChangeArrowheads="1"/>
          </p:cNvPicPr>
          <p:nvPr userDrawn="1"/>
        </p:nvPicPr>
        <p:blipFill>
          <a:blip r:embed="rId3"/>
          <a:srcRect/>
          <a:stretch>
            <a:fillRect/>
          </a:stretch>
        </p:blipFill>
        <p:spPr bwMode="auto">
          <a:xfrm>
            <a:off x="0" y="0"/>
            <a:ext cx="533400" cy="512763"/>
          </a:xfrm>
          <a:prstGeom prst="rect">
            <a:avLst/>
          </a:prstGeom>
          <a:noFill/>
          <a:ln w="9525">
            <a:noFill/>
            <a:miter lim="800000"/>
            <a:headEnd/>
            <a:tailEnd/>
          </a:ln>
        </p:spPr>
      </p:pic>
      <p:pic>
        <p:nvPicPr>
          <p:cNvPr id="7" name="Picture 25" descr="Red Bar"/>
          <p:cNvPicPr>
            <a:picLocks noChangeAspect="1" noChangeArrowheads="1"/>
          </p:cNvPicPr>
          <p:nvPr userDrawn="1"/>
        </p:nvPicPr>
        <p:blipFill>
          <a:blip r:embed="rId4"/>
          <a:srcRect/>
          <a:stretch>
            <a:fillRect/>
          </a:stretch>
        </p:blipFill>
        <p:spPr bwMode="auto">
          <a:xfrm>
            <a:off x="0" y="4629150"/>
            <a:ext cx="9144000" cy="168275"/>
          </a:xfrm>
          <a:prstGeom prst="rect">
            <a:avLst/>
          </a:prstGeom>
          <a:noFill/>
          <a:ln w="9525">
            <a:noFill/>
            <a:miter lim="800000"/>
            <a:headEnd/>
            <a:tailEnd/>
          </a:ln>
        </p:spPr>
      </p:pic>
      <p:pic>
        <p:nvPicPr>
          <p:cNvPr id="8" name="Picture 20" descr="Oracle WHITE"/>
          <p:cNvPicPr>
            <a:picLocks noChangeArrowheads="1"/>
          </p:cNvPicPr>
          <p:nvPr userDrawn="1"/>
        </p:nvPicPr>
        <p:blipFill>
          <a:blip r:embed="rId5"/>
          <a:srcRect/>
          <a:stretch>
            <a:fillRect/>
          </a:stretch>
        </p:blipFill>
        <p:spPr bwMode="auto">
          <a:xfrm>
            <a:off x="8001000" y="4668838"/>
            <a:ext cx="731838" cy="92075"/>
          </a:xfrm>
          <a:prstGeom prst="rect">
            <a:avLst/>
          </a:prstGeom>
          <a:noFill/>
          <a:ln w="9525">
            <a:noFill/>
            <a:miter lim="800000"/>
            <a:headEnd/>
            <a:tailEnd/>
          </a:ln>
        </p:spPr>
      </p:pic>
      <p:pic>
        <p:nvPicPr>
          <p:cNvPr id="9" name="Picture 24" descr="Small Red Square"/>
          <p:cNvPicPr>
            <a:picLocks noChangeAspect="1" noChangeArrowheads="1"/>
          </p:cNvPicPr>
          <p:nvPr userDrawn="1"/>
        </p:nvPicPr>
        <p:blipFill>
          <a:blip r:embed="rId3"/>
          <a:srcRect/>
          <a:stretch>
            <a:fillRect/>
          </a:stretch>
        </p:blipFill>
        <p:spPr bwMode="auto">
          <a:xfrm>
            <a:off x="7535863" y="0"/>
            <a:ext cx="1608137" cy="550863"/>
          </a:xfrm>
          <a:prstGeom prst="rect">
            <a:avLst/>
          </a:prstGeom>
          <a:solidFill>
            <a:schemeClr val="tx2"/>
          </a:solidFill>
          <a:ln w="9525">
            <a:noFill/>
            <a:miter lim="800000"/>
            <a:headEnd/>
            <a:tailEnd/>
          </a:ln>
        </p:spPr>
      </p:pic>
      <p:sp>
        <p:nvSpPr>
          <p:cNvPr id="2" name="Title 1"/>
          <p:cNvSpPr>
            <a:spLocks noGrp="1"/>
          </p:cNvSpPr>
          <p:nvPr>
            <p:ph type="title"/>
          </p:nvPr>
        </p:nvSpPr>
        <p:spPr>
          <a:xfrm>
            <a:off x="808054" y="201076"/>
            <a:ext cx="6569039" cy="44608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08038" y="1164166"/>
            <a:ext cx="8140700" cy="3325358"/>
          </a:xfrm>
        </p:spPr>
        <p:txBody>
          <a:bodyPr/>
          <a:lstStyle>
            <a:lvl1pPr>
              <a:defRPr>
                <a:solidFill>
                  <a:schemeClr val="tx1"/>
                </a:solidFill>
              </a:defRPr>
            </a:lvl1pPr>
            <a:lvl2pPr>
              <a:defRPr sz="2000">
                <a:solidFill>
                  <a:schemeClr val="tx1"/>
                </a:solidFill>
              </a:defRPr>
            </a:lvl2pPr>
            <a:lvl3pPr>
              <a:buClr>
                <a:schemeClr val="tx2"/>
              </a:buCl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Box 14"/>
          <p:cNvSpPr txBox="1">
            <a:spLocks noChangeArrowheads="1"/>
          </p:cNvSpPr>
          <p:nvPr userDrawn="1"/>
        </p:nvSpPr>
        <p:spPr bwMode="auto">
          <a:xfrm>
            <a:off x="635000" y="4875213"/>
            <a:ext cx="157163" cy="219075"/>
          </a:xfrm>
          <a:prstGeom prst="rect">
            <a:avLst/>
          </a:prstGeom>
          <a:noFill/>
          <a:ln>
            <a:noFill/>
          </a:ln>
          <a:extLst>
            <a:ext uri="{909E8E84-426E-40dd-AFC4-6F175D3DCCD1}"/>
            <a:ext uri="{91240B29-F687-4f45-9708-019B960494DF}"/>
          </a:extLst>
        </p:spPr>
        <p:txBody>
          <a:bodyPr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777" eaLnBrk="1" hangingPunct="1">
              <a:spcBef>
                <a:spcPts val="0"/>
              </a:spcBef>
              <a:buClr>
                <a:schemeClr val="accent1"/>
              </a:buClr>
              <a:buFont typeface="Arial"/>
              <a:buNone/>
              <a:defRPr/>
            </a:pPr>
            <a:fld id="{A6151C9F-3B15-4F2F-9C84-457E0492662F}" type="slidenum">
              <a:rPr lang="en-US" sz="600" smtClean="0">
                <a:cs typeface="Arial" pitchFamily="34" charset="0"/>
              </a:rPr>
              <a:pPr algn="r" defTabSz="342777" eaLnBrk="1" hangingPunct="1">
                <a:spcBef>
                  <a:spcPts val="0"/>
                </a:spcBef>
                <a:buClr>
                  <a:schemeClr val="accent1"/>
                </a:buClr>
                <a:buFont typeface="Arial"/>
                <a:buNone/>
                <a:defRPr/>
              </a:pPr>
              <a:t>‹#›</a:t>
            </a:fld>
            <a:endParaRPr lang="en-US" sz="600" dirty="0" smtClean="0">
              <a:solidFill>
                <a:srgbClr val="292929"/>
              </a:solidFill>
              <a:cs typeface="Arial" pitchFamily="34" charset="0"/>
            </a:endParaRPr>
          </a:p>
        </p:txBody>
      </p:sp>
      <p:sp>
        <p:nvSpPr>
          <p:cNvPr id="12" name="Text Box 14"/>
          <p:cNvSpPr txBox="1">
            <a:spLocks noChangeArrowheads="1"/>
          </p:cNvSpPr>
          <p:nvPr userDrawn="1"/>
        </p:nvSpPr>
        <p:spPr bwMode="auto">
          <a:xfrm>
            <a:off x="858838" y="4875213"/>
            <a:ext cx="2228850" cy="219075"/>
          </a:xfrm>
          <a:prstGeom prst="rect">
            <a:avLst/>
          </a:prstGeom>
          <a:noFill/>
          <a:ln>
            <a:noFill/>
          </a:ln>
          <a:extLst>
            <a:ext uri="{909E8E84-426E-40dd-AFC4-6F175D3DCCD1}"/>
            <a:ext uri="{91240B29-F687-4f45-9708-019B960494DF}"/>
          </a:extLst>
        </p:spPr>
        <p:txBody>
          <a:bodyPr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777" eaLnBrk="1" hangingPunct="1">
              <a:spcBef>
                <a:spcPts val="0"/>
              </a:spcBef>
              <a:buClr>
                <a:schemeClr val="accent1"/>
              </a:buClr>
              <a:buFont typeface="Arial"/>
              <a:buNone/>
              <a:defRPr/>
            </a:pPr>
            <a:r>
              <a:rPr lang="en-US" sz="600" dirty="0" smtClean="0">
                <a:solidFill>
                  <a:srgbClr val="292929"/>
                </a:solidFill>
                <a:cs typeface="Arial" pitchFamily="34" charset="0"/>
              </a:rPr>
              <a:t>Copyright © 2011, Oracle and/or its affiliates. All rights reserved.</a:t>
            </a:r>
          </a:p>
        </p:txBody>
      </p:sp>
      <p:cxnSp>
        <p:nvCxnSpPr>
          <p:cNvPr id="13" name="Straight Connector 12"/>
          <p:cNvCxnSpPr/>
          <p:nvPr userDrawn="1"/>
        </p:nvCxnSpPr>
        <p:spPr>
          <a:xfrm flipH="1">
            <a:off x="823913" y="4897438"/>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ransition>
    <p:wipe dir="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5" descr="Red Bar"/>
          <p:cNvPicPr>
            <a:picLocks noChangeAspect="1" noChangeArrowheads="1"/>
          </p:cNvPicPr>
          <p:nvPr userDrawn="1"/>
        </p:nvPicPr>
        <p:blipFill>
          <a:blip r:embed="rId2"/>
          <a:srcRect/>
          <a:stretch>
            <a:fillRect/>
          </a:stretch>
        </p:blipFill>
        <p:spPr bwMode="auto">
          <a:xfrm>
            <a:off x="0" y="4629150"/>
            <a:ext cx="9144000" cy="169863"/>
          </a:xfrm>
          <a:prstGeom prst="rect">
            <a:avLst/>
          </a:prstGeom>
          <a:noFill/>
          <a:ln w="9525">
            <a:noFill/>
            <a:miter lim="800000"/>
            <a:headEnd/>
            <a:tailEnd/>
          </a:ln>
        </p:spPr>
      </p:pic>
      <p:pic>
        <p:nvPicPr>
          <p:cNvPr id="5" name="Picture 24" descr="Small Red Square"/>
          <p:cNvPicPr>
            <a:picLocks noChangeAspect="1" noChangeArrowheads="1"/>
          </p:cNvPicPr>
          <p:nvPr userDrawn="1"/>
        </p:nvPicPr>
        <p:blipFill>
          <a:blip r:embed="rId3"/>
          <a:srcRect/>
          <a:stretch>
            <a:fillRect/>
          </a:stretch>
        </p:blipFill>
        <p:spPr bwMode="auto">
          <a:xfrm>
            <a:off x="0" y="0"/>
            <a:ext cx="688975" cy="514350"/>
          </a:xfrm>
          <a:prstGeom prst="rect">
            <a:avLst/>
          </a:prstGeom>
          <a:noFill/>
          <a:ln w="9525">
            <a:noFill/>
            <a:miter lim="800000"/>
            <a:headEnd/>
            <a:tailEnd/>
          </a:ln>
        </p:spPr>
      </p:pic>
      <p:sp>
        <p:nvSpPr>
          <p:cNvPr id="6" name="Rectangle 9"/>
          <p:cNvSpPr>
            <a:spLocks noChangeArrowheads="1"/>
          </p:cNvSpPr>
          <p:nvPr userDrawn="1"/>
        </p:nvSpPr>
        <p:spPr bwMode="auto">
          <a:xfrm>
            <a:off x="0" y="4629150"/>
            <a:ext cx="9144000" cy="228600"/>
          </a:xfrm>
          <a:prstGeom prst="rect">
            <a:avLst/>
          </a:prstGeom>
          <a:noFill/>
          <a:ln w="9525">
            <a:noFill/>
            <a:miter lim="800000"/>
            <a:headEnd type="none" w="sm" len="sm"/>
            <a:tailEnd type="none" w="sm" len="sm"/>
          </a:ln>
          <a:effectLst/>
        </p:spPr>
        <p:txBody>
          <a:bodyPr wrap="none" anchor="ctr"/>
          <a:lstStyle/>
          <a:p>
            <a:pPr>
              <a:spcBef>
                <a:spcPct val="20000"/>
              </a:spcBef>
              <a:buClr>
                <a:srgbClr val="FD0000"/>
              </a:buClr>
              <a:buFontTx/>
              <a:buChar char="•"/>
              <a:defRPr/>
            </a:pPr>
            <a:endParaRPr lang="en-US" sz="2400">
              <a:solidFill>
                <a:srgbClr val="000000"/>
              </a:solidFill>
              <a:latin typeface="Arial" charset="0"/>
              <a:cs typeface="Arial" pitchFamily="34" charset="0"/>
            </a:endParaRPr>
          </a:p>
        </p:txBody>
      </p:sp>
      <p:pic>
        <p:nvPicPr>
          <p:cNvPr id="7" name="Picture 20" descr="Oracle WHITE"/>
          <p:cNvPicPr>
            <a:picLocks noChangeAspect="1" noChangeArrowheads="1"/>
          </p:cNvPicPr>
          <p:nvPr userDrawn="1"/>
        </p:nvPicPr>
        <p:blipFill>
          <a:blip r:embed="rId4"/>
          <a:srcRect/>
          <a:stretch>
            <a:fillRect/>
          </a:stretch>
        </p:blipFill>
        <p:spPr bwMode="auto">
          <a:xfrm>
            <a:off x="7620000" y="4670425"/>
            <a:ext cx="947738" cy="88900"/>
          </a:xfrm>
          <a:prstGeom prst="rect">
            <a:avLst/>
          </a:prstGeom>
          <a:noFill/>
          <a:ln w="9525">
            <a:noFill/>
            <a:miter lim="800000"/>
            <a:headEnd/>
            <a:tailEnd/>
          </a:ln>
        </p:spPr>
      </p:pic>
      <p:sp>
        <p:nvSpPr>
          <p:cNvPr id="8" name="Text Box 28"/>
          <p:cNvSpPr txBox="1">
            <a:spLocks noChangeArrowheads="1"/>
          </p:cNvSpPr>
          <p:nvPr userDrawn="1"/>
        </p:nvSpPr>
        <p:spPr bwMode="auto">
          <a:xfrm>
            <a:off x="7391400" y="4751388"/>
            <a:ext cx="107950" cy="368300"/>
          </a:xfrm>
          <a:prstGeom prst="rect">
            <a:avLst/>
          </a:prstGeom>
          <a:noFill/>
          <a:ln w="9525">
            <a:noFill/>
            <a:miter lim="800000"/>
            <a:headEnd/>
            <a:tailEnd/>
          </a:ln>
          <a:effectLst/>
        </p:spPr>
        <p:txBody>
          <a:bodyPr wrap="none" lIns="0" tIns="0" rIns="0" bIns="0">
            <a:spAutoFit/>
          </a:bodyPr>
          <a:lstStyle/>
          <a:p>
            <a:pPr>
              <a:spcBef>
                <a:spcPct val="20000"/>
              </a:spcBef>
              <a:buClr>
                <a:srgbClr val="FD0000"/>
              </a:buClr>
              <a:buFontTx/>
              <a:buChar char="•"/>
              <a:defRPr/>
            </a:pPr>
            <a:endParaRPr lang="en-US" sz="2400">
              <a:solidFill>
                <a:srgbClr val="000000"/>
              </a:solidFill>
              <a:latin typeface="Arial" charset="0"/>
              <a:cs typeface="Arial" pitchFamily="34" charset="0"/>
            </a:endParaRPr>
          </a:p>
        </p:txBody>
      </p:sp>
      <p:sp>
        <p:nvSpPr>
          <p:cNvPr id="9" name="Text Box 29"/>
          <p:cNvSpPr txBox="1">
            <a:spLocks noChangeArrowheads="1"/>
          </p:cNvSpPr>
          <p:nvPr userDrawn="1"/>
        </p:nvSpPr>
        <p:spPr bwMode="auto">
          <a:xfrm>
            <a:off x="7467600" y="4743450"/>
            <a:ext cx="457200" cy="369888"/>
          </a:xfrm>
          <a:prstGeom prst="rect">
            <a:avLst/>
          </a:prstGeom>
          <a:noFill/>
          <a:ln w="9525">
            <a:noFill/>
            <a:miter lim="800000"/>
            <a:headEnd/>
            <a:tailEnd/>
          </a:ln>
          <a:effectLst/>
        </p:spPr>
        <p:txBody>
          <a:bodyPr lIns="0" tIns="0" rIns="0" bIns="0">
            <a:spAutoFit/>
          </a:bodyPr>
          <a:lstStyle/>
          <a:p>
            <a:pPr>
              <a:spcBef>
                <a:spcPct val="20000"/>
              </a:spcBef>
              <a:buClr>
                <a:srgbClr val="FD0000"/>
              </a:buClr>
              <a:buFontTx/>
              <a:buChar char="•"/>
              <a:defRPr/>
            </a:pPr>
            <a:endParaRPr lang="en-US" sz="2400">
              <a:solidFill>
                <a:srgbClr val="000000"/>
              </a:solidFill>
              <a:latin typeface="Arial" charset="0"/>
              <a:cs typeface="Arial" pitchFamily="34" charset="0"/>
            </a:endParaRPr>
          </a:p>
        </p:txBody>
      </p:sp>
      <p:sp>
        <p:nvSpPr>
          <p:cNvPr id="10" name="Text Box 14"/>
          <p:cNvSpPr txBox="1">
            <a:spLocks noChangeArrowheads="1"/>
          </p:cNvSpPr>
          <p:nvPr userDrawn="1"/>
        </p:nvSpPr>
        <p:spPr bwMode="auto">
          <a:xfrm>
            <a:off x="858838" y="4875213"/>
            <a:ext cx="2228850" cy="219075"/>
          </a:xfrm>
          <a:prstGeom prst="rect">
            <a:avLst/>
          </a:prstGeom>
          <a:noFill/>
          <a:ln>
            <a:noFill/>
          </a:ln>
          <a:extLst>
            <a:ext uri="{909E8E84-426E-40dd-AFC4-6F175D3DCCD1}"/>
            <a:ext uri="{91240B29-F687-4f45-9708-019B960494DF}"/>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FD0000"/>
              </a:buClr>
              <a:buFont typeface="Arial"/>
              <a:buNone/>
              <a:defRPr/>
            </a:pPr>
            <a:r>
              <a:rPr lang="en-US" sz="600" dirty="0" smtClean="0">
                <a:solidFill>
                  <a:srgbClr val="292929"/>
                </a:solidFill>
                <a:cs typeface="Arial" pitchFamily="34" charset="0"/>
              </a:rPr>
              <a:t>Copyright © 2011, Oracle and/or its affiliates. All rights reserved.</a:t>
            </a:r>
          </a:p>
        </p:txBody>
      </p:sp>
      <p:sp>
        <p:nvSpPr>
          <p:cNvPr id="11" name="Text Box 14"/>
          <p:cNvSpPr txBox="1">
            <a:spLocks noChangeArrowheads="1"/>
          </p:cNvSpPr>
          <p:nvPr userDrawn="1"/>
        </p:nvSpPr>
        <p:spPr bwMode="auto">
          <a:xfrm>
            <a:off x="635000" y="4875213"/>
            <a:ext cx="157163" cy="219075"/>
          </a:xfrm>
          <a:prstGeom prst="rect">
            <a:avLst/>
          </a:prstGeom>
          <a:noFill/>
          <a:ln>
            <a:noFill/>
          </a:ln>
          <a:extLst/>
        </p:spPr>
        <p:txBody>
          <a:bodyPr lIns="34523" tIns="17262" rIns="34523" bIns="17262"/>
          <a:lstStyle/>
          <a:p>
            <a:pPr algn="r" defTabSz="341313">
              <a:buClr>
                <a:srgbClr val="829E7E"/>
              </a:buClr>
              <a:buFont typeface="Arial" pitchFamily="34" charset="0"/>
              <a:buNone/>
              <a:defRPr/>
            </a:pPr>
            <a:fld id="{2D3EDAA5-4C64-4DE7-AEF9-3FEC53B1926A}" type="slidenum">
              <a:rPr lang="en-US" sz="600">
                <a:solidFill>
                  <a:srgbClr val="000000"/>
                </a:solidFill>
                <a:ea typeface="ＭＳ Ｐゴシック" pitchFamily="34" charset="-128"/>
                <a:cs typeface="Arial" pitchFamily="34" charset="0"/>
              </a:rPr>
              <a:pPr algn="r" defTabSz="341313">
                <a:buClr>
                  <a:srgbClr val="829E7E"/>
                </a:buClr>
                <a:buFont typeface="Arial" pitchFamily="34" charset="0"/>
                <a:buNone/>
                <a:defRPr/>
              </a:pPr>
              <a:t>‹#›</a:t>
            </a:fld>
            <a:endParaRPr lang="en-US" sz="600" dirty="0">
              <a:solidFill>
                <a:srgbClr val="292929"/>
              </a:solidFill>
              <a:ea typeface="ＭＳ Ｐゴシック" pitchFamily="34" charset="-128"/>
              <a:cs typeface="Arial" pitchFamily="34" charset="0"/>
            </a:endParaRPr>
          </a:p>
        </p:txBody>
      </p:sp>
      <p:cxnSp>
        <p:nvCxnSpPr>
          <p:cNvPr id="12" name="Straight Connector 6"/>
          <p:cNvCxnSpPr/>
          <p:nvPr userDrawn="1"/>
        </p:nvCxnSpPr>
        <p:spPr>
          <a:xfrm flipH="1">
            <a:off x="823913" y="4897438"/>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1"/>
          <p:cNvSpPr>
            <a:spLocks noGrp="1"/>
          </p:cNvSpPr>
          <p:nvPr>
            <p:ph type="sldNum" sz="quarter" idx="10"/>
          </p:nvPr>
        </p:nvSpPr>
        <p:spPr/>
        <p:txBody>
          <a:bodyPr/>
          <a:lstStyle>
            <a:lvl1pPr>
              <a:spcBef>
                <a:spcPct val="0"/>
              </a:spcBef>
              <a:buFontTx/>
              <a:buNone/>
              <a:defRPr/>
            </a:lvl1pPr>
          </a:lstStyle>
          <a:p>
            <a:pPr>
              <a:defRPr/>
            </a:pPr>
            <a:fld id="{BF244FC5-796D-42EC-92F2-3AB34DEDF5F2}" type="slidenum">
              <a:rPr lang="en-US"/>
              <a:pPr>
                <a:defRPr/>
              </a:pPr>
              <a:t>‹#›</a:t>
            </a:fld>
            <a:endParaRPr lang="en-US"/>
          </a:p>
        </p:txBody>
      </p:sp>
    </p:spTree>
  </p:cSld>
  <p:clrMapOvr>
    <a:masterClrMapping/>
  </p:clrMapOvr>
  <p:transition spd="slow"/>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08038" y="1164166"/>
            <a:ext cx="7910512" cy="3297237"/>
          </a:xfrm>
        </p:spPr>
        <p:txBody>
          <a:bodyPr/>
          <a:lstStyle>
            <a:lvl1pPr>
              <a:defRPr sz="2400"/>
            </a:lvl1pPr>
            <a:lvl2pPr>
              <a:defRPr sz="2000"/>
            </a:lvl2pPr>
            <a:lvl3pPr>
              <a:defRPr sz="1800"/>
            </a:lvl3pPr>
            <a:lvl4pPr>
              <a:defRPr sz="1800"/>
            </a:lvl4pPr>
            <a:lvl5pPr>
              <a:defRPr sz="18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808038" y="658584"/>
            <a:ext cx="8139112" cy="318691"/>
          </a:xfrm>
        </p:spPr>
        <p:txBody>
          <a:bodyPr/>
          <a:lstStyle>
            <a:lvl1pPr marL="0" indent="0">
              <a:buNone/>
              <a:defRPr sz="2400">
                <a:solidFill>
                  <a:schemeClr val="accent2"/>
                </a:solidFill>
              </a:defRPr>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4979"/>
            <a:ext cx="7772797" cy="1021953"/>
          </a:xfrm>
        </p:spPr>
        <p:txBody>
          <a:bodyPr/>
          <a:lstStyle>
            <a:lvl1pPr algn="l">
              <a:defRPr sz="2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5" y="2179841"/>
            <a:ext cx="7772797" cy="1125141"/>
          </a:xfrm>
        </p:spPr>
        <p:txBody>
          <a:bodyPr anchor="b"/>
          <a:lstStyle>
            <a:lvl1pPr marL="0" indent="0">
              <a:buNone/>
              <a:defRPr sz="1200">
                <a:solidFill>
                  <a:schemeClr val="tx1">
                    <a:tint val="75000"/>
                  </a:schemeClr>
                </a:solidFill>
              </a:defRPr>
            </a:lvl1pPr>
            <a:lvl2pPr marL="285511" indent="0">
              <a:buNone/>
              <a:defRPr sz="1100">
                <a:solidFill>
                  <a:schemeClr val="tx1">
                    <a:tint val="75000"/>
                  </a:schemeClr>
                </a:solidFill>
              </a:defRPr>
            </a:lvl2pPr>
            <a:lvl3pPr marL="571021" indent="0">
              <a:buNone/>
              <a:defRPr sz="1000">
                <a:solidFill>
                  <a:schemeClr val="tx1">
                    <a:tint val="75000"/>
                  </a:schemeClr>
                </a:solidFill>
              </a:defRPr>
            </a:lvl3pPr>
            <a:lvl4pPr marL="856533" indent="0">
              <a:buNone/>
              <a:defRPr sz="900">
                <a:solidFill>
                  <a:schemeClr val="tx1">
                    <a:tint val="75000"/>
                  </a:schemeClr>
                </a:solidFill>
              </a:defRPr>
            </a:lvl4pPr>
            <a:lvl5pPr marL="1142044" indent="0">
              <a:buNone/>
              <a:defRPr sz="900">
                <a:solidFill>
                  <a:schemeClr val="tx1">
                    <a:tint val="75000"/>
                  </a:schemeClr>
                </a:solidFill>
              </a:defRPr>
            </a:lvl5pPr>
            <a:lvl6pPr marL="1427555" indent="0">
              <a:buNone/>
              <a:defRPr sz="900">
                <a:solidFill>
                  <a:schemeClr val="tx1">
                    <a:tint val="75000"/>
                  </a:schemeClr>
                </a:solidFill>
              </a:defRPr>
            </a:lvl6pPr>
            <a:lvl7pPr marL="1713066" indent="0">
              <a:buNone/>
              <a:defRPr sz="900">
                <a:solidFill>
                  <a:schemeClr val="tx1">
                    <a:tint val="75000"/>
                  </a:schemeClr>
                </a:solidFill>
              </a:defRPr>
            </a:lvl7pPr>
            <a:lvl8pPr marL="1998578" indent="0">
              <a:buNone/>
              <a:defRPr sz="900">
                <a:solidFill>
                  <a:schemeClr val="tx1">
                    <a:tint val="75000"/>
                  </a:schemeClr>
                </a:solidFill>
              </a:defRPr>
            </a:lvl8pPr>
            <a:lvl9pPr marL="2284088" indent="0">
              <a:buNone/>
              <a:defRPr sz="900">
                <a:solidFill>
                  <a:schemeClr val="tx1">
                    <a:tint val="75000"/>
                  </a:schemeClr>
                </a:solidFill>
              </a:defRPr>
            </a:lvl9pPr>
          </a:lstStyle>
          <a:p>
            <a:pPr lvl="0"/>
            <a:r>
              <a:rPr lang="en-US"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399" y="1200547"/>
            <a:ext cx="4066976"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47" y="1200547"/>
            <a:ext cx="4066977"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04" y="1150940"/>
            <a:ext cx="4040187" cy="480219"/>
          </a:xfrm>
        </p:spPr>
        <p:txBody>
          <a:bodyPr anchor="b"/>
          <a:lstStyle>
            <a:lvl1pPr marL="0" indent="0">
              <a:buNone/>
              <a:defRPr sz="1500" b="1"/>
            </a:lvl1pPr>
            <a:lvl2pPr marL="285511" indent="0">
              <a:buNone/>
              <a:defRPr sz="1200" b="1"/>
            </a:lvl2pPr>
            <a:lvl3pPr marL="571021" indent="0">
              <a:buNone/>
              <a:defRPr sz="1100" b="1"/>
            </a:lvl3pPr>
            <a:lvl4pPr marL="856533" indent="0">
              <a:buNone/>
              <a:defRPr sz="1000" b="1"/>
            </a:lvl4pPr>
            <a:lvl5pPr marL="1142044" indent="0">
              <a:buNone/>
              <a:defRPr sz="1000" b="1"/>
            </a:lvl5pPr>
            <a:lvl6pPr marL="1427555" indent="0">
              <a:buNone/>
              <a:defRPr sz="1000" b="1"/>
            </a:lvl6pPr>
            <a:lvl7pPr marL="1713066" indent="0">
              <a:buNone/>
              <a:defRPr sz="1000" b="1"/>
            </a:lvl7pPr>
            <a:lvl8pPr marL="1998578" indent="0">
              <a:buNone/>
              <a:defRPr sz="1000" b="1"/>
            </a:lvl8pPr>
            <a:lvl9pPr marL="2284088" indent="0">
              <a:buNone/>
              <a:defRPr sz="1000" b="1"/>
            </a:lvl9pPr>
          </a:lstStyle>
          <a:p>
            <a:pPr lvl="0"/>
            <a:r>
              <a:rPr lang="en-US" smtClean="0"/>
              <a:t>Click to edit Master text styles</a:t>
            </a:r>
          </a:p>
        </p:txBody>
      </p:sp>
      <p:sp>
        <p:nvSpPr>
          <p:cNvPr id="4" name="Content Placeholder 3"/>
          <p:cNvSpPr>
            <a:spLocks noGrp="1"/>
          </p:cNvSpPr>
          <p:nvPr>
            <p:ph sz="half" idx="2"/>
          </p:nvPr>
        </p:nvSpPr>
        <p:spPr>
          <a:xfrm>
            <a:off x="457404" y="1631157"/>
            <a:ext cx="4040187"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22" y="1150940"/>
            <a:ext cx="4041180" cy="480219"/>
          </a:xfrm>
        </p:spPr>
        <p:txBody>
          <a:bodyPr anchor="b"/>
          <a:lstStyle>
            <a:lvl1pPr marL="0" indent="0">
              <a:buNone/>
              <a:defRPr sz="1500" b="1"/>
            </a:lvl1pPr>
            <a:lvl2pPr marL="285511" indent="0">
              <a:buNone/>
              <a:defRPr sz="1200" b="1"/>
            </a:lvl2pPr>
            <a:lvl3pPr marL="571021" indent="0">
              <a:buNone/>
              <a:defRPr sz="1100" b="1"/>
            </a:lvl3pPr>
            <a:lvl4pPr marL="856533" indent="0">
              <a:buNone/>
              <a:defRPr sz="1000" b="1"/>
            </a:lvl4pPr>
            <a:lvl5pPr marL="1142044" indent="0">
              <a:buNone/>
              <a:defRPr sz="1000" b="1"/>
            </a:lvl5pPr>
            <a:lvl6pPr marL="1427555" indent="0">
              <a:buNone/>
              <a:defRPr sz="1000" b="1"/>
            </a:lvl6pPr>
            <a:lvl7pPr marL="1713066" indent="0">
              <a:buNone/>
              <a:defRPr sz="1000" b="1"/>
            </a:lvl7pPr>
            <a:lvl8pPr marL="1998578" indent="0">
              <a:buNone/>
              <a:defRPr sz="1000" b="1"/>
            </a:lvl8pPr>
            <a:lvl9pPr marL="2284088" indent="0">
              <a:buNone/>
              <a:defRPr sz="1000" b="1"/>
            </a:lvl9pPr>
          </a:lstStyle>
          <a:p>
            <a:pPr lvl="0"/>
            <a:r>
              <a:rPr lang="en-US" smtClean="0"/>
              <a:t>Click to edit Master text styles</a:t>
            </a:r>
          </a:p>
        </p:txBody>
      </p:sp>
      <p:sp>
        <p:nvSpPr>
          <p:cNvPr id="6" name="Content Placeholder 5"/>
          <p:cNvSpPr>
            <a:spLocks noGrp="1"/>
          </p:cNvSpPr>
          <p:nvPr>
            <p:ph sz="quarter" idx="4"/>
          </p:nvPr>
        </p:nvSpPr>
        <p:spPr>
          <a:xfrm>
            <a:off x="4645422" y="1631157"/>
            <a:ext cx="4041180"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99" y="204395"/>
            <a:ext cx="3008312" cy="872133"/>
          </a:xfrm>
        </p:spPr>
        <p:txBody>
          <a:bodyPr/>
          <a:lstStyle>
            <a:lvl1pPr algn="l">
              <a:defRPr sz="1200" b="1"/>
            </a:lvl1pPr>
          </a:lstStyle>
          <a:p>
            <a:r>
              <a:rPr lang="en-US" smtClean="0"/>
              <a:t>Click to edit Master title style</a:t>
            </a:r>
            <a:endParaRPr lang="en-US"/>
          </a:p>
        </p:txBody>
      </p:sp>
      <p:sp>
        <p:nvSpPr>
          <p:cNvPr id="3" name="Content Placeholder 2"/>
          <p:cNvSpPr>
            <a:spLocks noGrp="1"/>
          </p:cNvSpPr>
          <p:nvPr>
            <p:ph idx="1"/>
          </p:nvPr>
        </p:nvSpPr>
        <p:spPr>
          <a:xfrm>
            <a:off x="3574852" y="204391"/>
            <a:ext cx="5111750" cy="4390430"/>
          </a:xfrm>
        </p:spPr>
        <p:txBody>
          <a:bodyPr/>
          <a:lstStyle>
            <a:lvl1pPr>
              <a:defRPr sz="2000"/>
            </a:lvl1pPr>
            <a:lvl2pPr>
              <a:defRPr sz="1800"/>
            </a:lvl2pPr>
            <a:lvl3pPr>
              <a:defRPr sz="15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399" y="1076533"/>
            <a:ext cx="3008312" cy="3518297"/>
          </a:xfrm>
        </p:spPr>
        <p:txBody>
          <a:bodyPr/>
          <a:lstStyle>
            <a:lvl1pPr marL="0" indent="0">
              <a:buNone/>
              <a:defRPr sz="900"/>
            </a:lvl1pPr>
            <a:lvl2pPr marL="285511" indent="0">
              <a:buNone/>
              <a:defRPr sz="700"/>
            </a:lvl2pPr>
            <a:lvl3pPr marL="571021" indent="0">
              <a:buNone/>
              <a:defRPr sz="600"/>
            </a:lvl3pPr>
            <a:lvl4pPr marL="856533" indent="0">
              <a:buNone/>
              <a:defRPr sz="600"/>
            </a:lvl4pPr>
            <a:lvl5pPr marL="1142044" indent="0">
              <a:buNone/>
              <a:defRPr sz="600"/>
            </a:lvl5pPr>
            <a:lvl6pPr marL="1427555" indent="0">
              <a:buNone/>
              <a:defRPr sz="600"/>
            </a:lvl6pPr>
            <a:lvl7pPr marL="1713066" indent="0">
              <a:buNone/>
              <a:defRPr sz="600"/>
            </a:lvl7pPr>
            <a:lvl8pPr marL="1998578" indent="0">
              <a:buNone/>
              <a:defRPr sz="600"/>
            </a:lvl8pPr>
            <a:lvl9pPr marL="2284088" indent="0">
              <a:buNone/>
              <a:defRPr sz="6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811" y="206376"/>
            <a:ext cx="2056805" cy="438844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399" y="206376"/>
            <a:ext cx="6077148" cy="438844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5" descr="Red Bar"/>
          <p:cNvPicPr>
            <a:picLocks noChangeAspect="1" noChangeArrowheads="1"/>
          </p:cNvPicPr>
          <p:nvPr userDrawn="1"/>
        </p:nvPicPr>
        <p:blipFill>
          <a:blip r:embed="rId2"/>
          <a:srcRect/>
          <a:stretch>
            <a:fillRect/>
          </a:stretch>
        </p:blipFill>
        <p:spPr bwMode="auto">
          <a:xfrm>
            <a:off x="0" y="4629150"/>
            <a:ext cx="9144000" cy="169863"/>
          </a:xfrm>
          <a:prstGeom prst="rect">
            <a:avLst/>
          </a:prstGeom>
          <a:noFill/>
          <a:ln w="9525">
            <a:noFill/>
            <a:miter lim="800000"/>
            <a:headEnd/>
            <a:tailEnd/>
          </a:ln>
        </p:spPr>
      </p:pic>
      <p:pic>
        <p:nvPicPr>
          <p:cNvPr id="5" name="Picture 24" descr="Small Red Square"/>
          <p:cNvPicPr>
            <a:picLocks noChangeAspect="1" noChangeArrowheads="1"/>
          </p:cNvPicPr>
          <p:nvPr userDrawn="1"/>
        </p:nvPicPr>
        <p:blipFill>
          <a:blip r:embed="rId3"/>
          <a:srcRect/>
          <a:stretch>
            <a:fillRect/>
          </a:stretch>
        </p:blipFill>
        <p:spPr bwMode="auto">
          <a:xfrm>
            <a:off x="0" y="0"/>
            <a:ext cx="688975" cy="514350"/>
          </a:xfrm>
          <a:prstGeom prst="rect">
            <a:avLst/>
          </a:prstGeom>
          <a:noFill/>
          <a:ln w="9525">
            <a:noFill/>
            <a:miter lim="800000"/>
            <a:headEnd/>
            <a:tailEnd/>
          </a:ln>
        </p:spPr>
      </p:pic>
      <p:sp>
        <p:nvSpPr>
          <p:cNvPr id="6" name="Rectangle 9"/>
          <p:cNvSpPr>
            <a:spLocks noChangeArrowheads="1"/>
          </p:cNvSpPr>
          <p:nvPr userDrawn="1"/>
        </p:nvSpPr>
        <p:spPr bwMode="auto">
          <a:xfrm>
            <a:off x="0" y="4629150"/>
            <a:ext cx="9144000" cy="228600"/>
          </a:xfrm>
          <a:prstGeom prst="rect">
            <a:avLst/>
          </a:prstGeom>
          <a:noFill/>
          <a:ln w="9525">
            <a:noFill/>
            <a:miter lim="800000"/>
            <a:headEnd type="none" w="sm" len="sm"/>
            <a:tailEnd type="none" w="sm" len="sm"/>
          </a:ln>
        </p:spPr>
        <p:txBody>
          <a:bodyPr wrap="none" anchor="ctr"/>
          <a:lstStyle/>
          <a:p>
            <a:pPr algn="ctr">
              <a:lnSpc>
                <a:spcPct val="90000"/>
              </a:lnSpc>
              <a:spcBef>
                <a:spcPct val="50000"/>
              </a:spcBef>
              <a:buClr>
                <a:srgbClr val="667263"/>
              </a:buClr>
              <a:defRPr/>
            </a:pPr>
            <a:endParaRPr lang="en-US" sz="2000" b="1">
              <a:solidFill>
                <a:srgbClr val="000000"/>
              </a:solidFill>
              <a:ea typeface="ＭＳ Ｐゴシック" pitchFamily="34" charset="-128"/>
            </a:endParaRPr>
          </a:p>
        </p:txBody>
      </p:sp>
      <p:pic>
        <p:nvPicPr>
          <p:cNvPr id="7" name="Picture 20" descr="Oracle WHITE"/>
          <p:cNvPicPr>
            <a:picLocks noChangeAspect="1" noChangeArrowheads="1"/>
          </p:cNvPicPr>
          <p:nvPr userDrawn="1"/>
        </p:nvPicPr>
        <p:blipFill>
          <a:blip r:embed="rId4"/>
          <a:srcRect/>
          <a:stretch>
            <a:fillRect/>
          </a:stretch>
        </p:blipFill>
        <p:spPr bwMode="auto">
          <a:xfrm>
            <a:off x="7620000" y="4670425"/>
            <a:ext cx="947738" cy="889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 Box 14"/>
          <p:cNvSpPr txBox="1">
            <a:spLocks noChangeArrowheads="1"/>
          </p:cNvSpPr>
          <p:nvPr userDrawn="1"/>
        </p:nvSpPr>
        <p:spPr bwMode="auto">
          <a:xfrm>
            <a:off x="635000" y="4875213"/>
            <a:ext cx="157163" cy="219075"/>
          </a:xfrm>
          <a:prstGeom prst="rect">
            <a:avLst/>
          </a:prstGeom>
          <a:noFill/>
          <a:ln>
            <a:noFill/>
          </a:ln>
          <a:extLst>
            <a:ext uri="{909E8E84-426E-40dd-AFC4-6F175D3DCCD1}"/>
            <a:ext uri="{91240B29-F687-4f45-9708-019B960494DF}"/>
          </a:extLst>
        </p:spPr>
        <p:txBody>
          <a:bodyPr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777" eaLnBrk="1" hangingPunct="1">
              <a:spcBef>
                <a:spcPts val="0"/>
              </a:spcBef>
              <a:buClr>
                <a:schemeClr val="accent1"/>
              </a:buClr>
              <a:buFont typeface="Arial"/>
              <a:buNone/>
              <a:defRPr/>
            </a:pPr>
            <a:fld id="{A6151C9F-3B15-4F2F-9C84-457E0492662F}" type="slidenum">
              <a:rPr lang="en-US" sz="600" smtClean="0">
                <a:cs typeface="Arial" pitchFamily="34" charset="0"/>
              </a:rPr>
              <a:pPr algn="r" defTabSz="342777" eaLnBrk="1" hangingPunct="1">
                <a:spcBef>
                  <a:spcPts val="0"/>
                </a:spcBef>
                <a:buClr>
                  <a:schemeClr val="accent1"/>
                </a:buClr>
                <a:buFont typeface="Arial"/>
                <a:buNone/>
                <a:defRPr/>
              </a:pPr>
              <a:t>‹#›</a:t>
            </a:fld>
            <a:endParaRPr lang="en-US" sz="600" dirty="0" smtClean="0">
              <a:solidFill>
                <a:srgbClr val="292929"/>
              </a:solidFill>
              <a:cs typeface="Arial" pitchFamily="34" charset="0"/>
            </a:endParaRPr>
          </a:p>
        </p:txBody>
      </p:sp>
      <p:sp>
        <p:nvSpPr>
          <p:cNvPr id="10" name="Text Box 14"/>
          <p:cNvSpPr txBox="1">
            <a:spLocks noChangeArrowheads="1"/>
          </p:cNvSpPr>
          <p:nvPr userDrawn="1"/>
        </p:nvSpPr>
        <p:spPr bwMode="auto">
          <a:xfrm>
            <a:off x="858838" y="4875213"/>
            <a:ext cx="2228850" cy="219075"/>
          </a:xfrm>
          <a:prstGeom prst="rect">
            <a:avLst/>
          </a:prstGeom>
          <a:noFill/>
          <a:ln>
            <a:noFill/>
          </a:ln>
          <a:extLst>
            <a:ext uri="{909E8E84-426E-40dd-AFC4-6F175D3DCCD1}"/>
            <a:ext uri="{91240B29-F687-4f45-9708-019B960494DF}"/>
          </a:extLst>
        </p:spPr>
        <p:txBody>
          <a:bodyPr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777" eaLnBrk="1" hangingPunct="1">
              <a:spcBef>
                <a:spcPts val="0"/>
              </a:spcBef>
              <a:buClr>
                <a:schemeClr val="accent1"/>
              </a:buClr>
              <a:buFont typeface="Arial"/>
              <a:buNone/>
              <a:defRPr/>
            </a:pPr>
            <a:r>
              <a:rPr lang="en-US" sz="600" dirty="0" smtClean="0">
                <a:solidFill>
                  <a:srgbClr val="292929"/>
                </a:solidFill>
                <a:cs typeface="Arial" pitchFamily="34" charset="0"/>
              </a:rPr>
              <a:t>Copyright © 2011, Oracle and/or its affiliates. All rights reserved.</a:t>
            </a:r>
          </a:p>
        </p:txBody>
      </p:sp>
      <p:cxnSp>
        <p:nvCxnSpPr>
          <p:cNvPr id="11" name="Straight Connector 10"/>
          <p:cNvCxnSpPr/>
          <p:nvPr userDrawn="1"/>
        </p:nvCxnSpPr>
        <p:spPr>
          <a:xfrm flipH="1">
            <a:off x="823913" y="4897438"/>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ransition>
    <p:wipe dir="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Title Subtitle Content">
    <p:spTree>
      <p:nvGrpSpPr>
        <p:cNvPr id="1" name=""/>
        <p:cNvGrpSpPr/>
        <p:nvPr/>
      </p:nvGrpSpPr>
      <p:grpSpPr>
        <a:xfrm>
          <a:off x="0" y="0"/>
          <a:ext cx="0" cy="0"/>
          <a:chOff x="0" y="0"/>
          <a:chExt cx="0" cy="0"/>
        </a:xfrm>
      </p:grpSpPr>
      <p:pic>
        <p:nvPicPr>
          <p:cNvPr id="5" name="Picture 24" descr="Small Red Square"/>
          <p:cNvPicPr>
            <a:picLocks noChangeAspect="1" noChangeArrowheads="1"/>
          </p:cNvPicPr>
          <p:nvPr/>
        </p:nvPicPr>
        <p:blipFill>
          <a:blip r:embed="rId2"/>
          <a:srcRect/>
          <a:stretch>
            <a:fillRect/>
          </a:stretch>
        </p:blipFill>
        <p:spPr bwMode="auto">
          <a:xfrm>
            <a:off x="0" y="0"/>
            <a:ext cx="573088" cy="550863"/>
          </a:xfrm>
          <a:prstGeom prst="rect">
            <a:avLst/>
          </a:prstGeom>
          <a:solidFill>
            <a:schemeClr val="tx2"/>
          </a:solidFill>
          <a:ln w="9525">
            <a:noFill/>
            <a:miter lim="800000"/>
            <a:headEnd/>
            <a:tailEnd/>
          </a:ln>
        </p:spPr>
      </p:pic>
      <p:grpSp>
        <p:nvGrpSpPr>
          <p:cNvPr id="6" name="Group 5"/>
          <p:cNvGrpSpPr>
            <a:grpSpLocks/>
          </p:cNvGrpSpPr>
          <p:nvPr/>
        </p:nvGrpSpPr>
        <p:grpSpPr bwMode="auto">
          <a:xfrm>
            <a:off x="0" y="4629150"/>
            <a:ext cx="9144000" cy="168275"/>
            <a:chOff x="0" y="4629150"/>
            <a:chExt cx="9144000" cy="168275"/>
          </a:xfrm>
        </p:grpSpPr>
        <p:pic>
          <p:nvPicPr>
            <p:cNvPr id="7" name="Picture 25" descr="Red Bar"/>
            <p:cNvPicPr>
              <a:picLocks noChangeAspect="1" noChangeArrowheads="1"/>
            </p:cNvPicPr>
            <p:nvPr/>
          </p:nvPicPr>
          <p:blipFill>
            <a:blip r:embed="rId3"/>
            <a:srcRect/>
            <a:stretch>
              <a:fillRect/>
            </a:stretch>
          </p:blipFill>
          <p:spPr bwMode="auto">
            <a:xfrm>
              <a:off x="0" y="4629150"/>
              <a:ext cx="9144000" cy="168275"/>
            </a:xfrm>
            <a:prstGeom prst="rect">
              <a:avLst/>
            </a:prstGeom>
            <a:noFill/>
            <a:ln w="9525">
              <a:noFill/>
              <a:miter lim="800000"/>
              <a:headEnd/>
              <a:tailEnd/>
            </a:ln>
          </p:spPr>
        </p:pic>
        <p:pic>
          <p:nvPicPr>
            <p:cNvPr id="8" name="Picture 3" descr="O_redbox_clr_rgb.jpg"/>
            <p:cNvPicPr>
              <a:picLocks noChangeAspect="1"/>
            </p:cNvPicPr>
            <p:nvPr/>
          </p:nvPicPr>
          <p:blipFill>
            <a:blip r:embed="rId4"/>
            <a:srcRect/>
            <a:stretch>
              <a:fillRect/>
            </a:stretch>
          </p:blipFill>
          <p:spPr bwMode="auto">
            <a:xfrm>
              <a:off x="7989654" y="4651456"/>
              <a:ext cx="755707" cy="118628"/>
            </a:xfrm>
            <a:prstGeom prst="rect">
              <a:avLst/>
            </a:prstGeom>
            <a:noFill/>
            <a:ln w="9525">
              <a:noFill/>
              <a:miter lim="800000"/>
              <a:headEnd/>
              <a:tailEnd/>
            </a:ln>
          </p:spPr>
        </p:pic>
      </p:grpSp>
      <p:sp>
        <p:nvSpPr>
          <p:cNvPr id="9" name="Text Box 14"/>
          <p:cNvSpPr txBox="1">
            <a:spLocks noChangeArrowheads="1"/>
          </p:cNvSpPr>
          <p:nvPr userDrawn="1"/>
        </p:nvSpPr>
        <p:spPr bwMode="auto">
          <a:xfrm>
            <a:off x="635000" y="4875213"/>
            <a:ext cx="157163" cy="219075"/>
          </a:xfrm>
          <a:prstGeom prst="rect">
            <a:avLst/>
          </a:prstGeom>
          <a:noFill/>
          <a:ln>
            <a:noFill/>
          </a:ln>
          <a:extLst>
            <a:ext uri="{909E8E84-426E-40dd-AFC4-6F175D3DCCD1}"/>
            <a:ext uri="{91240B29-F687-4f45-9708-019B960494DF}"/>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11270CDA-8E32-4BE5-8612-22ACE8ABFD2F}" type="slidenum">
              <a:rPr lang="en-US" sz="600" smtClean="0">
                <a:solidFill>
                  <a:srgbClr val="000000"/>
                </a:solidFill>
                <a:cs typeface="Arial" pitchFamily="34" charset="0"/>
              </a:rPr>
              <a:pPr algn="r" defTabSz="342851" eaLnBrk="1" hangingPunct="1">
                <a:spcBef>
                  <a:spcPts val="0"/>
                </a:spcBef>
                <a:buClr>
                  <a:srgbClr val="829E7E"/>
                </a:buClr>
                <a:buFont typeface="Arial"/>
                <a:buNone/>
                <a:defRPr/>
              </a:pPr>
              <a:t>‹#›</a:t>
            </a:fld>
            <a:endParaRPr lang="en-US" sz="600" dirty="0" smtClean="0">
              <a:solidFill>
                <a:srgbClr val="292929"/>
              </a:solidFill>
              <a:cs typeface="Arial" pitchFamily="34" charset="0"/>
            </a:endParaRPr>
          </a:p>
        </p:txBody>
      </p:sp>
      <p:sp>
        <p:nvSpPr>
          <p:cNvPr id="10" name="Text Box 14"/>
          <p:cNvSpPr txBox="1">
            <a:spLocks noChangeArrowheads="1"/>
          </p:cNvSpPr>
          <p:nvPr userDrawn="1"/>
        </p:nvSpPr>
        <p:spPr bwMode="auto">
          <a:xfrm>
            <a:off x="858838" y="4875213"/>
            <a:ext cx="2398712" cy="268287"/>
          </a:xfrm>
          <a:prstGeom prst="rect">
            <a:avLst/>
          </a:prstGeom>
          <a:noFill/>
          <a:ln>
            <a:noFill/>
          </a:ln>
          <a:extLst>
            <a:ext uri="{909E8E84-426E-40dd-AFC4-6F175D3DCCD1}"/>
            <a:ext uri="{91240B29-F687-4f45-9708-019B960494DF}"/>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cs typeface="Arial" pitchFamily="34" charset="0"/>
              </a:rPr>
              <a:t>Copyright © 2011, Oracle and/or its affiliates. All rights reserved.</a:t>
            </a:r>
          </a:p>
        </p:txBody>
      </p:sp>
      <p:cxnSp>
        <p:nvCxnSpPr>
          <p:cNvPr id="11" name="Straight Connector 10"/>
          <p:cNvCxnSpPr/>
          <p:nvPr userDrawn="1"/>
        </p:nvCxnSpPr>
        <p:spPr>
          <a:xfrm flipH="1">
            <a:off x="823913" y="4897438"/>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12" name="Text Box 14"/>
          <p:cNvSpPr txBox="1">
            <a:spLocks noChangeArrowheads="1"/>
          </p:cNvSpPr>
          <p:nvPr userDrawn="1"/>
        </p:nvSpPr>
        <p:spPr bwMode="auto">
          <a:xfrm>
            <a:off x="858838" y="4875213"/>
            <a:ext cx="2228850" cy="219075"/>
          </a:xfrm>
          <a:prstGeom prst="rect">
            <a:avLst/>
          </a:prstGeom>
          <a:noFill/>
          <a:ln>
            <a:noFill/>
          </a:ln>
          <a:extLst>
            <a:ext uri="{909E8E84-426E-40dd-AFC4-6F175D3DCCD1}"/>
            <a:ext uri="{91240B29-F687-4f45-9708-019B960494DF}"/>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cs typeface="Arial" pitchFamily="34" charset="0"/>
              </a:rPr>
              <a:t>Copyright © 2011, Oracle and/or its affiliates. All rights reserved.</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08038" y="1164166"/>
            <a:ext cx="7910512" cy="3297237"/>
          </a:xfrm>
        </p:spPr>
        <p:txBody>
          <a:bodyPr/>
          <a:lstStyle>
            <a:lvl1pPr>
              <a:defRPr sz="2400"/>
            </a:lvl1pPr>
            <a:lvl2pPr>
              <a:defRPr sz="2000"/>
            </a:lvl2pPr>
            <a:lvl3pPr>
              <a:defRPr sz="1800"/>
            </a:lvl3pPr>
            <a:lvl4pPr>
              <a:defRPr sz="1800"/>
            </a:lvl4pPr>
            <a:lvl5pPr>
              <a:defRPr sz="18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808038" y="658582"/>
            <a:ext cx="8139112" cy="318691"/>
          </a:xfrm>
        </p:spPr>
        <p:txBody>
          <a:bodyPr/>
          <a:lstStyle>
            <a:lvl1pPr marL="0" indent="0">
              <a:buNone/>
              <a:defRPr sz="2400">
                <a:solidFill>
                  <a:schemeClr val="accent2"/>
                </a:solidFill>
              </a:defRPr>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p:txBody>
      </p:sp>
      <p:sp>
        <p:nvSpPr>
          <p:cNvPr id="14"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spd="slow"/>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08038" y="1164166"/>
            <a:ext cx="7910512" cy="3297237"/>
          </a:xfrm>
        </p:spPr>
        <p:txBody>
          <a:bodyPr/>
          <a:lstStyle>
            <a:lvl1pPr>
              <a:defRPr sz="2400"/>
            </a:lvl1pPr>
            <a:lvl2pPr>
              <a:defRPr sz="2000"/>
            </a:lvl2pPr>
            <a:lvl3pPr>
              <a:defRPr sz="1800"/>
            </a:lvl3pPr>
            <a:lvl4pPr>
              <a:defRPr sz="1800"/>
            </a:lvl4pPr>
            <a:lvl5pPr>
              <a:defRPr sz="18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808038" y="658583"/>
            <a:ext cx="8139112" cy="318691"/>
          </a:xfrm>
        </p:spPr>
        <p:txBody>
          <a:bodyPr/>
          <a:lstStyle>
            <a:lvl1pPr marL="0" indent="0">
              <a:buNone/>
              <a:defRPr sz="2400">
                <a:solidFill>
                  <a:schemeClr val="accent2"/>
                </a:solidFill>
              </a:defRPr>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4979"/>
            <a:ext cx="7772797" cy="1021953"/>
          </a:xfrm>
        </p:spPr>
        <p:txBody>
          <a:bodyPr/>
          <a:lstStyle>
            <a:lvl1pPr algn="l">
              <a:defRPr sz="2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5" y="2179841"/>
            <a:ext cx="7772797" cy="1125141"/>
          </a:xfrm>
        </p:spPr>
        <p:txBody>
          <a:bodyPr anchor="b"/>
          <a:lstStyle>
            <a:lvl1pPr marL="0" indent="0">
              <a:buNone/>
              <a:defRPr sz="1200">
                <a:solidFill>
                  <a:schemeClr val="tx1">
                    <a:tint val="75000"/>
                  </a:schemeClr>
                </a:solidFill>
              </a:defRPr>
            </a:lvl1pPr>
            <a:lvl2pPr marL="285573" indent="0">
              <a:buNone/>
              <a:defRPr sz="1100">
                <a:solidFill>
                  <a:schemeClr val="tx1">
                    <a:tint val="75000"/>
                  </a:schemeClr>
                </a:solidFill>
              </a:defRPr>
            </a:lvl2pPr>
            <a:lvl3pPr marL="571145" indent="0">
              <a:buNone/>
              <a:defRPr sz="1000">
                <a:solidFill>
                  <a:schemeClr val="tx1">
                    <a:tint val="75000"/>
                  </a:schemeClr>
                </a:solidFill>
              </a:defRPr>
            </a:lvl3pPr>
            <a:lvl4pPr marL="856718" indent="0">
              <a:buNone/>
              <a:defRPr sz="900">
                <a:solidFill>
                  <a:schemeClr val="tx1">
                    <a:tint val="75000"/>
                  </a:schemeClr>
                </a:solidFill>
              </a:defRPr>
            </a:lvl4pPr>
            <a:lvl5pPr marL="1142291" indent="0">
              <a:buNone/>
              <a:defRPr sz="900">
                <a:solidFill>
                  <a:schemeClr val="tx1">
                    <a:tint val="75000"/>
                  </a:schemeClr>
                </a:solidFill>
              </a:defRPr>
            </a:lvl5pPr>
            <a:lvl6pPr marL="1427864" indent="0">
              <a:buNone/>
              <a:defRPr sz="900">
                <a:solidFill>
                  <a:schemeClr val="tx1">
                    <a:tint val="75000"/>
                  </a:schemeClr>
                </a:solidFill>
              </a:defRPr>
            </a:lvl6pPr>
            <a:lvl7pPr marL="1713437" indent="0">
              <a:buNone/>
              <a:defRPr sz="900">
                <a:solidFill>
                  <a:schemeClr val="tx1">
                    <a:tint val="75000"/>
                  </a:schemeClr>
                </a:solidFill>
              </a:defRPr>
            </a:lvl7pPr>
            <a:lvl8pPr marL="1999011" indent="0">
              <a:buNone/>
              <a:defRPr sz="900">
                <a:solidFill>
                  <a:schemeClr val="tx1">
                    <a:tint val="75000"/>
                  </a:schemeClr>
                </a:solidFill>
              </a:defRPr>
            </a:lvl8pPr>
            <a:lvl9pPr marL="2284583" indent="0">
              <a:buNone/>
              <a:defRPr sz="900">
                <a:solidFill>
                  <a:schemeClr val="tx1">
                    <a:tint val="75000"/>
                  </a:schemeClr>
                </a:solidFill>
              </a:defRPr>
            </a:lvl9pPr>
          </a:lstStyle>
          <a:p>
            <a:pPr lvl="0"/>
            <a:r>
              <a:rPr lang="en-US"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399" y="1200547"/>
            <a:ext cx="4066976"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47" y="1200547"/>
            <a:ext cx="4066977"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04" y="1150940"/>
            <a:ext cx="4040187" cy="480219"/>
          </a:xfrm>
        </p:spPr>
        <p:txBody>
          <a:bodyPr anchor="b"/>
          <a:lstStyle>
            <a:lvl1pPr marL="0" indent="0">
              <a:buNone/>
              <a:defRPr sz="1500" b="1"/>
            </a:lvl1pPr>
            <a:lvl2pPr marL="285573" indent="0">
              <a:buNone/>
              <a:defRPr sz="1200" b="1"/>
            </a:lvl2pPr>
            <a:lvl3pPr marL="571145" indent="0">
              <a:buNone/>
              <a:defRPr sz="1100" b="1"/>
            </a:lvl3pPr>
            <a:lvl4pPr marL="856718" indent="0">
              <a:buNone/>
              <a:defRPr sz="1000" b="1"/>
            </a:lvl4pPr>
            <a:lvl5pPr marL="1142291" indent="0">
              <a:buNone/>
              <a:defRPr sz="1000" b="1"/>
            </a:lvl5pPr>
            <a:lvl6pPr marL="1427864" indent="0">
              <a:buNone/>
              <a:defRPr sz="1000" b="1"/>
            </a:lvl6pPr>
            <a:lvl7pPr marL="1713437" indent="0">
              <a:buNone/>
              <a:defRPr sz="1000" b="1"/>
            </a:lvl7pPr>
            <a:lvl8pPr marL="1999011" indent="0">
              <a:buNone/>
              <a:defRPr sz="1000" b="1"/>
            </a:lvl8pPr>
            <a:lvl9pPr marL="2284583" indent="0">
              <a:buNone/>
              <a:defRPr sz="1000" b="1"/>
            </a:lvl9pPr>
          </a:lstStyle>
          <a:p>
            <a:pPr lvl="0"/>
            <a:r>
              <a:rPr lang="en-US" smtClean="0"/>
              <a:t>Click to edit Master text styles</a:t>
            </a:r>
          </a:p>
        </p:txBody>
      </p:sp>
      <p:sp>
        <p:nvSpPr>
          <p:cNvPr id="4" name="Content Placeholder 3"/>
          <p:cNvSpPr>
            <a:spLocks noGrp="1"/>
          </p:cNvSpPr>
          <p:nvPr>
            <p:ph sz="half" idx="2"/>
          </p:nvPr>
        </p:nvSpPr>
        <p:spPr>
          <a:xfrm>
            <a:off x="457404" y="1631157"/>
            <a:ext cx="4040187"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22" y="1150940"/>
            <a:ext cx="4041180" cy="480219"/>
          </a:xfrm>
        </p:spPr>
        <p:txBody>
          <a:bodyPr anchor="b"/>
          <a:lstStyle>
            <a:lvl1pPr marL="0" indent="0">
              <a:buNone/>
              <a:defRPr sz="1500" b="1"/>
            </a:lvl1pPr>
            <a:lvl2pPr marL="285573" indent="0">
              <a:buNone/>
              <a:defRPr sz="1200" b="1"/>
            </a:lvl2pPr>
            <a:lvl3pPr marL="571145" indent="0">
              <a:buNone/>
              <a:defRPr sz="1100" b="1"/>
            </a:lvl3pPr>
            <a:lvl4pPr marL="856718" indent="0">
              <a:buNone/>
              <a:defRPr sz="1000" b="1"/>
            </a:lvl4pPr>
            <a:lvl5pPr marL="1142291" indent="0">
              <a:buNone/>
              <a:defRPr sz="1000" b="1"/>
            </a:lvl5pPr>
            <a:lvl6pPr marL="1427864" indent="0">
              <a:buNone/>
              <a:defRPr sz="1000" b="1"/>
            </a:lvl6pPr>
            <a:lvl7pPr marL="1713437" indent="0">
              <a:buNone/>
              <a:defRPr sz="1000" b="1"/>
            </a:lvl7pPr>
            <a:lvl8pPr marL="1999011" indent="0">
              <a:buNone/>
              <a:defRPr sz="1000" b="1"/>
            </a:lvl8pPr>
            <a:lvl9pPr marL="2284583" indent="0">
              <a:buNone/>
              <a:defRPr sz="1000" b="1"/>
            </a:lvl9pPr>
          </a:lstStyle>
          <a:p>
            <a:pPr lvl="0"/>
            <a:r>
              <a:rPr lang="en-US" smtClean="0"/>
              <a:t>Click to edit Master text styles</a:t>
            </a:r>
          </a:p>
        </p:txBody>
      </p:sp>
      <p:sp>
        <p:nvSpPr>
          <p:cNvPr id="6" name="Content Placeholder 5"/>
          <p:cNvSpPr>
            <a:spLocks noGrp="1"/>
          </p:cNvSpPr>
          <p:nvPr>
            <p:ph sz="quarter" idx="4"/>
          </p:nvPr>
        </p:nvSpPr>
        <p:spPr>
          <a:xfrm>
            <a:off x="4645422" y="1631157"/>
            <a:ext cx="4041180"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4979"/>
            <a:ext cx="7772797" cy="1021953"/>
          </a:xfrm>
        </p:spPr>
        <p:txBody>
          <a:bodyPr/>
          <a:lstStyle>
            <a:lvl1pPr algn="l">
              <a:defRPr sz="2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5" y="2179841"/>
            <a:ext cx="7772797" cy="1125141"/>
          </a:xfrm>
        </p:spPr>
        <p:txBody>
          <a:bodyPr anchor="b"/>
          <a:lstStyle>
            <a:lvl1pPr marL="0" indent="0">
              <a:buNone/>
              <a:defRPr sz="1200">
                <a:solidFill>
                  <a:schemeClr val="tx1">
                    <a:tint val="75000"/>
                  </a:schemeClr>
                </a:solidFill>
              </a:defRPr>
            </a:lvl1pPr>
            <a:lvl2pPr marL="285573" indent="0">
              <a:buNone/>
              <a:defRPr sz="1100">
                <a:solidFill>
                  <a:schemeClr val="tx1">
                    <a:tint val="75000"/>
                  </a:schemeClr>
                </a:solidFill>
              </a:defRPr>
            </a:lvl2pPr>
            <a:lvl3pPr marL="571145" indent="0">
              <a:buNone/>
              <a:defRPr sz="1000">
                <a:solidFill>
                  <a:schemeClr val="tx1">
                    <a:tint val="75000"/>
                  </a:schemeClr>
                </a:solidFill>
              </a:defRPr>
            </a:lvl3pPr>
            <a:lvl4pPr marL="856718" indent="0">
              <a:buNone/>
              <a:defRPr sz="900">
                <a:solidFill>
                  <a:schemeClr val="tx1">
                    <a:tint val="75000"/>
                  </a:schemeClr>
                </a:solidFill>
              </a:defRPr>
            </a:lvl4pPr>
            <a:lvl5pPr marL="1142291" indent="0">
              <a:buNone/>
              <a:defRPr sz="900">
                <a:solidFill>
                  <a:schemeClr val="tx1">
                    <a:tint val="75000"/>
                  </a:schemeClr>
                </a:solidFill>
              </a:defRPr>
            </a:lvl5pPr>
            <a:lvl6pPr marL="1427864" indent="0">
              <a:buNone/>
              <a:defRPr sz="900">
                <a:solidFill>
                  <a:schemeClr val="tx1">
                    <a:tint val="75000"/>
                  </a:schemeClr>
                </a:solidFill>
              </a:defRPr>
            </a:lvl6pPr>
            <a:lvl7pPr marL="1713437" indent="0">
              <a:buNone/>
              <a:defRPr sz="900">
                <a:solidFill>
                  <a:schemeClr val="tx1">
                    <a:tint val="75000"/>
                  </a:schemeClr>
                </a:solidFill>
              </a:defRPr>
            </a:lvl7pPr>
            <a:lvl8pPr marL="1999011" indent="0">
              <a:buNone/>
              <a:defRPr sz="900">
                <a:solidFill>
                  <a:schemeClr val="tx1">
                    <a:tint val="75000"/>
                  </a:schemeClr>
                </a:solidFill>
              </a:defRPr>
            </a:lvl8pPr>
            <a:lvl9pPr marL="2284583" indent="0">
              <a:buNone/>
              <a:defRPr sz="900">
                <a:solidFill>
                  <a:schemeClr val="tx1">
                    <a:tint val="75000"/>
                  </a:schemeClr>
                </a:solidFill>
              </a:defRPr>
            </a:lvl9pPr>
          </a:lstStyle>
          <a:p>
            <a:pPr lvl="0"/>
            <a:r>
              <a:rPr lang="en-US"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99" y="204395"/>
            <a:ext cx="3008312" cy="872133"/>
          </a:xfrm>
        </p:spPr>
        <p:txBody>
          <a:bodyPr/>
          <a:lstStyle>
            <a:lvl1pPr algn="l">
              <a:defRPr sz="1200" b="1"/>
            </a:lvl1pPr>
          </a:lstStyle>
          <a:p>
            <a:r>
              <a:rPr lang="en-US" smtClean="0"/>
              <a:t>Click to edit Master title style</a:t>
            </a:r>
            <a:endParaRPr lang="en-US"/>
          </a:p>
        </p:txBody>
      </p:sp>
      <p:sp>
        <p:nvSpPr>
          <p:cNvPr id="3" name="Content Placeholder 2"/>
          <p:cNvSpPr>
            <a:spLocks noGrp="1"/>
          </p:cNvSpPr>
          <p:nvPr>
            <p:ph idx="1"/>
          </p:nvPr>
        </p:nvSpPr>
        <p:spPr>
          <a:xfrm>
            <a:off x="3574852" y="204391"/>
            <a:ext cx="5111750" cy="4390430"/>
          </a:xfrm>
        </p:spPr>
        <p:txBody>
          <a:bodyPr/>
          <a:lstStyle>
            <a:lvl1pPr>
              <a:defRPr sz="2000"/>
            </a:lvl1pPr>
            <a:lvl2pPr>
              <a:defRPr sz="1800"/>
            </a:lvl2pPr>
            <a:lvl3pPr>
              <a:defRPr sz="15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399" y="1076533"/>
            <a:ext cx="3008312" cy="3518297"/>
          </a:xfrm>
        </p:spPr>
        <p:txBody>
          <a:bodyPr/>
          <a:lstStyle>
            <a:lvl1pPr marL="0" indent="0">
              <a:buNone/>
              <a:defRPr sz="900"/>
            </a:lvl1pPr>
            <a:lvl2pPr marL="285573" indent="0">
              <a:buNone/>
              <a:defRPr sz="700"/>
            </a:lvl2pPr>
            <a:lvl3pPr marL="571145" indent="0">
              <a:buNone/>
              <a:defRPr sz="600"/>
            </a:lvl3pPr>
            <a:lvl4pPr marL="856718" indent="0">
              <a:buNone/>
              <a:defRPr sz="600"/>
            </a:lvl4pPr>
            <a:lvl5pPr marL="1142291" indent="0">
              <a:buNone/>
              <a:defRPr sz="600"/>
            </a:lvl5pPr>
            <a:lvl6pPr marL="1427864" indent="0">
              <a:buNone/>
              <a:defRPr sz="600"/>
            </a:lvl6pPr>
            <a:lvl7pPr marL="1713437" indent="0">
              <a:buNone/>
              <a:defRPr sz="600"/>
            </a:lvl7pPr>
            <a:lvl8pPr marL="1999011" indent="0">
              <a:buNone/>
              <a:defRPr sz="600"/>
            </a:lvl8pPr>
            <a:lvl9pPr marL="2284583" indent="0">
              <a:buNone/>
              <a:defRPr sz="6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811" y="206376"/>
            <a:ext cx="2056805" cy="438844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399" y="206376"/>
            <a:ext cx="6077148" cy="438844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8038" y="201613"/>
            <a:ext cx="8132762" cy="431800"/>
          </a:xfrm>
        </p:spPr>
        <p:txBody>
          <a:bodyPr/>
          <a:lstStyle/>
          <a:p>
            <a:r>
              <a:rPr lang="en-US" smtClean="0"/>
              <a:t>Click to edit Master title style</a:t>
            </a:r>
            <a:endParaRPr lang="en-US"/>
          </a:p>
        </p:txBody>
      </p:sp>
      <p:sp>
        <p:nvSpPr>
          <p:cNvPr id="3" name="Content Placeholder 2"/>
          <p:cNvSpPr>
            <a:spLocks noGrp="1"/>
          </p:cNvSpPr>
          <p:nvPr>
            <p:ph idx="1"/>
          </p:nvPr>
        </p:nvSpPr>
        <p:spPr>
          <a:xfrm>
            <a:off x="808038" y="1163638"/>
            <a:ext cx="8126412" cy="3478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xfrm>
            <a:off x="6037263" y="4791075"/>
            <a:ext cx="2895600" cy="274638"/>
          </a:xfrm>
        </p:spPr>
        <p:txBody>
          <a:bodyPr/>
          <a:lstStyle>
            <a:lvl1pPr>
              <a:defRPr/>
            </a:lvl1pPr>
          </a:lstStyle>
          <a:p>
            <a:pPr>
              <a:defRPr/>
            </a:pPr>
            <a:endParaRPr lang="en-US"/>
          </a:p>
        </p:txBody>
      </p:sp>
    </p:spTree>
  </p:cSld>
  <p:clrMapOvr>
    <a:masterClrMapping/>
  </p:clrMapOvr>
  <p:transition>
    <p:wipe dir="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1152923" y="3596153"/>
            <a:ext cx="7772797" cy="670855"/>
          </a:xfrm>
        </p:spPr>
        <p:txBody>
          <a:bodyPr anchor="b" anchorCtr="0"/>
          <a:lstStyle>
            <a:lvl1pPr>
              <a:defRPr sz="2400"/>
            </a:lvl1pPr>
          </a:lstStyle>
          <a:p>
            <a:r>
              <a:rPr lang="en-US" dirty="0" smtClean="0"/>
              <a:t>Click to edit Master title style</a:t>
            </a:r>
            <a:endParaRPr lang="en-US" dirty="0"/>
          </a:p>
        </p:txBody>
      </p:sp>
      <p:sp>
        <p:nvSpPr>
          <p:cNvPr id="3" name="Subtitle 2"/>
          <p:cNvSpPr>
            <a:spLocks noGrp="1"/>
          </p:cNvSpPr>
          <p:nvPr>
            <p:ph type="subTitle" idx="1"/>
          </p:nvPr>
        </p:nvSpPr>
        <p:spPr>
          <a:xfrm>
            <a:off x="1152922" y="4410273"/>
            <a:ext cx="7075289" cy="532642"/>
          </a:xfrm>
        </p:spPr>
        <p:txBody>
          <a:bodyPr/>
          <a:lstStyle>
            <a:lvl1pPr marL="0" marR="0" indent="0" algn="l" defTabSz="914202" rtl="0" eaLnBrk="1" fontAlgn="base" latinLnBrk="0" hangingPunct="1">
              <a:lnSpc>
                <a:spcPct val="100000"/>
              </a:lnSpc>
              <a:spcBef>
                <a:spcPts val="0"/>
              </a:spcBef>
              <a:spcAft>
                <a:spcPts val="300"/>
              </a:spcAft>
              <a:buClr>
                <a:srgbClr val="FF0000"/>
              </a:buClr>
              <a:buSzTx/>
              <a:buFont typeface="Arial" pitchFamily="127" charset="0"/>
              <a:buNone/>
              <a:tabLst/>
              <a:defRPr sz="1800">
                <a:solidFill>
                  <a:schemeClr val="tx1"/>
                </a:solidFill>
              </a:defRPr>
            </a:lvl1pPr>
            <a:lvl2pPr marL="285511" indent="0" algn="ctr">
              <a:buNone/>
              <a:defRPr>
                <a:solidFill>
                  <a:schemeClr val="tx1">
                    <a:tint val="75000"/>
                  </a:schemeClr>
                </a:solidFill>
              </a:defRPr>
            </a:lvl2pPr>
            <a:lvl3pPr marL="571021" indent="0" algn="ctr">
              <a:buNone/>
              <a:defRPr>
                <a:solidFill>
                  <a:schemeClr val="tx1">
                    <a:tint val="75000"/>
                  </a:schemeClr>
                </a:solidFill>
              </a:defRPr>
            </a:lvl3pPr>
            <a:lvl4pPr marL="856533" indent="0" algn="ctr">
              <a:buNone/>
              <a:defRPr>
                <a:solidFill>
                  <a:schemeClr val="tx1">
                    <a:tint val="75000"/>
                  </a:schemeClr>
                </a:solidFill>
              </a:defRPr>
            </a:lvl4pPr>
            <a:lvl5pPr marL="1142044" indent="0" algn="ctr">
              <a:buNone/>
              <a:defRPr>
                <a:solidFill>
                  <a:schemeClr val="tx1">
                    <a:tint val="75000"/>
                  </a:schemeClr>
                </a:solidFill>
              </a:defRPr>
            </a:lvl5pPr>
            <a:lvl6pPr marL="1427555" indent="0" algn="ctr">
              <a:buNone/>
              <a:defRPr>
                <a:solidFill>
                  <a:schemeClr val="tx1">
                    <a:tint val="75000"/>
                  </a:schemeClr>
                </a:solidFill>
              </a:defRPr>
            </a:lvl6pPr>
            <a:lvl7pPr marL="1713066" indent="0" algn="ctr">
              <a:buNone/>
              <a:defRPr>
                <a:solidFill>
                  <a:schemeClr val="tx1">
                    <a:tint val="75000"/>
                  </a:schemeClr>
                </a:solidFill>
              </a:defRPr>
            </a:lvl7pPr>
            <a:lvl8pPr marL="1998578" indent="0" algn="ctr">
              <a:buNone/>
              <a:defRPr>
                <a:solidFill>
                  <a:schemeClr val="tx1">
                    <a:tint val="75000"/>
                  </a:schemeClr>
                </a:solidFill>
              </a:defRPr>
            </a:lvl8pPr>
            <a:lvl9pPr marL="2284088" indent="0" algn="ctr">
              <a:buNone/>
              <a:defRPr>
                <a:solidFill>
                  <a:schemeClr val="tx1">
                    <a:tint val="75000"/>
                  </a:schemeClr>
                </a:solidFill>
              </a:defRPr>
            </a:lvl9pPr>
          </a:lstStyle>
          <a:p>
            <a:r>
              <a:rPr lang="en-US" dirty="0" smtClean="0"/>
              <a:t>Click to edit Master subtitle style</a:t>
            </a:r>
          </a:p>
        </p:txBody>
      </p:sp>
      <p:sp>
        <p:nvSpPr>
          <p:cNvPr id="8" name="Footer Placeholder 4"/>
          <p:cNvSpPr>
            <a:spLocks noGrp="1"/>
          </p:cNvSpPr>
          <p:nvPr>
            <p:ph type="ftr" sz="quarter" idx="10"/>
          </p:nvPr>
        </p:nvSpPr>
        <p:spPr>
          <a:xfrm>
            <a:off x="6105525" y="4868868"/>
            <a:ext cx="2895600" cy="274637"/>
          </a:xfrm>
        </p:spPr>
        <p:txBody>
          <a:bodyPr/>
          <a:lstStyle>
            <a:lvl1pPr>
              <a:defRPr/>
            </a:lvl1pPr>
          </a:lstStyle>
          <a:p>
            <a:pPr>
              <a:buClr>
                <a:srgbClr val="829E7E"/>
              </a:buClr>
              <a:defRPr/>
            </a:pPr>
            <a:endParaRPr lang="en-US" dirty="0">
              <a:solidFill>
                <a:srgbClr val="000000">
                  <a:tint val="75000"/>
                </a:srgbClr>
              </a:solidFill>
            </a:endParaRPr>
          </a:p>
        </p:txBody>
      </p:sp>
      <p:pic>
        <p:nvPicPr>
          <p:cNvPr id="9" name="Picture 16"/>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1144588" y="3101679"/>
            <a:ext cx="2227262"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74" descr="Tall Red"/>
          <p:cNvPicPr>
            <a:picLocks noChangeArrowheads="1"/>
          </p:cNvPicPr>
          <p:nvPr userDrawn="1"/>
        </p:nvPicPr>
        <p:blipFill>
          <a:blip r:embed="rId4">
            <a:alphaModFix amt="0"/>
            <a:extLst>
              <a:ext uri="{28A0092B-C50C-407E-A947-70E740481C1C}">
                <a14:useLocalDpi xmlns:a14="http://schemas.microsoft.com/office/drawing/2010/main" xmlns="" val="0"/>
              </a:ext>
            </a:extLst>
          </a:blip>
          <a:srcRect/>
          <a:stretch>
            <a:fillRect/>
          </a:stretch>
        </p:blipFill>
        <p:spPr bwMode="auto">
          <a:xfrm>
            <a:off x="0" y="685805"/>
            <a:ext cx="1144588" cy="2117725"/>
          </a:xfrm>
          <a:prstGeom prst="rect">
            <a:avLst/>
          </a:prstGeom>
          <a:solidFill>
            <a:schemeClr val="tx2"/>
          </a:solidFill>
          <a:ln>
            <a:noFill/>
          </a:ln>
          <a:extLst/>
        </p:spPr>
      </p:pic>
      <p:pic>
        <p:nvPicPr>
          <p:cNvPr id="11" name="Picture 75" descr="Wide Red"/>
          <p:cNvPicPr>
            <a:picLocks noChangeArrowheads="1"/>
          </p:cNvPicPr>
          <p:nvPr userDrawn="1"/>
        </p:nvPicPr>
        <p:blipFill>
          <a:blip r:embed="rId5">
            <a:alphaModFix amt="0"/>
            <a:extLst>
              <a:ext uri="{28A0092B-C50C-407E-A947-70E740481C1C}">
                <a14:useLocalDpi xmlns:a14="http://schemas.microsoft.com/office/drawing/2010/main" xmlns="" val="0"/>
              </a:ext>
            </a:extLst>
          </a:blip>
          <a:srcRect/>
          <a:stretch>
            <a:fillRect/>
          </a:stretch>
        </p:blipFill>
        <p:spPr bwMode="auto">
          <a:xfrm>
            <a:off x="3262314" y="685805"/>
            <a:ext cx="5881687" cy="2117725"/>
          </a:xfrm>
          <a:prstGeom prst="rect">
            <a:avLst/>
          </a:prstGeom>
          <a:solidFill>
            <a:schemeClr val="tx2"/>
          </a:solidFill>
          <a:ln>
            <a:noFill/>
          </a:ln>
          <a:extLst/>
        </p:spPr>
      </p:pic>
    </p:spTree>
    <p:extLst>
      <p:ext uri="{BB962C8B-B14F-4D97-AF65-F5344CB8AC3E}">
        <p14:creationId xmlns:p14="http://schemas.microsoft.com/office/powerpoint/2010/main" xmlns="" val="3355301690"/>
      </p:ext>
    </p:extLst>
  </p:cSld>
  <p:clrMapOvr>
    <a:masterClrMapping/>
  </p:clrMapOvr>
  <p:transition>
    <p:wipe dir="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 preserve="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08038" y="1164166"/>
            <a:ext cx="7910512" cy="3297237"/>
          </a:xfrm>
        </p:spPr>
        <p:txBody>
          <a:bodyPr/>
          <a:lstStyle>
            <a:lvl1pPr>
              <a:defRPr sz="2400"/>
            </a:lvl1pPr>
            <a:lvl2pPr>
              <a:defRPr sz="2000"/>
            </a:lvl2pPr>
            <a:lvl3pPr>
              <a:defRPr sz="1800"/>
            </a:lvl3pPr>
            <a:lvl4pPr>
              <a:defRPr sz="1800"/>
            </a:lvl4pPr>
            <a:lvl5pPr>
              <a:defRPr sz="18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808038" y="658577"/>
            <a:ext cx="8139112" cy="318691"/>
          </a:xfrm>
        </p:spPr>
        <p:txBody>
          <a:bodyPr/>
          <a:lstStyle>
            <a:lvl1pPr marL="0" indent="0">
              <a:buNone/>
              <a:defRPr sz="2400">
                <a:solidFill>
                  <a:schemeClr val="accent2"/>
                </a:solidFill>
              </a:defRPr>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Subtitle</a:t>
            </a:r>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142268985"/>
      </p:ext>
    </p:extLst>
  </p:cSld>
  <p:clrMapOvr>
    <a:masterClrMapping/>
  </p:clrMapOvr>
  <p:transition>
    <p:wipe dir="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808039" y="201076"/>
            <a:ext cx="6569039" cy="44608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08038" y="1164166"/>
            <a:ext cx="8140700" cy="3325358"/>
          </a:xfrm>
        </p:spPr>
        <p:txBody>
          <a:bodyPr/>
          <a:lstStyle>
            <a:lvl1pPr>
              <a:defRPr>
                <a:solidFill>
                  <a:schemeClr val="tx1"/>
                </a:solidFill>
              </a:defRPr>
            </a:lvl1pPr>
            <a:lvl2pPr>
              <a:defRPr sz="2000">
                <a:solidFill>
                  <a:schemeClr val="tx1"/>
                </a:solidFill>
              </a:defRPr>
            </a:lvl2pPr>
            <a:lvl3pPr>
              <a:buClr>
                <a:schemeClr val="tx2"/>
              </a:buCl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pic>
        <p:nvPicPr>
          <p:cNvPr id="6" name="Picture 24" descr="Small Red Square"/>
          <p:cNvPicPr>
            <a:picLocks noChangeAspect="1" noChangeArrowheads="1"/>
          </p:cNvPicPr>
          <p:nvPr userDrawn="1"/>
        </p:nvPicPr>
        <p:blipFill>
          <a:blip r:embed="rId2">
            <a:alphaModFix amt="0"/>
            <a:extLst>
              <a:ext uri="{28A0092B-C50C-407E-A947-70E740481C1C}">
                <a14:useLocalDpi xmlns:a14="http://schemas.microsoft.com/office/drawing/2010/main" xmlns="" val="0"/>
              </a:ext>
            </a:extLst>
          </a:blip>
          <a:srcRect/>
          <a:stretch>
            <a:fillRect/>
          </a:stretch>
        </p:blipFill>
        <p:spPr bwMode="auto">
          <a:xfrm>
            <a:off x="7535206" y="2"/>
            <a:ext cx="1608794" cy="550863"/>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6650997"/>
      </p:ext>
    </p:extLst>
  </p:cSld>
  <p:clrMapOvr>
    <a:masterClrMapping/>
  </p:clrMapOvr>
  <p:transition>
    <p:wipe dir="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870882423"/>
      </p:ext>
    </p:extLst>
  </p:cSld>
  <p:clrMapOvr>
    <a:masterClrMapping/>
  </p:clrMapOvr>
  <p:transition>
    <p:wipe dir="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1526970293"/>
      </p:ext>
    </p:extLst>
  </p:cSld>
  <p:clrMapOvr>
    <a:masterClrMapping/>
  </p:clrMapOvr>
  <p:transition>
    <p:wipe dir="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announcement">
    <p:spTree>
      <p:nvGrpSpPr>
        <p:cNvPr id="1" name=""/>
        <p:cNvGrpSpPr/>
        <p:nvPr/>
      </p:nvGrpSpPr>
      <p:grpSpPr>
        <a:xfrm>
          <a:off x="0" y="0"/>
          <a:ext cx="0" cy="0"/>
          <a:chOff x="0" y="0"/>
          <a:chExt cx="0" cy="0"/>
        </a:xfrm>
      </p:grpSpPr>
      <p:pic>
        <p:nvPicPr>
          <p:cNvPr id="6" name="Picture 24" descr="Small Red Square"/>
          <p:cNvPicPr>
            <a:picLocks noChangeAspect="1" noChangeArrowheads="1"/>
          </p:cNvPicPr>
          <p:nvPr userDrawn="1"/>
        </p:nvPicPr>
        <p:blipFill>
          <a:blip r:embed="rId2">
            <a:alphaModFix amt="0"/>
            <a:extLst>
              <a:ext uri="{28A0092B-C50C-407E-A947-70E740481C1C}">
                <a14:useLocalDpi xmlns:a14="http://schemas.microsoft.com/office/drawing/2010/main" xmlns="" val="0"/>
              </a:ext>
            </a:extLst>
          </a:blip>
          <a:srcRect/>
          <a:stretch>
            <a:fillRect/>
          </a:stretch>
        </p:blipFill>
        <p:spPr bwMode="auto">
          <a:xfrm>
            <a:off x="0" y="1"/>
            <a:ext cx="9144000" cy="2738438"/>
          </a:xfrm>
          <a:prstGeom prst="rect">
            <a:avLst/>
          </a:prstGeom>
          <a:solidFill>
            <a:schemeClr val="tx2"/>
          </a:solidFill>
          <a:ln>
            <a:noFill/>
          </a:ln>
          <a:extLst/>
        </p:spPr>
      </p:pic>
      <p:sp>
        <p:nvSpPr>
          <p:cNvPr id="2" name="Title 1"/>
          <p:cNvSpPr>
            <a:spLocks noGrp="1"/>
          </p:cNvSpPr>
          <p:nvPr>
            <p:ph type="title" hasCustomPrompt="1"/>
          </p:nvPr>
        </p:nvSpPr>
        <p:spPr>
          <a:xfrm>
            <a:off x="808038" y="318060"/>
            <a:ext cx="7779072" cy="504419"/>
          </a:xfrm>
        </p:spPr>
        <p:txBody>
          <a:bodyPr/>
          <a:lstStyle>
            <a:lvl1pPr>
              <a:defRPr>
                <a:solidFill>
                  <a:schemeClr val="bg1"/>
                </a:solidFill>
              </a:defRPr>
            </a:lvl1pPr>
          </a:lstStyle>
          <a:p>
            <a:r>
              <a:rPr lang="en-US" dirty="0" smtClean="0"/>
              <a:t>Click to edit Announcement </a:t>
            </a:r>
            <a:endParaRPr lang="en-US" dirty="0"/>
          </a:p>
        </p:txBody>
      </p:sp>
      <p:sp>
        <p:nvSpPr>
          <p:cNvPr id="3" name="Content Placeholder 2"/>
          <p:cNvSpPr>
            <a:spLocks noGrp="1"/>
          </p:cNvSpPr>
          <p:nvPr>
            <p:ph idx="1" hasCustomPrompt="1"/>
          </p:nvPr>
        </p:nvSpPr>
        <p:spPr>
          <a:xfrm>
            <a:off x="808038" y="858762"/>
            <a:ext cx="7792822" cy="1867582"/>
          </a:xfrm>
        </p:spPr>
        <p:txBody>
          <a:bodyPr/>
          <a:lstStyle>
            <a:lvl1pPr marL="0" indent="0">
              <a:buClr>
                <a:schemeClr val="bg1"/>
              </a:buClr>
              <a:buNone/>
              <a:defRPr sz="2400">
                <a:solidFill>
                  <a:schemeClr val="bg1"/>
                </a:solidFill>
              </a:defRPr>
            </a:lvl1pPr>
            <a:lvl2pPr>
              <a:buClr>
                <a:schemeClr val="bg1"/>
              </a:buClr>
              <a:defRPr sz="2000">
                <a:solidFill>
                  <a:schemeClr val="bg1"/>
                </a:solidFill>
              </a:defRPr>
            </a:lvl2pPr>
            <a:lvl3pPr>
              <a:buClr>
                <a:schemeClr val="bg1"/>
              </a:buClr>
              <a:defRPr sz="1800">
                <a:solidFill>
                  <a:schemeClr val="bg1"/>
                </a:solidFill>
              </a:defRPr>
            </a:lvl3pPr>
            <a:lvl4pPr>
              <a:buClr>
                <a:schemeClr val="bg1"/>
              </a:buClr>
              <a:defRPr sz="1800">
                <a:solidFill>
                  <a:schemeClr val="bg1"/>
                </a:solidFill>
              </a:defRPr>
            </a:lvl4pPr>
            <a:lvl5pPr>
              <a:buClr>
                <a:schemeClr val="bg1"/>
              </a:buClr>
              <a:defRPr sz="1800">
                <a:solidFill>
                  <a:schemeClr val="bg1"/>
                </a:solidFill>
              </a:defRPr>
            </a:lvl5pPr>
          </a:lstStyle>
          <a:p>
            <a:pPr lvl="0"/>
            <a:r>
              <a:rPr lang="en-US" dirty="0" smtClean="0"/>
              <a:t>Click to edit Product Name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2661609517"/>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399" y="1200547"/>
            <a:ext cx="4066976"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54" y="1200547"/>
            <a:ext cx="4066977"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Quote">
    <p:spTree>
      <p:nvGrpSpPr>
        <p:cNvPr id="1" name=""/>
        <p:cNvGrpSpPr/>
        <p:nvPr/>
      </p:nvGrpSpPr>
      <p:grpSpPr>
        <a:xfrm>
          <a:off x="0" y="0"/>
          <a:ext cx="0" cy="0"/>
          <a:chOff x="0" y="0"/>
          <a:chExt cx="0" cy="0"/>
        </a:xfrm>
      </p:grpSpPr>
      <p:pic>
        <p:nvPicPr>
          <p:cNvPr id="8" name="Picture 24" descr="Small Red Square"/>
          <p:cNvPicPr>
            <a:picLocks noChangeAspect="1" noChangeArrowheads="1"/>
          </p:cNvPicPr>
          <p:nvPr userDrawn="1"/>
        </p:nvPicPr>
        <p:blipFill>
          <a:blip r:embed="rId2">
            <a:alphaModFix amt="0"/>
            <a:extLst>
              <a:ext uri="{28A0092B-C50C-407E-A947-70E740481C1C}">
                <a14:useLocalDpi xmlns:a14="http://schemas.microsoft.com/office/drawing/2010/main" xmlns="" val="0"/>
              </a:ext>
            </a:extLst>
          </a:blip>
          <a:srcRect/>
          <a:stretch>
            <a:fillRect/>
          </a:stretch>
        </p:blipFill>
        <p:spPr bwMode="auto">
          <a:xfrm>
            <a:off x="0" y="1"/>
            <a:ext cx="9144000" cy="2738438"/>
          </a:xfrm>
          <a:prstGeom prst="rect">
            <a:avLst/>
          </a:prstGeom>
          <a:solidFill>
            <a:schemeClr val="tx2"/>
          </a:solidFill>
          <a:ln>
            <a:noFill/>
          </a:ln>
          <a:extLst/>
        </p:spPr>
      </p:pic>
      <p:sp>
        <p:nvSpPr>
          <p:cNvPr id="2" name="Title 1"/>
          <p:cNvSpPr>
            <a:spLocks noGrp="1"/>
          </p:cNvSpPr>
          <p:nvPr>
            <p:ph type="title" hasCustomPrompt="1"/>
          </p:nvPr>
        </p:nvSpPr>
        <p:spPr>
          <a:xfrm>
            <a:off x="735468" y="357653"/>
            <a:ext cx="7779072" cy="1244269"/>
          </a:xfrm>
        </p:spPr>
        <p:txBody>
          <a:bodyPr/>
          <a:lstStyle>
            <a:lvl1pPr marL="91420" indent="-91420">
              <a:defRPr sz="2400" b="0">
                <a:solidFill>
                  <a:schemeClr val="bg1"/>
                </a:solidFill>
              </a:defRPr>
            </a:lvl1pPr>
          </a:lstStyle>
          <a:p>
            <a:r>
              <a:rPr lang="en-US" dirty="0" smtClean="0"/>
              <a:t>Click to edit Quote</a:t>
            </a:r>
            <a:endParaRPr lang="en-US" dirty="0"/>
          </a:p>
        </p:txBody>
      </p:sp>
      <p:sp>
        <p:nvSpPr>
          <p:cNvPr id="3" name="Content Placeholder 2"/>
          <p:cNvSpPr>
            <a:spLocks noGrp="1"/>
          </p:cNvSpPr>
          <p:nvPr>
            <p:ph idx="1" hasCustomPrompt="1"/>
          </p:nvPr>
        </p:nvSpPr>
        <p:spPr>
          <a:xfrm>
            <a:off x="808038" y="1817690"/>
            <a:ext cx="7792822" cy="854637"/>
          </a:xfrm>
        </p:spPr>
        <p:txBody>
          <a:bodyPr/>
          <a:lstStyle>
            <a:lvl1pPr marL="0" indent="0">
              <a:buNone/>
              <a:defRPr sz="2000" b="1">
                <a:solidFill>
                  <a:schemeClr val="bg1"/>
                </a:solidFill>
              </a:defRPr>
            </a:lvl1pPr>
            <a:lvl2pPr marL="285688" indent="0">
              <a:buNone/>
              <a:defRPr sz="1600">
                <a:solidFill>
                  <a:schemeClr val="bg1"/>
                </a:solidFill>
              </a:defRPr>
            </a:lvl2pPr>
            <a:lvl3pPr>
              <a:buClr>
                <a:schemeClr val="tx2"/>
              </a:buCl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smtClean="0"/>
              <a:t>Click to edit name</a:t>
            </a:r>
          </a:p>
          <a:p>
            <a:pPr lvl="1"/>
            <a:r>
              <a:rPr lang="en-US" dirty="0" smtClean="0"/>
              <a:t>Second level</a:t>
            </a:r>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2728546652"/>
      </p:ext>
    </p:extLst>
  </p:cSld>
  <p:clrMapOvr>
    <a:masterClrMapping/>
  </p:clrMapOvr>
  <p:transition>
    <p:wipe dir="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grpSp>
        <p:nvGrpSpPr>
          <p:cNvPr id="3" name="Group 2"/>
          <p:cNvGrpSpPr/>
          <p:nvPr userDrawn="1"/>
        </p:nvGrpSpPr>
        <p:grpSpPr>
          <a:xfrm>
            <a:off x="-1586" y="0"/>
            <a:ext cx="9145587" cy="3625850"/>
            <a:chOff x="-1587" y="0"/>
            <a:chExt cx="9145587" cy="3625850"/>
          </a:xfrm>
        </p:grpSpPr>
        <p:pic>
          <p:nvPicPr>
            <p:cNvPr id="7" name="Picture 10"/>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104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4" descr="Small Red Square"/>
            <p:cNvPicPr>
              <a:picLocks noChangeAspect="1" noChangeArrowheads="1"/>
            </p:cNvPicPr>
            <p:nvPr userDrawn="1"/>
          </p:nvPicPr>
          <p:blipFill>
            <a:blip r:embed="rId3">
              <a:alphaModFix amt="0"/>
              <a:extLst>
                <a:ext uri="{28A0092B-C50C-407E-A947-70E740481C1C}">
                  <a14:useLocalDpi xmlns:a14="http://schemas.microsoft.com/office/drawing/2010/main" xmlns="" val="0"/>
                </a:ext>
              </a:extLst>
            </a:blip>
            <a:srcRect/>
            <a:stretch>
              <a:fillRect/>
            </a:stretch>
          </p:blipFill>
          <p:spPr bwMode="auto">
            <a:xfrm>
              <a:off x="-1587" y="1041400"/>
              <a:ext cx="9144000" cy="2584450"/>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pic>
      </p:grpSp>
      <p:sp>
        <p:nvSpPr>
          <p:cNvPr id="2" name="Title 1"/>
          <p:cNvSpPr>
            <a:spLocks noGrp="1"/>
          </p:cNvSpPr>
          <p:nvPr userDrawn="1">
            <p:ph type="title" hasCustomPrompt="1"/>
          </p:nvPr>
        </p:nvSpPr>
        <p:spPr>
          <a:xfrm>
            <a:off x="1" y="1821930"/>
            <a:ext cx="9142413" cy="900649"/>
          </a:xfrm>
          <a:noFill/>
          <a:ln>
            <a:noFill/>
          </a:ln>
        </p:spPr>
        <p:txBody>
          <a:bodyPr/>
          <a:lstStyle>
            <a:lvl1pPr algn="ctr">
              <a:defRPr sz="6000" b="0">
                <a:solidFill>
                  <a:schemeClr val="bg1"/>
                </a:solidFill>
              </a:defRPr>
            </a:lvl1pPr>
          </a:lstStyle>
          <a:p>
            <a:r>
              <a:rPr lang="en-US" dirty="0" smtClean="0"/>
              <a:t>Q&amp;A</a:t>
            </a:r>
            <a:endParaRPr lang="en-US" dirty="0"/>
          </a:p>
        </p:txBody>
      </p:sp>
      <p:sp>
        <p:nvSpPr>
          <p:cNvPr id="4" name="Footer Placeholder 4"/>
          <p:cNvSpPr>
            <a:spLocks noGrp="1"/>
          </p:cNvSpPr>
          <p:nvPr userDrawn="1">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829113709"/>
      </p:ext>
    </p:extLst>
  </p:cSld>
  <p:clrMapOvr>
    <a:masterClrMapping/>
  </p:clrMapOvr>
  <p:transition>
    <p:wipe dir="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Opening/Closing slide">
    <p:spTree>
      <p:nvGrpSpPr>
        <p:cNvPr id="1" name=""/>
        <p:cNvGrpSpPr/>
        <p:nvPr/>
      </p:nvGrpSpPr>
      <p:grpSpPr>
        <a:xfrm>
          <a:off x="0" y="0"/>
          <a:ext cx="0" cy="0"/>
          <a:chOff x="0" y="0"/>
          <a:chExt cx="0" cy="0"/>
        </a:xfrm>
      </p:grpSpPr>
      <p:grpSp>
        <p:nvGrpSpPr>
          <p:cNvPr id="2" name="Group 10"/>
          <p:cNvGrpSpPr>
            <a:grpSpLocks/>
          </p:cNvGrpSpPr>
          <p:nvPr userDrawn="1"/>
        </p:nvGrpSpPr>
        <p:grpSpPr bwMode="auto">
          <a:xfrm>
            <a:off x="0" y="0"/>
            <a:ext cx="9144000" cy="5143500"/>
            <a:chOff x="0" y="0"/>
            <a:chExt cx="9144000" cy="5143500"/>
          </a:xfrm>
        </p:grpSpPr>
        <p:pic>
          <p:nvPicPr>
            <p:cNvPr id="3" name="Picture 1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9"/>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28180" y="2094112"/>
              <a:ext cx="5998766" cy="7500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982080499"/>
      </p:ext>
    </p:extLst>
  </p:cSld>
  <p:clrMapOvr>
    <a:masterClrMapping/>
  </p:clrMapOvr>
  <p:transition>
    <p:wipe dir="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4979"/>
            <a:ext cx="7772797" cy="1021953"/>
          </a:xfrm>
        </p:spPr>
        <p:txBody>
          <a:bodyPr/>
          <a:lstStyle>
            <a:lvl1pPr algn="l">
              <a:defRPr sz="2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5" y="2179841"/>
            <a:ext cx="7772797" cy="1125141"/>
          </a:xfrm>
        </p:spPr>
        <p:txBody>
          <a:bodyPr anchor="b"/>
          <a:lstStyle>
            <a:lvl1pPr marL="0" indent="0">
              <a:buNone/>
              <a:defRPr sz="1200">
                <a:solidFill>
                  <a:schemeClr val="tx1">
                    <a:tint val="75000"/>
                  </a:schemeClr>
                </a:solidFill>
              </a:defRPr>
            </a:lvl1pPr>
            <a:lvl2pPr marL="285511" indent="0">
              <a:buNone/>
              <a:defRPr sz="1100">
                <a:solidFill>
                  <a:schemeClr val="tx1">
                    <a:tint val="75000"/>
                  </a:schemeClr>
                </a:solidFill>
              </a:defRPr>
            </a:lvl2pPr>
            <a:lvl3pPr marL="571021" indent="0">
              <a:buNone/>
              <a:defRPr sz="1000">
                <a:solidFill>
                  <a:schemeClr val="tx1">
                    <a:tint val="75000"/>
                  </a:schemeClr>
                </a:solidFill>
              </a:defRPr>
            </a:lvl3pPr>
            <a:lvl4pPr marL="856533" indent="0">
              <a:buNone/>
              <a:defRPr sz="900">
                <a:solidFill>
                  <a:schemeClr val="tx1">
                    <a:tint val="75000"/>
                  </a:schemeClr>
                </a:solidFill>
              </a:defRPr>
            </a:lvl4pPr>
            <a:lvl5pPr marL="1142044" indent="0">
              <a:buNone/>
              <a:defRPr sz="900">
                <a:solidFill>
                  <a:schemeClr val="tx1">
                    <a:tint val="75000"/>
                  </a:schemeClr>
                </a:solidFill>
              </a:defRPr>
            </a:lvl5pPr>
            <a:lvl6pPr marL="1427555" indent="0">
              <a:buNone/>
              <a:defRPr sz="900">
                <a:solidFill>
                  <a:schemeClr val="tx1">
                    <a:tint val="75000"/>
                  </a:schemeClr>
                </a:solidFill>
              </a:defRPr>
            </a:lvl6pPr>
            <a:lvl7pPr marL="1713066" indent="0">
              <a:buNone/>
              <a:defRPr sz="900">
                <a:solidFill>
                  <a:schemeClr val="tx1">
                    <a:tint val="75000"/>
                  </a:schemeClr>
                </a:solidFill>
              </a:defRPr>
            </a:lvl7pPr>
            <a:lvl8pPr marL="1998578" indent="0">
              <a:buNone/>
              <a:defRPr sz="900">
                <a:solidFill>
                  <a:schemeClr val="tx1">
                    <a:tint val="75000"/>
                  </a:schemeClr>
                </a:solidFill>
              </a:defRPr>
            </a:lvl8pPr>
            <a:lvl9pPr marL="2284088" indent="0">
              <a:buNone/>
              <a:defRPr sz="900">
                <a:solidFill>
                  <a:schemeClr val="tx1">
                    <a:tint val="75000"/>
                  </a:schemeClr>
                </a:solidFill>
              </a:defRPr>
            </a:lvl9pPr>
          </a:lstStyle>
          <a:p>
            <a:pPr lvl="0"/>
            <a:r>
              <a:rPr lang="en-US"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100940877"/>
      </p:ext>
    </p:extLst>
  </p:cSld>
  <p:clrMapOvr>
    <a:masterClrMapping/>
  </p:clrMapOvr>
  <p:transition>
    <p:wipe dir="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399" y="1200547"/>
            <a:ext cx="4066976"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33" y="1200547"/>
            <a:ext cx="4066977"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907787414"/>
      </p:ext>
    </p:extLst>
  </p:cSld>
  <p:clrMapOvr>
    <a:masterClrMapping/>
  </p:clrMapOvr>
  <p:transition>
    <p:wipe dir="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02" y="1150940"/>
            <a:ext cx="4040187" cy="480219"/>
          </a:xfrm>
        </p:spPr>
        <p:txBody>
          <a:bodyPr anchor="b"/>
          <a:lstStyle>
            <a:lvl1pPr marL="0" indent="0">
              <a:buNone/>
              <a:defRPr sz="1500" b="1"/>
            </a:lvl1pPr>
            <a:lvl2pPr marL="285511" indent="0">
              <a:buNone/>
              <a:defRPr sz="1200" b="1"/>
            </a:lvl2pPr>
            <a:lvl3pPr marL="571021" indent="0">
              <a:buNone/>
              <a:defRPr sz="1100" b="1"/>
            </a:lvl3pPr>
            <a:lvl4pPr marL="856533" indent="0">
              <a:buNone/>
              <a:defRPr sz="1000" b="1"/>
            </a:lvl4pPr>
            <a:lvl5pPr marL="1142044" indent="0">
              <a:buNone/>
              <a:defRPr sz="1000" b="1"/>
            </a:lvl5pPr>
            <a:lvl6pPr marL="1427555" indent="0">
              <a:buNone/>
              <a:defRPr sz="1000" b="1"/>
            </a:lvl6pPr>
            <a:lvl7pPr marL="1713066" indent="0">
              <a:buNone/>
              <a:defRPr sz="1000" b="1"/>
            </a:lvl7pPr>
            <a:lvl8pPr marL="1998578" indent="0">
              <a:buNone/>
              <a:defRPr sz="1000" b="1"/>
            </a:lvl8pPr>
            <a:lvl9pPr marL="2284088" indent="0">
              <a:buNone/>
              <a:defRPr sz="1000" b="1"/>
            </a:lvl9pPr>
          </a:lstStyle>
          <a:p>
            <a:pPr lvl="0"/>
            <a:r>
              <a:rPr lang="en-US" smtClean="0"/>
              <a:t>Click to edit Master text styles</a:t>
            </a:r>
          </a:p>
        </p:txBody>
      </p:sp>
      <p:sp>
        <p:nvSpPr>
          <p:cNvPr id="4" name="Content Placeholder 3"/>
          <p:cNvSpPr>
            <a:spLocks noGrp="1"/>
          </p:cNvSpPr>
          <p:nvPr>
            <p:ph sz="half" idx="2"/>
          </p:nvPr>
        </p:nvSpPr>
        <p:spPr>
          <a:xfrm>
            <a:off x="457402" y="1631157"/>
            <a:ext cx="4040187"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22" y="1150940"/>
            <a:ext cx="4041180" cy="480219"/>
          </a:xfrm>
        </p:spPr>
        <p:txBody>
          <a:bodyPr anchor="b"/>
          <a:lstStyle>
            <a:lvl1pPr marL="0" indent="0">
              <a:buNone/>
              <a:defRPr sz="1500" b="1"/>
            </a:lvl1pPr>
            <a:lvl2pPr marL="285511" indent="0">
              <a:buNone/>
              <a:defRPr sz="1200" b="1"/>
            </a:lvl2pPr>
            <a:lvl3pPr marL="571021" indent="0">
              <a:buNone/>
              <a:defRPr sz="1100" b="1"/>
            </a:lvl3pPr>
            <a:lvl4pPr marL="856533" indent="0">
              <a:buNone/>
              <a:defRPr sz="1000" b="1"/>
            </a:lvl4pPr>
            <a:lvl5pPr marL="1142044" indent="0">
              <a:buNone/>
              <a:defRPr sz="1000" b="1"/>
            </a:lvl5pPr>
            <a:lvl6pPr marL="1427555" indent="0">
              <a:buNone/>
              <a:defRPr sz="1000" b="1"/>
            </a:lvl6pPr>
            <a:lvl7pPr marL="1713066" indent="0">
              <a:buNone/>
              <a:defRPr sz="1000" b="1"/>
            </a:lvl7pPr>
            <a:lvl8pPr marL="1998578" indent="0">
              <a:buNone/>
              <a:defRPr sz="1000" b="1"/>
            </a:lvl8pPr>
            <a:lvl9pPr marL="2284088" indent="0">
              <a:buNone/>
              <a:defRPr sz="1000" b="1"/>
            </a:lvl9pPr>
          </a:lstStyle>
          <a:p>
            <a:pPr lvl="0"/>
            <a:r>
              <a:rPr lang="en-US" smtClean="0"/>
              <a:t>Click to edit Master text styles</a:t>
            </a:r>
          </a:p>
        </p:txBody>
      </p:sp>
      <p:sp>
        <p:nvSpPr>
          <p:cNvPr id="6" name="Content Placeholder 5"/>
          <p:cNvSpPr>
            <a:spLocks noGrp="1"/>
          </p:cNvSpPr>
          <p:nvPr>
            <p:ph sz="quarter" idx="4"/>
          </p:nvPr>
        </p:nvSpPr>
        <p:spPr>
          <a:xfrm>
            <a:off x="4645422" y="1631157"/>
            <a:ext cx="4041180"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2115574234"/>
      </p:ext>
    </p:extLst>
  </p:cSld>
  <p:clrMapOvr>
    <a:masterClrMapping/>
  </p:clrMapOvr>
  <p:transition>
    <p:wipe dir="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99" y="204394"/>
            <a:ext cx="3008312" cy="872133"/>
          </a:xfrm>
        </p:spPr>
        <p:txBody>
          <a:bodyPr/>
          <a:lstStyle>
            <a:lvl1pPr algn="l">
              <a:defRPr sz="1200" b="1"/>
            </a:lvl1pPr>
          </a:lstStyle>
          <a:p>
            <a:r>
              <a:rPr lang="en-US" smtClean="0"/>
              <a:t>Click to edit Master title style</a:t>
            </a:r>
            <a:endParaRPr lang="en-US"/>
          </a:p>
        </p:txBody>
      </p:sp>
      <p:sp>
        <p:nvSpPr>
          <p:cNvPr id="3" name="Content Placeholder 2"/>
          <p:cNvSpPr>
            <a:spLocks noGrp="1"/>
          </p:cNvSpPr>
          <p:nvPr>
            <p:ph idx="1"/>
          </p:nvPr>
        </p:nvSpPr>
        <p:spPr>
          <a:xfrm>
            <a:off x="3574852" y="204391"/>
            <a:ext cx="5111750" cy="4390430"/>
          </a:xfrm>
        </p:spPr>
        <p:txBody>
          <a:bodyPr/>
          <a:lstStyle>
            <a:lvl1pPr>
              <a:defRPr sz="2000"/>
            </a:lvl1pPr>
            <a:lvl2pPr>
              <a:defRPr sz="1800"/>
            </a:lvl2pPr>
            <a:lvl3pPr>
              <a:defRPr sz="15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399" y="1076526"/>
            <a:ext cx="3008312" cy="3518297"/>
          </a:xfrm>
        </p:spPr>
        <p:txBody>
          <a:bodyPr/>
          <a:lstStyle>
            <a:lvl1pPr marL="0" indent="0">
              <a:buNone/>
              <a:defRPr sz="900"/>
            </a:lvl1pPr>
            <a:lvl2pPr marL="285511" indent="0">
              <a:buNone/>
              <a:defRPr sz="700"/>
            </a:lvl2pPr>
            <a:lvl3pPr marL="571021" indent="0">
              <a:buNone/>
              <a:defRPr sz="600"/>
            </a:lvl3pPr>
            <a:lvl4pPr marL="856533" indent="0">
              <a:buNone/>
              <a:defRPr sz="600"/>
            </a:lvl4pPr>
            <a:lvl5pPr marL="1142044" indent="0">
              <a:buNone/>
              <a:defRPr sz="600"/>
            </a:lvl5pPr>
            <a:lvl6pPr marL="1427555" indent="0">
              <a:buNone/>
              <a:defRPr sz="600"/>
            </a:lvl6pPr>
            <a:lvl7pPr marL="1713066" indent="0">
              <a:buNone/>
              <a:defRPr sz="600"/>
            </a:lvl7pPr>
            <a:lvl8pPr marL="1998578" indent="0">
              <a:buNone/>
              <a:defRPr sz="600"/>
            </a:lvl8pPr>
            <a:lvl9pPr marL="2284088" indent="0">
              <a:buNone/>
              <a:defRPr sz="6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3219337269"/>
      </p:ext>
    </p:extLst>
  </p:cSld>
  <p:clrMapOvr>
    <a:masterClrMapping/>
  </p:clrMapOvr>
  <p:transition>
    <p:wipe dir="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2905283090"/>
      </p:ext>
    </p:extLst>
  </p:cSld>
  <p:clrMapOvr>
    <a:masterClrMapping/>
  </p:clrMapOvr>
  <p:transition>
    <p:wipe dir="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806" y="206376"/>
            <a:ext cx="2056805" cy="438844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399" y="206376"/>
            <a:ext cx="6077148" cy="438844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3167639711"/>
      </p:ext>
    </p:extLst>
  </p:cSld>
  <p:clrMapOvr>
    <a:masterClrMapping/>
  </p:clrMapOvr>
  <p:transition>
    <p:wipe dir="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pic>
        <p:nvPicPr>
          <p:cNvPr id="9" name="Picture 10"/>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808038" y="201080"/>
            <a:ext cx="7950200" cy="473075"/>
          </a:xfrm>
        </p:spPr>
        <p:txBody>
          <a:bodyPr wrap="square"/>
          <a:lstStyle/>
          <a:p>
            <a:r>
              <a:rPr lang="en-US" dirty="0" smtClean="0"/>
              <a:t>Click to edit Master title style</a:t>
            </a:r>
            <a:endParaRPr lang="en-US" dirty="0"/>
          </a:p>
        </p:txBody>
      </p:sp>
      <p:sp>
        <p:nvSpPr>
          <p:cNvPr id="3" name="Content Placeholder 2"/>
          <p:cNvSpPr>
            <a:spLocks noGrp="1"/>
          </p:cNvSpPr>
          <p:nvPr>
            <p:ph idx="1"/>
          </p:nvPr>
        </p:nvSpPr>
        <p:spPr>
          <a:xfrm>
            <a:off x="806451" y="1111253"/>
            <a:ext cx="7900974" cy="3648075"/>
          </a:xfrm>
        </p:spPr>
        <p:txBody>
          <a:bodyPr wrap="square"/>
          <a:lstStyle>
            <a:lvl1pPr marL="117449" indent="-117449">
              <a:spcBef>
                <a:spcPts val="400"/>
              </a:spcBef>
              <a:spcAft>
                <a:spcPts val="200"/>
              </a:spcAft>
              <a:buFont typeface="Arial" pitchFamily="34" charset="0"/>
              <a:buChar char="•"/>
              <a:defRPr sz="1200" b="0"/>
            </a:lvl1pPr>
            <a:lvl2pPr marL="344414" indent="-177761">
              <a:spcAft>
                <a:spcPts val="0"/>
              </a:spcAft>
              <a:buClr>
                <a:schemeClr val="tx1"/>
              </a:buClr>
              <a:buFont typeface="Arial" pitchFamily="34" charset="0"/>
              <a:buChar char="–"/>
              <a:defRPr sz="1100"/>
            </a:lvl2pPr>
            <a:lvl3pPr marL="574550" indent="-171413">
              <a:buClr>
                <a:schemeClr val="tx2"/>
              </a:buClr>
              <a:buFont typeface="Arial" pitchFamily="34" charset="0"/>
              <a:buChar char="•"/>
              <a:defRPr sz="1100">
                <a:solidFill>
                  <a:schemeClr val="tx1"/>
                </a:solidFill>
              </a:defRPr>
            </a:lvl3pPr>
            <a:lvl4pPr marL="855478" indent="-107927">
              <a:buClr>
                <a:schemeClr val="tx1"/>
              </a:buClr>
              <a:buFont typeface="Arial" pitchFamily="34" charset="0"/>
              <a:buChar char="–"/>
              <a:defRPr lang="en-US" sz="1100" kern="1200" dirty="0" smtClean="0">
                <a:solidFill>
                  <a:schemeClr val="tx1"/>
                </a:solidFill>
                <a:latin typeface="Arial" pitchFamily="34" charset="0"/>
                <a:ea typeface="ＭＳ Ｐゴシック" pitchFamily="127" charset="-128"/>
                <a:cs typeface="ＭＳ Ｐゴシック" pitchFamily="127" charset="-128"/>
              </a:defRPr>
            </a:lvl4pPr>
            <a:lvl5pPr marL="1199890" indent="-166652">
              <a:buClr>
                <a:schemeClr val="tx2"/>
              </a:buClr>
              <a:buFont typeface="Arial" pitchFamily="34" charset="0"/>
              <a:buChar cha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5824267" y="4758196"/>
            <a:ext cx="2895600" cy="274637"/>
          </a:xfrm>
        </p:spPr>
        <p:txBody>
          <a:bodyPr wrap="square"/>
          <a:lstStyle>
            <a:lvl1pPr>
              <a:defRPr/>
            </a:lvl1pPr>
          </a:lstStyle>
          <a:p>
            <a:pPr>
              <a:buClr>
                <a:srgbClr val="829E7E"/>
              </a:buClr>
              <a:defRPr/>
            </a:pPr>
            <a:endParaRPr lang="en-US" dirty="0">
              <a:solidFill>
                <a:srgbClr val="000000">
                  <a:tint val="75000"/>
                </a:srgbClr>
              </a:solidFill>
            </a:endParaRPr>
          </a:p>
        </p:txBody>
      </p:sp>
      <p:sp>
        <p:nvSpPr>
          <p:cNvPr id="12" name="Text Box 14"/>
          <p:cNvSpPr txBox="1">
            <a:spLocks noChangeArrowheads="1"/>
          </p:cNvSpPr>
          <p:nvPr userDrawn="1"/>
        </p:nvSpPr>
        <p:spPr bwMode="auto">
          <a:xfrm>
            <a:off x="635241" y="4874548"/>
            <a:ext cx="156481" cy="2190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777" eaLnBrk="1" hangingPunct="1">
              <a:spcBef>
                <a:spcPts val="0"/>
              </a:spcBef>
              <a:buClr>
                <a:srgbClr val="829E7E"/>
              </a:buClr>
              <a:buFont typeface="Arial"/>
              <a:buNone/>
              <a:defRPr/>
            </a:pPr>
            <a:fld id="{DF43EDC1-DE77-47A3-B56B-F28176B942E3}" type="slidenum">
              <a:rPr lang="en-US" sz="600" smtClean="0">
                <a:solidFill>
                  <a:srgbClr val="000000"/>
                </a:solidFill>
                <a:cs typeface="Arial" pitchFamily="34" charset="0"/>
              </a:rPr>
              <a:pPr algn="r" defTabSz="342777" eaLnBrk="1" hangingPunct="1">
                <a:spcBef>
                  <a:spcPts val="0"/>
                </a:spcBef>
                <a:buClr>
                  <a:srgbClr val="829E7E"/>
                </a:buClr>
                <a:buFont typeface="Arial"/>
                <a:buNone/>
                <a:defRPr/>
              </a:pPr>
              <a:t>‹#›</a:t>
            </a:fld>
            <a:endParaRPr lang="en-US" sz="600" dirty="0" smtClean="0">
              <a:solidFill>
                <a:srgbClr val="292929"/>
              </a:solidFill>
              <a:cs typeface="Arial" pitchFamily="34" charset="0"/>
            </a:endParaRPr>
          </a:p>
        </p:txBody>
      </p:sp>
      <p:sp>
        <p:nvSpPr>
          <p:cNvPr id="16" name="Text Box 14"/>
          <p:cNvSpPr txBox="1">
            <a:spLocks noChangeArrowheads="1"/>
          </p:cNvSpPr>
          <p:nvPr userDrawn="1"/>
        </p:nvSpPr>
        <p:spPr bwMode="auto">
          <a:xfrm>
            <a:off x="858449" y="4875876"/>
            <a:ext cx="2229642" cy="218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777" eaLnBrk="1" hangingPunct="1">
              <a:spcBef>
                <a:spcPts val="0"/>
              </a:spcBef>
              <a:buClr>
                <a:srgbClr val="829E7E"/>
              </a:buClr>
              <a:buFont typeface="Arial"/>
              <a:buNone/>
              <a:defRPr/>
            </a:pPr>
            <a:r>
              <a:rPr lang="en-US" sz="600" dirty="0" smtClean="0">
                <a:solidFill>
                  <a:srgbClr val="292929"/>
                </a:solidFill>
                <a:cs typeface="Arial" pitchFamily="34" charset="0"/>
              </a:rPr>
              <a:t>Copyright © 2011, Oracle and/or its affiliates. All rights reserved.</a:t>
            </a:r>
          </a:p>
        </p:txBody>
      </p:sp>
      <p:cxnSp>
        <p:nvCxnSpPr>
          <p:cNvPr id="17" name="Straight Connector 16"/>
          <p:cNvCxnSpPr/>
          <p:nvPr userDrawn="1"/>
        </p:nvCxnSpPr>
        <p:spPr>
          <a:xfrm flipH="1">
            <a:off x="824370" y="4897879"/>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nvGrpSpPr>
          <p:cNvPr id="4" name="Group 17"/>
          <p:cNvGrpSpPr/>
          <p:nvPr userDrawn="1"/>
        </p:nvGrpSpPr>
        <p:grpSpPr>
          <a:xfrm>
            <a:off x="3094504" y="4875691"/>
            <a:ext cx="2289387" cy="219168"/>
            <a:chOff x="3094495" y="4875691"/>
            <a:chExt cx="2289387" cy="219168"/>
          </a:xfrm>
        </p:grpSpPr>
        <p:sp>
          <p:nvSpPr>
            <p:cNvPr id="19" name="Text Box 14"/>
            <p:cNvSpPr txBox="1">
              <a:spLocks noChangeArrowheads="1"/>
            </p:cNvSpPr>
            <p:nvPr userDrawn="1"/>
          </p:nvSpPr>
          <p:spPr bwMode="auto">
            <a:xfrm>
              <a:off x="3124525" y="4875691"/>
              <a:ext cx="2259357" cy="219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777" eaLnBrk="1" hangingPunct="1">
                <a:spcBef>
                  <a:spcPts val="0"/>
                </a:spcBef>
                <a:buClr>
                  <a:srgbClr val="829E7E"/>
                </a:buClr>
                <a:buFont typeface="Arial"/>
                <a:buNone/>
                <a:defRPr/>
              </a:pPr>
              <a:r>
                <a:rPr lang="en-US" sz="600" dirty="0" smtClean="0">
                  <a:solidFill>
                    <a:srgbClr val="292929"/>
                  </a:solidFill>
                  <a:cs typeface="Arial" pitchFamily="34" charset="0"/>
                </a:rPr>
                <a:t>Insert Information Protection Policy Classification from Slide 8</a:t>
              </a:r>
              <a:endParaRPr lang="en-US" sz="800" dirty="0" smtClean="0">
                <a:solidFill>
                  <a:srgbClr val="292929"/>
                </a:solidFill>
                <a:cs typeface="Arial" pitchFamily="34" charset="0"/>
              </a:endParaRPr>
            </a:p>
          </p:txBody>
        </p:sp>
        <p:cxnSp>
          <p:nvCxnSpPr>
            <p:cNvPr id="20" name="Straight Connector 19"/>
            <p:cNvCxnSpPr/>
            <p:nvPr userDrawn="1"/>
          </p:nvCxnSpPr>
          <p:spPr>
            <a:xfrm flipH="1">
              <a:off x="3094495" y="4897874"/>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xmlns="" val="2077361700"/>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04" y="1150940"/>
            <a:ext cx="4040187" cy="480219"/>
          </a:xfrm>
        </p:spPr>
        <p:txBody>
          <a:bodyPr anchor="b"/>
          <a:lstStyle>
            <a:lvl1pPr marL="0" indent="0">
              <a:buNone/>
              <a:defRPr sz="1500" b="1"/>
            </a:lvl1pPr>
            <a:lvl2pPr marL="285573" indent="0">
              <a:buNone/>
              <a:defRPr sz="1200" b="1"/>
            </a:lvl2pPr>
            <a:lvl3pPr marL="571145" indent="0">
              <a:buNone/>
              <a:defRPr sz="1100" b="1"/>
            </a:lvl3pPr>
            <a:lvl4pPr marL="856718" indent="0">
              <a:buNone/>
              <a:defRPr sz="1000" b="1"/>
            </a:lvl4pPr>
            <a:lvl5pPr marL="1142291" indent="0">
              <a:buNone/>
              <a:defRPr sz="1000" b="1"/>
            </a:lvl5pPr>
            <a:lvl6pPr marL="1427864" indent="0">
              <a:buNone/>
              <a:defRPr sz="1000" b="1"/>
            </a:lvl6pPr>
            <a:lvl7pPr marL="1713437" indent="0">
              <a:buNone/>
              <a:defRPr sz="1000" b="1"/>
            </a:lvl7pPr>
            <a:lvl8pPr marL="1999011" indent="0">
              <a:buNone/>
              <a:defRPr sz="1000" b="1"/>
            </a:lvl8pPr>
            <a:lvl9pPr marL="2284583" indent="0">
              <a:buNone/>
              <a:defRPr sz="1000" b="1"/>
            </a:lvl9pPr>
          </a:lstStyle>
          <a:p>
            <a:pPr lvl="0"/>
            <a:r>
              <a:rPr lang="en-US" smtClean="0"/>
              <a:t>Click to edit Master text styles</a:t>
            </a:r>
          </a:p>
        </p:txBody>
      </p:sp>
      <p:sp>
        <p:nvSpPr>
          <p:cNvPr id="4" name="Content Placeholder 3"/>
          <p:cNvSpPr>
            <a:spLocks noGrp="1"/>
          </p:cNvSpPr>
          <p:nvPr>
            <p:ph sz="half" idx="2"/>
          </p:nvPr>
        </p:nvSpPr>
        <p:spPr>
          <a:xfrm>
            <a:off x="457404" y="1631157"/>
            <a:ext cx="4040187"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22" y="1150940"/>
            <a:ext cx="4041180" cy="480219"/>
          </a:xfrm>
        </p:spPr>
        <p:txBody>
          <a:bodyPr anchor="b"/>
          <a:lstStyle>
            <a:lvl1pPr marL="0" indent="0">
              <a:buNone/>
              <a:defRPr sz="1500" b="1"/>
            </a:lvl1pPr>
            <a:lvl2pPr marL="285573" indent="0">
              <a:buNone/>
              <a:defRPr sz="1200" b="1"/>
            </a:lvl2pPr>
            <a:lvl3pPr marL="571145" indent="0">
              <a:buNone/>
              <a:defRPr sz="1100" b="1"/>
            </a:lvl3pPr>
            <a:lvl4pPr marL="856718" indent="0">
              <a:buNone/>
              <a:defRPr sz="1000" b="1"/>
            </a:lvl4pPr>
            <a:lvl5pPr marL="1142291" indent="0">
              <a:buNone/>
              <a:defRPr sz="1000" b="1"/>
            </a:lvl5pPr>
            <a:lvl6pPr marL="1427864" indent="0">
              <a:buNone/>
              <a:defRPr sz="1000" b="1"/>
            </a:lvl6pPr>
            <a:lvl7pPr marL="1713437" indent="0">
              <a:buNone/>
              <a:defRPr sz="1000" b="1"/>
            </a:lvl7pPr>
            <a:lvl8pPr marL="1999011" indent="0">
              <a:buNone/>
              <a:defRPr sz="1000" b="1"/>
            </a:lvl8pPr>
            <a:lvl9pPr marL="2284583" indent="0">
              <a:buNone/>
              <a:defRPr sz="1000" b="1"/>
            </a:lvl9pPr>
          </a:lstStyle>
          <a:p>
            <a:pPr lvl="0"/>
            <a:r>
              <a:rPr lang="en-US" smtClean="0"/>
              <a:t>Click to edit Master text styles</a:t>
            </a:r>
          </a:p>
        </p:txBody>
      </p:sp>
      <p:sp>
        <p:nvSpPr>
          <p:cNvPr id="6" name="Content Placeholder 5"/>
          <p:cNvSpPr>
            <a:spLocks noGrp="1"/>
          </p:cNvSpPr>
          <p:nvPr>
            <p:ph sz="quarter" idx="4"/>
          </p:nvPr>
        </p:nvSpPr>
        <p:spPr>
          <a:xfrm>
            <a:off x="4645422" y="1631157"/>
            <a:ext cx="4041180"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instructions blank">
    <p:spTree>
      <p:nvGrpSpPr>
        <p:cNvPr id="1" name=""/>
        <p:cNvGrpSpPr/>
        <p:nvPr/>
      </p:nvGrpSpPr>
      <p:grpSpPr>
        <a:xfrm>
          <a:off x="0" y="0"/>
          <a:ext cx="0" cy="0"/>
          <a:chOff x="0" y="0"/>
          <a:chExt cx="0" cy="0"/>
        </a:xfrm>
      </p:grpSpPr>
      <p:pic>
        <p:nvPicPr>
          <p:cNvPr id="8" name="Picture 10"/>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808038" y="201076"/>
            <a:ext cx="7950200" cy="530224"/>
          </a:xfrm>
        </p:spPr>
        <p:txBody>
          <a:bodyPr wrap="square"/>
          <a:lstStyle/>
          <a:p>
            <a:r>
              <a:rPr lang="en-US" dirty="0" smtClean="0"/>
              <a:t>Click to edit Master title style</a:t>
            </a:r>
            <a:endParaRPr lang="en-US" dirty="0"/>
          </a:p>
        </p:txBody>
      </p:sp>
      <p:sp>
        <p:nvSpPr>
          <p:cNvPr id="6" name="Footer Placeholder 4"/>
          <p:cNvSpPr>
            <a:spLocks noGrp="1"/>
          </p:cNvSpPr>
          <p:nvPr>
            <p:ph type="ftr" sz="quarter" idx="10"/>
          </p:nvPr>
        </p:nvSpPr>
        <p:spPr>
          <a:xfrm>
            <a:off x="5858211" y="4800042"/>
            <a:ext cx="2895600" cy="274637"/>
          </a:xfrm>
        </p:spPr>
        <p:txBody>
          <a:bodyPr wrap="square"/>
          <a:lstStyle>
            <a:lvl1pPr>
              <a:defRPr/>
            </a:lvl1pPr>
          </a:lstStyle>
          <a:p>
            <a:pPr>
              <a:buClr>
                <a:srgbClr val="829E7E"/>
              </a:buClr>
              <a:defRPr/>
            </a:pPr>
            <a:endParaRPr lang="en-US" dirty="0">
              <a:solidFill>
                <a:srgbClr val="000000">
                  <a:tint val="75000"/>
                </a:srgbClr>
              </a:solidFill>
            </a:endParaRPr>
          </a:p>
        </p:txBody>
      </p:sp>
      <p:sp>
        <p:nvSpPr>
          <p:cNvPr id="10" name="Text Box 14"/>
          <p:cNvSpPr txBox="1">
            <a:spLocks noChangeArrowheads="1"/>
          </p:cNvSpPr>
          <p:nvPr userDrawn="1"/>
        </p:nvSpPr>
        <p:spPr bwMode="auto">
          <a:xfrm>
            <a:off x="635241" y="4874548"/>
            <a:ext cx="156481" cy="2190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777" eaLnBrk="1" hangingPunct="1">
              <a:spcBef>
                <a:spcPts val="0"/>
              </a:spcBef>
              <a:buClr>
                <a:srgbClr val="829E7E"/>
              </a:buClr>
              <a:buFont typeface="Arial"/>
              <a:buNone/>
              <a:defRPr/>
            </a:pPr>
            <a:fld id="{DF43EDC1-DE77-47A3-B56B-F28176B942E3}" type="slidenum">
              <a:rPr lang="en-US" sz="600" smtClean="0">
                <a:solidFill>
                  <a:srgbClr val="000000"/>
                </a:solidFill>
                <a:cs typeface="Arial" pitchFamily="34" charset="0"/>
              </a:rPr>
              <a:pPr algn="r" defTabSz="342777" eaLnBrk="1" hangingPunct="1">
                <a:spcBef>
                  <a:spcPts val="0"/>
                </a:spcBef>
                <a:buClr>
                  <a:srgbClr val="829E7E"/>
                </a:buClr>
                <a:buFont typeface="Arial"/>
                <a:buNone/>
                <a:defRPr/>
              </a:pPr>
              <a:t>‹#›</a:t>
            </a:fld>
            <a:endParaRPr lang="en-US" sz="600" dirty="0" smtClean="0">
              <a:solidFill>
                <a:srgbClr val="292929"/>
              </a:solidFill>
              <a:cs typeface="Arial" pitchFamily="34" charset="0"/>
            </a:endParaRPr>
          </a:p>
        </p:txBody>
      </p:sp>
      <p:sp>
        <p:nvSpPr>
          <p:cNvPr id="15" name="Text Box 14"/>
          <p:cNvSpPr txBox="1">
            <a:spLocks noChangeArrowheads="1"/>
          </p:cNvSpPr>
          <p:nvPr userDrawn="1"/>
        </p:nvSpPr>
        <p:spPr bwMode="auto">
          <a:xfrm>
            <a:off x="858449" y="4875876"/>
            <a:ext cx="2229642" cy="218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777" eaLnBrk="1" hangingPunct="1">
              <a:spcBef>
                <a:spcPts val="0"/>
              </a:spcBef>
              <a:buClr>
                <a:srgbClr val="829E7E"/>
              </a:buClr>
              <a:buFont typeface="Arial"/>
              <a:buNone/>
              <a:defRPr/>
            </a:pPr>
            <a:r>
              <a:rPr lang="en-US" sz="600" dirty="0" smtClean="0">
                <a:solidFill>
                  <a:srgbClr val="292929"/>
                </a:solidFill>
                <a:cs typeface="Arial" pitchFamily="34" charset="0"/>
              </a:rPr>
              <a:t>Copyright © 2011, Oracle and/or its affiliates. All rights reserved.</a:t>
            </a:r>
          </a:p>
        </p:txBody>
      </p:sp>
      <p:cxnSp>
        <p:nvCxnSpPr>
          <p:cNvPr id="16" name="Straight Connector 15"/>
          <p:cNvCxnSpPr/>
          <p:nvPr userDrawn="1"/>
        </p:nvCxnSpPr>
        <p:spPr>
          <a:xfrm flipH="1">
            <a:off x="824370" y="4897879"/>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nvGrpSpPr>
          <p:cNvPr id="3" name="Group 16"/>
          <p:cNvGrpSpPr/>
          <p:nvPr userDrawn="1"/>
        </p:nvGrpSpPr>
        <p:grpSpPr>
          <a:xfrm>
            <a:off x="3094504" y="4875691"/>
            <a:ext cx="2289387" cy="219168"/>
            <a:chOff x="3094495" y="4875691"/>
            <a:chExt cx="2289387" cy="219168"/>
          </a:xfrm>
        </p:grpSpPr>
        <p:sp>
          <p:nvSpPr>
            <p:cNvPr id="18" name="Text Box 14"/>
            <p:cNvSpPr txBox="1">
              <a:spLocks noChangeArrowheads="1"/>
            </p:cNvSpPr>
            <p:nvPr userDrawn="1"/>
          </p:nvSpPr>
          <p:spPr bwMode="auto">
            <a:xfrm>
              <a:off x="3124525" y="4875691"/>
              <a:ext cx="2259357" cy="219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777" eaLnBrk="1" hangingPunct="1">
                <a:spcBef>
                  <a:spcPts val="0"/>
                </a:spcBef>
                <a:buClr>
                  <a:srgbClr val="829E7E"/>
                </a:buClr>
                <a:buFont typeface="Arial"/>
                <a:buNone/>
                <a:defRPr/>
              </a:pPr>
              <a:r>
                <a:rPr lang="en-US" sz="600" dirty="0" smtClean="0">
                  <a:solidFill>
                    <a:srgbClr val="292929"/>
                  </a:solidFill>
                  <a:cs typeface="Arial" pitchFamily="34" charset="0"/>
                </a:rPr>
                <a:t>Insert Information Protection Policy Classification from Slide 8</a:t>
              </a:r>
              <a:endParaRPr lang="en-US" sz="800" dirty="0" smtClean="0">
                <a:solidFill>
                  <a:srgbClr val="292929"/>
                </a:solidFill>
                <a:cs typeface="Arial" pitchFamily="34" charset="0"/>
              </a:endParaRPr>
            </a:p>
          </p:txBody>
        </p:sp>
        <p:cxnSp>
          <p:nvCxnSpPr>
            <p:cNvPr id="19" name="Straight Connector 18"/>
            <p:cNvCxnSpPr/>
            <p:nvPr userDrawn="1"/>
          </p:nvCxnSpPr>
          <p:spPr>
            <a:xfrm flipH="1">
              <a:off x="3094495" y="4897874"/>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xmlns="" val="2581929332"/>
      </p:ext>
    </p:extLst>
  </p:cSld>
  <p:clrMapOvr>
    <a:masterClrMapping/>
  </p:clrMapOvr>
  <p:transition>
    <p:wipe dir="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14"/>
          <p:cNvSpPr txBox="1">
            <a:spLocks noChangeArrowheads="1"/>
          </p:cNvSpPr>
          <p:nvPr userDrawn="1"/>
        </p:nvSpPr>
        <p:spPr bwMode="auto">
          <a:xfrm>
            <a:off x="635000" y="4875213"/>
            <a:ext cx="157163" cy="219075"/>
          </a:xfrm>
          <a:prstGeom prst="rect">
            <a:avLst/>
          </a:prstGeom>
          <a:noFill/>
          <a:ln>
            <a:noFill/>
          </a:ln>
          <a:extLst>
            <a:ext uri="{909E8E84-426E-40dd-AFC4-6F175D3DCCD1}"/>
            <a:ext uri="{91240B29-F687-4f45-9708-019B960494DF}"/>
          </a:extLst>
        </p:spPr>
        <p:txBody>
          <a:bodyPr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777" eaLnBrk="1" hangingPunct="1">
              <a:spcBef>
                <a:spcPts val="0"/>
              </a:spcBef>
              <a:buClr>
                <a:schemeClr val="accent1"/>
              </a:buClr>
              <a:buFont typeface="Arial"/>
              <a:buNone/>
              <a:defRPr/>
            </a:pPr>
            <a:fld id="{A6151C9F-3B15-4F2F-9C84-457E0492662F}" type="slidenum">
              <a:rPr lang="en-US" sz="600" smtClean="0">
                <a:cs typeface="Arial" pitchFamily="34" charset="0"/>
              </a:rPr>
              <a:pPr algn="r" defTabSz="342777" eaLnBrk="1" hangingPunct="1">
                <a:spcBef>
                  <a:spcPts val="0"/>
                </a:spcBef>
                <a:buClr>
                  <a:schemeClr val="accent1"/>
                </a:buClr>
                <a:buFont typeface="Arial"/>
                <a:buNone/>
                <a:defRPr/>
              </a:pPr>
              <a:t>‹#›</a:t>
            </a:fld>
            <a:endParaRPr lang="en-US" sz="600" dirty="0" smtClean="0">
              <a:solidFill>
                <a:srgbClr val="292929"/>
              </a:solidFill>
              <a:cs typeface="Arial" pitchFamily="34" charset="0"/>
            </a:endParaRPr>
          </a:p>
        </p:txBody>
      </p:sp>
      <p:sp>
        <p:nvSpPr>
          <p:cNvPr id="6" name="Text Box 14"/>
          <p:cNvSpPr txBox="1">
            <a:spLocks noChangeArrowheads="1"/>
          </p:cNvSpPr>
          <p:nvPr userDrawn="1"/>
        </p:nvSpPr>
        <p:spPr bwMode="auto">
          <a:xfrm>
            <a:off x="858838" y="4875213"/>
            <a:ext cx="2228850" cy="219075"/>
          </a:xfrm>
          <a:prstGeom prst="rect">
            <a:avLst/>
          </a:prstGeom>
          <a:noFill/>
          <a:ln>
            <a:noFill/>
          </a:ln>
          <a:extLst>
            <a:ext uri="{909E8E84-426E-40dd-AFC4-6F175D3DCCD1}"/>
            <a:ext uri="{91240B29-F687-4f45-9708-019B960494DF}"/>
          </a:extLst>
        </p:spPr>
        <p:txBody>
          <a:bodyPr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777" eaLnBrk="1" hangingPunct="1">
              <a:spcBef>
                <a:spcPts val="0"/>
              </a:spcBef>
              <a:buClr>
                <a:schemeClr val="accent1"/>
              </a:buClr>
              <a:buFont typeface="Arial"/>
              <a:buNone/>
              <a:defRPr/>
            </a:pPr>
            <a:r>
              <a:rPr lang="en-US" sz="600" dirty="0" smtClean="0">
                <a:solidFill>
                  <a:srgbClr val="292929"/>
                </a:solidFill>
                <a:cs typeface="Arial" pitchFamily="34" charset="0"/>
              </a:rPr>
              <a:t>Copyright © 2011, Oracle and/or its affiliates. All rights reserved.</a:t>
            </a:r>
          </a:p>
        </p:txBody>
      </p:sp>
      <p:cxnSp>
        <p:nvCxnSpPr>
          <p:cNvPr id="7" name="Straight Connector 6"/>
          <p:cNvCxnSpPr/>
          <p:nvPr userDrawn="1"/>
        </p:nvCxnSpPr>
        <p:spPr>
          <a:xfrm flipH="1">
            <a:off x="823913" y="4897438"/>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ransition>
    <p:wipe dir="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76313" y="1200150"/>
            <a:ext cx="3692525" cy="325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1231" y="1200150"/>
            <a:ext cx="3692525" cy="325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4"/>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3"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9"/>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24" descr="Small Red Square"/>
          <p:cNvPicPr>
            <a:picLocks noChangeAspect="1" noChangeArrowheads="1"/>
          </p:cNvPicPr>
          <p:nvPr userDrawn="1"/>
        </p:nvPicPr>
        <p:blipFill>
          <a:blip r:embed="rId2"/>
          <a:srcRect/>
          <a:stretch>
            <a:fillRect/>
          </a:stretch>
        </p:blipFill>
        <p:spPr bwMode="auto">
          <a:xfrm>
            <a:off x="7535863" y="0"/>
            <a:ext cx="1608137" cy="550863"/>
          </a:xfrm>
          <a:prstGeom prst="rect">
            <a:avLst/>
          </a:prstGeom>
          <a:solidFill>
            <a:schemeClr val="tx2"/>
          </a:solidFill>
          <a:ln w="9525">
            <a:noFill/>
            <a:miter lim="800000"/>
            <a:headEnd/>
            <a:tailEnd/>
          </a:ln>
        </p:spPr>
      </p:pic>
      <p:sp>
        <p:nvSpPr>
          <p:cNvPr id="2" name="Title 1"/>
          <p:cNvSpPr>
            <a:spLocks noGrp="1"/>
          </p:cNvSpPr>
          <p:nvPr>
            <p:ph type="title"/>
          </p:nvPr>
        </p:nvSpPr>
        <p:spPr>
          <a:xfrm>
            <a:off x="808054" y="201076"/>
            <a:ext cx="6569039" cy="44608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08038" y="1164166"/>
            <a:ext cx="8140700" cy="3325358"/>
          </a:xfrm>
        </p:spPr>
        <p:txBody>
          <a:bodyPr/>
          <a:lstStyle>
            <a:lvl1pPr>
              <a:defRPr>
                <a:solidFill>
                  <a:schemeClr val="tx1"/>
                </a:solidFill>
              </a:defRPr>
            </a:lvl1pPr>
            <a:lvl2pPr>
              <a:defRPr sz="2000">
                <a:solidFill>
                  <a:schemeClr val="tx1"/>
                </a:solidFill>
              </a:defRPr>
            </a:lvl2pPr>
            <a:lvl3pPr>
              <a:buClr>
                <a:schemeClr val="tx2"/>
              </a:buCl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p:txBody>
          <a:bodyPr/>
          <a:lstStyle>
            <a:lvl1pPr>
              <a:defRPr dirty="0"/>
            </a:lvl1pPr>
          </a:lstStyle>
          <a:p>
            <a:pPr>
              <a:defRPr/>
            </a:pPr>
            <a:endParaRPr lang="en-US"/>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99" y="204395"/>
            <a:ext cx="3008312" cy="872133"/>
          </a:xfrm>
        </p:spPr>
        <p:txBody>
          <a:bodyPr/>
          <a:lstStyle>
            <a:lvl1pPr algn="l">
              <a:defRPr sz="1200" b="1"/>
            </a:lvl1pPr>
          </a:lstStyle>
          <a:p>
            <a:r>
              <a:rPr lang="en-US" smtClean="0"/>
              <a:t>Click to edit Master title style</a:t>
            </a:r>
            <a:endParaRPr lang="en-US"/>
          </a:p>
        </p:txBody>
      </p:sp>
      <p:sp>
        <p:nvSpPr>
          <p:cNvPr id="3" name="Content Placeholder 2"/>
          <p:cNvSpPr>
            <a:spLocks noGrp="1"/>
          </p:cNvSpPr>
          <p:nvPr>
            <p:ph idx="1"/>
          </p:nvPr>
        </p:nvSpPr>
        <p:spPr>
          <a:xfrm>
            <a:off x="3574852" y="204391"/>
            <a:ext cx="5111750" cy="4390430"/>
          </a:xfrm>
        </p:spPr>
        <p:txBody>
          <a:bodyPr/>
          <a:lstStyle>
            <a:lvl1pPr>
              <a:defRPr sz="2000"/>
            </a:lvl1pPr>
            <a:lvl2pPr>
              <a:defRPr sz="1800"/>
            </a:lvl2pPr>
            <a:lvl3pPr>
              <a:defRPr sz="15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399" y="1076547"/>
            <a:ext cx="3008312" cy="3518297"/>
          </a:xfrm>
        </p:spPr>
        <p:txBody>
          <a:bodyPr/>
          <a:lstStyle>
            <a:lvl1pPr marL="0" indent="0">
              <a:buNone/>
              <a:defRPr sz="900"/>
            </a:lvl1pPr>
            <a:lvl2pPr marL="285573" indent="0">
              <a:buNone/>
              <a:defRPr sz="700"/>
            </a:lvl2pPr>
            <a:lvl3pPr marL="571145" indent="0">
              <a:buNone/>
              <a:defRPr sz="600"/>
            </a:lvl3pPr>
            <a:lvl4pPr marL="856718" indent="0">
              <a:buNone/>
              <a:defRPr sz="600"/>
            </a:lvl4pPr>
            <a:lvl5pPr marL="1142291" indent="0">
              <a:buNone/>
              <a:defRPr sz="600"/>
            </a:lvl5pPr>
            <a:lvl6pPr marL="1427864" indent="0">
              <a:buNone/>
              <a:defRPr sz="600"/>
            </a:lvl6pPr>
            <a:lvl7pPr marL="1713437" indent="0">
              <a:buNone/>
              <a:defRPr sz="600"/>
            </a:lvl7pPr>
            <a:lvl8pPr marL="1999011" indent="0">
              <a:buNone/>
              <a:defRPr sz="600"/>
            </a:lvl8pPr>
            <a:lvl9pPr marL="2284583" indent="0">
              <a:buNone/>
              <a:defRPr sz="6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259557"/>
            <a:ext cx="1898650" cy="41981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76300" y="259557"/>
            <a:ext cx="5543550" cy="41981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08038" y="1164166"/>
            <a:ext cx="7910512" cy="3297237"/>
          </a:xfrm>
        </p:spPr>
        <p:txBody>
          <a:bodyPr/>
          <a:lstStyle>
            <a:lvl1pPr>
              <a:defRPr sz="2400"/>
            </a:lvl1pPr>
            <a:lvl2pPr>
              <a:defRPr sz="2000"/>
            </a:lvl2pPr>
            <a:lvl3pPr>
              <a:defRPr sz="1800"/>
            </a:lvl3pPr>
            <a:lvl4pPr>
              <a:defRPr sz="1800"/>
            </a:lvl4pPr>
            <a:lvl5pPr>
              <a:defRPr sz="18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808038" y="658584"/>
            <a:ext cx="8139112" cy="318691"/>
          </a:xfrm>
        </p:spPr>
        <p:txBody>
          <a:bodyPr/>
          <a:lstStyle>
            <a:lvl1pPr marL="0" indent="0">
              <a:buNone/>
              <a:defRPr sz="2400">
                <a:solidFill>
                  <a:schemeClr val="accent2"/>
                </a:solidFill>
              </a:defRPr>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4979"/>
            <a:ext cx="7772797" cy="1021953"/>
          </a:xfrm>
        </p:spPr>
        <p:txBody>
          <a:bodyPr/>
          <a:lstStyle>
            <a:lvl1pPr algn="l">
              <a:defRPr sz="2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5" y="2179841"/>
            <a:ext cx="7772797" cy="1125141"/>
          </a:xfrm>
        </p:spPr>
        <p:txBody>
          <a:bodyPr anchor="b"/>
          <a:lstStyle>
            <a:lvl1pPr marL="0" indent="0">
              <a:buNone/>
              <a:defRPr sz="1200">
                <a:solidFill>
                  <a:schemeClr val="tx1">
                    <a:tint val="75000"/>
                  </a:schemeClr>
                </a:solidFill>
              </a:defRPr>
            </a:lvl1pPr>
            <a:lvl2pPr marL="285511" indent="0">
              <a:buNone/>
              <a:defRPr sz="1100">
                <a:solidFill>
                  <a:schemeClr val="tx1">
                    <a:tint val="75000"/>
                  </a:schemeClr>
                </a:solidFill>
              </a:defRPr>
            </a:lvl2pPr>
            <a:lvl3pPr marL="571021" indent="0">
              <a:buNone/>
              <a:defRPr sz="1000">
                <a:solidFill>
                  <a:schemeClr val="tx1">
                    <a:tint val="75000"/>
                  </a:schemeClr>
                </a:solidFill>
              </a:defRPr>
            </a:lvl3pPr>
            <a:lvl4pPr marL="856533" indent="0">
              <a:buNone/>
              <a:defRPr sz="900">
                <a:solidFill>
                  <a:schemeClr val="tx1">
                    <a:tint val="75000"/>
                  </a:schemeClr>
                </a:solidFill>
              </a:defRPr>
            </a:lvl4pPr>
            <a:lvl5pPr marL="1142044" indent="0">
              <a:buNone/>
              <a:defRPr sz="900">
                <a:solidFill>
                  <a:schemeClr val="tx1">
                    <a:tint val="75000"/>
                  </a:schemeClr>
                </a:solidFill>
              </a:defRPr>
            </a:lvl5pPr>
            <a:lvl6pPr marL="1427555" indent="0">
              <a:buNone/>
              <a:defRPr sz="900">
                <a:solidFill>
                  <a:schemeClr val="tx1">
                    <a:tint val="75000"/>
                  </a:schemeClr>
                </a:solidFill>
              </a:defRPr>
            </a:lvl6pPr>
            <a:lvl7pPr marL="1713066" indent="0">
              <a:buNone/>
              <a:defRPr sz="900">
                <a:solidFill>
                  <a:schemeClr val="tx1">
                    <a:tint val="75000"/>
                  </a:schemeClr>
                </a:solidFill>
              </a:defRPr>
            </a:lvl7pPr>
            <a:lvl8pPr marL="1998578" indent="0">
              <a:buNone/>
              <a:defRPr sz="900">
                <a:solidFill>
                  <a:schemeClr val="tx1">
                    <a:tint val="75000"/>
                  </a:schemeClr>
                </a:solidFill>
              </a:defRPr>
            </a:lvl8pPr>
            <a:lvl9pPr marL="2284088" indent="0">
              <a:buNone/>
              <a:defRPr sz="900">
                <a:solidFill>
                  <a:schemeClr val="tx1">
                    <a:tint val="75000"/>
                  </a:schemeClr>
                </a:solidFill>
              </a:defRPr>
            </a:lvl9pPr>
          </a:lstStyle>
          <a:p>
            <a:pPr lvl="0"/>
            <a:r>
              <a:rPr lang="en-US"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399" y="1200547"/>
            <a:ext cx="4066976"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47" y="1200547"/>
            <a:ext cx="4066977"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04" y="1150940"/>
            <a:ext cx="4040187" cy="480219"/>
          </a:xfrm>
        </p:spPr>
        <p:txBody>
          <a:bodyPr anchor="b"/>
          <a:lstStyle>
            <a:lvl1pPr marL="0" indent="0">
              <a:buNone/>
              <a:defRPr sz="1500" b="1"/>
            </a:lvl1pPr>
            <a:lvl2pPr marL="285511" indent="0">
              <a:buNone/>
              <a:defRPr sz="1200" b="1"/>
            </a:lvl2pPr>
            <a:lvl3pPr marL="571021" indent="0">
              <a:buNone/>
              <a:defRPr sz="1100" b="1"/>
            </a:lvl3pPr>
            <a:lvl4pPr marL="856533" indent="0">
              <a:buNone/>
              <a:defRPr sz="1000" b="1"/>
            </a:lvl4pPr>
            <a:lvl5pPr marL="1142044" indent="0">
              <a:buNone/>
              <a:defRPr sz="1000" b="1"/>
            </a:lvl5pPr>
            <a:lvl6pPr marL="1427555" indent="0">
              <a:buNone/>
              <a:defRPr sz="1000" b="1"/>
            </a:lvl6pPr>
            <a:lvl7pPr marL="1713066" indent="0">
              <a:buNone/>
              <a:defRPr sz="1000" b="1"/>
            </a:lvl7pPr>
            <a:lvl8pPr marL="1998578" indent="0">
              <a:buNone/>
              <a:defRPr sz="1000" b="1"/>
            </a:lvl8pPr>
            <a:lvl9pPr marL="2284088" indent="0">
              <a:buNone/>
              <a:defRPr sz="1000" b="1"/>
            </a:lvl9pPr>
          </a:lstStyle>
          <a:p>
            <a:pPr lvl="0"/>
            <a:r>
              <a:rPr lang="en-US" smtClean="0"/>
              <a:t>Click to edit Master text styles</a:t>
            </a:r>
          </a:p>
        </p:txBody>
      </p:sp>
      <p:sp>
        <p:nvSpPr>
          <p:cNvPr id="4" name="Content Placeholder 3"/>
          <p:cNvSpPr>
            <a:spLocks noGrp="1"/>
          </p:cNvSpPr>
          <p:nvPr>
            <p:ph sz="half" idx="2"/>
          </p:nvPr>
        </p:nvSpPr>
        <p:spPr>
          <a:xfrm>
            <a:off x="457404" y="1631157"/>
            <a:ext cx="4040187"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22" y="1150940"/>
            <a:ext cx="4041180" cy="480219"/>
          </a:xfrm>
        </p:spPr>
        <p:txBody>
          <a:bodyPr anchor="b"/>
          <a:lstStyle>
            <a:lvl1pPr marL="0" indent="0">
              <a:buNone/>
              <a:defRPr sz="1500" b="1"/>
            </a:lvl1pPr>
            <a:lvl2pPr marL="285511" indent="0">
              <a:buNone/>
              <a:defRPr sz="1200" b="1"/>
            </a:lvl2pPr>
            <a:lvl3pPr marL="571021" indent="0">
              <a:buNone/>
              <a:defRPr sz="1100" b="1"/>
            </a:lvl3pPr>
            <a:lvl4pPr marL="856533" indent="0">
              <a:buNone/>
              <a:defRPr sz="1000" b="1"/>
            </a:lvl4pPr>
            <a:lvl5pPr marL="1142044" indent="0">
              <a:buNone/>
              <a:defRPr sz="1000" b="1"/>
            </a:lvl5pPr>
            <a:lvl6pPr marL="1427555" indent="0">
              <a:buNone/>
              <a:defRPr sz="1000" b="1"/>
            </a:lvl6pPr>
            <a:lvl7pPr marL="1713066" indent="0">
              <a:buNone/>
              <a:defRPr sz="1000" b="1"/>
            </a:lvl7pPr>
            <a:lvl8pPr marL="1998578" indent="0">
              <a:buNone/>
              <a:defRPr sz="1000" b="1"/>
            </a:lvl8pPr>
            <a:lvl9pPr marL="2284088" indent="0">
              <a:buNone/>
              <a:defRPr sz="1000" b="1"/>
            </a:lvl9pPr>
          </a:lstStyle>
          <a:p>
            <a:pPr lvl="0"/>
            <a:r>
              <a:rPr lang="en-US" smtClean="0"/>
              <a:t>Click to edit Master text styles</a:t>
            </a:r>
          </a:p>
        </p:txBody>
      </p:sp>
      <p:sp>
        <p:nvSpPr>
          <p:cNvPr id="6" name="Content Placeholder 5"/>
          <p:cNvSpPr>
            <a:spLocks noGrp="1"/>
          </p:cNvSpPr>
          <p:nvPr>
            <p:ph sz="quarter" idx="4"/>
          </p:nvPr>
        </p:nvSpPr>
        <p:spPr>
          <a:xfrm>
            <a:off x="4645422" y="1631157"/>
            <a:ext cx="4041180"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99" y="204395"/>
            <a:ext cx="3008312" cy="872133"/>
          </a:xfrm>
        </p:spPr>
        <p:txBody>
          <a:bodyPr/>
          <a:lstStyle>
            <a:lvl1pPr algn="l">
              <a:defRPr sz="1200" b="1"/>
            </a:lvl1pPr>
          </a:lstStyle>
          <a:p>
            <a:r>
              <a:rPr lang="en-US" smtClean="0"/>
              <a:t>Click to edit Master title style</a:t>
            </a:r>
            <a:endParaRPr lang="en-US"/>
          </a:p>
        </p:txBody>
      </p:sp>
      <p:sp>
        <p:nvSpPr>
          <p:cNvPr id="3" name="Content Placeholder 2"/>
          <p:cNvSpPr>
            <a:spLocks noGrp="1"/>
          </p:cNvSpPr>
          <p:nvPr>
            <p:ph idx="1"/>
          </p:nvPr>
        </p:nvSpPr>
        <p:spPr>
          <a:xfrm>
            <a:off x="3574852" y="204391"/>
            <a:ext cx="5111750" cy="4390430"/>
          </a:xfrm>
        </p:spPr>
        <p:txBody>
          <a:bodyPr/>
          <a:lstStyle>
            <a:lvl1pPr>
              <a:defRPr sz="2000"/>
            </a:lvl1pPr>
            <a:lvl2pPr>
              <a:defRPr sz="1800"/>
            </a:lvl2pPr>
            <a:lvl3pPr>
              <a:defRPr sz="15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399" y="1076533"/>
            <a:ext cx="3008312" cy="3518297"/>
          </a:xfrm>
        </p:spPr>
        <p:txBody>
          <a:bodyPr/>
          <a:lstStyle>
            <a:lvl1pPr marL="0" indent="0">
              <a:buNone/>
              <a:defRPr sz="900"/>
            </a:lvl1pPr>
            <a:lvl2pPr marL="285511" indent="0">
              <a:buNone/>
              <a:defRPr sz="700"/>
            </a:lvl2pPr>
            <a:lvl3pPr marL="571021" indent="0">
              <a:buNone/>
              <a:defRPr sz="600"/>
            </a:lvl3pPr>
            <a:lvl4pPr marL="856533" indent="0">
              <a:buNone/>
              <a:defRPr sz="600"/>
            </a:lvl4pPr>
            <a:lvl5pPr marL="1142044" indent="0">
              <a:buNone/>
              <a:defRPr sz="600"/>
            </a:lvl5pPr>
            <a:lvl6pPr marL="1427555" indent="0">
              <a:buNone/>
              <a:defRPr sz="600"/>
            </a:lvl6pPr>
            <a:lvl7pPr marL="1713066" indent="0">
              <a:buNone/>
              <a:defRPr sz="600"/>
            </a:lvl7pPr>
            <a:lvl8pPr marL="1998578" indent="0">
              <a:buNone/>
              <a:defRPr sz="600"/>
            </a:lvl8pPr>
            <a:lvl9pPr marL="2284088" indent="0">
              <a:buNone/>
              <a:defRPr sz="6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811" y="206376"/>
            <a:ext cx="2056805" cy="438844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399" y="206376"/>
            <a:ext cx="6077148" cy="438844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1152922" y="3596148"/>
            <a:ext cx="7772797" cy="670855"/>
          </a:xfrm>
        </p:spPr>
        <p:txBody>
          <a:bodyPr anchor="b" anchorCtr="0"/>
          <a:lstStyle>
            <a:lvl1pPr>
              <a:defRPr sz="2400"/>
            </a:lvl1pPr>
          </a:lstStyle>
          <a:p>
            <a:r>
              <a:rPr lang="en-US" dirty="0" smtClean="0"/>
              <a:t>Click to edit Master title style</a:t>
            </a:r>
            <a:endParaRPr lang="en-US" dirty="0"/>
          </a:p>
        </p:txBody>
      </p:sp>
      <p:sp>
        <p:nvSpPr>
          <p:cNvPr id="3" name="Subtitle 2"/>
          <p:cNvSpPr>
            <a:spLocks noGrp="1"/>
          </p:cNvSpPr>
          <p:nvPr>
            <p:ph type="subTitle" idx="1"/>
          </p:nvPr>
        </p:nvSpPr>
        <p:spPr>
          <a:xfrm>
            <a:off x="1152922" y="4410273"/>
            <a:ext cx="7075289" cy="532642"/>
          </a:xfrm>
        </p:spPr>
        <p:txBody>
          <a:bodyPr/>
          <a:lstStyle>
            <a:lvl1pPr marL="0" marR="0" indent="0" algn="l" defTabSz="914400" rtl="0" eaLnBrk="1" fontAlgn="base" latinLnBrk="0" hangingPunct="1">
              <a:lnSpc>
                <a:spcPct val="100000"/>
              </a:lnSpc>
              <a:spcBef>
                <a:spcPts val="0"/>
              </a:spcBef>
              <a:spcAft>
                <a:spcPts val="300"/>
              </a:spcAft>
              <a:buClr>
                <a:srgbClr val="FF0000"/>
              </a:buClr>
              <a:buSzTx/>
              <a:buFont typeface="Arial" pitchFamily="127" charset="0"/>
              <a:buNone/>
              <a:tabLst/>
              <a:defRPr sz="1800">
                <a:solidFill>
                  <a:schemeClr val="tx1"/>
                </a:solidFill>
              </a:defRPr>
            </a:lvl1pPr>
            <a:lvl2pPr marL="285573" indent="0" algn="ctr">
              <a:buNone/>
              <a:defRPr>
                <a:solidFill>
                  <a:schemeClr val="tx1">
                    <a:tint val="75000"/>
                  </a:schemeClr>
                </a:solidFill>
              </a:defRPr>
            </a:lvl2pPr>
            <a:lvl3pPr marL="571145" indent="0" algn="ctr">
              <a:buNone/>
              <a:defRPr>
                <a:solidFill>
                  <a:schemeClr val="tx1">
                    <a:tint val="75000"/>
                  </a:schemeClr>
                </a:solidFill>
              </a:defRPr>
            </a:lvl3pPr>
            <a:lvl4pPr marL="856718" indent="0" algn="ctr">
              <a:buNone/>
              <a:defRPr>
                <a:solidFill>
                  <a:schemeClr val="tx1">
                    <a:tint val="75000"/>
                  </a:schemeClr>
                </a:solidFill>
              </a:defRPr>
            </a:lvl4pPr>
            <a:lvl5pPr marL="1142291" indent="0" algn="ctr">
              <a:buNone/>
              <a:defRPr>
                <a:solidFill>
                  <a:schemeClr val="tx1">
                    <a:tint val="75000"/>
                  </a:schemeClr>
                </a:solidFill>
              </a:defRPr>
            </a:lvl5pPr>
            <a:lvl6pPr marL="1427864" indent="0" algn="ctr">
              <a:buNone/>
              <a:defRPr>
                <a:solidFill>
                  <a:schemeClr val="tx1">
                    <a:tint val="75000"/>
                  </a:schemeClr>
                </a:solidFill>
              </a:defRPr>
            </a:lvl6pPr>
            <a:lvl7pPr marL="1713437" indent="0" algn="ctr">
              <a:buNone/>
              <a:defRPr>
                <a:solidFill>
                  <a:schemeClr val="tx1">
                    <a:tint val="75000"/>
                  </a:schemeClr>
                </a:solidFill>
              </a:defRPr>
            </a:lvl7pPr>
            <a:lvl8pPr marL="1999011" indent="0" algn="ctr">
              <a:buNone/>
              <a:defRPr>
                <a:solidFill>
                  <a:schemeClr val="tx1">
                    <a:tint val="75000"/>
                  </a:schemeClr>
                </a:solidFill>
              </a:defRPr>
            </a:lvl8pPr>
            <a:lvl9pPr marL="2284583" indent="0" algn="ctr">
              <a:buNone/>
              <a:defRPr>
                <a:solidFill>
                  <a:schemeClr val="tx1">
                    <a:tint val="75000"/>
                  </a:schemeClr>
                </a:solidFill>
              </a:defRPr>
            </a:lvl9pPr>
          </a:lstStyle>
          <a:p>
            <a:r>
              <a:rPr lang="en-US" dirty="0" smtClean="0"/>
              <a:t>Click to edit Master subtitle style</a:t>
            </a:r>
          </a:p>
        </p:txBody>
      </p:sp>
      <p:sp>
        <p:nvSpPr>
          <p:cNvPr id="8" name="Footer Placeholder 4"/>
          <p:cNvSpPr>
            <a:spLocks noGrp="1"/>
          </p:cNvSpPr>
          <p:nvPr>
            <p:ph type="ftr" sz="quarter" idx="10"/>
          </p:nvPr>
        </p:nvSpPr>
        <p:spPr>
          <a:xfrm>
            <a:off x="6105525" y="4868863"/>
            <a:ext cx="2895600" cy="274637"/>
          </a:xfrm>
        </p:spPr>
        <p:txBody>
          <a:bodyPr/>
          <a:lstStyle>
            <a:lvl1pPr>
              <a:defRPr/>
            </a:lvl1pPr>
          </a:lstStyle>
          <a:p>
            <a:pPr>
              <a:buClr>
                <a:srgbClr val="829E7E"/>
              </a:buClr>
              <a:defRPr/>
            </a:pPr>
            <a:endParaRPr lang="en-US" dirty="0">
              <a:solidFill>
                <a:srgbClr val="000000">
                  <a:tint val="75000"/>
                </a:srgbClr>
              </a:solidFill>
            </a:endParaRPr>
          </a:p>
        </p:txBody>
      </p:sp>
      <p:pic>
        <p:nvPicPr>
          <p:cNvPr id="9" name="Picture 16"/>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1144588" y="3101679"/>
            <a:ext cx="2227262"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74" descr="Tall Red"/>
          <p:cNvPicPr>
            <a:picLocks noChangeArrowheads="1"/>
          </p:cNvPicPr>
          <p:nvPr userDrawn="1"/>
        </p:nvPicPr>
        <p:blipFill>
          <a:blip r:embed="rId4">
            <a:alphaModFix amt="0"/>
            <a:extLst>
              <a:ext uri="{28A0092B-C50C-407E-A947-70E740481C1C}">
                <a14:useLocalDpi xmlns:a14="http://schemas.microsoft.com/office/drawing/2010/main" xmlns="" val="0"/>
              </a:ext>
            </a:extLst>
          </a:blip>
          <a:srcRect/>
          <a:stretch>
            <a:fillRect/>
          </a:stretch>
        </p:blipFill>
        <p:spPr bwMode="auto">
          <a:xfrm>
            <a:off x="0" y="685800"/>
            <a:ext cx="1144588" cy="2117725"/>
          </a:xfrm>
          <a:prstGeom prst="rect">
            <a:avLst/>
          </a:prstGeom>
          <a:solidFill>
            <a:schemeClr val="tx2"/>
          </a:solidFill>
          <a:ln>
            <a:noFill/>
          </a:ln>
          <a:extLst/>
        </p:spPr>
      </p:pic>
      <p:pic>
        <p:nvPicPr>
          <p:cNvPr id="11" name="Picture 75" descr="Wide Red"/>
          <p:cNvPicPr>
            <a:picLocks noChangeArrowheads="1"/>
          </p:cNvPicPr>
          <p:nvPr userDrawn="1"/>
        </p:nvPicPr>
        <p:blipFill>
          <a:blip r:embed="rId5">
            <a:alphaModFix amt="0"/>
            <a:extLst>
              <a:ext uri="{28A0092B-C50C-407E-A947-70E740481C1C}">
                <a14:useLocalDpi xmlns:a14="http://schemas.microsoft.com/office/drawing/2010/main" xmlns="" val="0"/>
              </a:ext>
            </a:extLst>
          </a:blip>
          <a:srcRect/>
          <a:stretch>
            <a:fillRect/>
          </a:stretch>
        </p:blipFill>
        <p:spPr bwMode="auto">
          <a:xfrm>
            <a:off x="3262313" y="685800"/>
            <a:ext cx="5881687" cy="2117725"/>
          </a:xfrm>
          <a:prstGeom prst="rect">
            <a:avLst/>
          </a:prstGeom>
          <a:solidFill>
            <a:schemeClr val="tx2"/>
          </a:solidFill>
          <a:ln>
            <a:noFill/>
          </a:ln>
          <a:extLst/>
        </p:spPr>
      </p:pic>
      <p:pic>
        <p:nvPicPr>
          <p:cNvPr id="12" name="Picture 11" descr="11063998_OVM 3.0 Launch_ppt_title.jpg"/>
          <p:cNvPicPr>
            <a:picLocks noChangeAspect="1"/>
          </p:cNvPicPr>
          <p:nvPr userDrawn="1"/>
        </p:nvPicPr>
        <p:blipFill rotWithShape="1">
          <a:blip r:embed="rId6">
            <a:extLst>
              <a:ext uri="{28A0092B-C50C-407E-A947-70E740481C1C}">
                <a14:useLocalDpi xmlns:a14="http://schemas.microsoft.com/office/drawing/2010/main" xmlns="" val="0"/>
              </a:ext>
            </a:extLst>
          </a:blip>
          <a:srcRect r="725"/>
          <a:stretch/>
        </p:blipFill>
        <p:spPr>
          <a:xfrm>
            <a:off x="-8195" y="675557"/>
            <a:ext cx="9152195" cy="2133383"/>
          </a:xfrm>
          <a:prstGeom prst="rect">
            <a:avLst/>
          </a:prstGeom>
        </p:spPr>
      </p:pic>
    </p:spTree>
    <p:extLst>
      <p:ext uri="{BB962C8B-B14F-4D97-AF65-F5344CB8AC3E}">
        <p14:creationId xmlns:p14="http://schemas.microsoft.com/office/powerpoint/2010/main" xmlns="" val="335530169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woObj" preserve="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08038" y="1164165"/>
            <a:ext cx="7910512" cy="3297237"/>
          </a:xfrm>
        </p:spPr>
        <p:txBody>
          <a:bodyPr/>
          <a:lstStyle>
            <a:lvl1pPr>
              <a:defRPr sz="2400"/>
            </a:lvl1pPr>
            <a:lvl2pPr>
              <a:defRPr sz="2000"/>
            </a:lvl2pPr>
            <a:lvl3pPr>
              <a:defRPr sz="1800"/>
            </a:lvl3pPr>
            <a:lvl4pPr>
              <a:defRPr sz="1800"/>
            </a:lvl4pPr>
            <a:lvl5pPr>
              <a:defRPr sz="18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808038" y="658572"/>
            <a:ext cx="8139112" cy="318691"/>
          </a:xfrm>
        </p:spPr>
        <p:txBody>
          <a:bodyPr/>
          <a:lstStyle>
            <a:lvl1pPr marL="0" indent="0">
              <a:buNone/>
              <a:defRPr sz="2400">
                <a:solidFill>
                  <a:schemeClr val="accent2"/>
                </a:solidFill>
              </a:defRPr>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Subtitle</a:t>
            </a:r>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14226898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808038" y="201076"/>
            <a:ext cx="6569039" cy="44608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08038" y="1164165"/>
            <a:ext cx="8140700" cy="3325358"/>
          </a:xfrm>
        </p:spPr>
        <p:txBody>
          <a:bodyPr/>
          <a:lstStyle>
            <a:lvl1pPr>
              <a:defRPr>
                <a:solidFill>
                  <a:schemeClr val="tx1"/>
                </a:solidFill>
              </a:defRPr>
            </a:lvl1pPr>
            <a:lvl2pPr>
              <a:defRPr sz="2000">
                <a:solidFill>
                  <a:schemeClr val="tx1"/>
                </a:solidFill>
              </a:defRPr>
            </a:lvl2pPr>
            <a:lvl3pPr>
              <a:buClr>
                <a:schemeClr val="tx2"/>
              </a:buCl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pic>
        <p:nvPicPr>
          <p:cNvPr id="6" name="Picture 24" descr="Small Red Square"/>
          <p:cNvPicPr>
            <a:picLocks noChangeAspect="1" noChangeArrowheads="1"/>
          </p:cNvPicPr>
          <p:nvPr userDrawn="1"/>
        </p:nvPicPr>
        <p:blipFill>
          <a:blip r:embed="rId2">
            <a:alphaModFix amt="0"/>
            <a:extLst>
              <a:ext uri="{28A0092B-C50C-407E-A947-70E740481C1C}">
                <a14:useLocalDpi xmlns:a14="http://schemas.microsoft.com/office/drawing/2010/main" xmlns="" val="0"/>
              </a:ext>
            </a:extLst>
          </a:blip>
          <a:srcRect/>
          <a:stretch>
            <a:fillRect/>
          </a:stretch>
        </p:blipFill>
        <p:spPr bwMode="auto">
          <a:xfrm>
            <a:off x="7535206" y="0"/>
            <a:ext cx="1608794" cy="550863"/>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665099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87088242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152697029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 preserve="1">
  <p:cSld name="announcement">
    <p:spTree>
      <p:nvGrpSpPr>
        <p:cNvPr id="1" name=""/>
        <p:cNvGrpSpPr/>
        <p:nvPr/>
      </p:nvGrpSpPr>
      <p:grpSpPr>
        <a:xfrm>
          <a:off x="0" y="0"/>
          <a:ext cx="0" cy="0"/>
          <a:chOff x="0" y="0"/>
          <a:chExt cx="0" cy="0"/>
        </a:xfrm>
      </p:grpSpPr>
      <p:pic>
        <p:nvPicPr>
          <p:cNvPr id="6" name="Picture 24" descr="Small Red Square"/>
          <p:cNvPicPr>
            <a:picLocks noChangeAspect="1" noChangeArrowheads="1"/>
          </p:cNvPicPr>
          <p:nvPr userDrawn="1"/>
        </p:nvPicPr>
        <p:blipFill>
          <a:blip r:embed="rId2">
            <a:alphaModFix amt="0"/>
            <a:extLst>
              <a:ext uri="{28A0092B-C50C-407E-A947-70E740481C1C}">
                <a14:useLocalDpi xmlns:a14="http://schemas.microsoft.com/office/drawing/2010/main" xmlns="" val="0"/>
              </a:ext>
            </a:extLst>
          </a:blip>
          <a:srcRect/>
          <a:stretch>
            <a:fillRect/>
          </a:stretch>
        </p:blipFill>
        <p:spPr bwMode="auto">
          <a:xfrm>
            <a:off x="0" y="1"/>
            <a:ext cx="9144000" cy="2738438"/>
          </a:xfrm>
          <a:prstGeom prst="rect">
            <a:avLst/>
          </a:prstGeom>
          <a:solidFill>
            <a:schemeClr val="tx2"/>
          </a:solidFill>
          <a:ln>
            <a:noFill/>
          </a:ln>
          <a:extLst/>
        </p:spPr>
      </p:pic>
      <p:sp>
        <p:nvSpPr>
          <p:cNvPr id="2" name="Title 1"/>
          <p:cNvSpPr>
            <a:spLocks noGrp="1"/>
          </p:cNvSpPr>
          <p:nvPr>
            <p:ph type="title" hasCustomPrompt="1"/>
          </p:nvPr>
        </p:nvSpPr>
        <p:spPr>
          <a:xfrm>
            <a:off x="808038" y="318055"/>
            <a:ext cx="7779072" cy="504419"/>
          </a:xfrm>
        </p:spPr>
        <p:txBody>
          <a:bodyPr/>
          <a:lstStyle>
            <a:lvl1pPr>
              <a:defRPr>
                <a:solidFill>
                  <a:schemeClr val="bg1"/>
                </a:solidFill>
              </a:defRPr>
            </a:lvl1pPr>
          </a:lstStyle>
          <a:p>
            <a:r>
              <a:rPr lang="en-US" dirty="0" smtClean="0"/>
              <a:t>Click to edit Announcement </a:t>
            </a:r>
            <a:endParaRPr lang="en-US" dirty="0"/>
          </a:p>
        </p:txBody>
      </p:sp>
      <p:sp>
        <p:nvSpPr>
          <p:cNvPr id="3" name="Content Placeholder 2"/>
          <p:cNvSpPr>
            <a:spLocks noGrp="1"/>
          </p:cNvSpPr>
          <p:nvPr>
            <p:ph idx="1" hasCustomPrompt="1"/>
          </p:nvPr>
        </p:nvSpPr>
        <p:spPr>
          <a:xfrm>
            <a:off x="808038" y="858762"/>
            <a:ext cx="7792822" cy="1867582"/>
          </a:xfrm>
        </p:spPr>
        <p:txBody>
          <a:bodyPr/>
          <a:lstStyle>
            <a:lvl1pPr marL="0" indent="0">
              <a:buClr>
                <a:schemeClr val="bg1"/>
              </a:buClr>
              <a:buNone/>
              <a:defRPr sz="2400">
                <a:solidFill>
                  <a:schemeClr val="bg1"/>
                </a:solidFill>
              </a:defRPr>
            </a:lvl1pPr>
            <a:lvl2pPr>
              <a:buClr>
                <a:schemeClr val="bg1"/>
              </a:buClr>
              <a:defRPr sz="2000">
                <a:solidFill>
                  <a:schemeClr val="bg1"/>
                </a:solidFill>
              </a:defRPr>
            </a:lvl2pPr>
            <a:lvl3pPr>
              <a:buClr>
                <a:schemeClr val="bg1"/>
              </a:buClr>
              <a:defRPr sz="1800">
                <a:solidFill>
                  <a:schemeClr val="bg1"/>
                </a:solidFill>
              </a:defRPr>
            </a:lvl3pPr>
            <a:lvl4pPr>
              <a:buClr>
                <a:schemeClr val="bg1"/>
              </a:buClr>
              <a:defRPr sz="1800">
                <a:solidFill>
                  <a:schemeClr val="bg1"/>
                </a:solidFill>
              </a:defRPr>
            </a:lvl4pPr>
            <a:lvl5pPr>
              <a:buClr>
                <a:schemeClr val="bg1"/>
              </a:buClr>
              <a:defRPr sz="1800">
                <a:solidFill>
                  <a:schemeClr val="bg1"/>
                </a:solidFill>
              </a:defRPr>
            </a:lvl5pPr>
          </a:lstStyle>
          <a:p>
            <a:pPr lvl="0"/>
            <a:r>
              <a:rPr lang="en-US" dirty="0" smtClean="0"/>
              <a:t>Click to edit Product Name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266160951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 preserve="1">
  <p:cSld name="Quote">
    <p:spTree>
      <p:nvGrpSpPr>
        <p:cNvPr id="1" name=""/>
        <p:cNvGrpSpPr/>
        <p:nvPr/>
      </p:nvGrpSpPr>
      <p:grpSpPr>
        <a:xfrm>
          <a:off x="0" y="0"/>
          <a:ext cx="0" cy="0"/>
          <a:chOff x="0" y="0"/>
          <a:chExt cx="0" cy="0"/>
        </a:xfrm>
      </p:grpSpPr>
      <p:pic>
        <p:nvPicPr>
          <p:cNvPr id="8" name="Picture 24" descr="Small Red Square"/>
          <p:cNvPicPr>
            <a:picLocks noChangeAspect="1" noChangeArrowheads="1"/>
          </p:cNvPicPr>
          <p:nvPr userDrawn="1"/>
        </p:nvPicPr>
        <p:blipFill>
          <a:blip r:embed="rId2">
            <a:alphaModFix amt="0"/>
            <a:extLst>
              <a:ext uri="{28A0092B-C50C-407E-A947-70E740481C1C}">
                <a14:useLocalDpi xmlns:a14="http://schemas.microsoft.com/office/drawing/2010/main" xmlns="" val="0"/>
              </a:ext>
            </a:extLst>
          </a:blip>
          <a:srcRect/>
          <a:stretch>
            <a:fillRect/>
          </a:stretch>
        </p:blipFill>
        <p:spPr bwMode="auto">
          <a:xfrm>
            <a:off x="0" y="1"/>
            <a:ext cx="9144000" cy="2738438"/>
          </a:xfrm>
          <a:prstGeom prst="rect">
            <a:avLst/>
          </a:prstGeom>
          <a:solidFill>
            <a:schemeClr val="tx2"/>
          </a:solidFill>
          <a:ln>
            <a:noFill/>
          </a:ln>
          <a:extLst/>
        </p:spPr>
      </p:pic>
      <p:sp>
        <p:nvSpPr>
          <p:cNvPr id="2" name="Title 1"/>
          <p:cNvSpPr>
            <a:spLocks noGrp="1"/>
          </p:cNvSpPr>
          <p:nvPr>
            <p:ph type="title" hasCustomPrompt="1"/>
          </p:nvPr>
        </p:nvSpPr>
        <p:spPr>
          <a:xfrm>
            <a:off x="735468" y="357650"/>
            <a:ext cx="7779072" cy="1244269"/>
          </a:xfrm>
        </p:spPr>
        <p:txBody>
          <a:bodyPr/>
          <a:lstStyle>
            <a:lvl1pPr marL="91440" indent="-91440">
              <a:defRPr sz="2400" b="0">
                <a:solidFill>
                  <a:schemeClr val="bg1"/>
                </a:solidFill>
              </a:defRPr>
            </a:lvl1pPr>
          </a:lstStyle>
          <a:p>
            <a:r>
              <a:rPr lang="en-US" dirty="0" smtClean="0"/>
              <a:t>Click to edit Quote</a:t>
            </a:r>
            <a:endParaRPr lang="en-US" dirty="0"/>
          </a:p>
        </p:txBody>
      </p:sp>
      <p:sp>
        <p:nvSpPr>
          <p:cNvPr id="3" name="Content Placeholder 2"/>
          <p:cNvSpPr>
            <a:spLocks noGrp="1"/>
          </p:cNvSpPr>
          <p:nvPr>
            <p:ph idx="1" hasCustomPrompt="1"/>
          </p:nvPr>
        </p:nvSpPr>
        <p:spPr>
          <a:xfrm>
            <a:off x="808038" y="1817688"/>
            <a:ext cx="7792822" cy="854637"/>
          </a:xfrm>
        </p:spPr>
        <p:txBody>
          <a:bodyPr/>
          <a:lstStyle>
            <a:lvl1pPr marL="0" indent="0">
              <a:buNone/>
              <a:defRPr sz="2000" b="1">
                <a:solidFill>
                  <a:schemeClr val="bg1"/>
                </a:solidFill>
              </a:defRPr>
            </a:lvl1pPr>
            <a:lvl2pPr marL="285750" indent="0">
              <a:buNone/>
              <a:defRPr sz="1600">
                <a:solidFill>
                  <a:schemeClr val="bg1"/>
                </a:solidFill>
              </a:defRPr>
            </a:lvl2pPr>
            <a:lvl3pPr>
              <a:buClr>
                <a:schemeClr val="tx2"/>
              </a:buCl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smtClean="0"/>
              <a:t>Click to edit name</a:t>
            </a:r>
          </a:p>
          <a:p>
            <a:pPr lvl="1"/>
            <a:r>
              <a:rPr lang="en-US" dirty="0" smtClean="0"/>
              <a:t>Second level</a:t>
            </a:r>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272854665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grpSp>
        <p:nvGrpSpPr>
          <p:cNvPr id="3" name="Group 2"/>
          <p:cNvGrpSpPr/>
          <p:nvPr userDrawn="1"/>
        </p:nvGrpSpPr>
        <p:grpSpPr>
          <a:xfrm>
            <a:off x="-1587" y="0"/>
            <a:ext cx="9145587" cy="3625850"/>
            <a:chOff x="-1587" y="0"/>
            <a:chExt cx="9145587" cy="3625850"/>
          </a:xfrm>
        </p:grpSpPr>
        <p:pic>
          <p:nvPicPr>
            <p:cNvPr id="7" name="Picture 10"/>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104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4" descr="Small Red Square"/>
            <p:cNvPicPr>
              <a:picLocks noChangeAspect="1" noChangeArrowheads="1"/>
            </p:cNvPicPr>
            <p:nvPr userDrawn="1"/>
          </p:nvPicPr>
          <p:blipFill>
            <a:blip r:embed="rId3">
              <a:alphaModFix amt="0"/>
              <a:extLst>
                <a:ext uri="{28A0092B-C50C-407E-A947-70E740481C1C}">
                  <a14:useLocalDpi xmlns:a14="http://schemas.microsoft.com/office/drawing/2010/main" xmlns="" val="0"/>
                </a:ext>
              </a:extLst>
            </a:blip>
            <a:srcRect/>
            <a:stretch>
              <a:fillRect/>
            </a:stretch>
          </p:blipFill>
          <p:spPr bwMode="auto">
            <a:xfrm>
              <a:off x="-1587" y="1041400"/>
              <a:ext cx="9144000" cy="2584450"/>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pic>
      </p:grpSp>
      <p:sp>
        <p:nvSpPr>
          <p:cNvPr id="2" name="Title 1"/>
          <p:cNvSpPr>
            <a:spLocks noGrp="1"/>
          </p:cNvSpPr>
          <p:nvPr userDrawn="1">
            <p:ph type="title" hasCustomPrompt="1"/>
          </p:nvPr>
        </p:nvSpPr>
        <p:spPr>
          <a:xfrm>
            <a:off x="0" y="1821925"/>
            <a:ext cx="9142413" cy="900649"/>
          </a:xfrm>
          <a:noFill/>
          <a:ln>
            <a:noFill/>
          </a:ln>
        </p:spPr>
        <p:txBody>
          <a:bodyPr/>
          <a:lstStyle>
            <a:lvl1pPr algn="ctr">
              <a:defRPr sz="6000" b="0">
                <a:solidFill>
                  <a:schemeClr val="bg1"/>
                </a:solidFill>
              </a:defRPr>
            </a:lvl1pPr>
          </a:lstStyle>
          <a:p>
            <a:r>
              <a:rPr lang="en-US" dirty="0" smtClean="0"/>
              <a:t>Q&amp;A</a:t>
            </a:r>
            <a:endParaRPr lang="en-US" dirty="0"/>
          </a:p>
        </p:txBody>
      </p:sp>
      <p:sp>
        <p:nvSpPr>
          <p:cNvPr id="4" name="Footer Placeholder 4"/>
          <p:cNvSpPr>
            <a:spLocks noGrp="1"/>
          </p:cNvSpPr>
          <p:nvPr userDrawn="1">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82911370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Opening/Closing slide">
    <p:spTree>
      <p:nvGrpSpPr>
        <p:cNvPr id="1" name=""/>
        <p:cNvGrpSpPr/>
        <p:nvPr/>
      </p:nvGrpSpPr>
      <p:grpSpPr>
        <a:xfrm>
          <a:off x="0" y="0"/>
          <a:ext cx="0" cy="0"/>
          <a:chOff x="0" y="0"/>
          <a:chExt cx="0" cy="0"/>
        </a:xfrm>
      </p:grpSpPr>
      <p:grpSp>
        <p:nvGrpSpPr>
          <p:cNvPr id="2" name="Group 10"/>
          <p:cNvGrpSpPr>
            <a:grpSpLocks/>
          </p:cNvGrpSpPr>
          <p:nvPr userDrawn="1"/>
        </p:nvGrpSpPr>
        <p:grpSpPr bwMode="auto">
          <a:xfrm>
            <a:off x="0" y="0"/>
            <a:ext cx="9144000" cy="5143500"/>
            <a:chOff x="0" y="0"/>
            <a:chExt cx="9144000" cy="5143500"/>
          </a:xfrm>
        </p:grpSpPr>
        <p:pic>
          <p:nvPicPr>
            <p:cNvPr id="3" name="Picture 1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9"/>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28180" y="2094112"/>
              <a:ext cx="5998766" cy="7500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982080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811" y="206376"/>
            <a:ext cx="2056805" cy="438844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399" y="206376"/>
            <a:ext cx="6077148" cy="438844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4977"/>
            <a:ext cx="7772797" cy="1021953"/>
          </a:xfrm>
        </p:spPr>
        <p:txBody>
          <a:bodyPr/>
          <a:lstStyle>
            <a:lvl1pPr algn="l">
              <a:defRPr sz="2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5" y="2179839"/>
            <a:ext cx="7772797" cy="1125141"/>
          </a:xfrm>
        </p:spPr>
        <p:txBody>
          <a:bodyPr anchor="b"/>
          <a:lstStyle>
            <a:lvl1pPr marL="0" indent="0">
              <a:buNone/>
              <a:defRPr sz="1200">
                <a:solidFill>
                  <a:schemeClr val="tx1">
                    <a:tint val="75000"/>
                  </a:schemeClr>
                </a:solidFill>
              </a:defRPr>
            </a:lvl1pPr>
            <a:lvl2pPr marL="285573" indent="0">
              <a:buNone/>
              <a:defRPr sz="1100">
                <a:solidFill>
                  <a:schemeClr val="tx1">
                    <a:tint val="75000"/>
                  </a:schemeClr>
                </a:solidFill>
              </a:defRPr>
            </a:lvl2pPr>
            <a:lvl3pPr marL="571145" indent="0">
              <a:buNone/>
              <a:defRPr sz="1000">
                <a:solidFill>
                  <a:schemeClr val="tx1">
                    <a:tint val="75000"/>
                  </a:schemeClr>
                </a:solidFill>
              </a:defRPr>
            </a:lvl3pPr>
            <a:lvl4pPr marL="856718" indent="0">
              <a:buNone/>
              <a:defRPr sz="900">
                <a:solidFill>
                  <a:schemeClr val="tx1">
                    <a:tint val="75000"/>
                  </a:schemeClr>
                </a:solidFill>
              </a:defRPr>
            </a:lvl4pPr>
            <a:lvl5pPr marL="1142291" indent="0">
              <a:buNone/>
              <a:defRPr sz="900">
                <a:solidFill>
                  <a:schemeClr val="tx1">
                    <a:tint val="75000"/>
                  </a:schemeClr>
                </a:solidFill>
              </a:defRPr>
            </a:lvl5pPr>
            <a:lvl6pPr marL="1427864" indent="0">
              <a:buNone/>
              <a:defRPr sz="900">
                <a:solidFill>
                  <a:schemeClr val="tx1">
                    <a:tint val="75000"/>
                  </a:schemeClr>
                </a:solidFill>
              </a:defRPr>
            </a:lvl6pPr>
            <a:lvl7pPr marL="1713437" indent="0">
              <a:buNone/>
              <a:defRPr sz="900">
                <a:solidFill>
                  <a:schemeClr val="tx1">
                    <a:tint val="75000"/>
                  </a:schemeClr>
                </a:solidFill>
              </a:defRPr>
            </a:lvl7pPr>
            <a:lvl8pPr marL="1999011" indent="0">
              <a:buNone/>
              <a:defRPr sz="900">
                <a:solidFill>
                  <a:schemeClr val="tx1">
                    <a:tint val="75000"/>
                  </a:schemeClr>
                </a:solidFill>
              </a:defRPr>
            </a:lvl8pPr>
            <a:lvl9pPr marL="2284583" indent="0">
              <a:buNone/>
              <a:defRPr sz="900">
                <a:solidFill>
                  <a:schemeClr val="tx1">
                    <a:tint val="75000"/>
                  </a:schemeClr>
                </a:solidFill>
              </a:defRPr>
            </a:lvl9pPr>
          </a:lstStyle>
          <a:p>
            <a:pPr lvl="0"/>
            <a:r>
              <a:rPr lang="en-US"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10094087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399" y="1200547"/>
            <a:ext cx="4066976"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25" y="1200547"/>
            <a:ext cx="4066977"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90778741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01" y="1150938"/>
            <a:ext cx="4040187" cy="480219"/>
          </a:xfrm>
        </p:spPr>
        <p:txBody>
          <a:bodyPr anchor="b"/>
          <a:lstStyle>
            <a:lvl1pPr marL="0" indent="0">
              <a:buNone/>
              <a:defRPr sz="1500" b="1"/>
            </a:lvl1pPr>
            <a:lvl2pPr marL="285573" indent="0">
              <a:buNone/>
              <a:defRPr sz="1200" b="1"/>
            </a:lvl2pPr>
            <a:lvl3pPr marL="571145" indent="0">
              <a:buNone/>
              <a:defRPr sz="1100" b="1"/>
            </a:lvl3pPr>
            <a:lvl4pPr marL="856718" indent="0">
              <a:buNone/>
              <a:defRPr sz="1000" b="1"/>
            </a:lvl4pPr>
            <a:lvl5pPr marL="1142291" indent="0">
              <a:buNone/>
              <a:defRPr sz="1000" b="1"/>
            </a:lvl5pPr>
            <a:lvl6pPr marL="1427864" indent="0">
              <a:buNone/>
              <a:defRPr sz="1000" b="1"/>
            </a:lvl6pPr>
            <a:lvl7pPr marL="1713437" indent="0">
              <a:buNone/>
              <a:defRPr sz="1000" b="1"/>
            </a:lvl7pPr>
            <a:lvl8pPr marL="1999011" indent="0">
              <a:buNone/>
              <a:defRPr sz="1000" b="1"/>
            </a:lvl8pPr>
            <a:lvl9pPr marL="2284583" indent="0">
              <a:buNone/>
              <a:defRPr sz="1000" b="1"/>
            </a:lvl9pPr>
          </a:lstStyle>
          <a:p>
            <a:pPr lvl="0"/>
            <a:r>
              <a:rPr lang="en-US" smtClean="0"/>
              <a:t>Click to edit Master text styles</a:t>
            </a:r>
          </a:p>
        </p:txBody>
      </p:sp>
      <p:sp>
        <p:nvSpPr>
          <p:cNvPr id="4" name="Content Placeholder 3"/>
          <p:cNvSpPr>
            <a:spLocks noGrp="1"/>
          </p:cNvSpPr>
          <p:nvPr>
            <p:ph sz="half" idx="2"/>
          </p:nvPr>
        </p:nvSpPr>
        <p:spPr>
          <a:xfrm>
            <a:off x="457401" y="1631157"/>
            <a:ext cx="4040187"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22" y="1150938"/>
            <a:ext cx="4041180" cy="480219"/>
          </a:xfrm>
        </p:spPr>
        <p:txBody>
          <a:bodyPr anchor="b"/>
          <a:lstStyle>
            <a:lvl1pPr marL="0" indent="0">
              <a:buNone/>
              <a:defRPr sz="1500" b="1"/>
            </a:lvl1pPr>
            <a:lvl2pPr marL="285573" indent="0">
              <a:buNone/>
              <a:defRPr sz="1200" b="1"/>
            </a:lvl2pPr>
            <a:lvl3pPr marL="571145" indent="0">
              <a:buNone/>
              <a:defRPr sz="1100" b="1"/>
            </a:lvl3pPr>
            <a:lvl4pPr marL="856718" indent="0">
              <a:buNone/>
              <a:defRPr sz="1000" b="1"/>
            </a:lvl4pPr>
            <a:lvl5pPr marL="1142291" indent="0">
              <a:buNone/>
              <a:defRPr sz="1000" b="1"/>
            </a:lvl5pPr>
            <a:lvl6pPr marL="1427864" indent="0">
              <a:buNone/>
              <a:defRPr sz="1000" b="1"/>
            </a:lvl6pPr>
            <a:lvl7pPr marL="1713437" indent="0">
              <a:buNone/>
              <a:defRPr sz="1000" b="1"/>
            </a:lvl7pPr>
            <a:lvl8pPr marL="1999011" indent="0">
              <a:buNone/>
              <a:defRPr sz="1000" b="1"/>
            </a:lvl8pPr>
            <a:lvl9pPr marL="2284583" indent="0">
              <a:buNone/>
              <a:defRPr sz="1000" b="1"/>
            </a:lvl9pPr>
          </a:lstStyle>
          <a:p>
            <a:pPr lvl="0"/>
            <a:r>
              <a:rPr lang="en-US" smtClean="0"/>
              <a:t>Click to edit Master text styles</a:t>
            </a:r>
          </a:p>
        </p:txBody>
      </p:sp>
      <p:sp>
        <p:nvSpPr>
          <p:cNvPr id="6" name="Content Placeholder 5"/>
          <p:cNvSpPr>
            <a:spLocks noGrp="1"/>
          </p:cNvSpPr>
          <p:nvPr>
            <p:ph sz="quarter" idx="4"/>
          </p:nvPr>
        </p:nvSpPr>
        <p:spPr>
          <a:xfrm>
            <a:off x="4645422" y="1631157"/>
            <a:ext cx="4041180"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211557423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99" y="204393"/>
            <a:ext cx="3008312" cy="872133"/>
          </a:xfrm>
        </p:spPr>
        <p:txBody>
          <a:bodyPr/>
          <a:lstStyle>
            <a:lvl1pPr algn="l">
              <a:defRPr sz="1200" b="1"/>
            </a:lvl1pPr>
          </a:lstStyle>
          <a:p>
            <a:r>
              <a:rPr lang="en-US" smtClean="0"/>
              <a:t>Click to edit Master title style</a:t>
            </a:r>
            <a:endParaRPr lang="en-US"/>
          </a:p>
        </p:txBody>
      </p:sp>
      <p:sp>
        <p:nvSpPr>
          <p:cNvPr id="3" name="Content Placeholder 2"/>
          <p:cNvSpPr>
            <a:spLocks noGrp="1"/>
          </p:cNvSpPr>
          <p:nvPr>
            <p:ph idx="1"/>
          </p:nvPr>
        </p:nvSpPr>
        <p:spPr>
          <a:xfrm>
            <a:off x="3574852" y="204391"/>
            <a:ext cx="5111750" cy="4390430"/>
          </a:xfrm>
        </p:spPr>
        <p:txBody>
          <a:bodyPr/>
          <a:lstStyle>
            <a:lvl1pPr>
              <a:defRPr sz="2000"/>
            </a:lvl1pPr>
            <a:lvl2pPr>
              <a:defRPr sz="1800"/>
            </a:lvl2pPr>
            <a:lvl3pPr>
              <a:defRPr sz="15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399" y="1076526"/>
            <a:ext cx="3008312" cy="3518297"/>
          </a:xfrm>
        </p:spPr>
        <p:txBody>
          <a:bodyPr/>
          <a:lstStyle>
            <a:lvl1pPr marL="0" indent="0">
              <a:buNone/>
              <a:defRPr sz="900"/>
            </a:lvl1pPr>
            <a:lvl2pPr marL="285573" indent="0">
              <a:buNone/>
              <a:defRPr sz="700"/>
            </a:lvl2pPr>
            <a:lvl3pPr marL="571145" indent="0">
              <a:buNone/>
              <a:defRPr sz="600"/>
            </a:lvl3pPr>
            <a:lvl4pPr marL="856718" indent="0">
              <a:buNone/>
              <a:defRPr sz="600"/>
            </a:lvl4pPr>
            <a:lvl5pPr marL="1142291" indent="0">
              <a:buNone/>
              <a:defRPr sz="600"/>
            </a:lvl5pPr>
            <a:lvl6pPr marL="1427864" indent="0">
              <a:buNone/>
              <a:defRPr sz="600"/>
            </a:lvl6pPr>
            <a:lvl7pPr marL="1713437" indent="0">
              <a:buNone/>
              <a:defRPr sz="600"/>
            </a:lvl7pPr>
            <a:lvl8pPr marL="1999011" indent="0">
              <a:buNone/>
              <a:defRPr sz="600"/>
            </a:lvl8pPr>
            <a:lvl9pPr marL="2284583" indent="0">
              <a:buNone/>
              <a:defRPr sz="6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321933726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290528309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798" y="206375"/>
            <a:ext cx="2056805" cy="438844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399" y="206375"/>
            <a:ext cx="6077148" cy="438844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316763971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pic>
        <p:nvPicPr>
          <p:cNvPr id="9" name="Picture 10"/>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808038" y="201075"/>
            <a:ext cx="7950200" cy="473075"/>
          </a:xfrm>
        </p:spPr>
        <p:txBody>
          <a:bodyPr wrap="square"/>
          <a:lstStyle/>
          <a:p>
            <a:r>
              <a:rPr lang="en-US" dirty="0" smtClean="0"/>
              <a:t>Click to edit Master title style</a:t>
            </a:r>
            <a:endParaRPr lang="en-US" dirty="0"/>
          </a:p>
        </p:txBody>
      </p:sp>
      <p:sp>
        <p:nvSpPr>
          <p:cNvPr id="3" name="Content Placeholder 2"/>
          <p:cNvSpPr>
            <a:spLocks noGrp="1"/>
          </p:cNvSpPr>
          <p:nvPr>
            <p:ph idx="1"/>
          </p:nvPr>
        </p:nvSpPr>
        <p:spPr>
          <a:xfrm>
            <a:off x="806451" y="1111250"/>
            <a:ext cx="7900974" cy="3648075"/>
          </a:xfrm>
        </p:spPr>
        <p:txBody>
          <a:bodyPr wrap="square"/>
          <a:lstStyle>
            <a:lvl1pPr marL="117475" indent="-117475">
              <a:spcBef>
                <a:spcPts val="400"/>
              </a:spcBef>
              <a:spcAft>
                <a:spcPts val="200"/>
              </a:spcAft>
              <a:buFont typeface="Arial" pitchFamily="34" charset="0"/>
              <a:buChar char="•"/>
              <a:defRPr sz="1200" b="0"/>
            </a:lvl1pPr>
            <a:lvl2pPr marL="344488" indent="-177800">
              <a:spcAft>
                <a:spcPts val="0"/>
              </a:spcAft>
              <a:buClr>
                <a:schemeClr val="tx1"/>
              </a:buClr>
              <a:buFont typeface="Arial" pitchFamily="34" charset="0"/>
              <a:buChar char="–"/>
              <a:defRPr sz="1100"/>
            </a:lvl2pPr>
            <a:lvl3pPr marL="574675" indent="-171450">
              <a:buClr>
                <a:schemeClr val="tx2"/>
              </a:buClr>
              <a:buFont typeface="Arial" pitchFamily="34" charset="0"/>
              <a:buChar char="•"/>
              <a:defRPr sz="1100">
                <a:solidFill>
                  <a:schemeClr val="tx1"/>
                </a:solidFill>
              </a:defRPr>
            </a:lvl3pPr>
            <a:lvl4pPr marL="855663" indent="-107950">
              <a:buClr>
                <a:schemeClr val="tx1"/>
              </a:buClr>
              <a:buFont typeface="Arial" pitchFamily="34" charset="0"/>
              <a:buChar char="–"/>
              <a:defRPr lang="en-US" sz="1100" kern="1200" dirty="0" smtClean="0">
                <a:solidFill>
                  <a:schemeClr val="tx1"/>
                </a:solidFill>
                <a:latin typeface="Arial" pitchFamily="34" charset="0"/>
                <a:ea typeface="ＭＳ Ｐゴシック" pitchFamily="127" charset="-128"/>
                <a:cs typeface="ＭＳ Ｐゴシック" pitchFamily="127" charset="-128"/>
              </a:defRPr>
            </a:lvl4pPr>
            <a:lvl5pPr marL="1200150" indent="-166688">
              <a:buClr>
                <a:schemeClr val="tx2"/>
              </a:buClr>
              <a:buFont typeface="Arial" pitchFamily="34" charset="0"/>
              <a:buChar cha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5824267" y="4758191"/>
            <a:ext cx="2895600" cy="274637"/>
          </a:xfrm>
        </p:spPr>
        <p:txBody>
          <a:bodyPr wrap="square"/>
          <a:lstStyle>
            <a:lvl1pPr>
              <a:defRPr/>
            </a:lvl1pPr>
          </a:lstStyle>
          <a:p>
            <a:pPr>
              <a:buClr>
                <a:srgbClr val="829E7E"/>
              </a:buClr>
              <a:defRPr/>
            </a:pPr>
            <a:endParaRPr lang="en-US" dirty="0">
              <a:solidFill>
                <a:srgbClr val="000000">
                  <a:tint val="75000"/>
                </a:srgbClr>
              </a:solidFill>
            </a:endParaRPr>
          </a:p>
        </p:txBody>
      </p:sp>
      <p:sp>
        <p:nvSpPr>
          <p:cNvPr id="8" name="Text Box 14"/>
          <p:cNvSpPr txBox="1">
            <a:spLocks noChangeArrowheads="1"/>
          </p:cNvSpPr>
          <p:nvPr userDrawn="1"/>
        </p:nvSpPr>
        <p:spPr bwMode="auto">
          <a:xfrm>
            <a:off x="635232" y="4874548"/>
            <a:ext cx="156481" cy="2190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DF43EDC1-DE77-47A3-B56B-F28176B942E3}" type="slidenum">
              <a:rPr lang="en-US" sz="600" smtClean="0">
                <a:solidFill>
                  <a:srgbClr val="000000"/>
                </a:solidFill>
                <a:cs typeface="Arial" pitchFamily="34" charset="0"/>
              </a:rPr>
              <a:pPr algn="r" defTabSz="342851" eaLnBrk="1" hangingPunct="1">
                <a:spcBef>
                  <a:spcPts val="0"/>
                </a:spcBef>
                <a:buClr>
                  <a:srgbClr val="829E7E"/>
                </a:buClr>
                <a:buFont typeface="Arial"/>
                <a:buNone/>
                <a:defRPr/>
              </a:pPr>
              <a:t>‹#›</a:t>
            </a:fld>
            <a:endParaRPr lang="en-US" sz="600" dirty="0" smtClean="0">
              <a:solidFill>
                <a:srgbClr val="292929"/>
              </a:solidFill>
              <a:cs typeface="Arial" pitchFamily="34" charset="0"/>
            </a:endParaRPr>
          </a:p>
        </p:txBody>
      </p:sp>
      <p:sp>
        <p:nvSpPr>
          <p:cNvPr id="11" name="Text Box 14"/>
          <p:cNvSpPr txBox="1">
            <a:spLocks noChangeArrowheads="1"/>
          </p:cNvSpPr>
          <p:nvPr userDrawn="1"/>
        </p:nvSpPr>
        <p:spPr bwMode="auto">
          <a:xfrm>
            <a:off x="858449" y="4875874"/>
            <a:ext cx="2229642" cy="218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cs typeface="Arial" pitchFamily="34" charset="0"/>
              </a:rPr>
              <a:t>Copyright © 2011, Oracle and/or its affiliates. All rights reserved.</a:t>
            </a:r>
          </a:p>
        </p:txBody>
      </p:sp>
      <p:sp>
        <p:nvSpPr>
          <p:cNvPr id="13" name="Text Box 14"/>
          <p:cNvSpPr txBox="1">
            <a:spLocks noChangeArrowheads="1"/>
          </p:cNvSpPr>
          <p:nvPr userDrawn="1"/>
        </p:nvSpPr>
        <p:spPr bwMode="auto">
          <a:xfrm>
            <a:off x="3124525" y="4875691"/>
            <a:ext cx="2259357" cy="219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cs typeface="Arial" pitchFamily="34" charset="0"/>
              </a:rPr>
              <a:t>Insert Information Protection Policy Classification from Slide 8</a:t>
            </a:r>
            <a:endParaRPr lang="en-US" sz="800" dirty="0" smtClean="0">
              <a:solidFill>
                <a:srgbClr val="292929"/>
              </a:solidFill>
              <a:cs typeface="Arial" pitchFamily="34" charset="0"/>
            </a:endParaRPr>
          </a:p>
        </p:txBody>
      </p:sp>
      <p:cxnSp>
        <p:nvCxnSpPr>
          <p:cNvPr id="14" name="Straight Connector 13"/>
          <p:cNvCxnSpPr/>
          <p:nvPr userDrawn="1"/>
        </p:nvCxnSpPr>
        <p:spPr>
          <a:xfrm flipH="1">
            <a:off x="824370" y="4897874"/>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5" name="Straight Connector 14"/>
          <p:cNvCxnSpPr/>
          <p:nvPr userDrawn="1"/>
        </p:nvCxnSpPr>
        <p:spPr>
          <a:xfrm flipH="1">
            <a:off x="3094495" y="4897874"/>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207736170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instructions blank">
    <p:spTree>
      <p:nvGrpSpPr>
        <p:cNvPr id="1" name=""/>
        <p:cNvGrpSpPr/>
        <p:nvPr/>
      </p:nvGrpSpPr>
      <p:grpSpPr>
        <a:xfrm>
          <a:off x="0" y="0"/>
          <a:ext cx="0" cy="0"/>
          <a:chOff x="0" y="0"/>
          <a:chExt cx="0" cy="0"/>
        </a:xfrm>
      </p:grpSpPr>
      <p:pic>
        <p:nvPicPr>
          <p:cNvPr id="8" name="Picture 10"/>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808038" y="201076"/>
            <a:ext cx="7950200" cy="530224"/>
          </a:xfrm>
        </p:spPr>
        <p:txBody>
          <a:bodyPr wrap="square"/>
          <a:lstStyle/>
          <a:p>
            <a:r>
              <a:rPr lang="en-US" dirty="0" smtClean="0"/>
              <a:t>Click to edit Master title style</a:t>
            </a:r>
            <a:endParaRPr lang="en-US" dirty="0"/>
          </a:p>
        </p:txBody>
      </p:sp>
      <p:sp>
        <p:nvSpPr>
          <p:cNvPr id="6" name="Footer Placeholder 4"/>
          <p:cNvSpPr>
            <a:spLocks noGrp="1"/>
          </p:cNvSpPr>
          <p:nvPr>
            <p:ph type="ftr" sz="quarter" idx="10"/>
          </p:nvPr>
        </p:nvSpPr>
        <p:spPr>
          <a:xfrm>
            <a:off x="5858211" y="4800037"/>
            <a:ext cx="2895600" cy="274637"/>
          </a:xfrm>
        </p:spPr>
        <p:txBody>
          <a:bodyPr wrap="square"/>
          <a:lstStyle>
            <a:lvl1pPr>
              <a:defRPr/>
            </a:lvl1pPr>
          </a:lstStyle>
          <a:p>
            <a:pPr>
              <a:buClr>
                <a:srgbClr val="829E7E"/>
              </a:buClr>
              <a:defRPr/>
            </a:pPr>
            <a:endParaRPr lang="en-US" dirty="0">
              <a:solidFill>
                <a:srgbClr val="000000">
                  <a:tint val="75000"/>
                </a:srgbClr>
              </a:solidFill>
            </a:endParaRPr>
          </a:p>
        </p:txBody>
      </p:sp>
      <p:sp>
        <p:nvSpPr>
          <p:cNvPr id="7" name="Text Box 14"/>
          <p:cNvSpPr txBox="1">
            <a:spLocks noChangeArrowheads="1"/>
          </p:cNvSpPr>
          <p:nvPr userDrawn="1"/>
        </p:nvSpPr>
        <p:spPr bwMode="auto">
          <a:xfrm>
            <a:off x="635232" y="4874548"/>
            <a:ext cx="156481" cy="2190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DF43EDC1-DE77-47A3-B56B-F28176B942E3}" type="slidenum">
              <a:rPr lang="en-US" sz="600" smtClean="0">
                <a:solidFill>
                  <a:srgbClr val="000000"/>
                </a:solidFill>
                <a:cs typeface="Arial" pitchFamily="34" charset="0"/>
              </a:rPr>
              <a:pPr algn="r" defTabSz="342851" eaLnBrk="1" hangingPunct="1">
                <a:spcBef>
                  <a:spcPts val="0"/>
                </a:spcBef>
                <a:buClr>
                  <a:srgbClr val="829E7E"/>
                </a:buClr>
                <a:buFont typeface="Arial"/>
                <a:buNone/>
                <a:defRPr/>
              </a:pPr>
              <a:t>‹#›</a:t>
            </a:fld>
            <a:endParaRPr lang="en-US" sz="600" dirty="0" smtClean="0">
              <a:solidFill>
                <a:srgbClr val="292929"/>
              </a:solidFill>
              <a:cs typeface="Arial" pitchFamily="34" charset="0"/>
            </a:endParaRPr>
          </a:p>
        </p:txBody>
      </p:sp>
      <p:sp>
        <p:nvSpPr>
          <p:cNvPr id="11" name="Text Box 14"/>
          <p:cNvSpPr txBox="1">
            <a:spLocks noChangeArrowheads="1"/>
          </p:cNvSpPr>
          <p:nvPr userDrawn="1"/>
        </p:nvSpPr>
        <p:spPr bwMode="auto">
          <a:xfrm>
            <a:off x="858449" y="4875874"/>
            <a:ext cx="2229642" cy="218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cs typeface="Arial" pitchFamily="34" charset="0"/>
              </a:rPr>
              <a:t>Copyright © 2011, Oracle and/or its affiliates. All rights reserved.</a:t>
            </a:r>
          </a:p>
        </p:txBody>
      </p:sp>
      <p:sp>
        <p:nvSpPr>
          <p:cNvPr id="12" name="Text Box 14"/>
          <p:cNvSpPr txBox="1">
            <a:spLocks noChangeArrowheads="1"/>
          </p:cNvSpPr>
          <p:nvPr userDrawn="1"/>
        </p:nvSpPr>
        <p:spPr bwMode="auto">
          <a:xfrm>
            <a:off x="3124525" y="4875691"/>
            <a:ext cx="2259357" cy="219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cs typeface="Arial" pitchFamily="34" charset="0"/>
              </a:rPr>
              <a:t>Insert Information Protection Policy Classification from Slide 8</a:t>
            </a:r>
            <a:endParaRPr lang="en-US" sz="800" dirty="0" smtClean="0">
              <a:solidFill>
                <a:srgbClr val="292929"/>
              </a:solidFill>
              <a:cs typeface="Arial" pitchFamily="34" charset="0"/>
            </a:endParaRPr>
          </a:p>
        </p:txBody>
      </p:sp>
      <p:cxnSp>
        <p:nvCxnSpPr>
          <p:cNvPr id="13" name="Straight Connector 12"/>
          <p:cNvCxnSpPr/>
          <p:nvPr userDrawn="1"/>
        </p:nvCxnSpPr>
        <p:spPr>
          <a:xfrm flipH="1">
            <a:off x="824370" y="4897874"/>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userDrawn="1"/>
        </p:nvCxnSpPr>
        <p:spPr>
          <a:xfrm flipH="1">
            <a:off x="3094495" y="4897874"/>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25819293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08038" y="1164166"/>
            <a:ext cx="7910512" cy="3297237"/>
          </a:xfrm>
        </p:spPr>
        <p:txBody>
          <a:bodyPr/>
          <a:lstStyle>
            <a:lvl1pPr>
              <a:defRPr sz="2400"/>
            </a:lvl1pPr>
            <a:lvl2pPr>
              <a:defRPr sz="2000"/>
            </a:lvl2pPr>
            <a:lvl3pPr>
              <a:defRPr sz="1800"/>
            </a:lvl3pPr>
            <a:lvl4pPr>
              <a:defRPr sz="1800"/>
            </a:lvl4pPr>
            <a:lvl5pPr>
              <a:defRPr sz="18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808038" y="658604"/>
            <a:ext cx="8139112" cy="318691"/>
          </a:xfrm>
        </p:spPr>
        <p:txBody>
          <a:bodyPr/>
          <a:lstStyle>
            <a:lvl1pPr marL="0" indent="0">
              <a:buNone/>
              <a:defRPr sz="2400">
                <a:solidFill>
                  <a:schemeClr val="accent2"/>
                </a:solidFill>
              </a:defRPr>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4979"/>
            <a:ext cx="7772797" cy="1021953"/>
          </a:xfrm>
        </p:spPr>
        <p:txBody>
          <a:bodyPr/>
          <a:lstStyle>
            <a:lvl1pPr algn="l">
              <a:defRPr sz="2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5" y="2179841"/>
            <a:ext cx="7772797" cy="1125141"/>
          </a:xfrm>
        </p:spPr>
        <p:txBody>
          <a:bodyPr anchor="b"/>
          <a:lstStyle>
            <a:lvl1pPr marL="0" indent="0">
              <a:buNone/>
              <a:defRPr sz="1200">
                <a:solidFill>
                  <a:schemeClr val="tx1">
                    <a:tint val="75000"/>
                  </a:schemeClr>
                </a:solidFill>
              </a:defRPr>
            </a:lvl1pPr>
            <a:lvl2pPr marL="285511" indent="0">
              <a:buNone/>
              <a:defRPr sz="1100">
                <a:solidFill>
                  <a:schemeClr val="tx1">
                    <a:tint val="75000"/>
                  </a:schemeClr>
                </a:solidFill>
              </a:defRPr>
            </a:lvl2pPr>
            <a:lvl3pPr marL="571021" indent="0">
              <a:buNone/>
              <a:defRPr sz="1000">
                <a:solidFill>
                  <a:schemeClr val="tx1">
                    <a:tint val="75000"/>
                  </a:schemeClr>
                </a:solidFill>
              </a:defRPr>
            </a:lvl3pPr>
            <a:lvl4pPr marL="856533" indent="0">
              <a:buNone/>
              <a:defRPr sz="900">
                <a:solidFill>
                  <a:schemeClr val="tx1">
                    <a:tint val="75000"/>
                  </a:schemeClr>
                </a:solidFill>
              </a:defRPr>
            </a:lvl4pPr>
            <a:lvl5pPr marL="1142044" indent="0">
              <a:buNone/>
              <a:defRPr sz="900">
                <a:solidFill>
                  <a:schemeClr val="tx1">
                    <a:tint val="75000"/>
                  </a:schemeClr>
                </a:solidFill>
              </a:defRPr>
            </a:lvl5pPr>
            <a:lvl6pPr marL="1427555" indent="0">
              <a:buNone/>
              <a:defRPr sz="900">
                <a:solidFill>
                  <a:schemeClr val="tx1">
                    <a:tint val="75000"/>
                  </a:schemeClr>
                </a:solidFill>
              </a:defRPr>
            </a:lvl6pPr>
            <a:lvl7pPr marL="1713066" indent="0">
              <a:buNone/>
              <a:defRPr sz="900">
                <a:solidFill>
                  <a:schemeClr val="tx1">
                    <a:tint val="75000"/>
                  </a:schemeClr>
                </a:solidFill>
              </a:defRPr>
            </a:lvl7pPr>
            <a:lvl8pPr marL="1998578" indent="0">
              <a:buNone/>
              <a:defRPr sz="900">
                <a:solidFill>
                  <a:schemeClr val="tx1">
                    <a:tint val="75000"/>
                  </a:schemeClr>
                </a:solidFill>
              </a:defRPr>
            </a:lvl8pPr>
            <a:lvl9pPr marL="2284088" indent="0">
              <a:buNone/>
              <a:defRPr sz="900">
                <a:solidFill>
                  <a:schemeClr val="tx1">
                    <a:tint val="75000"/>
                  </a:schemeClr>
                </a:solidFill>
              </a:defRPr>
            </a:lvl9pPr>
          </a:lstStyle>
          <a:p>
            <a:pPr lvl="0"/>
            <a:r>
              <a:rPr lang="en-US"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399" y="1200547"/>
            <a:ext cx="4066976"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54" y="1200547"/>
            <a:ext cx="4066977"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04" y="1150940"/>
            <a:ext cx="4040187" cy="480219"/>
          </a:xfrm>
        </p:spPr>
        <p:txBody>
          <a:bodyPr anchor="b"/>
          <a:lstStyle>
            <a:lvl1pPr marL="0" indent="0">
              <a:buNone/>
              <a:defRPr sz="1500" b="1"/>
            </a:lvl1pPr>
            <a:lvl2pPr marL="285511" indent="0">
              <a:buNone/>
              <a:defRPr sz="1200" b="1"/>
            </a:lvl2pPr>
            <a:lvl3pPr marL="571021" indent="0">
              <a:buNone/>
              <a:defRPr sz="1100" b="1"/>
            </a:lvl3pPr>
            <a:lvl4pPr marL="856533" indent="0">
              <a:buNone/>
              <a:defRPr sz="1000" b="1"/>
            </a:lvl4pPr>
            <a:lvl5pPr marL="1142044" indent="0">
              <a:buNone/>
              <a:defRPr sz="1000" b="1"/>
            </a:lvl5pPr>
            <a:lvl6pPr marL="1427555" indent="0">
              <a:buNone/>
              <a:defRPr sz="1000" b="1"/>
            </a:lvl6pPr>
            <a:lvl7pPr marL="1713066" indent="0">
              <a:buNone/>
              <a:defRPr sz="1000" b="1"/>
            </a:lvl7pPr>
            <a:lvl8pPr marL="1998578" indent="0">
              <a:buNone/>
              <a:defRPr sz="1000" b="1"/>
            </a:lvl8pPr>
            <a:lvl9pPr marL="2284088" indent="0">
              <a:buNone/>
              <a:defRPr sz="1000" b="1"/>
            </a:lvl9pPr>
          </a:lstStyle>
          <a:p>
            <a:pPr lvl="0"/>
            <a:r>
              <a:rPr lang="en-US" smtClean="0"/>
              <a:t>Click to edit Master text styles</a:t>
            </a:r>
          </a:p>
        </p:txBody>
      </p:sp>
      <p:sp>
        <p:nvSpPr>
          <p:cNvPr id="4" name="Content Placeholder 3"/>
          <p:cNvSpPr>
            <a:spLocks noGrp="1"/>
          </p:cNvSpPr>
          <p:nvPr>
            <p:ph sz="half" idx="2"/>
          </p:nvPr>
        </p:nvSpPr>
        <p:spPr>
          <a:xfrm>
            <a:off x="457404" y="1631157"/>
            <a:ext cx="4040187"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22" y="1150940"/>
            <a:ext cx="4041180" cy="480219"/>
          </a:xfrm>
        </p:spPr>
        <p:txBody>
          <a:bodyPr anchor="b"/>
          <a:lstStyle>
            <a:lvl1pPr marL="0" indent="0">
              <a:buNone/>
              <a:defRPr sz="1500" b="1"/>
            </a:lvl1pPr>
            <a:lvl2pPr marL="285511" indent="0">
              <a:buNone/>
              <a:defRPr sz="1200" b="1"/>
            </a:lvl2pPr>
            <a:lvl3pPr marL="571021" indent="0">
              <a:buNone/>
              <a:defRPr sz="1100" b="1"/>
            </a:lvl3pPr>
            <a:lvl4pPr marL="856533" indent="0">
              <a:buNone/>
              <a:defRPr sz="1000" b="1"/>
            </a:lvl4pPr>
            <a:lvl5pPr marL="1142044" indent="0">
              <a:buNone/>
              <a:defRPr sz="1000" b="1"/>
            </a:lvl5pPr>
            <a:lvl6pPr marL="1427555" indent="0">
              <a:buNone/>
              <a:defRPr sz="1000" b="1"/>
            </a:lvl6pPr>
            <a:lvl7pPr marL="1713066" indent="0">
              <a:buNone/>
              <a:defRPr sz="1000" b="1"/>
            </a:lvl7pPr>
            <a:lvl8pPr marL="1998578" indent="0">
              <a:buNone/>
              <a:defRPr sz="1000" b="1"/>
            </a:lvl8pPr>
            <a:lvl9pPr marL="2284088" indent="0">
              <a:buNone/>
              <a:defRPr sz="1000" b="1"/>
            </a:lvl9pPr>
          </a:lstStyle>
          <a:p>
            <a:pPr lvl="0"/>
            <a:r>
              <a:rPr lang="en-US" smtClean="0"/>
              <a:t>Click to edit Master text styles</a:t>
            </a:r>
          </a:p>
        </p:txBody>
      </p:sp>
      <p:sp>
        <p:nvSpPr>
          <p:cNvPr id="6" name="Content Placeholder 5"/>
          <p:cNvSpPr>
            <a:spLocks noGrp="1"/>
          </p:cNvSpPr>
          <p:nvPr>
            <p:ph sz="quarter" idx="4"/>
          </p:nvPr>
        </p:nvSpPr>
        <p:spPr>
          <a:xfrm>
            <a:off x="4645422" y="1631157"/>
            <a:ext cx="4041180"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99" y="204395"/>
            <a:ext cx="3008312" cy="872133"/>
          </a:xfrm>
        </p:spPr>
        <p:txBody>
          <a:bodyPr/>
          <a:lstStyle>
            <a:lvl1pPr algn="l">
              <a:defRPr sz="1200" b="1"/>
            </a:lvl1pPr>
          </a:lstStyle>
          <a:p>
            <a:r>
              <a:rPr lang="en-US" smtClean="0"/>
              <a:t>Click to edit Master title style</a:t>
            </a:r>
            <a:endParaRPr lang="en-US"/>
          </a:p>
        </p:txBody>
      </p:sp>
      <p:sp>
        <p:nvSpPr>
          <p:cNvPr id="3" name="Content Placeholder 2"/>
          <p:cNvSpPr>
            <a:spLocks noGrp="1"/>
          </p:cNvSpPr>
          <p:nvPr>
            <p:ph idx="1"/>
          </p:nvPr>
        </p:nvSpPr>
        <p:spPr>
          <a:xfrm>
            <a:off x="3574852" y="204391"/>
            <a:ext cx="5111750" cy="4390430"/>
          </a:xfrm>
        </p:spPr>
        <p:txBody>
          <a:bodyPr/>
          <a:lstStyle>
            <a:lvl1pPr>
              <a:defRPr sz="2000"/>
            </a:lvl1pPr>
            <a:lvl2pPr>
              <a:defRPr sz="1800"/>
            </a:lvl2pPr>
            <a:lvl3pPr>
              <a:defRPr sz="15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399" y="1076553"/>
            <a:ext cx="3008312" cy="3518297"/>
          </a:xfrm>
        </p:spPr>
        <p:txBody>
          <a:bodyPr/>
          <a:lstStyle>
            <a:lvl1pPr marL="0" indent="0">
              <a:buNone/>
              <a:defRPr sz="900"/>
            </a:lvl1pPr>
            <a:lvl2pPr marL="285511" indent="0">
              <a:buNone/>
              <a:defRPr sz="700"/>
            </a:lvl2pPr>
            <a:lvl3pPr marL="571021" indent="0">
              <a:buNone/>
              <a:defRPr sz="600"/>
            </a:lvl3pPr>
            <a:lvl4pPr marL="856533" indent="0">
              <a:buNone/>
              <a:defRPr sz="600"/>
            </a:lvl4pPr>
            <a:lvl5pPr marL="1142044" indent="0">
              <a:buNone/>
              <a:defRPr sz="600"/>
            </a:lvl5pPr>
            <a:lvl6pPr marL="1427555" indent="0">
              <a:buNone/>
              <a:defRPr sz="600"/>
            </a:lvl6pPr>
            <a:lvl7pPr marL="1713066" indent="0">
              <a:buNone/>
              <a:defRPr sz="600"/>
            </a:lvl7pPr>
            <a:lvl8pPr marL="1998578" indent="0">
              <a:buNone/>
              <a:defRPr sz="600"/>
            </a:lvl8pPr>
            <a:lvl9pPr marL="2284088" indent="0">
              <a:buNone/>
              <a:defRPr sz="6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811" y="206376"/>
            <a:ext cx="2056805" cy="438844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399" y="206376"/>
            <a:ext cx="6077148" cy="438844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7"/>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76317" y="1200150"/>
            <a:ext cx="3692525" cy="325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1231" y="1200150"/>
            <a:ext cx="3692525" cy="325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Text Box 14"/>
          <p:cNvSpPr txBox="1">
            <a:spLocks noChangeArrowheads="1"/>
          </p:cNvSpPr>
          <p:nvPr userDrawn="1"/>
        </p:nvSpPr>
        <p:spPr bwMode="auto">
          <a:xfrm>
            <a:off x="635000" y="4875213"/>
            <a:ext cx="157163" cy="219075"/>
          </a:xfrm>
          <a:prstGeom prst="rect">
            <a:avLst/>
          </a:prstGeom>
          <a:noFill/>
          <a:ln>
            <a:noFill/>
          </a:ln>
          <a:extLst>
            <a:ext uri="{909E8E84-426E-40dd-AFC4-6F175D3DCCD1}"/>
            <a:ext uri="{91240B29-F687-4f45-9708-019B960494DF}"/>
          </a:extLst>
        </p:spPr>
        <p:txBody>
          <a:bodyPr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777" eaLnBrk="1" hangingPunct="1">
              <a:spcBef>
                <a:spcPts val="0"/>
              </a:spcBef>
              <a:buClr>
                <a:schemeClr val="accent1"/>
              </a:buClr>
              <a:buFont typeface="Arial"/>
              <a:buNone/>
              <a:defRPr/>
            </a:pPr>
            <a:fld id="{A6151C9F-3B15-4F2F-9C84-457E0492662F}" type="slidenum">
              <a:rPr lang="en-US" sz="600" smtClean="0">
                <a:cs typeface="Arial" pitchFamily="34" charset="0"/>
              </a:rPr>
              <a:pPr algn="r" defTabSz="342777" eaLnBrk="1" hangingPunct="1">
                <a:spcBef>
                  <a:spcPts val="0"/>
                </a:spcBef>
                <a:buClr>
                  <a:schemeClr val="accent1"/>
                </a:buClr>
                <a:buFont typeface="Arial"/>
                <a:buNone/>
                <a:defRPr/>
              </a:pPr>
              <a:t>‹#›</a:t>
            </a:fld>
            <a:endParaRPr lang="en-US" sz="600" dirty="0" smtClean="0">
              <a:solidFill>
                <a:srgbClr val="292929"/>
              </a:solidFill>
              <a:cs typeface="Arial" pitchFamily="34" charset="0"/>
            </a:endParaRPr>
          </a:p>
        </p:txBody>
      </p:sp>
      <p:sp>
        <p:nvSpPr>
          <p:cNvPr id="4" name="Text Box 14"/>
          <p:cNvSpPr txBox="1">
            <a:spLocks noChangeArrowheads="1"/>
          </p:cNvSpPr>
          <p:nvPr userDrawn="1"/>
        </p:nvSpPr>
        <p:spPr bwMode="auto">
          <a:xfrm>
            <a:off x="858838" y="4875213"/>
            <a:ext cx="2228850" cy="219075"/>
          </a:xfrm>
          <a:prstGeom prst="rect">
            <a:avLst/>
          </a:prstGeom>
          <a:noFill/>
          <a:ln>
            <a:noFill/>
          </a:ln>
          <a:extLst>
            <a:ext uri="{909E8E84-426E-40dd-AFC4-6F175D3DCCD1}"/>
            <a:ext uri="{91240B29-F687-4f45-9708-019B960494DF}"/>
          </a:extLst>
        </p:spPr>
        <p:txBody>
          <a:bodyPr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777" eaLnBrk="1" hangingPunct="1">
              <a:spcBef>
                <a:spcPts val="0"/>
              </a:spcBef>
              <a:buClr>
                <a:schemeClr val="accent1"/>
              </a:buClr>
              <a:buFont typeface="Arial"/>
              <a:buNone/>
              <a:defRPr/>
            </a:pPr>
            <a:r>
              <a:rPr lang="en-US" sz="600" dirty="0" smtClean="0">
                <a:solidFill>
                  <a:srgbClr val="292929"/>
                </a:solidFill>
                <a:cs typeface="Arial" pitchFamily="34" charset="0"/>
              </a:rPr>
              <a:t>Copyright © 2011, Oracle and/or its affiliates. All rights reserved.</a:t>
            </a:r>
          </a:p>
        </p:txBody>
      </p:sp>
      <p:cxnSp>
        <p:nvCxnSpPr>
          <p:cNvPr id="5" name="Straight Connector 4"/>
          <p:cNvCxnSpPr/>
          <p:nvPr userDrawn="1"/>
        </p:nvCxnSpPr>
        <p:spPr>
          <a:xfrm flipH="1">
            <a:off x="823913" y="4897438"/>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7"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6"/>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7"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11"/>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259557"/>
            <a:ext cx="1898650" cy="41981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76300" y="259557"/>
            <a:ext cx="5543550" cy="41981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08038" y="1164166"/>
            <a:ext cx="7910512" cy="3297237"/>
          </a:xfrm>
        </p:spPr>
        <p:txBody>
          <a:bodyPr/>
          <a:lstStyle>
            <a:lvl1pPr>
              <a:defRPr sz="2400"/>
            </a:lvl1pPr>
            <a:lvl2pPr>
              <a:defRPr sz="2000"/>
            </a:lvl2pPr>
            <a:lvl3pPr>
              <a:defRPr sz="1800"/>
            </a:lvl3pPr>
            <a:lvl4pPr>
              <a:defRPr sz="1800"/>
            </a:lvl4pPr>
            <a:lvl5pPr>
              <a:defRPr sz="18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808038" y="658583"/>
            <a:ext cx="8139112" cy="318691"/>
          </a:xfrm>
        </p:spPr>
        <p:txBody>
          <a:bodyPr/>
          <a:lstStyle>
            <a:lvl1pPr marL="0" indent="0">
              <a:buNone/>
              <a:defRPr sz="2400">
                <a:solidFill>
                  <a:schemeClr val="accent2"/>
                </a:solidFill>
              </a:defRPr>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4979"/>
            <a:ext cx="7772797" cy="1021953"/>
          </a:xfrm>
        </p:spPr>
        <p:txBody>
          <a:bodyPr/>
          <a:lstStyle>
            <a:lvl1pPr algn="l">
              <a:defRPr sz="2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5" y="2179841"/>
            <a:ext cx="7772797" cy="1125141"/>
          </a:xfrm>
        </p:spPr>
        <p:txBody>
          <a:bodyPr anchor="b"/>
          <a:lstStyle>
            <a:lvl1pPr marL="0" indent="0">
              <a:buNone/>
              <a:defRPr sz="1200">
                <a:solidFill>
                  <a:schemeClr val="tx1">
                    <a:tint val="75000"/>
                  </a:schemeClr>
                </a:solidFill>
              </a:defRPr>
            </a:lvl1pPr>
            <a:lvl2pPr marL="285573" indent="0">
              <a:buNone/>
              <a:defRPr sz="1100">
                <a:solidFill>
                  <a:schemeClr val="tx1">
                    <a:tint val="75000"/>
                  </a:schemeClr>
                </a:solidFill>
              </a:defRPr>
            </a:lvl2pPr>
            <a:lvl3pPr marL="571145" indent="0">
              <a:buNone/>
              <a:defRPr sz="1000">
                <a:solidFill>
                  <a:schemeClr val="tx1">
                    <a:tint val="75000"/>
                  </a:schemeClr>
                </a:solidFill>
              </a:defRPr>
            </a:lvl3pPr>
            <a:lvl4pPr marL="856718" indent="0">
              <a:buNone/>
              <a:defRPr sz="900">
                <a:solidFill>
                  <a:schemeClr val="tx1">
                    <a:tint val="75000"/>
                  </a:schemeClr>
                </a:solidFill>
              </a:defRPr>
            </a:lvl4pPr>
            <a:lvl5pPr marL="1142291" indent="0">
              <a:buNone/>
              <a:defRPr sz="900">
                <a:solidFill>
                  <a:schemeClr val="tx1">
                    <a:tint val="75000"/>
                  </a:schemeClr>
                </a:solidFill>
              </a:defRPr>
            </a:lvl5pPr>
            <a:lvl6pPr marL="1427864" indent="0">
              <a:buNone/>
              <a:defRPr sz="900">
                <a:solidFill>
                  <a:schemeClr val="tx1">
                    <a:tint val="75000"/>
                  </a:schemeClr>
                </a:solidFill>
              </a:defRPr>
            </a:lvl6pPr>
            <a:lvl7pPr marL="1713437" indent="0">
              <a:buNone/>
              <a:defRPr sz="900">
                <a:solidFill>
                  <a:schemeClr val="tx1">
                    <a:tint val="75000"/>
                  </a:schemeClr>
                </a:solidFill>
              </a:defRPr>
            </a:lvl7pPr>
            <a:lvl8pPr marL="1999011" indent="0">
              <a:buNone/>
              <a:defRPr sz="900">
                <a:solidFill>
                  <a:schemeClr val="tx1">
                    <a:tint val="75000"/>
                  </a:schemeClr>
                </a:solidFill>
              </a:defRPr>
            </a:lvl8pPr>
            <a:lvl9pPr marL="2284583" indent="0">
              <a:buNone/>
              <a:defRPr sz="900">
                <a:solidFill>
                  <a:schemeClr val="tx1">
                    <a:tint val="75000"/>
                  </a:schemeClr>
                </a:solidFill>
              </a:defRPr>
            </a:lvl9pPr>
          </a:lstStyle>
          <a:p>
            <a:pPr lvl="0"/>
            <a:r>
              <a:rPr lang="en-US"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399" y="1200547"/>
            <a:ext cx="4066976"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47" y="1200547"/>
            <a:ext cx="4066977"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04" y="1150940"/>
            <a:ext cx="4040187" cy="480219"/>
          </a:xfrm>
        </p:spPr>
        <p:txBody>
          <a:bodyPr anchor="b"/>
          <a:lstStyle>
            <a:lvl1pPr marL="0" indent="0">
              <a:buNone/>
              <a:defRPr sz="1500" b="1"/>
            </a:lvl1pPr>
            <a:lvl2pPr marL="285573" indent="0">
              <a:buNone/>
              <a:defRPr sz="1200" b="1"/>
            </a:lvl2pPr>
            <a:lvl3pPr marL="571145" indent="0">
              <a:buNone/>
              <a:defRPr sz="1100" b="1"/>
            </a:lvl3pPr>
            <a:lvl4pPr marL="856718" indent="0">
              <a:buNone/>
              <a:defRPr sz="1000" b="1"/>
            </a:lvl4pPr>
            <a:lvl5pPr marL="1142291" indent="0">
              <a:buNone/>
              <a:defRPr sz="1000" b="1"/>
            </a:lvl5pPr>
            <a:lvl6pPr marL="1427864" indent="0">
              <a:buNone/>
              <a:defRPr sz="1000" b="1"/>
            </a:lvl6pPr>
            <a:lvl7pPr marL="1713437" indent="0">
              <a:buNone/>
              <a:defRPr sz="1000" b="1"/>
            </a:lvl7pPr>
            <a:lvl8pPr marL="1999011" indent="0">
              <a:buNone/>
              <a:defRPr sz="1000" b="1"/>
            </a:lvl8pPr>
            <a:lvl9pPr marL="2284583" indent="0">
              <a:buNone/>
              <a:defRPr sz="1000" b="1"/>
            </a:lvl9pPr>
          </a:lstStyle>
          <a:p>
            <a:pPr lvl="0"/>
            <a:r>
              <a:rPr lang="en-US" smtClean="0"/>
              <a:t>Click to edit Master text styles</a:t>
            </a:r>
          </a:p>
        </p:txBody>
      </p:sp>
      <p:sp>
        <p:nvSpPr>
          <p:cNvPr id="4" name="Content Placeholder 3"/>
          <p:cNvSpPr>
            <a:spLocks noGrp="1"/>
          </p:cNvSpPr>
          <p:nvPr>
            <p:ph sz="half" idx="2"/>
          </p:nvPr>
        </p:nvSpPr>
        <p:spPr>
          <a:xfrm>
            <a:off x="457404" y="1631157"/>
            <a:ext cx="4040187"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22" y="1150940"/>
            <a:ext cx="4041180" cy="480219"/>
          </a:xfrm>
        </p:spPr>
        <p:txBody>
          <a:bodyPr anchor="b"/>
          <a:lstStyle>
            <a:lvl1pPr marL="0" indent="0">
              <a:buNone/>
              <a:defRPr sz="1500" b="1"/>
            </a:lvl1pPr>
            <a:lvl2pPr marL="285573" indent="0">
              <a:buNone/>
              <a:defRPr sz="1200" b="1"/>
            </a:lvl2pPr>
            <a:lvl3pPr marL="571145" indent="0">
              <a:buNone/>
              <a:defRPr sz="1100" b="1"/>
            </a:lvl3pPr>
            <a:lvl4pPr marL="856718" indent="0">
              <a:buNone/>
              <a:defRPr sz="1000" b="1"/>
            </a:lvl4pPr>
            <a:lvl5pPr marL="1142291" indent="0">
              <a:buNone/>
              <a:defRPr sz="1000" b="1"/>
            </a:lvl5pPr>
            <a:lvl6pPr marL="1427864" indent="0">
              <a:buNone/>
              <a:defRPr sz="1000" b="1"/>
            </a:lvl6pPr>
            <a:lvl7pPr marL="1713437" indent="0">
              <a:buNone/>
              <a:defRPr sz="1000" b="1"/>
            </a:lvl7pPr>
            <a:lvl8pPr marL="1999011" indent="0">
              <a:buNone/>
              <a:defRPr sz="1000" b="1"/>
            </a:lvl8pPr>
            <a:lvl9pPr marL="2284583" indent="0">
              <a:buNone/>
              <a:defRPr sz="1000" b="1"/>
            </a:lvl9pPr>
          </a:lstStyle>
          <a:p>
            <a:pPr lvl="0"/>
            <a:r>
              <a:rPr lang="en-US" smtClean="0"/>
              <a:t>Click to edit Master text styles</a:t>
            </a:r>
          </a:p>
        </p:txBody>
      </p:sp>
      <p:sp>
        <p:nvSpPr>
          <p:cNvPr id="6" name="Content Placeholder 5"/>
          <p:cNvSpPr>
            <a:spLocks noGrp="1"/>
          </p:cNvSpPr>
          <p:nvPr>
            <p:ph sz="quarter" idx="4"/>
          </p:nvPr>
        </p:nvSpPr>
        <p:spPr>
          <a:xfrm>
            <a:off x="4645422" y="1631157"/>
            <a:ext cx="4041180"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99" y="204395"/>
            <a:ext cx="3008312" cy="872133"/>
          </a:xfrm>
        </p:spPr>
        <p:txBody>
          <a:bodyPr/>
          <a:lstStyle>
            <a:lvl1pPr algn="l">
              <a:defRPr sz="1200" b="1"/>
            </a:lvl1pPr>
          </a:lstStyle>
          <a:p>
            <a:r>
              <a:rPr lang="en-US" smtClean="0"/>
              <a:t>Click to edit Master title style</a:t>
            </a:r>
            <a:endParaRPr lang="en-US"/>
          </a:p>
        </p:txBody>
      </p:sp>
      <p:sp>
        <p:nvSpPr>
          <p:cNvPr id="3" name="Content Placeholder 2"/>
          <p:cNvSpPr>
            <a:spLocks noGrp="1"/>
          </p:cNvSpPr>
          <p:nvPr>
            <p:ph idx="1"/>
          </p:nvPr>
        </p:nvSpPr>
        <p:spPr>
          <a:xfrm>
            <a:off x="3574852" y="204391"/>
            <a:ext cx="5111750" cy="4390430"/>
          </a:xfrm>
        </p:spPr>
        <p:txBody>
          <a:bodyPr/>
          <a:lstStyle>
            <a:lvl1pPr>
              <a:defRPr sz="2000"/>
            </a:lvl1pPr>
            <a:lvl2pPr>
              <a:defRPr sz="1800"/>
            </a:lvl2pPr>
            <a:lvl3pPr>
              <a:defRPr sz="15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399" y="1076533"/>
            <a:ext cx="3008312" cy="3518297"/>
          </a:xfrm>
        </p:spPr>
        <p:txBody>
          <a:bodyPr/>
          <a:lstStyle>
            <a:lvl1pPr marL="0" indent="0">
              <a:buNone/>
              <a:defRPr sz="900"/>
            </a:lvl1pPr>
            <a:lvl2pPr marL="285573" indent="0">
              <a:buNone/>
              <a:defRPr sz="700"/>
            </a:lvl2pPr>
            <a:lvl3pPr marL="571145" indent="0">
              <a:buNone/>
              <a:defRPr sz="600"/>
            </a:lvl3pPr>
            <a:lvl4pPr marL="856718" indent="0">
              <a:buNone/>
              <a:defRPr sz="600"/>
            </a:lvl4pPr>
            <a:lvl5pPr marL="1142291" indent="0">
              <a:buNone/>
              <a:defRPr sz="600"/>
            </a:lvl5pPr>
            <a:lvl6pPr marL="1427864" indent="0">
              <a:buNone/>
              <a:defRPr sz="600"/>
            </a:lvl6pPr>
            <a:lvl7pPr marL="1713437" indent="0">
              <a:buNone/>
              <a:defRPr sz="600"/>
            </a:lvl7pPr>
            <a:lvl8pPr marL="1999011" indent="0">
              <a:buNone/>
              <a:defRPr sz="600"/>
            </a:lvl8pPr>
            <a:lvl9pPr marL="2284583" indent="0">
              <a:buNone/>
              <a:defRPr sz="6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announcement">
    <p:spTree>
      <p:nvGrpSpPr>
        <p:cNvPr id="1" name=""/>
        <p:cNvGrpSpPr/>
        <p:nvPr/>
      </p:nvGrpSpPr>
      <p:grpSpPr>
        <a:xfrm>
          <a:off x="0" y="0"/>
          <a:ext cx="0" cy="0"/>
          <a:chOff x="0" y="0"/>
          <a:chExt cx="0" cy="0"/>
        </a:xfrm>
      </p:grpSpPr>
      <p:pic>
        <p:nvPicPr>
          <p:cNvPr id="4" name="Picture 24" descr="Small Red Square"/>
          <p:cNvPicPr>
            <a:picLocks noChangeAspect="1" noChangeArrowheads="1"/>
          </p:cNvPicPr>
          <p:nvPr userDrawn="1"/>
        </p:nvPicPr>
        <p:blipFill>
          <a:blip r:embed="rId2"/>
          <a:srcRect/>
          <a:stretch>
            <a:fillRect/>
          </a:stretch>
        </p:blipFill>
        <p:spPr bwMode="auto">
          <a:xfrm>
            <a:off x="0" y="0"/>
            <a:ext cx="9144000" cy="2738438"/>
          </a:xfrm>
          <a:prstGeom prst="rect">
            <a:avLst/>
          </a:prstGeom>
          <a:solidFill>
            <a:schemeClr val="tx2"/>
          </a:solidFill>
          <a:ln w="9525">
            <a:noFill/>
            <a:miter lim="800000"/>
            <a:headEnd/>
            <a:tailEnd/>
          </a:ln>
        </p:spPr>
      </p:pic>
      <p:sp>
        <p:nvSpPr>
          <p:cNvPr id="2" name="Title 1"/>
          <p:cNvSpPr>
            <a:spLocks noGrp="1"/>
          </p:cNvSpPr>
          <p:nvPr>
            <p:ph type="title"/>
          </p:nvPr>
        </p:nvSpPr>
        <p:spPr>
          <a:xfrm>
            <a:off x="808038" y="318087"/>
            <a:ext cx="7779072" cy="504419"/>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808038" y="858762"/>
            <a:ext cx="7792822" cy="1867582"/>
          </a:xfrm>
        </p:spPr>
        <p:txBody>
          <a:bodyPr/>
          <a:lstStyle>
            <a:lvl1pPr marL="0" indent="0">
              <a:buClr>
                <a:schemeClr val="bg1"/>
              </a:buClr>
              <a:buNone/>
              <a:defRPr sz="2400">
                <a:solidFill>
                  <a:schemeClr val="bg1"/>
                </a:solidFill>
              </a:defRPr>
            </a:lvl1pPr>
            <a:lvl2pPr>
              <a:buClr>
                <a:schemeClr val="bg1"/>
              </a:buClr>
              <a:defRPr sz="2000">
                <a:solidFill>
                  <a:schemeClr val="bg1"/>
                </a:solidFill>
              </a:defRPr>
            </a:lvl2pPr>
            <a:lvl3pPr>
              <a:buClr>
                <a:schemeClr val="bg1"/>
              </a:buClr>
              <a:defRPr sz="1800">
                <a:solidFill>
                  <a:schemeClr val="bg1"/>
                </a:solidFill>
              </a:defRPr>
            </a:lvl3pPr>
            <a:lvl4pPr>
              <a:buClr>
                <a:schemeClr val="bg1"/>
              </a:buClr>
              <a:defRPr sz="1800">
                <a:solidFill>
                  <a:schemeClr val="bg1"/>
                </a:solidFill>
              </a:defRPr>
            </a:lvl4pPr>
            <a:lvl5pPr>
              <a:buClr>
                <a:schemeClr val="bg1"/>
              </a:buClr>
              <a:defRPr sz="18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p:txBody>
          <a:bodyPr/>
          <a:lstStyle>
            <a:lvl1pPr>
              <a:defRPr dirty="0"/>
            </a:lvl1pPr>
          </a:lstStyle>
          <a:p>
            <a:pPr>
              <a:defRPr/>
            </a:pPr>
            <a:endParaRPr lang="en-US"/>
          </a:p>
        </p:txBody>
      </p:sp>
    </p:spTree>
  </p:cSld>
  <p:clrMapOvr>
    <a:masterClrMapping/>
  </p:clrMapOvr>
  <p:transition>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811" y="206376"/>
            <a:ext cx="2056805" cy="438844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399" y="206376"/>
            <a:ext cx="6077148" cy="438844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6"/>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76315" y="1200150"/>
            <a:ext cx="3692525" cy="325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1231" y="1200150"/>
            <a:ext cx="3692525" cy="325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Box 14"/>
          <p:cNvSpPr txBox="1">
            <a:spLocks noChangeArrowheads="1"/>
          </p:cNvSpPr>
          <p:nvPr userDrawn="1"/>
        </p:nvSpPr>
        <p:spPr bwMode="auto">
          <a:xfrm>
            <a:off x="635000" y="4875213"/>
            <a:ext cx="157163" cy="219075"/>
          </a:xfrm>
          <a:prstGeom prst="rect">
            <a:avLst/>
          </a:prstGeom>
          <a:noFill/>
          <a:ln>
            <a:noFill/>
          </a:ln>
          <a:extLst>
            <a:ext uri="{909E8E84-426E-40dd-AFC4-6F175D3DCCD1}"/>
            <a:ext uri="{91240B29-F687-4f45-9708-019B960494DF}"/>
          </a:extLst>
        </p:spPr>
        <p:txBody>
          <a:bodyPr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777" eaLnBrk="1" hangingPunct="1">
              <a:spcBef>
                <a:spcPts val="0"/>
              </a:spcBef>
              <a:buClr>
                <a:schemeClr val="accent1"/>
              </a:buClr>
              <a:buFont typeface="Arial"/>
              <a:buNone/>
              <a:defRPr/>
            </a:pPr>
            <a:fld id="{A6151C9F-3B15-4F2F-9C84-457E0492662F}" type="slidenum">
              <a:rPr lang="en-US" sz="600" smtClean="0">
                <a:cs typeface="Arial" pitchFamily="34" charset="0"/>
              </a:rPr>
              <a:pPr algn="r" defTabSz="342777" eaLnBrk="1" hangingPunct="1">
                <a:spcBef>
                  <a:spcPts val="0"/>
                </a:spcBef>
                <a:buClr>
                  <a:schemeClr val="accent1"/>
                </a:buClr>
                <a:buFont typeface="Arial"/>
                <a:buNone/>
                <a:defRPr/>
              </a:pPr>
              <a:t>‹#›</a:t>
            </a:fld>
            <a:endParaRPr lang="en-US" sz="600" dirty="0" smtClean="0">
              <a:solidFill>
                <a:srgbClr val="292929"/>
              </a:solidFill>
              <a:cs typeface="Arial" pitchFamily="34" charset="0"/>
            </a:endParaRPr>
          </a:p>
        </p:txBody>
      </p:sp>
      <p:sp>
        <p:nvSpPr>
          <p:cNvPr id="5" name="Text Box 14"/>
          <p:cNvSpPr txBox="1">
            <a:spLocks noChangeArrowheads="1"/>
          </p:cNvSpPr>
          <p:nvPr userDrawn="1"/>
        </p:nvSpPr>
        <p:spPr bwMode="auto">
          <a:xfrm>
            <a:off x="858838" y="4875213"/>
            <a:ext cx="2228850" cy="219075"/>
          </a:xfrm>
          <a:prstGeom prst="rect">
            <a:avLst/>
          </a:prstGeom>
          <a:noFill/>
          <a:ln>
            <a:noFill/>
          </a:ln>
          <a:extLst>
            <a:ext uri="{909E8E84-426E-40dd-AFC4-6F175D3DCCD1}"/>
            <a:ext uri="{91240B29-F687-4f45-9708-019B960494DF}"/>
          </a:extLst>
        </p:spPr>
        <p:txBody>
          <a:bodyPr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777" eaLnBrk="1" hangingPunct="1">
              <a:spcBef>
                <a:spcPts val="0"/>
              </a:spcBef>
              <a:buClr>
                <a:schemeClr val="accent1"/>
              </a:buClr>
              <a:buFont typeface="Arial"/>
              <a:buNone/>
              <a:defRPr/>
            </a:pPr>
            <a:r>
              <a:rPr lang="en-US" sz="600" dirty="0" smtClean="0">
                <a:solidFill>
                  <a:srgbClr val="292929"/>
                </a:solidFill>
                <a:cs typeface="Arial" pitchFamily="34" charset="0"/>
              </a:rPr>
              <a:t>Copyright © 2011, Oracle and/or its affiliates. All rights reserved.</a:t>
            </a:r>
          </a:p>
        </p:txBody>
      </p:sp>
      <p:cxnSp>
        <p:nvCxnSpPr>
          <p:cNvPr id="6" name="Straight Connector 5"/>
          <p:cNvCxnSpPr/>
          <p:nvPr userDrawn="1"/>
        </p:nvCxnSpPr>
        <p:spPr>
          <a:xfrm flipH="1">
            <a:off x="823913" y="4897438"/>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4" name="Picture 24" descr="Small Red Square"/>
          <p:cNvPicPr>
            <a:picLocks noChangeAspect="1" noChangeArrowheads="1"/>
          </p:cNvPicPr>
          <p:nvPr userDrawn="1"/>
        </p:nvPicPr>
        <p:blipFill>
          <a:blip r:embed="rId2"/>
          <a:srcRect/>
          <a:stretch>
            <a:fillRect/>
          </a:stretch>
        </p:blipFill>
        <p:spPr bwMode="auto">
          <a:xfrm>
            <a:off x="0" y="0"/>
            <a:ext cx="9144000" cy="2738438"/>
          </a:xfrm>
          <a:prstGeom prst="rect">
            <a:avLst/>
          </a:prstGeom>
          <a:solidFill>
            <a:schemeClr val="tx2"/>
          </a:solidFill>
          <a:ln w="9525">
            <a:noFill/>
            <a:miter lim="800000"/>
            <a:headEnd/>
            <a:tailEnd/>
          </a:ln>
        </p:spPr>
      </p:pic>
      <p:sp>
        <p:nvSpPr>
          <p:cNvPr id="3" name="Content Placeholder 2"/>
          <p:cNvSpPr>
            <a:spLocks noGrp="1"/>
          </p:cNvSpPr>
          <p:nvPr>
            <p:ph idx="1"/>
          </p:nvPr>
        </p:nvSpPr>
        <p:spPr>
          <a:xfrm>
            <a:off x="808038" y="1817690"/>
            <a:ext cx="7792822" cy="854637"/>
          </a:xfrm>
        </p:spPr>
        <p:txBody>
          <a:bodyPr/>
          <a:lstStyle>
            <a:lvl1pPr marL="0" indent="0">
              <a:buNone/>
              <a:defRPr sz="2000" b="1">
                <a:solidFill>
                  <a:schemeClr val="bg1"/>
                </a:solidFill>
              </a:defRPr>
            </a:lvl1pPr>
            <a:lvl2pPr marL="285688" indent="0">
              <a:buNone/>
              <a:defRPr sz="1600">
                <a:solidFill>
                  <a:schemeClr val="bg1"/>
                </a:solidFill>
              </a:defRPr>
            </a:lvl2pPr>
            <a:lvl3pPr>
              <a:buClr>
                <a:schemeClr val="tx2"/>
              </a:buCl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smtClean="0"/>
              <a:t>Click to edit Master text styles</a:t>
            </a:r>
          </a:p>
          <a:p>
            <a:pPr lvl="1"/>
            <a:r>
              <a:rPr lang="en-US" dirty="0" smtClean="0"/>
              <a:t>Second level</a:t>
            </a:r>
          </a:p>
        </p:txBody>
      </p:sp>
      <p:sp>
        <p:nvSpPr>
          <p:cNvPr id="7" name="Title 6"/>
          <p:cNvSpPr>
            <a:spLocks noGrp="1"/>
          </p:cNvSpPr>
          <p:nvPr>
            <p:ph type="title"/>
          </p:nvPr>
        </p:nvSpPr>
        <p:spPr/>
        <p:txBody>
          <a:bodyPr/>
          <a:lstStyle/>
          <a:p>
            <a:r>
              <a:rPr lang="en-US" smtClean="0"/>
              <a:t>Click to edit Master title style</a:t>
            </a:r>
            <a:endParaRPr lang="en-US"/>
          </a:p>
        </p:txBody>
      </p:sp>
      <p:sp>
        <p:nvSpPr>
          <p:cNvPr id="5" name="Footer Placeholder 4"/>
          <p:cNvSpPr>
            <a:spLocks noGrp="1"/>
          </p:cNvSpPr>
          <p:nvPr>
            <p:ph type="ftr" sz="quarter" idx="10"/>
          </p:nvPr>
        </p:nvSpPr>
        <p:spPr/>
        <p:txBody>
          <a:bodyPr/>
          <a:lstStyle>
            <a:lvl1pPr>
              <a:defRPr dirty="0"/>
            </a:lvl1pPr>
          </a:lstStyle>
          <a:p>
            <a:pPr>
              <a:defRPr/>
            </a:pPr>
            <a:endParaRPr lang="en-US"/>
          </a:p>
        </p:txBody>
      </p:sp>
    </p:spTree>
  </p:cSld>
  <p:clrMapOvr>
    <a:masterClrMapping/>
  </p:clrMapOvr>
  <p:transition>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1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259557"/>
            <a:ext cx="1898650" cy="41981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76300" y="259557"/>
            <a:ext cx="5543550" cy="41981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pic>
        <p:nvPicPr>
          <p:cNvPr id="4" name="Picture 24" descr="Small Red Square"/>
          <p:cNvPicPr>
            <a:picLocks noChangeAspect="1" noChangeArrowheads="1"/>
          </p:cNvPicPr>
          <p:nvPr userDrawn="1"/>
        </p:nvPicPr>
        <p:blipFill>
          <a:blip r:embed="rId2"/>
          <a:srcRect/>
          <a:stretch>
            <a:fillRect/>
          </a:stretch>
        </p:blipFill>
        <p:spPr bwMode="auto">
          <a:xfrm>
            <a:off x="7535863" y="0"/>
            <a:ext cx="1608137" cy="550863"/>
          </a:xfrm>
          <a:prstGeom prst="rect">
            <a:avLst/>
          </a:prstGeom>
          <a:solidFill>
            <a:schemeClr val="tx2"/>
          </a:solidFill>
          <a:ln w="9525">
            <a:noFill/>
            <a:miter lim="800000"/>
            <a:headEnd/>
            <a:tailEnd/>
          </a:ln>
        </p:spPr>
      </p:pic>
      <p:sp>
        <p:nvSpPr>
          <p:cNvPr id="2" name="Title 1"/>
          <p:cNvSpPr>
            <a:spLocks noGrp="1"/>
          </p:cNvSpPr>
          <p:nvPr>
            <p:ph type="title"/>
          </p:nvPr>
        </p:nvSpPr>
        <p:spPr>
          <a:xfrm>
            <a:off x="808054" y="201076"/>
            <a:ext cx="6569039" cy="44608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08038" y="1164166"/>
            <a:ext cx="8140700" cy="3325358"/>
          </a:xfrm>
        </p:spPr>
        <p:txBody>
          <a:bodyPr/>
          <a:lstStyle>
            <a:lvl1pPr>
              <a:defRPr>
                <a:solidFill>
                  <a:schemeClr val="tx1"/>
                </a:solidFill>
              </a:defRPr>
            </a:lvl1pPr>
            <a:lvl2pPr>
              <a:defRPr sz="2000">
                <a:solidFill>
                  <a:schemeClr val="tx1"/>
                </a:solidFill>
              </a:defRPr>
            </a:lvl2pPr>
            <a:lvl3pPr>
              <a:buClr>
                <a:schemeClr val="tx2"/>
              </a:buCl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Box 14"/>
          <p:cNvSpPr txBox="1">
            <a:spLocks noChangeArrowheads="1"/>
          </p:cNvSpPr>
          <p:nvPr userDrawn="1"/>
        </p:nvSpPr>
        <p:spPr bwMode="auto">
          <a:xfrm>
            <a:off x="635000" y="4875213"/>
            <a:ext cx="157163" cy="219075"/>
          </a:xfrm>
          <a:prstGeom prst="rect">
            <a:avLst/>
          </a:prstGeom>
          <a:noFill/>
          <a:ln>
            <a:noFill/>
          </a:ln>
          <a:extLst>
            <a:ext uri="{909E8E84-426E-40dd-AFC4-6F175D3DCCD1}"/>
            <a:ext uri="{91240B29-F687-4f45-9708-019B960494DF}"/>
          </a:extLst>
        </p:spPr>
        <p:txBody>
          <a:bodyPr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777" eaLnBrk="1" hangingPunct="1">
              <a:spcBef>
                <a:spcPts val="0"/>
              </a:spcBef>
              <a:buClr>
                <a:schemeClr val="accent1"/>
              </a:buClr>
              <a:buFont typeface="Arial"/>
              <a:buNone/>
              <a:defRPr/>
            </a:pPr>
            <a:fld id="{A6151C9F-3B15-4F2F-9C84-457E0492662F}" type="slidenum">
              <a:rPr lang="en-US" sz="600" smtClean="0">
                <a:cs typeface="Arial" pitchFamily="34" charset="0"/>
              </a:rPr>
              <a:pPr algn="r" defTabSz="342777" eaLnBrk="1" hangingPunct="1">
                <a:spcBef>
                  <a:spcPts val="0"/>
                </a:spcBef>
                <a:buClr>
                  <a:schemeClr val="accent1"/>
                </a:buClr>
                <a:buFont typeface="Arial"/>
                <a:buNone/>
                <a:defRPr/>
              </a:pPr>
              <a:t>‹#›</a:t>
            </a:fld>
            <a:endParaRPr lang="en-US" sz="600" dirty="0" smtClean="0">
              <a:solidFill>
                <a:srgbClr val="292929"/>
              </a:solidFill>
              <a:cs typeface="Arial" pitchFamily="34" charset="0"/>
            </a:endParaRPr>
          </a:p>
        </p:txBody>
      </p:sp>
      <p:sp>
        <p:nvSpPr>
          <p:cNvPr id="7" name="Text Box 14"/>
          <p:cNvSpPr txBox="1">
            <a:spLocks noChangeArrowheads="1"/>
          </p:cNvSpPr>
          <p:nvPr userDrawn="1"/>
        </p:nvSpPr>
        <p:spPr bwMode="auto">
          <a:xfrm>
            <a:off x="858838" y="4875213"/>
            <a:ext cx="2228850" cy="219075"/>
          </a:xfrm>
          <a:prstGeom prst="rect">
            <a:avLst/>
          </a:prstGeom>
          <a:noFill/>
          <a:ln>
            <a:noFill/>
          </a:ln>
          <a:extLst>
            <a:ext uri="{909E8E84-426E-40dd-AFC4-6F175D3DCCD1}"/>
            <a:ext uri="{91240B29-F687-4f45-9708-019B960494DF}"/>
          </a:extLst>
        </p:spPr>
        <p:txBody>
          <a:bodyPr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777" eaLnBrk="1" hangingPunct="1">
              <a:spcBef>
                <a:spcPts val="0"/>
              </a:spcBef>
              <a:buClr>
                <a:schemeClr val="accent1"/>
              </a:buClr>
              <a:buFont typeface="Arial"/>
              <a:buNone/>
              <a:defRPr/>
            </a:pPr>
            <a:r>
              <a:rPr lang="en-US" sz="600" dirty="0" smtClean="0">
                <a:solidFill>
                  <a:srgbClr val="292929"/>
                </a:solidFill>
                <a:cs typeface="Arial" pitchFamily="34" charset="0"/>
              </a:rPr>
              <a:t>Copyright © 2011, Oracle and/or its affiliates. All rights reserved.</a:t>
            </a:r>
          </a:p>
        </p:txBody>
      </p:sp>
      <p:cxnSp>
        <p:nvCxnSpPr>
          <p:cNvPr id="8" name="Straight Connector 7"/>
          <p:cNvCxnSpPr/>
          <p:nvPr userDrawn="1"/>
        </p:nvCxnSpPr>
        <p:spPr>
          <a:xfrm flipH="1">
            <a:off x="823913" y="4897438"/>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ransition>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08038" y="1164166"/>
            <a:ext cx="7910512" cy="3297237"/>
          </a:xfrm>
        </p:spPr>
        <p:txBody>
          <a:bodyPr/>
          <a:lstStyle>
            <a:lvl1pPr>
              <a:defRPr sz="2400"/>
            </a:lvl1pPr>
            <a:lvl2pPr>
              <a:defRPr sz="2000"/>
            </a:lvl2pPr>
            <a:lvl3pPr>
              <a:defRPr sz="1800"/>
            </a:lvl3pPr>
            <a:lvl4pPr>
              <a:defRPr sz="1800"/>
            </a:lvl4pPr>
            <a:lvl5pPr>
              <a:defRPr sz="18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808038" y="658579"/>
            <a:ext cx="8139112" cy="318691"/>
          </a:xfrm>
        </p:spPr>
        <p:txBody>
          <a:bodyPr/>
          <a:lstStyle>
            <a:lvl1pPr marL="0" indent="0">
              <a:buNone/>
              <a:defRPr sz="2400">
                <a:solidFill>
                  <a:schemeClr val="accent2"/>
                </a:solidFill>
              </a:defRPr>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4979"/>
            <a:ext cx="7772797" cy="1021953"/>
          </a:xfrm>
        </p:spPr>
        <p:txBody>
          <a:bodyPr/>
          <a:lstStyle>
            <a:lvl1pPr algn="l">
              <a:defRPr sz="2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5" y="2179841"/>
            <a:ext cx="7772797" cy="1125141"/>
          </a:xfrm>
        </p:spPr>
        <p:txBody>
          <a:bodyPr anchor="b"/>
          <a:lstStyle>
            <a:lvl1pPr marL="0" indent="0">
              <a:buNone/>
              <a:defRPr sz="1200">
                <a:solidFill>
                  <a:schemeClr val="tx1">
                    <a:tint val="75000"/>
                  </a:schemeClr>
                </a:solidFill>
              </a:defRPr>
            </a:lvl1pPr>
            <a:lvl2pPr marL="285573" indent="0">
              <a:buNone/>
              <a:defRPr sz="1100">
                <a:solidFill>
                  <a:schemeClr val="tx1">
                    <a:tint val="75000"/>
                  </a:schemeClr>
                </a:solidFill>
              </a:defRPr>
            </a:lvl2pPr>
            <a:lvl3pPr marL="571145" indent="0">
              <a:buNone/>
              <a:defRPr sz="1000">
                <a:solidFill>
                  <a:schemeClr val="tx1">
                    <a:tint val="75000"/>
                  </a:schemeClr>
                </a:solidFill>
              </a:defRPr>
            </a:lvl3pPr>
            <a:lvl4pPr marL="856718" indent="0">
              <a:buNone/>
              <a:defRPr sz="900">
                <a:solidFill>
                  <a:schemeClr val="tx1">
                    <a:tint val="75000"/>
                  </a:schemeClr>
                </a:solidFill>
              </a:defRPr>
            </a:lvl4pPr>
            <a:lvl5pPr marL="1142291" indent="0">
              <a:buNone/>
              <a:defRPr sz="900">
                <a:solidFill>
                  <a:schemeClr val="tx1">
                    <a:tint val="75000"/>
                  </a:schemeClr>
                </a:solidFill>
              </a:defRPr>
            </a:lvl5pPr>
            <a:lvl6pPr marL="1427864" indent="0">
              <a:buNone/>
              <a:defRPr sz="900">
                <a:solidFill>
                  <a:schemeClr val="tx1">
                    <a:tint val="75000"/>
                  </a:schemeClr>
                </a:solidFill>
              </a:defRPr>
            </a:lvl6pPr>
            <a:lvl7pPr marL="1713437" indent="0">
              <a:buNone/>
              <a:defRPr sz="900">
                <a:solidFill>
                  <a:schemeClr val="tx1">
                    <a:tint val="75000"/>
                  </a:schemeClr>
                </a:solidFill>
              </a:defRPr>
            </a:lvl7pPr>
            <a:lvl8pPr marL="1999011" indent="0">
              <a:buNone/>
              <a:defRPr sz="900">
                <a:solidFill>
                  <a:schemeClr val="tx1">
                    <a:tint val="75000"/>
                  </a:schemeClr>
                </a:solidFill>
              </a:defRPr>
            </a:lvl8pPr>
            <a:lvl9pPr marL="2284583" indent="0">
              <a:buNone/>
              <a:defRPr sz="900">
                <a:solidFill>
                  <a:schemeClr val="tx1">
                    <a:tint val="75000"/>
                  </a:schemeClr>
                </a:solidFill>
              </a:defRPr>
            </a:lvl9pPr>
          </a:lstStyle>
          <a:p>
            <a:pPr lvl="0"/>
            <a:r>
              <a:rPr lang="en-US"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399" y="1200547"/>
            <a:ext cx="4066976"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39" y="1200547"/>
            <a:ext cx="4066977"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04" y="1150940"/>
            <a:ext cx="4040187" cy="480219"/>
          </a:xfrm>
        </p:spPr>
        <p:txBody>
          <a:bodyPr anchor="b"/>
          <a:lstStyle>
            <a:lvl1pPr marL="0" indent="0">
              <a:buNone/>
              <a:defRPr sz="1500" b="1"/>
            </a:lvl1pPr>
            <a:lvl2pPr marL="285573" indent="0">
              <a:buNone/>
              <a:defRPr sz="1200" b="1"/>
            </a:lvl2pPr>
            <a:lvl3pPr marL="571145" indent="0">
              <a:buNone/>
              <a:defRPr sz="1100" b="1"/>
            </a:lvl3pPr>
            <a:lvl4pPr marL="856718" indent="0">
              <a:buNone/>
              <a:defRPr sz="1000" b="1"/>
            </a:lvl4pPr>
            <a:lvl5pPr marL="1142291" indent="0">
              <a:buNone/>
              <a:defRPr sz="1000" b="1"/>
            </a:lvl5pPr>
            <a:lvl6pPr marL="1427864" indent="0">
              <a:buNone/>
              <a:defRPr sz="1000" b="1"/>
            </a:lvl6pPr>
            <a:lvl7pPr marL="1713437" indent="0">
              <a:buNone/>
              <a:defRPr sz="1000" b="1"/>
            </a:lvl7pPr>
            <a:lvl8pPr marL="1999011" indent="0">
              <a:buNone/>
              <a:defRPr sz="1000" b="1"/>
            </a:lvl8pPr>
            <a:lvl9pPr marL="2284583" indent="0">
              <a:buNone/>
              <a:defRPr sz="1000" b="1"/>
            </a:lvl9pPr>
          </a:lstStyle>
          <a:p>
            <a:pPr lvl="0"/>
            <a:r>
              <a:rPr lang="en-US" smtClean="0"/>
              <a:t>Click to edit Master text styles</a:t>
            </a:r>
          </a:p>
        </p:txBody>
      </p:sp>
      <p:sp>
        <p:nvSpPr>
          <p:cNvPr id="4" name="Content Placeholder 3"/>
          <p:cNvSpPr>
            <a:spLocks noGrp="1"/>
          </p:cNvSpPr>
          <p:nvPr>
            <p:ph sz="half" idx="2"/>
          </p:nvPr>
        </p:nvSpPr>
        <p:spPr>
          <a:xfrm>
            <a:off x="457404" y="1631157"/>
            <a:ext cx="4040187"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22" y="1150940"/>
            <a:ext cx="4041180" cy="480219"/>
          </a:xfrm>
        </p:spPr>
        <p:txBody>
          <a:bodyPr anchor="b"/>
          <a:lstStyle>
            <a:lvl1pPr marL="0" indent="0">
              <a:buNone/>
              <a:defRPr sz="1500" b="1"/>
            </a:lvl1pPr>
            <a:lvl2pPr marL="285573" indent="0">
              <a:buNone/>
              <a:defRPr sz="1200" b="1"/>
            </a:lvl2pPr>
            <a:lvl3pPr marL="571145" indent="0">
              <a:buNone/>
              <a:defRPr sz="1100" b="1"/>
            </a:lvl3pPr>
            <a:lvl4pPr marL="856718" indent="0">
              <a:buNone/>
              <a:defRPr sz="1000" b="1"/>
            </a:lvl4pPr>
            <a:lvl5pPr marL="1142291" indent="0">
              <a:buNone/>
              <a:defRPr sz="1000" b="1"/>
            </a:lvl5pPr>
            <a:lvl6pPr marL="1427864" indent="0">
              <a:buNone/>
              <a:defRPr sz="1000" b="1"/>
            </a:lvl6pPr>
            <a:lvl7pPr marL="1713437" indent="0">
              <a:buNone/>
              <a:defRPr sz="1000" b="1"/>
            </a:lvl7pPr>
            <a:lvl8pPr marL="1999011" indent="0">
              <a:buNone/>
              <a:defRPr sz="1000" b="1"/>
            </a:lvl8pPr>
            <a:lvl9pPr marL="2284583" indent="0">
              <a:buNone/>
              <a:defRPr sz="1000" b="1"/>
            </a:lvl9pPr>
          </a:lstStyle>
          <a:p>
            <a:pPr lvl="0"/>
            <a:r>
              <a:rPr lang="en-US" smtClean="0"/>
              <a:t>Click to edit Master text styles</a:t>
            </a:r>
          </a:p>
        </p:txBody>
      </p:sp>
      <p:sp>
        <p:nvSpPr>
          <p:cNvPr id="6" name="Content Placeholder 5"/>
          <p:cNvSpPr>
            <a:spLocks noGrp="1"/>
          </p:cNvSpPr>
          <p:nvPr>
            <p:ph sz="quarter" idx="4"/>
          </p:nvPr>
        </p:nvSpPr>
        <p:spPr>
          <a:xfrm>
            <a:off x="4645422" y="1631157"/>
            <a:ext cx="4041180"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grpSp>
        <p:nvGrpSpPr>
          <p:cNvPr id="3" name="Group 2"/>
          <p:cNvGrpSpPr>
            <a:grpSpLocks/>
          </p:cNvGrpSpPr>
          <p:nvPr userDrawn="1"/>
        </p:nvGrpSpPr>
        <p:grpSpPr bwMode="auto">
          <a:xfrm>
            <a:off x="-1588" y="0"/>
            <a:ext cx="9145588" cy="3625850"/>
            <a:chOff x="-1587" y="0"/>
            <a:chExt cx="9145587" cy="3625850"/>
          </a:xfrm>
        </p:grpSpPr>
        <p:pic>
          <p:nvPicPr>
            <p:cNvPr id="4" name="Picture 10"/>
            <p:cNvPicPr>
              <a:picLocks noChangeAspect="1"/>
            </p:cNvPicPr>
            <p:nvPr userDrawn="1"/>
          </p:nvPicPr>
          <p:blipFill>
            <a:blip r:embed="rId2"/>
            <a:srcRect/>
            <a:stretch>
              <a:fillRect/>
            </a:stretch>
          </p:blipFill>
          <p:spPr bwMode="auto">
            <a:xfrm>
              <a:off x="0" y="0"/>
              <a:ext cx="9144000" cy="1041400"/>
            </a:xfrm>
            <a:prstGeom prst="rect">
              <a:avLst/>
            </a:prstGeom>
            <a:noFill/>
            <a:ln w="9525">
              <a:noFill/>
              <a:miter lim="800000"/>
              <a:headEnd/>
              <a:tailEnd/>
            </a:ln>
          </p:spPr>
        </p:pic>
        <p:pic>
          <p:nvPicPr>
            <p:cNvPr id="5" name="Picture 24" descr="Small Red Square"/>
            <p:cNvPicPr>
              <a:picLocks noChangeAspect="1" noChangeArrowheads="1"/>
            </p:cNvPicPr>
            <p:nvPr userDrawn="1"/>
          </p:nvPicPr>
          <p:blipFill>
            <a:blip r:embed="rId3"/>
            <a:srcRect/>
            <a:stretch>
              <a:fillRect/>
            </a:stretch>
          </p:blipFill>
          <p:spPr bwMode="auto">
            <a:xfrm>
              <a:off x="-1587" y="1041400"/>
              <a:ext cx="9144000" cy="2584450"/>
            </a:xfrm>
            <a:prstGeom prst="rect">
              <a:avLst/>
            </a:prstGeom>
            <a:solidFill>
              <a:schemeClr val="tx2"/>
            </a:solidFill>
            <a:ln w="9525">
              <a:noFill/>
              <a:miter lim="800000"/>
              <a:headEnd/>
              <a:tailEnd/>
            </a:ln>
          </p:spPr>
        </p:pic>
      </p:grpSp>
      <p:sp>
        <p:nvSpPr>
          <p:cNvPr id="2" name="Title 1"/>
          <p:cNvSpPr>
            <a:spLocks noGrp="1"/>
          </p:cNvSpPr>
          <p:nvPr>
            <p:ph type="title"/>
          </p:nvPr>
        </p:nvSpPr>
        <p:spPr>
          <a:xfrm>
            <a:off x="55" y="1821957"/>
            <a:ext cx="9142413" cy="900649"/>
          </a:xfrm>
          <a:noFill/>
          <a:ln>
            <a:noFill/>
          </a:ln>
        </p:spPr>
        <p:txBody>
          <a:bodyPr/>
          <a:lstStyle>
            <a:lvl1pPr algn="ctr">
              <a:defRPr sz="6000" b="0">
                <a:solidFill>
                  <a:schemeClr val="bg1"/>
                </a:solidFill>
              </a:defRPr>
            </a:lvl1pPr>
          </a:lstStyle>
          <a:p>
            <a:r>
              <a:rPr lang="en-US" dirty="0" smtClean="0"/>
              <a:t>Click to edit Master title style</a:t>
            </a:r>
            <a:endParaRPr lang="en-US" dirty="0"/>
          </a:p>
        </p:txBody>
      </p:sp>
      <p:sp>
        <p:nvSpPr>
          <p:cNvPr id="6" name="Footer Placeholder 4"/>
          <p:cNvSpPr>
            <a:spLocks noGrp="1"/>
          </p:cNvSpPr>
          <p:nvPr userDrawn="1">
            <p:ph type="ftr" sz="quarter" idx="10"/>
          </p:nvPr>
        </p:nvSpPr>
        <p:spPr/>
        <p:txBody>
          <a:bodyPr/>
          <a:lstStyle>
            <a:lvl1pPr>
              <a:defRPr dirty="0"/>
            </a:lvl1pPr>
          </a:lstStyle>
          <a:p>
            <a:pPr>
              <a:defRPr/>
            </a:pPr>
            <a:endParaRPr lang="en-US"/>
          </a:p>
        </p:txBody>
      </p:sp>
    </p:spTree>
  </p:cSld>
  <p:clrMapOvr>
    <a:masterClrMapping/>
  </p:clrMapOvr>
  <p:transition>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99" y="204395"/>
            <a:ext cx="3008312" cy="872133"/>
          </a:xfrm>
        </p:spPr>
        <p:txBody>
          <a:bodyPr/>
          <a:lstStyle>
            <a:lvl1pPr algn="l">
              <a:defRPr sz="1200" b="1"/>
            </a:lvl1pPr>
          </a:lstStyle>
          <a:p>
            <a:r>
              <a:rPr lang="en-US" smtClean="0"/>
              <a:t>Click to edit Master title style</a:t>
            </a:r>
            <a:endParaRPr lang="en-US"/>
          </a:p>
        </p:txBody>
      </p:sp>
      <p:sp>
        <p:nvSpPr>
          <p:cNvPr id="3" name="Content Placeholder 2"/>
          <p:cNvSpPr>
            <a:spLocks noGrp="1"/>
          </p:cNvSpPr>
          <p:nvPr>
            <p:ph idx="1"/>
          </p:nvPr>
        </p:nvSpPr>
        <p:spPr>
          <a:xfrm>
            <a:off x="3574852" y="204391"/>
            <a:ext cx="5111750" cy="4390430"/>
          </a:xfrm>
        </p:spPr>
        <p:txBody>
          <a:bodyPr/>
          <a:lstStyle>
            <a:lvl1pPr>
              <a:defRPr sz="2000"/>
            </a:lvl1pPr>
            <a:lvl2pPr>
              <a:defRPr sz="1800"/>
            </a:lvl2pPr>
            <a:lvl3pPr>
              <a:defRPr sz="15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399" y="1076533"/>
            <a:ext cx="3008312" cy="3518297"/>
          </a:xfrm>
        </p:spPr>
        <p:txBody>
          <a:bodyPr/>
          <a:lstStyle>
            <a:lvl1pPr marL="0" indent="0">
              <a:buNone/>
              <a:defRPr sz="900"/>
            </a:lvl1pPr>
            <a:lvl2pPr marL="285573" indent="0">
              <a:buNone/>
              <a:defRPr sz="700"/>
            </a:lvl2pPr>
            <a:lvl3pPr marL="571145" indent="0">
              <a:buNone/>
              <a:defRPr sz="600"/>
            </a:lvl3pPr>
            <a:lvl4pPr marL="856718" indent="0">
              <a:buNone/>
              <a:defRPr sz="600"/>
            </a:lvl4pPr>
            <a:lvl5pPr marL="1142291" indent="0">
              <a:buNone/>
              <a:defRPr sz="600"/>
            </a:lvl5pPr>
            <a:lvl6pPr marL="1427864" indent="0">
              <a:buNone/>
              <a:defRPr sz="600"/>
            </a:lvl6pPr>
            <a:lvl7pPr marL="1713437" indent="0">
              <a:buNone/>
              <a:defRPr sz="600"/>
            </a:lvl7pPr>
            <a:lvl8pPr marL="1999011" indent="0">
              <a:buNone/>
              <a:defRPr sz="600"/>
            </a:lvl8pPr>
            <a:lvl9pPr marL="2284583" indent="0">
              <a:buNone/>
              <a:defRPr sz="6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811" y="206376"/>
            <a:ext cx="2056805" cy="438844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399" y="206376"/>
            <a:ext cx="6077148" cy="438844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76313" y="1200150"/>
            <a:ext cx="3692525" cy="325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1231" y="1200150"/>
            <a:ext cx="3692525" cy="325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Text Box 14"/>
          <p:cNvSpPr txBox="1">
            <a:spLocks noChangeArrowheads="1"/>
          </p:cNvSpPr>
          <p:nvPr userDrawn="1"/>
        </p:nvSpPr>
        <p:spPr bwMode="auto">
          <a:xfrm>
            <a:off x="635000" y="4875213"/>
            <a:ext cx="157163" cy="219075"/>
          </a:xfrm>
          <a:prstGeom prst="rect">
            <a:avLst/>
          </a:prstGeom>
          <a:noFill/>
          <a:ln>
            <a:noFill/>
          </a:ln>
          <a:extLst>
            <a:ext uri="{909E8E84-426E-40dd-AFC4-6F175D3DCCD1}"/>
            <a:ext uri="{91240B29-F687-4f45-9708-019B960494DF}"/>
          </a:extLst>
        </p:spPr>
        <p:txBody>
          <a:bodyPr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777" eaLnBrk="1" hangingPunct="1">
              <a:spcBef>
                <a:spcPts val="0"/>
              </a:spcBef>
              <a:buClr>
                <a:schemeClr val="accent1"/>
              </a:buClr>
              <a:buFont typeface="Arial"/>
              <a:buNone/>
              <a:defRPr/>
            </a:pPr>
            <a:fld id="{A6151C9F-3B15-4F2F-9C84-457E0492662F}" type="slidenum">
              <a:rPr lang="en-US" sz="600" smtClean="0">
                <a:cs typeface="Arial" pitchFamily="34" charset="0"/>
              </a:rPr>
              <a:pPr algn="r" defTabSz="342777" eaLnBrk="1" hangingPunct="1">
                <a:spcBef>
                  <a:spcPts val="0"/>
                </a:spcBef>
                <a:buClr>
                  <a:schemeClr val="accent1"/>
                </a:buClr>
                <a:buFont typeface="Arial"/>
                <a:buNone/>
                <a:defRPr/>
              </a:pPr>
              <a:t>‹#›</a:t>
            </a:fld>
            <a:endParaRPr lang="en-US" sz="600" dirty="0" smtClean="0">
              <a:solidFill>
                <a:srgbClr val="292929"/>
              </a:solidFill>
              <a:cs typeface="Arial" pitchFamily="34" charset="0"/>
            </a:endParaRPr>
          </a:p>
        </p:txBody>
      </p:sp>
      <p:sp>
        <p:nvSpPr>
          <p:cNvPr id="4" name="Text Box 14"/>
          <p:cNvSpPr txBox="1">
            <a:spLocks noChangeArrowheads="1"/>
          </p:cNvSpPr>
          <p:nvPr userDrawn="1"/>
        </p:nvSpPr>
        <p:spPr bwMode="auto">
          <a:xfrm>
            <a:off x="858838" y="4875213"/>
            <a:ext cx="2228850" cy="219075"/>
          </a:xfrm>
          <a:prstGeom prst="rect">
            <a:avLst/>
          </a:prstGeom>
          <a:noFill/>
          <a:ln>
            <a:noFill/>
          </a:ln>
          <a:extLst>
            <a:ext uri="{909E8E84-426E-40dd-AFC4-6F175D3DCCD1}"/>
            <a:ext uri="{91240B29-F687-4f45-9708-019B960494DF}"/>
          </a:extLst>
        </p:spPr>
        <p:txBody>
          <a:bodyPr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777" eaLnBrk="1" hangingPunct="1">
              <a:spcBef>
                <a:spcPts val="0"/>
              </a:spcBef>
              <a:buClr>
                <a:schemeClr val="accent1"/>
              </a:buClr>
              <a:buFont typeface="Arial"/>
              <a:buNone/>
              <a:defRPr/>
            </a:pPr>
            <a:r>
              <a:rPr lang="en-US" sz="600" dirty="0" smtClean="0">
                <a:solidFill>
                  <a:srgbClr val="292929"/>
                </a:solidFill>
                <a:cs typeface="Arial" pitchFamily="34" charset="0"/>
              </a:rPr>
              <a:t>Copyright © 2011, Oracle and/or its affiliates. All rights reserved.</a:t>
            </a:r>
          </a:p>
        </p:txBody>
      </p:sp>
      <p:cxnSp>
        <p:nvCxnSpPr>
          <p:cNvPr id="5" name="Straight Connector 4"/>
          <p:cNvCxnSpPr/>
          <p:nvPr userDrawn="1"/>
        </p:nvCxnSpPr>
        <p:spPr>
          <a:xfrm flipH="1">
            <a:off x="823913" y="4897438"/>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4979"/>
            <a:ext cx="7772797" cy="1021953"/>
          </a:xfrm>
        </p:spPr>
        <p:txBody>
          <a:bodyPr/>
          <a:lstStyle>
            <a:lvl1pPr algn="l">
              <a:defRPr sz="2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5" y="2179841"/>
            <a:ext cx="7772797" cy="1125141"/>
          </a:xfrm>
        </p:spPr>
        <p:txBody>
          <a:bodyPr anchor="b"/>
          <a:lstStyle>
            <a:lvl1pPr marL="0" indent="0">
              <a:buNone/>
              <a:defRPr sz="1200">
                <a:solidFill>
                  <a:schemeClr val="tx1">
                    <a:tint val="75000"/>
                  </a:schemeClr>
                </a:solidFill>
              </a:defRPr>
            </a:lvl1pPr>
            <a:lvl2pPr marL="285511" indent="0">
              <a:buNone/>
              <a:defRPr sz="1100">
                <a:solidFill>
                  <a:schemeClr val="tx1">
                    <a:tint val="75000"/>
                  </a:schemeClr>
                </a:solidFill>
              </a:defRPr>
            </a:lvl2pPr>
            <a:lvl3pPr marL="571021" indent="0">
              <a:buNone/>
              <a:defRPr sz="1000">
                <a:solidFill>
                  <a:schemeClr val="tx1">
                    <a:tint val="75000"/>
                  </a:schemeClr>
                </a:solidFill>
              </a:defRPr>
            </a:lvl3pPr>
            <a:lvl4pPr marL="856533" indent="0">
              <a:buNone/>
              <a:defRPr sz="900">
                <a:solidFill>
                  <a:schemeClr val="tx1">
                    <a:tint val="75000"/>
                  </a:schemeClr>
                </a:solidFill>
              </a:defRPr>
            </a:lvl4pPr>
            <a:lvl5pPr marL="1142044" indent="0">
              <a:buNone/>
              <a:defRPr sz="900">
                <a:solidFill>
                  <a:schemeClr val="tx1">
                    <a:tint val="75000"/>
                  </a:schemeClr>
                </a:solidFill>
              </a:defRPr>
            </a:lvl5pPr>
            <a:lvl6pPr marL="1427555" indent="0">
              <a:buNone/>
              <a:defRPr sz="900">
                <a:solidFill>
                  <a:schemeClr val="tx1">
                    <a:tint val="75000"/>
                  </a:schemeClr>
                </a:solidFill>
              </a:defRPr>
            </a:lvl6pPr>
            <a:lvl7pPr marL="1713066" indent="0">
              <a:buNone/>
              <a:defRPr sz="900">
                <a:solidFill>
                  <a:schemeClr val="tx1">
                    <a:tint val="75000"/>
                  </a:schemeClr>
                </a:solidFill>
              </a:defRPr>
            </a:lvl7pPr>
            <a:lvl8pPr marL="1998578" indent="0">
              <a:buNone/>
              <a:defRPr sz="900">
                <a:solidFill>
                  <a:schemeClr val="tx1">
                    <a:tint val="75000"/>
                  </a:schemeClr>
                </a:solidFill>
              </a:defRPr>
            </a:lvl8pPr>
            <a:lvl9pPr marL="2284088" indent="0">
              <a:buNone/>
              <a:defRPr sz="900">
                <a:solidFill>
                  <a:schemeClr val="tx1">
                    <a:tint val="75000"/>
                  </a:schemeClr>
                </a:solidFill>
              </a:defRPr>
            </a:lvl9pPr>
          </a:lstStyle>
          <a:p>
            <a:pPr lvl="0"/>
            <a:r>
              <a:rPr lang="en-US"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4"/>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3"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9"/>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259557"/>
            <a:ext cx="1898650" cy="41981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76300" y="259557"/>
            <a:ext cx="5543550" cy="41981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14"/>
          <p:cNvSpPr txBox="1">
            <a:spLocks noChangeArrowheads="1"/>
          </p:cNvSpPr>
          <p:nvPr userDrawn="1"/>
        </p:nvSpPr>
        <p:spPr bwMode="auto">
          <a:xfrm>
            <a:off x="635000" y="4875213"/>
            <a:ext cx="157163" cy="219075"/>
          </a:xfrm>
          <a:prstGeom prst="rect">
            <a:avLst/>
          </a:prstGeom>
          <a:noFill/>
          <a:ln>
            <a:noFill/>
          </a:ln>
          <a:extLst>
            <a:ext uri="{909E8E84-426E-40dd-AFC4-6F175D3DCCD1}"/>
            <a:ext uri="{91240B29-F687-4f45-9708-019B960494DF}"/>
          </a:extLst>
        </p:spPr>
        <p:txBody>
          <a:bodyPr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777" eaLnBrk="1" hangingPunct="1">
              <a:spcBef>
                <a:spcPts val="0"/>
              </a:spcBef>
              <a:buClr>
                <a:schemeClr val="accent1"/>
              </a:buClr>
              <a:buFont typeface="Arial"/>
              <a:buNone/>
              <a:defRPr/>
            </a:pPr>
            <a:fld id="{A6151C9F-3B15-4F2F-9C84-457E0492662F}" type="slidenum">
              <a:rPr lang="en-US" sz="600" smtClean="0">
                <a:cs typeface="Arial" pitchFamily="34" charset="0"/>
              </a:rPr>
              <a:pPr algn="r" defTabSz="342777" eaLnBrk="1" hangingPunct="1">
                <a:spcBef>
                  <a:spcPts val="0"/>
                </a:spcBef>
                <a:buClr>
                  <a:schemeClr val="accent1"/>
                </a:buClr>
                <a:buFont typeface="Arial"/>
                <a:buNone/>
                <a:defRPr/>
              </a:pPr>
              <a:t>‹#›</a:t>
            </a:fld>
            <a:endParaRPr lang="en-US" sz="600" dirty="0" smtClean="0">
              <a:solidFill>
                <a:srgbClr val="292929"/>
              </a:solidFill>
              <a:cs typeface="Arial" pitchFamily="34" charset="0"/>
            </a:endParaRPr>
          </a:p>
        </p:txBody>
      </p:sp>
      <p:sp>
        <p:nvSpPr>
          <p:cNvPr id="6" name="Text Box 14"/>
          <p:cNvSpPr txBox="1">
            <a:spLocks noChangeArrowheads="1"/>
          </p:cNvSpPr>
          <p:nvPr userDrawn="1"/>
        </p:nvSpPr>
        <p:spPr bwMode="auto">
          <a:xfrm>
            <a:off x="858838" y="4875213"/>
            <a:ext cx="2228850" cy="219075"/>
          </a:xfrm>
          <a:prstGeom prst="rect">
            <a:avLst/>
          </a:prstGeom>
          <a:noFill/>
          <a:ln>
            <a:noFill/>
          </a:ln>
          <a:extLst>
            <a:ext uri="{909E8E84-426E-40dd-AFC4-6F175D3DCCD1}"/>
            <a:ext uri="{91240B29-F687-4f45-9708-019B960494DF}"/>
          </a:extLst>
        </p:spPr>
        <p:txBody>
          <a:bodyPr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777" eaLnBrk="1" hangingPunct="1">
              <a:spcBef>
                <a:spcPts val="0"/>
              </a:spcBef>
              <a:buClr>
                <a:schemeClr val="accent1"/>
              </a:buClr>
              <a:buFont typeface="Arial"/>
              <a:buNone/>
              <a:defRPr/>
            </a:pPr>
            <a:r>
              <a:rPr lang="en-US" sz="600" dirty="0" smtClean="0">
                <a:solidFill>
                  <a:srgbClr val="292929"/>
                </a:solidFill>
                <a:cs typeface="Arial" pitchFamily="34" charset="0"/>
              </a:rPr>
              <a:t>Copyright © 2011, Oracle and/or its affiliates. All rights reserved.</a:t>
            </a:r>
          </a:p>
        </p:txBody>
      </p:sp>
      <p:cxnSp>
        <p:nvCxnSpPr>
          <p:cNvPr id="7" name="Straight Connector 6"/>
          <p:cNvCxnSpPr/>
          <p:nvPr userDrawn="1"/>
        </p:nvCxnSpPr>
        <p:spPr>
          <a:xfrm flipH="1">
            <a:off x="823913" y="4897438"/>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ransition>
    <p:wipe dir="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76313" y="1200150"/>
            <a:ext cx="3692525" cy="325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1231" y="1200150"/>
            <a:ext cx="3692525" cy="325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399" y="1200547"/>
            <a:ext cx="4066976"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54" y="1200547"/>
            <a:ext cx="4066977"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4"/>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3"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9"/>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259557"/>
            <a:ext cx="1898650" cy="41981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76300" y="259557"/>
            <a:ext cx="5543550" cy="41981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08038" y="1164166"/>
            <a:ext cx="7910512" cy="3297237"/>
          </a:xfrm>
        </p:spPr>
        <p:txBody>
          <a:bodyPr/>
          <a:lstStyle>
            <a:lvl1pPr>
              <a:defRPr sz="2400"/>
            </a:lvl1pPr>
            <a:lvl2pPr>
              <a:defRPr sz="2000"/>
            </a:lvl2pPr>
            <a:lvl3pPr>
              <a:defRPr sz="1800"/>
            </a:lvl3pPr>
            <a:lvl4pPr>
              <a:defRPr sz="1800"/>
            </a:lvl4pPr>
            <a:lvl5pPr>
              <a:defRPr sz="18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808038" y="658584"/>
            <a:ext cx="8139112" cy="318691"/>
          </a:xfrm>
        </p:spPr>
        <p:txBody>
          <a:bodyPr/>
          <a:lstStyle>
            <a:lvl1pPr marL="0" indent="0">
              <a:buNone/>
              <a:defRPr sz="2400">
                <a:solidFill>
                  <a:schemeClr val="accent2"/>
                </a:solidFill>
              </a:defRPr>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4979"/>
            <a:ext cx="7772797" cy="1021953"/>
          </a:xfrm>
        </p:spPr>
        <p:txBody>
          <a:bodyPr/>
          <a:lstStyle>
            <a:lvl1pPr algn="l">
              <a:defRPr sz="2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5" y="2179841"/>
            <a:ext cx="7772797" cy="1125141"/>
          </a:xfrm>
        </p:spPr>
        <p:txBody>
          <a:bodyPr anchor="b"/>
          <a:lstStyle>
            <a:lvl1pPr marL="0" indent="0">
              <a:buNone/>
              <a:defRPr sz="1200">
                <a:solidFill>
                  <a:schemeClr val="tx1">
                    <a:tint val="75000"/>
                  </a:schemeClr>
                </a:solidFill>
              </a:defRPr>
            </a:lvl1pPr>
            <a:lvl2pPr marL="285511" indent="0">
              <a:buNone/>
              <a:defRPr sz="1100">
                <a:solidFill>
                  <a:schemeClr val="tx1">
                    <a:tint val="75000"/>
                  </a:schemeClr>
                </a:solidFill>
              </a:defRPr>
            </a:lvl2pPr>
            <a:lvl3pPr marL="571021" indent="0">
              <a:buNone/>
              <a:defRPr sz="1000">
                <a:solidFill>
                  <a:schemeClr val="tx1">
                    <a:tint val="75000"/>
                  </a:schemeClr>
                </a:solidFill>
              </a:defRPr>
            </a:lvl3pPr>
            <a:lvl4pPr marL="856533" indent="0">
              <a:buNone/>
              <a:defRPr sz="900">
                <a:solidFill>
                  <a:schemeClr val="tx1">
                    <a:tint val="75000"/>
                  </a:schemeClr>
                </a:solidFill>
              </a:defRPr>
            </a:lvl4pPr>
            <a:lvl5pPr marL="1142044" indent="0">
              <a:buNone/>
              <a:defRPr sz="900">
                <a:solidFill>
                  <a:schemeClr val="tx1">
                    <a:tint val="75000"/>
                  </a:schemeClr>
                </a:solidFill>
              </a:defRPr>
            </a:lvl5pPr>
            <a:lvl6pPr marL="1427555" indent="0">
              <a:buNone/>
              <a:defRPr sz="900">
                <a:solidFill>
                  <a:schemeClr val="tx1">
                    <a:tint val="75000"/>
                  </a:schemeClr>
                </a:solidFill>
              </a:defRPr>
            </a:lvl6pPr>
            <a:lvl7pPr marL="1713066" indent="0">
              <a:buNone/>
              <a:defRPr sz="900">
                <a:solidFill>
                  <a:schemeClr val="tx1">
                    <a:tint val="75000"/>
                  </a:schemeClr>
                </a:solidFill>
              </a:defRPr>
            </a:lvl7pPr>
            <a:lvl8pPr marL="1998578" indent="0">
              <a:buNone/>
              <a:defRPr sz="900">
                <a:solidFill>
                  <a:schemeClr val="tx1">
                    <a:tint val="75000"/>
                  </a:schemeClr>
                </a:solidFill>
              </a:defRPr>
            </a:lvl8pPr>
            <a:lvl9pPr marL="2284088" indent="0">
              <a:buNone/>
              <a:defRPr sz="900">
                <a:solidFill>
                  <a:schemeClr val="tx1">
                    <a:tint val="75000"/>
                  </a:schemeClr>
                </a:solidFill>
              </a:defRPr>
            </a:lvl9pPr>
          </a:lstStyle>
          <a:p>
            <a:pPr lvl="0"/>
            <a:r>
              <a:rPr lang="en-US"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399" y="1200547"/>
            <a:ext cx="4066976"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47" y="1200547"/>
            <a:ext cx="4066977"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image" Target="../media/image3.jpeg"/><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image" Target="../media/image2.jpeg"/><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image" Target="../media/image1.jpeg"/><Relationship Id="rId5" Type="http://schemas.openxmlformats.org/officeDocument/2006/relationships/slideLayout" Target="../slideLayouts/slideLayout99.xml"/><Relationship Id="rId10" Type="http://schemas.openxmlformats.org/officeDocument/2006/relationships/theme" Target="../theme/theme10.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3.jpe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image" Target="../media/image2.jpeg"/><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image" Target="../media/image1.jpeg"/><Relationship Id="rId5" Type="http://schemas.openxmlformats.org/officeDocument/2006/relationships/slideLayout" Target="../slideLayouts/slideLayout108.xml"/><Relationship Id="rId10" Type="http://schemas.openxmlformats.org/officeDocument/2006/relationships/theme" Target="../theme/theme11.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media/image3.jpe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image" Target="../media/image2.jpeg"/><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image" Target="../media/image1.jpeg"/><Relationship Id="rId5" Type="http://schemas.openxmlformats.org/officeDocument/2006/relationships/slideLayout" Target="../slideLayouts/slideLayout117.xml"/><Relationship Id="rId10" Type="http://schemas.openxmlformats.org/officeDocument/2006/relationships/theme" Target="../theme/theme1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3.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image" Target="../media/image2.jpeg"/><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image" Target="../media/image1.jpeg"/><Relationship Id="rId5" Type="http://schemas.openxmlformats.org/officeDocument/2006/relationships/slideLayout" Target="../slideLayouts/slideLayout126.xml"/><Relationship Id="rId10" Type="http://schemas.openxmlformats.org/officeDocument/2006/relationships/theme" Target="../theme/theme13.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image" Target="../media/image3.jpeg"/><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image" Target="../media/image2.jpeg"/><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image" Target="../media/image1.jpeg"/><Relationship Id="rId5" Type="http://schemas.openxmlformats.org/officeDocument/2006/relationships/slideLayout" Target="../slideLayouts/slideLayout135.xml"/><Relationship Id="rId10" Type="http://schemas.openxmlformats.org/officeDocument/2006/relationships/theme" Target="../theme/theme14.xml"/><Relationship Id="rId4" Type="http://schemas.openxmlformats.org/officeDocument/2006/relationships/slideLayout" Target="../slideLayouts/slideLayout134.xml"/><Relationship Id="rId9" Type="http://schemas.openxmlformats.org/officeDocument/2006/relationships/slideLayout" Target="../slideLayouts/slideLayout139.xml"/></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141.xml"/><Relationship Id="rId1" Type="http://schemas.openxmlformats.org/officeDocument/2006/relationships/slideLayout" Target="../slideLayouts/slideLayout140.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42.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143.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144.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14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2.jpe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1.jpeg"/><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146.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147.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148.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149.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150.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151.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152.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image" Target="../media/image3.jpeg"/><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image" Target="../media/image2.jpeg"/><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image" Target="../media/image1.jpeg"/><Relationship Id="rId5" Type="http://schemas.openxmlformats.org/officeDocument/2006/relationships/slideLayout" Target="../slideLayouts/slideLayout157.xml"/><Relationship Id="rId10" Type="http://schemas.openxmlformats.org/officeDocument/2006/relationships/theme" Target="../theme/theme27.xml"/><Relationship Id="rId4" Type="http://schemas.openxmlformats.org/officeDocument/2006/relationships/slideLayout" Target="../slideLayouts/slideLayout156.xml"/><Relationship Id="rId9" Type="http://schemas.openxmlformats.org/officeDocument/2006/relationships/slideLayout" Target="../slideLayouts/slideLayout161.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162.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16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2.jpe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1.jpeg"/><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171.xml"/><Relationship Id="rId13" Type="http://schemas.openxmlformats.org/officeDocument/2006/relationships/image" Target="../media/image2.jpeg"/><Relationship Id="rId3" Type="http://schemas.openxmlformats.org/officeDocument/2006/relationships/slideLayout" Target="../slideLayouts/slideLayout166.xml"/><Relationship Id="rId7" Type="http://schemas.openxmlformats.org/officeDocument/2006/relationships/slideLayout" Target="../slideLayouts/slideLayout170.xml"/><Relationship Id="rId12" Type="http://schemas.openxmlformats.org/officeDocument/2006/relationships/image" Target="../media/image1.jpeg"/><Relationship Id="rId2" Type="http://schemas.openxmlformats.org/officeDocument/2006/relationships/slideLayout" Target="../slideLayouts/slideLayout165.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1" Type="http://schemas.openxmlformats.org/officeDocument/2006/relationships/theme" Target="../theme/theme30.xml"/><Relationship Id="rId5" Type="http://schemas.openxmlformats.org/officeDocument/2006/relationships/slideLayout" Target="../slideLayouts/slideLayout168.xml"/><Relationship Id="rId10" Type="http://schemas.openxmlformats.org/officeDocument/2006/relationships/slideLayout" Target="../slideLayouts/slideLayout173.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4" Type="http://schemas.openxmlformats.org/officeDocument/2006/relationships/image" Target="../media/image3.jpeg"/></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181.xml"/><Relationship Id="rId13" Type="http://schemas.openxmlformats.org/officeDocument/2006/relationships/slideLayout" Target="../slideLayouts/slideLayout186.xml"/><Relationship Id="rId18" Type="http://schemas.openxmlformats.org/officeDocument/2006/relationships/theme" Target="../theme/theme31.xml"/><Relationship Id="rId3" Type="http://schemas.openxmlformats.org/officeDocument/2006/relationships/slideLayout" Target="../slideLayouts/slideLayout176.xml"/><Relationship Id="rId21" Type="http://schemas.openxmlformats.org/officeDocument/2006/relationships/image" Target="../media/image3.jpeg"/><Relationship Id="rId7" Type="http://schemas.openxmlformats.org/officeDocument/2006/relationships/slideLayout" Target="../slideLayouts/slideLayout180.xml"/><Relationship Id="rId12" Type="http://schemas.openxmlformats.org/officeDocument/2006/relationships/slideLayout" Target="../slideLayouts/slideLayout185.xml"/><Relationship Id="rId17" Type="http://schemas.openxmlformats.org/officeDocument/2006/relationships/slideLayout" Target="../slideLayouts/slideLayout190.xml"/><Relationship Id="rId2" Type="http://schemas.openxmlformats.org/officeDocument/2006/relationships/slideLayout" Target="../slideLayouts/slideLayout175.xml"/><Relationship Id="rId16" Type="http://schemas.openxmlformats.org/officeDocument/2006/relationships/slideLayout" Target="../slideLayouts/slideLayout189.xml"/><Relationship Id="rId20" Type="http://schemas.openxmlformats.org/officeDocument/2006/relationships/image" Target="../media/image2.jpeg"/><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5" Type="http://schemas.openxmlformats.org/officeDocument/2006/relationships/slideLayout" Target="../slideLayouts/slideLayout178.xml"/><Relationship Id="rId15" Type="http://schemas.openxmlformats.org/officeDocument/2006/relationships/slideLayout" Target="../slideLayouts/slideLayout188.xml"/><Relationship Id="rId10" Type="http://schemas.openxmlformats.org/officeDocument/2006/relationships/slideLayout" Target="../slideLayouts/slideLayout183.xml"/><Relationship Id="rId19" Type="http://schemas.openxmlformats.org/officeDocument/2006/relationships/image" Target="../media/image1.jpeg"/><Relationship Id="rId4" Type="http://schemas.openxmlformats.org/officeDocument/2006/relationships/slideLayout" Target="../slideLayouts/slideLayout177.xml"/><Relationship Id="rId9" Type="http://schemas.openxmlformats.org/officeDocument/2006/relationships/slideLayout" Target="../slideLayouts/slideLayout182.xml"/><Relationship Id="rId14" Type="http://schemas.openxmlformats.org/officeDocument/2006/relationships/slideLayout" Target="../slideLayouts/slideLayout187.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2.jpe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32.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5" Type="http://schemas.openxmlformats.org/officeDocument/2006/relationships/image" Target="../media/image5.wmf"/><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 Id="rId14" Type="http://schemas.openxmlformats.org/officeDocument/2006/relationships/image" Target="../media/image1.jpeg"/></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3.jpe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image" Target="../media/image2.jpeg"/><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image" Target="../media/image1.jpeg"/><Relationship Id="rId5" Type="http://schemas.openxmlformats.org/officeDocument/2006/relationships/slideLayout" Target="../slideLayouts/slideLayout206.xml"/><Relationship Id="rId10" Type="http://schemas.openxmlformats.org/officeDocument/2006/relationships/theme" Target="../theme/theme33.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218.xml"/><Relationship Id="rId13" Type="http://schemas.openxmlformats.org/officeDocument/2006/relationships/slideLayout" Target="../slideLayouts/slideLayout223.xml"/><Relationship Id="rId18" Type="http://schemas.openxmlformats.org/officeDocument/2006/relationships/theme" Target="../theme/theme34.xml"/><Relationship Id="rId3" Type="http://schemas.openxmlformats.org/officeDocument/2006/relationships/slideLayout" Target="../slideLayouts/slideLayout213.xml"/><Relationship Id="rId21" Type="http://schemas.openxmlformats.org/officeDocument/2006/relationships/image" Target="../media/image3.jpeg"/><Relationship Id="rId7" Type="http://schemas.openxmlformats.org/officeDocument/2006/relationships/slideLayout" Target="../slideLayouts/slideLayout217.xml"/><Relationship Id="rId12" Type="http://schemas.openxmlformats.org/officeDocument/2006/relationships/slideLayout" Target="../slideLayouts/slideLayout222.xml"/><Relationship Id="rId17" Type="http://schemas.openxmlformats.org/officeDocument/2006/relationships/slideLayout" Target="../slideLayouts/slideLayout227.xml"/><Relationship Id="rId2" Type="http://schemas.openxmlformats.org/officeDocument/2006/relationships/slideLayout" Target="../slideLayouts/slideLayout212.xml"/><Relationship Id="rId16" Type="http://schemas.openxmlformats.org/officeDocument/2006/relationships/slideLayout" Target="../slideLayouts/slideLayout226.xml"/><Relationship Id="rId20" Type="http://schemas.openxmlformats.org/officeDocument/2006/relationships/image" Target="../media/image2.jpeg"/><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5" Type="http://schemas.openxmlformats.org/officeDocument/2006/relationships/slideLayout" Target="../slideLayouts/slideLayout225.xml"/><Relationship Id="rId10" Type="http://schemas.openxmlformats.org/officeDocument/2006/relationships/slideLayout" Target="../slideLayouts/slideLayout220.xml"/><Relationship Id="rId19" Type="http://schemas.openxmlformats.org/officeDocument/2006/relationships/image" Target="../media/image1.jpeg"/><Relationship Id="rId4" Type="http://schemas.openxmlformats.org/officeDocument/2006/relationships/slideLayout" Target="../slideLayouts/slideLayout214.xml"/><Relationship Id="rId9" Type="http://schemas.openxmlformats.org/officeDocument/2006/relationships/slideLayout" Target="../slideLayouts/slideLayout219.xml"/><Relationship Id="rId14" Type="http://schemas.openxmlformats.org/officeDocument/2006/relationships/slideLayout" Target="../slideLayouts/slideLayout2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2.jpe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image" Target="../media/image5.wmf"/><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image" Target="../media/image3.jpe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image" Target="../media/image2.jpe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image" Target="../media/image1.jpeg"/><Relationship Id="rId5" Type="http://schemas.openxmlformats.org/officeDocument/2006/relationships/slideLayout" Target="../slideLayouts/slideLayout47.xml"/><Relationship Id="rId10" Type="http://schemas.openxmlformats.org/officeDocument/2006/relationships/theme" Target="../theme/theme5.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6.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6" Type="http://schemas.openxmlformats.org/officeDocument/2006/relationships/image" Target="../media/image5.wmf"/><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image" Target="../media/image1.jpeg"/><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image" Target="../media/image3.jpe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2.jpe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1.jpeg"/><Relationship Id="rId5" Type="http://schemas.openxmlformats.org/officeDocument/2006/relationships/slideLayout" Target="../slideLayouts/slideLayout68.xml"/><Relationship Id="rId10" Type="http://schemas.openxmlformats.org/officeDocument/2006/relationships/theme" Target="../theme/theme7.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2.jpeg"/><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8.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5.wmf"/><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image" Target="../media/image2.jpeg"/><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9.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image" Target="../media/image5.wmf"/><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808038" y="201613"/>
            <a:ext cx="8132762" cy="431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9459" name="Text Placeholder 2"/>
          <p:cNvSpPr>
            <a:spLocks noGrp="1"/>
          </p:cNvSpPr>
          <p:nvPr>
            <p:ph type="body" idx="1"/>
          </p:nvPr>
        </p:nvSpPr>
        <p:spPr bwMode="auto">
          <a:xfrm>
            <a:off x="808038" y="1163638"/>
            <a:ext cx="8126412" cy="34782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6037263" y="4792663"/>
            <a:ext cx="2895600" cy="274637"/>
          </a:xfrm>
          <a:prstGeom prst="rect">
            <a:avLst/>
          </a:prstGeom>
        </p:spPr>
        <p:txBody>
          <a:bodyPr vert="horz" wrap="square" lIns="57103" tIns="28552" rIns="57103" bIns="28552" rtlCol="0" anchor="ctr"/>
          <a:lstStyle>
            <a:lvl1pPr algn="ctr">
              <a:lnSpc>
                <a:spcPct val="90000"/>
              </a:lnSpc>
              <a:spcBef>
                <a:spcPct val="50000"/>
              </a:spcBef>
              <a:buClr>
                <a:srgbClr val="829E7E"/>
              </a:buClr>
              <a:defRPr sz="700" dirty="0">
                <a:solidFill>
                  <a:srgbClr val="000000">
                    <a:tint val="75000"/>
                  </a:srgbClr>
                </a:solidFill>
                <a:latin typeface="Arial" charset="0"/>
                <a:ea typeface="ＭＳ Ｐゴシック" charset="-128"/>
                <a:cs typeface="+mn-cs"/>
              </a:defRPr>
            </a:lvl1pPr>
          </a:lstStyle>
          <a:p>
            <a:pPr>
              <a:defRPr/>
            </a:pPr>
            <a:endParaRPr lang="en-US"/>
          </a:p>
        </p:txBody>
      </p:sp>
      <p:pic>
        <p:nvPicPr>
          <p:cNvPr id="19461" name="Picture 24" descr="Small Red Square"/>
          <p:cNvPicPr>
            <a:picLocks noChangeAspect="1" noChangeArrowheads="1"/>
          </p:cNvPicPr>
          <p:nvPr/>
        </p:nvPicPr>
        <p:blipFill>
          <a:blip r:embed="rId15"/>
          <a:srcRect/>
          <a:stretch>
            <a:fillRect/>
          </a:stretch>
        </p:blipFill>
        <p:spPr bwMode="auto">
          <a:xfrm>
            <a:off x="0" y="0"/>
            <a:ext cx="573088" cy="550863"/>
          </a:xfrm>
          <a:prstGeom prst="rect">
            <a:avLst/>
          </a:prstGeom>
          <a:solidFill>
            <a:schemeClr val="tx2"/>
          </a:solidFill>
          <a:ln w="9525">
            <a:noFill/>
            <a:miter lim="800000"/>
            <a:headEnd/>
            <a:tailEnd/>
          </a:ln>
        </p:spPr>
      </p:pic>
      <p:grpSp>
        <p:nvGrpSpPr>
          <p:cNvPr id="19462" name="Group 5"/>
          <p:cNvGrpSpPr>
            <a:grpSpLocks/>
          </p:cNvGrpSpPr>
          <p:nvPr/>
        </p:nvGrpSpPr>
        <p:grpSpPr bwMode="auto">
          <a:xfrm>
            <a:off x="0" y="4629150"/>
            <a:ext cx="9144000" cy="168275"/>
            <a:chOff x="0" y="4629150"/>
            <a:chExt cx="9144000" cy="168275"/>
          </a:xfrm>
        </p:grpSpPr>
        <p:pic>
          <p:nvPicPr>
            <p:cNvPr id="19469" name="Picture 25" descr="Red Bar"/>
            <p:cNvPicPr>
              <a:picLocks noChangeAspect="1" noChangeArrowheads="1"/>
            </p:cNvPicPr>
            <p:nvPr/>
          </p:nvPicPr>
          <p:blipFill>
            <a:blip r:embed="rId16"/>
            <a:srcRect/>
            <a:stretch>
              <a:fillRect/>
            </a:stretch>
          </p:blipFill>
          <p:spPr bwMode="auto">
            <a:xfrm>
              <a:off x="0" y="4629150"/>
              <a:ext cx="9144000" cy="168275"/>
            </a:xfrm>
            <a:prstGeom prst="rect">
              <a:avLst/>
            </a:prstGeom>
            <a:noFill/>
            <a:ln w="9525">
              <a:noFill/>
              <a:miter lim="800000"/>
              <a:headEnd/>
              <a:tailEnd/>
            </a:ln>
          </p:spPr>
        </p:pic>
        <p:pic>
          <p:nvPicPr>
            <p:cNvPr id="19470" name="Picture 3" descr="O_redbox_clr_rgb.jpg"/>
            <p:cNvPicPr>
              <a:picLocks noChangeAspect="1"/>
            </p:cNvPicPr>
            <p:nvPr/>
          </p:nvPicPr>
          <p:blipFill>
            <a:blip r:embed="rId17"/>
            <a:srcRect/>
            <a:stretch>
              <a:fillRect/>
            </a:stretch>
          </p:blipFill>
          <p:spPr bwMode="auto">
            <a:xfrm>
              <a:off x="7989654" y="4651456"/>
              <a:ext cx="755707" cy="118628"/>
            </a:xfrm>
            <a:prstGeom prst="rect">
              <a:avLst/>
            </a:prstGeom>
            <a:noFill/>
            <a:ln w="9525">
              <a:noFill/>
              <a:miter lim="800000"/>
              <a:headEnd/>
              <a:tailEnd/>
            </a:ln>
          </p:spPr>
        </p:pic>
      </p:grpSp>
      <p:sp>
        <p:nvSpPr>
          <p:cNvPr id="14" name="Text Box 14"/>
          <p:cNvSpPr txBox="1">
            <a:spLocks noChangeArrowheads="1"/>
          </p:cNvSpPr>
          <p:nvPr userDrawn="1"/>
        </p:nvSpPr>
        <p:spPr bwMode="auto">
          <a:xfrm>
            <a:off x="635000" y="4875213"/>
            <a:ext cx="157163" cy="219075"/>
          </a:xfrm>
          <a:prstGeom prst="rect">
            <a:avLst/>
          </a:prstGeom>
          <a:noFill/>
          <a:ln>
            <a:noFill/>
          </a:ln>
          <a:extLst>
            <a:ext uri="{909E8E84-426E-40dd-AFC4-6F175D3DCCD1}"/>
            <a:ext uri="{91240B29-F687-4f45-9708-019B960494DF}"/>
          </a:extLst>
        </p:spPr>
        <p:txBody>
          <a:bodyPr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777" eaLnBrk="1" hangingPunct="1">
              <a:spcBef>
                <a:spcPts val="0"/>
              </a:spcBef>
              <a:buClr>
                <a:srgbClr val="829E7E"/>
              </a:buClr>
              <a:buFont typeface="Arial"/>
              <a:buNone/>
              <a:defRPr/>
            </a:pPr>
            <a:fld id="{0750F1F9-000C-4DFA-9CBB-5F3D27BE1CCF}" type="slidenum">
              <a:rPr lang="en-US" sz="600" smtClean="0">
                <a:solidFill>
                  <a:srgbClr val="000000"/>
                </a:solidFill>
                <a:cs typeface="Arial" pitchFamily="34" charset="0"/>
              </a:rPr>
              <a:pPr algn="r" defTabSz="342777" eaLnBrk="1" hangingPunct="1">
                <a:spcBef>
                  <a:spcPts val="0"/>
                </a:spcBef>
                <a:buClr>
                  <a:srgbClr val="829E7E"/>
                </a:buClr>
                <a:buFont typeface="Arial"/>
                <a:buNone/>
                <a:defRPr/>
              </a:pPr>
              <a:t>‹#›</a:t>
            </a:fld>
            <a:endParaRPr lang="en-US" sz="600" dirty="0" smtClean="0">
              <a:solidFill>
                <a:srgbClr val="292929"/>
              </a:solidFill>
              <a:cs typeface="Arial" pitchFamily="34" charset="0"/>
            </a:endParaRPr>
          </a:p>
        </p:txBody>
      </p:sp>
      <p:sp>
        <p:nvSpPr>
          <p:cNvPr id="18" name="Text Box 14"/>
          <p:cNvSpPr txBox="1">
            <a:spLocks noChangeArrowheads="1"/>
          </p:cNvSpPr>
          <p:nvPr userDrawn="1"/>
        </p:nvSpPr>
        <p:spPr bwMode="auto">
          <a:xfrm>
            <a:off x="858838" y="4875213"/>
            <a:ext cx="2228850" cy="219075"/>
          </a:xfrm>
          <a:prstGeom prst="rect">
            <a:avLst/>
          </a:prstGeom>
          <a:noFill/>
          <a:ln>
            <a:noFill/>
          </a:ln>
          <a:extLst>
            <a:ext uri="{909E8E84-426E-40dd-AFC4-6F175D3DCCD1}"/>
            <a:ext uri="{91240B29-F687-4f45-9708-019B960494DF}"/>
          </a:extLst>
        </p:spPr>
        <p:txBody>
          <a:bodyPr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777" eaLnBrk="1" hangingPunct="1">
              <a:spcBef>
                <a:spcPts val="0"/>
              </a:spcBef>
              <a:buClr>
                <a:srgbClr val="829E7E"/>
              </a:buClr>
              <a:buFont typeface="Arial"/>
              <a:buNone/>
              <a:defRPr/>
            </a:pPr>
            <a:r>
              <a:rPr lang="en-US" sz="600" dirty="0" smtClean="0">
                <a:solidFill>
                  <a:srgbClr val="292929"/>
                </a:solidFill>
                <a:cs typeface="Arial" pitchFamily="34" charset="0"/>
              </a:rPr>
              <a:t>Copyright © 2011, Oracle and/or its affiliates. All rights reserved.</a:t>
            </a:r>
          </a:p>
        </p:txBody>
      </p:sp>
      <p:cxnSp>
        <p:nvCxnSpPr>
          <p:cNvPr id="19" name="Straight Connector 18"/>
          <p:cNvCxnSpPr/>
          <p:nvPr userDrawn="1"/>
        </p:nvCxnSpPr>
        <p:spPr>
          <a:xfrm flipH="1">
            <a:off x="823913" y="4897438"/>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4636" r:id="rId1"/>
    <p:sldLayoutId id="2147484765" r:id="rId2"/>
    <p:sldLayoutId id="2147484635" r:id="rId3"/>
    <p:sldLayoutId id="2147484634" r:id="rId4"/>
    <p:sldLayoutId id="2147484766" r:id="rId5"/>
    <p:sldLayoutId id="2147484767" r:id="rId6"/>
    <p:sldLayoutId id="2147484768" r:id="rId7"/>
    <p:sldLayoutId id="2147484633" r:id="rId8"/>
    <p:sldLayoutId id="2147484632" r:id="rId9"/>
    <p:sldLayoutId id="2147484631" r:id="rId10"/>
    <p:sldLayoutId id="2147484630" r:id="rId11"/>
    <p:sldLayoutId id="2147484629" r:id="rId12"/>
    <p:sldLayoutId id="2147484628" r:id="rId13"/>
  </p:sldLayoutIdLst>
  <p:transition>
    <p:wipe dir="r"/>
  </p:transition>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tx1"/>
          </a:solidFill>
          <a:latin typeface="Arial" pitchFamily="34" charset="0"/>
          <a:ea typeface="MS PGothic" pitchFamily="34" charset="-128"/>
          <a:cs typeface="ＭＳ Ｐゴシック" pitchFamily="127" charset="-128"/>
        </a:defRPr>
      </a:lvl1pPr>
      <a:lvl2pPr algn="l" rtl="0" eaLnBrk="0" fontAlgn="base" hangingPunct="0">
        <a:spcBef>
          <a:spcPct val="0"/>
        </a:spcBef>
        <a:spcAft>
          <a:spcPct val="0"/>
        </a:spcAft>
        <a:defRPr sz="2800" b="1">
          <a:solidFill>
            <a:schemeClr val="tx1"/>
          </a:solidFill>
          <a:latin typeface="Arial" charset="0"/>
          <a:ea typeface="MS PGothic" pitchFamily="34" charset="-128"/>
          <a:cs typeface="ＭＳ Ｐゴシック" pitchFamily="127" charset="-128"/>
        </a:defRPr>
      </a:lvl2pPr>
      <a:lvl3pPr algn="l" rtl="0" eaLnBrk="0" fontAlgn="base" hangingPunct="0">
        <a:spcBef>
          <a:spcPct val="0"/>
        </a:spcBef>
        <a:spcAft>
          <a:spcPct val="0"/>
        </a:spcAft>
        <a:defRPr sz="2800" b="1">
          <a:solidFill>
            <a:schemeClr val="tx1"/>
          </a:solidFill>
          <a:latin typeface="Arial" charset="0"/>
          <a:ea typeface="MS PGothic" pitchFamily="34" charset="-128"/>
          <a:cs typeface="ＭＳ Ｐゴシック" pitchFamily="127" charset="-128"/>
        </a:defRPr>
      </a:lvl3pPr>
      <a:lvl4pPr algn="l" rtl="0" eaLnBrk="0" fontAlgn="base" hangingPunct="0">
        <a:spcBef>
          <a:spcPct val="0"/>
        </a:spcBef>
        <a:spcAft>
          <a:spcPct val="0"/>
        </a:spcAft>
        <a:defRPr sz="2800" b="1">
          <a:solidFill>
            <a:schemeClr val="tx1"/>
          </a:solidFill>
          <a:latin typeface="Arial" charset="0"/>
          <a:ea typeface="MS PGothic" pitchFamily="34" charset="-128"/>
          <a:cs typeface="ＭＳ Ｐゴシック" pitchFamily="127" charset="-128"/>
        </a:defRPr>
      </a:lvl4pPr>
      <a:lvl5pPr algn="l" rtl="0" eaLnBrk="0" fontAlgn="base" hangingPunct="0">
        <a:spcBef>
          <a:spcPct val="0"/>
        </a:spcBef>
        <a:spcAft>
          <a:spcPct val="0"/>
        </a:spcAft>
        <a:defRPr sz="2800" b="1">
          <a:solidFill>
            <a:schemeClr val="tx1"/>
          </a:solidFill>
          <a:latin typeface="Arial" charset="0"/>
          <a:ea typeface="MS PGothic" pitchFamily="34" charset="-128"/>
          <a:cs typeface="ＭＳ Ｐゴシック" pitchFamily="127" charset="-128"/>
        </a:defRPr>
      </a:lvl5pPr>
      <a:lvl6pPr marL="285511" algn="l" rtl="0" eaLnBrk="1" fontAlgn="base" hangingPunct="1">
        <a:spcBef>
          <a:spcPct val="0"/>
        </a:spcBef>
        <a:spcAft>
          <a:spcPct val="0"/>
        </a:spcAft>
        <a:defRPr sz="2200" b="1">
          <a:solidFill>
            <a:schemeClr val="tx1"/>
          </a:solidFill>
          <a:latin typeface="Arial" charset="0"/>
          <a:cs typeface="Arial" charset="0"/>
        </a:defRPr>
      </a:lvl6pPr>
      <a:lvl7pPr marL="571021" algn="l" rtl="0" eaLnBrk="1" fontAlgn="base" hangingPunct="1">
        <a:spcBef>
          <a:spcPct val="0"/>
        </a:spcBef>
        <a:spcAft>
          <a:spcPct val="0"/>
        </a:spcAft>
        <a:defRPr sz="2200" b="1">
          <a:solidFill>
            <a:schemeClr val="tx1"/>
          </a:solidFill>
          <a:latin typeface="Arial" charset="0"/>
          <a:cs typeface="Arial" charset="0"/>
        </a:defRPr>
      </a:lvl7pPr>
      <a:lvl8pPr marL="856533" algn="l" rtl="0" eaLnBrk="1" fontAlgn="base" hangingPunct="1">
        <a:spcBef>
          <a:spcPct val="0"/>
        </a:spcBef>
        <a:spcAft>
          <a:spcPct val="0"/>
        </a:spcAft>
        <a:defRPr sz="2200" b="1">
          <a:solidFill>
            <a:schemeClr val="tx1"/>
          </a:solidFill>
          <a:latin typeface="Arial" charset="0"/>
          <a:cs typeface="Arial" charset="0"/>
        </a:defRPr>
      </a:lvl8pPr>
      <a:lvl9pPr marL="1142044" algn="l" rtl="0" eaLnBrk="1" fontAlgn="base" hangingPunct="1">
        <a:spcBef>
          <a:spcPct val="0"/>
        </a:spcBef>
        <a:spcAft>
          <a:spcPct val="0"/>
        </a:spcAft>
        <a:defRPr sz="2200" b="1">
          <a:solidFill>
            <a:schemeClr val="tx1"/>
          </a:solidFill>
          <a:latin typeface="Arial" charset="0"/>
          <a:cs typeface="Arial" charset="0"/>
        </a:defRPr>
      </a:lvl9pPr>
    </p:titleStyle>
    <p:bodyStyle>
      <a:lvl1pPr marL="211138" indent="-211138" algn="l" rtl="0" eaLnBrk="0" fontAlgn="base" hangingPunct="0">
        <a:spcBef>
          <a:spcPts val="500"/>
        </a:spcBef>
        <a:spcAft>
          <a:spcPts val="200"/>
        </a:spcAft>
        <a:buClr>
          <a:schemeClr val="tx2"/>
        </a:buClr>
        <a:buFont typeface="Arial" pitchFamily="34" charset="0"/>
        <a:buChar char="•"/>
        <a:defRPr sz="2400" kern="1200">
          <a:solidFill>
            <a:schemeClr val="tx1"/>
          </a:solidFill>
          <a:latin typeface="Arial" pitchFamily="34" charset="0"/>
          <a:ea typeface="MS PGothic" pitchFamily="34" charset="-128"/>
          <a:cs typeface="ＭＳ Ｐゴシック" pitchFamily="127" charset="-128"/>
        </a:defRPr>
      </a:lvl1pPr>
      <a:lvl2pPr marL="511175" indent="-225425" algn="l" rtl="0" eaLnBrk="0" fontAlgn="base" hangingPunct="0">
        <a:spcBef>
          <a:spcPts val="200"/>
        </a:spcBef>
        <a:spcAft>
          <a:spcPts val="200"/>
        </a:spcAft>
        <a:buFont typeface="Arial" pitchFamily="34" charset="0"/>
        <a:buChar char="–"/>
        <a:defRPr sz="2000" kern="1200">
          <a:solidFill>
            <a:schemeClr val="tx1"/>
          </a:solidFill>
          <a:latin typeface="Arial" pitchFamily="34" charset="0"/>
          <a:ea typeface="MS PGothic" pitchFamily="34" charset="-128"/>
          <a:cs typeface="ＭＳ Ｐゴシック" pitchFamily="127" charset="-128"/>
        </a:defRPr>
      </a:lvl2pPr>
      <a:lvl3pPr marL="711200" indent="-139700" algn="l" rtl="0" eaLnBrk="0" fontAlgn="base" hangingPunct="0">
        <a:spcBef>
          <a:spcPts val="200"/>
        </a:spcBef>
        <a:spcAft>
          <a:spcPts val="200"/>
        </a:spcAft>
        <a:buClr>
          <a:schemeClr val="tx2"/>
        </a:buClr>
        <a:buFont typeface="Arial" pitchFamily="34" charset="0"/>
        <a:buChar char="•"/>
        <a:defRPr kern="1200">
          <a:solidFill>
            <a:schemeClr val="tx1"/>
          </a:solidFill>
          <a:latin typeface="Arial" pitchFamily="34" charset="0"/>
          <a:ea typeface="MS PGothic" pitchFamily="34" charset="-128"/>
          <a:cs typeface="ＭＳ Ｐゴシック" pitchFamily="127" charset="-128"/>
        </a:defRPr>
      </a:lvl3pPr>
      <a:lvl4pPr marL="1084263" indent="-227013" algn="l" rtl="0" eaLnBrk="0" fontAlgn="base" hangingPunct="0">
        <a:spcBef>
          <a:spcPts val="200"/>
        </a:spcBef>
        <a:spcAft>
          <a:spcPts val="200"/>
        </a:spcAft>
        <a:buFont typeface="Arial" pitchFamily="34" charset="0"/>
        <a:buChar char="–"/>
        <a:defRPr kern="1200">
          <a:solidFill>
            <a:schemeClr val="tx1"/>
          </a:solidFill>
          <a:latin typeface="Arial" pitchFamily="34" charset="0"/>
          <a:ea typeface="MS PGothic" pitchFamily="34" charset="-128"/>
          <a:cs typeface="ＭＳ Ｐゴシック" pitchFamily="127" charset="-128"/>
        </a:defRPr>
      </a:lvl4pPr>
      <a:lvl5pPr marL="1373188" indent="-230188" algn="l" rtl="0" eaLnBrk="0" fontAlgn="base" hangingPunct="0">
        <a:spcBef>
          <a:spcPts val="200"/>
        </a:spcBef>
        <a:spcAft>
          <a:spcPts val="200"/>
        </a:spcAft>
        <a:buClr>
          <a:schemeClr val="tx2"/>
        </a:buClr>
        <a:buFont typeface="Arial" pitchFamily="34" charset="0"/>
        <a:buChar char="•"/>
        <a:defRPr kern="1200">
          <a:solidFill>
            <a:schemeClr val="tx1"/>
          </a:solidFill>
          <a:latin typeface="Arial" pitchFamily="34" charset="0"/>
          <a:ea typeface="MS PGothic" pitchFamily="34" charset="-128"/>
          <a:cs typeface="ＭＳ Ｐゴシック" pitchFamily="127" charset="-128"/>
        </a:defRPr>
      </a:lvl5pPr>
      <a:lvl6pPr marL="1570311" indent="-142755" algn="l" defTabSz="571021"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1855822" indent="-142755" algn="l" defTabSz="571021"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2141333" indent="-142755" algn="l" defTabSz="571021"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2426843" indent="-142755" algn="l" defTabSz="571021" rtl="0" eaLnBrk="1" latinLnBrk="0" hangingPunct="1">
        <a:spcBef>
          <a:spcPct val="20000"/>
        </a:spcBef>
        <a:buFont typeface="Arial" pitchFamily="34" charset="0"/>
        <a:buChar char="•"/>
        <a:defRPr sz="1200" kern="1200">
          <a:solidFill>
            <a:schemeClr val="tx1"/>
          </a:solidFill>
          <a:latin typeface="+mn-lt"/>
          <a:ea typeface="+mn-ea"/>
          <a:cs typeface="+mn-cs"/>
        </a:defRPr>
      </a:lvl9pPr>
    </p:bodyStyle>
    <p:otherStyle>
      <a:defPPr>
        <a:defRPr lang="en-US"/>
      </a:defPPr>
      <a:lvl1pPr marL="0" algn="l" defTabSz="571021" rtl="0" eaLnBrk="1" latinLnBrk="0" hangingPunct="1">
        <a:defRPr sz="1100" kern="1200">
          <a:solidFill>
            <a:schemeClr val="tx1"/>
          </a:solidFill>
          <a:latin typeface="+mn-lt"/>
          <a:ea typeface="+mn-ea"/>
          <a:cs typeface="+mn-cs"/>
        </a:defRPr>
      </a:lvl1pPr>
      <a:lvl2pPr marL="285511" algn="l" defTabSz="571021" rtl="0" eaLnBrk="1" latinLnBrk="0" hangingPunct="1">
        <a:defRPr sz="1100" kern="1200">
          <a:solidFill>
            <a:schemeClr val="tx1"/>
          </a:solidFill>
          <a:latin typeface="+mn-lt"/>
          <a:ea typeface="+mn-ea"/>
          <a:cs typeface="+mn-cs"/>
        </a:defRPr>
      </a:lvl2pPr>
      <a:lvl3pPr marL="571021" algn="l" defTabSz="571021" rtl="0" eaLnBrk="1" latinLnBrk="0" hangingPunct="1">
        <a:defRPr sz="1100" kern="1200">
          <a:solidFill>
            <a:schemeClr val="tx1"/>
          </a:solidFill>
          <a:latin typeface="+mn-lt"/>
          <a:ea typeface="+mn-ea"/>
          <a:cs typeface="+mn-cs"/>
        </a:defRPr>
      </a:lvl3pPr>
      <a:lvl4pPr marL="856533" algn="l" defTabSz="571021" rtl="0" eaLnBrk="1" latinLnBrk="0" hangingPunct="1">
        <a:defRPr sz="1100" kern="1200">
          <a:solidFill>
            <a:schemeClr val="tx1"/>
          </a:solidFill>
          <a:latin typeface="+mn-lt"/>
          <a:ea typeface="+mn-ea"/>
          <a:cs typeface="+mn-cs"/>
        </a:defRPr>
      </a:lvl4pPr>
      <a:lvl5pPr marL="1142044" algn="l" defTabSz="571021" rtl="0" eaLnBrk="1" latinLnBrk="0" hangingPunct="1">
        <a:defRPr sz="1100" kern="1200">
          <a:solidFill>
            <a:schemeClr val="tx1"/>
          </a:solidFill>
          <a:latin typeface="+mn-lt"/>
          <a:ea typeface="+mn-ea"/>
          <a:cs typeface="+mn-cs"/>
        </a:defRPr>
      </a:lvl5pPr>
      <a:lvl6pPr marL="1427555" algn="l" defTabSz="571021" rtl="0" eaLnBrk="1" latinLnBrk="0" hangingPunct="1">
        <a:defRPr sz="1100" kern="1200">
          <a:solidFill>
            <a:schemeClr val="tx1"/>
          </a:solidFill>
          <a:latin typeface="+mn-lt"/>
          <a:ea typeface="+mn-ea"/>
          <a:cs typeface="+mn-cs"/>
        </a:defRPr>
      </a:lvl6pPr>
      <a:lvl7pPr marL="1713066" algn="l" defTabSz="571021" rtl="0" eaLnBrk="1" latinLnBrk="0" hangingPunct="1">
        <a:defRPr sz="1100" kern="1200">
          <a:solidFill>
            <a:schemeClr val="tx1"/>
          </a:solidFill>
          <a:latin typeface="+mn-lt"/>
          <a:ea typeface="+mn-ea"/>
          <a:cs typeface="+mn-cs"/>
        </a:defRPr>
      </a:lvl7pPr>
      <a:lvl8pPr marL="1998578" algn="l" defTabSz="571021" rtl="0" eaLnBrk="1" latinLnBrk="0" hangingPunct="1">
        <a:defRPr sz="1100" kern="1200">
          <a:solidFill>
            <a:schemeClr val="tx1"/>
          </a:solidFill>
          <a:latin typeface="+mn-lt"/>
          <a:ea typeface="+mn-ea"/>
          <a:cs typeface="+mn-cs"/>
        </a:defRPr>
      </a:lvl8pPr>
      <a:lvl9pPr marL="2284088" algn="l" defTabSz="571021" rtl="0" eaLnBrk="1" latinLnBrk="0" hangingPunct="1">
        <a:defRPr sz="11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2690" name="Title Placeholder 1"/>
          <p:cNvSpPr>
            <a:spLocks noGrp="1"/>
          </p:cNvSpPr>
          <p:nvPr>
            <p:ph type="title"/>
          </p:nvPr>
        </p:nvSpPr>
        <p:spPr bwMode="auto">
          <a:xfrm>
            <a:off x="808038" y="201613"/>
            <a:ext cx="8132762" cy="431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242691" name="Text Placeholder 2"/>
          <p:cNvSpPr>
            <a:spLocks noGrp="1"/>
          </p:cNvSpPr>
          <p:nvPr>
            <p:ph type="body" idx="1"/>
          </p:nvPr>
        </p:nvSpPr>
        <p:spPr bwMode="auto">
          <a:xfrm>
            <a:off x="808038" y="1163638"/>
            <a:ext cx="8126412" cy="34782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6037263" y="4791075"/>
            <a:ext cx="2895600" cy="274638"/>
          </a:xfrm>
          <a:prstGeom prst="rect">
            <a:avLst/>
          </a:prstGeom>
        </p:spPr>
        <p:txBody>
          <a:bodyPr vert="horz" wrap="square" lIns="57103" tIns="28552" rIns="57103" bIns="28552" rtlCol="0" anchor="ctr"/>
          <a:lstStyle>
            <a:lvl1pPr algn="ctr">
              <a:lnSpc>
                <a:spcPct val="90000"/>
              </a:lnSpc>
              <a:spcBef>
                <a:spcPct val="50000"/>
              </a:spcBef>
              <a:buClr>
                <a:srgbClr val="829E7E"/>
              </a:buClr>
              <a:defRPr sz="700" dirty="0">
                <a:solidFill>
                  <a:srgbClr val="000000">
                    <a:tint val="75000"/>
                  </a:srgbClr>
                </a:solidFill>
                <a:latin typeface="Arial" charset="0"/>
                <a:ea typeface="ＭＳ Ｐゴシック" charset="-128"/>
                <a:cs typeface="+mn-cs"/>
              </a:defRPr>
            </a:lvl1pPr>
          </a:lstStyle>
          <a:p>
            <a:pPr>
              <a:defRPr/>
            </a:pPr>
            <a:endParaRPr lang="en-US"/>
          </a:p>
        </p:txBody>
      </p:sp>
      <p:pic>
        <p:nvPicPr>
          <p:cNvPr id="242693" name="Picture 24" descr="Small Red Square"/>
          <p:cNvPicPr>
            <a:picLocks noChangeAspect="1" noChangeArrowheads="1"/>
          </p:cNvPicPr>
          <p:nvPr/>
        </p:nvPicPr>
        <p:blipFill>
          <a:blip r:embed="rId11"/>
          <a:srcRect/>
          <a:stretch>
            <a:fillRect/>
          </a:stretch>
        </p:blipFill>
        <p:spPr bwMode="auto">
          <a:xfrm>
            <a:off x="0" y="0"/>
            <a:ext cx="573088" cy="550863"/>
          </a:xfrm>
          <a:prstGeom prst="rect">
            <a:avLst/>
          </a:prstGeom>
          <a:solidFill>
            <a:schemeClr val="tx2"/>
          </a:solidFill>
          <a:ln w="9525">
            <a:noFill/>
            <a:miter lim="800000"/>
            <a:headEnd/>
            <a:tailEnd/>
          </a:ln>
        </p:spPr>
      </p:pic>
      <p:grpSp>
        <p:nvGrpSpPr>
          <p:cNvPr id="242694" name="Group 5"/>
          <p:cNvGrpSpPr>
            <a:grpSpLocks/>
          </p:cNvGrpSpPr>
          <p:nvPr/>
        </p:nvGrpSpPr>
        <p:grpSpPr bwMode="auto">
          <a:xfrm>
            <a:off x="0" y="4629150"/>
            <a:ext cx="9144000" cy="168275"/>
            <a:chOff x="0" y="4629150"/>
            <a:chExt cx="9144000" cy="168275"/>
          </a:xfrm>
        </p:grpSpPr>
        <p:pic>
          <p:nvPicPr>
            <p:cNvPr id="242701" name="Picture 25" descr="Red Bar"/>
            <p:cNvPicPr>
              <a:picLocks noChangeAspect="1" noChangeArrowheads="1"/>
            </p:cNvPicPr>
            <p:nvPr/>
          </p:nvPicPr>
          <p:blipFill>
            <a:blip r:embed="rId12"/>
            <a:srcRect/>
            <a:stretch>
              <a:fillRect/>
            </a:stretch>
          </p:blipFill>
          <p:spPr bwMode="auto">
            <a:xfrm>
              <a:off x="0" y="4629150"/>
              <a:ext cx="9144000" cy="168275"/>
            </a:xfrm>
            <a:prstGeom prst="rect">
              <a:avLst/>
            </a:prstGeom>
            <a:noFill/>
            <a:ln w="9525">
              <a:noFill/>
              <a:miter lim="800000"/>
              <a:headEnd/>
              <a:tailEnd/>
            </a:ln>
          </p:spPr>
        </p:pic>
        <p:pic>
          <p:nvPicPr>
            <p:cNvPr id="242702" name="Picture 3" descr="O_redbox_clr_rgb.jpg"/>
            <p:cNvPicPr>
              <a:picLocks noChangeAspect="1"/>
            </p:cNvPicPr>
            <p:nvPr/>
          </p:nvPicPr>
          <p:blipFill>
            <a:blip r:embed="rId13"/>
            <a:srcRect/>
            <a:stretch>
              <a:fillRect/>
            </a:stretch>
          </p:blipFill>
          <p:spPr bwMode="auto">
            <a:xfrm>
              <a:off x="7989654" y="4651456"/>
              <a:ext cx="755707" cy="118628"/>
            </a:xfrm>
            <a:prstGeom prst="rect">
              <a:avLst/>
            </a:prstGeom>
            <a:noFill/>
            <a:ln w="9525">
              <a:noFill/>
              <a:miter lim="800000"/>
              <a:headEnd/>
              <a:tailEnd/>
            </a:ln>
          </p:spPr>
        </p:pic>
      </p:grpSp>
      <p:sp>
        <p:nvSpPr>
          <p:cNvPr id="14" name="Text Box 14"/>
          <p:cNvSpPr txBox="1">
            <a:spLocks noChangeArrowheads="1"/>
          </p:cNvSpPr>
          <p:nvPr userDrawn="1"/>
        </p:nvSpPr>
        <p:spPr bwMode="auto">
          <a:xfrm>
            <a:off x="635000" y="4875213"/>
            <a:ext cx="157163" cy="219075"/>
          </a:xfrm>
          <a:prstGeom prst="rect">
            <a:avLst/>
          </a:prstGeom>
          <a:noFill/>
          <a:ln>
            <a:noFill/>
          </a:ln>
          <a:extLst>
            <a:ext uri="{909E8E84-426E-40dd-AFC4-6F175D3DCCD1}"/>
            <a:ext uri="{91240B29-F687-4f45-9708-019B960494DF}"/>
          </a:extLst>
        </p:spPr>
        <p:txBody>
          <a:bodyPr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777" eaLnBrk="1" hangingPunct="1">
              <a:spcBef>
                <a:spcPts val="0"/>
              </a:spcBef>
              <a:buClr>
                <a:srgbClr val="829E7E"/>
              </a:buClr>
              <a:buFont typeface="Arial"/>
              <a:buNone/>
              <a:defRPr/>
            </a:pPr>
            <a:fld id="{B386570D-5200-4531-AC9A-EC7F14800273}" type="slidenum">
              <a:rPr lang="en-US" sz="600" smtClean="0">
                <a:solidFill>
                  <a:srgbClr val="000000"/>
                </a:solidFill>
                <a:cs typeface="Arial" pitchFamily="34" charset="0"/>
              </a:rPr>
              <a:pPr algn="r" defTabSz="342777" eaLnBrk="1" hangingPunct="1">
                <a:spcBef>
                  <a:spcPts val="0"/>
                </a:spcBef>
                <a:buClr>
                  <a:srgbClr val="829E7E"/>
                </a:buClr>
                <a:buFont typeface="Arial"/>
                <a:buNone/>
                <a:defRPr/>
              </a:pPr>
              <a:t>‹#›</a:t>
            </a:fld>
            <a:endParaRPr lang="en-US" sz="600" dirty="0" smtClean="0">
              <a:solidFill>
                <a:srgbClr val="292929"/>
              </a:solidFill>
              <a:cs typeface="Arial" pitchFamily="34" charset="0"/>
            </a:endParaRPr>
          </a:p>
        </p:txBody>
      </p:sp>
      <p:sp>
        <p:nvSpPr>
          <p:cNvPr id="18" name="Text Box 14"/>
          <p:cNvSpPr txBox="1">
            <a:spLocks noChangeArrowheads="1"/>
          </p:cNvSpPr>
          <p:nvPr userDrawn="1"/>
        </p:nvSpPr>
        <p:spPr bwMode="auto">
          <a:xfrm>
            <a:off x="858838" y="4875213"/>
            <a:ext cx="2228850" cy="219075"/>
          </a:xfrm>
          <a:prstGeom prst="rect">
            <a:avLst/>
          </a:prstGeom>
          <a:noFill/>
          <a:ln>
            <a:noFill/>
          </a:ln>
          <a:extLst>
            <a:ext uri="{909E8E84-426E-40dd-AFC4-6F175D3DCCD1}"/>
            <a:ext uri="{91240B29-F687-4f45-9708-019B960494DF}"/>
          </a:extLst>
        </p:spPr>
        <p:txBody>
          <a:bodyPr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777" eaLnBrk="1" hangingPunct="1">
              <a:spcBef>
                <a:spcPts val="0"/>
              </a:spcBef>
              <a:buClr>
                <a:srgbClr val="829E7E"/>
              </a:buClr>
              <a:buFont typeface="Arial"/>
              <a:buNone/>
              <a:defRPr/>
            </a:pPr>
            <a:r>
              <a:rPr lang="en-US" sz="600" dirty="0" smtClean="0">
                <a:solidFill>
                  <a:srgbClr val="292929"/>
                </a:solidFill>
                <a:cs typeface="Arial" pitchFamily="34" charset="0"/>
              </a:rPr>
              <a:t>Copyright © 2011, Oracle and/or its affiliates. All rights reserved.</a:t>
            </a:r>
          </a:p>
        </p:txBody>
      </p:sp>
      <p:cxnSp>
        <p:nvCxnSpPr>
          <p:cNvPr id="19" name="Straight Connector 18"/>
          <p:cNvCxnSpPr/>
          <p:nvPr userDrawn="1"/>
        </p:nvCxnSpPr>
        <p:spPr>
          <a:xfrm flipH="1">
            <a:off x="823913" y="4897438"/>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nvGrpSpPr>
          <p:cNvPr id="242698" name="Group 19"/>
          <p:cNvGrpSpPr>
            <a:grpSpLocks/>
          </p:cNvGrpSpPr>
          <p:nvPr userDrawn="1"/>
        </p:nvGrpSpPr>
        <p:grpSpPr bwMode="auto">
          <a:xfrm>
            <a:off x="3094038" y="4875213"/>
            <a:ext cx="2289175" cy="219075"/>
            <a:chOff x="3094495" y="4875691"/>
            <a:chExt cx="2289387" cy="219168"/>
          </a:xfrm>
        </p:grpSpPr>
        <p:sp>
          <p:nvSpPr>
            <p:cNvPr id="21" name="Text Box 14"/>
            <p:cNvSpPr txBox="1">
              <a:spLocks noChangeArrowheads="1"/>
            </p:cNvSpPr>
            <p:nvPr userDrawn="1"/>
          </p:nvSpPr>
          <p:spPr bwMode="auto">
            <a:xfrm>
              <a:off x="3124660" y="4875691"/>
              <a:ext cx="2259222" cy="219168"/>
            </a:xfrm>
            <a:prstGeom prst="rect">
              <a:avLst/>
            </a:prstGeom>
            <a:noFill/>
            <a:ln>
              <a:noFill/>
            </a:ln>
            <a:extLst>
              <a:ext uri="{909E8E84-426E-40dd-AFC4-6F175D3DCCD1}"/>
              <a:ext uri="{91240B29-F687-4f45-9708-019B960494DF}"/>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777" eaLnBrk="1" hangingPunct="1">
                <a:spcBef>
                  <a:spcPts val="0"/>
                </a:spcBef>
                <a:buClr>
                  <a:srgbClr val="829E7E"/>
                </a:buClr>
                <a:buFont typeface="Arial"/>
                <a:buNone/>
                <a:defRPr/>
              </a:pPr>
              <a:r>
                <a:rPr lang="en-US" sz="600" dirty="0" smtClean="0">
                  <a:solidFill>
                    <a:srgbClr val="292929"/>
                  </a:solidFill>
                  <a:cs typeface="Arial" pitchFamily="34" charset="0"/>
                </a:rPr>
                <a:t>Insert Information Protection Policy Classification from Slide 8</a:t>
              </a:r>
              <a:endParaRPr lang="en-US" sz="800" dirty="0" smtClean="0">
                <a:solidFill>
                  <a:srgbClr val="292929"/>
                </a:solidFill>
                <a:cs typeface="Arial" pitchFamily="34" charset="0"/>
              </a:endParaRPr>
            </a:p>
          </p:txBody>
        </p:sp>
        <p:cxnSp>
          <p:nvCxnSpPr>
            <p:cNvPr id="22" name="Straight Connector 21"/>
            <p:cNvCxnSpPr/>
            <p:nvPr userDrawn="1"/>
          </p:nvCxnSpPr>
          <p:spPr>
            <a:xfrm flipH="1">
              <a:off x="3094495" y="4897925"/>
              <a:ext cx="1587" cy="96878"/>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4725" r:id="rId1"/>
    <p:sldLayoutId id="2147484724" r:id="rId2"/>
    <p:sldLayoutId id="2147484723" r:id="rId3"/>
    <p:sldLayoutId id="2147484722" r:id="rId4"/>
    <p:sldLayoutId id="2147484721" r:id="rId5"/>
    <p:sldLayoutId id="2147484720" r:id="rId6"/>
    <p:sldLayoutId id="2147484719" r:id="rId7"/>
    <p:sldLayoutId id="2147484718" r:id="rId8"/>
    <p:sldLayoutId id="2147484717" r:id="rId9"/>
  </p:sldLayoutIdLst>
  <p:transition>
    <p:wipe dir="r"/>
  </p:transition>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tx1"/>
          </a:solidFill>
          <a:latin typeface="Arial" pitchFamily="34" charset="0"/>
          <a:ea typeface="MS PGothic" pitchFamily="34" charset="-128"/>
          <a:cs typeface="ＭＳ Ｐゴシック" pitchFamily="127" charset="-128"/>
        </a:defRPr>
      </a:lvl1pPr>
      <a:lvl2pPr algn="l" rtl="0" eaLnBrk="0" fontAlgn="base" hangingPunct="0">
        <a:spcBef>
          <a:spcPct val="0"/>
        </a:spcBef>
        <a:spcAft>
          <a:spcPct val="0"/>
        </a:spcAft>
        <a:defRPr sz="2800" b="1">
          <a:solidFill>
            <a:schemeClr val="tx1"/>
          </a:solidFill>
          <a:latin typeface="Arial" charset="0"/>
          <a:ea typeface="MS PGothic" pitchFamily="34" charset="-128"/>
          <a:cs typeface="ＭＳ Ｐゴシック" pitchFamily="127" charset="-128"/>
        </a:defRPr>
      </a:lvl2pPr>
      <a:lvl3pPr algn="l" rtl="0" eaLnBrk="0" fontAlgn="base" hangingPunct="0">
        <a:spcBef>
          <a:spcPct val="0"/>
        </a:spcBef>
        <a:spcAft>
          <a:spcPct val="0"/>
        </a:spcAft>
        <a:defRPr sz="2800" b="1">
          <a:solidFill>
            <a:schemeClr val="tx1"/>
          </a:solidFill>
          <a:latin typeface="Arial" charset="0"/>
          <a:ea typeface="MS PGothic" pitchFamily="34" charset="-128"/>
          <a:cs typeface="ＭＳ Ｐゴシック" pitchFamily="127" charset="-128"/>
        </a:defRPr>
      </a:lvl3pPr>
      <a:lvl4pPr algn="l" rtl="0" eaLnBrk="0" fontAlgn="base" hangingPunct="0">
        <a:spcBef>
          <a:spcPct val="0"/>
        </a:spcBef>
        <a:spcAft>
          <a:spcPct val="0"/>
        </a:spcAft>
        <a:defRPr sz="2800" b="1">
          <a:solidFill>
            <a:schemeClr val="tx1"/>
          </a:solidFill>
          <a:latin typeface="Arial" charset="0"/>
          <a:ea typeface="MS PGothic" pitchFamily="34" charset="-128"/>
          <a:cs typeface="ＭＳ Ｐゴシック" pitchFamily="127" charset="-128"/>
        </a:defRPr>
      </a:lvl4pPr>
      <a:lvl5pPr algn="l" rtl="0" eaLnBrk="0" fontAlgn="base" hangingPunct="0">
        <a:spcBef>
          <a:spcPct val="0"/>
        </a:spcBef>
        <a:spcAft>
          <a:spcPct val="0"/>
        </a:spcAft>
        <a:defRPr sz="2800" b="1">
          <a:solidFill>
            <a:schemeClr val="tx1"/>
          </a:solidFill>
          <a:latin typeface="Arial" charset="0"/>
          <a:ea typeface="MS PGothic" pitchFamily="34" charset="-128"/>
          <a:cs typeface="ＭＳ Ｐゴシック" pitchFamily="127" charset="-128"/>
        </a:defRPr>
      </a:lvl5pPr>
      <a:lvl6pPr marL="285511" algn="l" rtl="0" eaLnBrk="1" fontAlgn="base" hangingPunct="1">
        <a:spcBef>
          <a:spcPct val="0"/>
        </a:spcBef>
        <a:spcAft>
          <a:spcPct val="0"/>
        </a:spcAft>
        <a:defRPr sz="2200" b="1">
          <a:solidFill>
            <a:schemeClr val="tx1"/>
          </a:solidFill>
          <a:latin typeface="Arial" charset="0"/>
          <a:cs typeface="Arial" charset="0"/>
        </a:defRPr>
      </a:lvl6pPr>
      <a:lvl7pPr marL="571021" algn="l" rtl="0" eaLnBrk="1" fontAlgn="base" hangingPunct="1">
        <a:spcBef>
          <a:spcPct val="0"/>
        </a:spcBef>
        <a:spcAft>
          <a:spcPct val="0"/>
        </a:spcAft>
        <a:defRPr sz="2200" b="1">
          <a:solidFill>
            <a:schemeClr val="tx1"/>
          </a:solidFill>
          <a:latin typeface="Arial" charset="0"/>
          <a:cs typeface="Arial" charset="0"/>
        </a:defRPr>
      </a:lvl7pPr>
      <a:lvl8pPr marL="856533" algn="l" rtl="0" eaLnBrk="1" fontAlgn="base" hangingPunct="1">
        <a:spcBef>
          <a:spcPct val="0"/>
        </a:spcBef>
        <a:spcAft>
          <a:spcPct val="0"/>
        </a:spcAft>
        <a:defRPr sz="2200" b="1">
          <a:solidFill>
            <a:schemeClr val="tx1"/>
          </a:solidFill>
          <a:latin typeface="Arial" charset="0"/>
          <a:cs typeface="Arial" charset="0"/>
        </a:defRPr>
      </a:lvl8pPr>
      <a:lvl9pPr marL="1142044" algn="l" rtl="0" eaLnBrk="1" fontAlgn="base" hangingPunct="1">
        <a:spcBef>
          <a:spcPct val="0"/>
        </a:spcBef>
        <a:spcAft>
          <a:spcPct val="0"/>
        </a:spcAft>
        <a:defRPr sz="2200" b="1">
          <a:solidFill>
            <a:schemeClr val="tx1"/>
          </a:solidFill>
          <a:latin typeface="Arial" charset="0"/>
          <a:cs typeface="Arial" charset="0"/>
        </a:defRPr>
      </a:lvl9pPr>
    </p:titleStyle>
    <p:bodyStyle>
      <a:lvl1pPr marL="211138" indent="-211138" algn="l" rtl="0" eaLnBrk="0" fontAlgn="base" hangingPunct="0">
        <a:spcBef>
          <a:spcPts val="500"/>
        </a:spcBef>
        <a:spcAft>
          <a:spcPts val="200"/>
        </a:spcAft>
        <a:buClr>
          <a:schemeClr val="tx2"/>
        </a:buClr>
        <a:buFont typeface="Arial" pitchFamily="34" charset="0"/>
        <a:buChar char="•"/>
        <a:defRPr sz="2400" kern="1200">
          <a:solidFill>
            <a:schemeClr val="tx1"/>
          </a:solidFill>
          <a:latin typeface="Arial" pitchFamily="34" charset="0"/>
          <a:ea typeface="MS PGothic" pitchFamily="34" charset="-128"/>
          <a:cs typeface="ＭＳ Ｐゴシック" pitchFamily="127" charset="-128"/>
        </a:defRPr>
      </a:lvl1pPr>
      <a:lvl2pPr marL="511175" indent="-225425" algn="l" rtl="0" eaLnBrk="0" fontAlgn="base" hangingPunct="0">
        <a:spcBef>
          <a:spcPts val="200"/>
        </a:spcBef>
        <a:spcAft>
          <a:spcPts val="200"/>
        </a:spcAft>
        <a:buFont typeface="Arial" pitchFamily="34" charset="0"/>
        <a:buChar char="–"/>
        <a:defRPr sz="2000" kern="1200">
          <a:solidFill>
            <a:schemeClr val="tx1"/>
          </a:solidFill>
          <a:latin typeface="Arial" pitchFamily="34" charset="0"/>
          <a:ea typeface="MS PGothic" pitchFamily="34" charset="-128"/>
          <a:cs typeface="ＭＳ Ｐゴシック" pitchFamily="127" charset="-128"/>
        </a:defRPr>
      </a:lvl2pPr>
      <a:lvl3pPr marL="711200" indent="-139700" algn="l" rtl="0" eaLnBrk="0" fontAlgn="base" hangingPunct="0">
        <a:spcBef>
          <a:spcPts val="200"/>
        </a:spcBef>
        <a:spcAft>
          <a:spcPts val="200"/>
        </a:spcAft>
        <a:buClr>
          <a:schemeClr val="tx2"/>
        </a:buClr>
        <a:buFont typeface="Arial" pitchFamily="34" charset="0"/>
        <a:buChar char="•"/>
        <a:defRPr kern="1200">
          <a:solidFill>
            <a:schemeClr val="tx1"/>
          </a:solidFill>
          <a:latin typeface="Arial" pitchFamily="34" charset="0"/>
          <a:ea typeface="MS PGothic" pitchFamily="34" charset="-128"/>
          <a:cs typeface="ＭＳ Ｐゴシック" pitchFamily="127" charset="-128"/>
        </a:defRPr>
      </a:lvl3pPr>
      <a:lvl4pPr marL="1084263" indent="-227013" algn="l" rtl="0" eaLnBrk="0" fontAlgn="base" hangingPunct="0">
        <a:spcBef>
          <a:spcPts val="200"/>
        </a:spcBef>
        <a:spcAft>
          <a:spcPts val="200"/>
        </a:spcAft>
        <a:buFont typeface="Arial" pitchFamily="34" charset="0"/>
        <a:buChar char="–"/>
        <a:defRPr kern="1200">
          <a:solidFill>
            <a:schemeClr val="tx1"/>
          </a:solidFill>
          <a:latin typeface="Arial" pitchFamily="34" charset="0"/>
          <a:ea typeface="MS PGothic" pitchFamily="34" charset="-128"/>
          <a:cs typeface="ＭＳ Ｐゴシック" pitchFamily="127" charset="-128"/>
        </a:defRPr>
      </a:lvl4pPr>
      <a:lvl5pPr marL="1373188" indent="-230188" algn="l" rtl="0" eaLnBrk="0" fontAlgn="base" hangingPunct="0">
        <a:spcBef>
          <a:spcPts val="200"/>
        </a:spcBef>
        <a:spcAft>
          <a:spcPts val="200"/>
        </a:spcAft>
        <a:buClr>
          <a:schemeClr val="tx2"/>
        </a:buClr>
        <a:buFont typeface="Arial" pitchFamily="34" charset="0"/>
        <a:buChar char="•"/>
        <a:defRPr kern="1200">
          <a:solidFill>
            <a:schemeClr val="tx1"/>
          </a:solidFill>
          <a:latin typeface="Arial" pitchFamily="34" charset="0"/>
          <a:ea typeface="MS PGothic" pitchFamily="34" charset="-128"/>
          <a:cs typeface="ＭＳ Ｐゴシック" pitchFamily="127" charset="-128"/>
        </a:defRPr>
      </a:lvl5pPr>
      <a:lvl6pPr marL="1570311" indent="-142755" algn="l" defTabSz="571021"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1855822" indent="-142755" algn="l" defTabSz="571021"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2141333" indent="-142755" algn="l" defTabSz="571021"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2426843" indent="-142755" algn="l" defTabSz="571021" rtl="0" eaLnBrk="1" latinLnBrk="0" hangingPunct="1">
        <a:spcBef>
          <a:spcPct val="20000"/>
        </a:spcBef>
        <a:buFont typeface="Arial" pitchFamily="34" charset="0"/>
        <a:buChar char="•"/>
        <a:defRPr sz="1200" kern="1200">
          <a:solidFill>
            <a:schemeClr val="tx1"/>
          </a:solidFill>
          <a:latin typeface="+mn-lt"/>
          <a:ea typeface="+mn-ea"/>
          <a:cs typeface="+mn-cs"/>
        </a:defRPr>
      </a:lvl9pPr>
    </p:bodyStyle>
    <p:otherStyle>
      <a:defPPr>
        <a:defRPr lang="en-US"/>
      </a:defPPr>
      <a:lvl1pPr marL="0" algn="l" defTabSz="571021" rtl="0" eaLnBrk="1" latinLnBrk="0" hangingPunct="1">
        <a:defRPr sz="1100" kern="1200">
          <a:solidFill>
            <a:schemeClr val="tx1"/>
          </a:solidFill>
          <a:latin typeface="+mn-lt"/>
          <a:ea typeface="+mn-ea"/>
          <a:cs typeface="+mn-cs"/>
        </a:defRPr>
      </a:lvl1pPr>
      <a:lvl2pPr marL="285511" algn="l" defTabSz="571021" rtl="0" eaLnBrk="1" latinLnBrk="0" hangingPunct="1">
        <a:defRPr sz="1100" kern="1200">
          <a:solidFill>
            <a:schemeClr val="tx1"/>
          </a:solidFill>
          <a:latin typeface="+mn-lt"/>
          <a:ea typeface="+mn-ea"/>
          <a:cs typeface="+mn-cs"/>
        </a:defRPr>
      </a:lvl2pPr>
      <a:lvl3pPr marL="571021" algn="l" defTabSz="571021" rtl="0" eaLnBrk="1" latinLnBrk="0" hangingPunct="1">
        <a:defRPr sz="1100" kern="1200">
          <a:solidFill>
            <a:schemeClr val="tx1"/>
          </a:solidFill>
          <a:latin typeface="+mn-lt"/>
          <a:ea typeface="+mn-ea"/>
          <a:cs typeface="+mn-cs"/>
        </a:defRPr>
      </a:lvl3pPr>
      <a:lvl4pPr marL="856533" algn="l" defTabSz="571021" rtl="0" eaLnBrk="1" latinLnBrk="0" hangingPunct="1">
        <a:defRPr sz="1100" kern="1200">
          <a:solidFill>
            <a:schemeClr val="tx1"/>
          </a:solidFill>
          <a:latin typeface="+mn-lt"/>
          <a:ea typeface="+mn-ea"/>
          <a:cs typeface="+mn-cs"/>
        </a:defRPr>
      </a:lvl4pPr>
      <a:lvl5pPr marL="1142044" algn="l" defTabSz="571021" rtl="0" eaLnBrk="1" latinLnBrk="0" hangingPunct="1">
        <a:defRPr sz="1100" kern="1200">
          <a:solidFill>
            <a:schemeClr val="tx1"/>
          </a:solidFill>
          <a:latin typeface="+mn-lt"/>
          <a:ea typeface="+mn-ea"/>
          <a:cs typeface="+mn-cs"/>
        </a:defRPr>
      </a:lvl5pPr>
      <a:lvl6pPr marL="1427555" algn="l" defTabSz="571021" rtl="0" eaLnBrk="1" latinLnBrk="0" hangingPunct="1">
        <a:defRPr sz="1100" kern="1200">
          <a:solidFill>
            <a:schemeClr val="tx1"/>
          </a:solidFill>
          <a:latin typeface="+mn-lt"/>
          <a:ea typeface="+mn-ea"/>
          <a:cs typeface="+mn-cs"/>
        </a:defRPr>
      </a:lvl6pPr>
      <a:lvl7pPr marL="1713066" algn="l" defTabSz="571021" rtl="0" eaLnBrk="1" latinLnBrk="0" hangingPunct="1">
        <a:defRPr sz="1100" kern="1200">
          <a:solidFill>
            <a:schemeClr val="tx1"/>
          </a:solidFill>
          <a:latin typeface="+mn-lt"/>
          <a:ea typeface="+mn-ea"/>
          <a:cs typeface="+mn-cs"/>
        </a:defRPr>
      </a:lvl7pPr>
      <a:lvl8pPr marL="1998578" algn="l" defTabSz="571021" rtl="0" eaLnBrk="1" latinLnBrk="0" hangingPunct="1">
        <a:defRPr sz="1100" kern="1200">
          <a:solidFill>
            <a:schemeClr val="tx1"/>
          </a:solidFill>
          <a:latin typeface="+mn-lt"/>
          <a:ea typeface="+mn-ea"/>
          <a:cs typeface="+mn-cs"/>
        </a:defRPr>
      </a:lvl8pPr>
      <a:lvl9pPr marL="2284088" algn="l" defTabSz="571021" rtl="0" eaLnBrk="1" latinLnBrk="0" hangingPunct="1">
        <a:defRPr sz="11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3410" name="Title Placeholder 1"/>
          <p:cNvSpPr>
            <a:spLocks noGrp="1"/>
          </p:cNvSpPr>
          <p:nvPr>
            <p:ph type="title"/>
          </p:nvPr>
        </p:nvSpPr>
        <p:spPr bwMode="auto">
          <a:xfrm>
            <a:off x="808038" y="201613"/>
            <a:ext cx="8132762" cy="431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273411" name="Text Placeholder 2"/>
          <p:cNvSpPr>
            <a:spLocks noGrp="1"/>
          </p:cNvSpPr>
          <p:nvPr>
            <p:ph type="body" idx="1"/>
          </p:nvPr>
        </p:nvSpPr>
        <p:spPr bwMode="auto">
          <a:xfrm>
            <a:off x="808038" y="1163638"/>
            <a:ext cx="8126412" cy="34782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6037263" y="4791075"/>
            <a:ext cx="2895600" cy="274638"/>
          </a:xfrm>
          <a:prstGeom prst="rect">
            <a:avLst/>
          </a:prstGeom>
        </p:spPr>
        <p:txBody>
          <a:bodyPr vert="horz" wrap="square" lIns="57115" tIns="28558" rIns="57115" bIns="28558" numCol="1" anchor="ctr" anchorCtr="0" compatLnSpc="1">
            <a:prstTxWarp prst="textNoShape">
              <a:avLst/>
            </a:prstTxWarp>
          </a:bodyPr>
          <a:lstStyle>
            <a:lvl1pPr algn="ctr">
              <a:lnSpc>
                <a:spcPct val="90000"/>
              </a:lnSpc>
              <a:spcBef>
                <a:spcPct val="50000"/>
              </a:spcBef>
              <a:buClr>
                <a:srgbClr val="829E7E"/>
              </a:buClr>
              <a:defRPr smtClean="0">
                <a:solidFill>
                  <a:srgbClr val="898989"/>
                </a:solidFill>
                <a:ea typeface="ＭＳ Ｐゴシック" pitchFamily="34" charset="-128"/>
                <a:cs typeface="Arial" pitchFamily="34" charset="0"/>
              </a:defRPr>
            </a:lvl1pPr>
          </a:lstStyle>
          <a:p>
            <a:pPr>
              <a:defRPr/>
            </a:pPr>
            <a:endParaRPr lang="en-US"/>
          </a:p>
        </p:txBody>
      </p:sp>
      <p:pic>
        <p:nvPicPr>
          <p:cNvPr id="273413" name="Picture 24" descr="Small Red Square"/>
          <p:cNvPicPr>
            <a:picLocks noChangeAspect="1" noChangeArrowheads="1"/>
          </p:cNvPicPr>
          <p:nvPr/>
        </p:nvPicPr>
        <p:blipFill>
          <a:blip r:embed="rId11"/>
          <a:srcRect/>
          <a:stretch>
            <a:fillRect/>
          </a:stretch>
        </p:blipFill>
        <p:spPr bwMode="auto">
          <a:xfrm>
            <a:off x="0" y="0"/>
            <a:ext cx="573088" cy="550863"/>
          </a:xfrm>
          <a:prstGeom prst="rect">
            <a:avLst/>
          </a:prstGeom>
          <a:solidFill>
            <a:schemeClr val="tx2"/>
          </a:solidFill>
          <a:ln w="9525">
            <a:noFill/>
            <a:miter lim="800000"/>
            <a:headEnd/>
            <a:tailEnd/>
          </a:ln>
        </p:spPr>
      </p:pic>
      <p:grpSp>
        <p:nvGrpSpPr>
          <p:cNvPr id="273414" name="Group 5"/>
          <p:cNvGrpSpPr>
            <a:grpSpLocks/>
          </p:cNvGrpSpPr>
          <p:nvPr/>
        </p:nvGrpSpPr>
        <p:grpSpPr bwMode="auto">
          <a:xfrm>
            <a:off x="0" y="4629150"/>
            <a:ext cx="9144000" cy="168275"/>
            <a:chOff x="0" y="4629150"/>
            <a:chExt cx="9144000" cy="168275"/>
          </a:xfrm>
        </p:grpSpPr>
        <p:pic>
          <p:nvPicPr>
            <p:cNvPr id="273418" name="Picture 25" descr="Red Bar"/>
            <p:cNvPicPr>
              <a:picLocks noChangeAspect="1" noChangeArrowheads="1"/>
            </p:cNvPicPr>
            <p:nvPr/>
          </p:nvPicPr>
          <p:blipFill>
            <a:blip r:embed="rId12"/>
            <a:srcRect/>
            <a:stretch>
              <a:fillRect/>
            </a:stretch>
          </p:blipFill>
          <p:spPr bwMode="auto">
            <a:xfrm>
              <a:off x="0" y="4629150"/>
              <a:ext cx="9144000" cy="168275"/>
            </a:xfrm>
            <a:prstGeom prst="rect">
              <a:avLst/>
            </a:prstGeom>
            <a:noFill/>
            <a:ln w="9525">
              <a:noFill/>
              <a:miter lim="800000"/>
              <a:headEnd/>
              <a:tailEnd/>
            </a:ln>
          </p:spPr>
        </p:pic>
        <p:pic>
          <p:nvPicPr>
            <p:cNvPr id="273419" name="Picture 3" descr="O_redbox_clr_rgb.jpg"/>
            <p:cNvPicPr>
              <a:picLocks noChangeAspect="1"/>
            </p:cNvPicPr>
            <p:nvPr/>
          </p:nvPicPr>
          <p:blipFill>
            <a:blip r:embed="rId13"/>
            <a:srcRect/>
            <a:stretch>
              <a:fillRect/>
            </a:stretch>
          </p:blipFill>
          <p:spPr bwMode="auto">
            <a:xfrm>
              <a:off x="7989654" y="4651456"/>
              <a:ext cx="755707" cy="118628"/>
            </a:xfrm>
            <a:prstGeom prst="rect">
              <a:avLst/>
            </a:prstGeom>
            <a:noFill/>
            <a:ln w="9525">
              <a:noFill/>
              <a:miter lim="800000"/>
              <a:headEnd/>
              <a:tailEnd/>
            </a:ln>
          </p:spPr>
        </p:pic>
      </p:grpSp>
      <p:sp>
        <p:nvSpPr>
          <p:cNvPr id="14" name="Text Box 14"/>
          <p:cNvSpPr txBox="1">
            <a:spLocks noChangeArrowheads="1"/>
          </p:cNvSpPr>
          <p:nvPr userDrawn="1"/>
        </p:nvSpPr>
        <p:spPr bwMode="auto">
          <a:xfrm>
            <a:off x="573088" y="4875213"/>
            <a:ext cx="219075" cy="219075"/>
          </a:xfrm>
          <a:prstGeom prst="rect">
            <a:avLst/>
          </a:prstGeom>
          <a:noFill/>
          <a:ln>
            <a:noFill/>
          </a:ln>
          <a:extLst>
            <a:ext uri="{909E8E84-426E-40dd-AFC4-6F175D3DCCD1}"/>
            <a:ext uri="{91240B29-F687-4f45-9708-019B960494DF}"/>
          </a:extLst>
        </p:spPr>
        <p:txBody>
          <a:bodyPr lIns="34523" tIns="17262" rIns="34523" bIns="17262"/>
          <a:lstStyle/>
          <a:p>
            <a:pPr algn="r" defTabSz="341313">
              <a:buClr>
                <a:srgbClr val="829E7E"/>
              </a:buClr>
              <a:buFont typeface="Arial" pitchFamily="34" charset="0"/>
              <a:buNone/>
              <a:defRPr/>
            </a:pPr>
            <a:fld id="{B82AD855-ED78-4906-9811-954325C6742D}" type="slidenum">
              <a:rPr lang="en-US" sz="600">
                <a:solidFill>
                  <a:srgbClr val="000000"/>
                </a:solidFill>
                <a:ea typeface="ＭＳ Ｐゴシック" pitchFamily="34" charset="-128"/>
                <a:cs typeface="Arial" pitchFamily="34" charset="0"/>
              </a:rPr>
              <a:pPr algn="r" defTabSz="341313">
                <a:buClr>
                  <a:srgbClr val="829E7E"/>
                </a:buClr>
                <a:buFont typeface="Arial" pitchFamily="34" charset="0"/>
                <a:buNone/>
                <a:defRPr/>
              </a:pPr>
              <a:t>‹#›</a:t>
            </a:fld>
            <a:endParaRPr lang="en-US" sz="600">
              <a:solidFill>
                <a:srgbClr val="292929"/>
              </a:solidFill>
              <a:ea typeface="ＭＳ Ｐゴシック" pitchFamily="34" charset="-128"/>
              <a:cs typeface="Arial" pitchFamily="34" charset="0"/>
            </a:endParaRPr>
          </a:p>
        </p:txBody>
      </p:sp>
      <p:sp>
        <p:nvSpPr>
          <p:cNvPr id="18" name="Text Box 14"/>
          <p:cNvSpPr txBox="1">
            <a:spLocks noChangeArrowheads="1"/>
          </p:cNvSpPr>
          <p:nvPr userDrawn="1"/>
        </p:nvSpPr>
        <p:spPr bwMode="auto">
          <a:xfrm>
            <a:off x="858838" y="4875213"/>
            <a:ext cx="2605087" cy="219075"/>
          </a:xfrm>
          <a:prstGeom prst="rect">
            <a:avLst/>
          </a:prstGeom>
          <a:noFill/>
          <a:ln>
            <a:noFill/>
          </a:ln>
          <a:extLst>
            <a:ext uri="{909E8E84-426E-40dd-AFC4-6F175D3DCCD1}"/>
            <a:ext uri="{91240B29-F687-4f45-9708-019B960494DF}"/>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cs typeface="Arial" pitchFamily="34" charset="0"/>
              </a:rPr>
              <a:t>Copyright © 2011, Oracle and/or its affiliates. All rights reserved.</a:t>
            </a:r>
          </a:p>
        </p:txBody>
      </p:sp>
      <p:cxnSp>
        <p:nvCxnSpPr>
          <p:cNvPr id="19" name="Straight Connector 18"/>
          <p:cNvCxnSpPr/>
          <p:nvPr userDrawn="1"/>
        </p:nvCxnSpPr>
        <p:spPr>
          <a:xfrm flipH="1">
            <a:off x="823913" y="4897438"/>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4734" r:id="rId1"/>
    <p:sldLayoutId id="2147484733" r:id="rId2"/>
    <p:sldLayoutId id="2147484732" r:id="rId3"/>
    <p:sldLayoutId id="2147484731" r:id="rId4"/>
    <p:sldLayoutId id="2147484730" r:id="rId5"/>
    <p:sldLayoutId id="2147484729" r:id="rId6"/>
    <p:sldLayoutId id="2147484728" r:id="rId7"/>
    <p:sldLayoutId id="2147484727" r:id="rId8"/>
    <p:sldLayoutId id="2147484726" r:id="rId9"/>
  </p:sldLayoutIdLst>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tx1"/>
          </a:solidFill>
          <a:latin typeface="Arial" pitchFamily="34" charset="0"/>
          <a:ea typeface="MS PGothic" pitchFamily="34" charset="-128"/>
          <a:cs typeface="ＭＳ Ｐゴシック" pitchFamily="127" charset="-128"/>
        </a:defRPr>
      </a:lvl1pPr>
      <a:lvl2pPr algn="l" rtl="0" eaLnBrk="0" fontAlgn="base" hangingPunct="0">
        <a:spcBef>
          <a:spcPct val="0"/>
        </a:spcBef>
        <a:spcAft>
          <a:spcPct val="0"/>
        </a:spcAft>
        <a:defRPr sz="2800" b="1">
          <a:solidFill>
            <a:schemeClr val="tx1"/>
          </a:solidFill>
          <a:latin typeface="Arial" charset="0"/>
          <a:ea typeface="MS PGothic" pitchFamily="34" charset="-128"/>
          <a:cs typeface="ＭＳ Ｐゴシック" pitchFamily="127" charset="-128"/>
        </a:defRPr>
      </a:lvl2pPr>
      <a:lvl3pPr algn="l" rtl="0" eaLnBrk="0" fontAlgn="base" hangingPunct="0">
        <a:spcBef>
          <a:spcPct val="0"/>
        </a:spcBef>
        <a:spcAft>
          <a:spcPct val="0"/>
        </a:spcAft>
        <a:defRPr sz="2800" b="1">
          <a:solidFill>
            <a:schemeClr val="tx1"/>
          </a:solidFill>
          <a:latin typeface="Arial" charset="0"/>
          <a:ea typeface="MS PGothic" pitchFamily="34" charset="-128"/>
          <a:cs typeface="ＭＳ Ｐゴシック" pitchFamily="127" charset="-128"/>
        </a:defRPr>
      </a:lvl3pPr>
      <a:lvl4pPr algn="l" rtl="0" eaLnBrk="0" fontAlgn="base" hangingPunct="0">
        <a:spcBef>
          <a:spcPct val="0"/>
        </a:spcBef>
        <a:spcAft>
          <a:spcPct val="0"/>
        </a:spcAft>
        <a:defRPr sz="2800" b="1">
          <a:solidFill>
            <a:schemeClr val="tx1"/>
          </a:solidFill>
          <a:latin typeface="Arial" charset="0"/>
          <a:ea typeface="MS PGothic" pitchFamily="34" charset="-128"/>
          <a:cs typeface="ＭＳ Ｐゴシック" pitchFamily="127" charset="-128"/>
        </a:defRPr>
      </a:lvl4pPr>
      <a:lvl5pPr algn="l" rtl="0" eaLnBrk="0" fontAlgn="base" hangingPunct="0">
        <a:spcBef>
          <a:spcPct val="0"/>
        </a:spcBef>
        <a:spcAft>
          <a:spcPct val="0"/>
        </a:spcAft>
        <a:defRPr sz="2800" b="1">
          <a:solidFill>
            <a:schemeClr val="tx1"/>
          </a:solidFill>
          <a:latin typeface="Arial" charset="0"/>
          <a:ea typeface="MS PGothic" pitchFamily="34" charset="-128"/>
          <a:cs typeface="ＭＳ Ｐゴシック" pitchFamily="127" charset="-128"/>
        </a:defRPr>
      </a:lvl5pPr>
      <a:lvl6pPr marL="285573" algn="l" rtl="0" eaLnBrk="1" fontAlgn="base" hangingPunct="1">
        <a:spcBef>
          <a:spcPct val="0"/>
        </a:spcBef>
        <a:spcAft>
          <a:spcPct val="0"/>
        </a:spcAft>
        <a:defRPr sz="2200" b="1">
          <a:solidFill>
            <a:schemeClr val="tx1"/>
          </a:solidFill>
          <a:latin typeface="Arial" charset="0"/>
          <a:cs typeface="Arial" charset="0"/>
        </a:defRPr>
      </a:lvl6pPr>
      <a:lvl7pPr marL="571145" algn="l" rtl="0" eaLnBrk="1" fontAlgn="base" hangingPunct="1">
        <a:spcBef>
          <a:spcPct val="0"/>
        </a:spcBef>
        <a:spcAft>
          <a:spcPct val="0"/>
        </a:spcAft>
        <a:defRPr sz="2200" b="1">
          <a:solidFill>
            <a:schemeClr val="tx1"/>
          </a:solidFill>
          <a:latin typeface="Arial" charset="0"/>
          <a:cs typeface="Arial" charset="0"/>
        </a:defRPr>
      </a:lvl7pPr>
      <a:lvl8pPr marL="856718" algn="l" rtl="0" eaLnBrk="1" fontAlgn="base" hangingPunct="1">
        <a:spcBef>
          <a:spcPct val="0"/>
        </a:spcBef>
        <a:spcAft>
          <a:spcPct val="0"/>
        </a:spcAft>
        <a:defRPr sz="2200" b="1">
          <a:solidFill>
            <a:schemeClr val="tx1"/>
          </a:solidFill>
          <a:latin typeface="Arial" charset="0"/>
          <a:cs typeface="Arial" charset="0"/>
        </a:defRPr>
      </a:lvl8pPr>
      <a:lvl9pPr marL="1142291" algn="l" rtl="0" eaLnBrk="1" fontAlgn="base" hangingPunct="1">
        <a:spcBef>
          <a:spcPct val="0"/>
        </a:spcBef>
        <a:spcAft>
          <a:spcPct val="0"/>
        </a:spcAft>
        <a:defRPr sz="2200" b="1">
          <a:solidFill>
            <a:schemeClr val="tx1"/>
          </a:solidFill>
          <a:latin typeface="Arial" charset="0"/>
          <a:cs typeface="Arial" charset="0"/>
        </a:defRPr>
      </a:lvl9pPr>
    </p:titleStyle>
    <p:bodyStyle>
      <a:lvl1pPr marL="212725" indent="-212725" algn="l" rtl="0" eaLnBrk="0" fontAlgn="base" hangingPunct="0">
        <a:spcBef>
          <a:spcPts val="500"/>
        </a:spcBef>
        <a:spcAft>
          <a:spcPts val="200"/>
        </a:spcAft>
        <a:buClr>
          <a:schemeClr val="tx2"/>
        </a:buClr>
        <a:buFont typeface="Arial" pitchFamily="34" charset="0"/>
        <a:buChar char="•"/>
        <a:defRPr sz="2400" kern="1200">
          <a:solidFill>
            <a:schemeClr val="tx1"/>
          </a:solidFill>
          <a:latin typeface="Arial" pitchFamily="34" charset="0"/>
          <a:ea typeface="MS PGothic" pitchFamily="34" charset="-128"/>
          <a:cs typeface="ＭＳ Ｐゴシック" pitchFamily="127" charset="-128"/>
        </a:defRPr>
      </a:lvl1pPr>
      <a:lvl2pPr marL="512763" indent="-227013" algn="l" rtl="0" eaLnBrk="0" fontAlgn="base" hangingPunct="0">
        <a:spcBef>
          <a:spcPts val="200"/>
        </a:spcBef>
        <a:spcAft>
          <a:spcPts val="200"/>
        </a:spcAft>
        <a:buFont typeface="Arial" pitchFamily="34" charset="0"/>
        <a:buChar char="–"/>
        <a:defRPr sz="2000" kern="1200">
          <a:solidFill>
            <a:schemeClr val="tx1"/>
          </a:solidFill>
          <a:latin typeface="Arial" pitchFamily="34" charset="0"/>
          <a:ea typeface="MS PGothic" pitchFamily="34" charset="-128"/>
          <a:cs typeface="ＭＳ Ｐゴシック" pitchFamily="127" charset="-128"/>
        </a:defRPr>
      </a:lvl2pPr>
      <a:lvl3pPr marL="712788" indent="-141288" algn="l" rtl="0" eaLnBrk="0" fontAlgn="base" hangingPunct="0">
        <a:spcBef>
          <a:spcPts val="200"/>
        </a:spcBef>
        <a:spcAft>
          <a:spcPts val="200"/>
        </a:spcAft>
        <a:buClr>
          <a:schemeClr val="tx2"/>
        </a:buClr>
        <a:buFont typeface="Arial" pitchFamily="34" charset="0"/>
        <a:buChar char="•"/>
        <a:defRPr kern="1200">
          <a:solidFill>
            <a:schemeClr val="tx1"/>
          </a:solidFill>
          <a:latin typeface="Arial" pitchFamily="34" charset="0"/>
          <a:ea typeface="MS PGothic" pitchFamily="34" charset="-128"/>
          <a:cs typeface="ＭＳ Ｐゴシック" pitchFamily="127" charset="-128"/>
        </a:defRPr>
      </a:lvl3pPr>
      <a:lvl4pPr marL="1085850" indent="-228600" algn="l" rtl="0" eaLnBrk="0" fontAlgn="base" hangingPunct="0">
        <a:spcBef>
          <a:spcPts val="200"/>
        </a:spcBef>
        <a:spcAft>
          <a:spcPts val="200"/>
        </a:spcAft>
        <a:buFont typeface="Arial" pitchFamily="34" charset="0"/>
        <a:buChar char="–"/>
        <a:defRPr kern="1200">
          <a:solidFill>
            <a:schemeClr val="tx1"/>
          </a:solidFill>
          <a:latin typeface="Arial" pitchFamily="34" charset="0"/>
          <a:ea typeface="MS PGothic" pitchFamily="34" charset="-128"/>
          <a:cs typeface="ＭＳ Ｐゴシック" pitchFamily="127" charset="-128"/>
        </a:defRPr>
      </a:lvl4pPr>
      <a:lvl5pPr marL="1374775" indent="-231775" algn="l" rtl="0" eaLnBrk="0" fontAlgn="base" hangingPunct="0">
        <a:spcBef>
          <a:spcPts val="200"/>
        </a:spcBef>
        <a:spcAft>
          <a:spcPts val="200"/>
        </a:spcAft>
        <a:buClr>
          <a:schemeClr val="tx2"/>
        </a:buClr>
        <a:buFont typeface="Arial" pitchFamily="34" charset="0"/>
        <a:buChar char="•"/>
        <a:defRPr kern="1200">
          <a:solidFill>
            <a:schemeClr val="tx1"/>
          </a:solidFill>
          <a:latin typeface="Arial" pitchFamily="34" charset="0"/>
          <a:ea typeface="MS PGothic" pitchFamily="34" charset="-128"/>
          <a:cs typeface="ＭＳ Ｐゴシック" pitchFamily="127" charset="-128"/>
        </a:defRPr>
      </a:lvl5pPr>
      <a:lvl6pPr marL="1570651"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1856224"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2141797"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2427369"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9pPr>
    </p:bodyStyle>
    <p:otherStyle>
      <a:defPPr>
        <a:defRPr lang="en-US"/>
      </a:defPPr>
      <a:lvl1pPr marL="0" algn="l" defTabSz="571145" rtl="0" eaLnBrk="1" latinLnBrk="0" hangingPunct="1">
        <a:defRPr sz="1100" kern="1200">
          <a:solidFill>
            <a:schemeClr val="tx1"/>
          </a:solidFill>
          <a:latin typeface="+mn-lt"/>
          <a:ea typeface="+mn-ea"/>
          <a:cs typeface="+mn-cs"/>
        </a:defRPr>
      </a:lvl1pPr>
      <a:lvl2pPr marL="285573" algn="l" defTabSz="571145" rtl="0" eaLnBrk="1" latinLnBrk="0" hangingPunct="1">
        <a:defRPr sz="1100" kern="1200">
          <a:solidFill>
            <a:schemeClr val="tx1"/>
          </a:solidFill>
          <a:latin typeface="+mn-lt"/>
          <a:ea typeface="+mn-ea"/>
          <a:cs typeface="+mn-cs"/>
        </a:defRPr>
      </a:lvl2pPr>
      <a:lvl3pPr marL="571145" algn="l" defTabSz="571145" rtl="0" eaLnBrk="1" latinLnBrk="0" hangingPunct="1">
        <a:defRPr sz="1100" kern="1200">
          <a:solidFill>
            <a:schemeClr val="tx1"/>
          </a:solidFill>
          <a:latin typeface="+mn-lt"/>
          <a:ea typeface="+mn-ea"/>
          <a:cs typeface="+mn-cs"/>
        </a:defRPr>
      </a:lvl3pPr>
      <a:lvl4pPr marL="856718" algn="l" defTabSz="571145" rtl="0" eaLnBrk="1" latinLnBrk="0" hangingPunct="1">
        <a:defRPr sz="1100" kern="1200">
          <a:solidFill>
            <a:schemeClr val="tx1"/>
          </a:solidFill>
          <a:latin typeface="+mn-lt"/>
          <a:ea typeface="+mn-ea"/>
          <a:cs typeface="+mn-cs"/>
        </a:defRPr>
      </a:lvl4pPr>
      <a:lvl5pPr marL="1142291" algn="l" defTabSz="571145" rtl="0" eaLnBrk="1" latinLnBrk="0" hangingPunct="1">
        <a:defRPr sz="1100" kern="1200">
          <a:solidFill>
            <a:schemeClr val="tx1"/>
          </a:solidFill>
          <a:latin typeface="+mn-lt"/>
          <a:ea typeface="+mn-ea"/>
          <a:cs typeface="+mn-cs"/>
        </a:defRPr>
      </a:lvl5pPr>
      <a:lvl6pPr marL="1427864" algn="l" defTabSz="571145" rtl="0" eaLnBrk="1" latinLnBrk="0" hangingPunct="1">
        <a:defRPr sz="1100" kern="1200">
          <a:solidFill>
            <a:schemeClr val="tx1"/>
          </a:solidFill>
          <a:latin typeface="+mn-lt"/>
          <a:ea typeface="+mn-ea"/>
          <a:cs typeface="+mn-cs"/>
        </a:defRPr>
      </a:lvl6pPr>
      <a:lvl7pPr marL="1713437" algn="l" defTabSz="571145" rtl="0" eaLnBrk="1" latinLnBrk="0" hangingPunct="1">
        <a:defRPr sz="1100" kern="1200">
          <a:solidFill>
            <a:schemeClr val="tx1"/>
          </a:solidFill>
          <a:latin typeface="+mn-lt"/>
          <a:ea typeface="+mn-ea"/>
          <a:cs typeface="+mn-cs"/>
        </a:defRPr>
      </a:lvl7pPr>
      <a:lvl8pPr marL="1999011" algn="l" defTabSz="571145" rtl="0" eaLnBrk="1" latinLnBrk="0" hangingPunct="1">
        <a:defRPr sz="1100" kern="1200">
          <a:solidFill>
            <a:schemeClr val="tx1"/>
          </a:solidFill>
          <a:latin typeface="+mn-lt"/>
          <a:ea typeface="+mn-ea"/>
          <a:cs typeface="+mn-cs"/>
        </a:defRPr>
      </a:lvl8pPr>
      <a:lvl9pPr marL="2284583" algn="l" defTabSz="571145" rtl="0" eaLnBrk="1" latinLnBrk="0" hangingPunct="1">
        <a:defRPr sz="11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2866" name="Title Placeholder 1"/>
          <p:cNvSpPr>
            <a:spLocks noGrp="1"/>
          </p:cNvSpPr>
          <p:nvPr>
            <p:ph type="title"/>
          </p:nvPr>
        </p:nvSpPr>
        <p:spPr bwMode="auto">
          <a:xfrm>
            <a:off x="808038" y="201613"/>
            <a:ext cx="8132762" cy="431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292867" name="Text Placeholder 2"/>
          <p:cNvSpPr>
            <a:spLocks noGrp="1"/>
          </p:cNvSpPr>
          <p:nvPr>
            <p:ph type="body" idx="1"/>
          </p:nvPr>
        </p:nvSpPr>
        <p:spPr bwMode="auto">
          <a:xfrm>
            <a:off x="808038" y="1163638"/>
            <a:ext cx="8126412" cy="34782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6037263" y="4791075"/>
            <a:ext cx="2895600" cy="274638"/>
          </a:xfrm>
          <a:prstGeom prst="rect">
            <a:avLst/>
          </a:prstGeom>
        </p:spPr>
        <p:txBody>
          <a:bodyPr vert="horz" wrap="square" lIns="57115" tIns="28558" rIns="57115" bIns="28558" numCol="1" anchor="ctr" anchorCtr="0" compatLnSpc="1">
            <a:prstTxWarp prst="textNoShape">
              <a:avLst/>
            </a:prstTxWarp>
          </a:bodyPr>
          <a:lstStyle>
            <a:lvl1pPr algn="ctr">
              <a:lnSpc>
                <a:spcPct val="90000"/>
              </a:lnSpc>
              <a:spcBef>
                <a:spcPct val="50000"/>
              </a:spcBef>
              <a:buClr>
                <a:srgbClr val="829E7E"/>
              </a:buClr>
              <a:defRPr smtClean="0">
                <a:solidFill>
                  <a:srgbClr val="898989"/>
                </a:solidFill>
                <a:ea typeface="ＭＳ Ｐゴシック" pitchFamily="34" charset="-128"/>
                <a:cs typeface="Arial" pitchFamily="34" charset="0"/>
              </a:defRPr>
            </a:lvl1pPr>
          </a:lstStyle>
          <a:p>
            <a:pPr>
              <a:defRPr/>
            </a:pPr>
            <a:endParaRPr lang="en-US"/>
          </a:p>
        </p:txBody>
      </p:sp>
      <p:pic>
        <p:nvPicPr>
          <p:cNvPr id="292869" name="Picture 24" descr="Small Red Square"/>
          <p:cNvPicPr>
            <a:picLocks noChangeAspect="1" noChangeArrowheads="1"/>
          </p:cNvPicPr>
          <p:nvPr/>
        </p:nvPicPr>
        <p:blipFill>
          <a:blip r:embed="rId11"/>
          <a:srcRect/>
          <a:stretch>
            <a:fillRect/>
          </a:stretch>
        </p:blipFill>
        <p:spPr bwMode="auto">
          <a:xfrm>
            <a:off x="0" y="0"/>
            <a:ext cx="573088" cy="550863"/>
          </a:xfrm>
          <a:prstGeom prst="rect">
            <a:avLst/>
          </a:prstGeom>
          <a:solidFill>
            <a:schemeClr val="tx2"/>
          </a:solidFill>
          <a:ln w="9525">
            <a:noFill/>
            <a:miter lim="800000"/>
            <a:headEnd/>
            <a:tailEnd/>
          </a:ln>
        </p:spPr>
      </p:pic>
      <p:grpSp>
        <p:nvGrpSpPr>
          <p:cNvPr id="292870" name="Group 5"/>
          <p:cNvGrpSpPr>
            <a:grpSpLocks/>
          </p:cNvGrpSpPr>
          <p:nvPr/>
        </p:nvGrpSpPr>
        <p:grpSpPr bwMode="auto">
          <a:xfrm>
            <a:off x="0" y="4629150"/>
            <a:ext cx="9144000" cy="168275"/>
            <a:chOff x="0" y="4629150"/>
            <a:chExt cx="9144000" cy="168275"/>
          </a:xfrm>
        </p:grpSpPr>
        <p:pic>
          <p:nvPicPr>
            <p:cNvPr id="292874" name="Picture 25" descr="Red Bar"/>
            <p:cNvPicPr>
              <a:picLocks noChangeAspect="1" noChangeArrowheads="1"/>
            </p:cNvPicPr>
            <p:nvPr/>
          </p:nvPicPr>
          <p:blipFill>
            <a:blip r:embed="rId12"/>
            <a:srcRect/>
            <a:stretch>
              <a:fillRect/>
            </a:stretch>
          </p:blipFill>
          <p:spPr bwMode="auto">
            <a:xfrm>
              <a:off x="0" y="4629150"/>
              <a:ext cx="9144000" cy="168275"/>
            </a:xfrm>
            <a:prstGeom prst="rect">
              <a:avLst/>
            </a:prstGeom>
            <a:noFill/>
            <a:ln w="9525">
              <a:noFill/>
              <a:miter lim="800000"/>
              <a:headEnd/>
              <a:tailEnd/>
            </a:ln>
          </p:spPr>
        </p:pic>
        <p:pic>
          <p:nvPicPr>
            <p:cNvPr id="292875" name="Picture 3" descr="O_redbox_clr_rgb.jpg"/>
            <p:cNvPicPr>
              <a:picLocks noChangeAspect="1"/>
            </p:cNvPicPr>
            <p:nvPr/>
          </p:nvPicPr>
          <p:blipFill>
            <a:blip r:embed="rId13"/>
            <a:srcRect/>
            <a:stretch>
              <a:fillRect/>
            </a:stretch>
          </p:blipFill>
          <p:spPr bwMode="auto">
            <a:xfrm>
              <a:off x="7989654" y="4651456"/>
              <a:ext cx="755707" cy="118628"/>
            </a:xfrm>
            <a:prstGeom prst="rect">
              <a:avLst/>
            </a:prstGeom>
            <a:noFill/>
            <a:ln w="9525">
              <a:noFill/>
              <a:miter lim="800000"/>
              <a:headEnd/>
              <a:tailEnd/>
            </a:ln>
          </p:spPr>
        </p:pic>
      </p:grpSp>
      <p:sp>
        <p:nvSpPr>
          <p:cNvPr id="14" name="Text Box 14"/>
          <p:cNvSpPr txBox="1">
            <a:spLocks noChangeArrowheads="1"/>
          </p:cNvSpPr>
          <p:nvPr userDrawn="1"/>
        </p:nvSpPr>
        <p:spPr bwMode="auto">
          <a:xfrm>
            <a:off x="573088" y="4875213"/>
            <a:ext cx="219075" cy="219075"/>
          </a:xfrm>
          <a:prstGeom prst="rect">
            <a:avLst/>
          </a:prstGeom>
          <a:noFill/>
          <a:ln>
            <a:noFill/>
          </a:ln>
          <a:extLst>
            <a:ext uri="{909E8E84-426E-40dd-AFC4-6F175D3DCCD1}"/>
            <a:ext uri="{91240B29-F687-4f45-9708-019B960494DF}"/>
          </a:extLst>
        </p:spPr>
        <p:txBody>
          <a:bodyPr lIns="34523" tIns="17262" rIns="34523" bIns="17262"/>
          <a:lstStyle/>
          <a:p>
            <a:pPr algn="r" defTabSz="341313">
              <a:buClr>
                <a:srgbClr val="829E7E"/>
              </a:buClr>
              <a:buFont typeface="Arial" pitchFamily="34" charset="0"/>
              <a:buNone/>
              <a:defRPr/>
            </a:pPr>
            <a:fld id="{40BECBF1-B47E-4E14-8EE8-763F525854D1}" type="slidenum">
              <a:rPr lang="en-US" sz="600">
                <a:solidFill>
                  <a:srgbClr val="000000"/>
                </a:solidFill>
                <a:ea typeface="ＭＳ Ｐゴシック" pitchFamily="34" charset="-128"/>
                <a:cs typeface="Arial" pitchFamily="34" charset="0"/>
              </a:rPr>
              <a:pPr algn="r" defTabSz="341313">
                <a:buClr>
                  <a:srgbClr val="829E7E"/>
                </a:buClr>
                <a:buFont typeface="Arial" pitchFamily="34" charset="0"/>
                <a:buNone/>
                <a:defRPr/>
              </a:pPr>
              <a:t>‹#›</a:t>
            </a:fld>
            <a:endParaRPr lang="en-US" sz="600">
              <a:solidFill>
                <a:srgbClr val="292929"/>
              </a:solidFill>
              <a:ea typeface="ＭＳ Ｐゴシック" pitchFamily="34" charset="-128"/>
              <a:cs typeface="Arial" pitchFamily="34" charset="0"/>
            </a:endParaRPr>
          </a:p>
        </p:txBody>
      </p:sp>
      <p:sp>
        <p:nvSpPr>
          <p:cNvPr id="18" name="Text Box 14"/>
          <p:cNvSpPr txBox="1">
            <a:spLocks noChangeArrowheads="1"/>
          </p:cNvSpPr>
          <p:nvPr userDrawn="1"/>
        </p:nvSpPr>
        <p:spPr bwMode="auto">
          <a:xfrm>
            <a:off x="858838" y="4875213"/>
            <a:ext cx="2605087" cy="219075"/>
          </a:xfrm>
          <a:prstGeom prst="rect">
            <a:avLst/>
          </a:prstGeom>
          <a:noFill/>
          <a:ln>
            <a:noFill/>
          </a:ln>
          <a:extLst>
            <a:ext uri="{909E8E84-426E-40dd-AFC4-6F175D3DCCD1}"/>
            <a:ext uri="{91240B29-F687-4f45-9708-019B960494DF}"/>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cs typeface="Arial" pitchFamily="34" charset="0"/>
              </a:rPr>
              <a:t>Copyright © 2011, Oracle and/or its affiliates. All rights reserved.</a:t>
            </a:r>
          </a:p>
        </p:txBody>
      </p:sp>
      <p:cxnSp>
        <p:nvCxnSpPr>
          <p:cNvPr id="19" name="Straight Connector 18"/>
          <p:cNvCxnSpPr/>
          <p:nvPr userDrawn="1"/>
        </p:nvCxnSpPr>
        <p:spPr>
          <a:xfrm flipH="1">
            <a:off x="823913" y="4897438"/>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4743" r:id="rId1"/>
    <p:sldLayoutId id="2147484742" r:id="rId2"/>
    <p:sldLayoutId id="2147484741" r:id="rId3"/>
    <p:sldLayoutId id="2147484740" r:id="rId4"/>
    <p:sldLayoutId id="2147484739" r:id="rId5"/>
    <p:sldLayoutId id="2147484738" r:id="rId6"/>
    <p:sldLayoutId id="2147484737" r:id="rId7"/>
    <p:sldLayoutId id="2147484736" r:id="rId8"/>
    <p:sldLayoutId id="2147484735" r:id="rId9"/>
  </p:sldLayoutIdLst>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tx1"/>
          </a:solidFill>
          <a:latin typeface="Arial" pitchFamily="34" charset="0"/>
          <a:ea typeface="MS PGothic" pitchFamily="34" charset="-128"/>
          <a:cs typeface="ＭＳ Ｐゴシック" pitchFamily="127" charset="-128"/>
        </a:defRPr>
      </a:lvl1pPr>
      <a:lvl2pPr algn="l" rtl="0" eaLnBrk="0" fontAlgn="base" hangingPunct="0">
        <a:spcBef>
          <a:spcPct val="0"/>
        </a:spcBef>
        <a:spcAft>
          <a:spcPct val="0"/>
        </a:spcAft>
        <a:defRPr sz="2800" b="1">
          <a:solidFill>
            <a:schemeClr val="tx1"/>
          </a:solidFill>
          <a:latin typeface="Arial" charset="0"/>
          <a:ea typeface="MS PGothic" pitchFamily="34" charset="-128"/>
          <a:cs typeface="ＭＳ Ｐゴシック" pitchFamily="127" charset="-128"/>
        </a:defRPr>
      </a:lvl2pPr>
      <a:lvl3pPr algn="l" rtl="0" eaLnBrk="0" fontAlgn="base" hangingPunct="0">
        <a:spcBef>
          <a:spcPct val="0"/>
        </a:spcBef>
        <a:spcAft>
          <a:spcPct val="0"/>
        </a:spcAft>
        <a:defRPr sz="2800" b="1">
          <a:solidFill>
            <a:schemeClr val="tx1"/>
          </a:solidFill>
          <a:latin typeface="Arial" charset="0"/>
          <a:ea typeface="MS PGothic" pitchFamily="34" charset="-128"/>
          <a:cs typeface="ＭＳ Ｐゴシック" pitchFamily="127" charset="-128"/>
        </a:defRPr>
      </a:lvl3pPr>
      <a:lvl4pPr algn="l" rtl="0" eaLnBrk="0" fontAlgn="base" hangingPunct="0">
        <a:spcBef>
          <a:spcPct val="0"/>
        </a:spcBef>
        <a:spcAft>
          <a:spcPct val="0"/>
        </a:spcAft>
        <a:defRPr sz="2800" b="1">
          <a:solidFill>
            <a:schemeClr val="tx1"/>
          </a:solidFill>
          <a:latin typeface="Arial" charset="0"/>
          <a:ea typeface="MS PGothic" pitchFamily="34" charset="-128"/>
          <a:cs typeface="ＭＳ Ｐゴシック" pitchFamily="127" charset="-128"/>
        </a:defRPr>
      </a:lvl4pPr>
      <a:lvl5pPr algn="l" rtl="0" eaLnBrk="0" fontAlgn="base" hangingPunct="0">
        <a:spcBef>
          <a:spcPct val="0"/>
        </a:spcBef>
        <a:spcAft>
          <a:spcPct val="0"/>
        </a:spcAft>
        <a:defRPr sz="2800" b="1">
          <a:solidFill>
            <a:schemeClr val="tx1"/>
          </a:solidFill>
          <a:latin typeface="Arial" charset="0"/>
          <a:ea typeface="MS PGothic" pitchFamily="34" charset="-128"/>
          <a:cs typeface="ＭＳ Ｐゴシック" pitchFamily="127" charset="-128"/>
        </a:defRPr>
      </a:lvl5pPr>
      <a:lvl6pPr marL="285573" algn="l" rtl="0" eaLnBrk="1" fontAlgn="base" hangingPunct="1">
        <a:spcBef>
          <a:spcPct val="0"/>
        </a:spcBef>
        <a:spcAft>
          <a:spcPct val="0"/>
        </a:spcAft>
        <a:defRPr sz="2200" b="1">
          <a:solidFill>
            <a:schemeClr val="tx1"/>
          </a:solidFill>
          <a:latin typeface="Arial" charset="0"/>
          <a:cs typeface="Arial" charset="0"/>
        </a:defRPr>
      </a:lvl6pPr>
      <a:lvl7pPr marL="571145" algn="l" rtl="0" eaLnBrk="1" fontAlgn="base" hangingPunct="1">
        <a:spcBef>
          <a:spcPct val="0"/>
        </a:spcBef>
        <a:spcAft>
          <a:spcPct val="0"/>
        </a:spcAft>
        <a:defRPr sz="2200" b="1">
          <a:solidFill>
            <a:schemeClr val="tx1"/>
          </a:solidFill>
          <a:latin typeface="Arial" charset="0"/>
          <a:cs typeface="Arial" charset="0"/>
        </a:defRPr>
      </a:lvl7pPr>
      <a:lvl8pPr marL="856718" algn="l" rtl="0" eaLnBrk="1" fontAlgn="base" hangingPunct="1">
        <a:spcBef>
          <a:spcPct val="0"/>
        </a:spcBef>
        <a:spcAft>
          <a:spcPct val="0"/>
        </a:spcAft>
        <a:defRPr sz="2200" b="1">
          <a:solidFill>
            <a:schemeClr val="tx1"/>
          </a:solidFill>
          <a:latin typeface="Arial" charset="0"/>
          <a:cs typeface="Arial" charset="0"/>
        </a:defRPr>
      </a:lvl8pPr>
      <a:lvl9pPr marL="1142291" algn="l" rtl="0" eaLnBrk="1" fontAlgn="base" hangingPunct="1">
        <a:spcBef>
          <a:spcPct val="0"/>
        </a:spcBef>
        <a:spcAft>
          <a:spcPct val="0"/>
        </a:spcAft>
        <a:defRPr sz="2200" b="1">
          <a:solidFill>
            <a:schemeClr val="tx1"/>
          </a:solidFill>
          <a:latin typeface="Arial" charset="0"/>
          <a:cs typeface="Arial" charset="0"/>
        </a:defRPr>
      </a:lvl9pPr>
    </p:titleStyle>
    <p:bodyStyle>
      <a:lvl1pPr marL="212725" indent="-212725" algn="l" rtl="0" eaLnBrk="0" fontAlgn="base" hangingPunct="0">
        <a:spcBef>
          <a:spcPts val="500"/>
        </a:spcBef>
        <a:spcAft>
          <a:spcPts val="200"/>
        </a:spcAft>
        <a:buClr>
          <a:schemeClr val="tx2"/>
        </a:buClr>
        <a:buFont typeface="Arial" pitchFamily="34" charset="0"/>
        <a:buChar char="•"/>
        <a:defRPr sz="2400" kern="1200">
          <a:solidFill>
            <a:schemeClr val="tx1"/>
          </a:solidFill>
          <a:latin typeface="Arial" pitchFamily="34" charset="0"/>
          <a:ea typeface="MS PGothic" pitchFamily="34" charset="-128"/>
          <a:cs typeface="ＭＳ Ｐゴシック" pitchFamily="127" charset="-128"/>
        </a:defRPr>
      </a:lvl1pPr>
      <a:lvl2pPr marL="512763" indent="-227013" algn="l" rtl="0" eaLnBrk="0" fontAlgn="base" hangingPunct="0">
        <a:spcBef>
          <a:spcPts val="200"/>
        </a:spcBef>
        <a:spcAft>
          <a:spcPts val="200"/>
        </a:spcAft>
        <a:buFont typeface="Arial" pitchFamily="34" charset="0"/>
        <a:buChar char="–"/>
        <a:defRPr sz="2000" kern="1200">
          <a:solidFill>
            <a:schemeClr val="tx1"/>
          </a:solidFill>
          <a:latin typeface="Arial" pitchFamily="34" charset="0"/>
          <a:ea typeface="MS PGothic" pitchFamily="34" charset="-128"/>
          <a:cs typeface="ＭＳ Ｐゴシック" pitchFamily="127" charset="-128"/>
        </a:defRPr>
      </a:lvl2pPr>
      <a:lvl3pPr marL="712788" indent="-141288" algn="l" rtl="0" eaLnBrk="0" fontAlgn="base" hangingPunct="0">
        <a:spcBef>
          <a:spcPts val="200"/>
        </a:spcBef>
        <a:spcAft>
          <a:spcPts val="200"/>
        </a:spcAft>
        <a:buClr>
          <a:schemeClr val="tx2"/>
        </a:buClr>
        <a:buFont typeface="Arial" pitchFamily="34" charset="0"/>
        <a:buChar char="•"/>
        <a:defRPr kern="1200">
          <a:solidFill>
            <a:schemeClr val="tx1"/>
          </a:solidFill>
          <a:latin typeface="Arial" pitchFamily="34" charset="0"/>
          <a:ea typeface="MS PGothic" pitchFamily="34" charset="-128"/>
          <a:cs typeface="ＭＳ Ｐゴシック" pitchFamily="127" charset="-128"/>
        </a:defRPr>
      </a:lvl3pPr>
      <a:lvl4pPr marL="1085850" indent="-228600" algn="l" rtl="0" eaLnBrk="0" fontAlgn="base" hangingPunct="0">
        <a:spcBef>
          <a:spcPts val="200"/>
        </a:spcBef>
        <a:spcAft>
          <a:spcPts val="200"/>
        </a:spcAft>
        <a:buFont typeface="Arial" pitchFamily="34" charset="0"/>
        <a:buChar char="–"/>
        <a:defRPr kern="1200">
          <a:solidFill>
            <a:schemeClr val="tx1"/>
          </a:solidFill>
          <a:latin typeface="Arial" pitchFamily="34" charset="0"/>
          <a:ea typeface="MS PGothic" pitchFamily="34" charset="-128"/>
          <a:cs typeface="ＭＳ Ｐゴシック" pitchFamily="127" charset="-128"/>
        </a:defRPr>
      </a:lvl4pPr>
      <a:lvl5pPr marL="1374775" indent="-231775" algn="l" rtl="0" eaLnBrk="0" fontAlgn="base" hangingPunct="0">
        <a:spcBef>
          <a:spcPts val="200"/>
        </a:spcBef>
        <a:spcAft>
          <a:spcPts val="200"/>
        </a:spcAft>
        <a:buClr>
          <a:schemeClr val="tx2"/>
        </a:buClr>
        <a:buFont typeface="Arial" pitchFamily="34" charset="0"/>
        <a:buChar char="•"/>
        <a:defRPr kern="1200">
          <a:solidFill>
            <a:schemeClr val="tx1"/>
          </a:solidFill>
          <a:latin typeface="Arial" pitchFamily="34" charset="0"/>
          <a:ea typeface="MS PGothic" pitchFamily="34" charset="-128"/>
          <a:cs typeface="ＭＳ Ｐゴシック" pitchFamily="127" charset="-128"/>
        </a:defRPr>
      </a:lvl5pPr>
      <a:lvl6pPr marL="1570651"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1856224"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2141797"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2427369"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9pPr>
    </p:bodyStyle>
    <p:otherStyle>
      <a:defPPr>
        <a:defRPr lang="en-US"/>
      </a:defPPr>
      <a:lvl1pPr marL="0" algn="l" defTabSz="571145" rtl="0" eaLnBrk="1" latinLnBrk="0" hangingPunct="1">
        <a:defRPr sz="1100" kern="1200">
          <a:solidFill>
            <a:schemeClr val="tx1"/>
          </a:solidFill>
          <a:latin typeface="+mn-lt"/>
          <a:ea typeface="+mn-ea"/>
          <a:cs typeface="+mn-cs"/>
        </a:defRPr>
      </a:lvl1pPr>
      <a:lvl2pPr marL="285573" algn="l" defTabSz="571145" rtl="0" eaLnBrk="1" latinLnBrk="0" hangingPunct="1">
        <a:defRPr sz="1100" kern="1200">
          <a:solidFill>
            <a:schemeClr val="tx1"/>
          </a:solidFill>
          <a:latin typeface="+mn-lt"/>
          <a:ea typeface="+mn-ea"/>
          <a:cs typeface="+mn-cs"/>
        </a:defRPr>
      </a:lvl2pPr>
      <a:lvl3pPr marL="571145" algn="l" defTabSz="571145" rtl="0" eaLnBrk="1" latinLnBrk="0" hangingPunct="1">
        <a:defRPr sz="1100" kern="1200">
          <a:solidFill>
            <a:schemeClr val="tx1"/>
          </a:solidFill>
          <a:latin typeface="+mn-lt"/>
          <a:ea typeface="+mn-ea"/>
          <a:cs typeface="+mn-cs"/>
        </a:defRPr>
      </a:lvl3pPr>
      <a:lvl4pPr marL="856718" algn="l" defTabSz="571145" rtl="0" eaLnBrk="1" latinLnBrk="0" hangingPunct="1">
        <a:defRPr sz="1100" kern="1200">
          <a:solidFill>
            <a:schemeClr val="tx1"/>
          </a:solidFill>
          <a:latin typeface="+mn-lt"/>
          <a:ea typeface="+mn-ea"/>
          <a:cs typeface="+mn-cs"/>
        </a:defRPr>
      </a:lvl4pPr>
      <a:lvl5pPr marL="1142291" algn="l" defTabSz="571145" rtl="0" eaLnBrk="1" latinLnBrk="0" hangingPunct="1">
        <a:defRPr sz="1100" kern="1200">
          <a:solidFill>
            <a:schemeClr val="tx1"/>
          </a:solidFill>
          <a:latin typeface="+mn-lt"/>
          <a:ea typeface="+mn-ea"/>
          <a:cs typeface="+mn-cs"/>
        </a:defRPr>
      </a:lvl5pPr>
      <a:lvl6pPr marL="1427864" algn="l" defTabSz="571145" rtl="0" eaLnBrk="1" latinLnBrk="0" hangingPunct="1">
        <a:defRPr sz="1100" kern="1200">
          <a:solidFill>
            <a:schemeClr val="tx1"/>
          </a:solidFill>
          <a:latin typeface="+mn-lt"/>
          <a:ea typeface="+mn-ea"/>
          <a:cs typeface="+mn-cs"/>
        </a:defRPr>
      </a:lvl6pPr>
      <a:lvl7pPr marL="1713437" algn="l" defTabSz="571145" rtl="0" eaLnBrk="1" latinLnBrk="0" hangingPunct="1">
        <a:defRPr sz="1100" kern="1200">
          <a:solidFill>
            <a:schemeClr val="tx1"/>
          </a:solidFill>
          <a:latin typeface="+mn-lt"/>
          <a:ea typeface="+mn-ea"/>
          <a:cs typeface="+mn-cs"/>
        </a:defRPr>
      </a:lvl7pPr>
      <a:lvl8pPr marL="1999011" algn="l" defTabSz="571145" rtl="0" eaLnBrk="1" latinLnBrk="0" hangingPunct="1">
        <a:defRPr sz="1100" kern="1200">
          <a:solidFill>
            <a:schemeClr val="tx1"/>
          </a:solidFill>
          <a:latin typeface="+mn-lt"/>
          <a:ea typeface="+mn-ea"/>
          <a:cs typeface="+mn-cs"/>
        </a:defRPr>
      </a:lvl8pPr>
      <a:lvl9pPr marL="2284583" algn="l" defTabSz="571145" rtl="0" eaLnBrk="1" latinLnBrk="0" hangingPunct="1">
        <a:defRPr sz="11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2322" name="Title Placeholder 1"/>
          <p:cNvSpPr>
            <a:spLocks noGrp="1"/>
          </p:cNvSpPr>
          <p:nvPr>
            <p:ph type="title"/>
          </p:nvPr>
        </p:nvSpPr>
        <p:spPr bwMode="auto">
          <a:xfrm>
            <a:off x="808038" y="201613"/>
            <a:ext cx="8132762" cy="431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312323" name="Text Placeholder 2"/>
          <p:cNvSpPr>
            <a:spLocks noGrp="1"/>
          </p:cNvSpPr>
          <p:nvPr>
            <p:ph type="body" idx="1"/>
          </p:nvPr>
        </p:nvSpPr>
        <p:spPr bwMode="auto">
          <a:xfrm>
            <a:off x="808038" y="1163638"/>
            <a:ext cx="8126412" cy="34782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6037263" y="4791075"/>
            <a:ext cx="2895600" cy="274638"/>
          </a:xfrm>
          <a:prstGeom prst="rect">
            <a:avLst/>
          </a:prstGeom>
        </p:spPr>
        <p:txBody>
          <a:bodyPr vert="horz" wrap="square" lIns="57115" tIns="28558" rIns="57115" bIns="28558" numCol="1" anchor="ctr" anchorCtr="0" compatLnSpc="1">
            <a:prstTxWarp prst="textNoShape">
              <a:avLst/>
            </a:prstTxWarp>
          </a:bodyPr>
          <a:lstStyle>
            <a:lvl1pPr algn="ctr">
              <a:lnSpc>
                <a:spcPct val="90000"/>
              </a:lnSpc>
              <a:spcBef>
                <a:spcPct val="50000"/>
              </a:spcBef>
              <a:buClr>
                <a:srgbClr val="829E7E"/>
              </a:buClr>
              <a:defRPr smtClean="0">
                <a:solidFill>
                  <a:srgbClr val="898989"/>
                </a:solidFill>
                <a:ea typeface="ＭＳ Ｐゴシック" pitchFamily="34" charset="-128"/>
                <a:cs typeface="Arial" pitchFamily="34" charset="0"/>
              </a:defRPr>
            </a:lvl1pPr>
          </a:lstStyle>
          <a:p>
            <a:pPr>
              <a:defRPr/>
            </a:pPr>
            <a:endParaRPr lang="en-US"/>
          </a:p>
        </p:txBody>
      </p:sp>
      <p:pic>
        <p:nvPicPr>
          <p:cNvPr id="312325" name="Picture 24" descr="Small Red Square"/>
          <p:cNvPicPr>
            <a:picLocks noChangeAspect="1" noChangeArrowheads="1"/>
          </p:cNvPicPr>
          <p:nvPr/>
        </p:nvPicPr>
        <p:blipFill>
          <a:blip r:embed="rId11"/>
          <a:srcRect/>
          <a:stretch>
            <a:fillRect/>
          </a:stretch>
        </p:blipFill>
        <p:spPr bwMode="auto">
          <a:xfrm>
            <a:off x="0" y="0"/>
            <a:ext cx="573088" cy="550863"/>
          </a:xfrm>
          <a:prstGeom prst="rect">
            <a:avLst/>
          </a:prstGeom>
          <a:solidFill>
            <a:schemeClr val="tx2"/>
          </a:solidFill>
          <a:ln w="9525">
            <a:noFill/>
            <a:miter lim="800000"/>
            <a:headEnd/>
            <a:tailEnd/>
          </a:ln>
        </p:spPr>
      </p:pic>
      <p:grpSp>
        <p:nvGrpSpPr>
          <p:cNvPr id="312326" name="Group 5"/>
          <p:cNvGrpSpPr>
            <a:grpSpLocks/>
          </p:cNvGrpSpPr>
          <p:nvPr/>
        </p:nvGrpSpPr>
        <p:grpSpPr bwMode="auto">
          <a:xfrm>
            <a:off x="0" y="4629150"/>
            <a:ext cx="9144000" cy="168275"/>
            <a:chOff x="0" y="4629150"/>
            <a:chExt cx="9144000" cy="168275"/>
          </a:xfrm>
        </p:grpSpPr>
        <p:pic>
          <p:nvPicPr>
            <p:cNvPr id="312330" name="Picture 25" descr="Red Bar"/>
            <p:cNvPicPr>
              <a:picLocks noChangeAspect="1" noChangeArrowheads="1"/>
            </p:cNvPicPr>
            <p:nvPr/>
          </p:nvPicPr>
          <p:blipFill>
            <a:blip r:embed="rId12"/>
            <a:srcRect/>
            <a:stretch>
              <a:fillRect/>
            </a:stretch>
          </p:blipFill>
          <p:spPr bwMode="auto">
            <a:xfrm>
              <a:off x="0" y="4629150"/>
              <a:ext cx="9144000" cy="168275"/>
            </a:xfrm>
            <a:prstGeom prst="rect">
              <a:avLst/>
            </a:prstGeom>
            <a:noFill/>
            <a:ln w="9525">
              <a:noFill/>
              <a:miter lim="800000"/>
              <a:headEnd/>
              <a:tailEnd/>
            </a:ln>
          </p:spPr>
        </p:pic>
        <p:pic>
          <p:nvPicPr>
            <p:cNvPr id="312331" name="Picture 3" descr="O_redbox_clr_rgb.jpg"/>
            <p:cNvPicPr>
              <a:picLocks noChangeAspect="1"/>
            </p:cNvPicPr>
            <p:nvPr/>
          </p:nvPicPr>
          <p:blipFill>
            <a:blip r:embed="rId13"/>
            <a:srcRect/>
            <a:stretch>
              <a:fillRect/>
            </a:stretch>
          </p:blipFill>
          <p:spPr bwMode="auto">
            <a:xfrm>
              <a:off x="7989654" y="4651456"/>
              <a:ext cx="755707" cy="118628"/>
            </a:xfrm>
            <a:prstGeom prst="rect">
              <a:avLst/>
            </a:prstGeom>
            <a:noFill/>
            <a:ln w="9525">
              <a:noFill/>
              <a:miter lim="800000"/>
              <a:headEnd/>
              <a:tailEnd/>
            </a:ln>
          </p:spPr>
        </p:pic>
      </p:grpSp>
      <p:sp>
        <p:nvSpPr>
          <p:cNvPr id="14" name="Text Box 14"/>
          <p:cNvSpPr txBox="1">
            <a:spLocks noChangeArrowheads="1"/>
          </p:cNvSpPr>
          <p:nvPr userDrawn="1"/>
        </p:nvSpPr>
        <p:spPr bwMode="auto">
          <a:xfrm>
            <a:off x="573088" y="4875213"/>
            <a:ext cx="219075" cy="219075"/>
          </a:xfrm>
          <a:prstGeom prst="rect">
            <a:avLst/>
          </a:prstGeom>
          <a:noFill/>
          <a:ln>
            <a:noFill/>
          </a:ln>
          <a:extLst>
            <a:ext uri="{909E8E84-426E-40dd-AFC4-6F175D3DCCD1}"/>
            <a:ext uri="{91240B29-F687-4f45-9708-019B960494DF}"/>
          </a:extLst>
        </p:spPr>
        <p:txBody>
          <a:bodyPr lIns="34523" tIns="17262" rIns="34523" bIns="17262"/>
          <a:lstStyle/>
          <a:p>
            <a:pPr algn="r" defTabSz="341313">
              <a:buClr>
                <a:srgbClr val="829E7E"/>
              </a:buClr>
              <a:buFont typeface="Arial" pitchFamily="34" charset="0"/>
              <a:buNone/>
              <a:defRPr/>
            </a:pPr>
            <a:fld id="{24B30DFB-1F09-4FCB-A204-03EACAC84556}" type="slidenum">
              <a:rPr lang="en-US" sz="600">
                <a:solidFill>
                  <a:srgbClr val="000000"/>
                </a:solidFill>
                <a:ea typeface="ＭＳ Ｐゴシック" pitchFamily="34" charset="-128"/>
                <a:cs typeface="Arial" pitchFamily="34" charset="0"/>
              </a:rPr>
              <a:pPr algn="r" defTabSz="341313">
                <a:buClr>
                  <a:srgbClr val="829E7E"/>
                </a:buClr>
                <a:buFont typeface="Arial" pitchFamily="34" charset="0"/>
                <a:buNone/>
                <a:defRPr/>
              </a:pPr>
              <a:t>‹#›</a:t>
            </a:fld>
            <a:endParaRPr lang="en-US" sz="600">
              <a:solidFill>
                <a:srgbClr val="292929"/>
              </a:solidFill>
              <a:ea typeface="ＭＳ Ｐゴシック" pitchFamily="34" charset="-128"/>
              <a:cs typeface="Arial" pitchFamily="34" charset="0"/>
            </a:endParaRPr>
          </a:p>
        </p:txBody>
      </p:sp>
      <p:sp>
        <p:nvSpPr>
          <p:cNvPr id="18" name="Text Box 14"/>
          <p:cNvSpPr txBox="1">
            <a:spLocks noChangeArrowheads="1"/>
          </p:cNvSpPr>
          <p:nvPr userDrawn="1"/>
        </p:nvSpPr>
        <p:spPr bwMode="auto">
          <a:xfrm>
            <a:off x="858838" y="4875213"/>
            <a:ext cx="2605087" cy="219075"/>
          </a:xfrm>
          <a:prstGeom prst="rect">
            <a:avLst/>
          </a:prstGeom>
          <a:noFill/>
          <a:ln>
            <a:noFill/>
          </a:ln>
          <a:extLst>
            <a:ext uri="{909E8E84-426E-40dd-AFC4-6F175D3DCCD1}"/>
            <a:ext uri="{91240B29-F687-4f45-9708-019B960494DF}"/>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cs typeface="Arial" pitchFamily="34" charset="0"/>
              </a:rPr>
              <a:t>Copyright © 2011, Oracle and/or its affiliates. All rights reserved.</a:t>
            </a:r>
          </a:p>
        </p:txBody>
      </p:sp>
      <p:cxnSp>
        <p:nvCxnSpPr>
          <p:cNvPr id="19" name="Straight Connector 18"/>
          <p:cNvCxnSpPr/>
          <p:nvPr userDrawn="1"/>
        </p:nvCxnSpPr>
        <p:spPr>
          <a:xfrm flipH="1">
            <a:off x="823913" y="4897438"/>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4752" r:id="rId1"/>
    <p:sldLayoutId id="2147484751" r:id="rId2"/>
    <p:sldLayoutId id="2147484750" r:id="rId3"/>
    <p:sldLayoutId id="2147484749" r:id="rId4"/>
    <p:sldLayoutId id="2147484748" r:id="rId5"/>
    <p:sldLayoutId id="2147484747" r:id="rId6"/>
    <p:sldLayoutId id="2147484746" r:id="rId7"/>
    <p:sldLayoutId id="2147484745" r:id="rId8"/>
    <p:sldLayoutId id="2147484744" r:id="rId9"/>
  </p:sldLayoutIdLst>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tx1"/>
          </a:solidFill>
          <a:latin typeface="Arial" pitchFamily="34" charset="0"/>
          <a:ea typeface="MS PGothic" pitchFamily="34" charset="-128"/>
          <a:cs typeface="ＭＳ Ｐゴシック" pitchFamily="127" charset="-128"/>
        </a:defRPr>
      </a:lvl1pPr>
      <a:lvl2pPr algn="l" rtl="0" eaLnBrk="0" fontAlgn="base" hangingPunct="0">
        <a:spcBef>
          <a:spcPct val="0"/>
        </a:spcBef>
        <a:spcAft>
          <a:spcPct val="0"/>
        </a:spcAft>
        <a:defRPr sz="2800" b="1">
          <a:solidFill>
            <a:schemeClr val="tx1"/>
          </a:solidFill>
          <a:latin typeface="Arial" charset="0"/>
          <a:ea typeface="MS PGothic" pitchFamily="34" charset="-128"/>
          <a:cs typeface="ＭＳ Ｐゴシック" pitchFamily="127" charset="-128"/>
        </a:defRPr>
      </a:lvl2pPr>
      <a:lvl3pPr algn="l" rtl="0" eaLnBrk="0" fontAlgn="base" hangingPunct="0">
        <a:spcBef>
          <a:spcPct val="0"/>
        </a:spcBef>
        <a:spcAft>
          <a:spcPct val="0"/>
        </a:spcAft>
        <a:defRPr sz="2800" b="1">
          <a:solidFill>
            <a:schemeClr val="tx1"/>
          </a:solidFill>
          <a:latin typeface="Arial" charset="0"/>
          <a:ea typeface="MS PGothic" pitchFamily="34" charset="-128"/>
          <a:cs typeface="ＭＳ Ｐゴシック" pitchFamily="127" charset="-128"/>
        </a:defRPr>
      </a:lvl3pPr>
      <a:lvl4pPr algn="l" rtl="0" eaLnBrk="0" fontAlgn="base" hangingPunct="0">
        <a:spcBef>
          <a:spcPct val="0"/>
        </a:spcBef>
        <a:spcAft>
          <a:spcPct val="0"/>
        </a:spcAft>
        <a:defRPr sz="2800" b="1">
          <a:solidFill>
            <a:schemeClr val="tx1"/>
          </a:solidFill>
          <a:latin typeface="Arial" charset="0"/>
          <a:ea typeface="MS PGothic" pitchFamily="34" charset="-128"/>
          <a:cs typeface="ＭＳ Ｐゴシック" pitchFamily="127" charset="-128"/>
        </a:defRPr>
      </a:lvl4pPr>
      <a:lvl5pPr algn="l" rtl="0" eaLnBrk="0" fontAlgn="base" hangingPunct="0">
        <a:spcBef>
          <a:spcPct val="0"/>
        </a:spcBef>
        <a:spcAft>
          <a:spcPct val="0"/>
        </a:spcAft>
        <a:defRPr sz="2800" b="1">
          <a:solidFill>
            <a:schemeClr val="tx1"/>
          </a:solidFill>
          <a:latin typeface="Arial" charset="0"/>
          <a:ea typeface="MS PGothic" pitchFamily="34" charset="-128"/>
          <a:cs typeface="ＭＳ Ｐゴシック" pitchFamily="127" charset="-128"/>
        </a:defRPr>
      </a:lvl5pPr>
      <a:lvl6pPr marL="285573" algn="l" rtl="0" eaLnBrk="1" fontAlgn="base" hangingPunct="1">
        <a:spcBef>
          <a:spcPct val="0"/>
        </a:spcBef>
        <a:spcAft>
          <a:spcPct val="0"/>
        </a:spcAft>
        <a:defRPr sz="2200" b="1">
          <a:solidFill>
            <a:schemeClr val="tx1"/>
          </a:solidFill>
          <a:latin typeface="Arial" charset="0"/>
          <a:cs typeface="Arial" charset="0"/>
        </a:defRPr>
      </a:lvl6pPr>
      <a:lvl7pPr marL="571145" algn="l" rtl="0" eaLnBrk="1" fontAlgn="base" hangingPunct="1">
        <a:spcBef>
          <a:spcPct val="0"/>
        </a:spcBef>
        <a:spcAft>
          <a:spcPct val="0"/>
        </a:spcAft>
        <a:defRPr sz="2200" b="1">
          <a:solidFill>
            <a:schemeClr val="tx1"/>
          </a:solidFill>
          <a:latin typeface="Arial" charset="0"/>
          <a:cs typeface="Arial" charset="0"/>
        </a:defRPr>
      </a:lvl7pPr>
      <a:lvl8pPr marL="856718" algn="l" rtl="0" eaLnBrk="1" fontAlgn="base" hangingPunct="1">
        <a:spcBef>
          <a:spcPct val="0"/>
        </a:spcBef>
        <a:spcAft>
          <a:spcPct val="0"/>
        </a:spcAft>
        <a:defRPr sz="2200" b="1">
          <a:solidFill>
            <a:schemeClr val="tx1"/>
          </a:solidFill>
          <a:latin typeface="Arial" charset="0"/>
          <a:cs typeface="Arial" charset="0"/>
        </a:defRPr>
      </a:lvl8pPr>
      <a:lvl9pPr marL="1142291" algn="l" rtl="0" eaLnBrk="1" fontAlgn="base" hangingPunct="1">
        <a:spcBef>
          <a:spcPct val="0"/>
        </a:spcBef>
        <a:spcAft>
          <a:spcPct val="0"/>
        </a:spcAft>
        <a:defRPr sz="2200" b="1">
          <a:solidFill>
            <a:schemeClr val="tx1"/>
          </a:solidFill>
          <a:latin typeface="Arial" charset="0"/>
          <a:cs typeface="Arial" charset="0"/>
        </a:defRPr>
      </a:lvl9pPr>
    </p:titleStyle>
    <p:bodyStyle>
      <a:lvl1pPr marL="212725" indent="-212725" algn="l" rtl="0" eaLnBrk="0" fontAlgn="base" hangingPunct="0">
        <a:spcBef>
          <a:spcPts val="500"/>
        </a:spcBef>
        <a:spcAft>
          <a:spcPts val="200"/>
        </a:spcAft>
        <a:buClr>
          <a:schemeClr val="tx2"/>
        </a:buClr>
        <a:buFont typeface="Arial" pitchFamily="34" charset="0"/>
        <a:buChar char="•"/>
        <a:defRPr sz="2400" kern="1200">
          <a:solidFill>
            <a:schemeClr val="tx1"/>
          </a:solidFill>
          <a:latin typeface="Arial" pitchFamily="34" charset="0"/>
          <a:ea typeface="MS PGothic" pitchFamily="34" charset="-128"/>
          <a:cs typeface="ＭＳ Ｐゴシック" pitchFamily="127" charset="-128"/>
        </a:defRPr>
      </a:lvl1pPr>
      <a:lvl2pPr marL="512763" indent="-227013" algn="l" rtl="0" eaLnBrk="0" fontAlgn="base" hangingPunct="0">
        <a:spcBef>
          <a:spcPts val="200"/>
        </a:spcBef>
        <a:spcAft>
          <a:spcPts val="200"/>
        </a:spcAft>
        <a:buFont typeface="Arial" pitchFamily="34" charset="0"/>
        <a:buChar char="–"/>
        <a:defRPr sz="2000" kern="1200">
          <a:solidFill>
            <a:schemeClr val="tx1"/>
          </a:solidFill>
          <a:latin typeface="Arial" pitchFamily="34" charset="0"/>
          <a:ea typeface="MS PGothic" pitchFamily="34" charset="-128"/>
          <a:cs typeface="ＭＳ Ｐゴシック" pitchFamily="127" charset="-128"/>
        </a:defRPr>
      </a:lvl2pPr>
      <a:lvl3pPr marL="712788" indent="-141288" algn="l" rtl="0" eaLnBrk="0" fontAlgn="base" hangingPunct="0">
        <a:spcBef>
          <a:spcPts val="200"/>
        </a:spcBef>
        <a:spcAft>
          <a:spcPts val="200"/>
        </a:spcAft>
        <a:buClr>
          <a:schemeClr val="tx2"/>
        </a:buClr>
        <a:buFont typeface="Arial" pitchFamily="34" charset="0"/>
        <a:buChar char="•"/>
        <a:defRPr kern="1200">
          <a:solidFill>
            <a:schemeClr val="tx1"/>
          </a:solidFill>
          <a:latin typeface="Arial" pitchFamily="34" charset="0"/>
          <a:ea typeface="MS PGothic" pitchFamily="34" charset="-128"/>
          <a:cs typeface="ＭＳ Ｐゴシック" pitchFamily="127" charset="-128"/>
        </a:defRPr>
      </a:lvl3pPr>
      <a:lvl4pPr marL="1085850" indent="-228600" algn="l" rtl="0" eaLnBrk="0" fontAlgn="base" hangingPunct="0">
        <a:spcBef>
          <a:spcPts val="200"/>
        </a:spcBef>
        <a:spcAft>
          <a:spcPts val="200"/>
        </a:spcAft>
        <a:buFont typeface="Arial" pitchFamily="34" charset="0"/>
        <a:buChar char="–"/>
        <a:defRPr kern="1200">
          <a:solidFill>
            <a:schemeClr val="tx1"/>
          </a:solidFill>
          <a:latin typeface="Arial" pitchFamily="34" charset="0"/>
          <a:ea typeface="MS PGothic" pitchFamily="34" charset="-128"/>
          <a:cs typeface="ＭＳ Ｐゴシック" pitchFamily="127" charset="-128"/>
        </a:defRPr>
      </a:lvl4pPr>
      <a:lvl5pPr marL="1374775" indent="-231775" algn="l" rtl="0" eaLnBrk="0" fontAlgn="base" hangingPunct="0">
        <a:spcBef>
          <a:spcPts val="200"/>
        </a:spcBef>
        <a:spcAft>
          <a:spcPts val="200"/>
        </a:spcAft>
        <a:buClr>
          <a:schemeClr val="tx2"/>
        </a:buClr>
        <a:buFont typeface="Arial" pitchFamily="34" charset="0"/>
        <a:buChar char="•"/>
        <a:defRPr kern="1200">
          <a:solidFill>
            <a:schemeClr val="tx1"/>
          </a:solidFill>
          <a:latin typeface="Arial" pitchFamily="34" charset="0"/>
          <a:ea typeface="MS PGothic" pitchFamily="34" charset="-128"/>
          <a:cs typeface="ＭＳ Ｐゴシック" pitchFamily="127" charset="-128"/>
        </a:defRPr>
      </a:lvl5pPr>
      <a:lvl6pPr marL="1570651"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1856224"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2141797"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2427369"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9pPr>
    </p:bodyStyle>
    <p:otherStyle>
      <a:defPPr>
        <a:defRPr lang="en-US"/>
      </a:defPPr>
      <a:lvl1pPr marL="0" algn="l" defTabSz="571145" rtl="0" eaLnBrk="1" latinLnBrk="0" hangingPunct="1">
        <a:defRPr sz="1100" kern="1200">
          <a:solidFill>
            <a:schemeClr val="tx1"/>
          </a:solidFill>
          <a:latin typeface="+mn-lt"/>
          <a:ea typeface="+mn-ea"/>
          <a:cs typeface="+mn-cs"/>
        </a:defRPr>
      </a:lvl1pPr>
      <a:lvl2pPr marL="285573" algn="l" defTabSz="571145" rtl="0" eaLnBrk="1" latinLnBrk="0" hangingPunct="1">
        <a:defRPr sz="1100" kern="1200">
          <a:solidFill>
            <a:schemeClr val="tx1"/>
          </a:solidFill>
          <a:latin typeface="+mn-lt"/>
          <a:ea typeface="+mn-ea"/>
          <a:cs typeface="+mn-cs"/>
        </a:defRPr>
      </a:lvl2pPr>
      <a:lvl3pPr marL="571145" algn="l" defTabSz="571145" rtl="0" eaLnBrk="1" latinLnBrk="0" hangingPunct="1">
        <a:defRPr sz="1100" kern="1200">
          <a:solidFill>
            <a:schemeClr val="tx1"/>
          </a:solidFill>
          <a:latin typeface="+mn-lt"/>
          <a:ea typeface="+mn-ea"/>
          <a:cs typeface="+mn-cs"/>
        </a:defRPr>
      </a:lvl3pPr>
      <a:lvl4pPr marL="856718" algn="l" defTabSz="571145" rtl="0" eaLnBrk="1" latinLnBrk="0" hangingPunct="1">
        <a:defRPr sz="1100" kern="1200">
          <a:solidFill>
            <a:schemeClr val="tx1"/>
          </a:solidFill>
          <a:latin typeface="+mn-lt"/>
          <a:ea typeface="+mn-ea"/>
          <a:cs typeface="+mn-cs"/>
        </a:defRPr>
      </a:lvl4pPr>
      <a:lvl5pPr marL="1142291" algn="l" defTabSz="571145" rtl="0" eaLnBrk="1" latinLnBrk="0" hangingPunct="1">
        <a:defRPr sz="1100" kern="1200">
          <a:solidFill>
            <a:schemeClr val="tx1"/>
          </a:solidFill>
          <a:latin typeface="+mn-lt"/>
          <a:ea typeface="+mn-ea"/>
          <a:cs typeface="+mn-cs"/>
        </a:defRPr>
      </a:lvl5pPr>
      <a:lvl6pPr marL="1427864" algn="l" defTabSz="571145" rtl="0" eaLnBrk="1" latinLnBrk="0" hangingPunct="1">
        <a:defRPr sz="1100" kern="1200">
          <a:solidFill>
            <a:schemeClr val="tx1"/>
          </a:solidFill>
          <a:latin typeface="+mn-lt"/>
          <a:ea typeface="+mn-ea"/>
          <a:cs typeface="+mn-cs"/>
        </a:defRPr>
      </a:lvl6pPr>
      <a:lvl7pPr marL="1713437" algn="l" defTabSz="571145" rtl="0" eaLnBrk="1" latinLnBrk="0" hangingPunct="1">
        <a:defRPr sz="1100" kern="1200">
          <a:solidFill>
            <a:schemeClr val="tx1"/>
          </a:solidFill>
          <a:latin typeface="+mn-lt"/>
          <a:ea typeface="+mn-ea"/>
          <a:cs typeface="+mn-cs"/>
        </a:defRPr>
      </a:lvl7pPr>
      <a:lvl8pPr marL="1999011" algn="l" defTabSz="571145" rtl="0" eaLnBrk="1" latinLnBrk="0" hangingPunct="1">
        <a:defRPr sz="1100" kern="1200">
          <a:solidFill>
            <a:schemeClr val="tx1"/>
          </a:solidFill>
          <a:latin typeface="+mn-lt"/>
          <a:ea typeface="+mn-ea"/>
          <a:cs typeface="+mn-cs"/>
        </a:defRPr>
      </a:lvl8pPr>
      <a:lvl9pPr marL="2284583" algn="l" defTabSz="571145" rtl="0" eaLnBrk="1" latinLnBrk="0" hangingPunct="1">
        <a:defRPr sz="11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5090" name="Title Placeholder 1"/>
          <p:cNvSpPr>
            <a:spLocks noGrp="1"/>
          </p:cNvSpPr>
          <p:nvPr>
            <p:ph type="title"/>
          </p:nvPr>
        </p:nvSpPr>
        <p:spPr bwMode="auto">
          <a:xfrm>
            <a:off x="808038" y="201613"/>
            <a:ext cx="8132762" cy="431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345091" name="Text Placeholder 2"/>
          <p:cNvSpPr>
            <a:spLocks noGrp="1"/>
          </p:cNvSpPr>
          <p:nvPr>
            <p:ph type="body" idx="1"/>
          </p:nvPr>
        </p:nvSpPr>
        <p:spPr bwMode="auto">
          <a:xfrm>
            <a:off x="808038" y="1163638"/>
            <a:ext cx="8126412" cy="34782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6037263" y="4791075"/>
            <a:ext cx="2895600" cy="274638"/>
          </a:xfrm>
          <a:prstGeom prst="rect">
            <a:avLst/>
          </a:prstGeom>
        </p:spPr>
        <p:txBody>
          <a:bodyPr vert="horz" wrap="square" lIns="57115" tIns="28558" rIns="57115" bIns="28558" rtlCol="0" anchor="ctr"/>
          <a:lstStyle>
            <a:lvl1pPr algn="ctr">
              <a:lnSpc>
                <a:spcPct val="90000"/>
              </a:lnSpc>
              <a:spcBef>
                <a:spcPct val="50000"/>
              </a:spcBef>
              <a:buClr>
                <a:srgbClr val="829E7E"/>
              </a:buClr>
              <a:defRPr sz="700">
                <a:solidFill>
                  <a:srgbClr val="000000">
                    <a:tint val="75000"/>
                  </a:srgbClr>
                </a:solidFill>
                <a:latin typeface="Arial" charset="0"/>
                <a:ea typeface="ＭＳ Ｐゴシック" charset="-128"/>
                <a:cs typeface="+mn-cs"/>
              </a:defRPr>
            </a:lvl1pPr>
          </a:lstStyle>
          <a:p>
            <a:pPr>
              <a:defRPr/>
            </a:pPr>
            <a:endParaRPr lang="en-US"/>
          </a:p>
        </p:txBody>
      </p:sp>
      <p:pic>
        <p:nvPicPr>
          <p:cNvPr id="345093" name="Picture 24" descr="Small Red Square"/>
          <p:cNvPicPr>
            <a:picLocks noChangeAspect="1" noChangeArrowheads="1"/>
          </p:cNvPicPr>
          <p:nvPr/>
        </p:nvPicPr>
        <p:blipFill>
          <a:blip r:embed="rId11"/>
          <a:srcRect/>
          <a:stretch>
            <a:fillRect/>
          </a:stretch>
        </p:blipFill>
        <p:spPr bwMode="auto">
          <a:xfrm>
            <a:off x="0" y="0"/>
            <a:ext cx="573088" cy="550863"/>
          </a:xfrm>
          <a:prstGeom prst="rect">
            <a:avLst/>
          </a:prstGeom>
          <a:solidFill>
            <a:schemeClr val="tx2"/>
          </a:solidFill>
          <a:ln w="9525">
            <a:noFill/>
            <a:miter lim="800000"/>
            <a:headEnd/>
            <a:tailEnd/>
          </a:ln>
        </p:spPr>
      </p:pic>
      <p:grpSp>
        <p:nvGrpSpPr>
          <p:cNvPr id="345094" name="Group 5"/>
          <p:cNvGrpSpPr>
            <a:grpSpLocks/>
          </p:cNvGrpSpPr>
          <p:nvPr/>
        </p:nvGrpSpPr>
        <p:grpSpPr bwMode="auto">
          <a:xfrm>
            <a:off x="0" y="4629150"/>
            <a:ext cx="9144000" cy="168275"/>
            <a:chOff x="0" y="4629150"/>
            <a:chExt cx="9144000" cy="168275"/>
          </a:xfrm>
        </p:grpSpPr>
        <p:pic>
          <p:nvPicPr>
            <p:cNvPr id="345098" name="Picture 25" descr="Red Bar"/>
            <p:cNvPicPr>
              <a:picLocks noChangeAspect="1" noChangeArrowheads="1"/>
            </p:cNvPicPr>
            <p:nvPr/>
          </p:nvPicPr>
          <p:blipFill>
            <a:blip r:embed="rId12"/>
            <a:srcRect/>
            <a:stretch>
              <a:fillRect/>
            </a:stretch>
          </p:blipFill>
          <p:spPr bwMode="auto">
            <a:xfrm>
              <a:off x="0" y="4629150"/>
              <a:ext cx="9144000" cy="168275"/>
            </a:xfrm>
            <a:prstGeom prst="rect">
              <a:avLst/>
            </a:prstGeom>
            <a:noFill/>
            <a:ln w="9525">
              <a:noFill/>
              <a:miter lim="800000"/>
              <a:headEnd/>
              <a:tailEnd/>
            </a:ln>
          </p:spPr>
        </p:pic>
        <p:pic>
          <p:nvPicPr>
            <p:cNvPr id="345099" name="Picture 3" descr="O_redbox_clr_rgb.jpg"/>
            <p:cNvPicPr>
              <a:picLocks noChangeAspect="1"/>
            </p:cNvPicPr>
            <p:nvPr/>
          </p:nvPicPr>
          <p:blipFill>
            <a:blip r:embed="rId13"/>
            <a:srcRect/>
            <a:stretch>
              <a:fillRect/>
            </a:stretch>
          </p:blipFill>
          <p:spPr bwMode="auto">
            <a:xfrm>
              <a:off x="7989654" y="4651456"/>
              <a:ext cx="755707" cy="118628"/>
            </a:xfrm>
            <a:prstGeom prst="rect">
              <a:avLst/>
            </a:prstGeom>
            <a:noFill/>
            <a:ln w="9525">
              <a:noFill/>
              <a:miter lim="800000"/>
              <a:headEnd/>
              <a:tailEnd/>
            </a:ln>
          </p:spPr>
        </p:pic>
      </p:grpSp>
      <p:sp>
        <p:nvSpPr>
          <p:cNvPr id="11" name="Text Box 14"/>
          <p:cNvSpPr txBox="1">
            <a:spLocks noChangeArrowheads="1"/>
          </p:cNvSpPr>
          <p:nvPr userDrawn="1"/>
        </p:nvSpPr>
        <p:spPr bwMode="auto">
          <a:xfrm>
            <a:off x="635000" y="4875213"/>
            <a:ext cx="157163" cy="219075"/>
          </a:xfrm>
          <a:prstGeom prst="rect">
            <a:avLst/>
          </a:prstGeom>
          <a:noFill/>
          <a:ln>
            <a:noFill/>
          </a:ln>
          <a:extLst>
            <a:ext uri="{909E8E84-426E-40dd-AFC4-6F175D3DCCD1}"/>
            <a:ext uri="{91240B29-F687-4f45-9708-019B960494DF}"/>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C0C912D6-7CB6-4EE8-9B3F-CD8E9B8919F7}" type="slidenum">
              <a:rPr lang="en-US" sz="600" smtClean="0">
                <a:solidFill>
                  <a:srgbClr val="000000"/>
                </a:solidFill>
                <a:cs typeface="Arial" pitchFamily="34" charset="0"/>
              </a:rPr>
              <a:pPr algn="r" defTabSz="342851" eaLnBrk="1" hangingPunct="1">
                <a:spcBef>
                  <a:spcPts val="0"/>
                </a:spcBef>
                <a:buClr>
                  <a:srgbClr val="829E7E"/>
                </a:buClr>
                <a:buFont typeface="Arial"/>
                <a:buNone/>
                <a:defRPr/>
              </a:pPr>
              <a:t>‹#›</a:t>
            </a:fld>
            <a:endParaRPr lang="en-US" sz="600" dirty="0" smtClean="0">
              <a:solidFill>
                <a:srgbClr val="292929"/>
              </a:solidFill>
              <a:cs typeface="Arial" pitchFamily="34" charset="0"/>
            </a:endParaRPr>
          </a:p>
        </p:txBody>
      </p:sp>
      <p:sp>
        <p:nvSpPr>
          <p:cNvPr id="12" name="Text Box 14"/>
          <p:cNvSpPr txBox="1">
            <a:spLocks noChangeArrowheads="1"/>
          </p:cNvSpPr>
          <p:nvPr userDrawn="1"/>
        </p:nvSpPr>
        <p:spPr bwMode="auto">
          <a:xfrm>
            <a:off x="858838" y="4875213"/>
            <a:ext cx="2228850" cy="219075"/>
          </a:xfrm>
          <a:prstGeom prst="rect">
            <a:avLst/>
          </a:prstGeom>
          <a:noFill/>
          <a:ln>
            <a:noFill/>
          </a:ln>
          <a:extLst>
            <a:ext uri="{909E8E84-426E-40dd-AFC4-6F175D3DCCD1}"/>
            <a:ext uri="{91240B29-F687-4f45-9708-019B960494DF}"/>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cs typeface="Arial" pitchFamily="34" charset="0"/>
              </a:rPr>
              <a:t>Copyright © 2011, Oracle and/or its affiliates. All rights reserved.</a:t>
            </a:r>
          </a:p>
        </p:txBody>
      </p:sp>
      <p:cxnSp>
        <p:nvCxnSpPr>
          <p:cNvPr id="16" name="Straight Connector 15"/>
          <p:cNvCxnSpPr/>
          <p:nvPr userDrawn="1"/>
        </p:nvCxnSpPr>
        <p:spPr>
          <a:xfrm flipH="1">
            <a:off x="823913" y="4897438"/>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4761" r:id="rId1"/>
    <p:sldLayoutId id="2147484760" r:id="rId2"/>
    <p:sldLayoutId id="2147484759" r:id="rId3"/>
    <p:sldLayoutId id="2147484758" r:id="rId4"/>
    <p:sldLayoutId id="2147484757" r:id="rId5"/>
    <p:sldLayoutId id="2147484756" r:id="rId6"/>
    <p:sldLayoutId id="2147484755" r:id="rId7"/>
    <p:sldLayoutId id="2147484754" r:id="rId8"/>
    <p:sldLayoutId id="2147484753" r:id="rId9"/>
  </p:sldLayoutIdLst>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tx1"/>
          </a:solidFill>
          <a:latin typeface="Arial" pitchFamily="34" charset="0"/>
          <a:ea typeface="MS PGothic" pitchFamily="34" charset="-128"/>
          <a:cs typeface="ＭＳ Ｐゴシック" pitchFamily="127" charset="-128"/>
        </a:defRPr>
      </a:lvl1pPr>
      <a:lvl2pPr algn="l" rtl="0" eaLnBrk="0" fontAlgn="base" hangingPunct="0">
        <a:spcBef>
          <a:spcPct val="0"/>
        </a:spcBef>
        <a:spcAft>
          <a:spcPct val="0"/>
        </a:spcAft>
        <a:defRPr sz="2800" b="1">
          <a:solidFill>
            <a:schemeClr val="tx1"/>
          </a:solidFill>
          <a:latin typeface="Arial" charset="0"/>
          <a:ea typeface="MS PGothic" pitchFamily="34" charset="-128"/>
          <a:cs typeface="ＭＳ Ｐゴシック" pitchFamily="127" charset="-128"/>
        </a:defRPr>
      </a:lvl2pPr>
      <a:lvl3pPr algn="l" rtl="0" eaLnBrk="0" fontAlgn="base" hangingPunct="0">
        <a:spcBef>
          <a:spcPct val="0"/>
        </a:spcBef>
        <a:spcAft>
          <a:spcPct val="0"/>
        </a:spcAft>
        <a:defRPr sz="2800" b="1">
          <a:solidFill>
            <a:schemeClr val="tx1"/>
          </a:solidFill>
          <a:latin typeface="Arial" charset="0"/>
          <a:ea typeface="MS PGothic" pitchFamily="34" charset="-128"/>
          <a:cs typeface="ＭＳ Ｐゴシック" pitchFamily="127" charset="-128"/>
        </a:defRPr>
      </a:lvl3pPr>
      <a:lvl4pPr algn="l" rtl="0" eaLnBrk="0" fontAlgn="base" hangingPunct="0">
        <a:spcBef>
          <a:spcPct val="0"/>
        </a:spcBef>
        <a:spcAft>
          <a:spcPct val="0"/>
        </a:spcAft>
        <a:defRPr sz="2800" b="1">
          <a:solidFill>
            <a:schemeClr val="tx1"/>
          </a:solidFill>
          <a:latin typeface="Arial" charset="0"/>
          <a:ea typeface="MS PGothic" pitchFamily="34" charset="-128"/>
          <a:cs typeface="ＭＳ Ｐゴシック" pitchFamily="127" charset="-128"/>
        </a:defRPr>
      </a:lvl4pPr>
      <a:lvl5pPr algn="l" rtl="0" eaLnBrk="0" fontAlgn="base" hangingPunct="0">
        <a:spcBef>
          <a:spcPct val="0"/>
        </a:spcBef>
        <a:spcAft>
          <a:spcPct val="0"/>
        </a:spcAft>
        <a:defRPr sz="2800" b="1">
          <a:solidFill>
            <a:schemeClr val="tx1"/>
          </a:solidFill>
          <a:latin typeface="Arial" charset="0"/>
          <a:ea typeface="MS PGothic" pitchFamily="34" charset="-128"/>
          <a:cs typeface="ＭＳ Ｐゴシック" pitchFamily="127" charset="-128"/>
        </a:defRPr>
      </a:lvl5pPr>
      <a:lvl6pPr marL="285573" algn="l" rtl="0" eaLnBrk="1" fontAlgn="base" hangingPunct="1">
        <a:spcBef>
          <a:spcPct val="0"/>
        </a:spcBef>
        <a:spcAft>
          <a:spcPct val="0"/>
        </a:spcAft>
        <a:defRPr sz="2200" b="1">
          <a:solidFill>
            <a:schemeClr val="tx1"/>
          </a:solidFill>
          <a:latin typeface="Arial" charset="0"/>
          <a:cs typeface="Arial" charset="0"/>
        </a:defRPr>
      </a:lvl6pPr>
      <a:lvl7pPr marL="571145" algn="l" rtl="0" eaLnBrk="1" fontAlgn="base" hangingPunct="1">
        <a:spcBef>
          <a:spcPct val="0"/>
        </a:spcBef>
        <a:spcAft>
          <a:spcPct val="0"/>
        </a:spcAft>
        <a:defRPr sz="2200" b="1">
          <a:solidFill>
            <a:schemeClr val="tx1"/>
          </a:solidFill>
          <a:latin typeface="Arial" charset="0"/>
          <a:cs typeface="Arial" charset="0"/>
        </a:defRPr>
      </a:lvl7pPr>
      <a:lvl8pPr marL="856718" algn="l" rtl="0" eaLnBrk="1" fontAlgn="base" hangingPunct="1">
        <a:spcBef>
          <a:spcPct val="0"/>
        </a:spcBef>
        <a:spcAft>
          <a:spcPct val="0"/>
        </a:spcAft>
        <a:defRPr sz="2200" b="1">
          <a:solidFill>
            <a:schemeClr val="tx1"/>
          </a:solidFill>
          <a:latin typeface="Arial" charset="0"/>
          <a:cs typeface="Arial" charset="0"/>
        </a:defRPr>
      </a:lvl8pPr>
      <a:lvl9pPr marL="1142291" algn="l" rtl="0" eaLnBrk="1" fontAlgn="base" hangingPunct="1">
        <a:spcBef>
          <a:spcPct val="0"/>
        </a:spcBef>
        <a:spcAft>
          <a:spcPct val="0"/>
        </a:spcAft>
        <a:defRPr sz="2200" b="1">
          <a:solidFill>
            <a:schemeClr val="tx1"/>
          </a:solidFill>
          <a:latin typeface="Arial" charset="0"/>
          <a:cs typeface="Arial" charset="0"/>
        </a:defRPr>
      </a:lvl9pPr>
    </p:titleStyle>
    <p:bodyStyle>
      <a:lvl1pPr marL="212725" indent="-212725" algn="l" rtl="0" eaLnBrk="0" fontAlgn="base" hangingPunct="0">
        <a:spcBef>
          <a:spcPts val="500"/>
        </a:spcBef>
        <a:spcAft>
          <a:spcPts val="200"/>
        </a:spcAft>
        <a:buClr>
          <a:schemeClr val="tx2"/>
        </a:buClr>
        <a:buFont typeface="Arial" pitchFamily="34" charset="0"/>
        <a:buChar char="•"/>
        <a:defRPr sz="2400" kern="1200">
          <a:solidFill>
            <a:schemeClr val="tx1"/>
          </a:solidFill>
          <a:latin typeface="Arial" pitchFamily="34" charset="0"/>
          <a:ea typeface="MS PGothic" pitchFamily="34" charset="-128"/>
          <a:cs typeface="ＭＳ Ｐゴシック" pitchFamily="127" charset="-128"/>
        </a:defRPr>
      </a:lvl1pPr>
      <a:lvl2pPr marL="512763" indent="-227013" algn="l" rtl="0" eaLnBrk="0" fontAlgn="base" hangingPunct="0">
        <a:spcBef>
          <a:spcPts val="200"/>
        </a:spcBef>
        <a:spcAft>
          <a:spcPts val="200"/>
        </a:spcAft>
        <a:buFont typeface="Arial" pitchFamily="34" charset="0"/>
        <a:buChar char="–"/>
        <a:defRPr sz="2000" kern="1200">
          <a:solidFill>
            <a:schemeClr val="tx1"/>
          </a:solidFill>
          <a:latin typeface="Arial" pitchFamily="34" charset="0"/>
          <a:ea typeface="MS PGothic" pitchFamily="34" charset="-128"/>
          <a:cs typeface="ＭＳ Ｐゴシック" pitchFamily="127" charset="-128"/>
        </a:defRPr>
      </a:lvl2pPr>
      <a:lvl3pPr marL="712788" indent="-141288" algn="l" rtl="0" eaLnBrk="0" fontAlgn="base" hangingPunct="0">
        <a:spcBef>
          <a:spcPts val="200"/>
        </a:spcBef>
        <a:spcAft>
          <a:spcPts val="200"/>
        </a:spcAft>
        <a:buClr>
          <a:schemeClr val="tx2"/>
        </a:buClr>
        <a:buFont typeface="Arial" pitchFamily="34" charset="0"/>
        <a:buChar char="•"/>
        <a:defRPr kern="1200">
          <a:solidFill>
            <a:schemeClr val="tx1"/>
          </a:solidFill>
          <a:latin typeface="Arial" pitchFamily="34" charset="0"/>
          <a:ea typeface="MS PGothic" pitchFamily="34" charset="-128"/>
          <a:cs typeface="ＭＳ Ｐゴシック" pitchFamily="127" charset="-128"/>
        </a:defRPr>
      </a:lvl3pPr>
      <a:lvl4pPr marL="1085850" indent="-228600" algn="l" rtl="0" eaLnBrk="0" fontAlgn="base" hangingPunct="0">
        <a:spcBef>
          <a:spcPts val="200"/>
        </a:spcBef>
        <a:spcAft>
          <a:spcPts val="200"/>
        </a:spcAft>
        <a:buFont typeface="Arial" pitchFamily="34" charset="0"/>
        <a:buChar char="–"/>
        <a:defRPr kern="1200">
          <a:solidFill>
            <a:schemeClr val="tx1"/>
          </a:solidFill>
          <a:latin typeface="Arial" pitchFamily="34" charset="0"/>
          <a:ea typeface="MS PGothic" pitchFamily="34" charset="-128"/>
          <a:cs typeface="ＭＳ Ｐゴシック" pitchFamily="127" charset="-128"/>
        </a:defRPr>
      </a:lvl4pPr>
      <a:lvl5pPr marL="1374775" indent="-231775" algn="l" rtl="0" eaLnBrk="0" fontAlgn="base" hangingPunct="0">
        <a:spcBef>
          <a:spcPts val="200"/>
        </a:spcBef>
        <a:spcAft>
          <a:spcPts val="200"/>
        </a:spcAft>
        <a:buClr>
          <a:schemeClr val="tx2"/>
        </a:buClr>
        <a:buFont typeface="Arial" pitchFamily="34" charset="0"/>
        <a:buChar char="•"/>
        <a:defRPr kern="1200">
          <a:solidFill>
            <a:schemeClr val="tx1"/>
          </a:solidFill>
          <a:latin typeface="Arial" pitchFamily="34" charset="0"/>
          <a:ea typeface="MS PGothic" pitchFamily="34" charset="-128"/>
          <a:cs typeface="ＭＳ Ｐゴシック" pitchFamily="127" charset="-128"/>
        </a:defRPr>
      </a:lvl5pPr>
      <a:lvl6pPr marL="1570651"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1856224"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2141797"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2427369"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9pPr>
    </p:bodyStyle>
    <p:otherStyle>
      <a:defPPr>
        <a:defRPr lang="en-US"/>
      </a:defPPr>
      <a:lvl1pPr marL="0" algn="l" defTabSz="571145" rtl="0" eaLnBrk="1" latinLnBrk="0" hangingPunct="1">
        <a:defRPr sz="1100" kern="1200">
          <a:solidFill>
            <a:schemeClr val="tx1"/>
          </a:solidFill>
          <a:latin typeface="+mn-lt"/>
          <a:ea typeface="+mn-ea"/>
          <a:cs typeface="+mn-cs"/>
        </a:defRPr>
      </a:lvl1pPr>
      <a:lvl2pPr marL="285573" algn="l" defTabSz="571145" rtl="0" eaLnBrk="1" latinLnBrk="0" hangingPunct="1">
        <a:defRPr sz="1100" kern="1200">
          <a:solidFill>
            <a:schemeClr val="tx1"/>
          </a:solidFill>
          <a:latin typeface="+mn-lt"/>
          <a:ea typeface="+mn-ea"/>
          <a:cs typeface="+mn-cs"/>
        </a:defRPr>
      </a:lvl2pPr>
      <a:lvl3pPr marL="571145" algn="l" defTabSz="571145" rtl="0" eaLnBrk="1" latinLnBrk="0" hangingPunct="1">
        <a:defRPr sz="1100" kern="1200">
          <a:solidFill>
            <a:schemeClr val="tx1"/>
          </a:solidFill>
          <a:latin typeface="+mn-lt"/>
          <a:ea typeface="+mn-ea"/>
          <a:cs typeface="+mn-cs"/>
        </a:defRPr>
      </a:lvl3pPr>
      <a:lvl4pPr marL="856718" algn="l" defTabSz="571145" rtl="0" eaLnBrk="1" latinLnBrk="0" hangingPunct="1">
        <a:defRPr sz="1100" kern="1200">
          <a:solidFill>
            <a:schemeClr val="tx1"/>
          </a:solidFill>
          <a:latin typeface="+mn-lt"/>
          <a:ea typeface="+mn-ea"/>
          <a:cs typeface="+mn-cs"/>
        </a:defRPr>
      </a:lvl4pPr>
      <a:lvl5pPr marL="1142291" algn="l" defTabSz="571145" rtl="0" eaLnBrk="1" latinLnBrk="0" hangingPunct="1">
        <a:defRPr sz="1100" kern="1200">
          <a:solidFill>
            <a:schemeClr val="tx1"/>
          </a:solidFill>
          <a:latin typeface="+mn-lt"/>
          <a:ea typeface="+mn-ea"/>
          <a:cs typeface="+mn-cs"/>
        </a:defRPr>
      </a:lvl5pPr>
      <a:lvl6pPr marL="1427864" algn="l" defTabSz="571145" rtl="0" eaLnBrk="1" latinLnBrk="0" hangingPunct="1">
        <a:defRPr sz="1100" kern="1200">
          <a:solidFill>
            <a:schemeClr val="tx1"/>
          </a:solidFill>
          <a:latin typeface="+mn-lt"/>
          <a:ea typeface="+mn-ea"/>
          <a:cs typeface="+mn-cs"/>
        </a:defRPr>
      </a:lvl6pPr>
      <a:lvl7pPr marL="1713437" algn="l" defTabSz="571145" rtl="0" eaLnBrk="1" latinLnBrk="0" hangingPunct="1">
        <a:defRPr sz="1100" kern="1200">
          <a:solidFill>
            <a:schemeClr val="tx1"/>
          </a:solidFill>
          <a:latin typeface="+mn-lt"/>
          <a:ea typeface="+mn-ea"/>
          <a:cs typeface="+mn-cs"/>
        </a:defRPr>
      </a:lvl7pPr>
      <a:lvl8pPr marL="1999011" algn="l" defTabSz="571145" rtl="0" eaLnBrk="1" latinLnBrk="0" hangingPunct="1">
        <a:defRPr sz="1100" kern="1200">
          <a:solidFill>
            <a:schemeClr val="tx1"/>
          </a:solidFill>
          <a:latin typeface="+mn-lt"/>
          <a:ea typeface="+mn-ea"/>
          <a:cs typeface="+mn-cs"/>
        </a:defRPr>
      </a:lvl8pPr>
      <a:lvl9pPr marL="2284583" algn="l" defTabSz="571145" rtl="0" eaLnBrk="1" latinLnBrk="0" hangingPunct="1">
        <a:defRPr sz="11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47497" name="Title Placeholder 1"/>
          <p:cNvSpPr>
            <a:spLocks noGrp="1"/>
          </p:cNvSpPr>
          <p:nvPr>
            <p:ph type="title"/>
          </p:nvPr>
        </p:nvSpPr>
        <p:spPr bwMode="auto">
          <a:xfrm>
            <a:off x="808038" y="201613"/>
            <a:ext cx="8132762" cy="431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447498" name="Text Placeholder 2"/>
          <p:cNvSpPr>
            <a:spLocks noGrp="1"/>
          </p:cNvSpPr>
          <p:nvPr>
            <p:ph type="body" idx="1"/>
          </p:nvPr>
        </p:nvSpPr>
        <p:spPr bwMode="auto">
          <a:xfrm>
            <a:off x="808038" y="1163638"/>
            <a:ext cx="8126412" cy="34782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 name="Footer Placeholder 4"/>
          <p:cNvSpPr>
            <a:spLocks noGrp="1"/>
          </p:cNvSpPr>
          <p:nvPr>
            <p:ph type="ftr" sz="quarter" idx="3"/>
          </p:nvPr>
        </p:nvSpPr>
        <p:spPr>
          <a:xfrm>
            <a:off x="6037263" y="4792663"/>
            <a:ext cx="2895600" cy="274637"/>
          </a:xfrm>
          <a:prstGeom prst="rect">
            <a:avLst/>
          </a:prstGeom>
        </p:spPr>
        <p:txBody>
          <a:bodyPr vert="horz" wrap="square" lIns="57103" tIns="28552" rIns="57103" bIns="28552" rtlCol="0" anchor="ctr"/>
          <a:lstStyle>
            <a:lvl1pPr algn="ctr">
              <a:lnSpc>
                <a:spcPct val="90000"/>
              </a:lnSpc>
              <a:spcBef>
                <a:spcPct val="50000"/>
              </a:spcBef>
              <a:buClr>
                <a:schemeClr val="accent1"/>
              </a:buClr>
              <a:defRPr dirty="0">
                <a:solidFill>
                  <a:schemeClr val="tx1">
                    <a:tint val="75000"/>
                  </a:schemeClr>
                </a:solidFill>
                <a:latin typeface="+mn-lt"/>
                <a:ea typeface="ＭＳ Ｐゴシック" charset="-128"/>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763" r:id="rId1"/>
    <p:sldLayoutId id="2147484764" r:id="rId2"/>
  </p:sldLayoutIdLst>
  <p:transition>
    <p:wipe dir="r"/>
  </p:transition>
  <p:txStyles>
    <p:titleStyle>
      <a:lvl1pPr algn="l" rtl="0" eaLnBrk="0" fontAlgn="base" hangingPunct="0">
        <a:spcBef>
          <a:spcPct val="0"/>
        </a:spcBef>
        <a:spcAft>
          <a:spcPct val="0"/>
        </a:spcAft>
        <a:defRPr sz="2800" b="1" kern="1200">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charset="0"/>
          <a:ea typeface="MS PGothic" pitchFamily="34" charset="-128"/>
          <a:cs typeface="ＭＳ Ｐゴシック" pitchFamily="127" charset="-128"/>
        </a:defRPr>
      </a:lvl2pPr>
      <a:lvl3pPr algn="l" rtl="0" eaLnBrk="0" fontAlgn="base" hangingPunct="0">
        <a:spcBef>
          <a:spcPct val="0"/>
        </a:spcBef>
        <a:spcAft>
          <a:spcPct val="0"/>
        </a:spcAft>
        <a:defRPr sz="2800" b="1">
          <a:solidFill>
            <a:schemeClr val="tx1"/>
          </a:solidFill>
          <a:latin typeface="Arial" charset="0"/>
          <a:ea typeface="MS PGothic" pitchFamily="34" charset="-128"/>
          <a:cs typeface="ＭＳ Ｐゴシック" pitchFamily="127" charset="-128"/>
        </a:defRPr>
      </a:lvl3pPr>
      <a:lvl4pPr algn="l" rtl="0" eaLnBrk="0" fontAlgn="base" hangingPunct="0">
        <a:spcBef>
          <a:spcPct val="0"/>
        </a:spcBef>
        <a:spcAft>
          <a:spcPct val="0"/>
        </a:spcAft>
        <a:defRPr sz="2800" b="1">
          <a:solidFill>
            <a:schemeClr val="tx1"/>
          </a:solidFill>
          <a:latin typeface="Arial" charset="0"/>
          <a:ea typeface="MS PGothic" pitchFamily="34" charset="-128"/>
          <a:cs typeface="ＭＳ Ｐゴシック" pitchFamily="127" charset="-128"/>
        </a:defRPr>
      </a:lvl4pPr>
      <a:lvl5pPr algn="l" rtl="0" eaLnBrk="0" fontAlgn="base" hangingPunct="0">
        <a:spcBef>
          <a:spcPct val="0"/>
        </a:spcBef>
        <a:spcAft>
          <a:spcPct val="0"/>
        </a:spcAft>
        <a:defRPr sz="2800" b="1">
          <a:solidFill>
            <a:schemeClr val="tx1"/>
          </a:solidFill>
          <a:latin typeface="Arial" charset="0"/>
          <a:ea typeface="MS PGothic" pitchFamily="34" charset="-128"/>
          <a:cs typeface="ＭＳ Ｐゴシック" pitchFamily="127" charset="-128"/>
        </a:defRPr>
      </a:lvl5pPr>
      <a:lvl6pPr marL="285511" algn="l" rtl="0" eaLnBrk="1" fontAlgn="base" hangingPunct="1">
        <a:spcBef>
          <a:spcPct val="0"/>
        </a:spcBef>
        <a:spcAft>
          <a:spcPct val="0"/>
        </a:spcAft>
        <a:defRPr sz="2200" b="1">
          <a:solidFill>
            <a:schemeClr val="tx1"/>
          </a:solidFill>
          <a:latin typeface="Arial" charset="0"/>
          <a:cs typeface="Arial" charset="0"/>
        </a:defRPr>
      </a:lvl6pPr>
      <a:lvl7pPr marL="571021" algn="l" rtl="0" eaLnBrk="1" fontAlgn="base" hangingPunct="1">
        <a:spcBef>
          <a:spcPct val="0"/>
        </a:spcBef>
        <a:spcAft>
          <a:spcPct val="0"/>
        </a:spcAft>
        <a:defRPr sz="2200" b="1">
          <a:solidFill>
            <a:schemeClr val="tx1"/>
          </a:solidFill>
          <a:latin typeface="Arial" charset="0"/>
          <a:cs typeface="Arial" charset="0"/>
        </a:defRPr>
      </a:lvl7pPr>
      <a:lvl8pPr marL="856533" algn="l" rtl="0" eaLnBrk="1" fontAlgn="base" hangingPunct="1">
        <a:spcBef>
          <a:spcPct val="0"/>
        </a:spcBef>
        <a:spcAft>
          <a:spcPct val="0"/>
        </a:spcAft>
        <a:defRPr sz="2200" b="1">
          <a:solidFill>
            <a:schemeClr val="tx1"/>
          </a:solidFill>
          <a:latin typeface="Arial" charset="0"/>
          <a:cs typeface="Arial" charset="0"/>
        </a:defRPr>
      </a:lvl8pPr>
      <a:lvl9pPr marL="1142044" algn="l" rtl="0" eaLnBrk="1" fontAlgn="base" hangingPunct="1">
        <a:spcBef>
          <a:spcPct val="0"/>
        </a:spcBef>
        <a:spcAft>
          <a:spcPct val="0"/>
        </a:spcAft>
        <a:defRPr sz="2200" b="1">
          <a:solidFill>
            <a:schemeClr val="tx1"/>
          </a:solidFill>
          <a:latin typeface="Arial" charset="0"/>
          <a:cs typeface="Arial" charset="0"/>
        </a:defRPr>
      </a:lvl9pPr>
    </p:titleStyle>
    <p:bodyStyle>
      <a:lvl1pPr marL="211138" indent="-211138" algn="l" rtl="0" eaLnBrk="0" fontAlgn="base" hangingPunct="0">
        <a:spcBef>
          <a:spcPts val="500"/>
        </a:spcBef>
        <a:spcAft>
          <a:spcPts val="200"/>
        </a:spcAft>
        <a:buClr>
          <a:schemeClr val="tx2"/>
        </a:buClr>
        <a:buFont typeface="Arial" pitchFamily="34" charset="0"/>
        <a:buChar char="•"/>
        <a:defRPr sz="2400" kern="1200">
          <a:solidFill>
            <a:schemeClr val="tx1"/>
          </a:solidFill>
          <a:latin typeface="+mn-lt"/>
          <a:ea typeface="+mn-ea"/>
          <a:cs typeface="+mn-cs"/>
        </a:defRPr>
      </a:lvl1pPr>
      <a:lvl2pPr marL="511175" indent="-225425" algn="l" rtl="0" eaLnBrk="0" fontAlgn="base" hangingPunct="0">
        <a:spcBef>
          <a:spcPts val="200"/>
        </a:spcBef>
        <a:spcAft>
          <a:spcPts val="200"/>
        </a:spcAft>
        <a:buFont typeface="Arial" pitchFamily="34" charset="0"/>
        <a:buChar char="–"/>
        <a:defRPr sz="2000" kern="1200">
          <a:solidFill>
            <a:schemeClr val="tx1"/>
          </a:solidFill>
          <a:latin typeface="+mn-lt"/>
          <a:ea typeface="+mn-ea"/>
          <a:cs typeface="+mn-cs"/>
        </a:defRPr>
      </a:lvl2pPr>
      <a:lvl3pPr marL="711200" indent="-139700" algn="l" rtl="0" eaLnBrk="0" fontAlgn="base" hangingPunct="0">
        <a:spcBef>
          <a:spcPts val="200"/>
        </a:spcBef>
        <a:spcAft>
          <a:spcPts val="200"/>
        </a:spcAft>
        <a:buClr>
          <a:schemeClr val="tx2"/>
        </a:buClr>
        <a:buFont typeface="Arial" pitchFamily="34" charset="0"/>
        <a:buChar char="•"/>
        <a:defRPr kern="1200">
          <a:solidFill>
            <a:schemeClr val="tx1"/>
          </a:solidFill>
          <a:latin typeface="+mn-lt"/>
          <a:ea typeface="+mn-ea"/>
          <a:cs typeface="+mn-cs"/>
        </a:defRPr>
      </a:lvl3pPr>
      <a:lvl4pPr marL="1084263" indent="-227013" algn="l" rtl="0" eaLnBrk="0" fontAlgn="base" hangingPunct="0">
        <a:spcBef>
          <a:spcPts val="200"/>
        </a:spcBef>
        <a:spcAft>
          <a:spcPts val="200"/>
        </a:spcAft>
        <a:buFont typeface="Arial" pitchFamily="34" charset="0"/>
        <a:buChar char="–"/>
        <a:defRPr kern="1200">
          <a:solidFill>
            <a:schemeClr val="tx1"/>
          </a:solidFill>
          <a:latin typeface="+mn-lt"/>
          <a:ea typeface="+mn-ea"/>
          <a:cs typeface="+mn-cs"/>
        </a:defRPr>
      </a:lvl4pPr>
      <a:lvl5pPr marL="1373188" indent="-230188" algn="l" rtl="0" eaLnBrk="0" fontAlgn="base" hangingPunct="0">
        <a:spcBef>
          <a:spcPts val="200"/>
        </a:spcBef>
        <a:spcAft>
          <a:spcPts val="200"/>
        </a:spcAft>
        <a:buClr>
          <a:schemeClr val="tx2"/>
        </a:buClr>
        <a:buFont typeface="Arial" pitchFamily="34" charset="0"/>
        <a:buChar char="•"/>
        <a:defRPr kern="1200">
          <a:solidFill>
            <a:schemeClr val="tx1"/>
          </a:solidFill>
          <a:latin typeface="+mn-lt"/>
          <a:ea typeface="+mn-ea"/>
          <a:cs typeface="+mn-cs"/>
        </a:defRPr>
      </a:lvl5pPr>
      <a:lvl6pPr marL="1570311" indent="-142755" algn="l" defTabSz="571021"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1855822" indent="-142755" algn="l" defTabSz="571021"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2141333" indent="-142755" algn="l" defTabSz="571021"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2426843" indent="-142755" algn="l" defTabSz="571021" rtl="0" eaLnBrk="1" latinLnBrk="0" hangingPunct="1">
        <a:spcBef>
          <a:spcPct val="20000"/>
        </a:spcBef>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0261" name="Rectangle 7"/>
          <p:cNvSpPr>
            <a:spLocks noGrp="1" noChangeArrowheads="1"/>
          </p:cNvSpPr>
          <p:nvPr>
            <p:ph type="body" idx="1"/>
          </p:nvPr>
        </p:nvSpPr>
        <p:spPr bwMode="auto">
          <a:xfrm>
            <a:off x="876300" y="1200150"/>
            <a:ext cx="7537450" cy="32575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80262" name="Rectangle 8"/>
          <p:cNvSpPr>
            <a:spLocks noGrp="1" noChangeArrowheads="1"/>
          </p:cNvSpPr>
          <p:nvPr>
            <p:ph type="title"/>
          </p:nvPr>
        </p:nvSpPr>
        <p:spPr bwMode="auto">
          <a:xfrm>
            <a:off x="889000" y="292100"/>
            <a:ext cx="7581900" cy="6413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770" r:id="rId1"/>
  </p:sldLayoutIdLst>
  <p:transition>
    <p:wipe dir="r"/>
  </p:transition>
  <p:hf sldNum="0" hdr="0" dt="0"/>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charset="0"/>
        </a:defRPr>
      </a:lvl2pPr>
      <a:lvl3pPr algn="l" rtl="0" eaLnBrk="0" fontAlgn="base" hangingPunct="0">
        <a:spcBef>
          <a:spcPct val="0"/>
        </a:spcBef>
        <a:spcAft>
          <a:spcPct val="0"/>
        </a:spcAft>
        <a:defRPr sz="2400" b="1">
          <a:solidFill>
            <a:schemeClr val="tx1"/>
          </a:solidFill>
          <a:latin typeface="Arial" charset="0"/>
        </a:defRPr>
      </a:lvl3pPr>
      <a:lvl4pPr algn="l" rtl="0" eaLnBrk="0" fontAlgn="base" hangingPunct="0">
        <a:spcBef>
          <a:spcPct val="0"/>
        </a:spcBef>
        <a:spcAft>
          <a:spcPct val="0"/>
        </a:spcAft>
        <a:defRPr sz="2400" b="1">
          <a:solidFill>
            <a:schemeClr val="tx1"/>
          </a:solidFill>
          <a:latin typeface="Arial" charset="0"/>
        </a:defRPr>
      </a:lvl4pPr>
      <a:lvl5pPr algn="l" rtl="0" eaLnBrk="0" fontAlgn="base" hangingPunct="0">
        <a:spcBef>
          <a:spcPct val="0"/>
        </a:spcBef>
        <a:spcAft>
          <a:spcPct val="0"/>
        </a:spcAft>
        <a:defRPr sz="2400" b="1">
          <a:solidFill>
            <a:schemeClr val="tx1"/>
          </a:solidFill>
          <a:latin typeface="Arial" charset="0"/>
        </a:defRPr>
      </a:lvl5pPr>
      <a:lvl6pPr marL="457200" algn="l" rtl="0" fontAlgn="base">
        <a:spcBef>
          <a:spcPct val="0"/>
        </a:spcBef>
        <a:spcAft>
          <a:spcPct val="0"/>
        </a:spcAft>
        <a:defRPr sz="2400" b="1">
          <a:solidFill>
            <a:schemeClr val="tx1"/>
          </a:solidFill>
          <a:latin typeface="Arial" charset="0"/>
        </a:defRPr>
      </a:lvl6pPr>
      <a:lvl7pPr marL="914400" algn="l" rtl="0" fontAlgn="base">
        <a:spcBef>
          <a:spcPct val="0"/>
        </a:spcBef>
        <a:spcAft>
          <a:spcPct val="0"/>
        </a:spcAft>
        <a:defRPr sz="2400" b="1">
          <a:solidFill>
            <a:schemeClr val="tx1"/>
          </a:solidFill>
          <a:latin typeface="Arial" charset="0"/>
        </a:defRPr>
      </a:lvl7pPr>
      <a:lvl8pPr marL="1371600" algn="l" rtl="0" fontAlgn="base">
        <a:spcBef>
          <a:spcPct val="0"/>
        </a:spcBef>
        <a:spcAft>
          <a:spcPct val="0"/>
        </a:spcAft>
        <a:defRPr sz="2400" b="1">
          <a:solidFill>
            <a:schemeClr val="tx1"/>
          </a:solidFill>
          <a:latin typeface="Arial" charset="0"/>
        </a:defRPr>
      </a:lvl8pPr>
      <a:lvl9pPr marL="1828800" algn="l" rtl="0" fontAlgn="base">
        <a:spcBef>
          <a:spcPct val="0"/>
        </a:spcBef>
        <a:spcAft>
          <a:spcPct val="0"/>
        </a:spcAft>
        <a:defRPr sz="2400" b="1">
          <a:solidFill>
            <a:schemeClr val="tx1"/>
          </a:solidFill>
          <a:latin typeface="Arial" charset="0"/>
        </a:defRPr>
      </a:lvl9pPr>
    </p:titleStyle>
    <p:bodyStyle>
      <a:lvl1pPr marL="227013" indent="-227013" algn="l" rtl="0" eaLnBrk="0" fontAlgn="base" hangingPunct="0">
        <a:spcBef>
          <a:spcPct val="20000"/>
        </a:spcBef>
        <a:spcAft>
          <a:spcPct val="0"/>
        </a:spcAft>
        <a:buClr>
          <a:schemeClr val="tx2"/>
        </a:buClr>
        <a:buFont typeface="Times" charset="0"/>
        <a:buChar char="•"/>
        <a:defRPr sz="2400">
          <a:solidFill>
            <a:schemeClr val="tx1"/>
          </a:solidFill>
          <a:latin typeface="+mn-lt"/>
          <a:ea typeface="+mn-ea"/>
          <a:cs typeface="+mn-cs"/>
        </a:defRPr>
      </a:lvl1pPr>
      <a:lvl2pPr marL="569913" indent="-228600" algn="l" rtl="0" eaLnBrk="0" fontAlgn="base" hangingPunct="0">
        <a:spcBef>
          <a:spcPct val="20000"/>
        </a:spcBef>
        <a:spcAft>
          <a:spcPct val="0"/>
        </a:spcAft>
        <a:buClr>
          <a:schemeClr val="bg2"/>
        </a:buClr>
        <a:buFont typeface="Times" charset="0"/>
        <a:buChar char="–"/>
        <a:defRPr sz="2000">
          <a:solidFill>
            <a:schemeClr val="tx1"/>
          </a:solidFill>
          <a:latin typeface="+mn-lt"/>
        </a:defRPr>
      </a:lvl2pPr>
      <a:lvl3pPr marL="914400" indent="-230188" algn="l" rtl="0" eaLnBrk="0" fontAlgn="base" hangingPunct="0">
        <a:spcBef>
          <a:spcPct val="20000"/>
        </a:spcBef>
        <a:spcAft>
          <a:spcPct val="0"/>
        </a:spcAft>
        <a:buClr>
          <a:schemeClr val="tx2"/>
        </a:buClr>
        <a:buFont typeface="Times" charset="0"/>
        <a:buChar char="•"/>
        <a:defRPr sz="2000">
          <a:solidFill>
            <a:schemeClr val="tx1"/>
          </a:solidFill>
          <a:latin typeface="+mn-lt"/>
        </a:defRPr>
      </a:lvl3pPr>
      <a:lvl4pPr marL="1258888" indent="-230188" algn="l" rtl="0" eaLnBrk="0" fontAlgn="base" hangingPunct="0">
        <a:spcBef>
          <a:spcPct val="20000"/>
        </a:spcBef>
        <a:spcAft>
          <a:spcPct val="0"/>
        </a:spcAft>
        <a:buClr>
          <a:schemeClr val="bg2"/>
        </a:buClr>
        <a:buFont typeface="Times" charset="0"/>
        <a:buChar char="–"/>
        <a:defRPr sz="2000">
          <a:solidFill>
            <a:schemeClr val="tx1"/>
          </a:solidFill>
          <a:latin typeface="+mn-lt"/>
        </a:defRPr>
      </a:lvl4pPr>
      <a:lvl5pPr marL="1601788" indent="-228600" algn="l" rtl="0" eaLnBrk="0" fontAlgn="base" hangingPunct="0">
        <a:spcBef>
          <a:spcPct val="20000"/>
        </a:spcBef>
        <a:spcAft>
          <a:spcPct val="0"/>
        </a:spcAft>
        <a:buClr>
          <a:schemeClr val="tx2"/>
        </a:buClr>
        <a:buFont typeface="Times" charset="0"/>
        <a:buChar char="•"/>
        <a:defRPr sz="2000">
          <a:solidFill>
            <a:schemeClr val="tx1"/>
          </a:solidFill>
          <a:latin typeface="+mn-lt"/>
        </a:defRPr>
      </a:lvl5pPr>
      <a:lvl6pPr marL="2058988" indent="-228600" algn="l" rtl="0" fontAlgn="base">
        <a:spcBef>
          <a:spcPct val="20000"/>
        </a:spcBef>
        <a:spcAft>
          <a:spcPct val="0"/>
        </a:spcAft>
        <a:buClr>
          <a:schemeClr val="tx2"/>
        </a:buClr>
        <a:buFont typeface="Times"/>
        <a:buChar char="•"/>
        <a:defRPr sz="2000">
          <a:solidFill>
            <a:schemeClr val="tx1"/>
          </a:solidFill>
          <a:latin typeface="+mn-lt"/>
        </a:defRPr>
      </a:lvl6pPr>
      <a:lvl7pPr marL="2516188" indent="-228600" algn="l" rtl="0" fontAlgn="base">
        <a:spcBef>
          <a:spcPct val="20000"/>
        </a:spcBef>
        <a:spcAft>
          <a:spcPct val="0"/>
        </a:spcAft>
        <a:buClr>
          <a:schemeClr val="tx2"/>
        </a:buClr>
        <a:buFont typeface="Times"/>
        <a:buChar char="•"/>
        <a:defRPr sz="2000">
          <a:solidFill>
            <a:schemeClr val="tx1"/>
          </a:solidFill>
          <a:latin typeface="+mn-lt"/>
        </a:defRPr>
      </a:lvl7pPr>
      <a:lvl8pPr marL="2973388" indent="-228600" algn="l" rtl="0" fontAlgn="base">
        <a:spcBef>
          <a:spcPct val="20000"/>
        </a:spcBef>
        <a:spcAft>
          <a:spcPct val="0"/>
        </a:spcAft>
        <a:buClr>
          <a:schemeClr val="tx2"/>
        </a:buClr>
        <a:buFont typeface="Times"/>
        <a:buChar char="•"/>
        <a:defRPr sz="2000">
          <a:solidFill>
            <a:schemeClr val="tx1"/>
          </a:solidFill>
          <a:latin typeface="+mn-lt"/>
        </a:defRPr>
      </a:lvl8pPr>
      <a:lvl9pPr marL="3430588" indent="-228600" algn="l" rtl="0" fontAlgn="base">
        <a:spcBef>
          <a:spcPct val="20000"/>
        </a:spcBef>
        <a:spcAft>
          <a:spcPct val="0"/>
        </a:spcAft>
        <a:buClr>
          <a:schemeClr val="tx2"/>
        </a:buClr>
        <a:buFont typeface="Times"/>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285" name="Rectangle 7"/>
          <p:cNvSpPr>
            <a:spLocks noGrp="1" noChangeArrowheads="1"/>
          </p:cNvSpPr>
          <p:nvPr>
            <p:ph type="body" idx="1"/>
          </p:nvPr>
        </p:nvSpPr>
        <p:spPr bwMode="auto">
          <a:xfrm>
            <a:off x="876300" y="1200150"/>
            <a:ext cx="7537450" cy="32575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81286" name="Rectangle 8"/>
          <p:cNvSpPr>
            <a:spLocks noGrp="1" noChangeArrowheads="1"/>
          </p:cNvSpPr>
          <p:nvPr>
            <p:ph type="title"/>
          </p:nvPr>
        </p:nvSpPr>
        <p:spPr bwMode="auto">
          <a:xfrm>
            <a:off x="889000" y="292100"/>
            <a:ext cx="7581900" cy="6413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772" r:id="rId1"/>
  </p:sldLayoutIdLst>
  <p:transition>
    <p:wipe dir="r"/>
  </p:transition>
  <p:hf sldNum="0" hdr="0" dt="0"/>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charset="0"/>
        </a:defRPr>
      </a:lvl2pPr>
      <a:lvl3pPr algn="l" rtl="0" eaLnBrk="0" fontAlgn="base" hangingPunct="0">
        <a:spcBef>
          <a:spcPct val="0"/>
        </a:spcBef>
        <a:spcAft>
          <a:spcPct val="0"/>
        </a:spcAft>
        <a:defRPr sz="2400" b="1">
          <a:solidFill>
            <a:schemeClr val="tx1"/>
          </a:solidFill>
          <a:latin typeface="Arial" charset="0"/>
        </a:defRPr>
      </a:lvl3pPr>
      <a:lvl4pPr algn="l" rtl="0" eaLnBrk="0" fontAlgn="base" hangingPunct="0">
        <a:spcBef>
          <a:spcPct val="0"/>
        </a:spcBef>
        <a:spcAft>
          <a:spcPct val="0"/>
        </a:spcAft>
        <a:defRPr sz="2400" b="1">
          <a:solidFill>
            <a:schemeClr val="tx1"/>
          </a:solidFill>
          <a:latin typeface="Arial" charset="0"/>
        </a:defRPr>
      </a:lvl4pPr>
      <a:lvl5pPr algn="l" rtl="0" eaLnBrk="0" fontAlgn="base" hangingPunct="0">
        <a:spcBef>
          <a:spcPct val="0"/>
        </a:spcBef>
        <a:spcAft>
          <a:spcPct val="0"/>
        </a:spcAft>
        <a:defRPr sz="2400" b="1">
          <a:solidFill>
            <a:schemeClr val="tx1"/>
          </a:solidFill>
          <a:latin typeface="Arial" charset="0"/>
        </a:defRPr>
      </a:lvl5pPr>
      <a:lvl6pPr marL="457200" algn="l" rtl="0" fontAlgn="base">
        <a:spcBef>
          <a:spcPct val="0"/>
        </a:spcBef>
        <a:spcAft>
          <a:spcPct val="0"/>
        </a:spcAft>
        <a:defRPr sz="2400" b="1">
          <a:solidFill>
            <a:schemeClr val="tx1"/>
          </a:solidFill>
          <a:latin typeface="Arial" charset="0"/>
        </a:defRPr>
      </a:lvl6pPr>
      <a:lvl7pPr marL="914400" algn="l" rtl="0" fontAlgn="base">
        <a:spcBef>
          <a:spcPct val="0"/>
        </a:spcBef>
        <a:spcAft>
          <a:spcPct val="0"/>
        </a:spcAft>
        <a:defRPr sz="2400" b="1">
          <a:solidFill>
            <a:schemeClr val="tx1"/>
          </a:solidFill>
          <a:latin typeface="Arial" charset="0"/>
        </a:defRPr>
      </a:lvl7pPr>
      <a:lvl8pPr marL="1371600" algn="l" rtl="0" fontAlgn="base">
        <a:spcBef>
          <a:spcPct val="0"/>
        </a:spcBef>
        <a:spcAft>
          <a:spcPct val="0"/>
        </a:spcAft>
        <a:defRPr sz="2400" b="1">
          <a:solidFill>
            <a:schemeClr val="tx1"/>
          </a:solidFill>
          <a:latin typeface="Arial" charset="0"/>
        </a:defRPr>
      </a:lvl8pPr>
      <a:lvl9pPr marL="1828800" algn="l" rtl="0" fontAlgn="base">
        <a:spcBef>
          <a:spcPct val="0"/>
        </a:spcBef>
        <a:spcAft>
          <a:spcPct val="0"/>
        </a:spcAft>
        <a:defRPr sz="2400" b="1">
          <a:solidFill>
            <a:schemeClr val="tx1"/>
          </a:solidFill>
          <a:latin typeface="Arial" charset="0"/>
        </a:defRPr>
      </a:lvl9pPr>
    </p:titleStyle>
    <p:bodyStyle>
      <a:lvl1pPr marL="227013" indent="-227013" algn="l" rtl="0" eaLnBrk="0" fontAlgn="base" hangingPunct="0">
        <a:spcBef>
          <a:spcPct val="20000"/>
        </a:spcBef>
        <a:spcAft>
          <a:spcPct val="0"/>
        </a:spcAft>
        <a:buClr>
          <a:schemeClr val="tx2"/>
        </a:buClr>
        <a:buFont typeface="Times" charset="0"/>
        <a:buChar char="•"/>
        <a:defRPr sz="2400">
          <a:solidFill>
            <a:schemeClr val="tx1"/>
          </a:solidFill>
          <a:latin typeface="+mn-lt"/>
          <a:ea typeface="+mn-ea"/>
          <a:cs typeface="+mn-cs"/>
        </a:defRPr>
      </a:lvl1pPr>
      <a:lvl2pPr marL="569913" indent="-228600" algn="l" rtl="0" eaLnBrk="0" fontAlgn="base" hangingPunct="0">
        <a:spcBef>
          <a:spcPct val="20000"/>
        </a:spcBef>
        <a:spcAft>
          <a:spcPct val="0"/>
        </a:spcAft>
        <a:buClr>
          <a:schemeClr val="bg2"/>
        </a:buClr>
        <a:buFont typeface="Times" charset="0"/>
        <a:buChar char="–"/>
        <a:defRPr sz="2000">
          <a:solidFill>
            <a:schemeClr val="tx1"/>
          </a:solidFill>
          <a:latin typeface="+mn-lt"/>
        </a:defRPr>
      </a:lvl2pPr>
      <a:lvl3pPr marL="914400" indent="-230188" algn="l" rtl="0" eaLnBrk="0" fontAlgn="base" hangingPunct="0">
        <a:spcBef>
          <a:spcPct val="20000"/>
        </a:spcBef>
        <a:spcAft>
          <a:spcPct val="0"/>
        </a:spcAft>
        <a:buClr>
          <a:schemeClr val="tx2"/>
        </a:buClr>
        <a:buFont typeface="Times" charset="0"/>
        <a:buChar char="•"/>
        <a:defRPr sz="2000">
          <a:solidFill>
            <a:schemeClr val="tx1"/>
          </a:solidFill>
          <a:latin typeface="+mn-lt"/>
        </a:defRPr>
      </a:lvl3pPr>
      <a:lvl4pPr marL="1258888" indent="-230188" algn="l" rtl="0" eaLnBrk="0" fontAlgn="base" hangingPunct="0">
        <a:spcBef>
          <a:spcPct val="20000"/>
        </a:spcBef>
        <a:spcAft>
          <a:spcPct val="0"/>
        </a:spcAft>
        <a:buClr>
          <a:schemeClr val="bg2"/>
        </a:buClr>
        <a:buFont typeface="Times" charset="0"/>
        <a:buChar char="–"/>
        <a:defRPr sz="2000">
          <a:solidFill>
            <a:schemeClr val="tx1"/>
          </a:solidFill>
          <a:latin typeface="+mn-lt"/>
        </a:defRPr>
      </a:lvl4pPr>
      <a:lvl5pPr marL="1601788" indent="-228600" algn="l" rtl="0" eaLnBrk="0" fontAlgn="base" hangingPunct="0">
        <a:spcBef>
          <a:spcPct val="20000"/>
        </a:spcBef>
        <a:spcAft>
          <a:spcPct val="0"/>
        </a:spcAft>
        <a:buClr>
          <a:schemeClr val="tx2"/>
        </a:buClr>
        <a:buFont typeface="Times" charset="0"/>
        <a:buChar char="•"/>
        <a:defRPr sz="2000">
          <a:solidFill>
            <a:schemeClr val="tx1"/>
          </a:solidFill>
          <a:latin typeface="+mn-lt"/>
        </a:defRPr>
      </a:lvl5pPr>
      <a:lvl6pPr marL="2058988" indent="-228600" algn="l" rtl="0" fontAlgn="base">
        <a:spcBef>
          <a:spcPct val="20000"/>
        </a:spcBef>
        <a:spcAft>
          <a:spcPct val="0"/>
        </a:spcAft>
        <a:buClr>
          <a:schemeClr val="tx2"/>
        </a:buClr>
        <a:buFont typeface="Times"/>
        <a:buChar char="•"/>
        <a:defRPr sz="2000">
          <a:solidFill>
            <a:schemeClr val="tx1"/>
          </a:solidFill>
          <a:latin typeface="+mn-lt"/>
        </a:defRPr>
      </a:lvl6pPr>
      <a:lvl7pPr marL="2516188" indent="-228600" algn="l" rtl="0" fontAlgn="base">
        <a:spcBef>
          <a:spcPct val="20000"/>
        </a:spcBef>
        <a:spcAft>
          <a:spcPct val="0"/>
        </a:spcAft>
        <a:buClr>
          <a:schemeClr val="tx2"/>
        </a:buClr>
        <a:buFont typeface="Times"/>
        <a:buChar char="•"/>
        <a:defRPr sz="2000">
          <a:solidFill>
            <a:schemeClr val="tx1"/>
          </a:solidFill>
          <a:latin typeface="+mn-lt"/>
        </a:defRPr>
      </a:lvl7pPr>
      <a:lvl8pPr marL="2973388" indent="-228600" algn="l" rtl="0" fontAlgn="base">
        <a:spcBef>
          <a:spcPct val="20000"/>
        </a:spcBef>
        <a:spcAft>
          <a:spcPct val="0"/>
        </a:spcAft>
        <a:buClr>
          <a:schemeClr val="tx2"/>
        </a:buClr>
        <a:buFont typeface="Times"/>
        <a:buChar char="•"/>
        <a:defRPr sz="2000">
          <a:solidFill>
            <a:schemeClr val="tx1"/>
          </a:solidFill>
          <a:latin typeface="+mn-lt"/>
        </a:defRPr>
      </a:lvl8pPr>
      <a:lvl9pPr marL="3430588" indent="-228600" algn="l" rtl="0" fontAlgn="base">
        <a:spcBef>
          <a:spcPct val="20000"/>
        </a:spcBef>
        <a:spcAft>
          <a:spcPct val="0"/>
        </a:spcAft>
        <a:buClr>
          <a:schemeClr val="tx2"/>
        </a:buClr>
        <a:buFont typeface="Times"/>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0502" name="Rectangle 7"/>
          <p:cNvSpPr>
            <a:spLocks noGrp="1" noChangeArrowheads="1"/>
          </p:cNvSpPr>
          <p:nvPr>
            <p:ph type="body" idx="1"/>
          </p:nvPr>
        </p:nvSpPr>
        <p:spPr bwMode="auto">
          <a:xfrm>
            <a:off x="876300" y="1200150"/>
            <a:ext cx="7537450" cy="32575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90503" name="Rectangle 8"/>
          <p:cNvSpPr>
            <a:spLocks noGrp="1" noChangeArrowheads="1"/>
          </p:cNvSpPr>
          <p:nvPr>
            <p:ph type="title"/>
          </p:nvPr>
        </p:nvSpPr>
        <p:spPr bwMode="auto">
          <a:xfrm>
            <a:off x="889000" y="292100"/>
            <a:ext cx="7581900" cy="6429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9" name="Footer Placeholder 3"/>
          <p:cNvSpPr txBox="1">
            <a:spLocks noGrp="1"/>
          </p:cNvSpPr>
          <p:nvPr userDrawn="1">
            <p:ph type="ftr" sz="quarter" idx="3"/>
          </p:nvPr>
        </p:nvSpPr>
        <p:spPr bwMode="auto">
          <a:xfrm>
            <a:off x="914400" y="4914900"/>
            <a:ext cx="8077200" cy="100013"/>
          </a:xfrm>
          <a:prstGeom prst="rect">
            <a:avLst/>
          </a:prstGeom>
          <a:ln>
            <a:miter lim="800000"/>
            <a:headEnd/>
            <a:tailEnd/>
          </a:ln>
        </p:spPr>
        <p:txBody>
          <a:bodyPr vert="horz" wrap="square" lIns="0" tIns="0" rIns="0" bIns="0" numCol="1" anchor="ctr" anchorCtr="0" compatLnSpc="1">
            <a:prstTxWarp prst="textNoShape">
              <a:avLst/>
            </a:prstTxWarp>
          </a:bodyPr>
          <a:lstStyle>
            <a:lvl1pPr eaLnBrk="0" hangingPunct="0">
              <a:lnSpc>
                <a:spcPct val="90000"/>
              </a:lnSpc>
              <a:spcBef>
                <a:spcPct val="50000"/>
              </a:spcBef>
              <a:buClr>
                <a:srgbClr val="667263"/>
              </a:buClr>
              <a:defRPr sz="1000">
                <a:solidFill>
                  <a:srgbClr val="000000"/>
                </a:solidFill>
                <a:latin typeface="+mn-lt"/>
                <a:ea typeface="+mn-ea"/>
                <a:cs typeface="Arial" pitchFamily="34" charset="0"/>
              </a:defRPr>
            </a:lvl1pPr>
          </a:lstStyle>
          <a:p>
            <a:pPr>
              <a:defRPr/>
            </a:pPr>
            <a:r>
              <a:rPr lang="en-US"/>
              <a:t>Forward looking information is subject to change without notice at Oracle's sole decretion.</a:t>
            </a:r>
          </a:p>
        </p:txBody>
      </p:sp>
    </p:spTree>
  </p:cSld>
  <p:clrMap bg1="lt1" tx1="dk1" bg2="lt2" tx2="dk2" accent1="accent1" accent2="accent2" accent3="accent3" accent4="accent4" accent5="accent5" accent6="accent6" hlink="hlink" folHlink="folHlink"/>
  <p:sldLayoutIdLst>
    <p:sldLayoutId id="2147484774" r:id="rId1"/>
  </p:sldLayoutIdLst>
  <p:transition>
    <p:wipe dir="r"/>
  </p:transition>
  <p:hf sldNum="0" hdr="0" dt="0"/>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charset="0"/>
          <a:ea typeface="MS PGothic" pitchFamily="34" charset="-128"/>
        </a:defRPr>
      </a:lvl2pPr>
      <a:lvl3pPr algn="l" rtl="0" eaLnBrk="0" fontAlgn="base" hangingPunct="0">
        <a:spcBef>
          <a:spcPct val="0"/>
        </a:spcBef>
        <a:spcAft>
          <a:spcPct val="0"/>
        </a:spcAft>
        <a:defRPr sz="2400" b="1">
          <a:solidFill>
            <a:schemeClr val="tx1"/>
          </a:solidFill>
          <a:latin typeface="Arial" charset="0"/>
          <a:ea typeface="MS PGothic" pitchFamily="34" charset="-128"/>
        </a:defRPr>
      </a:lvl3pPr>
      <a:lvl4pPr algn="l" rtl="0" eaLnBrk="0" fontAlgn="base" hangingPunct="0">
        <a:spcBef>
          <a:spcPct val="0"/>
        </a:spcBef>
        <a:spcAft>
          <a:spcPct val="0"/>
        </a:spcAft>
        <a:defRPr sz="2400" b="1">
          <a:solidFill>
            <a:schemeClr val="tx1"/>
          </a:solidFill>
          <a:latin typeface="Arial" charset="0"/>
          <a:ea typeface="MS PGothic" pitchFamily="34" charset="-128"/>
        </a:defRPr>
      </a:lvl4pPr>
      <a:lvl5pPr algn="l" rtl="0" eaLnBrk="0" fontAlgn="base" hangingPunct="0">
        <a:spcBef>
          <a:spcPct val="0"/>
        </a:spcBef>
        <a:spcAft>
          <a:spcPct val="0"/>
        </a:spcAft>
        <a:defRPr sz="2400" b="1">
          <a:solidFill>
            <a:schemeClr val="tx1"/>
          </a:solidFill>
          <a:latin typeface="Arial" charset="0"/>
          <a:ea typeface="MS PGothic" pitchFamily="34" charset="-128"/>
        </a:defRPr>
      </a:lvl5pPr>
      <a:lvl6pPr marL="457200" algn="l" rtl="0" fontAlgn="base">
        <a:spcBef>
          <a:spcPct val="0"/>
        </a:spcBef>
        <a:spcAft>
          <a:spcPct val="0"/>
        </a:spcAft>
        <a:defRPr sz="2400" b="1">
          <a:solidFill>
            <a:schemeClr val="tx1"/>
          </a:solidFill>
          <a:latin typeface="Arial" charset="0"/>
        </a:defRPr>
      </a:lvl6pPr>
      <a:lvl7pPr marL="914400" algn="l" rtl="0" fontAlgn="base">
        <a:spcBef>
          <a:spcPct val="0"/>
        </a:spcBef>
        <a:spcAft>
          <a:spcPct val="0"/>
        </a:spcAft>
        <a:defRPr sz="2400" b="1">
          <a:solidFill>
            <a:schemeClr val="tx1"/>
          </a:solidFill>
          <a:latin typeface="Arial" charset="0"/>
        </a:defRPr>
      </a:lvl7pPr>
      <a:lvl8pPr marL="1371600" algn="l" rtl="0" fontAlgn="base">
        <a:spcBef>
          <a:spcPct val="0"/>
        </a:spcBef>
        <a:spcAft>
          <a:spcPct val="0"/>
        </a:spcAft>
        <a:defRPr sz="2400" b="1">
          <a:solidFill>
            <a:schemeClr val="tx1"/>
          </a:solidFill>
          <a:latin typeface="Arial" charset="0"/>
        </a:defRPr>
      </a:lvl8pPr>
      <a:lvl9pPr marL="1828800" algn="l" rtl="0" fontAlgn="base">
        <a:spcBef>
          <a:spcPct val="0"/>
        </a:spcBef>
        <a:spcAft>
          <a:spcPct val="0"/>
        </a:spcAft>
        <a:defRPr sz="2400" b="1">
          <a:solidFill>
            <a:schemeClr val="tx1"/>
          </a:solidFill>
          <a:latin typeface="Arial" charset="0"/>
        </a:defRPr>
      </a:lvl9pPr>
    </p:titleStyle>
    <p:bodyStyle>
      <a:lvl1pPr marL="227013" indent="-227013"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569913" indent="-228600" algn="l" rtl="0" eaLnBrk="0" fontAlgn="base" hangingPunct="0">
        <a:spcBef>
          <a:spcPct val="20000"/>
        </a:spcBef>
        <a:spcAft>
          <a:spcPct val="0"/>
        </a:spcAft>
        <a:buClr>
          <a:schemeClr val="tx2"/>
        </a:buClr>
        <a:buChar char="•"/>
        <a:defRPr sz="2000">
          <a:solidFill>
            <a:schemeClr val="tx1"/>
          </a:solidFill>
          <a:latin typeface="+mn-lt"/>
          <a:ea typeface="+mn-ea"/>
        </a:defRPr>
      </a:lvl2pPr>
      <a:lvl3pPr marL="914400" indent="-230188" algn="l" rtl="0" eaLnBrk="0" fontAlgn="base" hangingPunct="0">
        <a:spcBef>
          <a:spcPct val="20000"/>
        </a:spcBef>
        <a:spcAft>
          <a:spcPct val="0"/>
        </a:spcAft>
        <a:buClr>
          <a:schemeClr val="tx2"/>
        </a:buClr>
        <a:buChar char="•"/>
        <a:defRPr sz="2000">
          <a:solidFill>
            <a:schemeClr val="tx1"/>
          </a:solidFill>
          <a:latin typeface="+mn-lt"/>
          <a:ea typeface="+mn-ea"/>
        </a:defRPr>
      </a:lvl3pPr>
      <a:lvl4pPr marL="1258888" indent="-230188" algn="l" rtl="0" eaLnBrk="0" fontAlgn="base" hangingPunct="0">
        <a:spcBef>
          <a:spcPct val="20000"/>
        </a:spcBef>
        <a:spcAft>
          <a:spcPct val="0"/>
        </a:spcAft>
        <a:buClr>
          <a:schemeClr val="tx2"/>
        </a:buClr>
        <a:buChar char="•"/>
        <a:defRPr sz="2000">
          <a:solidFill>
            <a:schemeClr val="tx1"/>
          </a:solidFill>
          <a:latin typeface="+mn-lt"/>
          <a:ea typeface="+mn-ea"/>
        </a:defRPr>
      </a:lvl4pPr>
      <a:lvl5pPr marL="1601788" indent="-228600" algn="l" rtl="0" eaLnBrk="0" fontAlgn="base" hangingPunct="0">
        <a:spcBef>
          <a:spcPct val="20000"/>
        </a:spcBef>
        <a:spcAft>
          <a:spcPct val="0"/>
        </a:spcAft>
        <a:buClr>
          <a:schemeClr val="tx2"/>
        </a:buClr>
        <a:buChar char="•"/>
        <a:defRPr sz="2000">
          <a:solidFill>
            <a:schemeClr val="tx1"/>
          </a:solidFill>
          <a:latin typeface="+mn-lt"/>
          <a:ea typeface="+mn-ea"/>
        </a:defRPr>
      </a:lvl5pPr>
      <a:lvl6pPr marL="2058988" indent="-228600" algn="l" rtl="0" fontAlgn="base">
        <a:spcBef>
          <a:spcPct val="20000"/>
        </a:spcBef>
        <a:spcAft>
          <a:spcPct val="0"/>
        </a:spcAft>
        <a:buClr>
          <a:schemeClr val="tx2"/>
        </a:buClr>
        <a:buFont typeface="Times"/>
        <a:buChar char="•"/>
        <a:defRPr sz="2000">
          <a:solidFill>
            <a:schemeClr val="tx1"/>
          </a:solidFill>
          <a:latin typeface="+mn-lt"/>
        </a:defRPr>
      </a:lvl6pPr>
      <a:lvl7pPr marL="2516188" indent="-228600" algn="l" rtl="0" fontAlgn="base">
        <a:spcBef>
          <a:spcPct val="20000"/>
        </a:spcBef>
        <a:spcAft>
          <a:spcPct val="0"/>
        </a:spcAft>
        <a:buClr>
          <a:schemeClr val="tx2"/>
        </a:buClr>
        <a:buFont typeface="Times"/>
        <a:buChar char="•"/>
        <a:defRPr sz="2000">
          <a:solidFill>
            <a:schemeClr val="tx1"/>
          </a:solidFill>
          <a:latin typeface="+mn-lt"/>
        </a:defRPr>
      </a:lvl7pPr>
      <a:lvl8pPr marL="2973388" indent="-228600" algn="l" rtl="0" fontAlgn="base">
        <a:spcBef>
          <a:spcPct val="20000"/>
        </a:spcBef>
        <a:spcAft>
          <a:spcPct val="0"/>
        </a:spcAft>
        <a:buClr>
          <a:schemeClr val="tx2"/>
        </a:buClr>
        <a:buFont typeface="Times"/>
        <a:buChar char="•"/>
        <a:defRPr sz="2000">
          <a:solidFill>
            <a:schemeClr val="tx1"/>
          </a:solidFill>
          <a:latin typeface="+mn-lt"/>
        </a:defRPr>
      </a:lvl8pPr>
      <a:lvl9pPr marL="3430588" indent="-228600" algn="l" rtl="0" fontAlgn="base">
        <a:spcBef>
          <a:spcPct val="20000"/>
        </a:spcBef>
        <a:spcAft>
          <a:spcPct val="0"/>
        </a:spcAft>
        <a:buClr>
          <a:schemeClr val="tx2"/>
        </a:buClr>
        <a:buFont typeface="Times"/>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2550" name="Rectangle 7"/>
          <p:cNvSpPr>
            <a:spLocks noGrp="1" noChangeArrowheads="1"/>
          </p:cNvSpPr>
          <p:nvPr>
            <p:ph type="body" idx="1"/>
          </p:nvPr>
        </p:nvSpPr>
        <p:spPr bwMode="auto">
          <a:xfrm>
            <a:off x="685800" y="1200150"/>
            <a:ext cx="7537450" cy="32575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92551" name="Rectangle 8"/>
          <p:cNvSpPr>
            <a:spLocks noGrp="1" noChangeArrowheads="1"/>
          </p:cNvSpPr>
          <p:nvPr>
            <p:ph type="title"/>
          </p:nvPr>
        </p:nvSpPr>
        <p:spPr bwMode="auto">
          <a:xfrm>
            <a:off x="889000" y="228600"/>
            <a:ext cx="7581900" cy="7064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776" r:id="rId1"/>
  </p:sldLayoutIdLst>
  <p:transition>
    <p:wipe dir="r"/>
  </p:transition>
  <p:hf sldNum="0" hdr="0" dt="0"/>
  <p:txStyles>
    <p:title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pitchFamily="-65" charset="0"/>
          <a:ea typeface="MS PGothic" pitchFamily="34" charset="-128"/>
          <a:cs typeface="ＭＳ Ｐゴシック" charset="0"/>
        </a:defRPr>
      </a:lvl2pPr>
      <a:lvl3pPr algn="l" rtl="0" eaLnBrk="0" fontAlgn="base" hangingPunct="0">
        <a:spcBef>
          <a:spcPct val="0"/>
        </a:spcBef>
        <a:spcAft>
          <a:spcPct val="0"/>
        </a:spcAft>
        <a:defRPr sz="3200" b="1">
          <a:solidFill>
            <a:schemeClr val="tx1"/>
          </a:solidFill>
          <a:latin typeface="Arial" pitchFamily="-65" charset="0"/>
          <a:ea typeface="MS PGothic" pitchFamily="34" charset="-128"/>
          <a:cs typeface="ＭＳ Ｐゴシック" charset="0"/>
        </a:defRPr>
      </a:lvl3pPr>
      <a:lvl4pPr algn="l" rtl="0" eaLnBrk="0" fontAlgn="base" hangingPunct="0">
        <a:spcBef>
          <a:spcPct val="0"/>
        </a:spcBef>
        <a:spcAft>
          <a:spcPct val="0"/>
        </a:spcAft>
        <a:defRPr sz="3200" b="1">
          <a:solidFill>
            <a:schemeClr val="tx1"/>
          </a:solidFill>
          <a:latin typeface="Arial" pitchFamily="-65" charset="0"/>
          <a:ea typeface="MS PGothic" pitchFamily="34" charset="-128"/>
          <a:cs typeface="ＭＳ Ｐゴシック" charset="0"/>
        </a:defRPr>
      </a:lvl4pPr>
      <a:lvl5pPr algn="l" rtl="0" eaLnBrk="0" fontAlgn="base" hangingPunct="0">
        <a:spcBef>
          <a:spcPct val="0"/>
        </a:spcBef>
        <a:spcAft>
          <a:spcPct val="0"/>
        </a:spcAft>
        <a:defRPr sz="3200" b="1">
          <a:solidFill>
            <a:schemeClr val="tx1"/>
          </a:solidFill>
          <a:latin typeface="Arial" pitchFamily="-65" charset="0"/>
          <a:ea typeface="MS PGothic" pitchFamily="34" charset="-128"/>
          <a:cs typeface="ＭＳ Ｐゴシック" charset="0"/>
        </a:defRPr>
      </a:lvl5pPr>
      <a:lvl6pPr marL="457200" algn="l" rtl="0" fontAlgn="base">
        <a:spcBef>
          <a:spcPct val="0"/>
        </a:spcBef>
        <a:spcAft>
          <a:spcPct val="0"/>
        </a:spcAft>
        <a:defRPr sz="3200" b="1">
          <a:solidFill>
            <a:schemeClr val="tx1"/>
          </a:solidFill>
          <a:latin typeface="Arial" pitchFamily="-65" charset="0"/>
          <a:ea typeface="Arial" pitchFamily="-65" charset="0"/>
          <a:cs typeface="Arial" pitchFamily="-65" charset="0"/>
        </a:defRPr>
      </a:lvl6pPr>
      <a:lvl7pPr marL="914400" algn="l" rtl="0" fontAlgn="base">
        <a:spcBef>
          <a:spcPct val="0"/>
        </a:spcBef>
        <a:spcAft>
          <a:spcPct val="0"/>
        </a:spcAft>
        <a:defRPr sz="3200" b="1">
          <a:solidFill>
            <a:schemeClr val="tx1"/>
          </a:solidFill>
          <a:latin typeface="Arial" pitchFamily="-65" charset="0"/>
          <a:ea typeface="Arial" pitchFamily="-65" charset="0"/>
          <a:cs typeface="Arial" pitchFamily="-65" charset="0"/>
        </a:defRPr>
      </a:lvl7pPr>
      <a:lvl8pPr marL="1371600" algn="l" rtl="0" fontAlgn="base">
        <a:spcBef>
          <a:spcPct val="0"/>
        </a:spcBef>
        <a:spcAft>
          <a:spcPct val="0"/>
        </a:spcAft>
        <a:defRPr sz="3200" b="1">
          <a:solidFill>
            <a:schemeClr val="tx1"/>
          </a:solidFill>
          <a:latin typeface="Arial" pitchFamily="-65" charset="0"/>
          <a:ea typeface="Arial" pitchFamily="-65" charset="0"/>
          <a:cs typeface="Arial" pitchFamily="-65" charset="0"/>
        </a:defRPr>
      </a:lvl8pPr>
      <a:lvl9pPr marL="1828800" algn="l" rtl="0" fontAlgn="base">
        <a:spcBef>
          <a:spcPct val="0"/>
        </a:spcBef>
        <a:spcAft>
          <a:spcPct val="0"/>
        </a:spcAft>
        <a:defRPr sz="3200" b="1">
          <a:solidFill>
            <a:schemeClr val="tx1"/>
          </a:solidFill>
          <a:latin typeface="Arial" pitchFamily="-65" charset="0"/>
          <a:ea typeface="Arial" pitchFamily="-65" charset="0"/>
          <a:cs typeface="Arial" pitchFamily="-65" charset="0"/>
        </a:defRPr>
      </a:lvl9pPr>
    </p:titleStyle>
    <p:bodyStyle>
      <a:lvl1pPr marL="227013" indent="-227013" algn="l" rtl="0" eaLnBrk="0" fontAlgn="base" hangingPunct="0">
        <a:spcBef>
          <a:spcPct val="20000"/>
        </a:spcBef>
        <a:spcAft>
          <a:spcPct val="0"/>
        </a:spcAft>
        <a:buClr>
          <a:schemeClr val="accent1"/>
        </a:buClr>
        <a:buChar char="•"/>
        <a:defRPr sz="2400">
          <a:solidFill>
            <a:schemeClr val="tx1"/>
          </a:solidFill>
          <a:latin typeface="+mn-lt"/>
          <a:ea typeface="+mn-ea"/>
          <a:cs typeface="+mn-cs"/>
        </a:defRPr>
      </a:lvl1pPr>
      <a:lvl2pPr marL="569913" indent="-228600" algn="l" rtl="0" eaLnBrk="0" fontAlgn="base" hangingPunct="0">
        <a:spcBef>
          <a:spcPct val="20000"/>
        </a:spcBef>
        <a:spcAft>
          <a:spcPct val="0"/>
        </a:spcAft>
        <a:buClr>
          <a:schemeClr val="accent1"/>
        </a:buClr>
        <a:buChar char="•"/>
        <a:defRPr sz="2000">
          <a:solidFill>
            <a:schemeClr val="tx1"/>
          </a:solidFill>
          <a:latin typeface="+mn-lt"/>
          <a:ea typeface="+mn-ea"/>
          <a:cs typeface="+mn-cs"/>
        </a:defRPr>
      </a:lvl2pPr>
      <a:lvl3pPr marL="914400" indent="-230188" algn="l" rtl="0" eaLnBrk="0" fontAlgn="base" hangingPunct="0">
        <a:spcBef>
          <a:spcPct val="20000"/>
        </a:spcBef>
        <a:spcAft>
          <a:spcPct val="0"/>
        </a:spcAft>
        <a:buClr>
          <a:schemeClr val="accent1"/>
        </a:buClr>
        <a:buChar char="•"/>
        <a:defRPr sz="2000">
          <a:solidFill>
            <a:schemeClr val="tx1"/>
          </a:solidFill>
          <a:latin typeface="+mn-lt"/>
          <a:ea typeface="+mn-ea"/>
          <a:cs typeface="+mn-cs"/>
        </a:defRPr>
      </a:lvl3pPr>
      <a:lvl4pPr marL="1258888" indent="-230188" algn="l" rtl="0" eaLnBrk="0" fontAlgn="base" hangingPunct="0">
        <a:spcBef>
          <a:spcPct val="20000"/>
        </a:spcBef>
        <a:spcAft>
          <a:spcPct val="0"/>
        </a:spcAft>
        <a:buClr>
          <a:schemeClr val="accent1"/>
        </a:buClr>
        <a:buChar char="•"/>
        <a:defRPr sz="2000">
          <a:solidFill>
            <a:schemeClr val="tx1"/>
          </a:solidFill>
          <a:latin typeface="+mn-lt"/>
          <a:ea typeface="+mn-ea"/>
          <a:cs typeface="+mn-cs"/>
        </a:defRPr>
      </a:lvl4pPr>
      <a:lvl5pPr marL="1601788" indent="-228600" algn="l" rtl="0" eaLnBrk="0" fontAlgn="base" hangingPunct="0">
        <a:spcBef>
          <a:spcPct val="20000"/>
        </a:spcBef>
        <a:spcAft>
          <a:spcPct val="0"/>
        </a:spcAft>
        <a:buClr>
          <a:schemeClr val="accent1"/>
        </a:buClr>
        <a:buChar char="•"/>
        <a:defRPr sz="2000">
          <a:solidFill>
            <a:schemeClr val="tx1"/>
          </a:solidFill>
          <a:latin typeface="+mn-lt"/>
          <a:ea typeface="+mn-ea"/>
          <a:cs typeface="+mn-cs"/>
        </a:defRPr>
      </a:lvl5pPr>
      <a:lvl6pPr marL="2058988" indent="-228600" algn="l" rtl="0" fontAlgn="base">
        <a:spcBef>
          <a:spcPct val="20000"/>
        </a:spcBef>
        <a:spcAft>
          <a:spcPct val="0"/>
        </a:spcAft>
        <a:buClr>
          <a:schemeClr val="accent1"/>
        </a:buClr>
        <a:buChar char="•"/>
        <a:defRPr sz="2000">
          <a:solidFill>
            <a:schemeClr val="tx1"/>
          </a:solidFill>
          <a:latin typeface="+mn-lt"/>
          <a:ea typeface="+mn-ea"/>
          <a:cs typeface="+mn-cs"/>
        </a:defRPr>
      </a:lvl6pPr>
      <a:lvl7pPr marL="2516188" indent="-228600" algn="l" rtl="0" fontAlgn="base">
        <a:spcBef>
          <a:spcPct val="20000"/>
        </a:spcBef>
        <a:spcAft>
          <a:spcPct val="0"/>
        </a:spcAft>
        <a:buClr>
          <a:schemeClr val="accent1"/>
        </a:buClr>
        <a:buChar char="•"/>
        <a:defRPr sz="2000">
          <a:solidFill>
            <a:schemeClr val="tx1"/>
          </a:solidFill>
          <a:latin typeface="+mn-lt"/>
          <a:ea typeface="+mn-ea"/>
          <a:cs typeface="+mn-cs"/>
        </a:defRPr>
      </a:lvl7pPr>
      <a:lvl8pPr marL="2973388" indent="-228600" algn="l" rtl="0" fontAlgn="base">
        <a:spcBef>
          <a:spcPct val="20000"/>
        </a:spcBef>
        <a:spcAft>
          <a:spcPct val="0"/>
        </a:spcAft>
        <a:buClr>
          <a:schemeClr val="accent1"/>
        </a:buClr>
        <a:buChar char="•"/>
        <a:defRPr sz="2000">
          <a:solidFill>
            <a:schemeClr val="tx1"/>
          </a:solidFill>
          <a:latin typeface="+mn-lt"/>
          <a:ea typeface="+mn-ea"/>
          <a:cs typeface="+mn-cs"/>
        </a:defRPr>
      </a:lvl8pPr>
      <a:lvl9pPr marL="3430588" indent="-228600" algn="l" rtl="0" fontAlgn="base">
        <a:spcBef>
          <a:spcPct val="20000"/>
        </a:spcBef>
        <a:spcAft>
          <a:spcPct val="0"/>
        </a:spcAft>
        <a:buClr>
          <a:schemeClr val="accent1"/>
        </a:buClr>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890" name="Title Placeholder 1"/>
          <p:cNvSpPr>
            <a:spLocks noGrp="1"/>
          </p:cNvSpPr>
          <p:nvPr>
            <p:ph type="title"/>
          </p:nvPr>
        </p:nvSpPr>
        <p:spPr bwMode="auto">
          <a:xfrm>
            <a:off x="808038" y="201613"/>
            <a:ext cx="8132762" cy="431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37891" name="Text Placeholder 2"/>
          <p:cNvSpPr>
            <a:spLocks noGrp="1"/>
          </p:cNvSpPr>
          <p:nvPr>
            <p:ph type="body" idx="1"/>
          </p:nvPr>
        </p:nvSpPr>
        <p:spPr bwMode="auto">
          <a:xfrm>
            <a:off x="808038" y="1163638"/>
            <a:ext cx="8126412" cy="34782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6037263" y="4791075"/>
            <a:ext cx="2895600" cy="274638"/>
          </a:xfrm>
          <a:prstGeom prst="rect">
            <a:avLst/>
          </a:prstGeom>
        </p:spPr>
        <p:txBody>
          <a:bodyPr vert="horz" wrap="square" lIns="57115" tIns="28558" rIns="57115" bIns="28558" rtlCol="0" anchor="ctr"/>
          <a:lstStyle>
            <a:lvl1pPr algn="ctr">
              <a:lnSpc>
                <a:spcPct val="90000"/>
              </a:lnSpc>
              <a:spcBef>
                <a:spcPct val="50000"/>
              </a:spcBef>
              <a:buClr>
                <a:srgbClr val="829E7E"/>
              </a:buClr>
              <a:defRPr sz="700">
                <a:solidFill>
                  <a:srgbClr val="000000">
                    <a:tint val="75000"/>
                  </a:srgbClr>
                </a:solidFill>
                <a:latin typeface="Arial" charset="0"/>
                <a:ea typeface="ＭＳ Ｐゴシック" charset="-128"/>
                <a:cs typeface="+mn-cs"/>
              </a:defRPr>
            </a:lvl1pPr>
          </a:lstStyle>
          <a:p>
            <a:pPr>
              <a:defRPr/>
            </a:pPr>
            <a:endParaRPr lang="en-US"/>
          </a:p>
        </p:txBody>
      </p:sp>
      <p:pic>
        <p:nvPicPr>
          <p:cNvPr id="37893" name="Picture 24" descr="Small Red Square"/>
          <p:cNvPicPr>
            <a:picLocks noChangeAspect="1" noChangeArrowheads="1"/>
          </p:cNvPicPr>
          <p:nvPr/>
        </p:nvPicPr>
        <p:blipFill>
          <a:blip r:embed="rId11"/>
          <a:srcRect/>
          <a:stretch>
            <a:fillRect/>
          </a:stretch>
        </p:blipFill>
        <p:spPr bwMode="auto">
          <a:xfrm>
            <a:off x="0" y="0"/>
            <a:ext cx="573088" cy="550863"/>
          </a:xfrm>
          <a:prstGeom prst="rect">
            <a:avLst/>
          </a:prstGeom>
          <a:solidFill>
            <a:schemeClr val="tx2"/>
          </a:solidFill>
          <a:ln w="9525">
            <a:noFill/>
            <a:miter lim="800000"/>
            <a:headEnd/>
            <a:tailEnd/>
          </a:ln>
        </p:spPr>
      </p:pic>
      <p:grpSp>
        <p:nvGrpSpPr>
          <p:cNvPr id="37894" name="Group 5"/>
          <p:cNvGrpSpPr>
            <a:grpSpLocks/>
          </p:cNvGrpSpPr>
          <p:nvPr/>
        </p:nvGrpSpPr>
        <p:grpSpPr bwMode="auto">
          <a:xfrm>
            <a:off x="0" y="4629150"/>
            <a:ext cx="9144000" cy="168275"/>
            <a:chOff x="0" y="4629150"/>
            <a:chExt cx="9144000" cy="168275"/>
          </a:xfrm>
        </p:grpSpPr>
        <p:pic>
          <p:nvPicPr>
            <p:cNvPr id="37898" name="Picture 25" descr="Red Bar"/>
            <p:cNvPicPr>
              <a:picLocks noChangeAspect="1" noChangeArrowheads="1"/>
            </p:cNvPicPr>
            <p:nvPr/>
          </p:nvPicPr>
          <p:blipFill>
            <a:blip r:embed="rId12"/>
            <a:srcRect/>
            <a:stretch>
              <a:fillRect/>
            </a:stretch>
          </p:blipFill>
          <p:spPr bwMode="auto">
            <a:xfrm>
              <a:off x="0" y="4629150"/>
              <a:ext cx="9144000" cy="168275"/>
            </a:xfrm>
            <a:prstGeom prst="rect">
              <a:avLst/>
            </a:prstGeom>
            <a:noFill/>
            <a:ln w="9525">
              <a:noFill/>
              <a:miter lim="800000"/>
              <a:headEnd/>
              <a:tailEnd/>
            </a:ln>
          </p:spPr>
        </p:pic>
        <p:pic>
          <p:nvPicPr>
            <p:cNvPr id="37899" name="Picture 3" descr="O_redbox_clr_rgb.jpg"/>
            <p:cNvPicPr>
              <a:picLocks noChangeAspect="1"/>
            </p:cNvPicPr>
            <p:nvPr/>
          </p:nvPicPr>
          <p:blipFill>
            <a:blip r:embed="rId13"/>
            <a:srcRect/>
            <a:stretch>
              <a:fillRect/>
            </a:stretch>
          </p:blipFill>
          <p:spPr bwMode="auto">
            <a:xfrm>
              <a:off x="7989654" y="4651456"/>
              <a:ext cx="755707" cy="118628"/>
            </a:xfrm>
            <a:prstGeom prst="rect">
              <a:avLst/>
            </a:prstGeom>
            <a:noFill/>
            <a:ln w="9525">
              <a:noFill/>
              <a:miter lim="800000"/>
              <a:headEnd/>
              <a:tailEnd/>
            </a:ln>
          </p:spPr>
        </p:pic>
      </p:grpSp>
      <p:sp>
        <p:nvSpPr>
          <p:cNvPr id="11" name="Text Box 14"/>
          <p:cNvSpPr txBox="1">
            <a:spLocks noChangeArrowheads="1"/>
          </p:cNvSpPr>
          <p:nvPr userDrawn="1"/>
        </p:nvSpPr>
        <p:spPr bwMode="auto">
          <a:xfrm>
            <a:off x="635000" y="4875213"/>
            <a:ext cx="157163" cy="219075"/>
          </a:xfrm>
          <a:prstGeom prst="rect">
            <a:avLst/>
          </a:prstGeom>
          <a:noFill/>
          <a:ln>
            <a:noFill/>
          </a:ln>
          <a:extLst>
            <a:ext uri="{909E8E84-426E-40dd-AFC4-6F175D3DCCD1}"/>
            <a:ext uri="{91240B29-F687-4f45-9708-019B960494DF}"/>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997D35D5-37EF-4ABC-A4D1-EBF21AF1677B}" type="slidenum">
              <a:rPr lang="en-US" sz="600" smtClean="0">
                <a:solidFill>
                  <a:srgbClr val="000000"/>
                </a:solidFill>
                <a:cs typeface="Arial" pitchFamily="34" charset="0"/>
              </a:rPr>
              <a:pPr algn="r" defTabSz="342851" eaLnBrk="1" hangingPunct="1">
                <a:spcBef>
                  <a:spcPts val="0"/>
                </a:spcBef>
                <a:buClr>
                  <a:srgbClr val="829E7E"/>
                </a:buClr>
                <a:buFont typeface="Arial"/>
                <a:buNone/>
                <a:defRPr/>
              </a:pPr>
              <a:t>‹#›</a:t>
            </a:fld>
            <a:endParaRPr lang="en-US" sz="600" dirty="0" smtClean="0">
              <a:solidFill>
                <a:srgbClr val="292929"/>
              </a:solidFill>
              <a:cs typeface="Arial" pitchFamily="34" charset="0"/>
            </a:endParaRPr>
          </a:p>
        </p:txBody>
      </p:sp>
      <p:sp>
        <p:nvSpPr>
          <p:cNvPr id="12" name="Text Box 14"/>
          <p:cNvSpPr txBox="1">
            <a:spLocks noChangeArrowheads="1"/>
          </p:cNvSpPr>
          <p:nvPr userDrawn="1"/>
        </p:nvSpPr>
        <p:spPr bwMode="auto">
          <a:xfrm>
            <a:off x="858838" y="4875213"/>
            <a:ext cx="2228850" cy="219075"/>
          </a:xfrm>
          <a:prstGeom prst="rect">
            <a:avLst/>
          </a:prstGeom>
          <a:noFill/>
          <a:ln>
            <a:noFill/>
          </a:ln>
          <a:extLst>
            <a:ext uri="{909E8E84-426E-40dd-AFC4-6F175D3DCCD1}"/>
            <a:ext uri="{91240B29-F687-4f45-9708-019B960494DF}"/>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cs typeface="Arial" pitchFamily="34" charset="0"/>
              </a:rPr>
              <a:t>Copyright © 2011, Oracle and/or its affiliates. All rights reserved.</a:t>
            </a:r>
          </a:p>
        </p:txBody>
      </p:sp>
      <p:cxnSp>
        <p:nvCxnSpPr>
          <p:cNvPr id="16" name="Straight Connector 15"/>
          <p:cNvCxnSpPr/>
          <p:nvPr userDrawn="1"/>
        </p:nvCxnSpPr>
        <p:spPr>
          <a:xfrm flipH="1">
            <a:off x="823913" y="4897438"/>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4645" r:id="rId1"/>
    <p:sldLayoutId id="2147484644" r:id="rId2"/>
    <p:sldLayoutId id="2147484643" r:id="rId3"/>
    <p:sldLayoutId id="2147484642" r:id="rId4"/>
    <p:sldLayoutId id="2147484641" r:id="rId5"/>
    <p:sldLayoutId id="2147484640" r:id="rId6"/>
    <p:sldLayoutId id="2147484639" r:id="rId7"/>
    <p:sldLayoutId id="2147484638" r:id="rId8"/>
    <p:sldLayoutId id="2147484637" r:id="rId9"/>
  </p:sldLayoutIdLst>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tx1"/>
          </a:solidFill>
          <a:latin typeface="Arial" pitchFamily="34" charset="0"/>
          <a:ea typeface="MS PGothic" pitchFamily="34" charset="-128"/>
          <a:cs typeface="ＭＳ Ｐゴシック" pitchFamily="127" charset="-128"/>
        </a:defRPr>
      </a:lvl1pPr>
      <a:lvl2pPr algn="l" rtl="0" eaLnBrk="0" fontAlgn="base" hangingPunct="0">
        <a:spcBef>
          <a:spcPct val="0"/>
        </a:spcBef>
        <a:spcAft>
          <a:spcPct val="0"/>
        </a:spcAft>
        <a:defRPr sz="2800" b="1">
          <a:solidFill>
            <a:schemeClr val="tx1"/>
          </a:solidFill>
          <a:latin typeface="Arial" charset="0"/>
          <a:ea typeface="MS PGothic" pitchFamily="34" charset="-128"/>
          <a:cs typeface="ＭＳ Ｐゴシック" pitchFamily="127" charset="-128"/>
        </a:defRPr>
      </a:lvl2pPr>
      <a:lvl3pPr algn="l" rtl="0" eaLnBrk="0" fontAlgn="base" hangingPunct="0">
        <a:spcBef>
          <a:spcPct val="0"/>
        </a:spcBef>
        <a:spcAft>
          <a:spcPct val="0"/>
        </a:spcAft>
        <a:defRPr sz="2800" b="1">
          <a:solidFill>
            <a:schemeClr val="tx1"/>
          </a:solidFill>
          <a:latin typeface="Arial" charset="0"/>
          <a:ea typeface="MS PGothic" pitchFamily="34" charset="-128"/>
          <a:cs typeface="ＭＳ Ｐゴシック" pitchFamily="127" charset="-128"/>
        </a:defRPr>
      </a:lvl3pPr>
      <a:lvl4pPr algn="l" rtl="0" eaLnBrk="0" fontAlgn="base" hangingPunct="0">
        <a:spcBef>
          <a:spcPct val="0"/>
        </a:spcBef>
        <a:spcAft>
          <a:spcPct val="0"/>
        </a:spcAft>
        <a:defRPr sz="2800" b="1">
          <a:solidFill>
            <a:schemeClr val="tx1"/>
          </a:solidFill>
          <a:latin typeface="Arial" charset="0"/>
          <a:ea typeface="MS PGothic" pitchFamily="34" charset="-128"/>
          <a:cs typeface="ＭＳ Ｐゴシック" pitchFamily="127" charset="-128"/>
        </a:defRPr>
      </a:lvl4pPr>
      <a:lvl5pPr algn="l" rtl="0" eaLnBrk="0" fontAlgn="base" hangingPunct="0">
        <a:spcBef>
          <a:spcPct val="0"/>
        </a:spcBef>
        <a:spcAft>
          <a:spcPct val="0"/>
        </a:spcAft>
        <a:defRPr sz="2800" b="1">
          <a:solidFill>
            <a:schemeClr val="tx1"/>
          </a:solidFill>
          <a:latin typeface="Arial" charset="0"/>
          <a:ea typeface="MS PGothic" pitchFamily="34" charset="-128"/>
          <a:cs typeface="ＭＳ Ｐゴシック" pitchFamily="127" charset="-128"/>
        </a:defRPr>
      </a:lvl5pPr>
      <a:lvl6pPr marL="285573" algn="l" rtl="0" eaLnBrk="1" fontAlgn="base" hangingPunct="1">
        <a:spcBef>
          <a:spcPct val="0"/>
        </a:spcBef>
        <a:spcAft>
          <a:spcPct val="0"/>
        </a:spcAft>
        <a:defRPr sz="2200" b="1">
          <a:solidFill>
            <a:schemeClr val="tx1"/>
          </a:solidFill>
          <a:latin typeface="Arial" charset="0"/>
          <a:cs typeface="Arial" charset="0"/>
        </a:defRPr>
      </a:lvl6pPr>
      <a:lvl7pPr marL="571145" algn="l" rtl="0" eaLnBrk="1" fontAlgn="base" hangingPunct="1">
        <a:spcBef>
          <a:spcPct val="0"/>
        </a:spcBef>
        <a:spcAft>
          <a:spcPct val="0"/>
        </a:spcAft>
        <a:defRPr sz="2200" b="1">
          <a:solidFill>
            <a:schemeClr val="tx1"/>
          </a:solidFill>
          <a:latin typeface="Arial" charset="0"/>
          <a:cs typeface="Arial" charset="0"/>
        </a:defRPr>
      </a:lvl7pPr>
      <a:lvl8pPr marL="856718" algn="l" rtl="0" eaLnBrk="1" fontAlgn="base" hangingPunct="1">
        <a:spcBef>
          <a:spcPct val="0"/>
        </a:spcBef>
        <a:spcAft>
          <a:spcPct val="0"/>
        </a:spcAft>
        <a:defRPr sz="2200" b="1">
          <a:solidFill>
            <a:schemeClr val="tx1"/>
          </a:solidFill>
          <a:latin typeface="Arial" charset="0"/>
          <a:cs typeface="Arial" charset="0"/>
        </a:defRPr>
      </a:lvl8pPr>
      <a:lvl9pPr marL="1142291" algn="l" rtl="0" eaLnBrk="1" fontAlgn="base" hangingPunct="1">
        <a:spcBef>
          <a:spcPct val="0"/>
        </a:spcBef>
        <a:spcAft>
          <a:spcPct val="0"/>
        </a:spcAft>
        <a:defRPr sz="2200" b="1">
          <a:solidFill>
            <a:schemeClr val="tx1"/>
          </a:solidFill>
          <a:latin typeface="Arial" charset="0"/>
          <a:cs typeface="Arial" charset="0"/>
        </a:defRPr>
      </a:lvl9pPr>
    </p:titleStyle>
    <p:bodyStyle>
      <a:lvl1pPr marL="212725" indent="-212725" algn="l" rtl="0" eaLnBrk="0" fontAlgn="base" hangingPunct="0">
        <a:spcBef>
          <a:spcPts val="500"/>
        </a:spcBef>
        <a:spcAft>
          <a:spcPts val="200"/>
        </a:spcAft>
        <a:buClr>
          <a:schemeClr val="tx2"/>
        </a:buClr>
        <a:buFont typeface="Arial" pitchFamily="34" charset="0"/>
        <a:buChar char="•"/>
        <a:defRPr sz="2400" kern="1200">
          <a:solidFill>
            <a:schemeClr val="tx1"/>
          </a:solidFill>
          <a:latin typeface="Arial" pitchFamily="34" charset="0"/>
          <a:ea typeface="MS PGothic" pitchFamily="34" charset="-128"/>
          <a:cs typeface="ＭＳ Ｐゴシック" pitchFamily="127" charset="-128"/>
        </a:defRPr>
      </a:lvl1pPr>
      <a:lvl2pPr marL="512763" indent="-227013" algn="l" rtl="0" eaLnBrk="0" fontAlgn="base" hangingPunct="0">
        <a:spcBef>
          <a:spcPts val="200"/>
        </a:spcBef>
        <a:spcAft>
          <a:spcPts val="200"/>
        </a:spcAft>
        <a:buFont typeface="Arial" pitchFamily="34" charset="0"/>
        <a:buChar char="–"/>
        <a:defRPr sz="2000" kern="1200">
          <a:solidFill>
            <a:schemeClr val="tx1"/>
          </a:solidFill>
          <a:latin typeface="Arial" pitchFamily="34" charset="0"/>
          <a:ea typeface="MS PGothic" pitchFamily="34" charset="-128"/>
          <a:cs typeface="ＭＳ Ｐゴシック" pitchFamily="127" charset="-128"/>
        </a:defRPr>
      </a:lvl2pPr>
      <a:lvl3pPr marL="712788" indent="-141288" algn="l" rtl="0" eaLnBrk="0" fontAlgn="base" hangingPunct="0">
        <a:spcBef>
          <a:spcPts val="200"/>
        </a:spcBef>
        <a:spcAft>
          <a:spcPts val="200"/>
        </a:spcAft>
        <a:buClr>
          <a:schemeClr val="tx2"/>
        </a:buClr>
        <a:buFont typeface="Arial" pitchFamily="34" charset="0"/>
        <a:buChar char="•"/>
        <a:defRPr kern="1200">
          <a:solidFill>
            <a:schemeClr val="tx1"/>
          </a:solidFill>
          <a:latin typeface="Arial" pitchFamily="34" charset="0"/>
          <a:ea typeface="MS PGothic" pitchFamily="34" charset="-128"/>
          <a:cs typeface="ＭＳ Ｐゴシック" pitchFamily="127" charset="-128"/>
        </a:defRPr>
      </a:lvl3pPr>
      <a:lvl4pPr marL="1085850" indent="-228600" algn="l" rtl="0" eaLnBrk="0" fontAlgn="base" hangingPunct="0">
        <a:spcBef>
          <a:spcPts val="200"/>
        </a:spcBef>
        <a:spcAft>
          <a:spcPts val="200"/>
        </a:spcAft>
        <a:buFont typeface="Arial" pitchFamily="34" charset="0"/>
        <a:buChar char="–"/>
        <a:defRPr kern="1200">
          <a:solidFill>
            <a:schemeClr val="tx1"/>
          </a:solidFill>
          <a:latin typeface="Arial" pitchFamily="34" charset="0"/>
          <a:ea typeface="MS PGothic" pitchFamily="34" charset="-128"/>
          <a:cs typeface="ＭＳ Ｐゴシック" pitchFamily="127" charset="-128"/>
        </a:defRPr>
      </a:lvl4pPr>
      <a:lvl5pPr marL="1374775" indent="-231775" algn="l" rtl="0" eaLnBrk="0" fontAlgn="base" hangingPunct="0">
        <a:spcBef>
          <a:spcPts val="200"/>
        </a:spcBef>
        <a:spcAft>
          <a:spcPts val="200"/>
        </a:spcAft>
        <a:buClr>
          <a:schemeClr val="tx2"/>
        </a:buClr>
        <a:buFont typeface="Arial" pitchFamily="34" charset="0"/>
        <a:buChar char="•"/>
        <a:defRPr kern="1200">
          <a:solidFill>
            <a:schemeClr val="tx1"/>
          </a:solidFill>
          <a:latin typeface="Arial" pitchFamily="34" charset="0"/>
          <a:ea typeface="MS PGothic" pitchFamily="34" charset="-128"/>
          <a:cs typeface="ＭＳ Ｐゴシック" pitchFamily="127" charset="-128"/>
        </a:defRPr>
      </a:lvl5pPr>
      <a:lvl6pPr marL="1570651"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1856224"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2141797"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2427369"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9pPr>
    </p:bodyStyle>
    <p:otherStyle>
      <a:defPPr>
        <a:defRPr lang="en-US"/>
      </a:defPPr>
      <a:lvl1pPr marL="0" algn="l" defTabSz="571145" rtl="0" eaLnBrk="1" latinLnBrk="0" hangingPunct="1">
        <a:defRPr sz="1100" kern="1200">
          <a:solidFill>
            <a:schemeClr val="tx1"/>
          </a:solidFill>
          <a:latin typeface="+mn-lt"/>
          <a:ea typeface="+mn-ea"/>
          <a:cs typeface="+mn-cs"/>
        </a:defRPr>
      </a:lvl1pPr>
      <a:lvl2pPr marL="285573" algn="l" defTabSz="571145" rtl="0" eaLnBrk="1" latinLnBrk="0" hangingPunct="1">
        <a:defRPr sz="1100" kern="1200">
          <a:solidFill>
            <a:schemeClr val="tx1"/>
          </a:solidFill>
          <a:latin typeface="+mn-lt"/>
          <a:ea typeface="+mn-ea"/>
          <a:cs typeface="+mn-cs"/>
        </a:defRPr>
      </a:lvl2pPr>
      <a:lvl3pPr marL="571145" algn="l" defTabSz="571145" rtl="0" eaLnBrk="1" latinLnBrk="0" hangingPunct="1">
        <a:defRPr sz="1100" kern="1200">
          <a:solidFill>
            <a:schemeClr val="tx1"/>
          </a:solidFill>
          <a:latin typeface="+mn-lt"/>
          <a:ea typeface="+mn-ea"/>
          <a:cs typeface="+mn-cs"/>
        </a:defRPr>
      </a:lvl3pPr>
      <a:lvl4pPr marL="856718" algn="l" defTabSz="571145" rtl="0" eaLnBrk="1" latinLnBrk="0" hangingPunct="1">
        <a:defRPr sz="1100" kern="1200">
          <a:solidFill>
            <a:schemeClr val="tx1"/>
          </a:solidFill>
          <a:latin typeface="+mn-lt"/>
          <a:ea typeface="+mn-ea"/>
          <a:cs typeface="+mn-cs"/>
        </a:defRPr>
      </a:lvl4pPr>
      <a:lvl5pPr marL="1142291" algn="l" defTabSz="571145" rtl="0" eaLnBrk="1" latinLnBrk="0" hangingPunct="1">
        <a:defRPr sz="1100" kern="1200">
          <a:solidFill>
            <a:schemeClr val="tx1"/>
          </a:solidFill>
          <a:latin typeface="+mn-lt"/>
          <a:ea typeface="+mn-ea"/>
          <a:cs typeface="+mn-cs"/>
        </a:defRPr>
      </a:lvl5pPr>
      <a:lvl6pPr marL="1427864" algn="l" defTabSz="571145" rtl="0" eaLnBrk="1" latinLnBrk="0" hangingPunct="1">
        <a:defRPr sz="1100" kern="1200">
          <a:solidFill>
            <a:schemeClr val="tx1"/>
          </a:solidFill>
          <a:latin typeface="+mn-lt"/>
          <a:ea typeface="+mn-ea"/>
          <a:cs typeface="+mn-cs"/>
        </a:defRPr>
      </a:lvl6pPr>
      <a:lvl7pPr marL="1713437" algn="l" defTabSz="571145" rtl="0" eaLnBrk="1" latinLnBrk="0" hangingPunct="1">
        <a:defRPr sz="1100" kern="1200">
          <a:solidFill>
            <a:schemeClr val="tx1"/>
          </a:solidFill>
          <a:latin typeface="+mn-lt"/>
          <a:ea typeface="+mn-ea"/>
          <a:cs typeface="+mn-cs"/>
        </a:defRPr>
      </a:lvl7pPr>
      <a:lvl8pPr marL="1999011" algn="l" defTabSz="571145" rtl="0" eaLnBrk="1" latinLnBrk="0" hangingPunct="1">
        <a:defRPr sz="1100" kern="1200">
          <a:solidFill>
            <a:schemeClr val="tx1"/>
          </a:solidFill>
          <a:latin typeface="+mn-lt"/>
          <a:ea typeface="+mn-ea"/>
          <a:cs typeface="+mn-cs"/>
        </a:defRPr>
      </a:lvl8pPr>
      <a:lvl9pPr marL="2284583" algn="l" defTabSz="571145" rtl="0" eaLnBrk="1" latinLnBrk="0" hangingPunct="1">
        <a:defRPr sz="11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6888" name="Rectangle 7"/>
          <p:cNvSpPr>
            <a:spLocks noGrp="1" noChangeArrowheads="1"/>
          </p:cNvSpPr>
          <p:nvPr>
            <p:ph type="body" idx="1"/>
          </p:nvPr>
        </p:nvSpPr>
        <p:spPr bwMode="auto">
          <a:xfrm>
            <a:off x="914400" y="1185863"/>
            <a:ext cx="7810500" cy="32718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06889" name="Rectangle 8"/>
          <p:cNvSpPr>
            <a:spLocks noGrp="1" noChangeArrowheads="1"/>
          </p:cNvSpPr>
          <p:nvPr>
            <p:ph type="title"/>
          </p:nvPr>
        </p:nvSpPr>
        <p:spPr bwMode="auto">
          <a:xfrm>
            <a:off x="911225" y="255588"/>
            <a:ext cx="7802563" cy="6429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1" name="Footer Placeholder 4"/>
          <p:cNvSpPr>
            <a:spLocks noGrp="1"/>
          </p:cNvSpPr>
          <p:nvPr>
            <p:ph type="ftr" sz="quarter" idx="3"/>
          </p:nvPr>
        </p:nvSpPr>
        <p:spPr bwMode="auto">
          <a:xfrm>
            <a:off x="152400" y="4914900"/>
            <a:ext cx="8839200" cy="114300"/>
          </a:xfrm>
          <a:prstGeom prst="rect">
            <a:avLst/>
          </a:prstGeom>
          <a:ln>
            <a:miter lim="800000"/>
            <a:headEnd/>
            <a:tailEnd/>
          </a:ln>
        </p:spPr>
        <p:txBody>
          <a:bodyPr vert="horz" wrap="square" lIns="0" tIns="0" rIns="0" bIns="0" numCol="1" anchor="ctr" anchorCtr="0" compatLnSpc="1">
            <a:prstTxWarp prst="textNoShape">
              <a:avLst/>
            </a:prstTxWarp>
          </a:bodyPr>
          <a:lstStyle>
            <a:lvl1pPr eaLnBrk="0" hangingPunct="0">
              <a:defRPr sz="800" dirty="0">
                <a:latin typeface="Arial" charset="0"/>
                <a:ea typeface="ＭＳ Ｐゴシック" pitchFamily="34" charset="-128"/>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780" r:id="rId1"/>
  </p:sldLayoutIdLst>
  <p:transition>
    <p:wipe dir="r"/>
  </p:transition>
  <p:txStyles>
    <p:titleStyle>
      <a:lvl1pPr algn="l" rtl="0" eaLnBrk="0" fontAlgn="base" hangingPunct="0">
        <a:spcBef>
          <a:spcPct val="0"/>
        </a:spcBef>
        <a:spcAft>
          <a:spcPct val="0"/>
        </a:spcAft>
        <a:defRPr sz="2200" b="1">
          <a:solidFill>
            <a:schemeClr val="tx1"/>
          </a:solidFill>
          <a:latin typeface="+mj-lt"/>
          <a:ea typeface="+mj-ea"/>
          <a:cs typeface="+mj-cs"/>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07740" algn="l" rtl="0" fontAlgn="base">
        <a:spcBef>
          <a:spcPct val="0"/>
        </a:spcBef>
        <a:spcAft>
          <a:spcPct val="0"/>
        </a:spcAft>
        <a:defRPr sz="2100" b="1">
          <a:solidFill>
            <a:schemeClr val="tx1"/>
          </a:solidFill>
          <a:latin typeface="Arial" charset="0"/>
        </a:defRPr>
      </a:lvl6pPr>
      <a:lvl7pPr marL="815480" algn="l" rtl="0" fontAlgn="base">
        <a:spcBef>
          <a:spcPct val="0"/>
        </a:spcBef>
        <a:spcAft>
          <a:spcPct val="0"/>
        </a:spcAft>
        <a:defRPr sz="2100" b="1">
          <a:solidFill>
            <a:schemeClr val="tx1"/>
          </a:solidFill>
          <a:latin typeface="Arial" charset="0"/>
        </a:defRPr>
      </a:lvl7pPr>
      <a:lvl8pPr marL="1223218" algn="l" rtl="0" fontAlgn="base">
        <a:spcBef>
          <a:spcPct val="0"/>
        </a:spcBef>
        <a:spcAft>
          <a:spcPct val="0"/>
        </a:spcAft>
        <a:defRPr sz="2100" b="1">
          <a:solidFill>
            <a:schemeClr val="tx1"/>
          </a:solidFill>
          <a:latin typeface="Arial" charset="0"/>
        </a:defRPr>
      </a:lvl8pPr>
      <a:lvl9pPr marL="1630958" algn="l" rtl="0" fontAlgn="base">
        <a:spcBef>
          <a:spcPct val="0"/>
        </a:spcBef>
        <a:spcAft>
          <a:spcPct val="0"/>
        </a:spcAft>
        <a:defRPr sz="2100" b="1">
          <a:solidFill>
            <a:schemeClr val="tx1"/>
          </a:solidFill>
          <a:latin typeface="Arial" charset="0"/>
        </a:defRPr>
      </a:lvl9pPr>
    </p:titleStyle>
    <p:bodyStyle>
      <a:lvl1pPr marL="201613" indent="-201613" algn="l" rtl="0" eaLnBrk="0" fontAlgn="base" hangingPunct="0">
        <a:spcBef>
          <a:spcPct val="20000"/>
        </a:spcBef>
        <a:spcAft>
          <a:spcPct val="0"/>
        </a:spcAft>
        <a:buClr>
          <a:schemeClr val="tx2"/>
        </a:buClr>
        <a:buFont typeface="Times" charset="0"/>
        <a:buChar char="•"/>
        <a:defRPr sz="2200">
          <a:solidFill>
            <a:schemeClr val="tx1"/>
          </a:solidFill>
          <a:latin typeface="+mn-lt"/>
          <a:ea typeface="+mn-ea"/>
          <a:cs typeface="+mn-cs"/>
        </a:defRPr>
      </a:lvl1pPr>
      <a:lvl2pPr marL="506413" indent="-203200" algn="l" rtl="0" eaLnBrk="0" fontAlgn="base" hangingPunct="0">
        <a:spcBef>
          <a:spcPct val="20000"/>
        </a:spcBef>
        <a:spcAft>
          <a:spcPct val="0"/>
        </a:spcAft>
        <a:buClr>
          <a:schemeClr val="bg2"/>
        </a:buClr>
        <a:buFont typeface="Times" charset="0"/>
        <a:buChar char="–"/>
        <a:defRPr>
          <a:solidFill>
            <a:schemeClr val="tx1"/>
          </a:solidFill>
          <a:latin typeface="+mn-lt"/>
        </a:defRPr>
      </a:lvl2pPr>
      <a:lvl3pPr marL="814388" indent="-203200" algn="l" rtl="0" eaLnBrk="0" fontAlgn="base" hangingPunct="0">
        <a:spcBef>
          <a:spcPct val="20000"/>
        </a:spcBef>
        <a:spcAft>
          <a:spcPct val="0"/>
        </a:spcAft>
        <a:buClr>
          <a:schemeClr val="tx2"/>
        </a:buClr>
        <a:buFont typeface="Times" charset="0"/>
        <a:buChar char="•"/>
        <a:defRPr>
          <a:solidFill>
            <a:schemeClr val="tx1"/>
          </a:solidFill>
          <a:latin typeface="+mn-lt"/>
        </a:defRPr>
      </a:lvl3pPr>
      <a:lvl4pPr marL="1122363" indent="-203200" algn="l" rtl="0" eaLnBrk="0" fontAlgn="base" hangingPunct="0">
        <a:spcBef>
          <a:spcPct val="20000"/>
        </a:spcBef>
        <a:spcAft>
          <a:spcPct val="0"/>
        </a:spcAft>
        <a:buClr>
          <a:schemeClr val="bg2"/>
        </a:buClr>
        <a:buFont typeface="Times" charset="0"/>
        <a:buChar char="–"/>
        <a:defRPr>
          <a:solidFill>
            <a:schemeClr val="tx1"/>
          </a:solidFill>
          <a:latin typeface="+mn-lt"/>
        </a:defRPr>
      </a:lvl4pPr>
      <a:lvl5pPr marL="1427163" indent="-203200" algn="l" rtl="0" eaLnBrk="0" fontAlgn="base" hangingPunct="0">
        <a:spcBef>
          <a:spcPct val="20000"/>
        </a:spcBef>
        <a:spcAft>
          <a:spcPct val="0"/>
        </a:spcAft>
        <a:buClr>
          <a:schemeClr val="tx2"/>
        </a:buClr>
        <a:buFont typeface="Times" charset="0"/>
        <a:buChar char="•"/>
        <a:defRPr>
          <a:solidFill>
            <a:schemeClr val="tx1"/>
          </a:solidFill>
          <a:latin typeface="+mn-lt"/>
        </a:defRPr>
      </a:lvl5pPr>
      <a:lvl6pPr marL="1836243" indent="-203870" algn="l" rtl="0" fontAlgn="base">
        <a:spcBef>
          <a:spcPct val="20000"/>
        </a:spcBef>
        <a:spcAft>
          <a:spcPct val="0"/>
        </a:spcAft>
        <a:buClr>
          <a:schemeClr val="tx2"/>
        </a:buClr>
        <a:buFont typeface="Times"/>
        <a:buChar char="•"/>
        <a:defRPr sz="1800">
          <a:solidFill>
            <a:schemeClr val="tx1"/>
          </a:solidFill>
          <a:latin typeface="+mn-lt"/>
        </a:defRPr>
      </a:lvl6pPr>
      <a:lvl7pPr marL="2243983" indent="-203870" algn="l" rtl="0" fontAlgn="base">
        <a:spcBef>
          <a:spcPct val="20000"/>
        </a:spcBef>
        <a:spcAft>
          <a:spcPct val="0"/>
        </a:spcAft>
        <a:buClr>
          <a:schemeClr val="tx2"/>
        </a:buClr>
        <a:buFont typeface="Times"/>
        <a:buChar char="•"/>
        <a:defRPr sz="1800">
          <a:solidFill>
            <a:schemeClr val="tx1"/>
          </a:solidFill>
          <a:latin typeface="+mn-lt"/>
        </a:defRPr>
      </a:lvl7pPr>
      <a:lvl8pPr marL="2651723" indent="-203870" algn="l" rtl="0" fontAlgn="base">
        <a:spcBef>
          <a:spcPct val="20000"/>
        </a:spcBef>
        <a:spcAft>
          <a:spcPct val="0"/>
        </a:spcAft>
        <a:buClr>
          <a:schemeClr val="tx2"/>
        </a:buClr>
        <a:buFont typeface="Times"/>
        <a:buChar char="•"/>
        <a:defRPr sz="1800">
          <a:solidFill>
            <a:schemeClr val="tx1"/>
          </a:solidFill>
          <a:latin typeface="+mn-lt"/>
        </a:defRPr>
      </a:lvl8pPr>
      <a:lvl9pPr marL="3059463" indent="-203870" algn="l" rtl="0" fontAlgn="base">
        <a:spcBef>
          <a:spcPct val="20000"/>
        </a:spcBef>
        <a:spcAft>
          <a:spcPct val="0"/>
        </a:spcAft>
        <a:buClr>
          <a:schemeClr val="tx2"/>
        </a:buClr>
        <a:buFont typeface="Times"/>
        <a:buChar char="•"/>
        <a:defRPr sz="1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8934" name="Rectangle 7"/>
          <p:cNvSpPr>
            <a:spLocks noGrp="1" noChangeArrowheads="1"/>
          </p:cNvSpPr>
          <p:nvPr>
            <p:ph type="body" idx="1"/>
          </p:nvPr>
        </p:nvSpPr>
        <p:spPr bwMode="auto">
          <a:xfrm>
            <a:off x="876300" y="1200150"/>
            <a:ext cx="7537450" cy="32575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08935" name="Rectangle 8"/>
          <p:cNvSpPr>
            <a:spLocks noGrp="1" noChangeArrowheads="1"/>
          </p:cNvSpPr>
          <p:nvPr>
            <p:ph type="title"/>
          </p:nvPr>
        </p:nvSpPr>
        <p:spPr bwMode="auto">
          <a:xfrm>
            <a:off x="889000" y="292100"/>
            <a:ext cx="7581900" cy="6413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783" r:id="rId1"/>
  </p:sldLayoutIdLst>
  <p:transition>
    <p:wipe dir="r"/>
  </p:transition>
  <p:hf sldNum="0" hdr="0" dt="0"/>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charset="0"/>
        </a:defRPr>
      </a:lvl2pPr>
      <a:lvl3pPr algn="l" rtl="0" eaLnBrk="0" fontAlgn="base" hangingPunct="0">
        <a:spcBef>
          <a:spcPct val="0"/>
        </a:spcBef>
        <a:spcAft>
          <a:spcPct val="0"/>
        </a:spcAft>
        <a:defRPr sz="2400" b="1">
          <a:solidFill>
            <a:schemeClr val="tx1"/>
          </a:solidFill>
          <a:latin typeface="Arial" charset="0"/>
        </a:defRPr>
      </a:lvl3pPr>
      <a:lvl4pPr algn="l" rtl="0" eaLnBrk="0" fontAlgn="base" hangingPunct="0">
        <a:spcBef>
          <a:spcPct val="0"/>
        </a:spcBef>
        <a:spcAft>
          <a:spcPct val="0"/>
        </a:spcAft>
        <a:defRPr sz="2400" b="1">
          <a:solidFill>
            <a:schemeClr val="tx1"/>
          </a:solidFill>
          <a:latin typeface="Arial" charset="0"/>
        </a:defRPr>
      </a:lvl4pPr>
      <a:lvl5pPr algn="l" rtl="0" eaLnBrk="0" fontAlgn="base" hangingPunct="0">
        <a:spcBef>
          <a:spcPct val="0"/>
        </a:spcBef>
        <a:spcAft>
          <a:spcPct val="0"/>
        </a:spcAft>
        <a:defRPr sz="2400" b="1">
          <a:solidFill>
            <a:schemeClr val="tx1"/>
          </a:solidFill>
          <a:latin typeface="Arial" charset="0"/>
        </a:defRPr>
      </a:lvl5pPr>
      <a:lvl6pPr marL="457200" algn="l" rtl="0" fontAlgn="base">
        <a:spcBef>
          <a:spcPct val="0"/>
        </a:spcBef>
        <a:spcAft>
          <a:spcPct val="0"/>
        </a:spcAft>
        <a:defRPr sz="2400" b="1">
          <a:solidFill>
            <a:schemeClr val="tx1"/>
          </a:solidFill>
          <a:latin typeface="Arial" charset="0"/>
        </a:defRPr>
      </a:lvl6pPr>
      <a:lvl7pPr marL="914400" algn="l" rtl="0" fontAlgn="base">
        <a:spcBef>
          <a:spcPct val="0"/>
        </a:spcBef>
        <a:spcAft>
          <a:spcPct val="0"/>
        </a:spcAft>
        <a:defRPr sz="2400" b="1">
          <a:solidFill>
            <a:schemeClr val="tx1"/>
          </a:solidFill>
          <a:latin typeface="Arial" charset="0"/>
        </a:defRPr>
      </a:lvl7pPr>
      <a:lvl8pPr marL="1371600" algn="l" rtl="0" fontAlgn="base">
        <a:spcBef>
          <a:spcPct val="0"/>
        </a:spcBef>
        <a:spcAft>
          <a:spcPct val="0"/>
        </a:spcAft>
        <a:defRPr sz="2400" b="1">
          <a:solidFill>
            <a:schemeClr val="tx1"/>
          </a:solidFill>
          <a:latin typeface="Arial" charset="0"/>
        </a:defRPr>
      </a:lvl8pPr>
      <a:lvl9pPr marL="1828800" algn="l" rtl="0" fontAlgn="base">
        <a:spcBef>
          <a:spcPct val="0"/>
        </a:spcBef>
        <a:spcAft>
          <a:spcPct val="0"/>
        </a:spcAft>
        <a:defRPr sz="2400" b="1">
          <a:solidFill>
            <a:schemeClr val="tx1"/>
          </a:solidFill>
          <a:latin typeface="Arial" charset="0"/>
        </a:defRPr>
      </a:lvl9pPr>
    </p:titleStyle>
    <p:bodyStyle>
      <a:lvl1pPr marL="227013" indent="-227013" algn="l" rtl="0" eaLnBrk="0" fontAlgn="base" hangingPunct="0">
        <a:spcBef>
          <a:spcPct val="20000"/>
        </a:spcBef>
        <a:spcAft>
          <a:spcPct val="0"/>
        </a:spcAft>
        <a:buClr>
          <a:schemeClr val="tx2"/>
        </a:buClr>
        <a:buFont typeface="Times" charset="0"/>
        <a:buChar char="•"/>
        <a:defRPr sz="2400">
          <a:solidFill>
            <a:schemeClr val="tx1"/>
          </a:solidFill>
          <a:latin typeface="+mn-lt"/>
          <a:ea typeface="+mn-ea"/>
          <a:cs typeface="+mn-cs"/>
        </a:defRPr>
      </a:lvl1pPr>
      <a:lvl2pPr marL="569913" indent="-228600" algn="l" rtl="0" eaLnBrk="0" fontAlgn="base" hangingPunct="0">
        <a:spcBef>
          <a:spcPct val="20000"/>
        </a:spcBef>
        <a:spcAft>
          <a:spcPct val="0"/>
        </a:spcAft>
        <a:buClr>
          <a:schemeClr val="bg2"/>
        </a:buClr>
        <a:buFont typeface="Times" charset="0"/>
        <a:buChar char="–"/>
        <a:defRPr sz="2000">
          <a:solidFill>
            <a:schemeClr val="tx1"/>
          </a:solidFill>
          <a:latin typeface="+mn-lt"/>
        </a:defRPr>
      </a:lvl2pPr>
      <a:lvl3pPr marL="914400" indent="-230188" algn="l" rtl="0" eaLnBrk="0" fontAlgn="base" hangingPunct="0">
        <a:spcBef>
          <a:spcPct val="20000"/>
        </a:spcBef>
        <a:spcAft>
          <a:spcPct val="0"/>
        </a:spcAft>
        <a:buClr>
          <a:schemeClr val="tx2"/>
        </a:buClr>
        <a:buFont typeface="Times" charset="0"/>
        <a:buChar char="•"/>
        <a:defRPr sz="2000">
          <a:solidFill>
            <a:schemeClr val="tx1"/>
          </a:solidFill>
          <a:latin typeface="+mn-lt"/>
        </a:defRPr>
      </a:lvl3pPr>
      <a:lvl4pPr marL="1258888" indent="-230188" algn="l" rtl="0" eaLnBrk="0" fontAlgn="base" hangingPunct="0">
        <a:spcBef>
          <a:spcPct val="20000"/>
        </a:spcBef>
        <a:spcAft>
          <a:spcPct val="0"/>
        </a:spcAft>
        <a:buClr>
          <a:schemeClr val="bg2"/>
        </a:buClr>
        <a:buFont typeface="Times" charset="0"/>
        <a:buChar char="–"/>
        <a:defRPr sz="2000">
          <a:solidFill>
            <a:schemeClr val="tx1"/>
          </a:solidFill>
          <a:latin typeface="+mn-lt"/>
        </a:defRPr>
      </a:lvl4pPr>
      <a:lvl5pPr marL="1601788" indent="-228600" algn="l" rtl="0" eaLnBrk="0" fontAlgn="base" hangingPunct="0">
        <a:spcBef>
          <a:spcPct val="20000"/>
        </a:spcBef>
        <a:spcAft>
          <a:spcPct val="0"/>
        </a:spcAft>
        <a:buClr>
          <a:schemeClr val="tx2"/>
        </a:buClr>
        <a:buFont typeface="Times" charset="0"/>
        <a:buChar char="•"/>
        <a:defRPr sz="2000">
          <a:solidFill>
            <a:schemeClr val="tx1"/>
          </a:solidFill>
          <a:latin typeface="+mn-lt"/>
        </a:defRPr>
      </a:lvl5pPr>
      <a:lvl6pPr marL="2058988" indent="-228600" algn="l" rtl="0" fontAlgn="base">
        <a:spcBef>
          <a:spcPct val="20000"/>
        </a:spcBef>
        <a:spcAft>
          <a:spcPct val="0"/>
        </a:spcAft>
        <a:buClr>
          <a:schemeClr val="tx2"/>
        </a:buClr>
        <a:buFont typeface="Times"/>
        <a:buChar char="•"/>
        <a:defRPr sz="2000">
          <a:solidFill>
            <a:schemeClr val="tx1"/>
          </a:solidFill>
          <a:latin typeface="+mn-lt"/>
        </a:defRPr>
      </a:lvl6pPr>
      <a:lvl7pPr marL="2516188" indent="-228600" algn="l" rtl="0" fontAlgn="base">
        <a:spcBef>
          <a:spcPct val="20000"/>
        </a:spcBef>
        <a:spcAft>
          <a:spcPct val="0"/>
        </a:spcAft>
        <a:buClr>
          <a:schemeClr val="tx2"/>
        </a:buClr>
        <a:buFont typeface="Times"/>
        <a:buChar char="•"/>
        <a:defRPr sz="2000">
          <a:solidFill>
            <a:schemeClr val="tx1"/>
          </a:solidFill>
          <a:latin typeface="+mn-lt"/>
        </a:defRPr>
      </a:lvl7pPr>
      <a:lvl8pPr marL="2973388" indent="-228600" algn="l" rtl="0" fontAlgn="base">
        <a:spcBef>
          <a:spcPct val="20000"/>
        </a:spcBef>
        <a:spcAft>
          <a:spcPct val="0"/>
        </a:spcAft>
        <a:buClr>
          <a:schemeClr val="tx2"/>
        </a:buClr>
        <a:buFont typeface="Times"/>
        <a:buChar char="•"/>
        <a:defRPr sz="2000">
          <a:solidFill>
            <a:schemeClr val="tx1"/>
          </a:solidFill>
          <a:latin typeface="+mn-lt"/>
        </a:defRPr>
      </a:lvl8pPr>
      <a:lvl9pPr marL="3430588" indent="-228600" algn="l" rtl="0" fontAlgn="base">
        <a:spcBef>
          <a:spcPct val="20000"/>
        </a:spcBef>
        <a:spcAft>
          <a:spcPct val="0"/>
        </a:spcAft>
        <a:buClr>
          <a:schemeClr val="tx2"/>
        </a:buClr>
        <a:buFont typeface="Times"/>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9958" name="Rectangle 7"/>
          <p:cNvSpPr>
            <a:spLocks noGrp="1" noChangeArrowheads="1"/>
          </p:cNvSpPr>
          <p:nvPr>
            <p:ph type="body" idx="1"/>
          </p:nvPr>
        </p:nvSpPr>
        <p:spPr bwMode="auto">
          <a:xfrm>
            <a:off x="876300" y="1200150"/>
            <a:ext cx="7537450" cy="32575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09959" name="Rectangle 8"/>
          <p:cNvSpPr>
            <a:spLocks noGrp="1" noChangeArrowheads="1"/>
          </p:cNvSpPr>
          <p:nvPr>
            <p:ph type="title"/>
          </p:nvPr>
        </p:nvSpPr>
        <p:spPr bwMode="auto">
          <a:xfrm>
            <a:off x="889000" y="292100"/>
            <a:ext cx="7581900" cy="6413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785" r:id="rId1"/>
  </p:sldLayoutIdLst>
  <p:transition>
    <p:wipe dir="r"/>
  </p:transition>
  <p:hf sldNum="0" hdr="0" dt="0"/>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charset="0"/>
        </a:defRPr>
      </a:lvl2pPr>
      <a:lvl3pPr algn="l" rtl="0" eaLnBrk="0" fontAlgn="base" hangingPunct="0">
        <a:spcBef>
          <a:spcPct val="0"/>
        </a:spcBef>
        <a:spcAft>
          <a:spcPct val="0"/>
        </a:spcAft>
        <a:defRPr sz="2400" b="1">
          <a:solidFill>
            <a:schemeClr val="tx1"/>
          </a:solidFill>
          <a:latin typeface="Arial" charset="0"/>
        </a:defRPr>
      </a:lvl3pPr>
      <a:lvl4pPr algn="l" rtl="0" eaLnBrk="0" fontAlgn="base" hangingPunct="0">
        <a:spcBef>
          <a:spcPct val="0"/>
        </a:spcBef>
        <a:spcAft>
          <a:spcPct val="0"/>
        </a:spcAft>
        <a:defRPr sz="2400" b="1">
          <a:solidFill>
            <a:schemeClr val="tx1"/>
          </a:solidFill>
          <a:latin typeface="Arial" charset="0"/>
        </a:defRPr>
      </a:lvl4pPr>
      <a:lvl5pPr algn="l" rtl="0" eaLnBrk="0" fontAlgn="base" hangingPunct="0">
        <a:spcBef>
          <a:spcPct val="0"/>
        </a:spcBef>
        <a:spcAft>
          <a:spcPct val="0"/>
        </a:spcAft>
        <a:defRPr sz="2400" b="1">
          <a:solidFill>
            <a:schemeClr val="tx1"/>
          </a:solidFill>
          <a:latin typeface="Arial" charset="0"/>
        </a:defRPr>
      </a:lvl5pPr>
      <a:lvl6pPr marL="457200" algn="l" rtl="0" fontAlgn="base">
        <a:spcBef>
          <a:spcPct val="0"/>
        </a:spcBef>
        <a:spcAft>
          <a:spcPct val="0"/>
        </a:spcAft>
        <a:defRPr sz="2400" b="1">
          <a:solidFill>
            <a:schemeClr val="tx1"/>
          </a:solidFill>
          <a:latin typeface="Arial" charset="0"/>
        </a:defRPr>
      </a:lvl6pPr>
      <a:lvl7pPr marL="914400" algn="l" rtl="0" fontAlgn="base">
        <a:spcBef>
          <a:spcPct val="0"/>
        </a:spcBef>
        <a:spcAft>
          <a:spcPct val="0"/>
        </a:spcAft>
        <a:defRPr sz="2400" b="1">
          <a:solidFill>
            <a:schemeClr val="tx1"/>
          </a:solidFill>
          <a:latin typeface="Arial" charset="0"/>
        </a:defRPr>
      </a:lvl7pPr>
      <a:lvl8pPr marL="1371600" algn="l" rtl="0" fontAlgn="base">
        <a:spcBef>
          <a:spcPct val="0"/>
        </a:spcBef>
        <a:spcAft>
          <a:spcPct val="0"/>
        </a:spcAft>
        <a:defRPr sz="2400" b="1">
          <a:solidFill>
            <a:schemeClr val="tx1"/>
          </a:solidFill>
          <a:latin typeface="Arial" charset="0"/>
        </a:defRPr>
      </a:lvl8pPr>
      <a:lvl9pPr marL="1828800" algn="l" rtl="0" fontAlgn="base">
        <a:spcBef>
          <a:spcPct val="0"/>
        </a:spcBef>
        <a:spcAft>
          <a:spcPct val="0"/>
        </a:spcAft>
        <a:defRPr sz="2400" b="1">
          <a:solidFill>
            <a:schemeClr val="tx1"/>
          </a:solidFill>
          <a:latin typeface="Arial" charset="0"/>
        </a:defRPr>
      </a:lvl9pPr>
    </p:titleStyle>
    <p:bodyStyle>
      <a:lvl1pPr marL="227013" indent="-227013" algn="l" rtl="0" eaLnBrk="0" fontAlgn="base" hangingPunct="0">
        <a:spcBef>
          <a:spcPct val="20000"/>
        </a:spcBef>
        <a:spcAft>
          <a:spcPct val="0"/>
        </a:spcAft>
        <a:buClr>
          <a:schemeClr val="tx2"/>
        </a:buClr>
        <a:buFont typeface="Times" charset="0"/>
        <a:buChar char="•"/>
        <a:defRPr sz="2400">
          <a:solidFill>
            <a:schemeClr val="tx1"/>
          </a:solidFill>
          <a:latin typeface="+mn-lt"/>
          <a:ea typeface="+mn-ea"/>
          <a:cs typeface="+mn-cs"/>
        </a:defRPr>
      </a:lvl1pPr>
      <a:lvl2pPr marL="569913" indent="-228600" algn="l" rtl="0" eaLnBrk="0" fontAlgn="base" hangingPunct="0">
        <a:spcBef>
          <a:spcPct val="20000"/>
        </a:spcBef>
        <a:spcAft>
          <a:spcPct val="0"/>
        </a:spcAft>
        <a:buClr>
          <a:schemeClr val="bg2"/>
        </a:buClr>
        <a:buFont typeface="Times" charset="0"/>
        <a:buChar char="–"/>
        <a:defRPr sz="2000">
          <a:solidFill>
            <a:schemeClr val="tx1"/>
          </a:solidFill>
          <a:latin typeface="+mn-lt"/>
        </a:defRPr>
      </a:lvl2pPr>
      <a:lvl3pPr marL="914400" indent="-230188" algn="l" rtl="0" eaLnBrk="0" fontAlgn="base" hangingPunct="0">
        <a:spcBef>
          <a:spcPct val="20000"/>
        </a:spcBef>
        <a:spcAft>
          <a:spcPct val="0"/>
        </a:spcAft>
        <a:buClr>
          <a:schemeClr val="tx2"/>
        </a:buClr>
        <a:buFont typeface="Times" charset="0"/>
        <a:buChar char="•"/>
        <a:defRPr sz="2000">
          <a:solidFill>
            <a:schemeClr val="tx1"/>
          </a:solidFill>
          <a:latin typeface="+mn-lt"/>
        </a:defRPr>
      </a:lvl3pPr>
      <a:lvl4pPr marL="1258888" indent="-230188" algn="l" rtl="0" eaLnBrk="0" fontAlgn="base" hangingPunct="0">
        <a:spcBef>
          <a:spcPct val="20000"/>
        </a:spcBef>
        <a:spcAft>
          <a:spcPct val="0"/>
        </a:spcAft>
        <a:buClr>
          <a:schemeClr val="bg2"/>
        </a:buClr>
        <a:buFont typeface="Times" charset="0"/>
        <a:buChar char="–"/>
        <a:defRPr sz="2000">
          <a:solidFill>
            <a:schemeClr val="tx1"/>
          </a:solidFill>
          <a:latin typeface="+mn-lt"/>
        </a:defRPr>
      </a:lvl4pPr>
      <a:lvl5pPr marL="1601788" indent="-228600" algn="l" rtl="0" eaLnBrk="0" fontAlgn="base" hangingPunct="0">
        <a:spcBef>
          <a:spcPct val="20000"/>
        </a:spcBef>
        <a:spcAft>
          <a:spcPct val="0"/>
        </a:spcAft>
        <a:buClr>
          <a:schemeClr val="tx2"/>
        </a:buClr>
        <a:buFont typeface="Times" charset="0"/>
        <a:buChar char="•"/>
        <a:defRPr sz="2000">
          <a:solidFill>
            <a:schemeClr val="tx1"/>
          </a:solidFill>
          <a:latin typeface="+mn-lt"/>
        </a:defRPr>
      </a:lvl5pPr>
      <a:lvl6pPr marL="2058988" indent="-228600" algn="l" rtl="0" fontAlgn="base">
        <a:spcBef>
          <a:spcPct val="20000"/>
        </a:spcBef>
        <a:spcAft>
          <a:spcPct val="0"/>
        </a:spcAft>
        <a:buClr>
          <a:schemeClr val="tx2"/>
        </a:buClr>
        <a:buFont typeface="Times"/>
        <a:buChar char="•"/>
        <a:defRPr sz="2000">
          <a:solidFill>
            <a:schemeClr val="tx1"/>
          </a:solidFill>
          <a:latin typeface="+mn-lt"/>
        </a:defRPr>
      </a:lvl6pPr>
      <a:lvl7pPr marL="2516188" indent="-228600" algn="l" rtl="0" fontAlgn="base">
        <a:spcBef>
          <a:spcPct val="20000"/>
        </a:spcBef>
        <a:spcAft>
          <a:spcPct val="0"/>
        </a:spcAft>
        <a:buClr>
          <a:schemeClr val="tx2"/>
        </a:buClr>
        <a:buFont typeface="Times"/>
        <a:buChar char="•"/>
        <a:defRPr sz="2000">
          <a:solidFill>
            <a:schemeClr val="tx1"/>
          </a:solidFill>
          <a:latin typeface="+mn-lt"/>
        </a:defRPr>
      </a:lvl7pPr>
      <a:lvl8pPr marL="2973388" indent="-228600" algn="l" rtl="0" fontAlgn="base">
        <a:spcBef>
          <a:spcPct val="20000"/>
        </a:spcBef>
        <a:spcAft>
          <a:spcPct val="0"/>
        </a:spcAft>
        <a:buClr>
          <a:schemeClr val="tx2"/>
        </a:buClr>
        <a:buFont typeface="Times"/>
        <a:buChar char="•"/>
        <a:defRPr sz="2000">
          <a:solidFill>
            <a:schemeClr val="tx1"/>
          </a:solidFill>
          <a:latin typeface="+mn-lt"/>
        </a:defRPr>
      </a:lvl8pPr>
      <a:lvl9pPr marL="3430588" indent="-228600" algn="l" rtl="0" fontAlgn="base">
        <a:spcBef>
          <a:spcPct val="20000"/>
        </a:spcBef>
        <a:spcAft>
          <a:spcPct val="0"/>
        </a:spcAft>
        <a:buClr>
          <a:schemeClr val="tx2"/>
        </a:buClr>
        <a:buFont typeface="Times"/>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0198" name="Rectangle 7"/>
          <p:cNvSpPr>
            <a:spLocks noGrp="1" noChangeArrowheads="1"/>
          </p:cNvSpPr>
          <p:nvPr>
            <p:ph type="body" idx="1"/>
          </p:nvPr>
        </p:nvSpPr>
        <p:spPr bwMode="auto">
          <a:xfrm>
            <a:off x="876300" y="1200150"/>
            <a:ext cx="7537450" cy="32575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0199" name="Rectangle 8"/>
          <p:cNvSpPr>
            <a:spLocks noGrp="1" noChangeArrowheads="1"/>
          </p:cNvSpPr>
          <p:nvPr>
            <p:ph type="title"/>
          </p:nvPr>
        </p:nvSpPr>
        <p:spPr bwMode="auto">
          <a:xfrm>
            <a:off x="889000" y="292100"/>
            <a:ext cx="7581900" cy="6429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9" name="Footer Placeholder 3"/>
          <p:cNvSpPr txBox="1">
            <a:spLocks noGrp="1"/>
          </p:cNvSpPr>
          <p:nvPr userDrawn="1">
            <p:ph type="ftr" sz="quarter" idx="3"/>
          </p:nvPr>
        </p:nvSpPr>
        <p:spPr bwMode="auto">
          <a:xfrm>
            <a:off x="914400" y="4914900"/>
            <a:ext cx="8077200" cy="100013"/>
          </a:xfrm>
          <a:prstGeom prst="rect">
            <a:avLst/>
          </a:prstGeom>
          <a:ln>
            <a:miter lim="800000"/>
            <a:headEnd/>
            <a:tailEnd/>
          </a:ln>
        </p:spPr>
        <p:txBody>
          <a:bodyPr vert="horz" wrap="square" lIns="0" tIns="0" rIns="0" bIns="0" numCol="1" anchor="ctr" anchorCtr="0" compatLnSpc="1">
            <a:prstTxWarp prst="textNoShape">
              <a:avLst/>
            </a:prstTxWarp>
          </a:bodyPr>
          <a:lstStyle>
            <a:lvl1pPr eaLnBrk="0" hangingPunct="0">
              <a:lnSpc>
                <a:spcPct val="90000"/>
              </a:lnSpc>
              <a:spcBef>
                <a:spcPct val="50000"/>
              </a:spcBef>
              <a:buClr>
                <a:srgbClr val="667263"/>
              </a:buClr>
              <a:defRPr sz="1000">
                <a:solidFill>
                  <a:srgbClr val="000000"/>
                </a:solidFill>
                <a:latin typeface="+mn-lt"/>
                <a:ea typeface="+mn-ea"/>
                <a:cs typeface="Arial" pitchFamily="34" charset="0"/>
              </a:defRPr>
            </a:lvl1pPr>
          </a:lstStyle>
          <a:p>
            <a:pPr>
              <a:defRPr/>
            </a:pPr>
            <a:r>
              <a:rPr lang="en-US"/>
              <a:t>Forward looking information is subject to change without notice at Oracle's sole decretion.</a:t>
            </a:r>
          </a:p>
        </p:txBody>
      </p:sp>
    </p:spTree>
  </p:cSld>
  <p:clrMap bg1="lt1" tx1="dk1" bg2="lt2" tx2="dk2" accent1="accent1" accent2="accent2" accent3="accent3" accent4="accent4" accent5="accent5" accent6="accent6" hlink="hlink" folHlink="folHlink"/>
  <p:sldLayoutIdLst>
    <p:sldLayoutId id="2147484789" r:id="rId1"/>
  </p:sldLayoutIdLst>
  <p:transition>
    <p:wipe dir="r"/>
  </p:transition>
  <p:hf sldNum="0" hdr="0" dt="0"/>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charset="0"/>
          <a:ea typeface="MS PGothic" pitchFamily="34" charset="-128"/>
        </a:defRPr>
      </a:lvl2pPr>
      <a:lvl3pPr algn="l" rtl="0" eaLnBrk="0" fontAlgn="base" hangingPunct="0">
        <a:spcBef>
          <a:spcPct val="0"/>
        </a:spcBef>
        <a:spcAft>
          <a:spcPct val="0"/>
        </a:spcAft>
        <a:defRPr sz="2400" b="1">
          <a:solidFill>
            <a:schemeClr val="tx1"/>
          </a:solidFill>
          <a:latin typeface="Arial" charset="0"/>
          <a:ea typeface="MS PGothic" pitchFamily="34" charset="-128"/>
        </a:defRPr>
      </a:lvl3pPr>
      <a:lvl4pPr algn="l" rtl="0" eaLnBrk="0" fontAlgn="base" hangingPunct="0">
        <a:spcBef>
          <a:spcPct val="0"/>
        </a:spcBef>
        <a:spcAft>
          <a:spcPct val="0"/>
        </a:spcAft>
        <a:defRPr sz="2400" b="1">
          <a:solidFill>
            <a:schemeClr val="tx1"/>
          </a:solidFill>
          <a:latin typeface="Arial" charset="0"/>
          <a:ea typeface="MS PGothic" pitchFamily="34" charset="-128"/>
        </a:defRPr>
      </a:lvl4pPr>
      <a:lvl5pPr algn="l" rtl="0" eaLnBrk="0" fontAlgn="base" hangingPunct="0">
        <a:spcBef>
          <a:spcPct val="0"/>
        </a:spcBef>
        <a:spcAft>
          <a:spcPct val="0"/>
        </a:spcAft>
        <a:defRPr sz="2400" b="1">
          <a:solidFill>
            <a:schemeClr val="tx1"/>
          </a:solidFill>
          <a:latin typeface="Arial" charset="0"/>
          <a:ea typeface="MS PGothic" pitchFamily="34" charset="-128"/>
        </a:defRPr>
      </a:lvl5pPr>
      <a:lvl6pPr marL="457200" algn="l" rtl="0" fontAlgn="base">
        <a:spcBef>
          <a:spcPct val="0"/>
        </a:spcBef>
        <a:spcAft>
          <a:spcPct val="0"/>
        </a:spcAft>
        <a:defRPr sz="2400" b="1">
          <a:solidFill>
            <a:schemeClr val="tx1"/>
          </a:solidFill>
          <a:latin typeface="Arial" charset="0"/>
        </a:defRPr>
      </a:lvl6pPr>
      <a:lvl7pPr marL="914400" algn="l" rtl="0" fontAlgn="base">
        <a:spcBef>
          <a:spcPct val="0"/>
        </a:spcBef>
        <a:spcAft>
          <a:spcPct val="0"/>
        </a:spcAft>
        <a:defRPr sz="2400" b="1">
          <a:solidFill>
            <a:schemeClr val="tx1"/>
          </a:solidFill>
          <a:latin typeface="Arial" charset="0"/>
        </a:defRPr>
      </a:lvl7pPr>
      <a:lvl8pPr marL="1371600" algn="l" rtl="0" fontAlgn="base">
        <a:spcBef>
          <a:spcPct val="0"/>
        </a:spcBef>
        <a:spcAft>
          <a:spcPct val="0"/>
        </a:spcAft>
        <a:defRPr sz="2400" b="1">
          <a:solidFill>
            <a:schemeClr val="tx1"/>
          </a:solidFill>
          <a:latin typeface="Arial" charset="0"/>
        </a:defRPr>
      </a:lvl8pPr>
      <a:lvl9pPr marL="1828800" algn="l" rtl="0" fontAlgn="base">
        <a:spcBef>
          <a:spcPct val="0"/>
        </a:spcBef>
        <a:spcAft>
          <a:spcPct val="0"/>
        </a:spcAft>
        <a:defRPr sz="2400" b="1">
          <a:solidFill>
            <a:schemeClr val="tx1"/>
          </a:solidFill>
          <a:latin typeface="Arial" charset="0"/>
        </a:defRPr>
      </a:lvl9pPr>
    </p:titleStyle>
    <p:bodyStyle>
      <a:lvl1pPr marL="227013" indent="-227013"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569913" indent="-228600" algn="l" rtl="0" eaLnBrk="0" fontAlgn="base" hangingPunct="0">
        <a:spcBef>
          <a:spcPct val="20000"/>
        </a:spcBef>
        <a:spcAft>
          <a:spcPct val="0"/>
        </a:spcAft>
        <a:buClr>
          <a:schemeClr val="tx2"/>
        </a:buClr>
        <a:buChar char="•"/>
        <a:defRPr sz="2000">
          <a:solidFill>
            <a:schemeClr val="tx1"/>
          </a:solidFill>
          <a:latin typeface="+mn-lt"/>
          <a:ea typeface="+mn-ea"/>
        </a:defRPr>
      </a:lvl2pPr>
      <a:lvl3pPr marL="914400" indent="-230188" algn="l" rtl="0" eaLnBrk="0" fontAlgn="base" hangingPunct="0">
        <a:spcBef>
          <a:spcPct val="20000"/>
        </a:spcBef>
        <a:spcAft>
          <a:spcPct val="0"/>
        </a:spcAft>
        <a:buClr>
          <a:schemeClr val="tx2"/>
        </a:buClr>
        <a:buChar char="•"/>
        <a:defRPr sz="2000">
          <a:solidFill>
            <a:schemeClr val="tx1"/>
          </a:solidFill>
          <a:latin typeface="+mn-lt"/>
          <a:ea typeface="+mn-ea"/>
        </a:defRPr>
      </a:lvl3pPr>
      <a:lvl4pPr marL="1258888" indent="-230188" algn="l" rtl="0" eaLnBrk="0" fontAlgn="base" hangingPunct="0">
        <a:spcBef>
          <a:spcPct val="20000"/>
        </a:spcBef>
        <a:spcAft>
          <a:spcPct val="0"/>
        </a:spcAft>
        <a:buClr>
          <a:schemeClr val="tx2"/>
        </a:buClr>
        <a:buChar char="•"/>
        <a:defRPr sz="2000">
          <a:solidFill>
            <a:schemeClr val="tx1"/>
          </a:solidFill>
          <a:latin typeface="+mn-lt"/>
          <a:ea typeface="+mn-ea"/>
        </a:defRPr>
      </a:lvl4pPr>
      <a:lvl5pPr marL="1601788" indent="-228600" algn="l" rtl="0" eaLnBrk="0" fontAlgn="base" hangingPunct="0">
        <a:spcBef>
          <a:spcPct val="20000"/>
        </a:spcBef>
        <a:spcAft>
          <a:spcPct val="0"/>
        </a:spcAft>
        <a:buClr>
          <a:schemeClr val="tx2"/>
        </a:buClr>
        <a:buChar char="•"/>
        <a:defRPr sz="2000">
          <a:solidFill>
            <a:schemeClr val="tx1"/>
          </a:solidFill>
          <a:latin typeface="+mn-lt"/>
          <a:ea typeface="+mn-ea"/>
        </a:defRPr>
      </a:lvl5pPr>
      <a:lvl6pPr marL="2058988" indent="-228600" algn="l" rtl="0" fontAlgn="base">
        <a:spcBef>
          <a:spcPct val="20000"/>
        </a:spcBef>
        <a:spcAft>
          <a:spcPct val="0"/>
        </a:spcAft>
        <a:buClr>
          <a:schemeClr val="tx2"/>
        </a:buClr>
        <a:buFont typeface="Times"/>
        <a:buChar char="•"/>
        <a:defRPr sz="2000">
          <a:solidFill>
            <a:schemeClr val="tx1"/>
          </a:solidFill>
          <a:latin typeface="+mn-lt"/>
        </a:defRPr>
      </a:lvl6pPr>
      <a:lvl7pPr marL="2516188" indent="-228600" algn="l" rtl="0" fontAlgn="base">
        <a:spcBef>
          <a:spcPct val="20000"/>
        </a:spcBef>
        <a:spcAft>
          <a:spcPct val="0"/>
        </a:spcAft>
        <a:buClr>
          <a:schemeClr val="tx2"/>
        </a:buClr>
        <a:buFont typeface="Times"/>
        <a:buChar char="•"/>
        <a:defRPr sz="2000">
          <a:solidFill>
            <a:schemeClr val="tx1"/>
          </a:solidFill>
          <a:latin typeface="+mn-lt"/>
        </a:defRPr>
      </a:lvl7pPr>
      <a:lvl8pPr marL="2973388" indent="-228600" algn="l" rtl="0" fontAlgn="base">
        <a:spcBef>
          <a:spcPct val="20000"/>
        </a:spcBef>
        <a:spcAft>
          <a:spcPct val="0"/>
        </a:spcAft>
        <a:buClr>
          <a:schemeClr val="tx2"/>
        </a:buClr>
        <a:buFont typeface="Times"/>
        <a:buChar char="•"/>
        <a:defRPr sz="2000">
          <a:solidFill>
            <a:schemeClr val="tx1"/>
          </a:solidFill>
          <a:latin typeface="+mn-lt"/>
        </a:defRPr>
      </a:lvl8pPr>
      <a:lvl9pPr marL="3430588" indent="-228600" algn="l" rtl="0" fontAlgn="base">
        <a:spcBef>
          <a:spcPct val="20000"/>
        </a:spcBef>
        <a:spcAft>
          <a:spcPct val="0"/>
        </a:spcAft>
        <a:buClr>
          <a:schemeClr val="tx2"/>
        </a:buClr>
        <a:buFont typeface="Times"/>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51" name="Rectangle 7"/>
          <p:cNvSpPr>
            <a:spLocks noGrp="1" noChangeArrowheads="1"/>
          </p:cNvSpPr>
          <p:nvPr>
            <p:ph type="body" idx="1"/>
          </p:nvPr>
        </p:nvSpPr>
        <p:spPr bwMode="auto">
          <a:xfrm>
            <a:off x="685800" y="1200150"/>
            <a:ext cx="7537450" cy="32575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52" name="Rectangle 8"/>
          <p:cNvSpPr>
            <a:spLocks noGrp="1" noChangeArrowheads="1"/>
          </p:cNvSpPr>
          <p:nvPr>
            <p:ph type="title"/>
          </p:nvPr>
        </p:nvSpPr>
        <p:spPr bwMode="auto">
          <a:xfrm>
            <a:off x="889000" y="228600"/>
            <a:ext cx="7581900" cy="7064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 and Second Line Like This</a:t>
            </a:r>
          </a:p>
        </p:txBody>
      </p:sp>
    </p:spTree>
  </p:cSld>
  <p:clrMap bg1="lt1" tx1="dk1" bg2="lt2" tx2="dk2" accent1="accent1" accent2="accent2" accent3="accent3" accent4="accent4" accent5="accent5" accent6="accent6" hlink="hlink" folHlink="folHlink"/>
  <p:sldLayoutIdLst>
    <p:sldLayoutId id="2147484791" r:id="rId1"/>
  </p:sldLayoutIdLst>
  <p:transition spd="slow"/>
  <p:hf hdr="0" ftr="0" dt="0"/>
  <p:txStyles>
    <p:title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charset="0"/>
          <a:ea typeface="MS PGothic" pitchFamily="34" charset="-128"/>
          <a:cs typeface="MS PGothic" pitchFamily="34" charset="-128"/>
        </a:defRPr>
      </a:lvl2pPr>
      <a:lvl3pPr algn="l" rtl="0" eaLnBrk="0" fontAlgn="base" hangingPunct="0">
        <a:spcBef>
          <a:spcPct val="0"/>
        </a:spcBef>
        <a:spcAft>
          <a:spcPct val="0"/>
        </a:spcAft>
        <a:defRPr sz="3200" b="1">
          <a:solidFill>
            <a:schemeClr val="tx1"/>
          </a:solidFill>
          <a:latin typeface="Arial" charset="0"/>
          <a:ea typeface="MS PGothic" pitchFamily="34" charset="-128"/>
          <a:cs typeface="MS PGothic" pitchFamily="34" charset="-128"/>
        </a:defRPr>
      </a:lvl3pPr>
      <a:lvl4pPr algn="l" rtl="0" eaLnBrk="0" fontAlgn="base" hangingPunct="0">
        <a:spcBef>
          <a:spcPct val="0"/>
        </a:spcBef>
        <a:spcAft>
          <a:spcPct val="0"/>
        </a:spcAft>
        <a:defRPr sz="3200" b="1">
          <a:solidFill>
            <a:schemeClr val="tx1"/>
          </a:solidFill>
          <a:latin typeface="Arial" charset="0"/>
          <a:ea typeface="MS PGothic" pitchFamily="34" charset="-128"/>
          <a:cs typeface="MS PGothic" pitchFamily="34" charset="-128"/>
        </a:defRPr>
      </a:lvl4pPr>
      <a:lvl5pPr algn="l" rtl="0" eaLnBrk="0" fontAlgn="base" hangingPunct="0">
        <a:spcBef>
          <a:spcPct val="0"/>
        </a:spcBef>
        <a:spcAft>
          <a:spcPct val="0"/>
        </a:spcAft>
        <a:defRPr sz="3200" b="1">
          <a:solidFill>
            <a:schemeClr val="tx1"/>
          </a:solidFill>
          <a:latin typeface="Arial" charset="0"/>
          <a:ea typeface="MS PGothic" pitchFamily="34" charset="-128"/>
          <a:cs typeface="MS PGothic" pitchFamily="34" charset="-128"/>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p:titleStyle>
    <p:bodyStyle>
      <a:lvl1pPr marL="227013" indent="-227013" algn="l" rtl="0" eaLnBrk="0" fontAlgn="base" hangingPunct="0">
        <a:spcBef>
          <a:spcPct val="20000"/>
        </a:spcBef>
        <a:spcAft>
          <a:spcPct val="0"/>
        </a:spcAft>
        <a:buClr>
          <a:schemeClr val="accent1"/>
        </a:buClr>
        <a:buChar char="•"/>
        <a:defRPr sz="2400">
          <a:solidFill>
            <a:schemeClr val="tx1"/>
          </a:solidFill>
          <a:latin typeface="+mn-lt"/>
          <a:ea typeface="+mn-ea"/>
          <a:cs typeface="+mn-cs"/>
        </a:defRPr>
      </a:lvl1pPr>
      <a:lvl2pPr marL="569913" indent="-228600" algn="l" rtl="0" eaLnBrk="0" fontAlgn="base" hangingPunct="0">
        <a:spcBef>
          <a:spcPct val="20000"/>
        </a:spcBef>
        <a:spcAft>
          <a:spcPct val="0"/>
        </a:spcAft>
        <a:buClr>
          <a:schemeClr val="accent1"/>
        </a:buClr>
        <a:buChar char="•"/>
        <a:defRPr sz="2000">
          <a:solidFill>
            <a:schemeClr val="tx1"/>
          </a:solidFill>
          <a:latin typeface="+mn-lt"/>
          <a:ea typeface="+mn-ea"/>
        </a:defRPr>
      </a:lvl2pPr>
      <a:lvl3pPr marL="914400" indent="-230188" algn="l" rtl="0" eaLnBrk="0" fontAlgn="base" hangingPunct="0">
        <a:spcBef>
          <a:spcPct val="20000"/>
        </a:spcBef>
        <a:spcAft>
          <a:spcPct val="0"/>
        </a:spcAft>
        <a:buClr>
          <a:schemeClr val="accent1"/>
        </a:buClr>
        <a:buChar char="•"/>
        <a:defRPr sz="2000">
          <a:solidFill>
            <a:schemeClr val="tx1"/>
          </a:solidFill>
          <a:latin typeface="+mn-lt"/>
          <a:ea typeface="+mn-ea"/>
        </a:defRPr>
      </a:lvl3pPr>
      <a:lvl4pPr marL="1258888" indent="-230188" algn="l" rtl="0" eaLnBrk="0" fontAlgn="base" hangingPunct="0">
        <a:spcBef>
          <a:spcPct val="20000"/>
        </a:spcBef>
        <a:spcAft>
          <a:spcPct val="0"/>
        </a:spcAft>
        <a:buClr>
          <a:schemeClr val="accent1"/>
        </a:buClr>
        <a:buChar char="•"/>
        <a:defRPr sz="2000">
          <a:solidFill>
            <a:schemeClr val="tx1"/>
          </a:solidFill>
          <a:latin typeface="+mn-lt"/>
          <a:ea typeface="+mn-ea"/>
        </a:defRPr>
      </a:lvl4pPr>
      <a:lvl5pPr marL="1601788" indent="-228600" algn="l" rtl="0" eaLnBrk="0" fontAlgn="base" hangingPunct="0">
        <a:spcBef>
          <a:spcPct val="20000"/>
        </a:spcBef>
        <a:spcAft>
          <a:spcPct val="0"/>
        </a:spcAft>
        <a:buClr>
          <a:schemeClr val="accent1"/>
        </a:buClr>
        <a:buChar char="•"/>
        <a:defRPr sz="2000">
          <a:solidFill>
            <a:schemeClr val="tx1"/>
          </a:solidFill>
          <a:latin typeface="+mn-lt"/>
          <a:ea typeface="+mn-ea"/>
        </a:defRPr>
      </a:lvl5pPr>
      <a:lvl6pPr marL="2058988" indent="-228600" algn="l" rtl="0" fontAlgn="base">
        <a:spcBef>
          <a:spcPct val="20000"/>
        </a:spcBef>
        <a:spcAft>
          <a:spcPct val="0"/>
        </a:spcAft>
        <a:buClr>
          <a:schemeClr val="accent1"/>
        </a:buClr>
        <a:buChar char="•"/>
        <a:defRPr sz="2000">
          <a:solidFill>
            <a:schemeClr val="tx1"/>
          </a:solidFill>
          <a:latin typeface="+mn-lt"/>
        </a:defRPr>
      </a:lvl6pPr>
      <a:lvl7pPr marL="2516188" indent="-228600" algn="l" rtl="0" fontAlgn="base">
        <a:spcBef>
          <a:spcPct val="20000"/>
        </a:spcBef>
        <a:spcAft>
          <a:spcPct val="0"/>
        </a:spcAft>
        <a:buClr>
          <a:schemeClr val="accent1"/>
        </a:buClr>
        <a:buChar char="•"/>
        <a:defRPr sz="2000">
          <a:solidFill>
            <a:schemeClr val="tx1"/>
          </a:solidFill>
          <a:latin typeface="+mn-lt"/>
        </a:defRPr>
      </a:lvl7pPr>
      <a:lvl8pPr marL="2973388" indent="-228600" algn="l" rtl="0" fontAlgn="base">
        <a:spcBef>
          <a:spcPct val="20000"/>
        </a:spcBef>
        <a:spcAft>
          <a:spcPct val="0"/>
        </a:spcAft>
        <a:buClr>
          <a:schemeClr val="accent1"/>
        </a:buClr>
        <a:buChar char="•"/>
        <a:defRPr sz="2000">
          <a:solidFill>
            <a:schemeClr val="tx1"/>
          </a:solidFill>
          <a:latin typeface="+mn-lt"/>
        </a:defRPr>
      </a:lvl8pPr>
      <a:lvl9pPr marL="3430588"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6040" name="Rectangle 7"/>
          <p:cNvSpPr>
            <a:spLocks noGrp="1" noChangeArrowheads="1"/>
          </p:cNvSpPr>
          <p:nvPr>
            <p:ph type="body" idx="1"/>
          </p:nvPr>
        </p:nvSpPr>
        <p:spPr bwMode="auto">
          <a:xfrm>
            <a:off x="914400" y="1185863"/>
            <a:ext cx="7810500" cy="32718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6041" name="Rectangle 8"/>
          <p:cNvSpPr>
            <a:spLocks noGrp="1" noChangeArrowheads="1"/>
          </p:cNvSpPr>
          <p:nvPr>
            <p:ph type="title"/>
          </p:nvPr>
        </p:nvSpPr>
        <p:spPr bwMode="auto">
          <a:xfrm>
            <a:off x="911225" y="255588"/>
            <a:ext cx="7802563" cy="6429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1" name="Footer Placeholder 4"/>
          <p:cNvSpPr>
            <a:spLocks noGrp="1"/>
          </p:cNvSpPr>
          <p:nvPr>
            <p:ph type="ftr" sz="quarter" idx="3"/>
          </p:nvPr>
        </p:nvSpPr>
        <p:spPr bwMode="auto">
          <a:xfrm>
            <a:off x="152400" y="4914900"/>
            <a:ext cx="8839200" cy="114300"/>
          </a:xfrm>
          <a:prstGeom prst="rect">
            <a:avLst/>
          </a:prstGeom>
          <a:ln>
            <a:miter lim="800000"/>
            <a:headEnd/>
            <a:tailEnd/>
          </a:ln>
        </p:spPr>
        <p:txBody>
          <a:bodyPr vert="horz" wrap="square" lIns="0" tIns="0" rIns="0" bIns="0" numCol="1" anchor="ctr" anchorCtr="0" compatLnSpc="1">
            <a:prstTxWarp prst="textNoShape">
              <a:avLst/>
            </a:prstTxWarp>
          </a:bodyPr>
          <a:lstStyle>
            <a:lvl1pPr eaLnBrk="0" hangingPunct="0">
              <a:defRPr sz="800" dirty="0">
                <a:solidFill>
                  <a:srgbClr val="000000"/>
                </a:solidFill>
                <a:latin typeface="Arial" charset="0"/>
                <a:ea typeface="ＭＳ Ｐゴシック" pitchFamily="34" charset="-128"/>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795" r:id="rId1"/>
  </p:sldLayoutIdLst>
  <p:transition>
    <p:wipe dir="r"/>
  </p:transition>
  <p:txStyles>
    <p:titleStyle>
      <a:lvl1pPr algn="l" rtl="0" eaLnBrk="0" fontAlgn="base" hangingPunct="0">
        <a:spcBef>
          <a:spcPct val="0"/>
        </a:spcBef>
        <a:spcAft>
          <a:spcPct val="0"/>
        </a:spcAft>
        <a:defRPr sz="2200" b="1">
          <a:solidFill>
            <a:schemeClr val="tx1"/>
          </a:solidFill>
          <a:latin typeface="+mj-lt"/>
          <a:ea typeface="+mj-ea"/>
          <a:cs typeface="+mj-cs"/>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07740" algn="l" rtl="0" fontAlgn="base">
        <a:spcBef>
          <a:spcPct val="0"/>
        </a:spcBef>
        <a:spcAft>
          <a:spcPct val="0"/>
        </a:spcAft>
        <a:defRPr sz="2100" b="1">
          <a:solidFill>
            <a:schemeClr val="tx1"/>
          </a:solidFill>
          <a:latin typeface="Arial" charset="0"/>
        </a:defRPr>
      </a:lvl6pPr>
      <a:lvl7pPr marL="815480" algn="l" rtl="0" fontAlgn="base">
        <a:spcBef>
          <a:spcPct val="0"/>
        </a:spcBef>
        <a:spcAft>
          <a:spcPct val="0"/>
        </a:spcAft>
        <a:defRPr sz="2100" b="1">
          <a:solidFill>
            <a:schemeClr val="tx1"/>
          </a:solidFill>
          <a:latin typeface="Arial" charset="0"/>
        </a:defRPr>
      </a:lvl7pPr>
      <a:lvl8pPr marL="1223218" algn="l" rtl="0" fontAlgn="base">
        <a:spcBef>
          <a:spcPct val="0"/>
        </a:spcBef>
        <a:spcAft>
          <a:spcPct val="0"/>
        </a:spcAft>
        <a:defRPr sz="2100" b="1">
          <a:solidFill>
            <a:schemeClr val="tx1"/>
          </a:solidFill>
          <a:latin typeface="Arial" charset="0"/>
        </a:defRPr>
      </a:lvl8pPr>
      <a:lvl9pPr marL="1630958" algn="l" rtl="0" fontAlgn="base">
        <a:spcBef>
          <a:spcPct val="0"/>
        </a:spcBef>
        <a:spcAft>
          <a:spcPct val="0"/>
        </a:spcAft>
        <a:defRPr sz="2100" b="1">
          <a:solidFill>
            <a:schemeClr val="tx1"/>
          </a:solidFill>
          <a:latin typeface="Arial" charset="0"/>
        </a:defRPr>
      </a:lvl9pPr>
    </p:titleStyle>
    <p:bodyStyle>
      <a:lvl1pPr marL="201613" indent="-201613" algn="l" rtl="0" eaLnBrk="0" fontAlgn="base" hangingPunct="0">
        <a:spcBef>
          <a:spcPct val="20000"/>
        </a:spcBef>
        <a:spcAft>
          <a:spcPct val="0"/>
        </a:spcAft>
        <a:buClr>
          <a:schemeClr val="tx2"/>
        </a:buClr>
        <a:buFont typeface="Times" charset="0"/>
        <a:buChar char="•"/>
        <a:defRPr sz="2200">
          <a:solidFill>
            <a:schemeClr val="tx1"/>
          </a:solidFill>
          <a:latin typeface="+mn-lt"/>
          <a:ea typeface="+mn-ea"/>
          <a:cs typeface="+mn-cs"/>
        </a:defRPr>
      </a:lvl1pPr>
      <a:lvl2pPr marL="506413" indent="-203200" algn="l" rtl="0" eaLnBrk="0" fontAlgn="base" hangingPunct="0">
        <a:spcBef>
          <a:spcPct val="20000"/>
        </a:spcBef>
        <a:spcAft>
          <a:spcPct val="0"/>
        </a:spcAft>
        <a:buClr>
          <a:schemeClr val="bg2"/>
        </a:buClr>
        <a:buFont typeface="Times" charset="0"/>
        <a:buChar char="–"/>
        <a:defRPr>
          <a:solidFill>
            <a:schemeClr val="tx1"/>
          </a:solidFill>
          <a:latin typeface="+mn-lt"/>
        </a:defRPr>
      </a:lvl2pPr>
      <a:lvl3pPr marL="814388" indent="-203200" algn="l" rtl="0" eaLnBrk="0" fontAlgn="base" hangingPunct="0">
        <a:spcBef>
          <a:spcPct val="20000"/>
        </a:spcBef>
        <a:spcAft>
          <a:spcPct val="0"/>
        </a:spcAft>
        <a:buClr>
          <a:schemeClr val="tx2"/>
        </a:buClr>
        <a:buFont typeface="Times" charset="0"/>
        <a:buChar char="•"/>
        <a:defRPr>
          <a:solidFill>
            <a:schemeClr val="tx1"/>
          </a:solidFill>
          <a:latin typeface="+mn-lt"/>
        </a:defRPr>
      </a:lvl3pPr>
      <a:lvl4pPr marL="1122363" indent="-203200" algn="l" rtl="0" eaLnBrk="0" fontAlgn="base" hangingPunct="0">
        <a:spcBef>
          <a:spcPct val="20000"/>
        </a:spcBef>
        <a:spcAft>
          <a:spcPct val="0"/>
        </a:spcAft>
        <a:buClr>
          <a:schemeClr val="bg2"/>
        </a:buClr>
        <a:buFont typeface="Times" charset="0"/>
        <a:buChar char="–"/>
        <a:defRPr>
          <a:solidFill>
            <a:schemeClr val="tx1"/>
          </a:solidFill>
          <a:latin typeface="+mn-lt"/>
        </a:defRPr>
      </a:lvl4pPr>
      <a:lvl5pPr marL="1427163" indent="-203200" algn="l" rtl="0" eaLnBrk="0" fontAlgn="base" hangingPunct="0">
        <a:spcBef>
          <a:spcPct val="20000"/>
        </a:spcBef>
        <a:spcAft>
          <a:spcPct val="0"/>
        </a:spcAft>
        <a:buClr>
          <a:schemeClr val="tx2"/>
        </a:buClr>
        <a:buFont typeface="Times" charset="0"/>
        <a:buChar char="•"/>
        <a:defRPr>
          <a:solidFill>
            <a:schemeClr val="tx1"/>
          </a:solidFill>
          <a:latin typeface="+mn-lt"/>
        </a:defRPr>
      </a:lvl5pPr>
      <a:lvl6pPr marL="1836243" indent="-203870" algn="l" rtl="0" fontAlgn="base">
        <a:spcBef>
          <a:spcPct val="20000"/>
        </a:spcBef>
        <a:spcAft>
          <a:spcPct val="0"/>
        </a:spcAft>
        <a:buClr>
          <a:schemeClr val="tx2"/>
        </a:buClr>
        <a:buFont typeface="Times"/>
        <a:buChar char="•"/>
        <a:defRPr sz="1800">
          <a:solidFill>
            <a:schemeClr val="tx1"/>
          </a:solidFill>
          <a:latin typeface="+mn-lt"/>
        </a:defRPr>
      </a:lvl6pPr>
      <a:lvl7pPr marL="2243983" indent="-203870" algn="l" rtl="0" fontAlgn="base">
        <a:spcBef>
          <a:spcPct val="20000"/>
        </a:spcBef>
        <a:spcAft>
          <a:spcPct val="0"/>
        </a:spcAft>
        <a:buClr>
          <a:schemeClr val="tx2"/>
        </a:buClr>
        <a:buFont typeface="Times"/>
        <a:buChar char="•"/>
        <a:defRPr sz="1800">
          <a:solidFill>
            <a:schemeClr val="tx1"/>
          </a:solidFill>
          <a:latin typeface="+mn-lt"/>
        </a:defRPr>
      </a:lvl7pPr>
      <a:lvl8pPr marL="2651723" indent="-203870" algn="l" rtl="0" fontAlgn="base">
        <a:spcBef>
          <a:spcPct val="20000"/>
        </a:spcBef>
        <a:spcAft>
          <a:spcPct val="0"/>
        </a:spcAft>
        <a:buClr>
          <a:schemeClr val="tx2"/>
        </a:buClr>
        <a:buFont typeface="Times"/>
        <a:buChar char="•"/>
        <a:defRPr sz="1800">
          <a:solidFill>
            <a:schemeClr val="tx1"/>
          </a:solidFill>
          <a:latin typeface="+mn-lt"/>
        </a:defRPr>
      </a:lvl8pPr>
      <a:lvl9pPr marL="3059463" indent="-203870" algn="l" rtl="0" fontAlgn="base">
        <a:spcBef>
          <a:spcPct val="20000"/>
        </a:spcBef>
        <a:spcAft>
          <a:spcPct val="0"/>
        </a:spcAft>
        <a:buClr>
          <a:schemeClr val="tx2"/>
        </a:buClr>
        <a:buFont typeface="Times"/>
        <a:buChar char="•"/>
        <a:defRPr sz="1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5739" name="Rectangle 7"/>
          <p:cNvSpPr>
            <a:spLocks noGrp="1" noChangeArrowheads="1"/>
          </p:cNvSpPr>
          <p:nvPr>
            <p:ph type="body" idx="1"/>
          </p:nvPr>
        </p:nvSpPr>
        <p:spPr bwMode="auto">
          <a:xfrm>
            <a:off x="685800" y="1200150"/>
            <a:ext cx="7537450" cy="32575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5740" name="Rectangle 8"/>
          <p:cNvSpPr>
            <a:spLocks noGrp="1" noChangeArrowheads="1"/>
          </p:cNvSpPr>
          <p:nvPr>
            <p:ph type="title"/>
          </p:nvPr>
        </p:nvSpPr>
        <p:spPr bwMode="auto">
          <a:xfrm>
            <a:off x="889000" y="228600"/>
            <a:ext cx="7581900" cy="7064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 and Second Line Like This</a:t>
            </a:r>
          </a:p>
        </p:txBody>
      </p:sp>
      <p:sp>
        <p:nvSpPr>
          <p:cNvPr id="16" name="Slide Number Placeholder 11"/>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spcBef>
                <a:spcPct val="0"/>
              </a:spcBef>
              <a:buClr>
                <a:srgbClr val="FD0000"/>
              </a:buClr>
              <a:buFontTx/>
              <a:buNone/>
              <a:defRPr sz="1200">
                <a:solidFill>
                  <a:srgbClr val="000000">
                    <a:tint val="75000"/>
                  </a:srgbClr>
                </a:solidFill>
                <a:ea typeface="ＭＳ Ｐゴシック" pitchFamily="34" charset="-128"/>
                <a:cs typeface="Arial" pitchFamily="34" charset="0"/>
              </a:defRPr>
            </a:lvl1pPr>
          </a:lstStyle>
          <a:p>
            <a:pPr>
              <a:defRPr/>
            </a:pPr>
            <a:fld id="{D264F92E-35EC-4B4F-ACB0-153EC7543D6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97" r:id="rId1"/>
  </p:sldLayoutIdLst>
  <p:transition spd="slow"/>
  <p:hf hdr="0" ftr="0" dt="0"/>
  <p:txStyles>
    <p:title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charset="0"/>
          <a:ea typeface="MS PGothic" pitchFamily="34" charset="-128"/>
          <a:cs typeface="MS PGothic" pitchFamily="34" charset="-128"/>
        </a:defRPr>
      </a:lvl2pPr>
      <a:lvl3pPr algn="l" rtl="0" eaLnBrk="0" fontAlgn="base" hangingPunct="0">
        <a:spcBef>
          <a:spcPct val="0"/>
        </a:spcBef>
        <a:spcAft>
          <a:spcPct val="0"/>
        </a:spcAft>
        <a:defRPr sz="3200" b="1">
          <a:solidFill>
            <a:schemeClr val="tx1"/>
          </a:solidFill>
          <a:latin typeface="Arial" charset="0"/>
          <a:ea typeface="MS PGothic" pitchFamily="34" charset="-128"/>
          <a:cs typeface="MS PGothic" pitchFamily="34" charset="-128"/>
        </a:defRPr>
      </a:lvl3pPr>
      <a:lvl4pPr algn="l" rtl="0" eaLnBrk="0" fontAlgn="base" hangingPunct="0">
        <a:spcBef>
          <a:spcPct val="0"/>
        </a:spcBef>
        <a:spcAft>
          <a:spcPct val="0"/>
        </a:spcAft>
        <a:defRPr sz="3200" b="1">
          <a:solidFill>
            <a:schemeClr val="tx1"/>
          </a:solidFill>
          <a:latin typeface="Arial" charset="0"/>
          <a:ea typeface="MS PGothic" pitchFamily="34" charset="-128"/>
          <a:cs typeface="MS PGothic" pitchFamily="34" charset="-128"/>
        </a:defRPr>
      </a:lvl4pPr>
      <a:lvl5pPr algn="l" rtl="0" eaLnBrk="0" fontAlgn="base" hangingPunct="0">
        <a:spcBef>
          <a:spcPct val="0"/>
        </a:spcBef>
        <a:spcAft>
          <a:spcPct val="0"/>
        </a:spcAft>
        <a:defRPr sz="3200" b="1">
          <a:solidFill>
            <a:schemeClr val="tx1"/>
          </a:solidFill>
          <a:latin typeface="Arial" charset="0"/>
          <a:ea typeface="MS PGothic" pitchFamily="34" charset="-128"/>
          <a:cs typeface="MS PGothic" pitchFamily="34" charset="-128"/>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p:titleStyle>
    <p:bodyStyle>
      <a:lvl1pPr marL="227013" indent="-227013" algn="l" rtl="0" eaLnBrk="0" fontAlgn="base" hangingPunct="0">
        <a:spcBef>
          <a:spcPct val="20000"/>
        </a:spcBef>
        <a:spcAft>
          <a:spcPct val="0"/>
        </a:spcAft>
        <a:buClr>
          <a:schemeClr val="accent1"/>
        </a:buClr>
        <a:buChar char="•"/>
        <a:defRPr sz="2400">
          <a:solidFill>
            <a:schemeClr val="tx1"/>
          </a:solidFill>
          <a:latin typeface="+mn-lt"/>
          <a:ea typeface="+mn-ea"/>
          <a:cs typeface="+mn-cs"/>
        </a:defRPr>
      </a:lvl1pPr>
      <a:lvl2pPr marL="569913" indent="-228600" algn="l" rtl="0" eaLnBrk="0" fontAlgn="base" hangingPunct="0">
        <a:spcBef>
          <a:spcPct val="20000"/>
        </a:spcBef>
        <a:spcAft>
          <a:spcPct val="0"/>
        </a:spcAft>
        <a:buClr>
          <a:schemeClr val="accent1"/>
        </a:buClr>
        <a:buChar char="•"/>
        <a:defRPr sz="2000">
          <a:solidFill>
            <a:schemeClr val="tx1"/>
          </a:solidFill>
          <a:latin typeface="+mn-lt"/>
          <a:ea typeface="+mn-ea"/>
        </a:defRPr>
      </a:lvl2pPr>
      <a:lvl3pPr marL="914400" indent="-230188" algn="l" rtl="0" eaLnBrk="0" fontAlgn="base" hangingPunct="0">
        <a:spcBef>
          <a:spcPct val="20000"/>
        </a:spcBef>
        <a:spcAft>
          <a:spcPct val="0"/>
        </a:spcAft>
        <a:buClr>
          <a:schemeClr val="accent1"/>
        </a:buClr>
        <a:buChar char="•"/>
        <a:defRPr sz="2000">
          <a:solidFill>
            <a:schemeClr val="tx1"/>
          </a:solidFill>
          <a:latin typeface="+mn-lt"/>
          <a:ea typeface="+mn-ea"/>
        </a:defRPr>
      </a:lvl3pPr>
      <a:lvl4pPr marL="1258888" indent="-230188" algn="l" rtl="0" eaLnBrk="0" fontAlgn="base" hangingPunct="0">
        <a:spcBef>
          <a:spcPct val="20000"/>
        </a:spcBef>
        <a:spcAft>
          <a:spcPct val="0"/>
        </a:spcAft>
        <a:buClr>
          <a:schemeClr val="accent1"/>
        </a:buClr>
        <a:buChar char="•"/>
        <a:defRPr sz="2000">
          <a:solidFill>
            <a:schemeClr val="tx1"/>
          </a:solidFill>
          <a:latin typeface="+mn-lt"/>
          <a:ea typeface="+mn-ea"/>
        </a:defRPr>
      </a:lvl4pPr>
      <a:lvl5pPr marL="1601788" indent="-228600" algn="l" rtl="0" eaLnBrk="0" fontAlgn="base" hangingPunct="0">
        <a:spcBef>
          <a:spcPct val="20000"/>
        </a:spcBef>
        <a:spcAft>
          <a:spcPct val="0"/>
        </a:spcAft>
        <a:buClr>
          <a:schemeClr val="accent1"/>
        </a:buClr>
        <a:buChar char="•"/>
        <a:defRPr sz="2000">
          <a:solidFill>
            <a:schemeClr val="tx1"/>
          </a:solidFill>
          <a:latin typeface="+mn-lt"/>
          <a:ea typeface="+mn-ea"/>
        </a:defRPr>
      </a:lvl5pPr>
      <a:lvl6pPr marL="2058988" indent="-228600" algn="l" rtl="0" fontAlgn="base">
        <a:spcBef>
          <a:spcPct val="20000"/>
        </a:spcBef>
        <a:spcAft>
          <a:spcPct val="0"/>
        </a:spcAft>
        <a:buClr>
          <a:schemeClr val="accent1"/>
        </a:buClr>
        <a:buChar char="•"/>
        <a:defRPr sz="2000">
          <a:solidFill>
            <a:schemeClr val="tx1"/>
          </a:solidFill>
          <a:latin typeface="+mn-lt"/>
        </a:defRPr>
      </a:lvl6pPr>
      <a:lvl7pPr marL="2516188" indent="-228600" algn="l" rtl="0" fontAlgn="base">
        <a:spcBef>
          <a:spcPct val="20000"/>
        </a:spcBef>
        <a:spcAft>
          <a:spcPct val="0"/>
        </a:spcAft>
        <a:buClr>
          <a:schemeClr val="accent1"/>
        </a:buClr>
        <a:buChar char="•"/>
        <a:defRPr sz="2000">
          <a:solidFill>
            <a:schemeClr val="tx1"/>
          </a:solidFill>
          <a:latin typeface="+mn-lt"/>
        </a:defRPr>
      </a:lvl7pPr>
      <a:lvl8pPr marL="2973388" indent="-228600" algn="l" rtl="0" fontAlgn="base">
        <a:spcBef>
          <a:spcPct val="20000"/>
        </a:spcBef>
        <a:spcAft>
          <a:spcPct val="0"/>
        </a:spcAft>
        <a:buClr>
          <a:schemeClr val="accent1"/>
        </a:buClr>
        <a:buChar char="•"/>
        <a:defRPr sz="2000">
          <a:solidFill>
            <a:schemeClr val="tx1"/>
          </a:solidFill>
          <a:latin typeface="+mn-lt"/>
        </a:defRPr>
      </a:lvl8pPr>
      <a:lvl9pPr marL="3430588"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08038" y="201613"/>
            <a:ext cx="8132762" cy="431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08038" y="1163638"/>
            <a:ext cx="8126412" cy="34782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6037263" y="4791075"/>
            <a:ext cx="2895600" cy="274638"/>
          </a:xfrm>
          <a:prstGeom prst="rect">
            <a:avLst/>
          </a:prstGeom>
        </p:spPr>
        <p:txBody>
          <a:bodyPr vert="horz" wrap="square" lIns="57103" tIns="28552" rIns="57103" bIns="28552" rtlCol="0" anchor="ctr"/>
          <a:lstStyle>
            <a:lvl1pPr algn="ctr">
              <a:lnSpc>
                <a:spcPct val="90000"/>
              </a:lnSpc>
              <a:spcBef>
                <a:spcPct val="50000"/>
              </a:spcBef>
              <a:buClr>
                <a:srgbClr val="829E7E"/>
              </a:buClr>
              <a:defRPr sz="700">
                <a:solidFill>
                  <a:srgbClr val="000000">
                    <a:tint val="75000"/>
                  </a:srgbClr>
                </a:solidFill>
                <a:latin typeface="Arial" charset="0"/>
                <a:ea typeface="ＭＳ Ｐゴシック" charset="-128"/>
                <a:cs typeface="+mn-cs"/>
              </a:defRPr>
            </a:lvl1pPr>
          </a:lstStyle>
          <a:p>
            <a:pPr>
              <a:defRPr/>
            </a:pPr>
            <a:endParaRPr lang="en-US"/>
          </a:p>
        </p:txBody>
      </p:sp>
      <p:pic>
        <p:nvPicPr>
          <p:cNvPr id="1029" name="Picture 24" descr="Small Red Square"/>
          <p:cNvPicPr>
            <a:picLocks noChangeAspect="1" noChangeArrowheads="1"/>
          </p:cNvPicPr>
          <p:nvPr/>
        </p:nvPicPr>
        <p:blipFill>
          <a:blip r:embed="rId11"/>
          <a:srcRect/>
          <a:stretch>
            <a:fillRect/>
          </a:stretch>
        </p:blipFill>
        <p:spPr bwMode="auto">
          <a:xfrm>
            <a:off x="0" y="0"/>
            <a:ext cx="573088" cy="550863"/>
          </a:xfrm>
          <a:prstGeom prst="rect">
            <a:avLst/>
          </a:prstGeom>
          <a:solidFill>
            <a:schemeClr val="tx2"/>
          </a:solidFill>
          <a:ln w="9525">
            <a:noFill/>
            <a:miter lim="800000"/>
            <a:headEnd/>
            <a:tailEnd/>
          </a:ln>
        </p:spPr>
      </p:pic>
      <p:grpSp>
        <p:nvGrpSpPr>
          <p:cNvPr id="2" name="Group 5"/>
          <p:cNvGrpSpPr>
            <a:grpSpLocks/>
          </p:cNvGrpSpPr>
          <p:nvPr/>
        </p:nvGrpSpPr>
        <p:grpSpPr bwMode="auto">
          <a:xfrm>
            <a:off x="0" y="4629150"/>
            <a:ext cx="9144000" cy="168275"/>
            <a:chOff x="0" y="4629150"/>
            <a:chExt cx="9144000" cy="168275"/>
          </a:xfrm>
        </p:grpSpPr>
        <p:pic>
          <p:nvPicPr>
            <p:cNvPr id="1037" name="Picture 25" descr="Red Bar"/>
            <p:cNvPicPr>
              <a:picLocks noChangeAspect="1" noChangeArrowheads="1"/>
            </p:cNvPicPr>
            <p:nvPr/>
          </p:nvPicPr>
          <p:blipFill>
            <a:blip r:embed="rId12"/>
            <a:srcRect/>
            <a:stretch>
              <a:fillRect/>
            </a:stretch>
          </p:blipFill>
          <p:spPr bwMode="auto">
            <a:xfrm>
              <a:off x="0" y="4629150"/>
              <a:ext cx="9144000" cy="168275"/>
            </a:xfrm>
            <a:prstGeom prst="rect">
              <a:avLst/>
            </a:prstGeom>
            <a:noFill/>
            <a:ln w="9525">
              <a:noFill/>
              <a:miter lim="800000"/>
              <a:headEnd/>
              <a:tailEnd/>
            </a:ln>
          </p:spPr>
        </p:pic>
        <p:pic>
          <p:nvPicPr>
            <p:cNvPr id="1038" name="Picture 3" descr="O_redbox_clr_rgb.jpg"/>
            <p:cNvPicPr>
              <a:picLocks noChangeAspect="1"/>
            </p:cNvPicPr>
            <p:nvPr/>
          </p:nvPicPr>
          <p:blipFill>
            <a:blip r:embed="rId13"/>
            <a:srcRect/>
            <a:stretch>
              <a:fillRect/>
            </a:stretch>
          </p:blipFill>
          <p:spPr bwMode="auto">
            <a:xfrm>
              <a:off x="7989654" y="4651456"/>
              <a:ext cx="755707" cy="118628"/>
            </a:xfrm>
            <a:prstGeom prst="rect">
              <a:avLst/>
            </a:prstGeom>
            <a:noFill/>
            <a:ln w="9525">
              <a:noFill/>
              <a:miter lim="800000"/>
              <a:headEnd/>
              <a:tailEnd/>
            </a:ln>
          </p:spPr>
        </p:pic>
      </p:grpSp>
      <p:sp>
        <p:nvSpPr>
          <p:cNvPr id="14" name="Text Box 14"/>
          <p:cNvSpPr txBox="1">
            <a:spLocks noChangeArrowheads="1"/>
          </p:cNvSpPr>
          <p:nvPr userDrawn="1"/>
        </p:nvSpPr>
        <p:spPr bwMode="auto">
          <a:xfrm>
            <a:off x="635000" y="4875213"/>
            <a:ext cx="157163" cy="219075"/>
          </a:xfrm>
          <a:prstGeom prst="rect">
            <a:avLst/>
          </a:prstGeom>
          <a:noFill/>
          <a:ln>
            <a:noFill/>
          </a:ln>
          <a:extLst/>
        </p:spPr>
        <p:txBody>
          <a:bodyPr lIns="34516" tIns="17258" rIns="34516" bIns="17258"/>
          <a:lstStyle/>
          <a:p>
            <a:pPr algn="r" defTabSz="341313">
              <a:buClr>
                <a:srgbClr val="829E7E"/>
              </a:buClr>
              <a:buFont typeface="Arial" pitchFamily="34" charset="0"/>
              <a:buNone/>
            </a:pPr>
            <a:fld id="{20CC0044-2FA4-45D9-A9B7-D9C81BD8AFC6}" type="slidenum">
              <a:rPr lang="en-US" sz="600">
                <a:solidFill>
                  <a:srgbClr val="000000"/>
                </a:solidFill>
              </a:rPr>
              <a:pPr algn="r" defTabSz="341313">
                <a:buClr>
                  <a:srgbClr val="829E7E"/>
                </a:buClr>
                <a:buFont typeface="Arial" pitchFamily="34" charset="0"/>
                <a:buNone/>
              </a:pPr>
              <a:t>‹#›</a:t>
            </a:fld>
            <a:endParaRPr lang="en-US" sz="600">
              <a:solidFill>
                <a:srgbClr val="292929"/>
              </a:solidFill>
            </a:endParaRPr>
          </a:p>
        </p:txBody>
      </p:sp>
      <p:sp>
        <p:nvSpPr>
          <p:cNvPr id="18" name="Text Box 14"/>
          <p:cNvSpPr txBox="1">
            <a:spLocks noChangeArrowheads="1"/>
          </p:cNvSpPr>
          <p:nvPr userDrawn="1"/>
        </p:nvSpPr>
        <p:spPr bwMode="auto">
          <a:xfrm>
            <a:off x="858838" y="4875213"/>
            <a:ext cx="2228850" cy="219075"/>
          </a:xfrm>
          <a:prstGeom prst="rect">
            <a:avLst/>
          </a:prstGeom>
          <a:noFill/>
          <a:ln>
            <a:noFill/>
          </a:ln>
          <a:extLst/>
        </p:spPr>
        <p:txBody>
          <a:bodyPr lIns="34516" tIns="17258" rIns="34516" bIns="17258"/>
          <a:lstStyle/>
          <a:p>
            <a:pPr defTabSz="341313">
              <a:buClr>
                <a:srgbClr val="829E7E"/>
              </a:buClr>
              <a:buFont typeface="Arial" pitchFamily="34" charset="0"/>
              <a:buNone/>
            </a:pPr>
            <a:r>
              <a:rPr lang="en-US" sz="600">
                <a:solidFill>
                  <a:srgbClr val="292929"/>
                </a:solidFill>
              </a:rPr>
              <a:t>Copyright © 2011, Oracle and/or its affiliates. All rights reserved.</a:t>
            </a:r>
          </a:p>
        </p:txBody>
      </p:sp>
      <p:cxnSp>
        <p:nvCxnSpPr>
          <p:cNvPr id="19" name="Straight Connector 18"/>
          <p:cNvCxnSpPr/>
          <p:nvPr userDrawn="1"/>
        </p:nvCxnSpPr>
        <p:spPr>
          <a:xfrm flipH="1">
            <a:off x="823913" y="4897438"/>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nvGrpSpPr>
          <p:cNvPr id="3" name="Group 19"/>
          <p:cNvGrpSpPr>
            <a:grpSpLocks/>
          </p:cNvGrpSpPr>
          <p:nvPr userDrawn="1"/>
        </p:nvGrpSpPr>
        <p:grpSpPr bwMode="auto">
          <a:xfrm>
            <a:off x="3094038" y="4875213"/>
            <a:ext cx="2289175" cy="219075"/>
            <a:chOff x="3094495" y="4875691"/>
            <a:chExt cx="2289387" cy="219168"/>
          </a:xfrm>
        </p:grpSpPr>
        <p:sp>
          <p:nvSpPr>
            <p:cNvPr id="21" name="Text Box 14"/>
            <p:cNvSpPr txBox="1">
              <a:spLocks noChangeArrowheads="1"/>
            </p:cNvSpPr>
            <p:nvPr userDrawn="1"/>
          </p:nvSpPr>
          <p:spPr bwMode="auto">
            <a:xfrm>
              <a:off x="3124660" y="4875691"/>
              <a:ext cx="2259222" cy="219168"/>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777" eaLnBrk="1" hangingPunct="1">
                <a:spcBef>
                  <a:spcPts val="0"/>
                </a:spcBef>
                <a:buClr>
                  <a:srgbClr val="829E7E"/>
                </a:buClr>
                <a:buFont typeface="Arial"/>
                <a:buNone/>
                <a:defRPr/>
              </a:pPr>
              <a:r>
                <a:rPr lang="en-US" sz="600" dirty="0" smtClean="0">
                  <a:solidFill>
                    <a:srgbClr val="292929"/>
                  </a:solidFill>
                  <a:cs typeface="Arial" pitchFamily="34" charset="0"/>
                </a:rPr>
                <a:t>Insert Information Protection Policy Classification from Slide 8</a:t>
              </a:r>
              <a:endParaRPr lang="en-US" sz="800" dirty="0" smtClean="0">
                <a:solidFill>
                  <a:srgbClr val="292929"/>
                </a:solidFill>
                <a:cs typeface="Arial" pitchFamily="34" charset="0"/>
              </a:endParaRPr>
            </a:p>
          </p:txBody>
        </p:sp>
        <p:cxnSp>
          <p:nvCxnSpPr>
            <p:cNvPr id="22" name="Straight Connector 21"/>
            <p:cNvCxnSpPr/>
            <p:nvPr userDrawn="1"/>
          </p:nvCxnSpPr>
          <p:spPr>
            <a:xfrm flipH="1">
              <a:off x="3094495" y="4897925"/>
              <a:ext cx="1587" cy="96878"/>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4799" r:id="rId1"/>
    <p:sldLayoutId id="2147484800" r:id="rId2"/>
    <p:sldLayoutId id="2147484801" r:id="rId3"/>
    <p:sldLayoutId id="2147484802" r:id="rId4"/>
    <p:sldLayoutId id="2147484803" r:id="rId5"/>
    <p:sldLayoutId id="2147484804" r:id="rId6"/>
    <p:sldLayoutId id="2147484805" r:id="rId7"/>
    <p:sldLayoutId id="2147484806" r:id="rId8"/>
    <p:sldLayoutId id="2147484807" r:id="rId9"/>
  </p:sldLayoutIdLst>
  <p:transition>
    <p:wipe dir="r"/>
  </p:transition>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tx1"/>
          </a:solidFill>
          <a:latin typeface="Arial" pitchFamily="34" charset="0"/>
          <a:ea typeface="MS PGothic" pitchFamily="34" charset="-128"/>
          <a:cs typeface="ＭＳ Ｐゴシック" pitchFamily="127" charset="-128"/>
        </a:defRPr>
      </a:lvl1pPr>
      <a:lvl2pPr algn="l" rtl="0" eaLnBrk="0" fontAlgn="base" hangingPunct="0">
        <a:spcBef>
          <a:spcPct val="0"/>
        </a:spcBef>
        <a:spcAft>
          <a:spcPct val="0"/>
        </a:spcAft>
        <a:defRPr sz="2800" b="1">
          <a:solidFill>
            <a:schemeClr val="tx1"/>
          </a:solidFill>
          <a:latin typeface="Arial" charset="0"/>
          <a:ea typeface="MS PGothic" pitchFamily="34" charset="-128"/>
          <a:cs typeface="ＭＳ Ｐゴシック" pitchFamily="127" charset="-128"/>
        </a:defRPr>
      </a:lvl2pPr>
      <a:lvl3pPr algn="l" rtl="0" eaLnBrk="0" fontAlgn="base" hangingPunct="0">
        <a:spcBef>
          <a:spcPct val="0"/>
        </a:spcBef>
        <a:spcAft>
          <a:spcPct val="0"/>
        </a:spcAft>
        <a:defRPr sz="2800" b="1">
          <a:solidFill>
            <a:schemeClr val="tx1"/>
          </a:solidFill>
          <a:latin typeface="Arial" charset="0"/>
          <a:ea typeface="MS PGothic" pitchFamily="34" charset="-128"/>
          <a:cs typeface="ＭＳ Ｐゴシック" pitchFamily="127" charset="-128"/>
        </a:defRPr>
      </a:lvl3pPr>
      <a:lvl4pPr algn="l" rtl="0" eaLnBrk="0" fontAlgn="base" hangingPunct="0">
        <a:spcBef>
          <a:spcPct val="0"/>
        </a:spcBef>
        <a:spcAft>
          <a:spcPct val="0"/>
        </a:spcAft>
        <a:defRPr sz="2800" b="1">
          <a:solidFill>
            <a:schemeClr val="tx1"/>
          </a:solidFill>
          <a:latin typeface="Arial" charset="0"/>
          <a:ea typeface="MS PGothic" pitchFamily="34" charset="-128"/>
          <a:cs typeface="ＭＳ Ｐゴシック" pitchFamily="127" charset="-128"/>
        </a:defRPr>
      </a:lvl4pPr>
      <a:lvl5pPr algn="l" rtl="0" eaLnBrk="0" fontAlgn="base" hangingPunct="0">
        <a:spcBef>
          <a:spcPct val="0"/>
        </a:spcBef>
        <a:spcAft>
          <a:spcPct val="0"/>
        </a:spcAft>
        <a:defRPr sz="2800" b="1">
          <a:solidFill>
            <a:schemeClr val="tx1"/>
          </a:solidFill>
          <a:latin typeface="Arial" charset="0"/>
          <a:ea typeface="MS PGothic" pitchFamily="34" charset="-128"/>
          <a:cs typeface="ＭＳ Ｐゴシック" pitchFamily="127" charset="-128"/>
        </a:defRPr>
      </a:lvl5pPr>
      <a:lvl6pPr marL="285511" algn="l" rtl="0" eaLnBrk="1" fontAlgn="base" hangingPunct="1">
        <a:spcBef>
          <a:spcPct val="0"/>
        </a:spcBef>
        <a:spcAft>
          <a:spcPct val="0"/>
        </a:spcAft>
        <a:defRPr sz="2200" b="1">
          <a:solidFill>
            <a:schemeClr val="tx1"/>
          </a:solidFill>
          <a:latin typeface="Arial" charset="0"/>
          <a:cs typeface="Arial" charset="0"/>
        </a:defRPr>
      </a:lvl6pPr>
      <a:lvl7pPr marL="571021" algn="l" rtl="0" eaLnBrk="1" fontAlgn="base" hangingPunct="1">
        <a:spcBef>
          <a:spcPct val="0"/>
        </a:spcBef>
        <a:spcAft>
          <a:spcPct val="0"/>
        </a:spcAft>
        <a:defRPr sz="2200" b="1">
          <a:solidFill>
            <a:schemeClr val="tx1"/>
          </a:solidFill>
          <a:latin typeface="Arial" charset="0"/>
          <a:cs typeface="Arial" charset="0"/>
        </a:defRPr>
      </a:lvl7pPr>
      <a:lvl8pPr marL="856533" algn="l" rtl="0" eaLnBrk="1" fontAlgn="base" hangingPunct="1">
        <a:spcBef>
          <a:spcPct val="0"/>
        </a:spcBef>
        <a:spcAft>
          <a:spcPct val="0"/>
        </a:spcAft>
        <a:defRPr sz="2200" b="1">
          <a:solidFill>
            <a:schemeClr val="tx1"/>
          </a:solidFill>
          <a:latin typeface="Arial" charset="0"/>
          <a:cs typeface="Arial" charset="0"/>
        </a:defRPr>
      </a:lvl8pPr>
      <a:lvl9pPr marL="1142044" algn="l" rtl="0" eaLnBrk="1" fontAlgn="base" hangingPunct="1">
        <a:spcBef>
          <a:spcPct val="0"/>
        </a:spcBef>
        <a:spcAft>
          <a:spcPct val="0"/>
        </a:spcAft>
        <a:defRPr sz="2200" b="1">
          <a:solidFill>
            <a:schemeClr val="tx1"/>
          </a:solidFill>
          <a:latin typeface="Arial" charset="0"/>
          <a:cs typeface="Arial" charset="0"/>
        </a:defRPr>
      </a:lvl9pPr>
    </p:titleStyle>
    <p:bodyStyle>
      <a:lvl1pPr marL="211138" indent="-211138" algn="l" rtl="0" eaLnBrk="0" fontAlgn="base" hangingPunct="0">
        <a:spcBef>
          <a:spcPts val="500"/>
        </a:spcBef>
        <a:spcAft>
          <a:spcPts val="200"/>
        </a:spcAft>
        <a:buClr>
          <a:schemeClr val="tx2"/>
        </a:buClr>
        <a:buFont typeface="Arial" pitchFamily="34" charset="0"/>
        <a:buChar char="•"/>
        <a:defRPr sz="2400" kern="1200">
          <a:solidFill>
            <a:schemeClr val="tx1"/>
          </a:solidFill>
          <a:latin typeface="Arial" pitchFamily="34" charset="0"/>
          <a:ea typeface="MS PGothic" pitchFamily="34" charset="-128"/>
          <a:cs typeface="ＭＳ Ｐゴシック" pitchFamily="127" charset="-128"/>
        </a:defRPr>
      </a:lvl1pPr>
      <a:lvl2pPr marL="511175" indent="-225425" algn="l" rtl="0" eaLnBrk="0" fontAlgn="base" hangingPunct="0">
        <a:spcBef>
          <a:spcPts val="200"/>
        </a:spcBef>
        <a:spcAft>
          <a:spcPts val="200"/>
        </a:spcAft>
        <a:buFont typeface="Arial" pitchFamily="34" charset="0"/>
        <a:buChar char="–"/>
        <a:defRPr sz="2000" kern="1200">
          <a:solidFill>
            <a:schemeClr val="tx1"/>
          </a:solidFill>
          <a:latin typeface="Arial" pitchFamily="34" charset="0"/>
          <a:ea typeface="MS PGothic" pitchFamily="34" charset="-128"/>
          <a:cs typeface="ＭＳ Ｐゴシック" pitchFamily="127" charset="-128"/>
        </a:defRPr>
      </a:lvl2pPr>
      <a:lvl3pPr marL="711200" indent="-139700" algn="l" rtl="0" eaLnBrk="0" fontAlgn="base" hangingPunct="0">
        <a:spcBef>
          <a:spcPts val="200"/>
        </a:spcBef>
        <a:spcAft>
          <a:spcPts val="200"/>
        </a:spcAft>
        <a:buClr>
          <a:schemeClr val="tx2"/>
        </a:buClr>
        <a:buFont typeface="Arial" pitchFamily="34" charset="0"/>
        <a:buChar char="•"/>
        <a:defRPr kern="1200">
          <a:solidFill>
            <a:schemeClr val="tx1"/>
          </a:solidFill>
          <a:latin typeface="Arial" pitchFamily="34" charset="0"/>
          <a:ea typeface="MS PGothic" pitchFamily="34" charset="-128"/>
          <a:cs typeface="ＭＳ Ｐゴシック" pitchFamily="127" charset="-128"/>
        </a:defRPr>
      </a:lvl3pPr>
      <a:lvl4pPr marL="1084263" indent="-227013" algn="l" rtl="0" eaLnBrk="0" fontAlgn="base" hangingPunct="0">
        <a:spcBef>
          <a:spcPts val="200"/>
        </a:spcBef>
        <a:spcAft>
          <a:spcPts val="200"/>
        </a:spcAft>
        <a:buFont typeface="Arial" pitchFamily="34" charset="0"/>
        <a:buChar char="–"/>
        <a:defRPr kern="1200">
          <a:solidFill>
            <a:schemeClr val="tx1"/>
          </a:solidFill>
          <a:latin typeface="Arial" pitchFamily="34" charset="0"/>
          <a:ea typeface="MS PGothic" pitchFamily="34" charset="-128"/>
          <a:cs typeface="ＭＳ Ｐゴシック" pitchFamily="127" charset="-128"/>
        </a:defRPr>
      </a:lvl4pPr>
      <a:lvl5pPr marL="1373188" indent="-230188" algn="l" rtl="0" eaLnBrk="0" fontAlgn="base" hangingPunct="0">
        <a:spcBef>
          <a:spcPts val="200"/>
        </a:spcBef>
        <a:spcAft>
          <a:spcPts val="200"/>
        </a:spcAft>
        <a:buClr>
          <a:schemeClr val="tx2"/>
        </a:buClr>
        <a:buFont typeface="Arial" pitchFamily="34" charset="0"/>
        <a:buChar char="•"/>
        <a:defRPr kern="1200">
          <a:solidFill>
            <a:schemeClr val="tx1"/>
          </a:solidFill>
          <a:latin typeface="Arial" pitchFamily="34" charset="0"/>
          <a:ea typeface="MS PGothic" pitchFamily="34" charset="-128"/>
          <a:cs typeface="ＭＳ Ｐゴシック" pitchFamily="127" charset="-128"/>
        </a:defRPr>
      </a:lvl5pPr>
      <a:lvl6pPr marL="1570311" indent="-142755" algn="l" defTabSz="571021"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1855822" indent="-142755" algn="l" defTabSz="571021"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2141333" indent="-142755" algn="l" defTabSz="571021"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2426843" indent="-142755" algn="l" defTabSz="571021" rtl="0" eaLnBrk="1" latinLnBrk="0" hangingPunct="1">
        <a:spcBef>
          <a:spcPct val="20000"/>
        </a:spcBef>
        <a:buFont typeface="Arial" pitchFamily="34" charset="0"/>
        <a:buChar char="•"/>
        <a:defRPr sz="1200" kern="1200">
          <a:solidFill>
            <a:schemeClr val="tx1"/>
          </a:solidFill>
          <a:latin typeface="+mn-lt"/>
          <a:ea typeface="+mn-ea"/>
          <a:cs typeface="+mn-cs"/>
        </a:defRPr>
      </a:lvl9pPr>
    </p:bodyStyle>
    <p:otherStyle>
      <a:defPPr>
        <a:defRPr lang="en-US"/>
      </a:defPPr>
      <a:lvl1pPr marL="0" algn="l" defTabSz="571021" rtl="0" eaLnBrk="1" latinLnBrk="0" hangingPunct="1">
        <a:defRPr sz="1100" kern="1200">
          <a:solidFill>
            <a:schemeClr val="tx1"/>
          </a:solidFill>
          <a:latin typeface="+mn-lt"/>
          <a:ea typeface="+mn-ea"/>
          <a:cs typeface="+mn-cs"/>
        </a:defRPr>
      </a:lvl1pPr>
      <a:lvl2pPr marL="285511" algn="l" defTabSz="571021" rtl="0" eaLnBrk="1" latinLnBrk="0" hangingPunct="1">
        <a:defRPr sz="1100" kern="1200">
          <a:solidFill>
            <a:schemeClr val="tx1"/>
          </a:solidFill>
          <a:latin typeface="+mn-lt"/>
          <a:ea typeface="+mn-ea"/>
          <a:cs typeface="+mn-cs"/>
        </a:defRPr>
      </a:lvl2pPr>
      <a:lvl3pPr marL="571021" algn="l" defTabSz="571021" rtl="0" eaLnBrk="1" latinLnBrk="0" hangingPunct="1">
        <a:defRPr sz="1100" kern="1200">
          <a:solidFill>
            <a:schemeClr val="tx1"/>
          </a:solidFill>
          <a:latin typeface="+mn-lt"/>
          <a:ea typeface="+mn-ea"/>
          <a:cs typeface="+mn-cs"/>
        </a:defRPr>
      </a:lvl3pPr>
      <a:lvl4pPr marL="856533" algn="l" defTabSz="571021" rtl="0" eaLnBrk="1" latinLnBrk="0" hangingPunct="1">
        <a:defRPr sz="1100" kern="1200">
          <a:solidFill>
            <a:schemeClr val="tx1"/>
          </a:solidFill>
          <a:latin typeface="+mn-lt"/>
          <a:ea typeface="+mn-ea"/>
          <a:cs typeface="+mn-cs"/>
        </a:defRPr>
      </a:lvl4pPr>
      <a:lvl5pPr marL="1142044" algn="l" defTabSz="571021" rtl="0" eaLnBrk="1" latinLnBrk="0" hangingPunct="1">
        <a:defRPr sz="1100" kern="1200">
          <a:solidFill>
            <a:schemeClr val="tx1"/>
          </a:solidFill>
          <a:latin typeface="+mn-lt"/>
          <a:ea typeface="+mn-ea"/>
          <a:cs typeface="+mn-cs"/>
        </a:defRPr>
      </a:lvl5pPr>
      <a:lvl6pPr marL="1427555" algn="l" defTabSz="571021" rtl="0" eaLnBrk="1" latinLnBrk="0" hangingPunct="1">
        <a:defRPr sz="1100" kern="1200">
          <a:solidFill>
            <a:schemeClr val="tx1"/>
          </a:solidFill>
          <a:latin typeface="+mn-lt"/>
          <a:ea typeface="+mn-ea"/>
          <a:cs typeface="+mn-cs"/>
        </a:defRPr>
      </a:lvl6pPr>
      <a:lvl7pPr marL="1713066" algn="l" defTabSz="571021" rtl="0" eaLnBrk="1" latinLnBrk="0" hangingPunct="1">
        <a:defRPr sz="1100" kern="1200">
          <a:solidFill>
            <a:schemeClr val="tx1"/>
          </a:solidFill>
          <a:latin typeface="+mn-lt"/>
          <a:ea typeface="+mn-ea"/>
          <a:cs typeface="+mn-cs"/>
        </a:defRPr>
      </a:lvl7pPr>
      <a:lvl8pPr marL="1998578" algn="l" defTabSz="571021" rtl="0" eaLnBrk="1" latinLnBrk="0" hangingPunct="1">
        <a:defRPr sz="1100" kern="1200">
          <a:solidFill>
            <a:schemeClr val="tx1"/>
          </a:solidFill>
          <a:latin typeface="+mn-lt"/>
          <a:ea typeface="+mn-ea"/>
          <a:cs typeface="+mn-cs"/>
        </a:defRPr>
      </a:lvl8pPr>
      <a:lvl9pPr marL="2284088" algn="l" defTabSz="571021" rtl="0" eaLnBrk="1" latinLnBrk="0" hangingPunct="1">
        <a:defRPr sz="11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7154" name="Rectangle 7"/>
          <p:cNvSpPr>
            <a:spLocks noGrp="1" noChangeArrowheads="1"/>
          </p:cNvSpPr>
          <p:nvPr>
            <p:ph type="body" idx="1"/>
          </p:nvPr>
        </p:nvSpPr>
        <p:spPr bwMode="auto">
          <a:xfrm>
            <a:off x="876300" y="1200150"/>
            <a:ext cx="7537450" cy="32575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7155" name="Rectangle 8"/>
          <p:cNvSpPr>
            <a:spLocks noGrp="1" noChangeArrowheads="1"/>
          </p:cNvSpPr>
          <p:nvPr>
            <p:ph type="title"/>
          </p:nvPr>
        </p:nvSpPr>
        <p:spPr bwMode="auto">
          <a:xfrm>
            <a:off x="889000" y="292100"/>
            <a:ext cx="7581900" cy="6429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 name="Footer Placeholder 3"/>
          <p:cNvSpPr txBox="1">
            <a:spLocks noGrp="1"/>
          </p:cNvSpPr>
          <p:nvPr userDrawn="1">
            <p:ph type="ftr" sz="quarter" idx="3"/>
          </p:nvPr>
        </p:nvSpPr>
        <p:spPr bwMode="auto">
          <a:xfrm>
            <a:off x="914400" y="4914900"/>
            <a:ext cx="8077200" cy="100013"/>
          </a:xfrm>
          <a:prstGeom prst="rect">
            <a:avLst/>
          </a:prstGeom>
          <a:ln>
            <a:miter lim="800000"/>
            <a:headEnd/>
            <a:tailEnd/>
          </a:ln>
        </p:spPr>
        <p:txBody>
          <a:bodyPr vert="horz" wrap="square" lIns="0" tIns="0" rIns="0" bIns="0" numCol="1" anchor="ctr" anchorCtr="0" compatLnSpc="1">
            <a:prstTxWarp prst="textNoShape">
              <a:avLst/>
            </a:prstTxWarp>
          </a:bodyPr>
          <a:lstStyle>
            <a:lvl1pPr eaLnBrk="0" hangingPunct="0">
              <a:lnSpc>
                <a:spcPct val="90000"/>
              </a:lnSpc>
              <a:spcBef>
                <a:spcPct val="50000"/>
              </a:spcBef>
              <a:buClr>
                <a:srgbClr val="667263"/>
              </a:buClr>
              <a:defRPr sz="1000">
                <a:solidFill>
                  <a:srgbClr val="000000"/>
                </a:solidFill>
                <a:latin typeface="+mn-lt"/>
                <a:ea typeface="+mn-ea"/>
              </a:defRPr>
            </a:lvl1pPr>
          </a:lstStyle>
          <a:p>
            <a:pPr>
              <a:defRPr/>
            </a:pPr>
            <a:r>
              <a:rPr lang="en-US"/>
              <a:t>Forward looking information is subject to change without notice at Oracle's sole decretion.</a:t>
            </a:r>
          </a:p>
        </p:txBody>
      </p:sp>
    </p:spTree>
  </p:cSld>
  <p:clrMap bg1="lt1" tx1="dk1" bg2="lt2" tx2="dk2" accent1="accent1" accent2="accent2" accent3="accent3" accent4="accent4" accent5="accent5" accent6="accent6" hlink="hlink" folHlink="folHlink"/>
  <p:sldLayoutIdLst>
    <p:sldLayoutId id="2147484829" r:id="rId1"/>
  </p:sldLayoutIdLst>
  <p:transition>
    <p:wipe dir="r"/>
  </p:transition>
  <p:hf sldNum="0" hdr="0" dt="0"/>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charset="0"/>
          <a:ea typeface="MS PGothic" pitchFamily="34" charset="-128"/>
        </a:defRPr>
      </a:lvl2pPr>
      <a:lvl3pPr algn="l" rtl="0" eaLnBrk="0" fontAlgn="base" hangingPunct="0">
        <a:spcBef>
          <a:spcPct val="0"/>
        </a:spcBef>
        <a:spcAft>
          <a:spcPct val="0"/>
        </a:spcAft>
        <a:defRPr sz="2400" b="1">
          <a:solidFill>
            <a:schemeClr val="tx1"/>
          </a:solidFill>
          <a:latin typeface="Arial" charset="0"/>
          <a:ea typeface="MS PGothic" pitchFamily="34" charset="-128"/>
        </a:defRPr>
      </a:lvl3pPr>
      <a:lvl4pPr algn="l" rtl="0" eaLnBrk="0" fontAlgn="base" hangingPunct="0">
        <a:spcBef>
          <a:spcPct val="0"/>
        </a:spcBef>
        <a:spcAft>
          <a:spcPct val="0"/>
        </a:spcAft>
        <a:defRPr sz="2400" b="1">
          <a:solidFill>
            <a:schemeClr val="tx1"/>
          </a:solidFill>
          <a:latin typeface="Arial" charset="0"/>
          <a:ea typeface="MS PGothic" pitchFamily="34" charset="-128"/>
        </a:defRPr>
      </a:lvl4pPr>
      <a:lvl5pPr algn="l" rtl="0" eaLnBrk="0" fontAlgn="base" hangingPunct="0">
        <a:spcBef>
          <a:spcPct val="0"/>
        </a:spcBef>
        <a:spcAft>
          <a:spcPct val="0"/>
        </a:spcAft>
        <a:defRPr sz="2400" b="1">
          <a:solidFill>
            <a:schemeClr val="tx1"/>
          </a:solidFill>
          <a:latin typeface="Arial" charset="0"/>
          <a:ea typeface="MS PGothic" pitchFamily="34" charset="-128"/>
        </a:defRPr>
      </a:lvl5pPr>
      <a:lvl6pPr marL="457200" algn="l" rtl="0" fontAlgn="base">
        <a:spcBef>
          <a:spcPct val="0"/>
        </a:spcBef>
        <a:spcAft>
          <a:spcPct val="0"/>
        </a:spcAft>
        <a:defRPr sz="2400" b="1">
          <a:solidFill>
            <a:schemeClr val="tx1"/>
          </a:solidFill>
          <a:latin typeface="Arial" charset="0"/>
        </a:defRPr>
      </a:lvl6pPr>
      <a:lvl7pPr marL="914400" algn="l" rtl="0" fontAlgn="base">
        <a:spcBef>
          <a:spcPct val="0"/>
        </a:spcBef>
        <a:spcAft>
          <a:spcPct val="0"/>
        </a:spcAft>
        <a:defRPr sz="2400" b="1">
          <a:solidFill>
            <a:schemeClr val="tx1"/>
          </a:solidFill>
          <a:latin typeface="Arial" charset="0"/>
        </a:defRPr>
      </a:lvl7pPr>
      <a:lvl8pPr marL="1371600" algn="l" rtl="0" fontAlgn="base">
        <a:spcBef>
          <a:spcPct val="0"/>
        </a:spcBef>
        <a:spcAft>
          <a:spcPct val="0"/>
        </a:spcAft>
        <a:defRPr sz="2400" b="1">
          <a:solidFill>
            <a:schemeClr val="tx1"/>
          </a:solidFill>
          <a:latin typeface="Arial" charset="0"/>
        </a:defRPr>
      </a:lvl8pPr>
      <a:lvl9pPr marL="1828800" algn="l" rtl="0" fontAlgn="base">
        <a:spcBef>
          <a:spcPct val="0"/>
        </a:spcBef>
        <a:spcAft>
          <a:spcPct val="0"/>
        </a:spcAft>
        <a:defRPr sz="2400" b="1">
          <a:solidFill>
            <a:schemeClr val="tx1"/>
          </a:solidFill>
          <a:latin typeface="Arial" charset="0"/>
        </a:defRPr>
      </a:lvl9pPr>
    </p:titleStyle>
    <p:bodyStyle>
      <a:lvl1pPr marL="227013" indent="-227013"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569913" indent="-228600" algn="l" rtl="0" eaLnBrk="0" fontAlgn="base" hangingPunct="0">
        <a:spcBef>
          <a:spcPct val="20000"/>
        </a:spcBef>
        <a:spcAft>
          <a:spcPct val="0"/>
        </a:spcAft>
        <a:buClr>
          <a:schemeClr val="tx2"/>
        </a:buClr>
        <a:buChar char="•"/>
        <a:defRPr sz="2000">
          <a:solidFill>
            <a:schemeClr val="tx1"/>
          </a:solidFill>
          <a:latin typeface="+mn-lt"/>
          <a:ea typeface="+mn-ea"/>
        </a:defRPr>
      </a:lvl2pPr>
      <a:lvl3pPr marL="914400" indent="-230188" algn="l" rtl="0" eaLnBrk="0" fontAlgn="base" hangingPunct="0">
        <a:spcBef>
          <a:spcPct val="20000"/>
        </a:spcBef>
        <a:spcAft>
          <a:spcPct val="0"/>
        </a:spcAft>
        <a:buClr>
          <a:schemeClr val="tx2"/>
        </a:buClr>
        <a:buChar char="•"/>
        <a:defRPr sz="2000">
          <a:solidFill>
            <a:schemeClr val="tx1"/>
          </a:solidFill>
          <a:latin typeface="+mn-lt"/>
          <a:ea typeface="+mn-ea"/>
        </a:defRPr>
      </a:lvl3pPr>
      <a:lvl4pPr marL="1258888" indent="-230188" algn="l" rtl="0" eaLnBrk="0" fontAlgn="base" hangingPunct="0">
        <a:spcBef>
          <a:spcPct val="20000"/>
        </a:spcBef>
        <a:spcAft>
          <a:spcPct val="0"/>
        </a:spcAft>
        <a:buClr>
          <a:schemeClr val="tx2"/>
        </a:buClr>
        <a:buChar char="•"/>
        <a:defRPr sz="2000">
          <a:solidFill>
            <a:schemeClr val="tx1"/>
          </a:solidFill>
          <a:latin typeface="+mn-lt"/>
          <a:ea typeface="+mn-ea"/>
        </a:defRPr>
      </a:lvl4pPr>
      <a:lvl5pPr marL="1601788" indent="-228600" algn="l" rtl="0" eaLnBrk="0" fontAlgn="base" hangingPunct="0">
        <a:spcBef>
          <a:spcPct val="20000"/>
        </a:spcBef>
        <a:spcAft>
          <a:spcPct val="0"/>
        </a:spcAft>
        <a:buClr>
          <a:schemeClr val="tx2"/>
        </a:buClr>
        <a:buChar char="•"/>
        <a:defRPr sz="2000">
          <a:solidFill>
            <a:schemeClr val="tx1"/>
          </a:solidFill>
          <a:latin typeface="+mn-lt"/>
          <a:ea typeface="+mn-ea"/>
        </a:defRPr>
      </a:lvl5pPr>
      <a:lvl6pPr marL="2058988" indent="-228600" algn="l" rtl="0" fontAlgn="base">
        <a:spcBef>
          <a:spcPct val="20000"/>
        </a:spcBef>
        <a:spcAft>
          <a:spcPct val="0"/>
        </a:spcAft>
        <a:buClr>
          <a:schemeClr val="tx2"/>
        </a:buClr>
        <a:buFont typeface="Times"/>
        <a:buChar char="•"/>
        <a:defRPr sz="2000">
          <a:solidFill>
            <a:schemeClr val="tx1"/>
          </a:solidFill>
          <a:latin typeface="+mn-lt"/>
        </a:defRPr>
      </a:lvl6pPr>
      <a:lvl7pPr marL="2516188" indent="-228600" algn="l" rtl="0" fontAlgn="base">
        <a:spcBef>
          <a:spcPct val="20000"/>
        </a:spcBef>
        <a:spcAft>
          <a:spcPct val="0"/>
        </a:spcAft>
        <a:buClr>
          <a:schemeClr val="tx2"/>
        </a:buClr>
        <a:buFont typeface="Times"/>
        <a:buChar char="•"/>
        <a:defRPr sz="2000">
          <a:solidFill>
            <a:schemeClr val="tx1"/>
          </a:solidFill>
          <a:latin typeface="+mn-lt"/>
        </a:defRPr>
      </a:lvl7pPr>
      <a:lvl8pPr marL="2973388" indent="-228600" algn="l" rtl="0" fontAlgn="base">
        <a:spcBef>
          <a:spcPct val="20000"/>
        </a:spcBef>
        <a:spcAft>
          <a:spcPct val="0"/>
        </a:spcAft>
        <a:buClr>
          <a:schemeClr val="tx2"/>
        </a:buClr>
        <a:buFont typeface="Times"/>
        <a:buChar char="•"/>
        <a:defRPr sz="2000">
          <a:solidFill>
            <a:schemeClr val="tx1"/>
          </a:solidFill>
          <a:latin typeface="+mn-lt"/>
        </a:defRPr>
      </a:lvl8pPr>
      <a:lvl9pPr marL="3430588" indent="-228600" algn="l" rtl="0" fontAlgn="base">
        <a:spcBef>
          <a:spcPct val="20000"/>
        </a:spcBef>
        <a:spcAft>
          <a:spcPct val="0"/>
        </a:spcAft>
        <a:buClr>
          <a:schemeClr val="tx2"/>
        </a:buClr>
        <a:buFont typeface="Times"/>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7634" name="Title Placeholder 1"/>
          <p:cNvSpPr>
            <a:spLocks noGrp="1"/>
          </p:cNvSpPr>
          <p:nvPr>
            <p:ph type="title"/>
          </p:nvPr>
        </p:nvSpPr>
        <p:spPr bwMode="auto">
          <a:xfrm>
            <a:off x="808038" y="201613"/>
            <a:ext cx="8132762" cy="431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97635" name="Text Placeholder 2"/>
          <p:cNvSpPr>
            <a:spLocks noGrp="1"/>
          </p:cNvSpPr>
          <p:nvPr>
            <p:ph type="body" idx="1"/>
          </p:nvPr>
        </p:nvSpPr>
        <p:spPr bwMode="auto">
          <a:xfrm>
            <a:off x="808038" y="1163638"/>
            <a:ext cx="8126412" cy="34782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 name="Footer Placeholder 4"/>
          <p:cNvSpPr>
            <a:spLocks noGrp="1"/>
          </p:cNvSpPr>
          <p:nvPr>
            <p:ph type="ftr" sz="quarter" idx="3"/>
          </p:nvPr>
        </p:nvSpPr>
        <p:spPr>
          <a:xfrm>
            <a:off x="6037263" y="4791075"/>
            <a:ext cx="2895600" cy="274638"/>
          </a:xfrm>
          <a:prstGeom prst="rect">
            <a:avLst/>
          </a:prstGeom>
        </p:spPr>
        <p:txBody>
          <a:bodyPr vert="horz" wrap="square" lIns="57115" tIns="28558" rIns="57115" bIns="28558" rtlCol="0" anchor="ctr"/>
          <a:lstStyle>
            <a:lvl1pPr algn="ctr">
              <a:lnSpc>
                <a:spcPct val="90000"/>
              </a:lnSpc>
              <a:spcBef>
                <a:spcPct val="50000"/>
              </a:spcBef>
              <a:buClr>
                <a:srgbClr val="829E7E"/>
              </a:buClr>
              <a:defRPr>
                <a:solidFill>
                  <a:srgbClr val="000000">
                    <a:tint val="75000"/>
                  </a:srgbClr>
                </a:solidFill>
                <a:latin typeface="+mn-lt"/>
                <a:ea typeface="ＭＳ Ｐゴシック" charset="-128"/>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831" r:id="rId1"/>
  </p:sldLayoutIdLst>
  <p:transition spd="slow"/>
  <p:txStyles>
    <p:titleStyle>
      <a:lvl1pPr algn="l" rtl="0" eaLnBrk="0" fontAlgn="base" hangingPunct="0">
        <a:spcBef>
          <a:spcPct val="0"/>
        </a:spcBef>
        <a:spcAft>
          <a:spcPct val="0"/>
        </a:spcAft>
        <a:defRPr sz="2800" b="1" kern="1200">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charset="0"/>
          <a:ea typeface="MS PGothic" pitchFamily="34" charset="-128"/>
          <a:cs typeface="ＭＳ Ｐゴシック" pitchFamily="127" charset="-128"/>
        </a:defRPr>
      </a:lvl2pPr>
      <a:lvl3pPr algn="l" rtl="0" eaLnBrk="0" fontAlgn="base" hangingPunct="0">
        <a:spcBef>
          <a:spcPct val="0"/>
        </a:spcBef>
        <a:spcAft>
          <a:spcPct val="0"/>
        </a:spcAft>
        <a:defRPr sz="2800" b="1">
          <a:solidFill>
            <a:schemeClr val="tx1"/>
          </a:solidFill>
          <a:latin typeface="Arial" charset="0"/>
          <a:ea typeface="MS PGothic" pitchFamily="34" charset="-128"/>
          <a:cs typeface="ＭＳ Ｐゴシック" pitchFamily="127" charset="-128"/>
        </a:defRPr>
      </a:lvl3pPr>
      <a:lvl4pPr algn="l" rtl="0" eaLnBrk="0" fontAlgn="base" hangingPunct="0">
        <a:spcBef>
          <a:spcPct val="0"/>
        </a:spcBef>
        <a:spcAft>
          <a:spcPct val="0"/>
        </a:spcAft>
        <a:defRPr sz="2800" b="1">
          <a:solidFill>
            <a:schemeClr val="tx1"/>
          </a:solidFill>
          <a:latin typeface="Arial" charset="0"/>
          <a:ea typeface="MS PGothic" pitchFamily="34" charset="-128"/>
          <a:cs typeface="ＭＳ Ｐゴシック" pitchFamily="127" charset="-128"/>
        </a:defRPr>
      </a:lvl4pPr>
      <a:lvl5pPr algn="l" rtl="0" eaLnBrk="0" fontAlgn="base" hangingPunct="0">
        <a:spcBef>
          <a:spcPct val="0"/>
        </a:spcBef>
        <a:spcAft>
          <a:spcPct val="0"/>
        </a:spcAft>
        <a:defRPr sz="2800" b="1">
          <a:solidFill>
            <a:schemeClr val="tx1"/>
          </a:solidFill>
          <a:latin typeface="Arial" charset="0"/>
          <a:ea typeface="MS PGothic" pitchFamily="34" charset="-128"/>
          <a:cs typeface="ＭＳ Ｐゴシック" pitchFamily="127" charset="-128"/>
        </a:defRPr>
      </a:lvl5pPr>
      <a:lvl6pPr marL="285573" algn="l" rtl="0" eaLnBrk="1" fontAlgn="base" hangingPunct="1">
        <a:spcBef>
          <a:spcPct val="0"/>
        </a:spcBef>
        <a:spcAft>
          <a:spcPct val="0"/>
        </a:spcAft>
        <a:defRPr sz="2200" b="1">
          <a:solidFill>
            <a:schemeClr val="tx1"/>
          </a:solidFill>
          <a:latin typeface="Arial" charset="0"/>
          <a:cs typeface="Arial" charset="0"/>
        </a:defRPr>
      </a:lvl6pPr>
      <a:lvl7pPr marL="571145" algn="l" rtl="0" eaLnBrk="1" fontAlgn="base" hangingPunct="1">
        <a:spcBef>
          <a:spcPct val="0"/>
        </a:spcBef>
        <a:spcAft>
          <a:spcPct val="0"/>
        </a:spcAft>
        <a:defRPr sz="2200" b="1">
          <a:solidFill>
            <a:schemeClr val="tx1"/>
          </a:solidFill>
          <a:latin typeface="Arial" charset="0"/>
          <a:cs typeface="Arial" charset="0"/>
        </a:defRPr>
      </a:lvl7pPr>
      <a:lvl8pPr marL="856718" algn="l" rtl="0" eaLnBrk="1" fontAlgn="base" hangingPunct="1">
        <a:spcBef>
          <a:spcPct val="0"/>
        </a:spcBef>
        <a:spcAft>
          <a:spcPct val="0"/>
        </a:spcAft>
        <a:defRPr sz="2200" b="1">
          <a:solidFill>
            <a:schemeClr val="tx1"/>
          </a:solidFill>
          <a:latin typeface="Arial" charset="0"/>
          <a:cs typeface="Arial" charset="0"/>
        </a:defRPr>
      </a:lvl8pPr>
      <a:lvl9pPr marL="1142291" algn="l" rtl="0" eaLnBrk="1" fontAlgn="base" hangingPunct="1">
        <a:spcBef>
          <a:spcPct val="0"/>
        </a:spcBef>
        <a:spcAft>
          <a:spcPct val="0"/>
        </a:spcAft>
        <a:defRPr sz="2200" b="1">
          <a:solidFill>
            <a:schemeClr val="tx1"/>
          </a:solidFill>
          <a:latin typeface="Arial" charset="0"/>
          <a:cs typeface="Arial" charset="0"/>
        </a:defRPr>
      </a:lvl9pPr>
    </p:titleStyle>
    <p:bodyStyle>
      <a:lvl1pPr marL="212725" indent="-212725" algn="l" rtl="0" eaLnBrk="0" fontAlgn="base" hangingPunct="0">
        <a:spcBef>
          <a:spcPts val="500"/>
        </a:spcBef>
        <a:spcAft>
          <a:spcPts val="200"/>
        </a:spcAft>
        <a:buClr>
          <a:schemeClr val="tx2"/>
        </a:buClr>
        <a:buFont typeface="Arial" pitchFamily="34" charset="0"/>
        <a:buChar char="•"/>
        <a:defRPr sz="2400" kern="1200">
          <a:solidFill>
            <a:schemeClr val="tx1"/>
          </a:solidFill>
          <a:latin typeface="+mn-lt"/>
          <a:ea typeface="+mn-ea"/>
          <a:cs typeface="+mn-cs"/>
        </a:defRPr>
      </a:lvl1pPr>
      <a:lvl2pPr marL="512763" indent="-227013" algn="l" rtl="0" eaLnBrk="0" fontAlgn="base" hangingPunct="0">
        <a:spcBef>
          <a:spcPts val="200"/>
        </a:spcBef>
        <a:spcAft>
          <a:spcPts val="200"/>
        </a:spcAft>
        <a:buFont typeface="Arial" pitchFamily="34" charset="0"/>
        <a:buChar char="–"/>
        <a:defRPr sz="2000" kern="1200">
          <a:solidFill>
            <a:schemeClr val="tx1"/>
          </a:solidFill>
          <a:latin typeface="+mn-lt"/>
          <a:ea typeface="+mn-ea"/>
          <a:cs typeface="+mn-cs"/>
        </a:defRPr>
      </a:lvl2pPr>
      <a:lvl3pPr marL="712788" indent="-141288" algn="l" rtl="0" eaLnBrk="0" fontAlgn="base" hangingPunct="0">
        <a:spcBef>
          <a:spcPts val="200"/>
        </a:spcBef>
        <a:spcAft>
          <a:spcPts val="200"/>
        </a:spcAft>
        <a:buClr>
          <a:schemeClr val="tx2"/>
        </a:buClr>
        <a:buFont typeface="Arial" pitchFamily="34" charset="0"/>
        <a:buChar char="•"/>
        <a:defRPr kern="1200">
          <a:solidFill>
            <a:schemeClr val="tx1"/>
          </a:solidFill>
          <a:latin typeface="+mn-lt"/>
          <a:ea typeface="+mn-ea"/>
          <a:cs typeface="+mn-cs"/>
        </a:defRPr>
      </a:lvl3pPr>
      <a:lvl4pPr marL="1085850" indent="-228600" algn="l" rtl="0" eaLnBrk="0" fontAlgn="base" hangingPunct="0">
        <a:spcBef>
          <a:spcPts val="200"/>
        </a:spcBef>
        <a:spcAft>
          <a:spcPts val="200"/>
        </a:spcAft>
        <a:buFont typeface="Arial" pitchFamily="34" charset="0"/>
        <a:buChar char="–"/>
        <a:defRPr kern="1200">
          <a:solidFill>
            <a:schemeClr val="tx1"/>
          </a:solidFill>
          <a:latin typeface="+mn-lt"/>
          <a:ea typeface="+mn-ea"/>
          <a:cs typeface="+mn-cs"/>
        </a:defRPr>
      </a:lvl4pPr>
      <a:lvl5pPr marL="1374775" indent="-231775" algn="l" rtl="0" eaLnBrk="0" fontAlgn="base" hangingPunct="0">
        <a:spcBef>
          <a:spcPts val="200"/>
        </a:spcBef>
        <a:spcAft>
          <a:spcPts val="200"/>
        </a:spcAft>
        <a:buClr>
          <a:schemeClr val="tx2"/>
        </a:buClr>
        <a:buFont typeface="Arial" pitchFamily="34" charset="0"/>
        <a:buChar char="•"/>
        <a:defRPr kern="1200">
          <a:solidFill>
            <a:schemeClr val="tx1"/>
          </a:solidFill>
          <a:latin typeface="+mn-lt"/>
          <a:ea typeface="+mn-ea"/>
          <a:cs typeface="+mn-cs"/>
        </a:defRPr>
      </a:lvl5pPr>
      <a:lvl6pPr marL="1570651"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1856224"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2141797"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2427369"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7346" name="Title Placeholder 1"/>
          <p:cNvSpPr>
            <a:spLocks noGrp="1"/>
          </p:cNvSpPr>
          <p:nvPr>
            <p:ph type="title"/>
          </p:nvPr>
        </p:nvSpPr>
        <p:spPr bwMode="auto">
          <a:xfrm>
            <a:off x="808038" y="201613"/>
            <a:ext cx="8132762" cy="431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57347" name="Text Placeholder 2"/>
          <p:cNvSpPr>
            <a:spLocks noGrp="1"/>
          </p:cNvSpPr>
          <p:nvPr>
            <p:ph type="body" idx="1"/>
          </p:nvPr>
        </p:nvSpPr>
        <p:spPr bwMode="auto">
          <a:xfrm>
            <a:off x="808038" y="1163638"/>
            <a:ext cx="8126412" cy="34782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6037263" y="4792663"/>
            <a:ext cx="2895600" cy="274637"/>
          </a:xfrm>
          <a:prstGeom prst="rect">
            <a:avLst/>
          </a:prstGeom>
        </p:spPr>
        <p:txBody>
          <a:bodyPr vert="horz" wrap="square" lIns="57103" tIns="28552" rIns="57103" bIns="28552" rtlCol="0" anchor="ctr"/>
          <a:lstStyle>
            <a:lvl1pPr algn="ctr">
              <a:lnSpc>
                <a:spcPct val="90000"/>
              </a:lnSpc>
              <a:spcBef>
                <a:spcPct val="50000"/>
              </a:spcBef>
              <a:buClr>
                <a:srgbClr val="829E7E"/>
              </a:buClr>
              <a:defRPr sz="700" dirty="0">
                <a:solidFill>
                  <a:srgbClr val="000000">
                    <a:tint val="75000"/>
                  </a:srgbClr>
                </a:solidFill>
                <a:latin typeface="Arial" charset="0"/>
                <a:ea typeface="ＭＳ Ｐゴシック" charset="-128"/>
                <a:cs typeface="+mn-cs"/>
              </a:defRPr>
            </a:lvl1pPr>
          </a:lstStyle>
          <a:p>
            <a:pPr>
              <a:defRPr/>
            </a:pPr>
            <a:endParaRPr lang="en-US"/>
          </a:p>
        </p:txBody>
      </p:sp>
      <p:pic>
        <p:nvPicPr>
          <p:cNvPr id="57349" name="Picture 24" descr="Small Red Square"/>
          <p:cNvPicPr>
            <a:picLocks noChangeAspect="1" noChangeArrowheads="1"/>
          </p:cNvPicPr>
          <p:nvPr/>
        </p:nvPicPr>
        <p:blipFill>
          <a:blip r:embed="rId11"/>
          <a:srcRect/>
          <a:stretch>
            <a:fillRect/>
          </a:stretch>
        </p:blipFill>
        <p:spPr bwMode="auto">
          <a:xfrm>
            <a:off x="0" y="0"/>
            <a:ext cx="573088" cy="550863"/>
          </a:xfrm>
          <a:prstGeom prst="rect">
            <a:avLst/>
          </a:prstGeom>
          <a:solidFill>
            <a:schemeClr val="tx2"/>
          </a:solidFill>
          <a:ln w="9525">
            <a:noFill/>
            <a:miter lim="800000"/>
            <a:headEnd/>
            <a:tailEnd/>
          </a:ln>
        </p:spPr>
      </p:pic>
      <p:grpSp>
        <p:nvGrpSpPr>
          <p:cNvPr id="57350" name="Group 5"/>
          <p:cNvGrpSpPr>
            <a:grpSpLocks/>
          </p:cNvGrpSpPr>
          <p:nvPr/>
        </p:nvGrpSpPr>
        <p:grpSpPr bwMode="auto">
          <a:xfrm>
            <a:off x="0" y="4629150"/>
            <a:ext cx="9144000" cy="168275"/>
            <a:chOff x="0" y="4629150"/>
            <a:chExt cx="9144000" cy="168275"/>
          </a:xfrm>
        </p:grpSpPr>
        <p:pic>
          <p:nvPicPr>
            <p:cNvPr id="57357" name="Picture 25" descr="Red Bar"/>
            <p:cNvPicPr>
              <a:picLocks noChangeAspect="1" noChangeArrowheads="1"/>
            </p:cNvPicPr>
            <p:nvPr/>
          </p:nvPicPr>
          <p:blipFill>
            <a:blip r:embed="rId12"/>
            <a:srcRect/>
            <a:stretch>
              <a:fillRect/>
            </a:stretch>
          </p:blipFill>
          <p:spPr bwMode="auto">
            <a:xfrm>
              <a:off x="0" y="4629150"/>
              <a:ext cx="9144000" cy="168275"/>
            </a:xfrm>
            <a:prstGeom prst="rect">
              <a:avLst/>
            </a:prstGeom>
            <a:noFill/>
            <a:ln w="9525">
              <a:noFill/>
              <a:miter lim="800000"/>
              <a:headEnd/>
              <a:tailEnd/>
            </a:ln>
          </p:spPr>
        </p:pic>
        <p:pic>
          <p:nvPicPr>
            <p:cNvPr id="57358" name="Picture 3" descr="O_redbox_clr_rgb.jpg"/>
            <p:cNvPicPr>
              <a:picLocks noChangeAspect="1"/>
            </p:cNvPicPr>
            <p:nvPr/>
          </p:nvPicPr>
          <p:blipFill>
            <a:blip r:embed="rId13"/>
            <a:srcRect/>
            <a:stretch>
              <a:fillRect/>
            </a:stretch>
          </p:blipFill>
          <p:spPr bwMode="auto">
            <a:xfrm>
              <a:off x="7989654" y="4651456"/>
              <a:ext cx="755707" cy="118628"/>
            </a:xfrm>
            <a:prstGeom prst="rect">
              <a:avLst/>
            </a:prstGeom>
            <a:noFill/>
            <a:ln w="9525">
              <a:noFill/>
              <a:miter lim="800000"/>
              <a:headEnd/>
              <a:tailEnd/>
            </a:ln>
          </p:spPr>
        </p:pic>
      </p:grpSp>
      <p:sp>
        <p:nvSpPr>
          <p:cNvPr id="14" name="Text Box 14"/>
          <p:cNvSpPr txBox="1">
            <a:spLocks noChangeArrowheads="1"/>
          </p:cNvSpPr>
          <p:nvPr userDrawn="1"/>
        </p:nvSpPr>
        <p:spPr bwMode="auto">
          <a:xfrm>
            <a:off x="635000" y="4875213"/>
            <a:ext cx="157163" cy="219075"/>
          </a:xfrm>
          <a:prstGeom prst="rect">
            <a:avLst/>
          </a:prstGeom>
          <a:noFill/>
          <a:ln>
            <a:noFill/>
          </a:ln>
          <a:extLst>
            <a:ext uri="{909E8E84-426E-40dd-AFC4-6F175D3DCCD1}"/>
            <a:ext uri="{91240B29-F687-4f45-9708-019B960494DF}"/>
          </a:extLst>
        </p:spPr>
        <p:txBody>
          <a:bodyPr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777" eaLnBrk="1" hangingPunct="1">
              <a:spcBef>
                <a:spcPts val="0"/>
              </a:spcBef>
              <a:buClr>
                <a:srgbClr val="829E7E"/>
              </a:buClr>
              <a:buFont typeface="Arial"/>
              <a:buNone/>
              <a:defRPr/>
            </a:pPr>
            <a:fld id="{325917E9-1423-460D-849E-BB925E093DB0}" type="slidenum">
              <a:rPr lang="en-US" sz="600" smtClean="0">
                <a:solidFill>
                  <a:srgbClr val="000000"/>
                </a:solidFill>
                <a:cs typeface="Arial" pitchFamily="34" charset="0"/>
              </a:rPr>
              <a:pPr algn="r" defTabSz="342777" eaLnBrk="1" hangingPunct="1">
                <a:spcBef>
                  <a:spcPts val="0"/>
                </a:spcBef>
                <a:buClr>
                  <a:srgbClr val="829E7E"/>
                </a:buClr>
                <a:buFont typeface="Arial"/>
                <a:buNone/>
                <a:defRPr/>
              </a:pPr>
              <a:t>‹#›</a:t>
            </a:fld>
            <a:endParaRPr lang="en-US" sz="600" dirty="0" smtClean="0">
              <a:solidFill>
                <a:srgbClr val="292929"/>
              </a:solidFill>
              <a:cs typeface="Arial" pitchFamily="34" charset="0"/>
            </a:endParaRPr>
          </a:p>
        </p:txBody>
      </p:sp>
      <p:sp>
        <p:nvSpPr>
          <p:cNvPr id="18" name="Text Box 14"/>
          <p:cNvSpPr txBox="1">
            <a:spLocks noChangeArrowheads="1"/>
          </p:cNvSpPr>
          <p:nvPr userDrawn="1"/>
        </p:nvSpPr>
        <p:spPr bwMode="auto">
          <a:xfrm>
            <a:off x="858838" y="4875213"/>
            <a:ext cx="2228850" cy="219075"/>
          </a:xfrm>
          <a:prstGeom prst="rect">
            <a:avLst/>
          </a:prstGeom>
          <a:noFill/>
          <a:ln>
            <a:noFill/>
          </a:ln>
          <a:extLst>
            <a:ext uri="{909E8E84-426E-40dd-AFC4-6F175D3DCCD1}"/>
            <a:ext uri="{91240B29-F687-4f45-9708-019B960494DF}"/>
          </a:extLst>
        </p:spPr>
        <p:txBody>
          <a:bodyPr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777" eaLnBrk="1" hangingPunct="1">
              <a:spcBef>
                <a:spcPts val="0"/>
              </a:spcBef>
              <a:buClr>
                <a:srgbClr val="829E7E"/>
              </a:buClr>
              <a:buFont typeface="Arial"/>
              <a:buNone/>
              <a:defRPr/>
            </a:pPr>
            <a:r>
              <a:rPr lang="en-US" sz="600" dirty="0" smtClean="0">
                <a:solidFill>
                  <a:srgbClr val="292929"/>
                </a:solidFill>
                <a:cs typeface="Arial" pitchFamily="34" charset="0"/>
              </a:rPr>
              <a:t>Copyright © 2011, Oracle and/or its affiliates. All rights reserved.</a:t>
            </a:r>
          </a:p>
        </p:txBody>
      </p:sp>
      <p:cxnSp>
        <p:nvCxnSpPr>
          <p:cNvPr id="19" name="Straight Connector 18"/>
          <p:cNvCxnSpPr/>
          <p:nvPr userDrawn="1"/>
        </p:nvCxnSpPr>
        <p:spPr>
          <a:xfrm flipH="1">
            <a:off x="823913" y="4897438"/>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nvGrpSpPr>
          <p:cNvPr id="57354" name="Group 19"/>
          <p:cNvGrpSpPr>
            <a:grpSpLocks/>
          </p:cNvGrpSpPr>
          <p:nvPr userDrawn="1"/>
        </p:nvGrpSpPr>
        <p:grpSpPr bwMode="auto">
          <a:xfrm>
            <a:off x="3094038" y="4875213"/>
            <a:ext cx="2289175" cy="219075"/>
            <a:chOff x="3094495" y="4875691"/>
            <a:chExt cx="2289387" cy="219168"/>
          </a:xfrm>
        </p:grpSpPr>
        <p:sp>
          <p:nvSpPr>
            <p:cNvPr id="21" name="Text Box 14"/>
            <p:cNvSpPr txBox="1">
              <a:spLocks noChangeArrowheads="1"/>
            </p:cNvSpPr>
            <p:nvPr userDrawn="1"/>
          </p:nvSpPr>
          <p:spPr bwMode="auto">
            <a:xfrm>
              <a:off x="3124660" y="4875691"/>
              <a:ext cx="2259222" cy="219168"/>
            </a:xfrm>
            <a:prstGeom prst="rect">
              <a:avLst/>
            </a:prstGeom>
            <a:noFill/>
            <a:ln>
              <a:noFill/>
            </a:ln>
            <a:extLst>
              <a:ext uri="{909E8E84-426E-40dd-AFC4-6F175D3DCCD1}"/>
              <a:ext uri="{91240B29-F687-4f45-9708-019B960494DF}"/>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777" eaLnBrk="1" hangingPunct="1">
                <a:spcBef>
                  <a:spcPts val="0"/>
                </a:spcBef>
                <a:buClr>
                  <a:srgbClr val="829E7E"/>
                </a:buClr>
                <a:buFont typeface="Arial"/>
                <a:buNone/>
                <a:defRPr/>
              </a:pPr>
              <a:r>
                <a:rPr lang="en-US" sz="600" dirty="0" smtClean="0">
                  <a:solidFill>
                    <a:srgbClr val="292929"/>
                  </a:solidFill>
                  <a:cs typeface="Arial" pitchFamily="34" charset="0"/>
                </a:rPr>
                <a:t>Insert Information Protection Policy Classification from Slide 8</a:t>
              </a:r>
              <a:endParaRPr lang="en-US" sz="800" dirty="0" smtClean="0">
                <a:solidFill>
                  <a:srgbClr val="292929"/>
                </a:solidFill>
                <a:cs typeface="Arial" pitchFamily="34" charset="0"/>
              </a:endParaRPr>
            </a:p>
          </p:txBody>
        </p:sp>
        <p:cxnSp>
          <p:nvCxnSpPr>
            <p:cNvPr id="22" name="Straight Connector 21"/>
            <p:cNvCxnSpPr/>
            <p:nvPr userDrawn="1"/>
          </p:nvCxnSpPr>
          <p:spPr>
            <a:xfrm flipH="1">
              <a:off x="3094495" y="4897925"/>
              <a:ext cx="1587" cy="96878"/>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4654" r:id="rId1"/>
    <p:sldLayoutId id="2147484653" r:id="rId2"/>
    <p:sldLayoutId id="2147484652" r:id="rId3"/>
    <p:sldLayoutId id="2147484651" r:id="rId4"/>
    <p:sldLayoutId id="2147484650" r:id="rId5"/>
    <p:sldLayoutId id="2147484649" r:id="rId6"/>
    <p:sldLayoutId id="2147484648" r:id="rId7"/>
    <p:sldLayoutId id="2147484647" r:id="rId8"/>
    <p:sldLayoutId id="2147484646" r:id="rId9"/>
  </p:sldLayoutIdLst>
  <p:transition>
    <p:wipe dir="r"/>
  </p:transition>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tx1"/>
          </a:solidFill>
          <a:latin typeface="Arial" pitchFamily="34" charset="0"/>
          <a:ea typeface="MS PGothic" pitchFamily="34" charset="-128"/>
          <a:cs typeface="ＭＳ Ｐゴシック" pitchFamily="127" charset="-128"/>
        </a:defRPr>
      </a:lvl1pPr>
      <a:lvl2pPr algn="l" rtl="0" eaLnBrk="0" fontAlgn="base" hangingPunct="0">
        <a:spcBef>
          <a:spcPct val="0"/>
        </a:spcBef>
        <a:spcAft>
          <a:spcPct val="0"/>
        </a:spcAft>
        <a:defRPr sz="2800" b="1">
          <a:solidFill>
            <a:schemeClr val="tx1"/>
          </a:solidFill>
          <a:latin typeface="Arial" charset="0"/>
          <a:ea typeface="MS PGothic" pitchFamily="34" charset="-128"/>
          <a:cs typeface="ＭＳ Ｐゴシック" pitchFamily="127" charset="-128"/>
        </a:defRPr>
      </a:lvl2pPr>
      <a:lvl3pPr algn="l" rtl="0" eaLnBrk="0" fontAlgn="base" hangingPunct="0">
        <a:spcBef>
          <a:spcPct val="0"/>
        </a:spcBef>
        <a:spcAft>
          <a:spcPct val="0"/>
        </a:spcAft>
        <a:defRPr sz="2800" b="1">
          <a:solidFill>
            <a:schemeClr val="tx1"/>
          </a:solidFill>
          <a:latin typeface="Arial" charset="0"/>
          <a:ea typeface="MS PGothic" pitchFamily="34" charset="-128"/>
          <a:cs typeface="ＭＳ Ｐゴシック" pitchFamily="127" charset="-128"/>
        </a:defRPr>
      </a:lvl3pPr>
      <a:lvl4pPr algn="l" rtl="0" eaLnBrk="0" fontAlgn="base" hangingPunct="0">
        <a:spcBef>
          <a:spcPct val="0"/>
        </a:spcBef>
        <a:spcAft>
          <a:spcPct val="0"/>
        </a:spcAft>
        <a:defRPr sz="2800" b="1">
          <a:solidFill>
            <a:schemeClr val="tx1"/>
          </a:solidFill>
          <a:latin typeface="Arial" charset="0"/>
          <a:ea typeface="MS PGothic" pitchFamily="34" charset="-128"/>
          <a:cs typeface="ＭＳ Ｐゴシック" pitchFamily="127" charset="-128"/>
        </a:defRPr>
      </a:lvl4pPr>
      <a:lvl5pPr algn="l" rtl="0" eaLnBrk="0" fontAlgn="base" hangingPunct="0">
        <a:spcBef>
          <a:spcPct val="0"/>
        </a:spcBef>
        <a:spcAft>
          <a:spcPct val="0"/>
        </a:spcAft>
        <a:defRPr sz="2800" b="1">
          <a:solidFill>
            <a:schemeClr val="tx1"/>
          </a:solidFill>
          <a:latin typeface="Arial" charset="0"/>
          <a:ea typeface="MS PGothic" pitchFamily="34" charset="-128"/>
          <a:cs typeface="ＭＳ Ｐゴシック" pitchFamily="127" charset="-128"/>
        </a:defRPr>
      </a:lvl5pPr>
      <a:lvl6pPr marL="285511" algn="l" rtl="0" eaLnBrk="1" fontAlgn="base" hangingPunct="1">
        <a:spcBef>
          <a:spcPct val="0"/>
        </a:spcBef>
        <a:spcAft>
          <a:spcPct val="0"/>
        </a:spcAft>
        <a:defRPr sz="2200" b="1">
          <a:solidFill>
            <a:schemeClr val="tx1"/>
          </a:solidFill>
          <a:latin typeface="Arial" charset="0"/>
          <a:cs typeface="Arial" charset="0"/>
        </a:defRPr>
      </a:lvl6pPr>
      <a:lvl7pPr marL="571021" algn="l" rtl="0" eaLnBrk="1" fontAlgn="base" hangingPunct="1">
        <a:spcBef>
          <a:spcPct val="0"/>
        </a:spcBef>
        <a:spcAft>
          <a:spcPct val="0"/>
        </a:spcAft>
        <a:defRPr sz="2200" b="1">
          <a:solidFill>
            <a:schemeClr val="tx1"/>
          </a:solidFill>
          <a:latin typeface="Arial" charset="0"/>
          <a:cs typeface="Arial" charset="0"/>
        </a:defRPr>
      </a:lvl7pPr>
      <a:lvl8pPr marL="856533" algn="l" rtl="0" eaLnBrk="1" fontAlgn="base" hangingPunct="1">
        <a:spcBef>
          <a:spcPct val="0"/>
        </a:spcBef>
        <a:spcAft>
          <a:spcPct val="0"/>
        </a:spcAft>
        <a:defRPr sz="2200" b="1">
          <a:solidFill>
            <a:schemeClr val="tx1"/>
          </a:solidFill>
          <a:latin typeface="Arial" charset="0"/>
          <a:cs typeface="Arial" charset="0"/>
        </a:defRPr>
      </a:lvl8pPr>
      <a:lvl9pPr marL="1142044" algn="l" rtl="0" eaLnBrk="1" fontAlgn="base" hangingPunct="1">
        <a:spcBef>
          <a:spcPct val="0"/>
        </a:spcBef>
        <a:spcAft>
          <a:spcPct val="0"/>
        </a:spcAft>
        <a:defRPr sz="2200" b="1">
          <a:solidFill>
            <a:schemeClr val="tx1"/>
          </a:solidFill>
          <a:latin typeface="Arial" charset="0"/>
          <a:cs typeface="Arial" charset="0"/>
        </a:defRPr>
      </a:lvl9pPr>
    </p:titleStyle>
    <p:bodyStyle>
      <a:lvl1pPr marL="211138" indent="-211138" algn="l" rtl="0" eaLnBrk="0" fontAlgn="base" hangingPunct="0">
        <a:spcBef>
          <a:spcPts val="500"/>
        </a:spcBef>
        <a:spcAft>
          <a:spcPts val="200"/>
        </a:spcAft>
        <a:buClr>
          <a:schemeClr val="tx2"/>
        </a:buClr>
        <a:buFont typeface="Arial" pitchFamily="34" charset="0"/>
        <a:buChar char="•"/>
        <a:defRPr sz="2400" kern="1200">
          <a:solidFill>
            <a:schemeClr val="tx1"/>
          </a:solidFill>
          <a:latin typeface="Arial" pitchFamily="34" charset="0"/>
          <a:ea typeface="MS PGothic" pitchFamily="34" charset="-128"/>
          <a:cs typeface="ＭＳ Ｐゴシック" pitchFamily="127" charset="-128"/>
        </a:defRPr>
      </a:lvl1pPr>
      <a:lvl2pPr marL="511175" indent="-225425" algn="l" rtl="0" eaLnBrk="0" fontAlgn="base" hangingPunct="0">
        <a:spcBef>
          <a:spcPts val="200"/>
        </a:spcBef>
        <a:spcAft>
          <a:spcPts val="200"/>
        </a:spcAft>
        <a:buFont typeface="Arial" pitchFamily="34" charset="0"/>
        <a:buChar char="–"/>
        <a:defRPr sz="2000" kern="1200">
          <a:solidFill>
            <a:schemeClr val="tx1"/>
          </a:solidFill>
          <a:latin typeface="Arial" pitchFamily="34" charset="0"/>
          <a:ea typeface="MS PGothic" pitchFamily="34" charset="-128"/>
          <a:cs typeface="ＭＳ Ｐゴシック" pitchFamily="127" charset="-128"/>
        </a:defRPr>
      </a:lvl2pPr>
      <a:lvl3pPr marL="711200" indent="-139700" algn="l" rtl="0" eaLnBrk="0" fontAlgn="base" hangingPunct="0">
        <a:spcBef>
          <a:spcPts val="200"/>
        </a:spcBef>
        <a:spcAft>
          <a:spcPts val="200"/>
        </a:spcAft>
        <a:buClr>
          <a:schemeClr val="tx2"/>
        </a:buClr>
        <a:buFont typeface="Arial" pitchFamily="34" charset="0"/>
        <a:buChar char="•"/>
        <a:defRPr kern="1200">
          <a:solidFill>
            <a:schemeClr val="tx1"/>
          </a:solidFill>
          <a:latin typeface="Arial" pitchFamily="34" charset="0"/>
          <a:ea typeface="MS PGothic" pitchFamily="34" charset="-128"/>
          <a:cs typeface="ＭＳ Ｐゴシック" pitchFamily="127" charset="-128"/>
        </a:defRPr>
      </a:lvl3pPr>
      <a:lvl4pPr marL="1084263" indent="-227013" algn="l" rtl="0" eaLnBrk="0" fontAlgn="base" hangingPunct="0">
        <a:spcBef>
          <a:spcPts val="200"/>
        </a:spcBef>
        <a:spcAft>
          <a:spcPts val="200"/>
        </a:spcAft>
        <a:buFont typeface="Arial" pitchFamily="34" charset="0"/>
        <a:buChar char="–"/>
        <a:defRPr kern="1200">
          <a:solidFill>
            <a:schemeClr val="tx1"/>
          </a:solidFill>
          <a:latin typeface="Arial" pitchFamily="34" charset="0"/>
          <a:ea typeface="MS PGothic" pitchFamily="34" charset="-128"/>
          <a:cs typeface="ＭＳ Ｐゴシック" pitchFamily="127" charset="-128"/>
        </a:defRPr>
      </a:lvl4pPr>
      <a:lvl5pPr marL="1373188" indent="-230188" algn="l" rtl="0" eaLnBrk="0" fontAlgn="base" hangingPunct="0">
        <a:spcBef>
          <a:spcPts val="200"/>
        </a:spcBef>
        <a:spcAft>
          <a:spcPts val="200"/>
        </a:spcAft>
        <a:buClr>
          <a:schemeClr val="tx2"/>
        </a:buClr>
        <a:buFont typeface="Arial" pitchFamily="34" charset="0"/>
        <a:buChar char="•"/>
        <a:defRPr kern="1200">
          <a:solidFill>
            <a:schemeClr val="tx1"/>
          </a:solidFill>
          <a:latin typeface="Arial" pitchFamily="34" charset="0"/>
          <a:ea typeface="MS PGothic" pitchFamily="34" charset="-128"/>
          <a:cs typeface="ＭＳ Ｐゴシック" pitchFamily="127" charset="-128"/>
        </a:defRPr>
      </a:lvl5pPr>
      <a:lvl6pPr marL="1570311" indent="-142755" algn="l" defTabSz="571021"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1855822" indent="-142755" algn="l" defTabSz="571021"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2141333" indent="-142755" algn="l" defTabSz="571021"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2426843" indent="-142755" algn="l" defTabSz="571021" rtl="0" eaLnBrk="1" latinLnBrk="0" hangingPunct="1">
        <a:spcBef>
          <a:spcPct val="20000"/>
        </a:spcBef>
        <a:buFont typeface="Arial" pitchFamily="34" charset="0"/>
        <a:buChar char="•"/>
        <a:defRPr sz="1200" kern="1200">
          <a:solidFill>
            <a:schemeClr val="tx1"/>
          </a:solidFill>
          <a:latin typeface="+mn-lt"/>
          <a:ea typeface="+mn-ea"/>
          <a:cs typeface="+mn-cs"/>
        </a:defRPr>
      </a:lvl9pPr>
    </p:bodyStyle>
    <p:otherStyle>
      <a:defPPr>
        <a:defRPr lang="en-US"/>
      </a:defPPr>
      <a:lvl1pPr marL="0" algn="l" defTabSz="571021" rtl="0" eaLnBrk="1" latinLnBrk="0" hangingPunct="1">
        <a:defRPr sz="1100" kern="1200">
          <a:solidFill>
            <a:schemeClr val="tx1"/>
          </a:solidFill>
          <a:latin typeface="+mn-lt"/>
          <a:ea typeface="+mn-ea"/>
          <a:cs typeface="+mn-cs"/>
        </a:defRPr>
      </a:lvl1pPr>
      <a:lvl2pPr marL="285511" algn="l" defTabSz="571021" rtl="0" eaLnBrk="1" latinLnBrk="0" hangingPunct="1">
        <a:defRPr sz="1100" kern="1200">
          <a:solidFill>
            <a:schemeClr val="tx1"/>
          </a:solidFill>
          <a:latin typeface="+mn-lt"/>
          <a:ea typeface="+mn-ea"/>
          <a:cs typeface="+mn-cs"/>
        </a:defRPr>
      </a:lvl2pPr>
      <a:lvl3pPr marL="571021" algn="l" defTabSz="571021" rtl="0" eaLnBrk="1" latinLnBrk="0" hangingPunct="1">
        <a:defRPr sz="1100" kern="1200">
          <a:solidFill>
            <a:schemeClr val="tx1"/>
          </a:solidFill>
          <a:latin typeface="+mn-lt"/>
          <a:ea typeface="+mn-ea"/>
          <a:cs typeface="+mn-cs"/>
        </a:defRPr>
      </a:lvl3pPr>
      <a:lvl4pPr marL="856533" algn="l" defTabSz="571021" rtl="0" eaLnBrk="1" latinLnBrk="0" hangingPunct="1">
        <a:defRPr sz="1100" kern="1200">
          <a:solidFill>
            <a:schemeClr val="tx1"/>
          </a:solidFill>
          <a:latin typeface="+mn-lt"/>
          <a:ea typeface="+mn-ea"/>
          <a:cs typeface="+mn-cs"/>
        </a:defRPr>
      </a:lvl4pPr>
      <a:lvl5pPr marL="1142044" algn="l" defTabSz="571021" rtl="0" eaLnBrk="1" latinLnBrk="0" hangingPunct="1">
        <a:defRPr sz="1100" kern="1200">
          <a:solidFill>
            <a:schemeClr val="tx1"/>
          </a:solidFill>
          <a:latin typeface="+mn-lt"/>
          <a:ea typeface="+mn-ea"/>
          <a:cs typeface="+mn-cs"/>
        </a:defRPr>
      </a:lvl5pPr>
      <a:lvl6pPr marL="1427555" algn="l" defTabSz="571021" rtl="0" eaLnBrk="1" latinLnBrk="0" hangingPunct="1">
        <a:defRPr sz="1100" kern="1200">
          <a:solidFill>
            <a:schemeClr val="tx1"/>
          </a:solidFill>
          <a:latin typeface="+mn-lt"/>
          <a:ea typeface="+mn-ea"/>
          <a:cs typeface="+mn-cs"/>
        </a:defRPr>
      </a:lvl6pPr>
      <a:lvl7pPr marL="1713066" algn="l" defTabSz="571021" rtl="0" eaLnBrk="1" latinLnBrk="0" hangingPunct="1">
        <a:defRPr sz="1100" kern="1200">
          <a:solidFill>
            <a:schemeClr val="tx1"/>
          </a:solidFill>
          <a:latin typeface="+mn-lt"/>
          <a:ea typeface="+mn-ea"/>
          <a:cs typeface="+mn-cs"/>
        </a:defRPr>
      </a:lvl7pPr>
      <a:lvl8pPr marL="1998578" algn="l" defTabSz="571021" rtl="0" eaLnBrk="1" latinLnBrk="0" hangingPunct="1">
        <a:defRPr sz="1100" kern="1200">
          <a:solidFill>
            <a:schemeClr val="tx1"/>
          </a:solidFill>
          <a:latin typeface="+mn-lt"/>
          <a:ea typeface="+mn-ea"/>
          <a:cs typeface="+mn-cs"/>
        </a:defRPr>
      </a:lvl8pPr>
      <a:lvl9pPr marL="2284088" algn="l" defTabSz="571021" rtl="0" eaLnBrk="1" latinLnBrk="0" hangingPunct="1">
        <a:defRPr sz="11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8130" name="Title Placeholder 1"/>
          <p:cNvSpPr>
            <a:spLocks noGrp="1"/>
          </p:cNvSpPr>
          <p:nvPr>
            <p:ph type="title"/>
          </p:nvPr>
        </p:nvSpPr>
        <p:spPr bwMode="auto">
          <a:xfrm>
            <a:off x="808038" y="201613"/>
            <a:ext cx="8132762" cy="431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48131" name="Text Placeholder 2"/>
          <p:cNvSpPr>
            <a:spLocks noGrp="1"/>
          </p:cNvSpPr>
          <p:nvPr>
            <p:ph type="body" idx="1"/>
          </p:nvPr>
        </p:nvSpPr>
        <p:spPr bwMode="auto">
          <a:xfrm>
            <a:off x="808038" y="1163638"/>
            <a:ext cx="8126412" cy="34782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6037263" y="4791075"/>
            <a:ext cx="2895600" cy="274638"/>
          </a:xfrm>
          <a:prstGeom prst="rect">
            <a:avLst/>
          </a:prstGeom>
        </p:spPr>
        <p:txBody>
          <a:bodyPr vert="horz" wrap="square" lIns="57115" tIns="28558" rIns="57115" bIns="28558" rtlCol="0" anchor="ctr"/>
          <a:lstStyle>
            <a:lvl1pPr algn="ctr">
              <a:lnSpc>
                <a:spcPct val="90000"/>
              </a:lnSpc>
              <a:spcBef>
                <a:spcPct val="50000"/>
              </a:spcBef>
              <a:buClr>
                <a:srgbClr val="829E7E"/>
              </a:buClr>
              <a:defRPr sz="700">
                <a:solidFill>
                  <a:srgbClr val="000000">
                    <a:tint val="75000"/>
                  </a:srgbClr>
                </a:solidFill>
                <a:latin typeface="Arial" charset="0"/>
                <a:ea typeface="ＭＳ Ｐゴシック" charset="-128"/>
                <a:cs typeface="+mn-cs"/>
              </a:defRPr>
            </a:lvl1pPr>
          </a:lstStyle>
          <a:p>
            <a:pPr>
              <a:defRPr/>
            </a:pPr>
            <a:endParaRPr lang="en-US"/>
          </a:p>
        </p:txBody>
      </p:sp>
      <p:pic>
        <p:nvPicPr>
          <p:cNvPr id="48133" name="Picture 24" descr="Small Red Square"/>
          <p:cNvPicPr>
            <a:picLocks noChangeAspect="1" noChangeArrowheads="1"/>
          </p:cNvPicPr>
          <p:nvPr/>
        </p:nvPicPr>
        <p:blipFill>
          <a:blip r:embed="rId12"/>
          <a:srcRect/>
          <a:stretch>
            <a:fillRect/>
          </a:stretch>
        </p:blipFill>
        <p:spPr bwMode="auto">
          <a:xfrm>
            <a:off x="0" y="0"/>
            <a:ext cx="573088" cy="550863"/>
          </a:xfrm>
          <a:prstGeom prst="rect">
            <a:avLst/>
          </a:prstGeom>
          <a:solidFill>
            <a:schemeClr val="tx2"/>
          </a:solidFill>
          <a:ln w="9525">
            <a:noFill/>
            <a:miter lim="800000"/>
            <a:headEnd/>
            <a:tailEnd/>
          </a:ln>
        </p:spPr>
      </p:pic>
      <p:grpSp>
        <p:nvGrpSpPr>
          <p:cNvPr id="2" name="Group 5"/>
          <p:cNvGrpSpPr>
            <a:grpSpLocks/>
          </p:cNvGrpSpPr>
          <p:nvPr/>
        </p:nvGrpSpPr>
        <p:grpSpPr bwMode="auto">
          <a:xfrm>
            <a:off x="0" y="4629150"/>
            <a:ext cx="9144000" cy="168275"/>
            <a:chOff x="0" y="4629150"/>
            <a:chExt cx="9144000" cy="168275"/>
          </a:xfrm>
        </p:grpSpPr>
        <p:pic>
          <p:nvPicPr>
            <p:cNvPr id="48138" name="Picture 25" descr="Red Bar"/>
            <p:cNvPicPr>
              <a:picLocks noChangeAspect="1" noChangeArrowheads="1"/>
            </p:cNvPicPr>
            <p:nvPr/>
          </p:nvPicPr>
          <p:blipFill>
            <a:blip r:embed="rId13"/>
            <a:srcRect/>
            <a:stretch>
              <a:fillRect/>
            </a:stretch>
          </p:blipFill>
          <p:spPr bwMode="auto">
            <a:xfrm>
              <a:off x="0" y="4629150"/>
              <a:ext cx="9144000" cy="168275"/>
            </a:xfrm>
            <a:prstGeom prst="rect">
              <a:avLst/>
            </a:prstGeom>
            <a:noFill/>
            <a:ln w="9525">
              <a:noFill/>
              <a:miter lim="800000"/>
              <a:headEnd/>
              <a:tailEnd/>
            </a:ln>
          </p:spPr>
        </p:pic>
        <p:pic>
          <p:nvPicPr>
            <p:cNvPr id="48139" name="Picture 3" descr="O_redbox_clr_rgb.jpg"/>
            <p:cNvPicPr>
              <a:picLocks noChangeAspect="1"/>
            </p:cNvPicPr>
            <p:nvPr/>
          </p:nvPicPr>
          <p:blipFill>
            <a:blip r:embed="rId14"/>
            <a:srcRect/>
            <a:stretch>
              <a:fillRect/>
            </a:stretch>
          </p:blipFill>
          <p:spPr bwMode="auto">
            <a:xfrm>
              <a:off x="7989654" y="4651456"/>
              <a:ext cx="755707" cy="118628"/>
            </a:xfrm>
            <a:prstGeom prst="rect">
              <a:avLst/>
            </a:prstGeom>
            <a:noFill/>
            <a:ln w="9525">
              <a:noFill/>
              <a:miter lim="800000"/>
              <a:headEnd/>
              <a:tailEnd/>
            </a:ln>
          </p:spPr>
        </p:pic>
      </p:grpSp>
      <p:sp>
        <p:nvSpPr>
          <p:cNvPr id="11" name="Text Box 14"/>
          <p:cNvSpPr txBox="1">
            <a:spLocks noChangeArrowheads="1"/>
          </p:cNvSpPr>
          <p:nvPr userDrawn="1"/>
        </p:nvSpPr>
        <p:spPr bwMode="auto">
          <a:xfrm>
            <a:off x="635000" y="4875213"/>
            <a:ext cx="157163" cy="219075"/>
          </a:xfrm>
          <a:prstGeom prst="rect">
            <a:avLst/>
          </a:prstGeom>
          <a:noFill/>
          <a:ln>
            <a:noFill/>
          </a:ln>
          <a:extLst/>
        </p:spPr>
        <p:txBody>
          <a:bodyPr lIns="34523" tIns="17262" rIns="34523" bIns="17262"/>
          <a:lstStyle/>
          <a:p>
            <a:pPr algn="r" defTabSz="341313">
              <a:buClr>
                <a:srgbClr val="829E7E"/>
              </a:buClr>
              <a:buFont typeface="Arial" pitchFamily="34" charset="0"/>
              <a:buNone/>
              <a:defRPr/>
            </a:pPr>
            <a:fld id="{E3AF5966-BFF0-4D24-A1B4-B35AFB8B77DB}" type="slidenum">
              <a:rPr lang="en-US" sz="600">
                <a:solidFill>
                  <a:srgbClr val="000000"/>
                </a:solidFill>
                <a:ea typeface="ＭＳ Ｐゴシック" pitchFamily="34" charset="-128"/>
                <a:cs typeface="Arial" pitchFamily="34" charset="0"/>
              </a:rPr>
              <a:pPr algn="r" defTabSz="341313">
                <a:buClr>
                  <a:srgbClr val="829E7E"/>
                </a:buClr>
                <a:buFont typeface="Arial" pitchFamily="34" charset="0"/>
                <a:buNone/>
                <a:defRPr/>
              </a:pPr>
              <a:t>‹#›</a:t>
            </a:fld>
            <a:endParaRPr lang="en-US" sz="600">
              <a:solidFill>
                <a:srgbClr val="292929"/>
              </a:solidFill>
              <a:ea typeface="ＭＳ Ｐゴシック" pitchFamily="34" charset="-128"/>
              <a:cs typeface="Arial" pitchFamily="34" charset="0"/>
            </a:endParaRPr>
          </a:p>
        </p:txBody>
      </p:sp>
      <p:sp>
        <p:nvSpPr>
          <p:cNvPr id="12" name="Text Box 14"/>
          <p:cNvSpPr txBox="1">
            <a:spLocks noChangeArrowheads="1"/>
          </p:cNvSpPr>
          <p:nvPr userDrawn="1"/>
        </p:nvSpPr>
        <p:spPr bwMode="auto">
          <a:xfrm>
            <a:off x="858838" y="4875213"/>
            <a:ext cx="2398712" cy="268287"/>
          </a:xfrm>
          <a:prstGeom prst="rect">
            <a:avLst/>
          </a:prstGeom>
          <a:noFill/>
          <a:ln>
            <a:noFill/>
          </a:ln>
          <a:extLst/>
        </p:spPr>
        <p:txBody>
          <a:bodyPr lIns="34523" tIns="17262" rIns="34523" bIns="17262"/>
          <a:lstStyle/>
          <a:p>
            <a:pPr defTabSz="341313">
              <a:buClr>
                <a:srgbClr val="829E7E"/>
              </a:buClr>
              <a:buFont typeface="Arial" pitchFamily="34" charset="0"/>
              <a:buNone/>
              <a:defRPr/>
            </a:pPr>
            <a:r>
              <a:rPr lang="en-US" sz="600">
                <a:solidFill>
                  <a:srgbClr val="292929"/>
                </a:solidFill>
                <a:ea typeface="ＭＳ Ｐゴシック" pitchFamily="34" charset="-128"/>
                <a:cs typeface="Arial" pitchFamily="34" charset="0"/>
              </a:rPr>
              <a:t>Copyright © 2011, Oracle and/or its affiliates. All rights reserved.</a:t>
            </a:r>
          </a:p>
        </p:txBody>
      </p:sp>
      <p:cxnSp>
        <p:nvCxnSpPr>
          <p:cNvPr id="16" name="Straight Connector 15"/>
          <p:cNvCxnSpPr/>
          <p:nvPr userDrawn="1"/>
        </p:nvCxnSpPr>
        <p:spPr>
          <a:xfrm flipH="1">
            <a:off x="823913" y="4897438"/>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4833" r:id="rId1"/>
    <p:sldLayoutId id="2147484834" r:id="rId2"/>
    <p:sldLayoutId id="2147484835" r:id="rId3"/>
    <p:sldLayoutId id="2147484836" r:id="rId4"/>
    <p:sldLayoutId id="2147484837" r:id="rId5"/>
    <p:sldLayoutId id="2147484838" r:id="rId6"/>
    <p:sldLayoutId id="2147484839" r:id="rId7"/>
    <p:sldLayoutId id="2147484840" r:id="rId8"/>
    <p:sldLayoutId id="2147484841" r:id="rId9"/>
    <p:sldLayoutId id="2147484842" r:id="rId10"/>
  </p:sldLayoutIdLst>
  <p:transition>
    <p:wipe dir="r"/>
  </p:transition>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tx1"/>
          </a:solidFill>
          <a:latin typeface="Arial" pitchFamily="34" charset="0"/>
          <a:ea typeface="MS PGothic" pitchFamily="34" charset="-128"/>
          <a:cs typeface="MS PGothic" charset="0"/>
        </a:defRPr>
      </a:lvl1pPr>
      <a:lvl2pPr algn="l" rtl="0" eaLnBrk="0" fontAlgn="base" hangingPunct="0">
        <a:spcBef>
          <a:spcPct val="0"/>
        </a:spcBef>
        <a:spcAft>
          <a:spcPct val="0"/>
        </a:spcAft>
        <a:defRPr sz="2800" b="1">
          <a:solidFill>
            <a:schemeClr val="tx1"/>
          </a:solidFill>
          <a:latin typeface="Arial" charset="0"/>
          <a:ea typeface="MS PGothic" pitchFamily="34" charset="-128"/>
          <a:cs typeface="MS PGothic" charset="0"/>
        </a:defRPr>
      </a:lvl2pPr>
      <a:lvl3pPr algn="l" rtl="0" eaLnBrk="0" fontAlgn="base" hangingPunct="0">
        <a:spcBef>
          <a:spcPct val="0"/>
        </a:spcBef>
        <a:spcAft>
          <a:spcPct val="0"/>
        </a:spcAft>
        <a:defRPr sz="2800" b="1">
          <a:solidFill>
            <a:schemeClr val="tx1"/>
          </a:solidFill>
          <a:latin typeface="Arial" charset="0"/>
          <a:ea typeface="MS PGothic" pitchFamily="34" charset="-128"/>
          <a:cs typeface="MS PGothic" charset="0"/>
        </a:defRPr>
      </a:lvl3pPr>
      <a:lvl4pPr algn="l" rtl="0" eaLnBrk="0" fontAlgn="base" hangingPunct="0">
        <a:spcBef>
          <a:spcPct val="0"/>
        </a:spcBef>
        <a:spcAft>
          <a:spcPct val="0"/>
        </a:spcAft>
        <a:defRPr sz="2800" b="1">
          <a:solidFill>
            <a:schemeClr val="tx1"/>
          </a:solidFill>
          <a:latin typeface="Arial" charset="0"/>
          <a:ea typeface="MS PGothic" pitchFamily="34" charset="-128"/>
          <a:cs typeface="MS PGothic" charset="0"/>
        </a:defRPr>
      </a:lvl4pPr>
      <a:lvl5pPr algn="l" rtl="0" eaLnBrk="0" fontAlgn="base" hangingPunct="0">
        <a:spcBef>
          <a:spcPct val="0"/>
        </a:spcBef>
        <a:spcAft>
          <a:spcPct val="0"/>
        </a:spcAft>
        <a:defRPr sz="2800" b="1">
          <a:solidFill>
            <a:schemeClr val="tx1"/>
          </a:solidFill>
          <a:latin typeface="Arial" charset="0"/>
          <a:ea typeface="MS PGothic" pitchFamily="34" charset="-128"/>
          <a:cs typeface="MS PGothic" charset="0"/>
        </a:defRPr>
      </a:lvl5pPr>
      <a:lvl6pPr marL="285573" algn="l" rtl="0" eaLnBrk="1" fontAlgn="base" hangingPunct="1">
        <a:spcBef>
          <a:spcPct val="0"/>
        </a:spcBef>
        <a:spcAft>
          <a:spcPct val="0"/>
        </a:spcAft>
        <a:defRPr sz="2200" b="1">
          <a:solidFill>
            <a:schemeClr val="tx1"/>
          </a:solidFill>
          <a:latin typeface="Arial" charset="0"/>
          <a:cs typeface="Arial" charset="0"/>
        </a:defRPr>
      </a:lvl6pPr>
      <a:lvl7pPr marL="571145" algn="l" rtl="0" eaLnBrk="1" fontAlgn="base" hangingPunct="1">
        <a:spcBef>
          <a:spcPct val="0"/>
        </a:spcBef>
        <a:spcAft>
          <a:spcPct val="0"/>
        </a:spcAft>
        <a:defRPr sz="2200" b="1">
          <a:solidFill>
            <a:schemeClr val="tx1"/>
          </a:solidFill>
          <a:latin typeface="Arial" charset="0"/>
          <a:cs typeface="Arial" charset="0"/>
        </a:defRPr>
      </a:lvl7pPr>
      <a:lvl8pPr marL="856718" algn="l" rtl="0" eaLnBrk="1" fontAlgn="base" hangingPunct="1">
        <a:spcBef>
          <a:spcPct val="0"/>
        </a:spcBef>
        <a:spcAft>
          <a:spcPct val="0"/>
        </a:spcAft>
        <a:defRPr sz="2200" b="1">
          <a:solidFill>
            <a:schemeClr val="tx1"/>
          </a:solidFill>
          <a:latin typeface="Arial" charset="0"/>
          <a:cs typeface="Arial" charset="0"/>
        </a:defRPr>
      </a:lvl8pPr>
      <a:lvl9pPr marL="1142291" algn="l" rtl="0" eaLnBrk="1" fontAlgn="base" hangingPunct="1">
        <a:spcBef>
          <a:spcPct val="0"/>
        </a:spcBef>
        <a:spcAft>
          <a:spcPct val="0"/>
        </a:spcAft>
        <a:defRPr sz="2200" b="1">
          <a:solidFill>
            <a:schemeClr val="tx1"/>
          </a:solidFill>
          <a:latin typeface="Arial" charset="0"/>
          <a:cs typeface="Arial" charset="0"/>
        </a:defRPr>
      </a:lvl9pPr>
    </p:titleStyle>
    <p:bodyStyle>
      <a:lvl1pPr marL="212725" indent="-212725" algn="l" rtl="0" eaLnBrk="0" fontAlgn="base" hangingPunct="0">
        <a:spcBef>
          <a:spcPts val="500"/>
        </a:spcBef>
        <a:spcAft>
          <a:spcPts val="200"/>
        </a:spcAft>
        <a:buClr>
          <a:schemeClr val="tx2"/>
        </a:buClr>
        <a:buFont typeface="Arial" pitchFamily="34" charset="0"/>
        <a:buChar char="•"/>
        <a:defRPr sz="2400" kern="1200">
          <a:solidFill>
            <a:schemeClr val="tx1"/>
          </a:solidFill>
          <a:latin typeface="Arial" pitchFamily="34" charset="0"/>
          <a:ea typeface="MS PGothic" pitchFamily="34" charset="-128"/>
          <a:cs typeface="MS PGothic" charset="0"/>
        </a:defRPr>
      </a:lvl1pPr>
      <a:lvl2pPr marL="512763" indent="-227013" algn="l" rtl="0" eaLnBrk="0" fontAlgn="base" hangingPunct="0">
        <a:spcBef>
          <a:spcPts val="200"/>
        </a:spcBef>
        <a:spcAft>
          <a:spcPts val="200"/>
        </a:spcAft>
        <a:buFont typeface="Arial" pitchFamily="34" charset="0"/>
        <a:buChar char="–"/>
        <a:defRPr sz="2000" kern="1200">
          <a:solidFill>
            <a:schemeClr val="tx1"/>
          </a:solidFill>
          <a:latin typeface="Arial" pitchFamily="34" charset="0"/>
          <a:ea typeface="MS PGothic" pitchFamily="34" charset="-128"/>
          <a:cs typeface="MS PGothic" charset="0"/>
        </a:defRPr>
      </a:lvl2pPr>
      <a:lvl3pPr marL="712788" indent="-141288" algn="l" rtl="0" eaLnBrk="0" fontAlgn="base" hangingPunct="0">
        <a:spcBef>
          <a:spcPts val="200"/>
        </a:spcBef>
        <a:spcAft>
          <a:spcPts val="200"/>
        </a:spcAft>
        <a:buClr>
          <a:schemeClr val="tx2"/>
        </a:buClr>
        <a:buFont typeface="Arial" pitchFamily="34" charset="0"/>
        <a:buChar char="•"/>
        <a:defRPr kern="1200">
          <a:solidFill>
            <a:schemeClr val="tx1"/>
          </a:solidFill>
          <a:latin typeface="Arial" pitchFamily="34" charset="0"/>
          <a:ea typeface="MS PGothic" pitchFamily="34" charset="-128"/>
          <a:cs typeface="MS PGothic" charset="0"/>
        </a:defRPr>
      </a:lvl3pPr>
      <a:lvl4pPr marL="1085850" indent="-228600" algn="l" rtl="0" eaLnBrk="0" fontAlgn="base" hangingPunct="0">
        <a:spcBef>
          <a:spcPts val="200"/>
        </a:spcBef>
        <a:spcAft>
          <a:spcPts val="200"/>
        </a:spcAft>
        <a:buFont typeface="Arial" pitchFamily="34" charset="0"/>
        <a:buChar char="–"/>
        <a:defRPr kern="1200">
          <a:solidFill>
            <a:schemeClr val="tx1"/>
          </a:solidFill>
          <a:latin typeface="Arial" pitchFamily="34" charset="0"/>
          <a:ea typeface="MS PGothic" pitchFamily="34" charset="-128"/>
          <a:cs typeface="MS PGothic" charset="0"/>
        </a:defRPr>
      </a:lvl4pPr>
      <a:lvl5pPr marL="1374775" indent="-231775" algn="l" rtl="0" eaLnBrk="0" fontAlgn="base" hangingPunct="0">
        <a:spcBef>
          <a:spcPts val="200"/>
        </a:spcBef>
        <a:spcAft>
          <a:spcPts val="200"/>
        </a:spcAft>
        <a:buClr>
          <a:schemeClr val="tx2"/>
        </a:buClr>
        <a:buFont typeface="Arial" pitchFamily="34" charset="0"/>
        <a:buChar char="•"/>
        <a:defRPr kern="1200">
          <a:solidFill>
            <a:schemeClr val="tx1"/>
          </a:solidFill>
          <a:latin typeface="Arial" pitchFamily="34" charset="0"/>
          <a:ea typeface="MS PGothic" pitchFamily="34" charset="-128"/>
          <a:cs typeface="MS PGothic" charset="0"/>
        </a:defRPr>
      </a:lvl5pPr>
      <a:lvl6pPr marL="1570651"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1856224"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2141797"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2427369"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9pPr>
    </p:bodyStyle>
    <p:otherStyle>
      <a:defPPr>
        <a:defRPr lang="en-US"/>
      </a:defPPr>
      <a:lvl1pPr marL="0" algn="l" defTabSz="571145" rtl="0" eaLnBrk="1" latinLnBrk="0" hangingPunct="1">
        <a:defRPr sz="1100" kern="1200">
          <a:solidFill>
            <a:schemeClr val="tx1"/>
          </a:solidFill>
          <a:latin typeface="+mn-lt"/>
          <a:ea typeface="+mn-ea"/>
          <a:cs typeface="+mn-cs"/>
        </a:defRPr>
      </a:lvl1pPr>
      <a:lvl2pPr marL="285573" algn="l" defTabSz="571145" rtl="0" eaLnBrk="1" latinLnBrk="0" hangingPunct="1">
        <a:defRPr sz="1100" kern="1200">
          <a:solidFill>
            <a:schemeClr val="tx1"/>
          </a:solidFill>
          <a:latin typeface="+mn-lt"/>
          <a:ea typeface="+mn-ea"/>
          <a:cs typeface="+mn-cs"/>
        </a:defRPr>
      </a:lvl2pPr>
      <a:lvl3pPr marL="571145" algn="l" defTabSz="571145" rtl="0" eaLnBrk="1" latinLnBrk="0" hangingPunct="1">
        <a:defRPr sz="1100" kern="1200">
          <a:solidFill>
            <a:schemeClr val="tx1"/>
          </a:solidFill>
          <a:latin typeface="+mn-lt"/>
          <a:ea typeface="+mn-ea"/>
          <a:cs typeface="+mn-cs"/>
        </a:defRPr>
      </a:lvl3pPr>
      <a:lvl4pPr marL="856718" algn="l" defTabSz="571145" rtl="0" eaLnBrk="1" latinLnBrk="0" hangingPunct="1">
        <a:defRPr sz="1100" kern="1200">
          <a:solidFill>
            <a:schemeClr val="tx1"/>
          </a:solidFill>
          <a:latin typeface="+mn-lt"/>
          <a:ea typeface="+mn-ea"/>
          <a:cs typeface="+mn-cs"/>
        </a:defRPr>
      </a:lvl4pPr>
      <a:lvl5pPr marL="1142291" algn="l" defTabSz="571145" rtl="0" eaLnBrk="1" latinLnBrk="0" hangingPunct="1">
        <a:defRPr sz="1100" kern="1200">
          <a:solidFill>
            <a:schemeClr val="tx1"/>
          </a:solidFill>
          <a:latin typeface="+mn-lt"/>
          <a:ea typeface="+mn-ea"/>
          <a:cs typeface="+mn-cs"/>
        </a:defRPr>
      </a:lvl5pPr>
      <a:lvl6pPr marL="1427864" algn="l" defTabSz="571145" rtl="0" eaLnBrk="1" latinLnBrk="0" hangingPunct="1">
        <a:defRPr sz="1100" kern="1200">
          <a:solidFill>
            <a:schemeClr val="tx1"/>
          </a:solidFill>
          <a:latin typeface="+mn-lt"/>
          <a:ea typeface="+mn-ea"/>
          <a:cs typeface="+mn-cs"/>
        </a:defRPr>
      </a:lvl6pPr>
      <a:lvl7pPr marL="1713437" algn="l" defTabSz="571145" rtl="0" eaLnBrk="1" latinLnBrk="0" hangingPunct="1">
        <a:defRPr sz="1100" kern="1200">
          <a:solidFill>
            <a:schemeClr val="tx1"/>
          </a:solidFill>
          <a:latin typeface="+mn-lt"/>
          <a:ea typeface="+mn-ea"/>
          <a:cs typeface="+mn-cs"/>
        </a:defRPr>
      </a:lvl7pPr>
      <a:lvl8pPr marL="1999011" algn="l" defTabSz="571145" rtl="0" eaLnBrk="1" latinLnBrk="0" hangingPunct="1">
        <a:defRPr sz="1100" kern="1200">
          <a:solidFill>
            <a:schemeClr val="tx1"/>
          </a:solidFill>
          <a:latin typeface="+mn-lt"/>
          <a:ea typeface="+mn-ea"/>
          <a:cs typeface="+mn-cs"/>
        </a:defRPr>
      </a:lvl8pPr>
      <a:lvl9pPr marL="2284583" algn="l" defTabSz="571145" rtl="0" eaLnBrk="1" latinLnBrk="0" hangingPunct="1">
        <a:defRPr sz="11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08038" y="201077"/>
            <a:ext cx="8132762" cy="432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808038" y="1164165"/>
            <a:ext cx="8126412" cy="3478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6037593" y="4791850"/>
            <a:ext cx="2895600" cy="274637"/>
          </a:xfrm>
          <a:prstGeom prst="rect">
            <a:avLst/>
          </a:prstGeom>
        </p:spPr>
        <p:txBody>
          <a:bodyPr vert="horz" wrap="square" lIns="57103" tIns="28552" rIns="57103" bIns="28552" rtlCol="0" anchor="ctr"/>
          <a:lstStyle>
            <a:lvl1pPr algn="ctr">
              <a:lnSpc>
                <a:spcPct val="90000"/>
              </a:lnSpc>
              <a:spcBef>
                <a:spcPct val="50000"/>
              </a:spcBef>
              <a:buClr>
                <a:schemeClr val="accent1"/>
              </a:buClr>
              <a:defRPr sz="700">
                <a:solidFill>
                  <a:schemeClr val="tx1">
                    <a:tint val="75000"/>
                  </a:schemeClr>
                </a:solidFill>
                <a:latin typeface="Arial" charset="0"/>
                <a:ea typeface="ＭＳ Ｐゴシック" charset="-128"/>
                <a:cs typeface="+mn-cs"/>
              </a:defRPr>
            </a:lvl1pPr>
          </a:lstStyle>
          <a:p>
            <a:pPr>
              <a:buClr>
                <a:srgbClr val="829E7E"/>
              </a:buClr>
              <a:defRPr/>
            </a:pPr>
            <a:endParaRPr lang="en-US" dirty="0">
              <a:solidFill>
                <a:srgbClr val="000000">
                  <a:tint val="75000"/>
                </a:srgbClr>
              </a:solidFill>
            </a:endParaRPr>
          </a:p>
        </p:txBody>
      </p:sp>
      <p:pic>
        <p:nvPicPr>
          <p:cNvPr id="1029" name="Picture 24" descr="Small Red Square"/>
          <p:cNvPicPr>
            <a:picLocks noChangeAspect="1" noChangeArrowheads="1"/>
          </p:cNvPicPr>
          <p:nvPr/>
        </p:nvPicPr>
        <p:blipFill>
          <a:blip r:embed="rId19">
            <a:alphaModFix amt="0"/>
            <a:extLst>
              <a:ext uri="{28A0092B-C50C-407E-A947-70E740481C1C}">
                <a14:useLocalDpi xmlns:a14="http://schemas.microsoft.com/office/drawing/2010/main" xmlns="" val="0"/>
              </a:ext>
            </a:extLst>
          </a:blip>
          <a:srcRect/>
          <a:stretch>
            <a:fillRect/>
          </a:stretch>
        </p:blipFill>
        <p:spPr bwMode="auto">
          <a:xfrm>
            <a:off x="0" y="2"/>
            <a:ext cx="573088" cy="550863"/>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pic>
      <p:grpSp>
        <p:nvGrpSpPr>
          <p:cNvPr id="2" name="Group 5"/>
          <p:cNvGrpSpPr>
            <a:grpSpLocks/>
          </p:cNvGrpSpPr>
          <p:nvPr/>
        </p:nvGrpSpPr>
        <p:grpSpPr bwMode="auto">
          <a:xfrm>
            <a:off x="0" y="4629155"/>
            <a:ext cx="9144000" cy="168275"/>
            <a:chOff x="0" y="4629150"/>
            <a:chExt cx="9144000" cy="168275"/>
          </a:xfrm>
        </p:grpSpPr>
        <p:pic>
          <p:nvPicPr>
            <p:cNvPr id="1033" name="Picture 25" descr="Red Bar"/>
            <p:cNvPicPr>
              <a:picLocks noChangeAspect="1" noChangeArrowheads="1"/>
            </p:cNvPicPr>
            <p:nvPr/>
          </p:nvPicPr>
          <p:blipFill>
            <a:blip r:embed="rId20">
              <a:extLst>
                <a:ext uri="{28A0092B-C50C-407E-A947-70E740481C1C}">
                  <a14:useLocalDpi xmlns:a14="http://schemas.microsoft.com/office/drawing/2010/main" xmlns="" val="0"/>
                </a:ext>
              </a:extLst>
            </a:blip>
            <a:srcRect/>
            <a:stretch>
              <a:fillRect/>
            </a:stretch>
          </p:blipFill>
          <p:spPr bwMode="auto">
            <a:xfrm>
              <a:off x="0" y="4629150"/>
              <a:ext cx="9144000"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4" name="Picture 3" descr="O_redbox_clr_rgb.jpg"/>
            <p:cNvPicPr>
              <a:picLocks noChangeAspect="1"/>
            </p:cNvPicPr>
            <p:nvPr/>
          </p:nvPicPr>
          <p:blipFill>
            <a:blip r:embed="rId21">
              <a:extLst>
                <a:ext uri="{28A0092B-C50C-407E-A947-70E740481C1C}">
                  <a14:useLocalDpi xmlns:a14="http://schemas.microsoft.com/office/drawing/2010/main" xmlns="" val="0"/>
                </a:ext>
              </a:extLst>
            </a:blip>
            <a:srcRect/>
            <a:stretch>
              <a:fillRect/>
            </a:stretch>
          </p:blipFill>
          <p:spPr bwMode="auto">
            <a:xfrm>
              <a:off x="7989654" y="4651456"/>
              <a:ext cx="755707" cy="118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4" name="Text Box 14"/>
          <p:cNvSpPr txBox="1">
            <a:spLocks noChangeArrowheads="1"/>
          </p:cNvSpPr>
          <p:nvPr userDrawn="1"/>
        </p:nvSpPr>
        <p:spPr bwMode="auto">
          <a:xfrm>
            <a:off x="635241" y="4874548"/>
            <a:ext cx="156481" cy="2190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777" eaLnBrk="1" hangingPunct="1">
              <a:spcBef>
                <a:spcPts val="0"/>
              </a:spcBef>
              <a:buClr>
                <a:srgbClr val="829E7E"/>
              </a:buClr>
              <a:buFont typeface="Arial"/>
              <a:buNone/>
              <a:defRPr/>
            </a:pPr>
            <a:fld id="{DF43EDC1-DE77-47A3-B56B-F28176B942E3}" type="slidenum">
              <a:rPr lang="en-US" sz="600" smtClean="0">
                <a:solidFill>
                  <a:srgbClr val="000000"/>
                </a:solidFill>
                <a:cs typeface="Arial" pitchFamily="34" charset="0"/>
              </a:rPr>
              <a:pPr algn="r" defTabSz="342777" eaLnBrk="1" hangingPunct="1">
                <a:spcBef>
                  <a:spcPts val="0"/>
                </a:spcBef>
                <a:buClr>
                  <a:srgbClr val="829E7E"/>
                </a:buClr>
                <a:buFont typeface="Arial"/>
                <a:buNone/>
                <a:defRPr/>
              </a:pPr>
              <a:t>‹#›</a:t>
            </a:fld>
            <a:endParaRPr lang="en-US" sz="600" dirty="0" smtClean="0">
              <a:solidFill>
                <a:srgbClr val="292929"/>
              </a:solidFill>
              <a:cs typeface="Arial" pitchFamily="34" charset="0"/>
            </a:endParaRPr>
          </a:p>
        </p:txBody>
      </p:sp>
      <p:sp>
        <p:nvSpPr>
          <p:cNvPr id="18" name="Text Box 14"/>
          <p:cNvSpPr txBox="1">
            <a:spLocks noChangeArrowheads="1"/>
          </p:cNvSpPr>
          <p:nvPr userDrawn="1"/>
        </p:nvSpPr>
        <p:spPr bwMode="auto">
          <a:xfrm>
            <a:off x="858449" y="4875876"/>
            <a:ext cx="2229642" cy="218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777" eaLnBrk="1" hangingPunct="1">
              <a:spcBef>
                <a:spcPts val="0"/>
              </a:spcBef>
              <a:buClr>
                <a:srgbClr val="829E7E"/>
              </a:buClr>
              <a:buFont typeface="Arial"/>
              <a:buNone/>
              <a:defRPr/>
            </a:pPr>
            <a:r>
              <a:rPr lang="en-US" sz="600" dirty="0" smtClean="0">
                <a:solidFill>
                  <a:srgbClr val="292929"/>
                </a:solidFill>
                <a:cs typeface="Arial" pitchFamily="34" charset="0"/>
              </a:rPr>
              <a:t>Copyright © 2011, Oracle and/or its affiliates. All rights reserved.</a:t>
            </a:r>
          </a:p>
        </p:txBody>
      </p:sp>
      <p:cxnSp>
        <p:nvCxnSpPr>
          <p:cNvPr id="19" name="Straight Connector 18"/>
          <p:cNvCxnSpPr/>
          <p:nvPr userDrawn="1"/>
        </p:nvCxnSpPr>
        <p:spPr>
          <a:xfrm flipH="1">
            <a:off x="824370" y="4897879"/>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nvGrpSpPr>
          <p:cNvPr id="3" name="Group 19"/>
          <p:cNvGrpSpPr/>
          <p:nvPr userDrawn="1"/>
        </p:nvGrpSpPr>
        <p:grpSpPr>
          <a:xfrm>
            <a:off x="3094504" y="4875691"/>
            <a:ext cx="2289387" cy="219168"/>
            <a:chOff x="3094495" y="4875691"/>
            <a:chExt cx="2289387" cy="219168"/>
          </a:xfrm>
        </p:grpSpPr>
        <p:sp>
          <p:nvSpPr>
            <p:cNvPr id="21" name="Text Box 14"/>
            <p:cNvSpPr txBox="1">
              <a:spLocks noChangeArrowheads="1"/>
            </p:cNvSpPr>
            <p:nvPr userDrawn="1"/>
          </p:nvSpPr>
          <p:spPr bwMode="auto">
            <a:xfrm>
              <a:off x="3124525" y="4875691"/>
              <a:ext cx="2259357" cy="219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777" eaLnBrk="1" hangingPunct="1">
                <a:spcBef>
                  <a:spcPts val="0"/>
                </a:spcBef>
                <a:buClr>
                  <a:srgbClr val="829E7E"/>
                </a:buClr>
                <a:buFont typeface="Arial"/>
                <a:buNone/>
                <a:defRPr/>
              </a:pPr>
              <a:r>
                <a:rPr lang="en-US" sz="600" dirty="0" smtClean="0">
                  <a:solidFill>
                    <a:srgbClr val="292929"/>
                  </a:solidFill>
                  <a:cs typeface="Arial" pitchFamily="34" charset="0"/>
                </a:rPr>
                <a:t>Insert Information Protection Policy Classification from Slide 8</a:t>
              </a:r>
              <a:endParaRPr lang="en-US" sz="800" dirty="0" smtClean="0">
                <a:solidFill>
                  <a:srgbClr val="292929"/>
                </a:solidFill>
                <a:cs typeface="Arial" pitchFamily="34" charset="0"/>
              </a:endParaRPr>
            </a:p>
          </p:txBody>
        </p:sp>
        <p:cxnSp>
          <p:nvCxnSpPr>
            <p:cNvPr id="22" name="Straight Connector 21"/>
            <p:cNvCxnSpPr/>
            <p:nvPr userDrawn="1"/>
          </p:nvCxnSpPr>
          <p:spPr>
            <a:xfrm flipH="1">
              <a:off x="3094495" y="4897874"/>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4858" r:id="rId1"/>
    <p:sldLayoutId id="2147484859" r:id="rId2"/>
    <p:sldLayoutId id="2147484860" r:id="rId3"/>
    <p:sldLayoutId id="2147484861" r:id="rId4"/>
    <p:sldLayoutId id="2147484862" r:id="rId5"/>
    <p:sldLayoutId id="2147484863" r:id="rId6"/>
    <p:sldLayoutId id="2147484864" r:id="rId7"/>
    <p:sldLayoutId id="2147484865" r:id="rId8"/>
    <p:sldLayoutId id="2147484866" r:id="rId9"/>
    <p:sldLayoutId id="2147484867" r:id="rId10"/>
    <p:sldLayoutId id="2147484868" r:id="rId11"/>
    <p:sldLayoutId id="2147484869" r:id="rId12"/>
    <p:sldLayoutId id="2147484870" r:id="rId13"/>
    <p:sldLayoutId id="2147484871" r:id="rId14"/>
    <p:sldLayoutId id="2147484872" r:id="rId15"/>
    <p:sldLayoutId id="2147484873" r:id="rId16"/>
    <p:sldLayoutId id="2147484874" r:id="rId17"/>
  </p:sldLayoutIdLst>
  <p:transition>
    <p:wipe dir="r"/>
  </p:transition>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tx1"/>
          </a:solidFill>
          <a:latin typeface="Arial" pitchFamily="34" charset="0"/>
          <a:ea typeface="ＭＳ Ｐゴシック" pitchFamily="127" charset="-128"/>
          <a:cs typeface="ＭＳ Ｐゴシック" pitchFamily="127" charset="-128"/>
        </a:defRPr>
      </a:lvl1pPr>
      <a:lvl2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2pPr>
      <a:lvl3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3pPr>
      <a:lvl4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4pPr>
      <a:lvl5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5pPr>
      <a:lvl6pPr marL="285511" algn="l" rtl="0" eaLnBrk="1" fontAlgn="base" hangingPunct="1">
        <a:spcBef>
          <a:spcPct val="0"/>
        </a:spcBef>
        <a:spcAft>
          <a:spcPct val="0"/>
        </a:spcAft>
        <a:defRPr sz="2200" b="1">
          <a:solidFill>
            <a:schemeClr val="tx1"/>
          </a:solidFill>
          <a:latin typeface="Arial" charset="0"/>
          <a:cs typeface="Arial" charset="0"/>
        </a:defRPr>
      </a:lvl6pPr>
      <a:lvl7pPr marL="571021" algn="l" rtl="0" eaLnBrk="1" fontAlgn="base" hangingPunct="1">
        <a:spcBef>
          <a:spcPct val="0"/>
        </a:spcBef>
        <a:spcAft>
          <a:spcPct val="0"/>
        </a:spcAft>
        <a:defRPr sz="2200" b="1">
          <a:solidFill>
            <a:schemeClr val="tx1"/>
          </a:solidFill>
          <a:latin typeface="Arial" charset="0"/>
          <a:cs typeface="Arial" charset="0"/>
        </a:defRPr>
      </a:lvl7pPr>
      <a:lvl8pPr marL="856533" algn="l" rtl="0" eaLnBrk="1" fontAlgn="base" hangingPunct="1">
        <a:spcBef>
          <a:spcPct val="0"/>
        </a:spcBef>
        <a:spcAft>
          <a:spcPct val="0"/>
        </a:spcAft>
        <a:defRPr sz="2200" b="1">
          <a:solidFill>
            <a:schemeClr val="tx1"/>
          </a:solidFill>
          <a:latin typeface="Arial" charset="0"/>
          <a:cs typeface="Arial" charset="0"/>
        </a:defRPr>
      </a:lvl8pPr>
      <a:lvl9pPr marL="1142044" algn="l" rtl="0" eaLnBrk="1" fontAlgn="base" hangingPunct="1">
        <a:spcBef>
          <a:spcPct val="0"/>
        </a:spcBef>
        <a:spcAft>
          <a:spcPct val="0"/>
        </a:spcAft>
        <a:defRPr sz="2200" b="1">
          <a:solidFill>
            <a:schemeClr val="tx1"/>
          </a:solidFill>
          <a:latin typeface="Arial" charset="0"/>
          <a:cs typeface="Arial" charset="0"/>
        </a:defRPr>
      </a:lvl9pPr>
    </p:titleStyle>
    <p:bodyStyle>
      <a:lvl1pPr marL="212679" indent="-212679" algn="l" rtl="0" eaLnBrk="0" fontAlgn="base" hangingPunct="0">
        <a:spcBef>
          <a:spcPts val="500"/>
        </a:spcBef>
        <a:spcAft>
          <a:spcPts val="200"/>
        </a:spcAft>
        <a:buClr>
          <a:schemeClr val="tx2"/>
        </a:buClr>
        <a:buFont typeface="Arial" pitchFamily="34" charset="0"/>
        <a:buChar char="•"/>
        <a:defRPr sz="2400" kern="1200">
          <a:solidFill>
            <a:schemeClr val="tx1"/>
          </a:solidFill>
          <a:latin typeface="Arial" pitchFamily="34" charset="0"/>
          <a:ea typeface="ＭＳ Ｐゴシック" pitchFamily="127" charset="-128"/>
          <a:cs typeface="ＭＳ Ｐゴシック" pitchFamily="127" charset="-128"/>
        </a:defRPr>
      </a:lvl1pPr>
      <a:lvl2pPr marL="512652" indent="-226964" algn="l" rtl="0" eaLnBrk="0" fontAlgn="base" hangingPunct="0">
        <a:spcBef>
          <a:spcPts val="200"/>
        </a:spcBef>
        <a:spcAft>
          <a:spcPts val="200"/>
        </a:spcAft>
        <a:buFont typeface="Arial" pitchFamily="34" charset="0"/>
        <a:buChar char="–"/>
        <a:defRPr sz="2000" kern="1200">
          <a:solidFill>
            <a:schemeClr val="tx1"/>
          </a:solidFill>
          <a:latin typeface="Arial" pitchFamily="34" charset="0"/>
          <a:ea typeface="ＭＳ Ｐゴシック" pitchFamily="127" charset="-128"/>
          <a:cs typeface="ＭＳ Ｐゴシック" pitchFamily="127" charset="-128"/>
        </a:defRPr>
      </a:lvl2pPr>
      <a:lvl3pPr marL="712634" indent="-141257" algn="l" rtl="0" eaLnBrk="0" fontAlgn="base" hangingPunct="0">
        <a:spcBef>
          <a:spcPts val="200"/>
        </a:spcBef>
        <a:spcAft>
          <a:spcPts val="200"/>
        </a:spcAft>
        <a:buClr>
          <a:schemeClr val="tx2"/>
        </a:buClr>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3pPr>
      <a:lvl4pPr marL="1085615" indent="-228550" algn="l" rtl="0" eaLnBrk="0" fontAlgn="base" hangingPunct="0">
        <a:spcBef>
          <a:spcPts val="200"/>
        </a:spcBef>
        <a:spcAft>
          <a:spcPts val="200"/>
        </a:spcAft>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4pPr>
      <a:lvl5pPr marL="1374477" indent="-231725" algn="l" rtl="0" eaLnBrk="0" fontAlgn="base" hangingPunct="0">
        <a:spcBef>
          <a:spcPts val="200"/>
        </a:spcBef>
        <a:spcAft>
          <a:spcPts val="200"/>
        </a:spcAft>
        <a:buClr>
          <a:schemeClr val="tx2"/>
        </a:buClr>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5pPr>
      <a:lvl6pPr marL="1570311" indent="-142755" algn="l" defTabSz="571021"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1855822" indent="-142755" algn="l" defTabSz="571021"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2141333" indent="-142755" algn="l" defTabSz="571021"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2426843" indent="-142755" algn="l" defTabSz="571021" rtl="0" eaLnBrk="1" latinLnBrk="0" hangingPunct="1">
        <a:spcBef>
          <a:spcPct val="20000"/>
        </a:spcBef>
        <a:buFont typeface="Arial" pitchFamily="34" charset="0"/>
        <a:buChar char="•"/>
        <a:defRPr sz="1200" kern="1200">
          <a:solidFill>
            <a:schemeClr val="tx1"/>
          </a:solidFill>
          <a:latin typeface="+mn-lt"/>
          <a:ea typeface="+mn-ea"/>
          <a:cs typeface="+mn-cs"/>
        </a:defRPr>
      </a:lvl9pPr>
    </p:bodyStyle>
    <p:otherStyle>
      <a:defPPr>
        <a:defRPr lang="en-US"/>
      </a:defPPr>
      <a:lvl1pPr marL="0" algn="l" defTabSz="571021" rtl="0" eaLnBrk="1" latinLnBrk="0" hangingPunct="1">
        <a:defRPr sz="1100" kern="1200">
          <a:solidFill>
            <a:schemeClr val="tx1"/>
          </a:solidFill>
          <a:latin typeface="+mn-lt"/>
          <a:ea typeface="+mn-ea"/>
          <a:cs typeface="+mn-cs"/>
        </a:defRPr>
      </a:lvl1pPr>
      <a:lvl2pPr marL="285511" algn="l" defTabSz="571021" rtl="0" eaLnBrk="1" latinLnBrk="0" hangingPunct="1">
        <a:defRPr sz="1100" kern="1200">
          <a:solidFill>
            <a:schemeClr val="tx1"/>
          </a:solidFill>
          <a:latin typeface="+mn-lt"/>
          <a:ea typeface="+mn-ea"/>
          <a:cs typeface="+mn-cs"/>
        </a:defRPr>
      </a:lvl2pPr>
      <a:lvl3pPr marL="571021" algn="l" defTabSz="571021" rtl="0" eaLnBrk="1" latinLnBrk="0" hangingPunct="1">
        <a:defRPr sz="1100" kern="1200">
          <a:solidFill>
            <a:schemeClr val="tx1"/>
          </a:solidFill>
          <a:latin typeface="+mn-lt"/>
          <a:ea typeface="+mn-ea"/>
          <a:cs typeface="+mn-cs"/>
        </a:defRPr>
      </a:lvl3pPr>
      <a:lvl4pPr marL="856533" algn="l" defTabSz="571021" rtl="0" eaLnBrk="1" latinLnBrk="0" hangingPunct="1">
        <a:defRPr sz="1100" kern="1200">
          <a:solidFill>
            <a:schemeClr val="tx1"/>
          </a:solidFill>
          <a:latin typeface="+mn-lt"/>
          <a:ea typeface="+mn-ea"/>
          <a:cs typeface="+mn-cs"/>
        </a:defRPr>
      </a:lvl4pPr>
      <a:lvl5pPr marL="1142044" algn="l" defTabSz="571021" rtl="0" eaLnBrk="1" latinLnBrk="0" hangingPunct="1">
        <a:defRPr sz="1100" kern="1200">
          <a:solidFill>
            <a:schemeClr val="tx1"/>
          </a:solidFill>
          <a:latin typeface="+mn-lt"/>
          <a:ea typeface="+mn-ea"/>
          <a:cs typeface="+mn-cs"/>
        </a:defRPr>
      </a:lvl5pPr>
      <a:lvl6pPr marL="1427555" algn="l" defTabSz="571021" rtl="0" eaLnBrk="1" latinLnBrk="0" hangingPunct="1">
        <a:defRPr sz="1100" kern="1200">
          <a:solidFill>
            <a:schemeClr val="tx1"/>
          </a:solidFill>
          <a:latin typeface="+mn-lt"/>
          <a:ea typeface="+mn-ea"/>
          <a:cs typeface="+mn-cs"/>
        </a:defRPr>
      </a:lvl6pPr>
      <a:lvl7pPr marL="1713066" algn="l" defTabSz="571021" rtl="0" eaLnBrk="1" latinLnBrk="0" hangingPunct="1">
        <a:defRPr sz="1100" kern="1200">
          <a:solidFill>
            <a:schemeClr val="tx1"/>
          </a:solidFill>
          <a:latin typeface="+mn-lt"/>
          <a:ea typeface="+mn-ea"/>
          <a:cs typeface="+mn-cs"/>
        </a:defRPr>
      </a:lvl7pPr>
      <a:lvl8pPr marL="1998578" algn="l" defTabSz="571021" rtl="0" eaLnBrk="1" latinLnBrk="0" hangingPunct="1">
        <a:defRPr sz="1100" kern="1200">
          <a:solidFill>
            <a:schemeClr val="tx1"/>
          </a:solidFill>
          <a:latin typeface="+mn-lt"/>
          <a:ea typeface="+mn-ea"/>
          <a:cs typeface="+mn-cs"/>
        </a:defRPr>
      </a:lvl8pPr>
      <a:lvl9pPr marL="2284088" algn="l" defTabSz="571021" rtl="0" eaLnBrk="1" latinLnBrk="0" hangingPunct="1">
        <a:defRPr sz="11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5" descr="Red Bar"/>
          <p:cNvPicPr>
            <a:picLocks noChangeAspect="1" noChangeArrowheads="1"/>
          </p:cNvPicPr>
          <p:nvPr userDrawn="1"/>
        </p:nvPicPr>
        <p:blipFill>
          <a:blip r:embed="rId13"/>
          <a:srcRect/>
          <a:stretch>
            <a:fillRect/>
          </a:stretch>
        </p:blipFill>
        <p:spPr bwMode="auto">
          <a:xfrm>
            <a:off x="0" y="4629150"/>
            <a:ext cx="9144000" cy="169863"/>
          </a:xfrm>
          <a:prstGeom prst="rect">
            <a:avLst/>
          </a:prstGeom>
          <a:noFill/>
          <a:ln w="9525">
            <a:noFill/>
            <a:miter lim="800000"/>
            <a:headEnd/>
            <a:tailEnd/>
          </a:ln>
        </p:spPr>
      </p:pic>
      <p:pic>
        <p:nvPicPr>
          <p:cNvPr id="1027" name="Picture 24" descr="Small Red Square"/>
          <p:cNvPicPr>
            <a:picLocks noChangeAspect="1" noChangeArrowheads="1"/>
          </p:cNvPicPr>
          <p:nvPr userDrawn="1"/>
        </p:nvPicPr>
        <p:blipFill>
          <a:blip r:embed="rId14"/>
          <a:srcRect/>
          <a:stretch>
            <a:fillRect/>
          </a:stretch>
        </p:blipFill>
        <p:spPr bwMode="auto">
          <a:xfrm>
            <a:off x="0" y="0"/>
            <a:ext cx="688975" cy="514350"/>
          </a:xfrm>
          <a:prstGeom prst="rect">
            <a:avLst/>
          </a:prstGeom>
          <a:noFill/>
          <a:ln w="9525">
            <a:noFill/>
            <a:miter lim="800000"/>
            <a:headEnd/>
            <a:tailEnd/>
          </a:ln>
        </p:spPr>
      </p:pic>
      <p:sp>
        <p:nvSpPr>
          <p:cNvPr id="1028" name="Rectangle 7"/>
          <p:cNvSpPr>
            <a:spLocks noGrp="1" noChangeArrowheads="1"/>
          </p:cNvSpPr>
          <p:nvPr>
            <p:ph type="body" idx="1"/>
          </p:nvPr>
        </p:nvSpPr>
        <p:spPr bwMode="auto">
          <a:xfrm>
            <a:off x="876300" y="1200150"/>
            <a:ext cx="7537450" cy="32575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8"/>
          <p:cNvSpPr>
            <a:spLocks noGrp="1" noChangeArrowheads="1"/>
          </p:cNvSpPr>
          <p:nvPr>
            <p:ph type="title"/>
          </p:nvPr>
        </p:nvSpPr>
        <p:spPr bwMode="auto">
          <a:xfrm>
            <a:off x="889000" y="260350"/>
            <a:ext cx="7581900" cy="6429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30" name="Rectangle 9"/>
          <p:cNvSpPr>
            <a:spLocks noChangeArrowheads="1"/>
          </p:cNvSpPr>
          <p:nvPr userDrawn="1"/>
        </p:nvSpPr>
        <p:spPr bwMode="auto">
          <a:xfrm>
            <a:off x="0" y="4629150"/>
            <a:ext cx="9144000" cy="228600"/>
          </a:xfrm>
          <a:prstGeom prst="rect">
            <a:avLst/>
          </a:prstGeom>
          <a:noFill/>
          <a:ln w="9525">
            <a:noFill/>
            <a:miter lim="800000"/>
            <a:headEnd type="none" w="sm" len="sm"/>
            <a:tailEnd type="none" w="sm" len="sm"/>
          </a:ln>
        </p:spPr>
        <p:txBody>
          <a:bodyPr wrap="none" anchor="ctr"/>
          <a:lstStyle/>
          <a:p>
            <a:pPr algn="ctr">
              <a:lnSpc>
                <a:spcPct val="90000"/>
              </a:lnSpc>
              <a:spcBef>
                <a:spcPct val="50000"/>
              </a:spcBef>
              <a:buClr>
                <a:srgbClr val="667263"/>
              </a:buClr>
            </a:pPr>
            <a:endParaRPr lang="en-US" sz="2000" b="1" smtClean="0">
              <a:solidFill>
                <a:srgbClr val="000000"/>
              </a:solidFill>
              <a:ea typeface="ヒラギノ角ゴ Pro W3" charset="-128"/>
              <a:cs typeface="Arial" pitchFamily="34" charset="0"/>
            </a:endParaRPr>
          </a:p>
        </p:txBody>
      </p:sp>
      <p:pic>
        <p:nvPicPr>
          <p:cNvPr id="1031" name="Picture 20" descr="Oracle WHITE"/>
          <p:cNvPicPr>
            <a:picLocks noChangeAspect="1" noChangeArrowheads="1"/>
          </p:cNvPicPr>
          <p:nvPr userDrawn="1"/>
        </p:nvPicPr>
        <p:blipFill>
          <a:blip r:embed="rId15"/>
          <a:srcRect/>
          <a:stretch>
            <a:fillRect/>
          </a:stretch>
        </p:blipFill>
        <p:spPr bwMode="auto">
          <a:xfrm>
            <a:off x="7620000" y="4670425"/>
            <a:ext cx="947738" cy="88900"/>
          </a:xfrm>
          <a:prstGeom prst="rect">
            <a:avLst/>
          </a:prstGeom>
          <a:noFill/>
          <a:ln w="9525">
            <a:noFill/>
            <a:miter lim="800000"/>
            <a:headEnd/>
            <a:tailEnd/>
          </a:ln>
        </p:spPr>
      </p:pic>
      <p:sp>
        <p:nvSpPr>
          <p:cNvPr id="1047" name="Rectangle 23"/>
          <p:cNvSpPr>
            <a:spLocks noGrp="1" noChangeArrowheads="1"/>
          </p:cNvSpPr>
          <p:nvPr>
            <p:ph type="ftr" sz="quarter" idx="3"/>
          </p:nvPr>
        </p:nvSpPr>
        <p:spPr bwMode="auto">
          <a:xfrm>
            <a:off x="152400" y="4914900"/>
            <a:ext cx="8839200" cy="1143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eaLnBrk="0" hangingPunct="0">
              <a:lnSpc>
                <a:spcPct val="100000"/>
              </a:lnSpc>
              <a:spcBef>
                <a:spcPct val="0"/>
              </a:spcBef>
              <a:buClrTx/>
              <a:defRPr sz="900" b="0">
                <a:solidFill>
                  <a:srgbClr val="000000"/>
                </a:solidFill>
                <a:latin typeface="+mn-lt"/>
                <a:ea typeface="+mn-ea"/>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876" r:id="rId1"/>
    <p:sldLayoutId id="2147484877" r:id="rId2"/>
    <p:sldLayoutId id="2147484878" r:id="rId3"/>
    <p:sldLayoutId id="2147484879" r:id="rId4"/>
    <p:sldLayoutId id="2147484880" r:id="rId5"/>
    <p:sldLayoutId id="2147484881" r:id="rId6"/>
    <p:sldLayoutId id="2147484882" r:id="rId7"/>
    <p:sldLayoutId id="2147484883" r:id="rId8"/>
    <p:sldLayoutId id="2147484884" r:id="rId9"/>
    <p:sldLayoutId id="2147484885" r:id="rId10"/>
    <p:sldLayoutId id="2147484886" r:id="rId11"/>
  </p:sldLayoutIdLst>
  <p:transition>
    <p:wipe dir="r"/>
  </p:transition>
  <p:txStyles>
    <p:titleStyle>
      <a:lvl1pPr algn="l" rtl="0" eaLnBrk="0" fontAlgn="base" hangingPunct="0">
        <a:spcBef>
          <a:spcPct val="0"/>
        </a:spcBef>
        <a:spcAft>
          <a:spcPct val="0"/>
        </a:spcAft>
        <a:defRPr sz="2800" b="1">
          <a:solidFill>
            <a:schemeClr val="tx1"/>
          </a:solidFill>
          <a:latin typeface="+mj-lt"/>
          <a:ea typeface="+mj-ea"/>
          <a:cs typeface="ヒラギノ角ゴ Pro W3"/>
        </a:defRPr>
      </a:lvl1pPr>
      <a:lvl2pPr algn="l" rtl="0" eaLnBrk="0" fontAlgn="base" hangingPunct="0">
        <a:spcBef>
          <a:spcPct val="0"/>
        </a:spcBef>
        <a:spcAft>
          <a:spcPct val="0"/>
        </a:spcAft>
        <a:defRPr sz="2800" b="1">
          <a:solidFill>
            <a:schemeClr val="tx1"/>
          </a:solidFill>
          <a:latin typeface="Arial" pitchFamily="34" charset="0"/>
          <a:ea typeface="ヒラギノ角ゴ Pro W3" pitchFamily="-106" charset="-128"/>
          <a:cs typeface="ヒラギノ角ゴ Pro W3"/>
        </a:defRPr>
      </a:lvl2pPr>
      <a:lvl3pPr algn="l" rtl="0" eaLnBrk="0" fontAlgn="base" hangingPunct="0">
        <a:spcBef>
          <a:spcPct val="0"/>
        </a:spcBef>
        <a:spcAft>
          <a:spcPct val="0"/>
        </a:spcAft>
        <a:defRPr sz="2800" b="1">
          <a:solidFill>
            <a:schemeClr val="tx1"/>
          </a:solidFill>
          <a:latin typeface="Arial" pitchFamily="34" charset="0"/>
          <a:ea typeface="ヒラギノ角ゴ Pro W3" pitchFamily="-106" charset="-128"/>
          <a:cs typeface="ヒラギノ角ゴ Pro W3"/>
        </a:defRPr>
      </a:lvl3pPr>
      <a:lvl4pPr algn="l" rtl="0" eaLnBrk="0" fontAlgn="base" hangingPunct="0">
        <a:spcBef>
          <a:spcPct val="0"/>
        </a:spcBef>
        <a:spcAft>
          <a:spcPct val="0"/>
        </a:spcAft>
        <a:defRPr sz="2800" b="1">
          <a:solidFill>
            <a:schemeClr val="tx1"/>
          </a:solidFill>
          <a:latin typeface="Arial" pitchFamily="34" charset="0"/>
          <a:ea typeface="ヒラギノ角ゴ Pro W3" pitchFamily="-106" charset="-128"/>
          <a:cs typeface="ヒラギノ角ゴ Pro W3"/>
        </a:defRPr>
      </a:lvl4pPr>
      <a:lvl5pPr algn="l" rtl="0" eaLnBrk="0" fontAlgn="base" hangingPunct="0">
        <a:spcBef>
          <a:spcPct val="0"/>
        </a:spcBef>
        <a:spcAft>
          <a:spcPct val="0"/>
        </a:spcAft>
        <a:defRPr sz="2800" b="1">
          <a:solidFill>
            <a:schemeClr val="tx1"/>
          </a:solidFill>
          <a:latin typeface="Arial" pitchFamily="34" charset="0"/>
          <a:ea typeface="ヒラギノ角ゴ Pro W3" pitchFamily="-106" charset="-128"/>
          <a:cs typeface="ヒラギノ角ゴ Pro W3"/>
        </a:defRPr>
      </a:lvl5pPr>
      <a:lvl6pPr marL="457200" algn="l" rtl="0" fontAlgn="base">
        <a:spcBef>
          <a:spcPct val="0"/>
        </a:spcBef>
        <a:spcAft>
          <a:spcPct val="0"/>
        </a:spcAft>
        <a:defRPr sz="2800" b="1">
          <a:solidFill>
            <a:schemeClr val="tx1"/>
          </a:solidFill>
          <a:latin typeface="Arial" pitchFamily="34" charset="0"/>
          <a:ea typeface="ヒラギノ角ゴ Pro W3" pitchFamily="-106" charset="-128"/>
        </a:defRPr>
      </a:lvl6pPr>
      <a:lvl7pPr marL="914400" algn="l" rtl="0" fontAlgn="base">
        <a:spcBef>
          <a:spcPct val="0"/>
        </a:spcBef>
        <a:spcAft>
          <a:spcPct val="0"/>
        </a:spcAft>
        <a:defRPr sz="2800" b="1">
          <a:solidFill>
            <a:schemeClr val="tx1"/>
          </a:solidFill>
          <a:latin typeface="Arial" pitchFamily="34" charset="0"/>
          <a:ea typeface="ヒラギノ角ゴ Pro W3" pitchFamily="-106" charset="-128"/>
        </a:defRPr>
      </a:lvl7pPr>
      <a:lvl8pPr marL="1371600" algn="l" rtl="0" fontAlgn="base">
        <a:spcBef>
          <a:spcPct val="0"/>
        </a:spcBef>
        <a:spcAft>
          <a:spcPct val="0"/>
        </a:spcAft>
        <a:defRPr sz="2800" b="1">
          <a:solidFill>
            <a:schemeClr val="tx1"/>
          </a:solidFill>
          <a:latin typeface="Arial" pitchFamily="34" charset="0"/>
          <a:ea typeface="ヒラギノ角ゴ Pro W3" pitchFamily="-106" charset="-128"/>
        </a:defRPr>
      </a:lvl8pPr>
      <a:lvl9pPr marL="1828800" algn="l" rtl="0" fontAlgn="base">
        <a:spcBef>
          <a:spcPct val="0"/>
        </a:spcBef>
        <a:spcAft>
          <a:spcPct val="0"/>
        </a:spcAft>
        <a:defRPr sz="2800" b="1">
          <a:solidFill>
            <a:schemeClr val="tx1"/>
          </a:solidFill>
          <a:latin typeface="Arial" pitchFamily="34" charset="0"/>
          <a:ea typeface="ヒラギノ角ゴ Pro W3" pitchFamily="-106" charset="-128"/>
        </a:defRPr>
      </a:lvl9pPr>
    </p:titleStyle>
    <p:bodyStyle>
      <a:lvl1pPr marL="227013" indent="-227013" algn="l" rtl="0" eaLnBrk="0" fontAlgn="base" hangingPunct="0">
        <a:spcBef>
          <a:spcPct val="20000"/>
        </a:spcBef>
        <a:spcAft>
          <a:spcPct val="0"/>
        </a:spcAft>
        <a:buClr>
          <a:schemeClr val="tx2"/>
        </a:buClr>
        <a:buFont typeface="Times" charset="0"/>
        <a:buChar char="•"/>
        <a:defRPr sz="2400">
          <a:solidFill>
            <a:schemeClr val="tx1"/>
          </a:solidFill>
          <a:latin typeface="+mn-lt"/>
          <a:ea typeface="+mn-ea"/>
          <a:cs typeface="ヒラギノ角ゴ Pro W3"/>
        </a:defRPr>
      </a:lvl1pPr>
      <a:lvl2pPr marL="569913" indent="-228600" algn="l" rtl="0" eaLnBrk="0" fontAlgn="base" hangingPunct="0">
        <a:spcBef>
          <a:spcPct val="20000"/>
        </a:spcBef>
        <a:spcAft>
          <a:spcPct val="0"/>
        </a:spcAft>
        <a:buClr>
          <a:schemeClr val="bg2"/>
        </a:buClr>
        <a:buFont typeface="Times" charset="0"/>
        <a:buChar char="–"/>
        <a:defRPr sz="2000">
          <a:solidFill>
            <a:schemeClr val="tx1"/>
          </a:solidFill>
          <a:latin typeface="+mn-lt"/>
          <a:ea typeface="+mn-ea"/>
          <a:cs typeface="ヒラギノ角ゴ Pro W3"/>
        </a:defRPr>
      </a:lvl2pPr>
      <a:lvl3pPr marL="914400" indent="-230188" algn="l" rtl="0" eaLnBrk="0" fontAlgn="base" hangingPunct="0">
        <a:spcBef>
          <a:spcPct val="20000"/>
        </a:spcBef>
        <a:spcAft>
          <a:spcPct val="0"/>
        </a:spcAft>
        <a:buClr>
          <a:schemeClr val="tx2"/>
        </a:buClr>
        <a:buFont typeface="Times" charset="0"/>
        <a:buChar char="•"/>
        <a:defRPr sz="2000">
          <a:solidFill>
            <a:schemeClr val="tx1"/>
          </a:solidFill>
          <a:latin typeface="+mn-lt"/>
          <a:ea typeface="+mn-ea"/>
          <a:cs typeface="ヒラギノ角ゴ Pro W3"/>
        </a:defRPr>
      </a:lvl3pPr>
      <a:lvl4pPr marL="1258888" indent="-230188" algn="l" rtl="0" eaLnBrk="0" fontAlgn="base" hangingPunct="0">
        <a:spcBef>
          <a:spcPct val="20000"/>
        </a:spcBef>
        <a:spcAft>
          <a:spcPct val="0"/>
        </a:spcAft>
        <a:buClr>
          <a:schemeClr val="bg2"/>
        </a:buClr>
        <a:buFont typeface="Times" charset="0"/>
        <a:buChar char="–"/>
        <a:defRPr sz="2000">
          <a:solidFill>
            <a:schemeClr val="tx1"/>
          </a:solidFill>
          <a:latin typeface="+mn-lt"/>
          <a:ea typeface="+mn-ea"/>
          <a:cs typeface="ヒラギノ角ゴ Pro W3"/>
        </a:defRPr>
      </a:lvl4pPr>
      <a:lvl5pPr marL="1601788" indent="-228600" algn="l" rtl="0" eaLnBrk="0" fontAlgn="base" hangingPunct="0">
        <a:spcBef>
          <a:spcPct val="20000"/>
        </a:spcBef>
        <a:spcAft>
          <a:spcPct val="0"/>
        </a:spcAft>
        <a:buClr>
          <a:schemeClr val="tx2"/>
        </a:buClr>
        <a:buFont typeface="Times" charset="0"/>
        <a:buChar char="•"/>
        <a:defRPr sz="2000">
          <a:solidFill>
            <a:schemeClr val="tx1"/>
          </a:solidFill>
          <a:latin typeface="+mn-lt"/>
          <a:ea typeface="+mn-ea"/>
          <a:cs typeface="ヒラギノ角ゴ Pro W3"/>
        </a:defRPr>
      </a:lvl5pPr>
      <a:lvl6pPr marL="2058988" indent="-228600" algn="l" rtl="0" fontAlgn="base">
        <a:spcBef>
          <a:spcPct val="20000"/>
        </a:spcBef>
        <a:spcAft>
          <a:spcPct val="0"/>
        </a:spcAft>
        <a:buClr>
          <a:schemeClr val="tx2"/>
        </a:buClr>
        <a:buFont typeface="Times" pitchFamily="18" charset="0"/>
        <a:buChar char="•"/>
        <a:defRPr sz="2000">
          <a:solidFill>
            <a:schemeClr val="tx1"/>
          </a:solidFill>
          <a:latin typeface="+mn-lt"/>
          <a:ea typeface="+mn-ea"/>
        </a:defRPr>
      </a:lvl6pPr>
      <a:lvl7pPr marL="2516188" indent="-228600" algn="l" rtl="0" fontAlgn="base">
        <a:spcBef>
          <a:spcPct val="20000"/>
        </a:spcBef>
        <a:spcAft>
          <a:spcPct val="0"/>
        </a:spcAft>
        <a:buClr>
          <a:schemeClr val="tx2"/>
        </a:buClr>
        <a:buFont typeface="Times" pitchFamily="18" charset="0"/>
        <a:buChar char="•"/>
        <a:defRPr sz="2000">
          <a:solidFill>
            <a:schemeClr val="tx1"/>
          </a:solidFill>
          <a:latin typeface="+mn-lt"/>
          <a:ea typeface="+mn-ea"/>
        </a:defRPr>
      </a:lvl7pPr>
      <a:lvl8pPr marL="2973388" indent="-228600" algn="l" rtl="0" fontAlgn="base">
        <a:spcBef>
          <a:spcPct val="20000"/>
        </a:spcBef>
        <a:spcAft>
          <a:spcPct val="0"/>
        </a:spcAft>
        <a:buClr>
          <a:schemeClr val="tx2"/>
        </a:buClr>
        <a:buFont typeface="Times" pitchFamily="18" charset="0"/>
        <a:buChar char="•"/>
        <a:defRPr sz="2000">
          <a:solidFill>
            <a:schemeClr val="tx1"/>
          </a:solidFill>
          <a:latin typeface="+mn-lt"/>
          <a:ea typeface="+mn-ea"/>
        </a:defRPr>
      </a:lvl8pPr>
      <a:lvl9pPr marL="3430588" indent="-228600" algn="l" rtl="0" fontAlgn="base">
        <a:spcBef>
          <a:spcPct val="20000"/>
        </a:spcBef>
        <a:spcAft>
          <a:spcPct val="0"/>
        </a:spcAft>
        <a:buClr>
          <a:schemeClr val="tx2"/>
        </a:buClr>
        <a:buFont typeface="Times" pitchFamily="18"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08038" y="201613"/>
            <a:ext cx="8132762" cy="431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08038" y="1163638"/>
            <a:ext cx="8126412" cy="34782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6037263" y="4791075"/>
            <a:ext cx="2895600" cy="274638"/>
          </a:xfrm>
          <a:prstGeom prst="rect">
            <a:avLst/>
          </a:prstGeom>
        </p:spPr>
        <p:txBody>
          <a:bodyPr vert="horz" wrap="square" lIns="57103" tIns="28552" rIns="57103" bIns="28552" rtlCol="0" anchor="ctr"/>
          <a:lstStyle>
            <a:lvl1pPr algn="ctr">
              <a:lnSpc>
                <a:spcPct val="90000"/>
              </a:lnSpc>
              <a:spcBef>
                <a:spcPct val="50000"/>
              </a:spcBef>
              <a:buClr>
                <a:srgbClr val="829E7E"/>
              </a:buClr>
              <a:defRPr sz="700">
                <a:solidFill>
                  <a:srgbClr val="000000">
                    <a:tint val="75000"/>
                  </a:srgbClr>
                </a:solidFill>
                <a:latin typeface="Arial" charset="0"/>
                <a:ea typeface="ＭＳ Ｐゴシック" charset="-128"/>
                <a:cs typeface="+mn-cs"/>
              </a:defRPr>
            </a:lvl1pPr>
          </a:lstStyle>
          <a:p>
            <a:pPr>
              <a:defRPr/>
            </a:pPr>
            <a:endParaRPr lang="en-US"/>
          </a:p>
        </p:txBody>
      </p:sp>
      <p:pic>
        <p:nvPicPr>
          <p:cNvPr id="1029" name="Picture 24" descr="Small Red Square"/>
          <p:cNvPicPr>
            <a:picLocks noChangeAspect="1" noChangeArrowheads="1"/>
          </p:cNvPicPr>
          <p:nvPr/>
        </p:nvPicPr>
        <p:blipFill>
          <a:blip r:embed="rId11"/>
          <a:srcRect/>
          <a:stretch>
            <a:fillRect/>
          </a:stretch>
        </p:blipFill>
        <p:spPr bwMode="auto">
          <a:xfrm>
            <a:off x="0" y="0"/>
            <a:ext cx="573088" cy="550863"/>
          </a:xfrm>
          <a:prstGeom prst="rect">
            <a:avLst/>
          </a:prstGeom>
          <a:solidFill>
            <a:schemeClr val="tx2"/>
          </a:solidFill>
          <a:ln w="9525">
            <a:noFill/>
            <a:miter lim="800000"/>
            <a:headEnd/>
            <a:tailEnd/>
          </a:ln>
        </p:spPr>
      </p:pic>
      <p:grpSp>
        <p:nvGrpSpPr>
          <p:cNvPr id="2" name="Group 5"/>
          <p:cNvGrpSpPr>
            <a:grpSpLocks/>
          </p:cNvGrpSpPr>
          <p:nvPr/>
        </p:nvGrpSpPr>
        <p:grpSpPr bwMode="auto">
          <a:xfrm>
            <a:off x="0" y="4629150"/>
            <a:ext cx="9144000" cy="168275"/>
            <a:chOff x="0" y="4629150"/>
            <a:chExt cx="9144000" cy="168275"/>
          </a:xfrm>
        </p:grpSpPr>
        <p:pic>
          <p:nvPicPr>
            <p:cNvPr id="1037" name="Picture 25" descr="Red Bar"/>
            <p:cNvPicPr>
              <a:picLocks noChangeAspect="1" noChangeArrowheads="1"/>
            </p:cNvPicPr>
            <p:nvPr/>
          </p:nvPicPr>
          <p:blipFill>
            <a:blip r:embed="rId12"/>
            <a:srcRect/>
            <a:stretch>
              <a:fillRect/>
            </a:stretch>
          </p:blipFill>
          <p:spPr bwMode="auto">
            <a:xfrm>
              <a:off x="0" y="4629150"/>
              <a:ext cx="9144000" cy="168275"/>
            </a:xfrm>
            <a:prstGeom prst="rect">
              <a:avLst/>
            </a:prstGeom>
            <a:noFill/>
            <a:ln w="9525">
              <a:noFill/>
              <a:miter lim="800000"/>
              <a:headEnd/>
              <a:tailEnd/>
            </a:ln>
          </p:spPr>
        </p:pic>
        <p:pic>
          <p:nvPicPr>
            <p:cNvPr id="1038" name="Picture 3" descr="O_redbox_clr_rgb.jpg"/>
            <p:cNvPicPr>
              <a:picLocks noChangeAspect="1"/>
            </p:cNvPicPr>
            <p:nvPr/>
          </p:nvPicPr>
          <p:blipFill>
            <a:blip r:embed="rId13"/>
            <a:srcRect/>
            <a:stretch>
              <a:fillRect/>
            </a:stretch>
          </p:blipFill>
          <p:spPr bwMode="auto">
            <a:xfrm>
              <a:off x="7989654" y="4651456"/>
              <a:ext cx="755707" cy="118628"/>
            </a:xfrm>
            <a:prstGeom prst="rect">
              <a:avLst/>
            </a:prstGeom>
            <a:noFill/>
            <a:ln w="9525">
              <a:noFill/>
              <a:miter lim="800000"/>
              <a:headEnd/>
              <a:tailEnd/>
            </a:ln>
          </p:spPr>
        </p:pic>
      </p:grpSp>
      <p:sp>
        <p:nvSpPr>
          <p:cNvPr id="14" name="Text Box 14"/>
          <p:cNvSpPr txBox="1">
            <a:spLocks noChangeArrowheads="1"/>
          </p:cNvSpPr>
          <p:nvPr userDrawn="1"/>
        </p:nvSpPr>
        <p:spPr bwMode="auto">
          <a:xfrm>
            <a:off x="635000" y="4875213"/>
            <a:ext cx="157163" cy="219075"/>
          </a:xfrm>
          <a:prstGeom prst="rect">
            <a:avLst/>
          </a:prstGeom>
          <a:noFill/>
          <a:ln>
            <a:noFill/>
          </a:ln>
          <a:extLst/>
        </p:spPr>
        <p:txBody>
          <a:bodyPr lIns="34516" tIns="17258" rIns="34516" bIns="17258"/>
          <a:lstStyle/>
          <a:p>
            <a:pPr algn="r" defTabSz="341313">
              <a:buClr>
                <a:srgbClr val="829E7E"/>
              </a:buClr>
              <a:buFont typeface="Arial" pitchFamily="34" charset="0"/>
              <a:buNone/>
            </a:pPr>
            <a:fld id="{A1E47CD0-7B40-49EF-85BC-69C79CA0ABF1}" type="slidenum">
              <a:rPr lang="en-US" sz="600" smtClean="0">
                <a:solidFill>
                  <a:srgbClr val="000000"/>
                </a:solidFill>
                <a:ea typeface="ＭＳ Ｐゴシック" pitchFamily="34" charset="-128"/>
              </a:rPr>
              <a:pPr algn="r" defTabSz="341313">
                <a:buClr>
                  <a:srgbClr val="829E7E"/>
                </a:buClr>
                <a:buFont typeface="Arial" pitchFamily="34" charset="0"/>
                <a:buNone/>
              </a:pPr>
              <a:t>‹#›</a:t>
            </a:fld>
            <a:endParaRPr lang="en-US" sz="600" smtClean="0">
              <a:solidFill>
                <a:srgbClr val="292929"/>
              </a:solidFill>
              <a:ea typeface="ＭＳ Ｐゴシック" pitchFamily="34" charset="-128"/>
            </a:endParaRPr>
          </a:p>
        </p:txBody>
      </p:sp>
      <p:sp>
        <p:nvSpPr>
          <p:cNvPr id="18" name="Text Box 14"/>
          <p:cNvSpPr txBox="1">
            <a:spLocks noChangeArrowheads="1"/>
          </p:cNvSpPr>
          <p:nvPr userDrawn="1"/>
        </p:nvSpPr>
        <p:spPr bwMode="auto">
          <a:xfrm>
            <a:off x="858838" y="4875213"/>
            <a:ext cx="2228850" cy="219075"/>
          </a:xfrm>
          <a:prstGeom prst="rect">
            <a:avLst/>
          </a:prstGeom>
          <a:noFill/>
          <a:ln>
            <a:noFill/>
          </a:ln>
          <a:extLst/>
        </p:spPr>
        <p:txBody>
          <a:bodyPr lIns="34516" tIns="17258" rIns="34516" bIns="17258"/>
          <a:lstStyle/>
          <a:p>
            <a:pPr defTabSz="341313">
              <a:buClr>
                <a:srgbClr val="829E7E"/>
              </a:buClr>
              <a:buFont typeface="Arial" pitchFamily="34" charset="0"/>
              <a:buNone/>
            </a:pPr>
            <a:r>
              <a:rPr lang="en-US" sz="600" smtClean="0">
                <a:solidFill>
                  <a:srgbClr val="292929"/>
                </a:solidFill>
                <a:ea typeface="ＭＳ Ｐゴシック" pitchFamily="34" charset="-128"/>
              </a:rPr>
              <a:t>Copyright © 2011, Oracle and/or its affiliates. All rights reserved.</a:t>
            </a:r>
          </a:p>
        </p:txBody>
      </p:sp>
      <p:cxnSp>
        <p:nvCxnSpPr>
          <p:cNvPr id="19" name="Straight Connector 18"/>
          <p:cNvCxnSpPr/>
          <p:nvPr userDrawn="1"/>
        </p:nvCxnSpPr>
        <p:spPr>
          <a:xfrm flipH="1">
            <a:off x="823913" y="4897438"/>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nvGrpSpPr>
          <p:cNvPr id="3" name="Group 19"/>
          <p:cNvGrpSpPr>
            <a:grpSpLocks/>
          </p:cNvGrpSpPr>
          <p:nvPr userDrawn="1"/>
        </p:nvGrpSpPr>
        <p:grpSpPr bwMode="auto">
          <a:xfrm>
            <a:off x="3094038" y="4875213"/>
            <a:ext cx="2289175" cy="219075"/>
            <a:chOff x="3094495" y="4875691"/>
            <a:chExt cx="2289387" cy="219168"/>
          </a:xfrm>
        </p:grpSpPr>
        <p:sp>
          <p:nvSpPr>
            <p:cNvPr id="21" name="Text Box 14"/>
            <p:cNvSpPr txBox="1">
              <a:spLocks noChangeArrowheads="1"/>
            </p:cNvSpPr>
            <p:nvPr userDrawn="1"/>
          </p:nvSpPr>
          <p:spPr bwMode="auto">
            <a:xfrm>
              <a:off x="3124660" y="4875691"/>
              <a:ext cx="2259222" cy="219168"/>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777" eaLnBrk="1" hangingPunct="1">
                <a:spcBef>
                  <a:spcPts val="0"/>
                </a:spcBef>
                <a:buClr>
                  <a:srgbClr val="829E7E"/>
                </a:buClr>
                <a:buFont typeface="Arial"/>
                <a:buNone/>
                <a:defRPr/>
              </a:pPr>
              <a:r>
                <a:rPr lang="en-US" sz="600" dirty="0" smtClean="0">
                  <a:solidFill>
                    <a:srgbClr val="292929"/>
                  </a:solidFill>
                  <a:cs typeface="Arial" pitchFamily="34" charset="0"/>
                </a:rPr>
                <a:t>Insert Information Protection Policy Classification from Slide 8</a:t>
              </a:r>
              <a:endParaRPr lang="en-US" sz="800" dirty="0" smtClean="0">
                <a:solidFill>
                  <a:srgbClr val="292929"/>
                </a:solidFill>
                <a:cs typeface="Arial" pitchFamily="34" charset="0"/>
              </a:endParaRPr>
            </a:p>
          </p:txBody>
        </p:sp>
        <p:cxnSp>
          <p:nvCxnSpPr>
            <p:cNvPr id="22" name="Straight Connector 21"/>
            <p:cNvCxnSpPr/>
            <p:nvPr userDrawn="1"/>
          </p:nvCxnSpPr>
          <p:spPr>
            <a:xfrm flipH="1">
              <a:off x="3094495" y="4897925"/>
              <a:ext cx="1587" cy="96878"/>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4888" r:id="rId1"/>
    <p:sldLayoutId id="2147484889" r:id="rId2"/>
    <p:sldLayoutId id="2147484890" r:id="rId3"/>
    <p:sldLayoutId id="2147484891" r:id="rId4"/>
    <p:sldLayoutId id="2147484892" r:id="rId5"/>
    <p:sldLayoutId id="2147484893" r:id="rId6"/>
    <p:sldLayoutId id="2147484894" r:id="rId7"/>
    <p:sldLayoutId id="2147484895" r:id="rId8"/>
    <p:sldLayoutId id="2147484896" r:id="rId9"/>
  </p:sldLayoutIdLst>
  <p:transition>
    <p:wipe dir="r"/>
  </p:transition>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tx1"/>
          </a:solidFill>
          <a:latin typeface="Arial" pitchFamily="34" charset="0"/>
          <a:ea typeface="ＭＳ Ｐゴシック" charset="0"/>
          <a:cs typeface="ＭＳ Ｐゴシック" pitchFamily="127" charset="-128"/>
        </a:defRPr>
      </a:lvl1pPr>
      <a:lvl2pPr algn="l" rtl="0" eaLnBrk="0" fontAlgn="base" hangingPunct="0">
        <a:spcBef>
          <a:spcPct val="0"/>
        </a:spcBef>
        <a:spcAft>
          <a:spcPct val="0"/>
        </a:spcAft>
        <a:defRPr sz="2800" b="1">
          <a:solidFill>
            <a:schemeClr val="tx1"/>
          </a:solidFill>
          <a:latin typeface="Arial" charset="0"/>
          <a:ea typeface="ＭＳ Ｐゴシック" charset="0"/>
          <a:cs typeface="ＭＳ Ｐゴシック" pitchFamily="127" charset="-128"/>
        </a:defRPr>
      </a:lvl2pPr>
      <a:lvl3pPr algn="l" rtl="0" eaLnBrk="0" fontAlgn="base" hangingPunct="0">
        <a:spcBef>
          <a:spcPct val="0"/>
        </a:spcBef>
        <a:spcAft>
          <a:spcPct val="0"/>
        </a:spcAft>
        <a:defRPr sz="2800" b="1">
          <a:solidFill>
            <a:schemeClr val="tx1"/>
          </a:solidFill>
          <a:latin typeface="Arial" charset="0"/>
          <a:ea typeface="ＭＳ Ｐゴシック" charset="0"/>
          <a:cs typeface="ＭＳ Ｐゴシック" pitchFamily="127" charset="-128"/>
        </a:defRPr>
      </a:lvl3pPr>
      <a:lvl4pPr algn="l" rtl="0" eaLnBrk="0" fontAlgn="base" hangingPunct="0">
        <a:spcBef>
          <a:spcPct val="0"/>
        </a:spcBef>
        <a:spcAft>
          <a:spcPct val="0"/>
        </a:spcAft>
        <a:defRPr sz="2800" b="1">
          <a:solidFill>
            <a:schemeClr val="tx1"/>
          </a:solidFill>
          <a:latin typeface="Arial" charset="0"/>
          <a:ea typeface="ＭＳ Ｐゴシック" charset="0"/>
          <a:cs typeface="ＭＳ Ｐゴシック" pitchFamily="127" charset="-128"/>
        </a:defRPr>
      </a:lvl4pPr>
      <a:lvl5pPr algn="l" rtl="0" eaLnBrk="0" fontAlgn="base" hangingPunct="0">
        <a:spcBef>
          <a:spcPct val="0"/>
        </a:spcBef>
        <a:spcAft>
          <a:spcPct val="0"/>
        </a:spcAft>
        <a:defRPr sz="2800" b="1">
          <a:solidFill>
            <a:schemeClr val="tx1"/>
          </a:solidFill>
          <a:latin typeface="Arial" charset="0"/>
          <a:ea typeface="ＭＳ Ｐゴシック" charset="0"/>
          <a:cs typeface="ＭＳ Ｐゴシック" pitchFamily="127" charset="-128"/>
        </a:defRPr>
      </a:lvl5pPr>
      <a:lvl6pPr marL="285511" algn="l" rtl="0" eaLnBrk="1" fontAlgn="base" hangingPunct="1">
        <a:spcBef>
          <a:spcPct val="0"/>
        </a:spcBef>
        <a:spcAft>
          <a:spcPct val="0"/>
        </a:spcAft>
        <a:defRPr sz="2200" b="1">
          <a:solidFill>
            <a:schemeClr val="tx1"/>
          </a:solidFill>
          <a:latin typeface="Arial" charset="0"/>
          <a:cs typeface="Arial" charset="0"/>
        </a:defRPr>
      </a:lvl6pPr>
      <a:lvl7pPr marL="571021" algn="l" rtl="0" eaLnBrk="1" fontAlgn="base" hangingPunct="1">
        <a:spcBef>
          <a:spcPct val="0"/>
        </a:spcBef>
        <a:spcAft>
          <a:spcPct val="0"/>
        </a:spcAft>
        <a:defRPr sz="2200" b="1">
          <a:solidFill>
            <a:schemeClr val="tx1"/>
          </a:solidFill>
          <a:latin typeface="Arial" charset="0"/>
          <a:cs typeface="Arial" charset="0"/>
        </a:defRPr>
      </a:lvl7pPr>
      <a:lvl8pPr marL="856533" algn="l" rtl="0" eaLnBrk="1" fontAlgn="base" hangingPunct="1">
        <a:spcBef>
          <a:spcPct val="0"/>
        </a:spcBef>
        <a:spcAft>
          <a:spcPct val="0"/>
        </a:spcAft>
        <a:defRPr sz="2200" b="1">
          <a:solidFill>
            <a:schemeClr val="tx1"/>
          </a:solidFill>
          <a:latin typeface="Arial" charset="0"/>
          <a:cs typeface="Arial" charset="0"/>
        </a:defRPr>
      </a:lvl8pPr>
      <a:lvl9pPr marL="1142044" algn="l" rtl="0" eaLnBrk="1" fontAlgn="base" hangingPunct="1">
        <a:spcBef>
          <a:spcPct val="0"/>
        </a:spcBef>
        <a:spcAft>
          <a:spcPct val="0"/>
        </a:spcAft>
        <a:defRPr sz="2200" b="1">
          <a:solidFill>
            <a:schemeClr val="tx1"/>
          </a:solidFill>
          <a:latin typeface="Arial" charset="0"/>
          <a:cs typeface="Arial" charset="0"/>
        </a:defRPr>
      </a:lvl9pPr>
    </p:titleStyle>
    <p:bodyStyle>
      <a:lvl1pPr marL="211138" indent="-211138" algn="l" rtl="0" eaLnBrk="0" fontAlgn="base" hangingPunct="0">
        <a:spcBef>
          <a:spcPts val="500"/>
        </a:spcBef>
        <a:spcAft>
          <a:spcPts val="200"/>
        </a:spcAft>
        <a:buClr>
          <a:schemeClr val="tx2"/>
        </a:buClr>
        <a:buFont typeface="Arial" pitchFamily="34" charset="0"/>
        <a:buChar char="•"/>
        <a:defRPr sz="2400" kern="1200">
          <a:solidFill>
            <a:schemeClr val="tx1"/>
          </a:solidFill>
          <a:latin typeface="Arial" pitchFamily="34" charset="0"/>
          <a:ea typeface="ＭＳ Ｐゴシック" charset="0"/>
          <a:cs typeface="ＭＳ Ｐゴシック" pitchFamily="127" charset="-128"/>
        </a:defRPr>
      </a:lvl1pPr>
      <a:lvl2pPr marL="511175" indent="-225425" algn="l" rtl="0" eaLnBrk="0" fontAlgn="base" hangingPunct="0">
        <a:spcBef>
          <a:spcPts val="200"/>
        </a:spcBef>
        <a:spcAft>
          <a:spcPts val="200"/>
        </a:spcAft>
        <a:buFont typeface="Arial" pitchFamily="34" charset="0"/>
        <a:buChar char="–"/>
        <a:defRPr sz="2000" kern="1200">
          <a:solidFill>
            <a:schemeClr val="tx1"/>
          </a:solidFill>
          <a:latin typeface="Arial" pitchFamily="34" charset="0"/>
          <a:ea typeface="ＭＳ Ｐゴシック" charset="0"/>
          <a:cs typeface="ＭＳ Ｐゴシック" pitchFamily="127" charset="-128"/>
        </a:defRPr>
      </a:lvl2pPr>
      <a:lvl3pPr marL="711200" indent="-139700" algn="l" rtl="0" eaLnBrk="0" fontAlgn="base" hangingPunct="0">
        <a:spcBef>
          <a:spcPts val="200"/>
        </a:spcBef>
        <a:spcAft>
          <a:spcPts val="200"/>
        </a:spcAft>
        <a:buClr>
          <a:schemeClr val="tx2"/>
        </a:buClr>
        <a:buFont typeface="Arial" pitchFamily="34" charset="0"/>
        <a:buChar char="•"/>
        <a:defRPr kern="1200">
          <a:solidFill>
            <a:schemeClr val="tx1"/>
          </a:solidFill>
          <a:latin typeface="Arial" pitchFamily="34" charset="0"/>
          <a:ea typeface="ＭＳ Ｐゴシック" charset="0"/>
          <a:cs typeface="ＭＳ Ｐゴシック" pitchFamily="127" charset="-128"/>
        </a:defRPr>
      </a:lvl3pPr>
      <a:lvl4pPr marL="1084263" indent="-227013" algn="l" rtl="0" eaLnBrk="0" fontAlgn="base" hangingPunct="0">
        <a:spcBef>
          <a:spcPts val="200"/>
        </a:spcBef>
        <a:spcAft>
          <a:spcPts val="200"/>
        </a:spcAft>
        <a:buFont typeface="Arial" pitchFamily="34" charset="0"/>
        <a:buChar char="–"/>
        <a:defRPr kern="1200">
          <a:solidFill>
            <a:schemeClr val="tx1"/>
          </a:solidFill>
          <a:latin typeface="Arial" pitchFamily="34" charset="0"/>
          <a:ea typeface="ＭＳ Ｐゴシック" charset="0"/>
          <a:cs typeface="ＭＳ Ｐゴシック" pitchFamily="127" charset="-128"/>
        </a:defRPr>
      </a:lvl4pPr>
      <a:lvl5pPr marL="1373188" indent="-230188" algn="l" rtl="0" eaLnBrk="0" fontAlgn="base" hangingPunct="0">
        <a:spcBef>
          <a:spcPts val="200"/>
        </a:spcBef>
        <a:spcAft>
          <a:spcPts val="200"/>
        </a:spcAft>
        <a:buClr>
          <a:schemeClr val="tx2"/>
        </a:buClr>
        <a:buFont typeface="Arial" pitchFamily="34" charset="0"/>
        <a:buChar char="•"/>
        <a:defRPr kern="1200">
          <a:solidFill>
            <a:schemeClr val="tx1"/>
          </a:solidFill>
          <a:latin typeface="Arial" pitchFamily="34" charset="0"/>
          <a:ea typeface="ＭＳ Ｐゴシック" charset="0"/>
          <a:cs typeface="ＭＳ Ｐゴシック" pitchFamily="127" charset="-128"/>
        </a:defRPr>
      </a:lvl5pPr>
      <a:lvl6pPr marL="1570311" indent="-142755" algn="l" defTabSz="571021"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1855822" indent="-142755" algn="l" defTabSz="571021"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2141333" indent="-142755" algn="l" defTabSz="571021"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2426843" indent="-142755" algn="l" defTabSz="571021" rtl="0" eaLnBrk="1" latinLnBrk="0" hangingPunct="1">
        <a:spcBef>
          <a:spcPct val="20000"/>
        </a:spcBef>
        <a:buFont typeface="Arial" pitchFamily="34" charset="0"/>
        <a:buChar char="•"/>
        <a:defRPr sz="1200" kern="1200">
          <a:solidFill>
            <a:schemeClr val="tx1"/>
          </a:solidFill>
          <a:latin typeface="+mn-lt"/>
          <a:ea typeface="+mn-ea"/>
          <a:cs typeface="+mn-cs"/>
        </a:defRPr>
      </a:lvl9pPr>
    </p:bodyStyle>
    <p:otherStyle>
      <a:defPPr>
        <a:defRPr lang="en-US"/>
      </a:defPPr>
      <a:lvl1pPr marL="0" algn="l" defTabSz="571021" rtl="0" eaLnBrk="1" latinLnBrk="0" hangingPunct="1">
        <a:defRPr sz="1100" kern="1200">
          <a:solidFill>
            <a:schemeClr val="tx1"/>
          </a:solidFill>
          <a:latin typeface="+mn-lt"/>
          <a:ea typeface="+mn-ea"/>
          <a:cs typeface="+mn-cs"/>
        </a:defRPr>
      </a:lvl1pPr>
      <a:lvl2pPr marL="285511" algn="l" defTabSz="571021" rtl="0" eaLnBrk="1" latinLnBrk="0" hangingPunct="1">
        <a:defRPr sz="1100" kern="1200">
          <a:solidFill>
            <a:schemeClr val="tx1"/>
          </a:solidFill>
          <a:latin typeface="+mn-lt"/>
          <a:ea typeface="+mn-ea"/>
          <a:cs typeface="+mn-cs"/>
        </a:defRPr>
      </a:lvl2pPr>
      <a:lvl3pPr marL="571021" algn="l" defTabSz="571021" rtl="0" eaLnBrk="1" latinLnBrk="0" hangingPunct="1">
        <a:defRPr sz="1100" kern="1200">
          <a:solidFill>
            <a:schemeClr val="tx1"/>
          </a:solidFill>
          <a:latin typeface="+mn-lt"/>
          <a:ea typeface="+mn-ea"/>
          <a:cs typeface="+mn-cs"/>
        </a:defRPr>
      </a:lvl3pPr>
      <a:lvl4pPr marL="856533" algn="l" defTabSz="571021" rtl="0" eaLnBrk="1" latinLnBrk="0" hangingPunct="1">
        <a:defRPr sz="1100" kern="1200">
          <a:solidFill>
            <a:schemeClr val="tx1"/>
          </a:solidFill>
          <a:latin typeface="+mn-lt"/>
          <a:ea typeface="+mn-ea"/>
          <a:cs typeface="+mn-cs"/>
        </a:defRPr>
      </a:lvl4pPr>
      <a:lvl5pPr marL="1142044" algn="l" defTabSz="571021" rtl="0" eaLnBrk="1" latinLnBrk="0" hangingPunct="1">
        <a:defRPr sz="1100" kern="1200">
          <a:solidFill>
            <a:schemeClr val="tx1"/>
          </a:solidFill>
          <a:latin typeface="+mn-lt"/>
          <a:ea typeface="+mn-ea"/>
          <a:cs typeface="+mn-cs"/>
        </a:defRPr>
      </a:lvl5pPr>
      <a:lvl6pPr marL="1427555" algn="l" defTabSz="571021" rtl="0" eaLnBrk="1" latinLnBrk="0" hangingPunct="1">
        <a:defRPr sz="1100" kern="1200">
          <a:solidFill>
            <a:schemeClr val="tx1"/>
          </a:solidFill>
          <a:latin typeface="+mn-lt"/>
          <a:ea typeface="+mn-ea"/>
          <a:cs typeface="+mn-cs"/>
        </a:defRPr>
      </a:lvl6pPr>
      <a:lvl7pPr marL="1713066" algn="l" defTabSz="571021" rtl="0" eaLnBrk="1" latinLnBrk="0" hangingPunct="1">
        <a:defRPr sz="1100" kern="1200">
          <a:solidFill>
            <a:schemeClr val="tx1"/>
          </a:solidFill>
          <a:latin typeface="+mn-lt"/>
          <a:ea typeface="+mn-ea"/>
          <a:cs typeface="+mn-cs"/>
        </a:defRPr>
      </a:lvl7pPr>
      <a:lvl8pPr marL="1998578" algn="l" defTabSz="571021" rtl="0" eaLnBrk="1" latinLnBrk="0" hangingPunct="1">
        <a:defRPr sz="1100" kern="1200">
          <a:solidFill>
            <a:schemeClr val="tx1"/>
          </a:solidFill>
          <a:latin typeface="+mn-lt"/>
          <a:ea typeface="+mn-ea"/>
          <a:cs typeface="+mn-cs"/>
        </a:defRPr>
      </a:lvl8pPr>
      <a:lvl9pPr marL="2284088" algn="l" defTabSz="571021" rtl="0" eaLnBrk="1" latinLnBrk="0" hangingPunct="1">
        <a:defRPr sz="11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08038" y="201075"/>
            <a:ext cx="8132762" cy="432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808038" y="1164165"/>
            <a:ext cx="8126412" cy="3478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6037593" y="4791845"/>
            <a:ext cx="2895600" cy="274637"/>
          </a:xfrm>
          <a:prstGeom prst="rect">
            <a:avLst/>
          </a:prstGeom>
        </p:spPr>
        <p:txBody>
          <a:bodyPr vert="horz" wrap="square" lIns="57115" tIns="28558" rIns="57115" bIns="28558" rtlCol="0" anchor="ctr"/>
          <a:lstStyle>
            <a:lvl1pPr algn="ctr">
              <a:lnSpc>
                <a:spcPct val="90000"/>
              </a:lnSpc>
              <a:spcBef>
                <a:spcPct val="50000"/>
              </a:spcBef>
              <a:buClr>
                <a:schemeClr val="accent1"/>
              </a:buClr>
              <a:defRPr sz="700">
                <a:solidFill>
                  <a:schemeClr val="tx1">
                    <a:tint val="75000"/>
                  </a:schemeClr>
                </a:solidFill>
                <a:latin typeface="Arial" charset="0"/>
                <a:ea typeface="ＭＳ Ｐゴシック" charset="-128"/>
                <a:cs typeface="+mn-cs"/>
              </a:defRPr>
            </a:lvl1pPr>
          </a:lstStyle>
          <a:p>
            <a:pPr>
              <a:buClr>
                <a:srgbClr val="829E7E"/>
              </a:buClr>
              <a:defRPr/>
            </a:pPr>
            <a:endParaRPr lang="en-US" dirty="0">
              <a:solidFill>
                <a:srgbClr val="000000">
                  <a:tint val="75000"/>
                </a:srgbClr>
              </a:solidFill>
            </a:endParaRPr>
          </a:p>
        </p:txBody>
      </p:sp>
      <p:pic>
        <p:nvPicPr>
          <p:cNvPr id="1029" name="Picture 24" descr="Small Red Square"/>
          <p:cNvPicPr>
            <a:picLocks noChangeAspect="1" noChangeArrowheads="1"/>
          </p:cNvPicPr>
          <p:nvPr/>
        </p:nvPicPr>
        <p:blipFill>
          <a:blip r:embed="rId19">
            <a:alphaModFix amt="0"/>
            <a:extLst>
              <a:ext uri="{28A0092B-C50C-407E-A947-70E740481C1C}">
                <a14:useLocalDpi xmlns:a14="http://schemas.microsoft.com/office/drawing/2010/main" xmlns="" val="0"/>
              </a:ext>
            </a:extLst>
          </a:blip>
          <a:srcRect/>
          <a:stretch>
            <a:fillRect/>
          </a:stretch>
        </p:blipFill>
        <p:spPr bwMode="auto">
          <a:xfrm>
            <a:off x="0" y="0"/>
            <a:ext cx="573088" cy="550863"/>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pic>
      <p:grpSp>
        <p:nvGrpSpPr>
          <p:cNvPr id="2" name="Group 5"/>
          <p:cNvGrpSpPr>
            <a:grpSpLocks/>
          </p:cNvGrpSpPr>
          <p:nvPr/>
        </p:nvGrpSpPr>
        <p:grpSpPr bwMode="auto">
          <a:xfrm>
            <a:off x="0" y="4629150"/>
            <a:ext cx="9144000" cy="168275"/>
            <a:chOff x="0" y="4629150"/>
            <a:chExt cx="9144000" cy="168275"/>
          </a:xfrm>
        </p:grpSpPr>
        <p:pic>
          <p:nvPicPr>
            <p:cNvPr id="1033" name="Picture 25" descr="Red Bar"/>
            <p:cNvPicPr>
              <a:picLocks noChangeAspect="1" noChangeArrowheads="1"/>
            </p:cNvPicPr>
            <p:nvPr/>
          </p:nvPicPr>
          <p:blipFill>
            <a:blip r:embed="rId20">
              <a:extLst>
                <a:ext uri="{28A0092B-C50C-407E-A947-70E740481C1C}">
                  <a14:useLocalDpi xmlns:a14="http://schemas.microsoft.com/office/drawing/2010/main" xmlns="" val="0"/>
                </a:ext>
              </a:extLst>
            </a:blip>
            <a:srcRect/>
            <a:stretch>
              <a:fillRect/>
            </a:stretch>
          </p:blipFill>
          <p:spPr bwMode="auto">
            <a:xfrm>
              <a:off x="0" y="4629150"/>
              <a:ext cx="9144000"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4" name="Picture 3" descr="O_redbox_clr_rgb.jpg"/>
            <p:cNvPicPr>
              <a:picLocks noChangeAspect="1"/>
            </p:cNvPicPr>
            <p:nvPr/>
          </p:nvPicPr>
          <p:blipFill>
            <a:blip r:embed="rId21">
              <a:extLst>
                <a:ext uri="{28A0092B-C50C-407E-A947-70E740481C1C}">
                  <a14:useLocalDpi xmlns:a14="http://schemas.microsoft.com/office/drawing/2010/main" xmlns="" val="0"/>
                </a:ext>
              </a:extLst>
            </a:blip>
            <a:srcRect/>
            <a:stretch>
              <a:fillRect/>
            </a:stretch>
          </p:blipFill>
          <p:spPr bwMode="auto">
            <a:xfrm>
              <a:off x="7989654" y="4651456"/>
              <a:ext cx="755707" cy="118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1" name="Text Box 14"/>
          <p:cNvSpPr txBox="1">
            <a:spLocks noChangeArrowheads="1"/>
          </p:cNvSpPr>
          <p:nvPr userDrawn="1"/>
        </p:nvSpPr>
        <p:spPr bwMode="auto">
          <a:xfrm>
            <a:off x="635232" y="4874548"/>
            <a:ext cx="156481" cy="2190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DF43EDC1-DE77-47A3-B56B-F28176B942E3}" type="slidenum">
              <a:rPr lang="en-US" sz="600" smtClean="0">
                <a:solidFill>
                  <a:srgbClr val="000000"/>
                </a:solidFill>
                <a:cs typeface="Arial" pitchFamily="34" charset="0"/>
              </a:rPr>
              <a:pPr algn="r" defTabSz="342851" eaLnBrk="1" hangingPunct="1">
                <a:spcBef>
                  <a:spcPts val="0"/>
                </a:spcBef>
                <a:buClr>
                  <a:srgbClr val="829E7E"/>
                </a:buClr>
                <a:buFont typeface="Arial"/>
                <a:buNone/>
                <a:defRPr/>
              </a:pPr>
              <a:t>‹#›</a:t>
            </a:fld>
            <a:endParaRPr lang="en-US" sz="600" dirty="0" smtClean="0">
              <a:solidFill>
                <a:srgbClr val="292929"/>
              </a:solidFill>
              <a:cs typeface="Arial" pitchFamily="34" charset="0"/>
            </a:endParaRPr>
          </a:p>
        </p:txBody>
      </p:sp>
      <p:sp>
        <p:nvSpPr>
          <p:cNvPr id="12" name="Text Box 14"/>
          <p:cNvSpPr txBox="1">
            <a:spLocks noChangeArrowheads="1"/>
          </p:cNvSpPr>
          <p:nvPr userDrawn="1"/>
        </p:nvSpPr>
        <p:spPr bwMode="auto">
          <a:xfrm>
            <a:off x="858449" y="4875874"/>
            <a:ext cx="2229642" cy="218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500" dirty="0" smtClean="0">
                <a:solidFill>
                  <a:srgbClr val="292929"/>
                </a:solidFill>
                <a:cs typeface="Arial" pitchFamily="34" charset="0"/>
              </a:rPr>
              <a:t>Copyright © 2011, Oracle and/or its affiliates. All rights reserved.</a:t>
            </a:r>
          </a:p>
        </p:txBody>
      </p:sp>
      <p:sp>
        <p:nvSpPr>
          <p:cNvPr id="15" name="Text Box 14"/>
          <p:cNvSpPr txBox="1">
            <a:spLocks noChangeArrowheads="1"/>
          </p:cNvSpPr>
          <p:nvPr userDrawn="1"/>
        </p:nvSpPr>
        <p:spPr bwMode="auto">
          <a:xfrm>
            <a:off x="3124525" y="4875691"/>
            <a:ext cx="2259357" cy="219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cs typeface="Arial" pitchFamily="34" charset="0"/>
              </a:rPr>
              <a:t>Confidential – Oracle Restricted</a:t>
            </a:r>
            <a:endParaRPr lang="en-US" sz="800" dirty="0" smtClean="0">
              <a:solidFill>
                <a:srgbClr val="292929"/>
              </a:solidFill>
              <a:cs typeface="Arial" pitchFamily="34" charset="0"/>
            </a:endParaRPr>
          </a:p>
        </p:txBody>
      </p:sp>
      <p:cxnSp>
        <p:nvCxnSpPr>
          <p:cNvPr id="16" name="Straight Connector 15"/>
          <p:cNvCxnSpPr/>
          <p:nvPr userDrawn="1"/>
        </p:nvCxnSpPr>
        <p:spPr>
          <a:xfrm flipH="1">
            <a:off x="824370" y="4897874"/>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p:cNvCxnSpPr/>
          <p:nvPr userDrawn="1"/>
        </p:nvCxnSpPr>
        <p:spPr>
          <a:xfrm flipH="1">
            <a:off x="3094495" y="4897874"/>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4898" r:id="rId1"/>
    <p:sldLayoutId id="2147484899" r:id="rId2"/>
    <p:sldLayoutId id="2147484900" r:id="rId3"/>
    <p:sldLayoutId id="2147484901" r:id="rId4"/>
    <p:sldLayoutId id="2147484902" r:id="rId5"/>
    <p:sldLayoutId id="2147484903" r:id="rId6"/>
    <p:sldLayoutId id="2147484904" r:id="rId7"/>
    <p:sldLayoutId id="2147484905" r:id="rId8"/>
    <p:sldLayoutId id="2147484906" r:id="rId9"/>
    <p:sldLayoutId id="2147484907" r:id="rId10"/>
    <p:sldLayoutId id="2147484908" r:id="rId11"/>
    <p:sldLayoutId id="2147484909" r:id="rId12"/>
    <p:sldLayoutId id="2147484910" r:id="rId13"/>
    <p:sldLayoutId id="2147484911" r:id="rId14"/>
    <p:sldLayoutId id="2147484912" r:id="rId15"/>
    <p:sldLayoutId id="2147484913" r:id="rId16"/>
    <p:sldLayoutId id="2147484914" r:id="rId17"/>
  </p:sldLayoutIdLst>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tx1"/>
          </a:solidFill>
          <a:latin typeface="Arial" pitchFamily="34" charset="0"/>
          <a:ea typeface="ＭＳ Ｐゴシック" pitchFamily="127" charset="-128"/>
          <a:cs typeface="ＭＳ Ｐゴシック" pitchFamily="127" charset="-128"/>
        </a:defRPr>
      </a:lvl1pPr>
      <a:lvl2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2pPr>
      <a:lvl3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3pPr>
      <a:lvl4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4pPr>
      <a:lvl5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5pPr>
      <a:lvl6pPr marL="285573" algn="l" rtl="0" eaLnBrk="1" fontAlgn="base" hangingPunct="1">
        <a:spcBef>
          <a:spcPct val="0"/>
        </a:spcBef>
        <a:spcAft>
          <a:spcPct val="0"/>
        </a:spcAft>
        <a:defRPr sz="2200" b="1">
          <a:solidFill>
            <a:schemeClr val="tx1"/>
          </a:solidFill>
          <a:latin typeface="Arial" charset="0"/>
          <a:cs typeface="Arial" charset="0"/>
        </a:defRPr>
      </a:lvl6pPr>
      <a:lvl7pPr marL="571145" algn="l" rtl="0" eaLnBrk="1" fontAlgn="base" hangingPunct="1">
        <a:spcBef>
          <a:spcPct val="0"/>
        </a:spcBef>
        <a:spcAft>
          <a:spcPct val="0"/>
        </a:spcAft>
        <a:defRPr sz="2200" b="1">
          <a:solidFill>
            <a:schemeClr val="tx1"/>
          </a:solidFill>
          <a:latin typeface="Arial" charset="0"/>
          <a:cs typeface="Arial" charset="0"/>
        </a:defRPr>
      </a:lvl7pPr>
      <a:lvl8pPr marL="856718" algn="l" rtl="0" eaLnBrk="1" fontAlgn="base" hangingPunct="1">
        <a:spcBef>
          <a:spcPct val="0"/>
        </a:spcBef>
        <a:spcAft>
          <a:spcPct val="0"/>
        </a:spcAft>
        <a:defRPr sz="2200" b="1">
          <a:solidFill>
            <a:schemeClr val="tx1"/>
          </a:solidFill>
          <a:latin typeface="Arial" charset="0"/>
          <a:cs typeface="Arial" charset="0"/>
        </a:defRPr>
      </a:lvl8pPr>
      <a:lvl9pPr marL="1142291" algn="l" rtl="0" eaLnBrk="1" fontAlgn="base" hangingPunct="1">
        <a:spcBef>
          <a:spcPct val="0"/>
        </a:spcBef>
        <a:spcAft>
          <a:spcPct val="0"/>
        </a:spcAft>
        <a:defRPr sz="2200" b="1">
          <a:solidFill>
            <a:schemeClr val="tx1"/>
          </a:solidFill>
          <a:latin typeface="Arial" charset="0"/>
          <a:cs typeface="Arial" charset="0"/>
        </a:defRPr>
      </a:lvl9pPr>
    </p:titleStyle>
    <p:bodyStyle>
      <a:lvl1pPr marL="212725" indent="-212725" algn="l" rtl="0" eaLnBrk="0" fontAlgn="base" hangingPunct="0">
        <a:spcBef>
          <a:spcPts val="500"/>
        </a:spcBef>
        <a:spcAft>
          <a:spcPts val="200"/>
        </a:spcAft>
        <a:buClr>
          <a:schemeClr val="tx2"/>
        </a:buClr>
        <a:buFont typeface="Arial" pitchFamily="34" charset="0"/>
        <a:buChar char="•"/>
        <a:defRPr sz="2400" kern="1200">
          <a:solidFill>
            <a:schemeClr val="tx1"/>
          </a:solidFill>
          <a:latin typeface="Arial" pitchFamily="34" charset="0"/>
          <a:ea typeface="ＭＳ Ｐゴシック" pitchFamily="127" charset="-128"/>
          <a:cs typeface="ＭＳ Ｐゴシック" pitchFamily="127" charset="-128"/>
        </a:defRPr>
      </a:lvl1pPr>
      <a:lvl2pPr marL="512763" indent="-227013" algn="l" rtl="0" eaLnBrk="0" fontAlgn="base" hangingPunct="0">
        <a:spcBef>
          <a:spcPts val="200"/>
        </a:spcBef>
        <a:spcAft>
          <a:spcPts val="200"/>
        </a:spcAft>
        <a:buFont typeface="Arial" pitchFamily="34" charset="0"/>
        <a:buChar char="–"/>
        <a:defRPr sz="2000" kern="1200">
          <a:solidFill>
            <a:schemeClr val="tx1"/>
          </a:solidFill>
          <a:latin typeface="Arial" pitchFamily="34" charset="0"/>
          <a:ea typeface="ＭＳ Ｐゴシック" pitchFamily="127" charset="-128"/>
          <a:cs typeface="ＭＳ Ｐゴシック" pitchFamily="127" charset="-128"/>
        </a:defRPr>
      </a:lvl2pPr>
      <a:lvl3pPr marL="712788" indent="-141288" algn="l" rtl="0" eaLnBrk="0" fontAlgn="base" hangingPunct="0">
        <a:spcBef>
          <a:spcPts val="200"/>
        </a:spcBef>
        <a:spcAft>
          <a:spcPts val="200"/>
        </a:spcAft>
        <a:buClr>
          <a:schemeClr val="tx2"/>
        </a:buClr>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3pPr>
      <a:lvl4pPr marL="1085850" indent="-228600" algn="l" rtl="0" eaLnBrk="0" fontAlgn="base" hangingPunct="0">
        <a:spcBef>
          <a:spcPts val="200"/>
        </a:spcBef>
        <a:spcAft>
          <a:spcPts val="200"/>
        </a:spcAft>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4pPr>
      <a:lvl5pPr marL="1374775" indent="-231775" algn="l" rtl="0" eaLnBrk="0" fontAlgn="base" hangingPunct="0">
        <a:spcBef>
          <a:spcPts val="200"/>
        </a:spcBef>
        <a:spcAft>
          <a:spcPts val="200"/>
        </a:spcAft>
        <a:buClr>
          <a:schemeClr val="tx2"/>
        </a:buClr>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5pPr>
      <a:lvl6pPr marL="1570651"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1856224"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2141797"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2427369"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9pPr>
    </p:bodyStyle>
    <p:otherStyle>
      <a:defPPr>
        <a:defRPr lang="en-US"/>
      </a:defPPr>
      <a:lvl1pPr marL="0" algn="l" defTabSz="571145" rtl="0" eaLnBrk="1" latinLnBrk="0" hangingPunct="1">
        <a:defRPr sz="1100" kern="1200">
          <a:solidFill>
            <a:schemeClr val="tx1"/>
          </a:solidFill>
          <a:latin typeface="+mn-lt"/>
          <a:ea typeface="+mn-ea"/>
          <a:cs typeface="+mn-cs"/>
        </a:defRPr>
      </a:lvl1pPr>
      <a:lvl2pPr marL="285573" algn="l" defTabSz="571145" rtl="0" eaLnBrk="1" latinLnBrk="0" hangingPunct="1">
        <a:defRPr sz="1100" kern="1200">
          <a:solidFill>
            <a:schemeClr val="tx1"/>
          </a:solidFill>
          <a:latin typeface="+mn-lt"/>
          <a:ea typeface="+mn-ea"/>
          <a:cs typeface="+mn-cs"/>
        </a:defRPr>
      </a:lvl2pPr>
      <a:lvl3pPr marL="571145" algn="l" defTabSz="571145" rtl="0" eaLnBrk="1" latinLnBrk="0" hangingPunct="1">
        <a:defRPr sz="1100" kern="1200">
          <a:solidFill>
            <a:schemeClr val="tx1"/>
          </a:solidFill>
          <a:latin typeface="+mn-lt"/>
          <a:ea typeface="+mn-ea"/>
          <a:cs typeface="+mn-cs"/>
        </a:defRPr>
      </a:lvl3pPr>
      <a:lvl4pPr marL="856718" algn="l" defTabSz="571145" rtl="0" eaLnBrk="1" latinLnBrk="0" hangingPunct="1">
        <a:defRPr sz="1100" kern="1200">
          <a:solidFill>
            <a:schemeClr val="tx1"/>
          </a:solidFill>
          <a:latin typeface="+mn-lt"/>
          <a:ea typeface="+mn-ea"/>
          <a:cs typeface="+mn-cs"/>
        </a:defRPr>
      </a:lvl4pPr>
      <a:lvl5pPr marL="1142291" algn="l" defTabSz="571145" rtl="0" eaLnBrk="1" latinLnBrk="0" hangingPunct="1">
        <a:defRPr sz="1100" kern="1200">
          <a:solidFill>
            <a:schemeClr val="tx1"/>
          </a:solidFill>
          <a:latin typeface="+mn-lt"/>
          <a:ea typeface="+mn-ea"/>
          <a:cs typeface="+mn-cs"/>
        </a:defRPr>
      </a:lvl5pPr>
      <a:lvl6pPr marL="1427864" algn="l" defTabSz="571145" rtl="0" eaLnBrk="1" latinLnBrk="0" hangingPunct="1">
        <a:defRPr sz="1100" kern="1200">
          <a:solidFill>
            <a:schemeClr val="tx1"/>
          </a:solidFill>
          <a:latin typeface="+mn-lt"/>
          <a:ea typeface="+mn-ea"/>
          <a:cs typeface="+mn-cs"/>
        </a:defRPr>
      </a:lvl6pPr>
      <a:lvl7pPr marL="1713437" algn="l" defTabSz="571145" rtl="0" eaLnBrk="1" latinLnBrk="0" hangingPunct="1">
        <a:defRPr sz="1100" kern="1200">
          <a:solidFill>
            <a:schemeClr val="tx1"/>
          </a:solidFill>
          <a:latin typeface="+mn-lt"/>
          <a:ea typeface="+mn-ea"/>
          <a:cs typeface="+mn-cs"/>
        </a:defRPr>
      </a:lvl7pPr>
      <a:lvl8pPr marL="1999011" algn="l" defTabSz="571145" rtl="0" eaLnBrk="1" latinLnBrk="0" hangingPunct="1">
        <a:defRPr sz="1100" kern="1200">
          <a:solidFill>
            <a:schemeClr val="tx1"/>
          </a:solidFill>
          <a:latin typeface="+mn-lt"/>
          <a:ea typeface="+mn-ea"/>
          <a:cs typeface="+mn-cs"/>
        </a:defRPr>
      </a:lvl8pPr>
      <a:lvl9pPr marL="2284583" algn="l" defTabSz="571145" rtl="0" eaLnBrk="1" latinLnBrk="0" hangingPunct="1">
        <a:defRPr sz="1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7826" name="Picture 25" descr="Red Bar"/>
          <p:cNvPicPr>
            <a:picLocks noChangeAspect="1" noChangeArrowheads="1"/>
          </p:cNvPicPr>
          <p:nvPr userDrawn="1"/>
        </p:nvPicPr>
        <p:blipFill>
          <a:blip r:embed="rId13"/>
          <a:srcRect/>
          <a:stretch>
            <a:fillRect/>
          </a:stretch>
        </p:blipFill>
        <p:spPr bwMode="auto">
          <a:xfrm>
            <a:off x="0" y="4629150"/>
            <a:ext cx="9144000" cy="169863"/>
          </a:xfrm>
          <a:prstGeom prst="rect">
            <a:avLst/>
          </a:prstGeom>
          <a:noFill/>
          <a:ln w="9525">
            <a:noFill/>
            <a:miter lim="800000"/>
            <a:headEnd/>
            <a:tailEnd/>
          </a:ln>
        </p:spPr>
      </p:pic>
      <p:pic>
        <p:nvPicPr>
          <p:cNvPr id="77827" name="Picture 24" descr="Small Red Square"/>
          <p:cNvPicPr>
            <a:picLocks noChangeAspect="1" noChangeArrowheads="1"/>
          </p:cNvPicPr>
          <p:nvPr userDrawn="1"/>
        </p:nvPicPr>
        <p:blipFill>
          <a:blip r:embed="rId14"/>
          <a:srcRect/>
          <a:stretch>
            <a:fillRect/>
          </a:stretch>
        </p:blipFill>
        <p:spPr bwMode="auto">
          <a:xfrm>
            <a:off x="0" y="0"/>
            <a:ext cx="688975" cy="514350"/>
          </a:xfrm>
          <a:prstGeom prst="rect">
            <a:avLst/>
          </a:prstGeom>
          <a:noFill/>
          <a:ln w="9525">
            <a:noFill/>
            <a:miter lim="800000"/>
            <a:headEnd/>
            <a:tailEnd/>
          </a:ln>
        </p:spPr>
      </p:pic>
      <p:sp>
        <p:nvSpPr>
          <p:cNvPr id="77828" name="Rectangle 7"/>
          <p:cNvSpPr>
            <a:spLocks noGrp="1" noChangeArrowheads="1"/>
          </p:cNvSpPr>
          <p:nvPr>
            <p:ph type="body" idx="1"/>
          </p:nvPr>
        </p:nvSpPr>
        <p:spPr bwMode="auto">
          <a:xfrm>
            <a:off x="876300" y="1200150"/>
            <a:ext cx="7537450" cy="32575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7829" name="Rectangle 8"/>
          <p:cNvSpPr>
            <a:spLocks noGrp="1" noChangeArrowheads="1"/>
          </p:cNvSpPr>
          <p:nvPr>
            <p:ph type="title"/>
          </p:nvPr>
        </p:nvSpPr>
        <p:spPr bwMode="auto">
          <a:xfrm>
            <a:off x="889000" y="260350"/>
            <a:ext cx="7581900" cy="6429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33" name="Rectangle 9"/>
          <p:cNvSpPr>
            <a:spLocks noChangeArrowheads="1"/>
          </p:cNvSpPr>
          <p:nvPr userDrawn="1"/>
        </p:nvSpPr>
        <p:spPr bwMode="auto">
          <a:xfrm>
            <a:off x="0" y="4629150"/>
            <a:ext cx="9144000" cy="228600"/>
          </a:xfrm>
          <a:prstGeom prst="rect">
            <a:avLst/>
          </a:prstGeom>
          <a:noFill/>
          <a:ln w="9525">
            <a:noFill/>
            <a:miter lim="800000"/>
            <a:headEnd type="none" w="sm" len="sm"/>
            <a:tailEnd type="none" w="sm" len="sm"/>
          </a:ln>
          <a:effectLst/>
        </p:spPr>
        <p:txBody>
          <a:bodyPr wrap="none" anchor="ctr"/>
          <a:lstStyle/>
          <a:p>
            <a:pPr algn="ctr">
              <a:lnSpc>
                <a:spcPct val="90000"/>
              </a:lnSpc>
              <a:spcBef>
                <a:spcPct val="50000"/>
              </a:spcBef>
              <a:buClr>
                <a:srgbClr val="667263"/>
              </a:buClr>
              <a:defRPr/>
            </a:pPr>
            <a:endParaRPr lang="en-US" sz="2000" b="1">
              <a:solidFill>
                <a:srgbClr val="000000"/>
              </a:solidFill>
              <a:latin typeface="Arial" charset="0"/>
              <a:ea typeface="ヒラギノ角ゴ Pro W3" charset="-128"/>
              <a:cs typeface="Arial" pitchFamily="34" charset="0"/>
            </a:endParaRPr>
          </a:p>
        </p:txBody>
      </p:sp>
      <p:pic>
        <p:nvPicPr>
          <p:cNvPr id="77831" name="Picture 20" descr="Oracle WHITE"/>
          <p:cNvPicPr>
            <a:picLocks noChangeAspect="1" noChangeArrowheads="1"/>
          </p:cNvPicPr>
          <p:nvPr userDrawn="1"/>
        </p:nvPicPr>
        <p:blipFill>
          <a:blip r:embed="rId15"/>
          <a:srcRect/>
          <a:stretch>
            <a:fillRect/>
          </a:stretch>
        </p:blipFill>
        <p:spPr bwMode="auto">
          <a:xfrm>
            <a:off x="7620000" y="4670425"/>
            <a:ext cx="947738" cy="88900"/>
          </a:xfrm>
          <a:prstGeom prst="rect">
            <a:avLst/>
          </a:prstGeom>
          <a:noFill/>
          <a:ln w="9525">
            <a:noFill/>
            <a:miter lim="800000"/>
            <a:headEnd/>
            <a:tailEnd/>
          </a:ln>
        </p:spPr>
      </p:pic>
      <p:sp>
        <p:nvSpPr>
          <p:cNvPr id="1047" name="Rectangle 23"/>
          <p:cNvSpPr>
            <a:spLocks noGrp="1" noChangeArrowheads="1"/>
          </p:cNvSpPr>
          <p:nvPr>
            <p:ph type="ftr" sz="quarter" idx="3"/>
          </p:nvPr>
        </p:nvSpPr>
        <p:spPr bwMode="auto">
          <a:xfrm>
            <a:off x="152400" y="4914900"/>
            <a:ext cx="8839200" cy="1143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eaLnBrk="0" hangingPunct="0">
              <a:lnSpc>
                <a:spcPct val="100000"/>
              </a:lnSpc>
              <a:spcBef>
                <a:spcPct val="0"/>
              </a:spcBef>
              <a:buClrTx/>
              <a:defRPr sz="900" b="0">
                <a:solidFill>
                  <a:srgbClr val="000000"/>
                </a:solidFill>
                <a:latin typeface="+mn-lt"/>
                <a:ea typeface="+mn-ea"/>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665" r:id="rId1"/>
    <p:sldLayoutId id="2147484664" r:id="rId2"/>
    <p:sldLayoutId id="2147484663" r:id="rId3"/>
    <p:sldLayoutId id="2147484662" r:id="rId4"/>
    <p:sldLayoutId id="2147484661" r:id="rId5"/>
    <p:sldLayoutId id="2147484660" r:id="rId6"/>
    <p:sldLayoutId id="2147484659" r:id="rId7"/>
    <p:sldLayoutId id="2147484658" r:id="rId8"/>
    <p:sldLayoutId id="2147484657" r:id="rId9"/>
    <p:sldLayoutId id="2147484656" r:id="rId10"/>
    <p:sldLayoutId id="2147484655" r:id="rId11"/>
  </p:sldLayoutIdLst>
  <p:transition>
    <p:wipe dir="r"/>
  </p:transition>
  <p:txStyles>
    <p:titleStyle>
      <a:lvl1pPr algn="l" rtl="0" eaLnBrk="0" fontAlgn="base" hangingPunct="0">
        <a:spcBef>
          <a:spcPct val="0"/>
        </a:spcBef>
        <a:spcAft>
          <a:spcPct val="0"/>
        </a:spcAft>
        <a:defRPr sz="2800" b="1">
          <a:solidFill>
            <a:schemeClr val="tx1"/>
          </a:solidFill>
          <a:latin typeface="+mj-lt"/>
          <a:ea typeface="+mj-ea"/>
          <a:cs typeface="ヒラギノ角ゴ Pro W3"/>
        </a:defRPr>
      </a:lvl1pPr>
      <a:lvl2pPr algn="l" rtl="0" eaLnBrk="0" fontAlgn="base" hangingPunct="0">
        <a:spcBef>
          <a:spcPct val="0"/>
        </a:spcBef>
        <a:spcAft>
          <a:spcPct val="0"/>
        </a:spcAft>
        <a:defRPr sz="2800" b="1">
          <a:solidFill>
            <a:schemeClr val="tx1"/>
          </a:solidFill>
          <a:latin typeface="Arial" pitchFamily="34" charset="0"/>
          <a:ea typeface="ヒラギノ角ゴ Pro W3" pitchFamily="-106" charset="-128"/>
          <a:cs typeface="ヒラギノ角ゴ Pro W3"/>
        </a:defRPr>
      </a:lvl2pPr>
      <a:lvl3pPr algn="l" rtl="0" eaLnBrk="0" fontAlgn="base" hangingPunct="0">
        <a:spcBef>
          <a:spcPct val="0"/>
        </a:spcBef>
        <a:spcAft>
          <a:spcPct val="0"/>
        </a:spcAft>
        <a:defRPr sz="2800" b="1">
          <a:solidFill>
            <a:schemeClr val="tx1"/>
          </a:solidFill>
          <a:latin typeface="Arial" pitchFamily="34" charset="0"/>
          <a:ea typeface="ヒラギノ角ゴ Pro W3" pitchFamily="-106" charset="-128"/>
          <a:cs typeface="ヒラギノ角ゴ Pro W3"/>
        </a:defRPr>
      </a:lvl3pPr>
      <a:lvl4pPr algn="l" rtl="0" eaLnBrk="0" fontAlgn="base" hangingPunct="0">
        <a:spcBef>
          <a:spcPct val="0"/>
        </a:spcBef>
        <a:spcAft>
          <a:spcPct val="0"/>
        </a:spcAft>
        <a:defRPr sz="2800" b="1">
          <a:solidFill>
            <a:schemeClr val="tx1"/>
          </a:solidFill>
          <a:latin typeface="Arial" pitchFamily="34" charset="0"/>
          <a:ea typeface="ヒラギノ角ゴ Pro W3" pitchFamily="-106" charset="-128"/>
          <a:cs typeface="ヒラギノ角ゴ Pro W3"/>
        </a:defRPr>
      </a:lvl4pPr>
      <a:lvl5pPr algn="l" rtl="0" eaLnBrk="0" fontAlgn="base" hangingPunct="0">
        <a:spcBef>
          <a:spcPct val="0"/>
        </a:spcBef>
        <a:spcAft>
          <a:spcPct val="0"/>
        </a:spcAft>
        <a:defRPr sz="2800" b="1">
          <a:solidFill>
            <a:schemeClr val="tx1"/>
          </a:solidFill>
          <a:latin typeface="Arial" pitchFamily="34" charset="0"/>
          <a:ea typeface="ヒラギノ角ゴ Pro W3" pitchFamily="-106" charset="-128"/>
          <a:cs typeface="ヒラギノ角ゴ Pro W3"/>
        </a:defRPr>
      </a:lvl5pPr>
      <a:lvl6pPr marL="457200" algn="l" rtl="0" fontAlgn="base">
        <a:spcBef>
          <a:spcPct val="0"/>
        </a:spcBef>
        <a:spcAft>
          <a:spcPct val="0"/>
        </a:spcAft>
        <a:defRPr sz="2800" b="1">
          <a:solidFill>
            <a:schemeClr val="tx1"/>
          </a:solidFill>
          <a:latin typeface="Arial" pitchFamily="34" charset="0"/>
          <a:ea typeface="ヒラギノ角ゴ Pro W3" pitchFamily="-106" charset="-128"/>
        </a:defRPr>
      </a:lvl6pPr>
      <a:lvl7pPr marL="914400" algn="l" rtl="0" fontAlgn="base">
        <a:spcBef>
          <a:spcPct val="0"/>
        </a:spcBef>
        <a:spcAft>
          <a:spcPct val="0"/>
        </a:spcAft>
        <a:defRPr sz="2800" b="1">
          <a:solidFill>
            <a:schemeClr val="tx1"/>
          </a:solidFill>
          <a:latin typeface="Arial" pitchFamily="34" charset="0"/>
          <a:ea typeface="ヒラギノ角ゴ Pro W3" pitchFamily="-106" charset="-128"/>
        </a:defRPr>
      </a:lvl7pPr>
      <a:lvl8pPr marL="1371600" algn="l" rtl="0" fontAlgn="base">
        <a:spcBef>
          <a:spcPct val="0"/>
        </a:spcBef>
        <a:spcAft>
          <a:spcPct val="0"/>
        </a:spcAft>
        <a:defRPr sz="2800" b="1">
          <a:solidFill>
            <a:schemeClr val="tx1"/>
          </a:solidFill>
          <a:latin typeface="Arial" pitchFamily="34" charset="0"/>
          <a:ea typeface="ヒラギノ角ゴ Pro W3" pitchFamily="-106" charset="-128"/>
        </a:defRPr>
      </a:lvl8pPr>
      <a:lvl9pPr marL="1828800" algn="l" rtl="0" fontAlgn="base">
        <a:spcBef>
          <a:spcPct val="0"/>
        </a:spcBef>
        <a:spcAft>
          <a:spcPct val="0"/>
        </a:spcAft>
        <a:defRPr sz="2800" b="1">
          <a:solidFill>
            <a:schemeClr val="tx1"/>
          </a:solidFill>
          <a:latin typeface="Arial" pitchFamily="34" charset="0"/>
          <a:ea typeface="ヒラギノ角ゴ Pro W3" pitchFamily="-106" charset="-128"/>
        </a:defRPr>
      </a:lvl9pPr>
    </p:titleStyle>
    <p:bodyStyle>
      <a:lvl1pPr marL="227013" indent="-227013" algn="l" rtl="0" eaLnBrk="0" fontAlgn="base" hangingPunct="0">
        <a:spcBef>
          <a:spcPct val="20000"/>
        </a:spcBef>
        <a:spcAft>
          <a:spcPct val="0"/>
        </a:spcAft>
        <a:buClr>
          <a:schemeClr val="tx2"/>
        </a:buClr>
        <a:buFont typeface="Times" charset="0"/>
        <a:buChar char="•"/>
        <a:defRPr sz="2400">
          <a:solidFill>
            <a:schemeClr val="tx1"/>
          </a:solidFill>
          <a:latin typeface="+mn-lt"/>
          <a:ea typeface="+mn-ea"/>
          <a:cs typeface="ヒラギノ角ゴ Pro W3"/>
        </a:defRPr>
      </a:lvl1pPr>
      <a:lvl2pPr marL="569913" indent="-228600" algn="l" rtl="0" eaLnBrk="0" fontAlgn="base" hangingPunct="0">
        <a:spcBef>
          <a:spcPct val="20000"/>
        </a:spcBef>
        <a:spcAft>
          <a:spcPct val="0"/>
        </a:spcAft>
        <a:buClr>
          <a:schemeClr val="bg2"/>
        </a:buClr>
        <a:buFont typeface="Times" charset="0"/>
        <a:buChar char="–"/>
        <a:defRPr sz="2000">
          <a:solidFill>
            <a:schemeClr val="tx1"/>
          </a:solidFill>
          <a:latin typeface="+mn-lt"/>
          <a:ea typeface="+mn-ea"/>
          <a:cs typeface="ヒラギノ角ゴ Pro W3"/>
        </a:defRPr>
      </a:lvl2pPr>
      <a:lvl3pPr marL="914400" indent="-230188" algn="l" rtl="0" eaLnBrk="0" fontAlgn="base" hangingPunct="0">
        <a:spcBef>
          <a:spcPct val="20000"/>
        </a:spcBef>
        <a:spcAft>
          <a:spcPct val="0"/>
        </a:spcAft>
        <a:buClr>
          <a:schemeClr val="tx2"/>
        </a:buClr>
        <a:buFont typeface="Times" charset="0"/>
        <a:buChar char="•"/>
        <a:defRPr sz="2000">
          <a:solidFill>
            <a:schemeClr val="tx1"/>
          </a:solidFill>
          <a:latin typeface="+mn-lt"/>
          <a:ea typeface="+mn-ea"/>
          <a:cs typeface="ヒラギノ角ゴ Pro W3"/>
        </a:defRPr>
      </a:lvl3pPr>
      <a:lvl4pPr marL="1258888" indent="-230188" algn="l" rtl="0" eaLnBrk="0" fontAlgn="base" hangingPunct="0">
        <a:spcBef>
          <a:spcPct val="20000"/>
        </a:spcBef>
        <a:spcAft>
          <a:spcPct val="0"/>
        </a:spcAft>
        <a:buClr>
          <a:schemeClr val="bg2"/>
        </a:buClr>
        <a:buFont typeface="Times" charset="0"/>
        <a:buChar char="–"/>
        <a:defRPr sz="2000">
          <a:solidFill>
            <a:schemeClr val="tx1"/>
          </a:solidFill>
          <a:latin typeface="+mn-lt"/>
          <a:ea typeface="+mn-ea"/>
          <a:cs typeface="ヒラギノ角ゴ Pro W3"/>
        </a:defRPr>
      </a:lvl4pPr>
      <a:lvl5pPr marL="1601788" indent="-228600" algn="l" rtl="0" eaLnBrk="0" fontAlgn="base" hangingPunct="0">
        <a:spcBef>
          <a:spcPct val="20000"/>
        </a:spcBef>
        <a:spcAft>
          <a:spcPct val="0"/>
        </a:spcAft>
        <a:buClr>
          <a:schemeClr val="tx2"/>
        </a:buClr>
        <a:buFont typeface="Times" charset="0"/>
        <a:buChar char="•"/>
        <a:defRPr sz="2000">
          <a:solidFill>
            <a:schemeClr val="tx1"/>
          </a:solidFill>
          <a:latin typeface="+mn-lt"/>
          <a:ea typeface="+mn-ea"/>
          <a:cs typeface="ヒラギノ角ゴ Pro W3"/>
        </a:defRPr>
      </a:lvl5pPr>
      <a:lvl6pPr marL="2058988" indent="-228600" algn="l" rtl="0" fontAlgn="base">
        <a:spcBef>
          <a:spcPct val="20000"/>
        </a:spcBef>
        <a:spcAft>
          <a:spcPct val="0"/>
        </a:spcAft>
        <a:buClr>
          <a:schemeClr val="tx2"/>
        </a:buClr>
        <a:buFont typeface="Times" pitchFamily="18" charset="0"/>
        <a:buChar char="•"/>
        <a:defRPr sz="2000">
          <a:solidFill>
            <a:schemeClr val="tx1"/>
          </a:solidFill>
          <a:latin typeface="+mn-lt"/>
          <a:ea typeface="+mn-ea"/>
        </a:defRPr>
      </a:lvl6pPr>
      <a:lvl7pPr marL="2516188" indent="-228600" algn="l" rtl="0" fontAlgn="base">
        <a:spcBef>
          <a:spcPct val="20000"/>
        </a:spcBef>
        <a:spcAft>
          <a:spcPct val="0"/>
        </a:spcAft>
        <a:buClr>
          <a:schemeClr val="tx2"/>
        </a:buClr>
        <a:buFont typeface="Times" pitchFamily="18" charset="0"/>
        <a:buChar char="•"/>
        <a:defRPr sz="2000">
          <a:solidFill>
            <a:schemeClr val="tx1"/>
          </a:solidFill>
          <a:latin typeface="+mn-lt"/>
          <a:ea typeface="+mn-ea"/>
        </a:defRPr>
      </a:lvl7pPr>
      <a:lvl8pPr marL="2973388" indent="-228600" algn="l" rtl="0" fontAlgn="base">
        <a:spcBef>
          <a:spcPct val="20000"/>
        </a:spcBef>
        <a:spcAft>
          <a:spcPct val="0"/>
        </a:spcAft>
        <a:buClr>
          <a:schemeClr val="tx2"/>
        </a:buClr>
        <a:buFont typeface="Times" pitchFamily="18" charset="0"/>
        <a:buChar char="•"/>
        <a:defRPr sz="2000">
          <a:solidFill>
            <a:schemeClr val="tx1"/>
          </a:solidFill>
          <a:latin typeface="+mn-lt"/>
          <a:ea typeface="+mn-ea"/>
        </a:defRPr>
      </a:lvl8pPr>
      <a:lvl9pPr marL="3430588" indent="-228600" algn="l" rtl="0" fontAlgn="base">
        <a:spcBef>
          <a:spcPct val="20000"/>
        </a:spcBef>
        <a:spcAft>
          <a:spcPct val="0"/>
        </a:spcAft>
        <a:buClr>
          <a:schemeClr val="tx2"/>
        </a:buClr>
        <a:buFont typeface="Times" pitchFamily="18"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62" name="Title Placeholder 1"/>
          <p:cNvSpPr>
            <a:spLocks noGrp="1"/>
          </p:cNvSpPr>
          <p:nvPr>
            <p:ph type="title"/>
          </p:nvPr>
        </p:nvSpPr>
        <p:spPr bwMode="auto">
          <a:xfrm>
            <a:off x="808038" y="201613"/>
            <a:ext cx="8132762" cy="431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92163" name="Text Placeholder 2"/>
          <p:cNvSpPr>
            <a:spLocks noGrp="1"/>
          </p:cNvSpPr>
          <p:nvPr>
            <p:ph type="body" idx="1"/>
          </p:nvPr>
        </p:nvSpPr>
        <p:spPr bwMode="auto">
          <a:xfrm>
            <a:off x="808038" y="1163638"/>
            <a:ext cx="8126412" cy="34782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6037263" y="4791075"/>
            <a:ext cx="2895600" cy="274638"/>
          </a:xfrm>
          <a:prstGeom prst="rect">
            <a:avLst/>
          </a:prstGeom>
        </p:spPr>
        <p:txBody>
          <a:bodyPr vert="horz" wrap="square" lIns="57115" tIns="28558" rIns="57115" bIns="28558" rtlCol="0" anchor="ctr"/>
          <a:lstStyle>
            <a:lvl1pPr algn="ctr">
              <a:lnSpc>
                <a:spcPct val="90000"/>
              </a:lnSpc>
              <a:spcBef>
                <a:spcPct val="50000"/>
              </a:spcBef>
              <a:buClr>
                <a:srgbClr val="829E7E"/>
              </a:buClr>
              <a:defRPr sz="700">
                <a:solidFill>
                  <a:srgbClr val="000000">
                    <a:tint val="75000"/>
                  </a:srgbClr>
                </a:solidFill>
                <a:latin typeface="Arial" charset="0"/>
                <a:ea typeface="ＭＳ Ｐゴシック" charset="-128"/>
                <a:cs typeface="+mn-cs"/>
              </a:defRPr>
            </a:lvl1pPr>
          </a:lstStyle>
          <a:p>
            <a:pPr>
              <a:defRPr/>
            </a:pPr>
            <a:endParaRPr lang="en-US"/>
          </a:p>
        </p:txBody>
      </p:sp>
      <p:pic>
        <p:nvPicPr>
          <p:cNvPr id="92165" name="Picture 24" descr="Small Red Square"/>
          <p:cNvPicPr>
            <a:picLocks noChangeAspect="1" noChangeArrowheads="1"/>
          </p:cNvPicPr>
          <p:nvPr/>
        </p:nvPicPr>
        <p:blipFill>
          <a:blip r:embed="rId11"/>
          <a:srcRect/>
          <a:stretch>
            <a:fillRect/>
          </a:stretch>
        </p:blipFill>
        <p:spPr bwMode="auto">
          <a:xfrm>
            <a:off x="0" y="0"/>
            <a:ext cx="573088" cy="550863"/>
          </a:xfrm>
          <a:prstGeom prst="rect">
            <a:avLst/>
          </a:prstGeom>
          <a:solidFill>
            <a:schemeClr val="tx2"/>
          </a:solidFill>
          <a:ln w="9525">
            <a:noFill/>
            <a:miter lim="800000"/>
            <a:headEnd/>
            <a:tailEnd/>
          </a:ln>
        </p:spPr>
      </p:pic>
      <p:grpSp>
        <p:nvGrpSpPr>
          <p:cNvPr id="92166" name="Group 5"/>
          <p:cNvGrpSpPr>
            <a:grpSpLocks/>
          </p:cNvGrpSpPr>
          <p:nvPr/>
        </p:nvGrpSpPr>
        <p:grpSpPr bwMode="auto">
          <a:xfrm>
            <a:off x="0" y="4629150"/>
            <a:ext cx="9144000" cy="168275"/>
            <a:chOff x="0" y="4629150"/>
            <a:chExt cx="9144000" cy="168275"/>
          </a:xfrm>
        </p:grpSpPr>
        <p:pic>
          <p:nvPicPr>
            <p:cNvPr id="92170" name="Picture 25" descr="Red Bar"/>
            <p:cNvPicPr>
              <a:picLocks noChangeAspect="1" noChangeArrowheads="1"/>
            </p:cNvPicPr>
            <p:nvPr/>
          </p:nvPicPr>
          <p:blipFill>
            <a:blip r:embed="rId12"/>
            <a:srcRect/>
            <a:stretch>
              <a:fillRect/>
            </a:stretch>
          </p:blipFill>
          <p:spPr bwMode="auto">
            <a:xfrm>
              <a:off x="0" y="4629150"/>
              <a:ext cx="9144000" cy="168275"/>
            </a:xfrm>
            <a:prstGeom prst="rect">
              <a:avLst/>
            </a:prstGeom>
            <a:noFill/>
            <a:ln w="9525">
              <a:noFill/>
              <a:miter lim="800000"/>
              <a:headEnd/>
              <a:tailEnd/>
            </a:ln>
          </p:spPr>
        </p:pic>
        <p:pic>
          <p:nvPicPr>
            <p:cNvPr id="92171" name="Picture 3" descr="O_redbox_clr_rgb.jpg"/>
            <p:cNvPicPr>
              <a:picLocks noChangeAspect="1"/>
            </p:cNvPicPr>
            <p:nvPr/>
          </p:nvPicPr>
          <p:blipFill>
            <a:blip r:embed="rId13"/>
            <a:srcRect/>
            <a:stretch>
              <a:fillRect/>
            </a:stretch>
          </p:blipFill>
          <p:spPr bwMode="auto">
            <a:xfrm>
              <a:off x="7989654" y="4651456"/>
              <a:ext cx="755707" cy="118628"/>
            </a:xfrm>
            <a:prstGeom prst="rect">
              <a:avLst/>
            </a:prstGeom>
            <a:noFill/>
            <a:ln w="9525">
              <a:noFill/>
              <a:miter lim="800000"/>
              <a:headEnd/>
              <a:tailEnd/>
            </a:ln>
          </p:spPr>
        </p:pic>
      </p:grpSp>
      <p:sp>
        <p:nvSpPr>
          <p:cNvPr id="11" name="Text Box 14"/>
          <p:cNvSpPr txBox="1">
            <a:spLocks noChangeArrowheads="1"/>
          </p:cNvSpPr>
          <p:nvPr userDrawn="1"/>
        </p:nvSpPr>
        <p:spPr bwMode="auto">
          <a:xfrm>
            <a:off x="635000" y="4875213"/>
            <a:ext cx="157163" cy="219075"/>
          </a:xfrm>
          <a:prstGeom prst="rect">
            <a:avLst/>
          </a:prstGeom>
          <a:noFill/>
          <a:ln>
            <a:noFill/>
          </a:ln>
          <a:extLst/>
        </p:spPr>
        <p:txBody>
          <a:bodyPr lIns="34523" tIns="17262" rIns="34523" bIns="17262"/>
          <a:lstStyle/>
          <a:p>
            <a:pPr algn="r" defTabSz="341313">
              <a:buClr>
                <a:srgbClr val="829E7E"/>
              </a:buClr>
              <a:buFont typeface="Arial" pitchFamily="34" charset="0"/>
              <a:buNone/>
              <a:defRPr/>
            </a:pPr>
            <a:fld id="{710EF5BF-D13D-4C5E-BB89-D288F2EC65BC}" type="slidenum">
              <a:rPr lang="en-US" sz="600">
                <a:solidFill>
                  <a:srgbClr val="000000"/>
                </a:solidFill>
                <a:ea typeface="ＭＳ Ｐゴシック" pitchFamily="34" charset="-128"/>
                <a:cs typeface="Arial" pitchFamily="34" charset="0"/>
              </a:rPr>
              <a:pPr algn="r" defTabSz="341313">
                <a:buClr>
                  <a:srgbClr val="829E7E"/>
                </a:buClr>
                <a:buFont typeface="Arial" pitchFamily="34" charset="0"/>
                <a:buNone/>
                <a:defRPr/>
              </a:pPr>
              <a:t>‹#›</a:t>
            </a:fld>
            <a:endParaRPr lang="en-US" sz="600">
              <a:solidFill>
                <a:srgbClr val="292929"/>
              </a:solidFill>
              <a:ea typeface="ＭＳ Ｐゴシック" pitchFamily="34" charset="-128"/>
              <a:cs typeface="Arial" pitchFamily="34" charset="0"/>
            </a:endParaRPr>
          </a:p>
        </p:txBody>
      </p:sp>
      <p:sp>
        <p:nvSpPr>
          <p:cNvPr id="12" name="Text Box 14"/>
          <p:cNvSpPr txBox="1">
            <a:spLocks noChangeArrowheads="1"/>
          </p:cNvSpPr>
          <p:nvPr userDrawn="1"/>
        </p:nvSpPr>
        <p:spPr bwMode="auto">
          <a:xfrm>
            <a:off x="858838" y="4875213"/>
            <a:ext cx="2398712" cy="268287"/>
          </a:xfrm>
          <a:prstGeom prst="rect">
            <a:avLst/>
          </a:prstGeom>
          <a:noFill/>
          <a:ln>
            <a:noFill/>
          </a:ln>
          <a:extLst/>
        </p:spPr>
        <p:txBody>
          <a:bodyPr lIns="34523" tIns="17262" rIns="34523" bIns="17262"/>
          <a:lstStyle/>
          <a:p>
            <a:pPr defTabSz="341313">
              <a:buClr>
                <a:srgbClr val="829E7E"/>
              </a:buClr>
              <a:buFont typeface="Arial" pitchFamily="34" charset="0"/>
              <a:buNone/>
              <a:defRPr/>
            </a:pPr>
            <a:r>
              <a:rPr lang="en-US" sz="600">
                <a:solidFill>
                  <a:srgbClr val="292929"/>
                </a:solidFill>
                <a:ea typeface="ＭＳ Ｐゴシック" pitchFamily="34" charset="-128"/>
                <a:cs typeface="Arial" pitchFamily="34" charset="0"/>
              </a:rPr>
              <a:t>Copyright © 2011, Oracle and/or its affiliates. All rights reserved.</a:t>
            </a:r>
          </a:p>
        </p:txBody>
      </p:sp>
      <p:cxnSp>
        <p:nvCxnSpPr>
          <p:cNvPr id="16" name="Straight Connector 15"/>
          <p:cNvCxnSpPr/>
          <p:nvPr userDrawn="1"/>
        </p:nvCxnSpPr>
        <p:spPr>
          <a:xfrm flipH="1">
            <a:off x="823913" y="4897438"/>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4674" r:id="rId1"/>
    <p:sldLayoutId id="2147484673" r:id="rId2"/>
    <p:sldLayoutId id="2147484672" r:id="rId3"/>
    <p:sldLayoutId id="2147484671" r:id="rId4"/>
    <p:sldLayoutId id="2147484670" r:id="rId5"/>
    <p:sldLayoutId id="2147484669" r:id="rId6"/>
    <p:sldLayoutId id="2147484668" r:id="rId7"/>
    <p:sldLayoutId id="2147484667" r:id="rId8"/>
    <p:sldLayoutId id="2147484666" r:id="rId9"/>
  </p:sldLayoutIdLst>
  <p:transition>
    <p:wipe dir="r"/>
  </p:transition>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tx1"/>
          </a:solidFill>
          <a:latin typeface="Arial" pitchFamily="34" charset="0"/>
          <a:ea typeface="MS PGothic" pitchFamily="34" charset="-128"/>
          <a:cs typeface="MS PGothic" charset="0"/>
        </a:defRPr>
      </a:lvl1pPr>
      <a:lvl2pPr algn="l" rtl="0" eaLnBrk="0" fontAlgn="base" hangingPunct="0">
        <a:spcBef>
          <a:spcPct val="0"/>
        </a:spcBef>
        <a:spcAft>
          <a:spcPct val="0"/>
        </a:spcAft>
        <a:defRPr sz="2800" b="1">
          <a:solidFill>
            <a:schemeClr val="tx1"/>
          </a:solidFill>
          <a:latin typeface="Arial" charset="0"/>
          <a:ea typeface="MS PGothic" pitchFamily="34" charset="-128"/>
          <a:cs typeface="MS PGothic" charset="0"/>
        </a:defRPr>
      </a:lvl2pPr>
      <a:lvl3pPr algn="l" rtl="0" eaLnBrk="0" fontAlgn="base" hangingPunct="0">
        <a:spcBef>
          <a:spcPct val="0"/>
        </a:spcBef>
        <a:spcAft>
          <a:spcPct val="0"/>
        </a:spcAft>
        <a:defRPr sz="2800" b="1">
          <a:solidFill>
            <a:schemeClr val="tx1"/>
          </a:solidFill>
          <a:latin typeface="Arial" charset="0"/>
          <a:ea typeface="MS PGothic" pitchFamily="34" charset="-128"/>
          <a:cs typeface="MS PGothic" charset="0"/>
        </a:defRPr>
      </a:lvl3pPr>
      <a:lvl4pPr algn="l" rtl="0" eaLnBrk="0" fontAlgn="base" hangingPunct="0">
        <a:spcBef>
          <a:spcPct val="0"/>
        </a:spcBef>
        <a:spcAft>
          <a:spcPct val="0"/>
        </a:spcAft>
        <a:defRPr sz="2800" b="1">
          <a:solidFill>
            <a:schemeClr val="tx1"/>
          </a:solidFill>
          <a:latin typeface="Arial" charset="0"/>
          <a:ea typeface="MS PGothic" pitchFamily="34" charset="-128"/>
          <a:cs typeface="MS PGothic" charset="0"/>
        </a:defRPr>
      </a:lvl4pPr>
      <a:lvl5pPr algn="l" rtl="0" eaLnBrk="0" fontAlgn="base" hangingPunct="0">
        <a:spcBef>
          <a:spcPct val="0"/>
        </a:spcBef>
        <a:spcAft>
          <a:spcPct val="0"/>
        </a:spcAft>
        <a:defRPr sz="2800" b="1">
          <a:solidFill>
            <a:schemeClr val="tx1"/>
          </a:solidFill>
          <a:latin typeface="Arial" charset="0"/>
          <a:ea typeface="MS PGothic" pitchFamily="34" charset="-128"/>
          <a:cs typeface="MS PGothic" charset="0"/>
        </a:defRPr>
      </a:lvl5pPr>
      <a:lvl6pPr marL="285573" algn="l" rtl="0" eaLnBrk="1" fontAlgn="base" hangingPunct="1">
        <a:spcBef>
          <a:spcPct val="0"/>
        </a:spcBef>
        <a:spcAft>
          <a:spcPct val="0"/>
        </a:spcAft>
        <a:defRPr sz="2200" b="1">
          <a:solidFill>
            <a:schemeClr val="tx1"/>
          </a:solidFill>
          <a:latin typeface="Arial" charset="0"/>
          <a:cs typeface="Arial" charset="0"/>
        </a:defRPr>
      </a:lvl6pPr>
      <a:lvl7pPr marL="571145" algn="l" rtl="0" eaLnBrk="1" fontAlgn="base" hangingPunct="1">
        <a:spcBef>
          <a:spcPct val="0"/>
        </a:spcBef>
        <a:spcAft>
          <a:spcPct val="0"/>
        </a:spcAft>
        <a:defRPr sz="2200" b="1">
          <a:solidFill>
            <a:schemeClr val="tx1"/>
          </a:solidFill>
          <a:latin typeface="Arial" charset="0"/>
          <a:cs typeface="Arial" charset="0"/>
        </a:defRPr>
      </a:lvl7pPr>
      <a:lvl8pPr marL="856718" algn="l" rtl="0" eaLnBrk="1" fontAlgn="base" hangingPunct="1">
        <a:spcBef>
          <a:spcPct val="0"/>
        </a:spcBef>
        <a:spcAft>
          <a:spcPct val="0"/>
        </a:spcAft>
        <a:defRPr sz="2200" b="1">
          <a:solidFill>
            <a:schemeClr val="tx1"/>
          </a:solidFill>
          <a:latin typeface="Arial" charset="0"/>
          <a:cs typeface="Arial" charset="0"/>
        </a:defRPr>
      </a:lvl8pPr>
      <a:lvl9pPr marL="1142291" algn="l" rtl="0" eaLnBrk="1" fontAlgn="base" hangingPunct="1">
        <a:spcBef>
          <a:spcPct val="0"/>
        </a:spcBef>
        <a:spcAft>
          <a:spcPct val="0"/>
        </a:spcAft>
        <a:defRPr sz="2200" b="1">
          <a:solidFill>
            <a:schemeClr val="tx1"/>
          </a:solidFill>
          <a:latin typeface="Arial" charset="0"/>
          <a:cs typeface="Arial" charset="0"/>
        </a:defRPr>
      </a:lvl9pPr>
    </p:titleStyle>
    <p:bodyStyle>
      <a:lvl1pPr marL="212725" indent="-212725" algn="l" rtl="0" eaLnBrk="0" fontAlgn="base" hangingPunct="0">
        <a:spcBef>
          <a:spcPts val="500"/>
        </a:spcBef>
        <a:spcAft>
          <a:spcPts val="200"/>
        </a:spcAft>
        <a:buClr>
          <a:schemeClr val="tx2"/>
        </a:buClr>
        <a:buFont typeface="Arial" pitchFamily="34" charset="0"/>
        <a:buChar char="•"/>
        <a:defRPr sz="2400" kern="1200">
          <a:solidFill>
            <a:schemeClr val="tx1"/>
          </a:solidFill>
          <a:latin typeface="Arial" pitchFamily="34" charset="0"/>
          <a:ea typeface="MS PGothic" pitchFamily="34" charset="-128"/>
          <a:cs typeface="MS PGothic" charset="0"/>
        </a:defRPr>
      </a:lvl1pPr>
      <a:lvl2pPr marL="512763" indent="-227013" algn="l" rtl="0" eaLnBrk="0" fontAlgn="base" hangingPunct="0">
        <a:spcBef>
          <a:spcPts val="200"/>
        </a:spcBef>
        <a:spcAft>
          <a:spcPts val="200"/>
        </a:spcAft>
        <a:buFont typeface="Arial" pitchFamily="34" charset="0"/>
        <a:buChar char="–"/>
        <a:defRPr sz="2000" kern="1200">
          <a:solidFill>
            <a:schemeClr val="tx1"/>
          </a:solidFill>
          <a:latin typeface="Arial" pitchFamily="34" charset="0"/>
          <a:ea typeface="MS PGothic" pitchFamily="34" charset="-128"/>
          <a:cs typeface="MS PGothic" charset="0"/>
        </a:defRPr>
      </a:lvl2pPr>
      <a:lvl3pPr marL="712788" indent="-141288" algn="l" rtl="0" eaLnBrk="0" fontAlgn="base" hangingPunct="0">
        <a:spcBef>
          <a:spcPts val="200"/>
        </a:spcBef>
        <a:spcAft>
          <a:spcPts val="200"/>
        </a:spcAft>
        <a:buClr>
          <a:schemeClr val="tx2"/>
        </a:buClr>
        <a:buFont typeface="Arial" pitchFamily="34" charset="0"/>
        <a:buChar char="•"/>
        <a:defRPr kern="1200">
          <a:solidFill>
            <a:schemeClr val="tx1"/>
          </a:solidFill>
          <a:latin typeface="Arial" pitchFamily="34" charset="0"/>
          <a:ea typeface="MS PGothic" pitchFamily="34" charset="-128"/>
          <a:cs typeface="MS PGothic" charset="0"/>
        </a:defRPr>
      </a:lvl3pPr>
      <a:lvl4pPr marL="1085850" indent="-228600" algn="l" rtl="0" eaLnBrk="0" fontAlgn="base" hangingPunct="0">
        <a:spcBef>
          <a:spcPts val="200"/>
        </a:spcBef>
        <a:spcAft>
          <a:spcPts val="200"/>
        </a:spcAft>
        <a:buFont typeface="Arial" pitchFamily="34" charset="0"/>
        <a:buChar char="–"/>
        <a:defRPr kern="1200">
          <a:solidFill>
            <a:schemeClr val="tx1"/>
          </a:solidFill>
          <a:latin typeface="Arial" pitchFamily="34" charset="0"/>
          <a:ea typeface="MS PGothic" pitchFamily="34" charset="-128"/>
          <a:cs typeface="MS PGothic" charset="0"/>
        </a:defRPr>
      </a:lvl4pPr>
      <a:lvl5pPr marL="1374775" indent="-231775" algn="l" rtl="0" eaLnBrk="0" fontAlgn="base" hangingPunct="0">
        <a:spcBef>
          <a:spcPts val="200"/>
        </a:spcBef>
        <a:spcAft>
          <a:spcPts val="200"/>
        </a:spcAft>
        <a:buClr>
          <a:schemeClr val="tx2"/>
        </a:buClr>
        <a:buFont typeface="Arial" pitchFamily="34" charset="0"/>
        <a:buChar char="•"/>
        <a:defRPr kern="1200">
          <a:solidFill>
            <a:schemeClr val="tx1"/>
          </a:solidFill>
          <a:latin typeface="Arial" pitchFamily="34" charset="0"/>
          <a:ea typeface="MS PGothic" pitchFamily="34" charset="-128"/>
          <a:cs typeface="MS PGothic" charset="0"/>
        </a:defRPr>
      </a:lvl5pPr>
      <a:lvl6pPr marL="1570651"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1856224"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2141797"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2427369"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9pPr>
    </p:bodyStyle>
    <p:otherStyle>
      <a:defPPr>
        <a:defRPr lang="en-US"/>
      </a:defPPr>
      <a:lvl1pPr marL="0" algn="l" defTabSz="571145" rtl="0" eaLnBrk="1" latinLnBrk="0" hangingPunct="1">
        <a:defRPr sz="1100" kern="1200">
          <a:solidFill>
            <a:schemeClr val="tx1"/>
          </a:solidFill>
          <a:latin typeface="+mn-lt"/>
          <a:ea typeface="+mn-ea"/>
          <a:cs typeface="+mn-cs"/>
        </a:defRPr>
      </a:lvl1pPr>
      <a:lvl2pPr marL="285573" algn="l" defTabSz="571145" rtl="0" eaLnBrk="1" latinLnBrk="0" hangingPunct="1">
        <a:defRPr sz="1100" kern="1200">
          <a:solidFill>
            <a:schemeClr val="tx1"/>
          </a:solidFill>
          <a:latin typeface="+mn-lt"/>
          <a:ea typeface="+mn-ea"/>
          <a:cs typeface="+mn-cs"/>
        </a:defRPr>
      </a:lvl2pPr>
      <a:lvl3pPr marL="571145" algn="l" defTabSz="571145" rtl="0" eaLnBrk="1" latinLnBrk="0" hangingPunct="1">
        <a:defRPr sz="1100" kern="1200">
          <a:solidFill>
            <a:schemeClr val="tx1"/>
          </a:solidFill>
          <a:latin typeface="+mn-lt"/>
          <a:ea typeface="+mn-ea"/>
          <a:cs typeface="+mn-cs"/>
        </a:defRPr>
      </a:lvl3pPr>
      <a:lvl4pPr marL="856718" algn="l" defTabSz="571145" rtl="0" eaLnBrk="1" latinLnBrk="0" hangingPunct="1">
        <a:defRPr sz="1100" kern="1200">
          <a:solidFill>
            <a:schemeClr val="tx1"/>
          </a:solidFill>
          <a:latin typeface="+mn-lt"/>
          <a:ea typeface="+mn-ea"/>
          <a:cs typeface="+mn-cs"/>
        </a:defRPr>
      </a:lvl4pPr>
      <a:lvl5pPr marL="1142291" algn="l" defTabSz="571145" rtl="0" eaLnBrk="1" latinLnBrk="0" hangingPunct="1">
        <a:defRPr sz="1100" kern="1200">
          <a:solidFill>
            <a:schemeClr val="tx1"/>
          </a:solidFill>
          <a:latin typeface="+mn-lt"/>
          <a:ea typeface="+mn-ea"/>
          <a:cs typeface="+mn-cs"/>
        </a:defRPr>
      </a:lvl5pPr>
      <a:lvl6pPr marL="1427864" algn="l" defTabSz="571145" rtl="0" eaLnBrk="1" latinLnBrk="0" hangingPunct="1">
        <a:defRPr sz="1100" kern="1200">
          <a:solidFill>
            <a:schemeClr val="tx1"/>
          </a:solidFill>
          <a:latin typeface="+mn-lt"/>
          <a:ea typeface="+mn-ea"/>
          <a:cs typeface="+mn-cs"/>
        </a:defRPr>
      </a:lvl6pPr>
      <a:lvl7pPr marL="1713437" algn="l" defTabSz="571145" rtl="0" eaLnBrk="1" latinLnBrk="0" hangingPunct="1">
        <a:defRPr sz="1100" kern="1200">
          <a:solidFill>
            <a:schemeClr val="tx1"/>
          </a:solidFill>
          <a:latin typeface="+mn-lt"/>
          <a:ea typeface="+mn-ea"/>
          <a:cs typeface="+mn-cs"/>
        </a:defRPr>
      </a:lvl7pPr>
      <a:lvl8pPr marL="1999011" algn="l" defTabSz="571145" rtl="0" eaLnBrk="1" latinLnBrk="0" hangingPunct="1">
        <a:defRPr sz="1100" kern="1200">
          <a:solidFill>
            <a:schemeClr val="tx1"/>
          </a:solidFill>
          <a:latin typeface="+mn-lt"/>
          <a:ea typeface="+mn-ea"/>
          <a:cs typeface="+mn-cs"/>
        </a:defRPr>
      </a:lvl8pPr>
      <a:lvl9pPr marL="2284583" algn="l" defTabSz="571145" rtl="0" eaLnBrk="1" latinLnBrk="0" hangingPunct="1">
        <a:defRPr sz="11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6434" name="Picture 25" descr="Red Bar"/>
          <p:cNvPicPr>
            <a:picLocks noChangeAspect="1" noChangeArrowheads="1"/>
          </p:cNvPicPr>
          <p:nvPr userDrawn="1"/>
        </p:nvPicPr>
        <p:blipFill>
          <a:blip r:embed="rId14"/>
          <a:srcRect/>
          <a:stretch>
            <a:fillRect/>
          </a:stretch>
        </p:blipFill>
        <p:spPr bwMode="auto">
          <a:xfrm>
            <a:off x="0" y="4629150"/>
            <a:ext cx="9144000" cy="169863"/>
          </a:xfrm>
          <a:prstGeom prst="rect">
            <a:avLst/>
          </a:prstGeom>
          <a:noFill/>
          <a:ln w="9525">
            <a:noFill/>
            <a:miter lim="800000"/>
            <a:headEnd/>
            <a:tailEnd/>
          </a:ln>
        </p:spPr>
      </p:pic>
      <p:pic>
        <p:nvPicPr>
          <p:cNvPr id="146435" name="Picture 24" descr="Small Red Square"/>
          <p:cNvPicPr>
            <a:picLocks noChangeAspect="1" noChangeArrowheads="1"/>
          </p:cNvPicPr>
          <p:nvPr userDrawn="1"/>
        </p:nvPicPr>
        <p:blipFill>
          <a:blip r:embed="rId15"/>
          <a:srcRect/>
          <a:stretch>
            <a:fillRect/>
          </a:stretch>
        </p:blipFill>
        <p:spPr bwMode="auto">
          <a:xfrm>
            <a:off x="0" y="0"/>
            <a:ext cx="688975" cy="514350"/>
          </a:xfrm>
          <a:prstGeom prst="rect">
            <a:avLst/>
          </a:prstGeom>
          <a:noFill/>
          <a:ln w="9525">
            <a:noFill/>
            <a:miter lim="800000"/>
            <a:headEnd/>
            <a:tailEnd/>
          </a:ln>
        </p:spPr>
      </p:pic>
      <p:sp>
        <p:nvSpPr>
          <p:cNvPr id="146436" name="Rectangle 7"/>
          <p:cNvSpPr>
            <a:spLocks noGrp="1" noChangeArrowheads="1"/>
          </p:cNvSpPr>
          <p:nvPr>
            <p:ph type="body" idx="1"/>
          </p:nvPr>
        </p:nvSpPr>
        <p:spPr bwMode="auto">
          <a:xfrm>
            <a:off x="876300" y="1200150"/>
            <a:ext cx="7537450" cy="32575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6437" name="Rectangle 8"/>
          <p:cNvSpPr>
            <a:spLocks noGrp="1" noChangeArrowheads="1"/>
          </p:cNvSpPr>
          <p:nvPr>
            <p:ph type="title"/>
          </p:nvPr>
        </p:nvSpPr>
        <p:spPr bwMode="auto">
          <a:xfrm>
            <a:off x="889000" y="260350"/>
            <a:ext cx="7581900" cy="6429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33" name="Rectangle 9"/>
          <p:cNvSpPr>
            <a:spLocks noChangeArrowheads="1"/>
          </p:cNvSpPr>
          <p:nvPr userDrawn="1"/>
        </p:nvSpPr>
        <p:spPr bwMode="auto">
          <a:xfrm>
            <a:off x="0" y="4629150"/>
            <a:ext cx="9144000" cy="228600"/>
          </a:xfrm>
          <a:prstGeom prst="rect">
            <a:avLst/>
          </a:prstGeom>
          <a:noFill/>
          <a:ln w="9525">
            <a:noFill/>
            <a:miter lim="800000"/>
            <a:headEnd type="none" w="sm" len="sm"/>
            <a:tailEnd type="none" w="sm" len="sm"/>
          </a:ln>
          <a:effectLst/>
        </p:spPr>
        <p:txBody>
          <a:bodyPr wrap="none" anchor="ctr"/>
          <a:lstStyle/>
          <a:p>
            <a:pPr algn="ctr">
              <a:lnSpc>
                <a:spcPct val="90000"/>
              </a:lnSpc>
              <a:spcBef>
                <a:spcPct val="50000"/>
              </a:spcBef>
              <a:buClr>
                <a:srgbClr val="667263"/>
              </a:buClr>
              <a:defRPr/>
            </a:pPr>
            <a:endParaRPr lang="en-US" sz="2000" b="1">
              <a:solidFill>
                <a:srgbClr val="000000"/>
              </a:solidFill>
              <a:latin typeface="Arial" charset="0"/>
              <a:ea typeface="ヒラギノ角ゴ Pro W3" charset="-128"/>
            </a:endParaRPr>
          </a:p>
        </p:txBody>
      </p:sp>
      <p:pic>
        <p:nvPicPr>
          <p:cNvPr id="146439" name="Picture 20" descr="Oracle WHITE"/>
          <p:cNvPicPr>
            <a:picLocks noChangeAspect="1" noChangeArrowheads="1"/>
          </p:cNvPicPr>
          <p:nvPr userDrawn="1"/>
        </p:nvPicPr>
        <p:blipFill>
          <a:blip r:embed="rId16"/>
          <a:srcRect/>
          <a:stretch>
            <a:fillRect/>
          </a:stretch>
        </p:blipFill>
        <p:spPr bwMode="auto">
          <a:xfrm>
            <a:off x="7620000" y="4670425"/>
            <a:ext cx="947738" cy="88900"/>
          </a:xfrm>
          <a:prstGeom prst="rect">
            <a:avLst/>
          </a:prstGeom>
          <a:noFill/>
          <a:ln w="9525">
            <a:noFill/>
            <a:miter lim="800000"/>
            <a:headEnd/>
            <a:tailEnd/>
          </a:ln>
        </p:spPr>
      </p:pic>
      <p:sp>
        <p:nvSpPr>
          <p:cNvPr id="1047" name="Rectangle 23"/>
          <p:cNvSpPr>
            <a:spLocks noGrp="1" noChangeArrowheads="1"/>
          </p:cNvSpPr>
          <p:nvPr>
            <p:ph type="ftr" sz="quarter" idx="3"/>
          </p:nvPr>
        </p:nvSpPr>
        <p:spPr bwMode="auto">
          <a:xfrm>
            <a:off x="152400" y="4914900"/>
            <a:ext cx="8839200" cy="1143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eaLnBrk="0" hangingPunct="0">
              <a:lnSpc>
                <a:spcPct val="100000"/>
              </a:lnSpc>
              <a:spcBef>
                <a:spcPct val="0"/>
              </a:spcBef>
              <a:buClrTx/>
              <a:defRPr sz="900" b="0">
                <a:solidFill>
                  <a:srgbClr val="000000"/>
                </a:solidFill>
                <a:latin typeface="+mn-lt"/>
                <a:ea typeface="+mn-ea"/>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685" r:id="rId1"/>
    <p:sldLayoutId id="2147484684" r:id="rId2"/>
    <p:sldLayoutId id="2147484683" r:id="rId3"/>
    <p:sldLayoutId id="2147484682" r:id="rId4"/>
    <p:sldLayoutId id="2147484681" r:id="rId5"/>
    <p:sldLayoutId id="2147484680" r:id="rId6"/>
    <p:sldLayoutId id="2147484679" r:id="rId7"/>
    <p:sldLayoutId id="2147484678" r:id="rId8"/>
    <p:sldLayoutId id="2147484677" r:id="rId9"/>
    <p:sldLayoutId id="2147484676" r:id="rId10"/>
    <p:sldLayoutId id="2147484675" r:id="rId11"/>
    <p:sldLayoutId id="2147484781" r:id="rId12"/>
  </p:sldLayoutIdLst>
  <p:transition>
    <p:wipe dir="r"/>
  </p:transition>
  <p:txStyles>
    <p:titleStyle>
      <a:lvl1pPr algn="l" rtl="0" eaLnBrk="0" fontAlgn="base" hangingPunct="0">
        <a:spcBef>
          <a:spcPct val="0"/>
        </a:spcBef>
        <a:spcAft>
          <a:spcPct val="0"/>
        </a:spcAft>
        <a:defRPr sz="2800" b="1">
          <a:solidFill>
            <a:schemeClr val="tx1"/>
          </a:solidFill>
          <a:latin typeface="+mj-lt"/>
          <a:ea typeface="+mj-ea"/>
          <a:cs typeface="ヒラギノ角ゴ Pro W3"/>
        </a:defRPr>
      </a:lvl1pPr>
      <a:lvl2pPr algn="l" rtl="0" eaLnBrk="0" fontAlgn="base" hangingPunct="0">
        <a:spcBef>
          <a:spcPct val="0"/>
        </a:spcBef>
        <a:spcAft>
          <a:spcPct val="0"/>
        </a:spcAft>
        <a:defRPr sz="2800" b="1">
          <a:solidFill>
            <a:schemeClr val="tx1"/>
          </a:solidFill>
          <a:latin typeface="Arial" pitchFamily="34" charset="0"/>
          <a:ea typeface="ヒラギノ角ゴ Pro W3" pitchFamily="-106" charset="-128"/>
          <a:cs typeface="ヒラギノ角ゴ Pro W3"/>
        </a:defRPr>
      </a:lvl2pPr>
      <a:lvl3pPr algn="l" rtl="0" eaLnBrk="0" fontAlgn="base" hangingPunct="0">
        <a:spcBef>
          <a:spcPct val="0"/>
        </a:spcBef>
        <a:spcAft>
          <a:spcPct val="0"/>
        </a:spcAft>
        <a:defRPr sz="2800" b="1">
          <a:solidFill>
            <a:schemeClr val="tx1"/>
          </a:solidFill>
          <a:latin typeface="Arial" pitchFamily="34" charset="0"/>
          <a:ea typeface="ヒラギノ角ゴ Pro W3" pitchFamily="-106" charset="-128"/>
          <a:cs typeface="ヒラギノ角ゴ Pro W3"/>
        </a:defRPr>
      </a:lvl3pPr>
      <a:lvl4pPr algn="l" rtl="0" eaLnBrk="0" fontAlgn="base" hangingPunct="0">
        <a:spcBef>
          <a:spcPct val="0"/>
        </a:spcBef>
        <a:spcAft>
          <a:spcPct val="0"/>
        </a:spcAft>
        <a:defRPr sz="2800" b="1">
          <a:solidFill>
            <a:schemeClr val="tx1"/>
          </a:solidFill>
          <a:latin typeface="Arial" pitchFamily="34" charset="0"/>
          <a:ea typeface="ヒラギノ角ゴ Pro W3" pitchFamily="-106" charset="-128"/>
          <a:cs typeface="ヒラギノ角ゴ Pro W3"/>
        </a:defRPr>
      </a:lvl4pPr>
      <a:lvl5pPr algn="l" rtl="0" eaLnBrk="0" fontAlgn="base" hangingPunct="0">
        <a:spcBef>
          <a:spcPct val="0"/>
        </a:spcBef>
        <a:spcAft>
          <a:spcPct val="0"/>
        </a:spcAft>
        <a:defRPr sz="2800" b="1">
          <a:solidFill>
            <a:schemeClr val="tx1"/>
          </a:solidFill>
          <a:latin typeface="Arial" pitchFamily="34" charset="0"/>
          <a:ea typeface="ヒラギノ角ゴ Pro W3" pitchFamily="-106" charset="-128"/>
          <a:cs typeface="ヒラギノ角ゴ Pro W3"/>
        </a:defRPr>
      </a:lvl5pPr>
      <a:lvl6pPr marL="457200" algn="l" rtl="0" fontAlgn="base">
        <a:spcBef>
          <a:spcPct val="0"/>
        </a:spcBef>
        <a:spcAft>
          <a:spcPct val="0"/>
        </a:spcAft>
        <a:defRPr sz="2800" b="1">
          <a:solidFill>
            <a:schemeClr val="tx1"/>
          </a:solidFill>
          <a:latin typeface="Arial" pitchFamily="34" charset="0"/>
          <a:ea typeface="ヒラギノ角ゴ Pro W3" pitchFamily="-106" charset="-128"/>
        </a:defRPr>
      </a:lvl6pPr>
      <a:lvl7pPr marL="914400" algn="l" rtl="0" fontAlgn="base">
        <a:spcBef>
          <a:spcPct val="0"/>
        </a:spcBef>
        <a:spcAft>
          <a:spcPct val="0"/>
        </a:spcAft>
        <a:defRPr sz="2800" b="1">
          <a:solidFill>
            <a:schemeClr val="tx1"/>
          </a:solidFill>
          <a:latin typeface="Arial" pitchFamily="34" charset="0"/>
          <a:ea typeface="ヒラギノ角ゴ Pro W3" pitchFamily="-106" charset="-128"/>
        </a:defRPr>
      </a:lvl7pPr>
      <a:lvl8pPr marL="1371600" algn="l" rtl="0" fontAlgn="base">
        <a:spcBef>
          <a:spcPct val="0"/>
        </a:spcBef>
        <a:spcAft>
          <a:spcPct val="0"/>
        </a:spcAft>
        <a:defRPr sz="2800" b="1">
          <a:solidFill>
            <a:schemeClr val="tx1"/>
          </a:solidFill>
          <a:latin typeface="Arial" pitchFamily="34" charset="0"/>
          <a:ea typeface="ヒラギノ角ゴ Pro W3" pitchFamily="-106" charset="-128"/>
        </a:defRPr>
      </a:lvl8pPr>
      <a:lvl9pPr marL="1828800" algn="l" rtl="0" fontAlgn="base">
        <a:spcBef>
          <a:spcPct val="0"/>
        </a:spcBef>
        <a:spcAft>
          <a:spcPct val="0"/>
        </a:spcAft>
        <a:defRPr sz="2800" b="1">
          <a:solidFill>
            <a:schemeClr val="tx1"/>
          </a:solidFill>
          <a:latin typeface="Arial" pitchFamily="34" charset="0"/>
          <a:ea typeface="ヒラギノ角ゴ Pro W3" pitchFamily="-106" charset="-128"/>
        </a:defRPr>
      </a:lvl9pPr>
    </p:titleStyle>
    <p:bodyStyle>
      <a:lvl1pPr marL="227013" indent="-227013" algn="l" rtl="0" eaLnBrk="0" fontAlgn="base" hangingPunct="0">
        <a:spcBef>
          <a:spcPct val="20000"/>
        </a:spcBef>
        <a:spcAft>
          <a:spcPct val="0"/>
        </a:spcAft>
        <a:buClr>
          <a:schemeClr val="tx2"/>
        </a:buClr>
        <a:buFont typeface="Times" charset="0"/>
        <a:buChar char="•"/>
        <a:defRPr sz="2400">
          <a:solidFill>
            <a:schemeClr val="tx1"/>
          </a:solidFill>
          <a:latin typeface="+mn-lt"/>
          <a:ea typeface="+mn-ea"/>
          <a:cs typeface="ヒラギノ角ゴ Pro W3"/>
        </a:defRPr>
      </a:lvl1pPr>
      <a:lvl2pPr marL="569913" indent="-228600" algn="l" rtl="0" eaLnBrk="0" fontAlgn="base" hangingPunct="0">
        <a:spcBef>
          <a:spcPct val="20000"/>
        </a:spcBef>
        <a:spcAft>
          <a:spcPct val="0"/>
        </a:spcAft>
        <a:buClr>
          <a:schemeClr val="bg2"/>
        </a:buClr>
        <a:buFont typeface="Times" charset="0"/>
        <a:buChar char="–"/>
        <a:defRPr sz="2000">
          <a:solidFill>
            <a:schemeClr val="tx1"/>
          </a:solidFill>
          <a:latin typeface="+mn-lt"/>
          <a:ea typeface="+mn-ea"/>
          <a:cs typeface="ヒラギノ角ゴ Pro W3"/>
        </a:defRPr>
      </a:lvl2pPr>
      <a:lvl3pPr marL="914400" indent="-230188" algn="l" rtl="0" eaLnBrk="0" fontAlgn="base" hangingPunct="0">
        <a:spcBef>
          <a:spcPct val="20000"/>
        </a:spcBef>
        <a:spcAft>
          <a:spcPct val="0"/>
        </a:spcAft>
        <a:buClr>
          <a:schemeClr val="tx2"/>
        </a:buClr>
        <a:buFont typeface="Times" charset="0"/>
        <a:buChar char="•"/>
        <a:defRPr sz="2000">
          <a:solidFill>
            <a:schemeClr val="tx1"/>
          </a:solidFill>
          <a:latin typeface="+mn-lt"/>
          <a:ea typeface="+mn-ea"/>
          <a:cs typeface="ヒラギノ角ゴ Pro W3"/>
        </a:defRPr>
      </a:lvl3pPr>
      <a:lvl4pPr marL="1258888" indent="-230188" algn="l" rtl="0" eaLnBrk="0" fontAlgn="base" hangingPunct="0">
        <a:spcBef>
          <a:spcPct val="20000"/>
        </a:spcBef>
        <a:spcAft>
          <a:spcPct val="0"/>
        </a:spcAft>
        <a:buClr>
          <a:schemeClr val="bg2"/>
        </a:buClr>
        <a:buFont typeface="Times" charset="0"/>
        <a:buChar char="–"/>
        <a:defRPr sz="2000">
          <a:solidFill>
            <a:schemeClr val="tx1"/>
          </a:solidFill>
          <a:latin typeface="+mn-lt"/>
          <a:ea typeface="+mn-ea"/>
          <a:cs typeface="ヒラギノ角ゴ Pro W3"/>
        </a:defRPr>
      </a:lvl4pPr>
      <a:lvl5pPr marL="1601788" indent="-228600" algn="l" rtl="0" eaLnBrk="0" fontAlgn="base" hangingPunct="0">
        <a:spcBef>
          <a:spcPct val="20000"/>
        </a:spcBef>
        <a:spcAft>
          <a:spcPct val="0"/>
        </a:spcAft>
        <a:buClr>
          <a:schemeClr val="tx2"/>
        </a:buClr>
        <a:buFont typeface="Times" charset="0"/>
        <a:buChar char="•"/>
        <a:defRPr sz="2000">
          <a:solidFill>
            <a:schemeClr val="tx1"/>
          </a:solidFill>
          <a:latin typeface="+mn-lt"/>
          <a:ea typeface="+mn-ea"/>
          <a:cs typeface="ヒラギノ角ゴ Pro W3"/>
        </a:defRPr>
      </a:lvl5pPr>
      <a:lvl6pPr marL="2058988" indent="-228600" algn="l" rtl="0" fontAlgn="base">
        <a:spcBef>
          <a:spcPct val="20000"/>
        </a:spcBef>
        <a:spcAft>
          <a:spcPct val="0"/>
        </a:spcAft>
        <a:buClr>
          <a:schemeClr val="tx2"/>
        </a:buClr>
        <a:buFont typeface="Times" pitchFamily="18" charset="0"/>
        <a:buChar char="•"/>
        <a:defRPr sz="2000">
          <a:solidFill>
            <a:schemeClr val="tx1"/>
          </a:solidFill>
          <a:latin typeface="+mn-lt"/>
          <a:ea typeface="+mn-ea"/>
        </a:defRPr>
      </a:lvl6pPr>
      <a:lvl7pPr marL="2516188" indent="-228600" algn="l" rtl="0" fontAlgn="base">
        <a:spcBef>
          <a:spcPct val="20000"/>
        </a:spcBef>
        <a:spcAft>
          <a:spcPct val="0"/>
        </a:spcAft>
        <a:buClr>
          <a:schemeClr val="tx2"/>
        </a:buClr>
        <a:buFont typeface="Times" pitchFamily="18" charset="0"/>
        <a:buChar char="•"/>
        <a:defRPr sz="2000">
          <a:solidFill>
            <a:schemeClr val="tx1"/>
          </a:solidFill>
          <a:latin typeface="+mn-lt"/>
          <a:ea typeface="+mn-ea"/>
        </a:defRPr>
      </a:lvl7pPr>
      <a:lvl8pPr marL="2973388" indent="-228600" algn="l" rtl="0" fontAlgn="base">
        <a:spcBef>
          <a:spcPct val="20000"/>
        </a:spcBef>
        <a:spcAft>
          <a:spcPct val="0"/>
        </a:spcAft>
        <a:buClr>
          <a:schemeClr val="tx2"/>
        </a:buClr>
        <a:buFont typeface="Times" pitchFamily="18" charset="0"/>
        <a:buChar char="•"/>
        <a:defRPr sz="2000">
          <a:solidFill>
            <a:schemeClr val="tx1"/>
          </a:solidFill>
          <a:latin typeface="+mn-lt"/>
          <a:ea typeface="+mn-ea"/>
        </a:defRPr>
      </a:lvl8pPr>
      <a:lvl9pPr marL="3430588" indent="-228600" algn="l" rtl="0" fontAlgn="base">
        <a:spcBef>
          <a:spcPct val="20000"/>
        </a:spcBef>
        <a:spcAft>
          <a:spcPct val="0"/>
        </a:spcAft>
        <a:buClr>
          <a:schemeClr val="tx2"/>
        </a:buClr>
        <a:buFont typeface="Times" pitchFamily="18"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5890" name="Title Placeholder 1"/>
          <p:cNvSpPr>
            <a:spLocks noGrp="1"/>
          </p:cNvSpPr>
          <p:nvPr>
            <p:ph type="title"/>
          </p:nvPr>
        </p:nvSpPr>
        <p:spPr bwMode="auto">
          <a:xfrm>
            <a:off x="808038" y="201613"/>
            <a:ext cx="8132762" cy="431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65891" name="Text Placeholder 2"/>
          <p:cNvSpPr>
            <a:spLocks noGrp="1"/>
          </p:cNvSpPr>
          <p:nvPr>
            <p:ph type="body" idx="1"/>
          </p:nvPr>
        </p:nvSpPr>
        <p:spPr bwMode="auto">
          <a:xfrm>
            <a:off x="808038" y="1163638"/>
            <a:ext cx="8126412" cy="34782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6037263" y="4791075"/>
            <a:ext cx="2895600" cy="274638"/>
          </a:xfrm>
          <a:prstGeom prst="rect">
            <a:avLst/>
          </a:prstGeom>
        </p:spPr>
        <p:txBody>
          <a:bodyPr vert="horz" wrap="square" lIns="57115" tIns="28558" rIns="57115" bIns="28558" rtlCol="0" anchor="ctr"/>
          <a:lstStyle>
            <a:lvl1pPr algn="ctr">
              <a:lnSpc>
                <a:spcPct val="90000"/>
              </a:lnSpc>
              <a:spcBef>
                <a:spcPct val="50000"/>
              </a:spcBef>
              <a:buClr>
                <a:srgbClr val="829E7E"/>
              </a:buClr>
              <a:defRPr sz="700">
                <a:solidFill>
                  <a:srgbClr val="000000">
                    <a:tint val="75000"/>
                  </a:srgbClr>
                </a:solidFill>
                <a:latin typeface="Arial" charset="0"/>
                <a:ea typeface="ＭＳ Ｐゴシック" charset="-128"/>
                <a:cs typeface="+mn-cs"/>
              </a:defRPr>
            </a:lvl1pPr>
          </a:lstStyle>
          <a:p>
            <a:pPr>
              <a:defRPr/>
            </a:pPr>
            <a:endParaRPr lang="en-US"/>
          </a:p>
        </p:txBody>
      </p:sp>
      <p:pic>
        <p:nvPicPr>
          <p:cNvPr id="165893" name="Picture 24" descr="Small Red Square"/>
          <p:cNvPicPr>
            <a:picLocks noChangeAspect="1" noChangeArrowheads="1"/>
          </p:cNvPicPr>
          <p:nvPr/>
        </p:nvPicPr>
        <p:blipFill>
          <a:blip r:embed="rId11"/>
          <a:srcRect/>
          <a:stretch>
            <a:fillRect/>
          </a:stretch>
        </p:blipFill>
        <p:spPr bwMode="auto">
          <a:xfrm>
            <a:off x="0" y="0"/>
            <a:ext cx="573088" cy="550863"/>
          </a:xfrm>
          <a:prstGeom prst="rect">
            <a:avLst/>
          </a:prstGeom>
          <a:solidFill>
            <a:schemeClr val="tx2"/>
          </a:solidFill>
          <a:ln w="9525">
            <a:noFill/>
            <a:miter lim="800000"/>
            <a:headEnd/>
            <a:tailEnd/>
          </a:ln>
        </p:spPr>
      </p:pic>
      <p:grpSp>
        <p:nvGrpSpPr>
          <p:cNvPr id="165894" name="Group 5"/>
          <p:cNvGrpSpPr>
            <a:grpSpLocks/>
          </p:cNvGrpSpPr>
          <p:nvPr/>
        </p:nvGrpSpPr>
        <p:grpSpPr bwMode="auto">
          <a:xfrm>
            <a:off x="0" y="4629150"/>
            <a:ext cx="9144000" cy="168275"/>
            <a:chOff x="0" y="4629150"/>
            <a:chExt cx="9144000" cy="168275"/>
          </a:xfrm>
        </p:grpSpPr>
        <p:pic>
          <p:nvPicPr>
            <p:cNvPr id="165898" name="Picture 25" descr="Red Bar"/>
            <p:cNvPicPr>
              <a:picLocks noChangeAspect="1" noChangeArrowheads="1"/>
            </p:cNvPicPr>
            <p:nvPr/>
          </p:nvPicPr>
          <p:blipFill>
            <a:blip r:embed="rId12"/>
            <a:srcRect/>
            <a:stretch>
              <a:fillRect/>
            </a:stretch>
          </p:blipFill>
          <p:spPr bwMode="auto">
            <a:xfrm>
              <a:off x="0" y="4629150"/>
              <a:ext cx="9144000" cy="168275"/>
            </a:xfrm>
            <a:prstGeom prst="rect">
              <a:avLst/>
            </a:prstGeom>
            <a:noFill/>
            <a:ln w="9525">
              <a:noFill/>
              <a:miter lim="800000"/>
              <a:headEnd/>
              <a:tailEnd/>
            </a:ln>
          </p:spPr>
        </p:pic>
        <p:pic>
          <p:nvPicPr>
            <p:cNvPr id="165899" name="Picture 3" descr="O_redbox_clr_rgb.jpg"/>
            <p:cNvPicPr>
              <a:picLocks noChangeAspect="1"/>
            </p:cNvPicPr>
            <p:nvPr/>
          </p:nvPicPr>
          <p:blipFill>
            <a:blip r:embed="rId13"/>
            <a:srcRect/>
            <a:stretch>
              <a:fillRect/>
            </a:stretch>
          </p:blipFill>
          <p:spPr bwMode="auto">
            <a:xfrm>
              <a:off x="7989654" y="4651456"/>
              <a:ext cx="755707" cy="118628"/>
            </a:xfrm>
            <a:prstGeom prst="rect">
              <a:avLst/>
            </a:prstGeom>
            <a:noFill/>
            <a:ln w="9525">
              <a:noFill/>
              <a:miter lim="800000"/>
              <a:headEnd/>
              <a:tailEnd/>
            </a:ln>
          </p:spPr>
        </p:pic>
      </p:grpSp>
      <p:sp>
        <p:nvSpPr>
          <p:cNvPr id="11" name="Text Box 14"/>
          <p:cNvSpPr txBox="1">
            <a:spLocks noChangeArrowheads="1"/>
          </p:cNvSpPr>
          <p:nvPr userDrawn="1"/>
        </p:nvSpPr>
        <p:spPr bwMode="auto">
          <a:xfrm>
            <a:off x="635000" y="4875213"/>
            <a:ext cx="157163" cy="219075"/>
          </a:xfrm>
          <a:prstGeom prst="rect">
            <a:avLst/>
          </a:prstGeom>
          <a:noFill/>
          <a:ln>
            <a:noFill/>
          </a:ln>
          <a:extLst/>
        </p:spPr>
        <p:txBody>
          <a:bodyPr lIns="34523" tIns="17262" rIns="34523" bIns="17262"/>
          <a:lstStyle/>
          <a:p>
            <a:pPr algn="r" defTabSz="341313">
              <a:buClr>
                <a:srgbClr val="829E7E"/>
              </a:buClr>
              <a:buFont typeface="Arial" pitchFamily="34" charset="0"/>
              <a:buNone/>
              <a:defRPr/>
            </a:pPr>
            <a:fld id="{1D21EB3E-7864-4B74-9EF4-ECF8ED4DB163}" type="slidenum">
              <a:rPr lang="en-US" sz="600">
                <a:solidFill>
                  <a:srgbClr val="000000"/>
                </a:solidFill>
                <a:ea typeface="ＭＳ Ｐゴシック" pitchFamily="34" charset="-128"/>
                <a:cs typeface="Arial" pitchFamily="34" charset="0"/>
              </a:rPr>
              <a:pPr algn="r" defTabSz="341313">
                <a:buClr>
                  <a:srgbClr val="829E7E"/>
                </a:buClr>
                <a:buFont typeface="Arial" pitchFamily="34" charset="0"/>
                <a:buNone/>
                <a:defRPr/>
              </a:pPr>
              <a:t>‹#›</a:t>
            </a:fld>
            <a:endParaRPr lang="en-US" sz="600">
              <a:solidFill>
                <a:srgbClr val="292929"/>
              </a:solidFill>
              <a:ea typeface="ＭＳ Ｐゴシック" pitchFamily="34" charset="-128"/>
              <a:cs typeface="Arial" pitchFamily="34" charset="0"/>
            </a:endParaRPr>
          </a:p>
        </p:txBody>
      </p:sp>
      <p:sp>
        <p:nvSpPr>
          <p:cNvPr id="12" name="Text Box 14"/>
          <p:cNvSpPr txBox="1">
            <a:spLocks noChangeArrowheads="1"/>
          </p:cNvSpPr>
          <p:nvPr userDrawn="1"/>
        </p:nvSpPr>
        <p:spPr bwMode="auto">
          <a:xfrm>
            <a:off x="858838" y="4875213"/>
            <a:ext cx="2398712" cy="268287"/>
          </a:xfrm>
          <a:prstGeom prst="rect">
            <a:avLst/>
          </a:prstGeom>
          <a:noFill/>
          <a:ln>
            <a:noFill/>
          </a:ln>
          <a:extLst/>
        </p:spPr>
        <p:txBody>
          <a:bodyPr lIns="34523" tIns="17262" rIns="34523" bIns="17262"/>
          <a:lstStyle/>
          <a:p>
            <a:pPr defTabSz="341313">
              <a:buClr>
                <a:srgbClr val="829E7E"/>
              </a:buClr>
              <a:buFont typeface="Arial" pitchFamily="34" charset="0"/>
              <a:buNone/>
              <a:defRPr/>
            </a:pPr>
            <a:r>
              <a:rPr lang="en-US" sz="600">
                <a:solidFill>
                  <a:srgbClr val="292929"/>
                </a:solidFill>
                <a:ea typeface="ＭＳ Ｐゴシック" pitchFamily="34" charset="-128"/>
                <a:cs typeface="Arial" pitchFamily="34" charset="0"/>
              </a:rPr>
              <a:t>Copyright © 2011, Oracle and/or its affiliates. All rights reserved.</a:t>
            </a:r>
          </a:p>
        </p:txBody>
      </p:sp>
      <p:cxnSp>
        <p:nvCxnSpPr>
          <p:cNvPr id="16" name="Straight Connector 15"/>
          <p:cNvCxnSpPr/>
          <p:nvPr userDrawn="1"/>
        </p:nvCxnSpPr>
        <p:spPr>
          <a:xfrm flipH="1">
            <a:off x="823913" y="4897438"/>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4694" r:id="rId1"/>
    <p:sldLayoutId id="2147484693" r:id="rId2"/>
    <p:sldLayoutId id="2147484692" r:id="rId3"/>
    <p:sldLayoutId id="2147484691" r:id="rId4"/>
    <p:sldLayoutId id="2147484690" r:id="rId5"/>
    <p:sldLayoutId id="2147484689" r:id="rId6"/>
    <p:sldLayoutId id="2147484688" r:id="rId7"/>
    <p:sldLayoutId id="2147484687" r:id="rId8"/>
    <p:sldLayoutId id="2147484686" r:id="rId9"/>
  </p:sldLayoutIdLst>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tx1"/>
          </a:solidFill>
          <a:latin typeface="Arial" pitchFamily="34" charset="0"/>
          <a:ea typeface="MS PGothic" pitchFamily="34" charset="-128"/>
          <a:cs typeface="MS PGothic" charset="0"/>
        </a:defRPr>
      </a:lvl1pPr>
      <a:lvl2pPr algn="l" rtl="0" eaLnBrk="0" fontAlgn="base" hangingPunct="0">
        <a:spcBef>
          <a:spcPct val="0"/>
        </a:spcBef>
        <a:spcAft>
          <a:spcPct val="0"/>
        </a:spcAft>
        <a:defRPr sz="2800" b="1">
          <a:solidFill>
            <a:schemeClr val="tx1"/>
          </a:solidFill>
          <a:latin typeface="Arial" charset="0"/>
          <a:ea typeface="MS PGothic" pitchFamily="34" charset="-128"/>
          <a:cs typeface="MS PGothic" charset="0"/>
        </a:defRPr>
      </a:lvl2pPr>
      <a:lvl3pPr algn="l" rtl="0" eaLnBrk="0" fontAlgn="base" hangingPunct="0">
        <a:spcBef>
          <a:spcPct val="0"/>
        </a:spcBef>
        <a:spcAft>
          <a:spcPct val="0"/>
        </a:spcAft>
        <a:defRPr sz="2800" b="1">
          <a:solidFill>
            <a:schemeClr val="tx1"/>
          </a:solidFill>
          <a:latin typeface="Arial" charset="0"/>
          <a:ea typeface="MS PGothic" pitchFamily="34" charset="-128"/>
          <a:cs typeface="MS PGothic" charset="0"/>
        </a:defRPr>
      </a:lvl3pPr>
      <a:lvl4pPr algn="l" rtl="0" eaLnBrk="0" fontAlgn="base" hangingPunct="0">
        <a:spcBef>
          <a:spcPct val="0"/>
        </a:spcBef>
        <a:spcAft>
          <a:spcPct val="0"/>
        </a:spcAft>
        <a:defRPr sz="2800" b="1">
          <a:solidFill>
            <a:schemeClr val="tx1"/>
          </a:solidFill>
          <a:latin typeface="Arial" charset="0"/>
          <a:ea typeface="MS PGothic" pitchFamily="34" charset="-128"/>
          <a:cs typeface="MS PGothic" charset="0"/>
        </a:defRPr>
      </a:lvl4pPr>
      <a:lvl5pPr algn="l" rtl="0" eaLnBrk="0" fontAlgn="base" hangingPunct="0">
        <a:spcBef>
          <a:spcPct val="0"/>
        </a:spcBef>
        <a:spcAft>
          <a:spcPct val="0"/>
        </a:spcAft>
        <a:defRPr sz="2800" b="1">
          <a:solidFill>
            <a:schemeClr val="tx1"/>
          </a:solidFill>
          <a:latin typeface="Arial" charset="0"/>
          <a:ea typeface="MS PGothic" pitchFamily="34" charset="-128"/>
          <a:cs typeface="MS PGothic" charset="0"/>
        </a:defRPr>
      </a:lvl5pPr>
      <a:lvl6pPr marL="285573" algn="l" rtl="0" eaLnBrk="1" fontAlgn="base" hangingPunct="1">
        <a:spcBef>
          <a:spcPct val="0"/>
        </a:spcBef>
        <a:spcAft>
          <a:spcPct val="0"/>
        </a:spcAft>
        <a:defRPr sz="2200" b="1">
          <a:solidFill>
            <a:schemeClr val="tx1"/>
          </a:solidFill>
          <a:latin typeface="Arial" charset="0"/>
          <a:cs typeface="Arial" charset="0"/>
        </a:defRPr>
      </a:lvl6pPr>
      <a:lvl7pPr marL="571145" algn="l" rtl="0" eaLnBrk="1" fontAlgn="base" hangingPunct="1">
        <a:spcBef>
          <a:spcPct val="0"/>
        </a:spcBef>
        <a:spcAft>
          <a:spcPct val="0"/>
        </a:spcAft>
        <a:defRPr sz="2200" b="1">
          <a:solidFill>
            <a:schemeClr val="tx1"/>
          </a:solidFill>
          <a:latin typeface="Arial" charset="0"/>
          <a:cs typeface="Arial" charset="0"/>
        </a:defRPr>
      </a:lvl7pPr>
      <a:lvl8pPr marL="856718" algn="l" rtl="0" eaLnBrk="1" fontAlgn="base" hangingPunct="1">
        <a:spcBef>
          <a:spcPct val="0"/>
        </a:spcBef>
        <a:spcAft>
          <a:spcPct val="0"/>
        </a:spcAft>
        <a:defRPr sz="2200" b="1">
          <a:solidFill>
            <a:schemeClr val="tx1"/>
          </a:solidFill>
          <a:latin typeface="Arial" charset="0"/>
          <a:cs typeface="Arial" charset="0"/>
        </a:defRPr>
      </a:lvl8pPr>
      <a:lvl9pPr marL="1142291" algn="l" rtl="0" eaLnBrk="1" fontAlgn="base" hangingPunct="1">
        <a:spcBef>
          <a:spcPct val="0"/>
        </a:spcBef>
        <a:spcAft>
          <a:spcPct val="0"/>
        </a:spcAft>
        <a:defRPr sz="2200" b="1">
          <a:solidFill>
            <a:schemeClr val="tx1"/>
          </a:solidFill>
          <a:latin typeface="Arial" charset="0"/>
          <a:cs typeface="Arial" charset="0"/>
        </a:defRPr>
      </a:lvl9pPr>
    </p:titleStyle>
    <p:bodyStyle>
      <a:lvl1pPr marL="212725" indent="-212725" algn="l" rtl="0" eaLnBrk="0" fontAlgn="base" hangingPunct="0">
        <a:spcBef>
          <a:spcPts val="500"/>
        </a:spcBef>
        <a:spcAft>
          <a:spcPts val="200"/>
        </a:spcAft>
        <a:buClr>
          <a:schemeClr val="tx2"/>
        </a:buClr>
        <a:buFont typeface="Arial" pitchFamily="34" charset="0"/>
        <a:buChar char="•"/>
        <a:defRPr sz="2400" kern="1200">
          <a:solidFill>
            <a:schemeClr val="tx1"/>
          </a:solidFill>
          <a:latin typeface="Arial" pitchFamily="34" charset="0"/>
          <a:ea typeface="MS PGothic" pitchFamily="34" charset="-128"/>
          <a:cs typeface="MS PGothic" charset="0"/>
        </a:defRPr>
      </a:lvl1pPr>
      <a:lvl2pPr marL="512763" indent="-227013" algn="l" rtl="0" eaLnBrk="0" fontAlgn="base" hangingPunct="0">
        <a:spcBef>
          <a:spcPts val="200"/>
        </a:spcBef>
        <a:spcAft>
          <a:spcPts val="200"/>
        </a:spcAft>
        <a:buFont typeface="Arial" pitchFamily="34" charset="0"/>
        <a:buChar char="–"/>
        <a:defRPr sz="2000" kern="1200">
          <a:solidFill>
            <a:schemeClr val="tx1"/>
          </a:solidFill>
          <a:latin typeface="Arial" pitchFamily="34" charset="0"/>
          <a:ea typeface="MS PGothic" pitchFamily="34" charset="-128"/>
          <a:cs typeface="MS PGothic" charset="0"/>
        </a:defRPr>
      </a:lvl2pPr>
      <a:lvl3pPr marL="712788" indent="-141288" algn="l" rtl="0" eaLnBrk="0" fontAlgn="base" hangingPunct="0">
        <a:spcBef>
          <a:spcPts val="200"/>
        </a:spcBef>
        <a:spcAft>
          <a:spcPts val="200"/>
        </a:spcAft>
        <a:buClr>
          <a:schemeClr val="tx2"/>
        </a:buClr>
        <a:buFont typeface="Arial" pitchFamily="34" charset="0"/>
        <a:buChar char="•"/>
        <a:defRPr kern="1200">
          <a:solidFill>
            <a:schemeClr val="tx1"/>
          </a:solidFill>
          <a:latin typeface="Arial" pitchFamily="34" charset="0"/>
          <a:ea typeface="MS PGothic" pitchFamily="34" charset="-128"/>
          <a:cs typeface="MS PGothic" charset="0"/>
        </a:defRPr>
      </a:lvl3pPr>
      <a:lvl4pPr marL="1085850" indent="-228600" algn="l" rtl="0" eaLnBrk="0" fontAlgn="base" hangingPunct="0">
        <a:spcBef>
          <a:spcPts val="200"/>
        </a:spcBef>
        <a:spcAft>
          <a:spcPts val="200"/>
        </a:spcAft>
        <a:buFont typeface="Arial" pitchFamily="34" charset="0"/>
        <a:buChar char="–"/>
        <a:defRPr kern="1200">
          <a:solidFill>
            <a:schemeClr val="tx1"/>
          </a:solidFill>
          <a:latin typeface="Arial" pitchFamily="34" charset="0"/>
          <a:ea typeface="MS PGothic" pitchFamily="34" charset="-128"/>
          <a:cs typeface="MS PGothic" charset="0"/>
        </a:defRPr>
      </a:lvl4pPr>
      <a:lvl5pPr marL="1374775" indent="-231775" algn="l" rtl="0" eaLnBrk="0" fontAlgn="base" hangingPunct="0">
        <a:spcBef>
          <a:spcPts val="200"/>
        </a:spcBef>
        <a:spcAft>
          <a:spcPts val="200"/>
        </a:spcAft>
        <a:buClr>
          <a:schemeClr val="tx2"/>
        </a:buClr>
        <a:buFont typeface="Arial" pitchFamily="34" charset="0"/>
        <a:buChar char="•"/>
        <a:defRPr kern="1200">
          <a:solidFill>
            <a:schemeClr val="tx1"/>
          </a:solidFill>
          <a:latin typeface="Arial" pitchFamily="34" charset="0"/>
          <a:ea typeface="MS PGothic" pitchFamily="34" charset="-128"/>
          <a:cs typeface="MS PGothic" charset="0"/>
        </a:defRPr>
      </a:lvl5pPr>
      <a:lvl6pPr marL="1570651"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1856224"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2141797"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2427369"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9pPr>
    </p:bodyStyle>
    <p:otherStyle>
      <a:defPPr>
        <a:defRPr lang="en-US"/>
      </a:defPPr>
      <a:lvl1pPr marL="0" algn="l" defTabSz="571145" rtl="0" eaLnBrk="1" latinLnBrk="0" hangingPunct="1">
        <a:defRPr sz="1100" kern="1200">
          <a:solidFill>
            <a:schemeClr val="tx1"/>
          </a:solidFill>
          <a:latin typeface="+mn-lt"/>
          <a:ea typeface="+mn-ea"/>
          <a:cs typeface="+mn-cs"/>
        </a:defRPr>
      </a:lvl1pPr>
      <a:lvl2pPr marL="285573" algn="l" defTabSz="571145" rtl="0" eaLnBrk="1" latinLnBrk="0" hangingPunct="1">
        <a:defRPr sz="1100" kern="1200">
          <a:solidFill>
            <a:schemeClr val="tx1"/>
          </a:solidFill>
          <a:latin typeface="+mn-lt"/>
          <a:ea typeface="+mn-ea"/>
          <a:cs typeface="+mn-cs"/>
        </a:defRPr>
      </a:lvl2pPr>
      <a:lvl3pPr marL="571145" algn="l" defTabSz="571145" rtl="0" eaLnBrk="1" latinLnBrk="0" hangingPunct="1">
        <a:defRPr sz="1100" kern="1200">
          <a:solidFill>
            <a:schemeClr val="tx1"/>
          </a:solidFill>
          <a:latin typeface="+mn-lt"/>
          <a:ea typeface="+mn-ea"/>
          <a:cs typeface="+mn-cs"/>
        </a:defRPr>
      </a:lvl3pPr>
      <a:lvl4pPr marL="856718" algn="l" defTabSz="571145" rtl="0" eaLnBrk="1" latinLnBrk="0" hangingPunct="1">
        <a:defRPr sz="1100" kern="1200">
          <a:solidFill>
            <a:schemeClr val="tx1"/>
          </a:solidFill>
          <a:latin typeface="+mn-lt"/>
          <a:ea typeface="+mn-ea"/>
          <a:cs typeface="+mn-cs"/>
        </a:defRPr>
      </a:lvl4pPr>
      <a:lvl5pPr marL="1142291" algn="l" defTabSz="571145" rtl="0" eaLnBrk="1" latinLnBrk="0" hangingPunct="1">
        <a:defRPr sz="1100" kern="1200">
          <a:solidFill>
            <a:schemeClr val="tx1"/>
          </a:solidFill>
          <a:latin typeface="+mn-lt"/>
          <a:ea typeface="+mn-ea"/>
          <a:cs typeface="+mn-cs"/>
        </a:defRPr>
      </a:lvl5pPr>
      <a:lvl6pPr marL="1427864" algn="l" defTabSz="571145" rtl="0" eaLnBrk="1" latinLnBrk="0" hangingPunct="1">
        <a:defRPr sz="1100" kern="1200">
          <a:solidFill>
            <a:schemeClr val="tx1"/>
          </a:solidFill>
          <a:latin typeface="+mn-lt"/>
          <a:ea typeface="+mn-ea"/>
          <a:cs typeface="+mn-cs"/>
        </a:defRPr>
      </a:lvl6pPr>
      <a:lvl7pPr marL="1713437" algn="l" defTabSz="571145" rtl="0" eaLnBrk="1" latinLnBrk="0" hangingPunct="1">
        <a:defRPr sz="1100" kern="1200">
          <a:solidFill>
            <a:schemeClr val="tx1"/>
          </a:solidFill>
          <a:latin typeface="+mn-lt"/>
          <a:ea typeface="+mn-ea"/>
          <a:cs typeface="+mn-cs"/>
        </a:defRPr>
      </a:lvl7pPr>
      <a:lvl8pPr marL="1999011" algn="l" defTabSz="571145" rtl="0" eaLnBrk="1" latinLnBrk="0" hangingPunct="1">
        <a:defRPr sz="1100" kern="1200">
          <a:solidFill>
            <a:schemeClr val="tx1"/>
          </a:solidFill>
          <a:latin typeface="+mn-lt"/>
          <a:ea typeface="+mn-ea"/>
          <a:cs typeface="+mn-cs"/>
        </a:defRPr>
      </a:lvl8pPr>
      <a:lvl9pPr marL="2284583" algn="l" defTabSz="571145" rtl="0" eaLnBrk="1" latinLnBrk="0" hangingPunct="1">
        <a:defRPr sz="11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4322" name="Picture 25" descr="Red Bar"/>
          <p:cNvPicPr>
            <a:picLocks noChangeAspect="1" noChangeArrowheads="1"/>
          </p:cNvPicPr>
          <p:nvPr userDrawn="1"/>
        </p:nvPicPr>
        <p:blipFill>
          <a:blip r:embed="rId13"/>
          <a:srcRect/>
          <a:stretch>
            <a:fillRect/>
          </a:stretch>
        </p:blipFill>
        <p:spPr bwMode="auto">
          <a:xfrm>
            <a:off x="0" y="4629150"/>
            <a:ext cx="9144000" cy="169863"/>
          </a:xfrm>
          <a:prstGeom prst="rect">
            <a:avLst/>
          </a:prstGeom>
          <a:noFill/>
          <a:ln w="9525">
            <a:noFill/>
            <a:miter lim="800000"/>
            <a:headEnd/>
            <a:tailEnd/>
          </a:ln>
        </p:spPr>
      </p:pic>
      <p:pic>
        <p:nvPicPr>
          <p:cNvPr id="184323" name="Picture 24" descr="Small Red Square"/>
          <p:cNvPicPr>
            <a:picLocks noChangeAspect="1" noChangeArrowheads="1"/>
          </p:cNvPicPr>
          <p:nvPr userDrawn="1"/>
        </p:nvPicPr>
        <p:blipFill>
          <a:blip r:embed="rId14"/>
          <a:srcRect/>
          <a:stretch>
            <a:fillRect/>
          </a:stretch>
        </p:blipFill>
        <p:spPr bwMode="auto">
          <a:xfrm>
            <a:off x="0" y="0"/>
            <a:ext cx="688975" cy="514350"/>
          </a:xfrm>
          <a:prstGeom prst="rect">
            <a:avLst/>
          </a:prstGeom>
          <a:noFill/>
          <a:ln w="9525">
            <a:noFill/>
            <a:miter lim="800000"/>
            <a:headEnd/>
            <a:tailEnd/>
          </a:ln>
        </p:spPr>
      </p:pic>
      <p:sp>
        <p:nvSpPr>
          <p:cNvPr id="184324" name="Rectangle 7"/>
          <p:cNvSpPr>
            <a:spLocks noGrp="1" noChangeArrowheads="1"/>
          </p:cNvSpPr>
          <p:nvPr>
            <p:ph type="body" idx="1"/>
          </p:nvPr>
        </p:nvSpPr>
        <p:spPr bwMode="auto">
          <a:xfrm>
            <a:off x="876300" y="1200150"/>
            <a:ext cx="7537450" cy="32575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325" name="Rectangle 8"/>
          <p:cNvSpPr>
            <a:spLocks noGrp="1" noChangeArrowheads="1"/>
          </p:cNvSpPr>
          <p:nvPr>
            <p:ph type="title"/>
          </p:nvPr>
        </p:nvSpPr>
        <p:spPr bwMode="auto">
          <a:xfrm>
            <a:off x="889000" y="260350"/>
            <a:ext cx="7581900" cy="6429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33" name="Rectangle 9"/>
          <p:cNvSpPr>
            <a:spLocks noChangeArrowheads="1"/>
          </p:cNvSpPr>
          <p:nvPr userDrawn="1"/>
        </p:nvSpPr>
        <p:spPr bwMode="auto">
          <a:xfrm>
            <a:off x="0" y="4629150"/>
            <a:ext cx="9144000" cy="228600"/>
          </a:xfrm>
          <a:prstGeom prst="rect">
            <a:avLst/>
          </a:prstGeom>
          <a:noFill/>
          <a:ln w="9525">
            <a:noFill/>
            <a:miter lim="800000"/>
            <a:headEnd type="none" w="sm" len="sm"/>
            <a:tailEnd type="none" w="sm" len="sm"/>
          </a:ln>
          <a:effectLst/>
        </p:spPr>
        <p:txBody>
          <a:bodyPr wrap="none" anchor="ctr"/>
          <a:lstStyle/>
          <a:p>
            <a:pPr algn="ctr">
              <a:lnSpc>
                <a:spcPct val="90000"/>
              </a:lnSpc>
              <a:spcBef>
                <a:spcPct val="50000"/>
              </a:spcBef>
              <a:buClr>
                <a:srgbClr val="667263"/>
              </a:buClr>
              <a:defRPr/>
            </a:pPr>
            <a:endParaRPr lang="en-US" sz="2000" b="1">
              <a:solidFill>
                <a:srgbClr val="000000"/>
              </a:solidFill>
              <a:latin typeface="Arial" charset="0"/>
              <a:ea typeface="ヒラギノ角ゴ Pro W3" charset="-128"/>
            </a:endParaRPr>
          </a:p>
        </p:txBody>
      </p:sp>
      <p:pic>
        <p:nvPicPr>
          <p:cNvPr id="184327" name="Picture 20" descr="Oracle WHITE"/>
          <p:cNvPicPr>
            <a:picLocks noChangeAspect="1" noChangeArrowheads="1"/>
          </p:cNvPicPr>
          <p:nvPr userDrawn="1"/>
        </p:nvPicPr>
        <p:blipFill>
          <a:blip r:embed="rId15"/>
          <a:srcRect/>
          <a:stretch>
            <a:fillRect/>
          </a:stretch>
        </p:blipFill>
        <p:spPr bwMode="auto">
          <a:xfrm>
            <a:off x="7620000" y="4670425"/>
            <a:ext cx="947738" cy="88900"/>
          </a:xfrm>
          <a:prstGeom prst="rect">
            <a:avLst/>
          </a:prstGeom>
          <a:noFill/>
          <a:ln w="9525">
            <a:noFill/>
            <a:miter lim="800000"/>
            <a:headEnd/>
            <a:tailEnd/>
          </a:ln>
        </p:spPr>
      </p:pic>
      <p:sp>
        <p:nvSpPr>
          <p:cNvPr id="1047" name="Rectangle 23"/>
          <p:cNvSpPr>
            <a:spLocks noGrp="1" noChangeArrowheads="1"/>
          </p:cNvSpPr>
          <p:nvPr>
            <p:ph type="ftr" sz="quarter" idx="3"/>
          </p:nvPr>
        </p:nvSpPr>
        <p:spPr bwMode="auto">
          <a:xfrm>
            <a:off x="152400" y="4914900"/>
            <a:ext cx="8839200" cy="1143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eaLnBrk="0" hangingPunct="0">
              <a:lnSpc>
                <a:spcPct val="100000"/>
              </a:lnSpc>
              <a:spcBef>
                <a:spcPct val="0"/>
              </a:spcBef>
              <a:buClrTx/>
              <a:defRPr sz="900" b="0">
                <a:solidFill>
                  <a:srgbClr val="000000"/>
                </a:solidFill>
                <a:latin typeface="+mn-lt"/>
                <a:ea typeface="+mn-ea"/>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705" r:id="rId1"/>
    <p:sldLayoutId id="2147484704" r:id="rId2"/>
    <p:sldLayoutId id="2147484703" r:id="rId3"/>
    <p:sldLayoutId id="2147484702" r:id="rId4"/>
    <p:sldLayoutId id="2147484701" r:id="rId5"/>
    <p:sldLayoutId id="2147484700" r:id="rId6"/>
    <p:sldLayoutId id="2147484699" r:id="rId7"/>
    <p:sldLayoutId id="2147484698" r:id="rId8"/>
    <p:sldLayoutId id="2147484697" r:id="rId9"/>
    <p:sldLayoutId id="2147484696" r:id="rId10"/>
    <p:sldLayoutId id="2147484695" r:id="rId11"/>
  </p:sldLayoutIdLst>
  <p:transition>
    <p:wipe dir="r"/>
  </p:transition>
  <p:txStyles>
    <p:titleStyle>
      <a:lvl1pPr algn="l" rtl="0" eaLnBrk="0" fontAlgn="base" hangingPunct="0">
        <a:spcBef>
          <a:spcPct val="0"/>
        </a:spcBef>
        <a:spcAft>
          <a:spcPct val="0"/>
        </a:spcAft>
        <a:defRPr sz="2800" b="1">
          <a:solidFill>
            <a:schemeClr val="tx1"/>
          </a:solidFill>
          <a:latin typeface="+mj-lt"/>
          <a:ea typeface="+mj-ea"/>
          <a:cs typeface="ヒラギノ角ゴ Pro W3"/>
        </a:defRPr>
      </a:lvl1pPr>
      <a:lvl2pPr algn="l" rtl="0" eaLnBrk="0" fontAlgn="base" hangingPunct="0">
        <a:spcBef>
          <a:spcPct val="0"/>
        </a:spcBef>
        <a:spcAft>
          <a:spcPct val="0"/>
        </a:spcAft>
        <a:defRPr sz="2800" b="1">
          <a:solidFill>
            <a:schemeClr val="tx1"/>
          </a:solidFill>
          <a:latin typeface="Arial" pitchFamily="34" charset="0"/>
          <a:ea typeface="ヒラギノ角ゴ Pro W3" pitchFamily="-106" charset="-128"/>
          <a:cs typeface="ヒラギノ角ゴ Pro W3"/>
        </a:defRPr>
      </a:lvl2pPr>
      <a:lvl3pPr algn="l" rtl="0" eaLnBrk="0" fontAlgn="base" hangingPunct="0">
        <a:spcBef>
          <a:spcPct val="0"/>
        </a:spcBef>
        <a:spcAft>
          <a:spcPct val="0"/>
        </a:spcAft>
        <a:defRPr sz="2800" b="1">
          <a:solidFill>
            <a:schemeClr val="tx1"/>
          </a:solidFill>
          <a:latin typeface="Arial" pitchFamily="34" charset="0"/>
          <a:ea typeface="ヒラギノ角ゴ Pro W3" pitchFamily="-106" charset="-128"/>
          <a:cs typeface="ヒラギノ角ゴ Pro W3"/>
        </a:defRPr>
      </a:lvl3pPr>
      <a:lvl4pPr algn="l" rtl="0" eaLnBrk="0" fontAlgn="base" hangingPunct="0">
        <a:spcBef>
          <a:spcPct val="0"/>
        </a:spcBef>
        <a:spcAft>
          <a:spcPct val="0"/>
        </a:spcAft>
        <a:defRPr sz="2800" b="1">
          <a:solidFill>
            <a:schemeClr val="tx1"/>
          </a:solidFill>
          <a:latin typeface="Arial" pitchFamily="34" charset="0"/>
          <a:ea typeface="ヒラギノ角ゴ Pro W3" pitchFamily="-106" charset="-128"/>
          <a:cs typeface="ヒラギノ角ゴ Pro W3"/>
        </a:defRPr>
      </a:lvl4pPr>
      <a:lvl5pPr algn="l" rtl="0" eaLnBrk="0" fontAlgn="base" hangingPunct="0">
        <a:spcBef>
          <a:spcPct val="0"/>
        </a:spcBef>
        <a:spcAft>
          <a:spcPct val="0"/>
        </a:spcAft>
        <a:defRPr sz="2800" b="1">
          <a:solidFill>
            <a:schemeClr val="tx1"/>
          </a:solidFill>
          <a:latin typeface="Arial" pitchFamily="34" charset="0"/>
          <a:ea typeface="ヒラギノ角ゴ Pro W3" pitchFamily="-106" charset="-128"/>
          <a:cs typeface="ヒラギノ角ゴ Pro W3"/>
        </a:defRPr>
      </a:lvl5pPr>
      <a:lvl6pPr marL="457200" algn="l" rtl="0" fontAlgn="base">
        <a:spcBef>
          <a:spcPct val="0"/>
        </a:spcBef>
        <a:spcAft>
          <a:spcPct val="0"/>
        </a:spcAft>
        <a:defRPr sz="2800" b="1">
          <a:solidFill>
            <a:schemeClr val="tx1"/>
          </a:solidFill>
          <a:latin typeface="Arial" pitchFamily="34" charset="0"/>
          <a:ea typeface="ヒラギノ角ゴ Pro W3" pitchFamily="-106" charset="-128"/>
        </a:defRPr>
      </a:lvl6pPr>
      <a:lvl7pPr marL="914400" algn="l" rtl="0" fontAlgn="base">
        <a:spcBef>
          <a:spcPct val="0"/>
        </a:spcBef>
        <a:spcAft>
          <a:spcPct val="0"/>
        </a:spcAft>
        <a:defRPr sz="2800" b="1">
          <a:solidFill>
            <a:schemeClr val="tx1"/>
          </a:solidFill>
          <a:latin typeface="Arial" pitchFamily="34" charset="0"/>
          <a:ea typeface="ヒラギノ角ゴ Pro W3" pitchFamily="-106" charset="-128"/>
        </a:defRPr>
      </a:lvl7pPr>
      <a:lvl8pPr marL="1371600" algn="l" rtl="0" fontAlgn="base">
        <a:spcBef>
          <a:spcPct val="0"/>
        </a:spcBef>
        <a:spcAft>
          <a:spcPct val="0"/>
        </a:spcAft>
        <a:defRPr sz="2800" b="1">
          <a:solidFill>
            <a:schemeClr val="tx1"/>
          </a:solidFill>
          <a:latin typeface="Arial" pitchFamily="34" charset="0"/>
          <a:ea typeface="ヒラギノ角ゴ Pro W3" pitchFamily="-106" charset="-128"/>
        </a:defRPr>
      </a:lvl8pPr>
      <a:lvl9pPr marL="1828800" algn="l" rtl="0" fontAlgn="base">
        <a:spcBef>
          <a:spcPct val="0"/>
        </a:spcBef>
        <a:spcAft>
          <a:spcPct val="0"/>
        </a:spcAft>
        <a:defRPr sz="2800" b="1">
          <a:solidFill>
            <a:schemeClr val="tx1"/>
          </a:solidFill>
          <a:latin typeface="Arial" pitchFamily="34" charset="0"/>
          <a:ea typeface="ヒラギノ角ゴ Pro W3" pitchFamily="-106" charset="-128"/>
        </a:defRPr>
      </a:lvl9pPr>
    </p:titleStyle>
    <p:bodyStyle>
      <a:lvl1pPr marL="227013" indent="-227013" algn="l" rtl="0" eaLnBrk="0" fontAlgn="base" hangingPunct="0">
        <a:spcBef>
          <a:spcPct val="20000"/>
        </a:spcBef>
        <a:spcAft>
          <a:spcPct val="0"/>
        </a:spcAft>
        <a:buClr>
          <a:schemeClr val="tx2"/>
        </a:buClr>
        <a:buFont typeface="Times" charset="0"/>
        <a:buChar char="•"/>
        <a:defRPr sz="2400">
          <a:solidFill>
            <a:schemeClr val="tx1"/>
          </a:solidFill>
          <a:latin typeface="+mn-lt"/>
          <a:ea typeface="+mn-ea"/>
          <a:cs typeface="ヒラギノ角ゴ Pro W3"/>
        </a:defRPr>
      </a:lvl1pPr>
      <a:lvl2pPr marL="569913" indent="-228600" algn="l" rtl="0" eaLnBrk="0" fontAlgn="base" hangingPunct="0">
        <a:spcBef>
          <a:spcPct val="20000"/>
        </a:spcBef>
        <a:spcAft>
          <a:spcPct val="0"/>
        </a:spcAft>
        <a:buClr>
          <a:schemeClr val="bg2"/>
        </a:buClr>
        <a:buFont typeface="Times" charset="0"/>
        <a:buChar char="–"/>
        <a:defRPr sz="2000">
          <a:solidFill>
            <a:schemeClr val="tx1"/>
          </a:solidFill>
          <a:latin typeface="+mn-lt"/>
          <a:ea typeface="+mn-ea"/>
          <a:cs typeface="ヒラギノ角ゴ Pro W3"/>
        </a:defRPr>
      </a:lvl2pPr>
      <a:lvl3pPr marL="914400" indent="-230188" algn="l" rtl="0" eaLnBrk="0" fontAlgn="base" hangingPunct="0">
        <a:spcBef>
          <a:spcPct val="20000"/>
        </a:spcBef>
        <a:spcAft>
          <a:spcPct val="0"/>
        </a:spcAft>
        <a:buClr>
          <a:schemeClr val="tx2"/>
        </a:buClr>
        <a:buFont typeface="Times" charset="0"/>
        <a:buChar char="•"/>
        <a:defRPr sz="2000">
          <a:solidFill>
            <a:schemeClr val="tx1"/>
          </a:solidFill>
          <a:latin typeface="+mn-lt"/>
          <a:ea typeface="+mn-ea"/>
          <a:cs typeface="ヒラギノ角ゴ Pro W3"/>
        </a:defRPr>
      </a:lvl3pPr>
      <a:lvl4pPr marL="1258888" indent="-230188" algn="l" rtl="0" eaLnBrk="0" fontAlgn="base" hangingPunct="0">
        <a:spcBef>
          <a:spcPct val="20000"/>
        </a:spcBef>
        <a:spcAft>
          <a:spcPct val="0"/>
        </a:spcAft>
        <a:buClr>
          <a:schemeClr val="bg2"/>
        </a:buClr>
        <a:buFont typeface="Times" charset="0"/>
        <a:buChar char="–"/>
        <a:defRPr sz="2000">
          <a:solidFill>
            <a:schemeClr val="tx1"/>
          </a:solidFill>
          <a:latin typeface="+mn-lt"/>
          <a:ea typeface="+mn-ea"/>
          <a:cs typeface="ヒラギノ角ゴ Pro W3"/>
        </a:defRPr>
      </a:lvl4pPr>
      <a:lvl5pPr marL="1601788" indent="-228600" algn="l" rtl="0" eaLnBrk="0" fontAlgn="base" hangingPunct="0">
        <a:spcBef>
          <a:spcPct val="20000"/>
        </a:spcBef>
        <a:spcAft>
          <a:spcPct val="0"/>
        </a:spcAft>
        <a:buClr>
          <a:schemeClr val="tx2"/>
        </a:buClr>
        <a:buFont typeface="Times" charset="0"/>
        <a:buChar char="•"/>
        <a:defRPr sz="2000">
          <a:solidFill>
            <a:schemeClr val="tx1"/>
          </a:solidFill>
          <a:latin typeface="+mn-lt"/>
          <a:ea typeface="+mn-ea"/>
          <a:cs typeface="ヒラギノ角ゴ Pro W3"/>
        </a:defRPr>
      </a:lvl5pPr>
      <a:lvl6pPr marL="2058988" indent="-228600" algn="l" rtl="0" fontAlgn="base">
        <a:spcBef>
          <a:spcPct val="20000"/>
        </a:spcBef>
        <a:spcAft>
          <a:spcPct val="0"/>
        </a:spcAft>
        <a:buClr>
          <a:schemeClr val="tx2"/>
        </a:buClr>
        <a:buFont typeface="Times" pitchFamily="18" charset="0"/>
        <a:buChar char="•"/>
        <a:defRPr sz="2000">
          <a:solidFill>
            <a:schemeClr val="tx1"/>
          </a:solidFill>
          <a:latin typeface="+mn-lt"/>
          <a:ea typeface="+mn-ea"/>
        </a:defRPr>
      </a:lvl6pPr>
      <a:lvl7pPr marL="2516188" indent="-228600" algn="l" rtl="0" fontAlgn="base">
        <a:spcBef>
          <a:spcPct val="20000"/>
        </a:spcBef>
        <a:spcAft>
          <a:spcPct val="0"/>
        </a:spcAft>
        <a:buClr>
          <a:schemeClr val="tx2"/>
        </a:buClr>
        <a:buFont typeface="Times" pitchFamily="18" charset="0"/>
        <a:buChar char="•"/>
        <a:defRPr sz="2000">
          <a:solidFill>
            <a:schemeClr val="tx1"/>
          </a:solidFill>
          <a:latin typeface="+mn-lt"/>
          <a:ea typeface="+mn-ea"/>
        </a:defRPr>
      </a:lvl7pPr>
      <a:lvl8pPr marL="2973388" indent="-228600" algn="l" rtl="0" fontAlgn="base">
        <a:spcBef>
          <a:spcPct val="20000"/>
        </a:spcBef>
        <a:spcAft>
          <a:spcPct val="0"/>
        </a:spcAft>
        <a:buClr>
          <a:schemeClr val="tx2"/>
        </a:buClr>
        <a:buFont typeface="Times" pitchFamily="18" charset="0"/>
        <a:buChar char="•"/>
        <a:defRPr sz="2000">
          <a:solidFill>
            <a:schemeClr val="tx1"/>
          </a:solidFill>
          <a:latin typeface="+mn-lt"/>
          <a:ea typeface="+mn-ea"/>
        </a:defRPr>
      </a:lvl8pPr>
      <a:lvl9pPr marL="3430588" indent="-228600" algn="l" rtl="0" fontAlgn="base">
        <a:spcBef>
          <a:spcPct val="20000"/>
        </a:spcBef>
        <a:spcAft>
          <a:spcPct val="0"/>
        </a:spcAft>
        <a:buClr>
          <a:schemeClr val="tx2"/>
        </a:buClr>
        <a:buFont typeface="Times" pitchFamily="18"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6610" name="Picture 25" descr="Red Bar"/>
          <p:cNvPicPr>
            <a:picLocks noChangeAspect="1" noChangeArrowheads="1"/>
          </p:cNvPicPr>
          <p:nvPr userDrawn="1"/>
        </p:nvPicPr>
        <p:blipFill>
          <a:blip r:embed="rId13"/>
          <a:srcRect/>
          <a:stretch>
            <a:fillRect/>
          </a:stretch>
        </p:blipFill>
        <p:spPr bwMode="auto">
          <a:xfrm>
            <a:off x="0" y="4629150"/>
            <a:ext cx="9144000" cy="169863"/>
          </a:xfrm>
          <a:prstGeom prst="rect">
            <a:avLst/>
          </a:prstGeom>
          <a:noFill/>
          <a:ln w="9525">
            <a:noFill/>
            <a:miter lim="800000"/>
            <a:headEnd/>
            <a:tailEnd/>
          </a:ln>
        </p:spPr>
      </p:pic>
      <p:pic>
        <p:nvPicPr>
          <p:cNvPr id="196611" name="Picture 24" descr="Small Red Square"/>
          <p:cNvPicPr>
            <a:picLocks noChangeAspect="1" noChangeArrowheads="1"/>
          </p:cNvPicPr>
          <p:nvPr userDrawn="1"/>
        </p:nvPicPr>
        <p:blipFill>
          <a:blip r:embed="rId14"/>
          <a:srcRect/>
          <a:stretch>
            <a:fillRect/>
          </a:stretch>
        </p:blipFill>
        <p:spPr bwMode="auto">
          <a:xfrm>
            <a:off x="0" y="0"/>
            <a:ext cx="688975" cy="514350"/>
          </a:xfrm>
          <a:prstGeom prst="rect">
            <a:avLst/>
          </a:prstGeom>
          <a:noFill/>
          <a:ln w="9525">
            <a:noFill/>
            <a:miter lim="800000"/>
            <a:headEnd/>
            <a:tailEnd/>
          </a:ln>
        </p:spPr>
      </p:pic>
      <p:sp>
        <p:nvSpPr>
          <p:cNvPr id="196612" name="Rectangle 7"/>
          <p:cNvSpPr>
            <a:spLocks noGrp="1" noChangeArrowheads="1"/>
          </p:cNvSpPr>
          <p:nvPr>
            <p:ph type="body" idx="1"/>
          </p:nvPr>
        </p:nvSpPr>
        <p:spPr bwMode="auto">
          <a:xfrm>
            <a:off x="876300" y="1200150"/>
            <a:ext cx="7537450" cy="32575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6613" name="Rectangle 8"/>
          <p:cNvSpPr>
            <a:spLocks noGrp="1" noChangeArrowheads="1"/>
          </p:cNvSpPr>
          <p:nvPr>
            <p:ph type="title"/>
          </p:nvPr>
        </p:nvSpPr>
        <p:spPr bwMode="auto">
          <a:xfrm>
            <a:off x="889000" y="260350"/>
            <a:ext cx="7581900" cy="6429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33" name="Rectangle 9"/>
          <p:cNvSpPr>
            <a:spLocks noChangeArrowheads="1"/>
          </p:cNvSpPr>
          <p:nvPr userDrawn="1"/>
        </p:nvSpPr>
        <p:spPr bwMode="auto">
          <a:xfrm>
            <a:off x="0" y="4629150"/>
            <a:ext cx="9144000" cy="228600"/>
          </a:xfrm>
          <a:prstGeom prst="rect">
            <a:avLst/>
          </a:prstGeom>
          <a:noFill/>
          <a:ln w="9525">
            <a:noFill/>
            <a:miter lim="800000"/>
            <a:headEnd type="none" w="sm" len="sm"/>
            <a:tailEnd type="none" w="sm" len="sm"/>
          </a:ln>
          <a:effectLst/>
        </p:spPr>
        <p:txBody>
          <a:bodyPr wrap="none" anchor="ctr"/>
          <a:lstStyle/>
          <a:p>
            <a:pPr algn="ctr">
              <a:lnSpc>
                <a:spcPct val="90000"/>
              </a:lnSpc>
              <a:spcBef>
                <a:spcPct val="50000"/>
              </a:spcBef>
              <a:buClr>
                <a:srgbClr val="667263"/>
              </a:buClr>
              <a:defRPr/>
            </a:pPr>
            <a:endParaRPr lang="en-US" sz="2000" b="1">
              <a:solidFill>
                <a:srgbClr val="000000"/>
              </a:solidFill>
              <a:latin typeface="Arial" charset="0"/>
              <a:ea typeface="ヒラギノ角ゴ Pro W3" charset="-128"/>
              <a:cs typeface="Arial" pitchFamily="34" charset="0"/>
            </a:endParaRPr>
          </a:p>
        </p:txBody>
      </p:sp>
      <p:pic>
        <p:nvPicPr>
          <p:cNvPr id="196615" name="Picture 20" descr="Oracle WHITE"/>
          <p:cNvPicPr>
            <a:picLocks noChangeAspect="1" noChangeArrowheads="1"/>
          </p:cNvPicPr>
          <p:nvPr userDrawn="1"/>
        </p:nvPicPr>
        <p:blipFill>
          <a:blip r:embed="rId15"/>
          <a:srcRect/>
          <a:stretch>
            <a:fillRect/>
          </a:stretch>
        </p:blipFill>
        <p:spPr bwMode="auto">
          <a:xfrm>
            <a:off x="7620000" y="4670425"/>
            <a:ext cx="947738" cy="88900"/>
          </a:xfrm>
          <a:prstGeom prst="rect">
            <a:avLst/>
          </a:prstGeom>
          <a:noFill/>
          <a:ln w="9525">
            <a:noFill/>
            <a:miter lim="800000"/>
            <a:headEnd/>
            <a:tailEnd/>
          </a:ln>
        </p:spPr>
      </p:pic>
      <p:sp>
        <p:nvSpPr>
          <p:cNvPr id="1047" name="Rectangle 23"/>
          <p:cNvSpPr>
            <a:spLocks noGrp="1" noChangeArrowheads="1"/>
          </p:cNvSpPr>
          <p:nvPr>
            <p:ph type="ftr" sz="quarter" idx="3"/>
          </p:nvPr>
        </p:nvSpPr>
        <p:spPr bwMode="auto">
          <a:xfrm>
            <a:off x="152400" y="4914900"/>
            <a:ext cx="8839200" cy="1143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eaLnBrk="0" hangingPunct="0">
              <a:lnSpc>
                <a:spcPct val="100000"/>
              </a:lnSpc>
              <a:spcBef>
                <a:spcPct val="0"/>
              </a:spcBef>
              <a:buClrTx/>
              <a:defRPr sz="900" b="0">
                <a:solidFill>
                  <a:srgbClr val="000000"/>
                </a:solidFill>
                <a:latin typeface="+mn-lt"/>
                <a:ea typeface="+mn-ea"/>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716" r:id="rId1"/>
    <p:sldLayoutId id="2147484715" r:id="rId2"/>
    <p:sldLayoutId id="2147484714" r:id="rId3"/>
    <p:sldLayoutId id="2147484713" r:id="rId4"/>
    <p:sldLayoutId id="2147484712" r:id="rId5"/>
    <p:sldLayoutId id="2147484711" r:id="rId6"/>
    <p:sldLayoutId id="2147484710" r:id="rId7"/>
    <p:sldLayoutId id="2147484709" r:id="rId8"/>
    <p:sldLayoutId id="2147484708" r:id="rId9"/>
    <p:sldLayoutId id="2147484707" r:id="rId10"/>
    <p:sldLayoutId id="2147484706" r:id="rId11"/>
  </p:sldLayoutIdLst>
  <p:transition>
    <p:wipe dir="r"/>
  </p:transition>
  <p:txStyles>
    <p:titleStyle>
      <a:lvl1pPr algn="l" rtl="0" eaLnBrk="0" fontAlgn="base" hangingPunct="0">
        <a:spcBef>
          <a:spcPct val="0"/>
        </a:spcBef>
        <a:spcAft>
          <a:spcPct val="0"/>
        </a:spcAft>
        <a:defRPr sz="2800" b="1">
          <a:solidFill>
            <a:schemeClr val="tx1"/>
          </a:solidFill>
          <a:latin typeface="+mj-lt"/>
          <a:ea typeface="+mj-ea"/>
          <a:cs typeface="ヒラギノ角ゴ Pro W3"/>
        </a:defRPr>
      </a:lvl1pPr>
      <a:lvl2pPr algn="l" rtl="0" eaLnBrk="0" fontAlgn="base" hangingPunct="0">
        <a:spcBef>
          <a:spcPct val="0"/>
        </a:spcBef>
        <a:spcAft>
          <a:spcPct val="0"/>
        </a:spcAft>
        <a:defRPr sz="2800" b="1">
          <a:solidFill>
            <a:schemeClr val="tx1"/>
          </a:solidFill>
          <a:latin typeface="Arial" pitchFamily="34" charset="0"/>
          <a:ea typeface="ヒラギノ角ゴ Pro W3" pitchFamily="-106" charset="-128"/>
          <a:cs typeface="ヒラギノ角ゴ Pro W3"/>
        </a:defRPr>
      </a:lvl2pPr>
      <a:lvl3pPr algn="l" rtl="0" eaLnBrk="0" fontAlgn="base" hangingPunct="0">
        <a:spcBef>
          <a:spcPct val="0"/>
        </a:spcBef>
        <a:spcAft>
          <a:spcPct val="0"/>
        </a:spcAft>
        <a:defRPr sz="2800" b="1">
          <a:solidFill>
            <a:schemeClr val="tx1"/>
          </a:solidFill>
          <a:latin typeface="Arial" pitchFamily="34" charset="0"/>
          <a:ea typeface="ヒラギノ角ゴ Pro W3" pitchFamily="-106" charset="-128"/>
          <a:cs typeface="ヒラギノ角ゴ Pro W3"/>
        </a:defRPr>
      </a:lvl3pPr>
      <a:lvl4pPr algn="l" rtl="0" eaLnBrk="0" fontAlgn="base" hangingPunct="0">
        <a:spcBef>
          <a:spcPct val="0"/>
        </a:spcBef>
        <a:spcAft>
          <a:spcPct val="0"/>
        </a:spcAft>
        <a:defRPr sz="2800" b="1">
          <a:solidFill>
            <a:schemeClr val="tx1"/>
          </a:solidFill>
          <a:latin typeface="Arial" pitchFamily="34" charset="0"/>
          <a:ea typeface="ヒラギノ角ゴ Pro W3" pitchFamily="-106" charset="-128"/>
          <a:cs typeface="ヒラギノ角ゴ Pro W3"/>
        </a:defRPr>
      </a:lvl4pPr>
      <a:lvl5pPr algn="l" rtl="0" eaLnBrk="0" fontAlgn="base" hangingPunct="0">
        <a:spcBef>
          <a:spcPct val="0"/>
        </a:spcBef>
        <a:spcAft>
          <a:spcPct val="0"/>
        </a:spcAft>
        <a:defRPr sz="2800" b="1">
          <a:solidFill>
            <a:schemeClr val="tx1"/>
          </a:solidFill>
          <a:latin typeface="Arial" pitchFamily="34" charset="0"/>
          <a:ea typeface="ヒラギノ角ゴ Pro W3" pitchFamily="-106" charset="-128"/>
          <a:cs typeface="ヒラギノ角ゴ Pro W3"/>
        </a:defRPr>
      </a:lvl5pPr>
      <a:lvl6pPr marL="457200" algn="l" rtl="0" fontAlgn="base">
        <a:spcBef>
          <a:spcPct val="0"/>
        </a:spcBef>
        <a:spcAft>
          <a:spcPct val="0"/>
        </a:spcAft>
        <a:defRPr sz="2800" b="1">
          <a:solidFill>
            <a:schemeClr val="tx1"/>
          </a:solidFill>
          <a:latin typeface="Arial" pitchFamily="34" charset="0"/>
          <a:ea typeface="ヒラギノ角ゴ Pro W3" pitchFamily="-106" charset="-128"/>
        </a:defRPr>
      </a:lvl6pPr>
      <a:lvl7pPr marL="914400" algn="l" rtl="0" fontAlgn="base">
        <a:spcBef>
          <a:spcPct val="0"/>
        </a:spcBef>
        <a:spcAft>
          <a:spcPct val="0"/>
        </a:spcAft>
        <a:defRPr sz="2800" b="1">
          <a:solidFill>
            <a:schemeClr val="tx1"/>
          </a:solidFill>
          <a:latin typeface="Arial" pitchFamily="34" charset="0"/>
          <a:ea typeface="ヒラギノ角ゴ Pro W3" pitchFamily="-106" charset="-128"/>
        </a:defRPr>
      </a:lvl7pPr>
      <a:lvl8pPr marL="1371600" algn="l" rtl="0" fontAlgn="base">
        <a:spcBef>
          <a:spcPct val="0"/>
        </a:spcBef>
        <a:spcAft>
          <a:spcPct val="0"/>
        </a:spcAft>
        <a:defRPr sz="2800" b="1">
          <a:solidFill>
            <a:schemeClr val="tx1"/>
          </a:solidFill>
          <a:latin typeface="Arial" pitchFamily="34" charset="0"/>
          <a:ea typeface="ヒラギノ角ゴ Pro W3" pitchFamily="-106" charset="-128"/>
        </a:defRPr>
      </a:lvl8pPr>
      <a:lvl9pPr marL="1828800" algn="l" rtl="0" fontAlgn="base">
        <a:spcBef>
          <a:spcPct val="0"/>
        </a:spcBef>
        <a:spcAft>
          <a:spcPct val="0"/>
        </a:spcAft>
        <a:defRPr sz="2800" b="1">
          <a:solidFill>
            <a:schemeClr val="tx1"/>
          </a:solidFill>
          <a:latin typeface="Arial" pitchFamily="34" charset="0"/>
          <a:ea typeface="ヒラギノ角ゴ Pro W3" pitchFamily="-106" charset="-128"/>
        </a:defRPr>
      </a:lvl9pPr>
    </p:titleStyle>
    <p:bodyStyle>
      <a:lvl1pPr marL="227013" indent="-227013" algn="l" rtl="0" eaLnBrk="0" fontAlgn="base" hangingPunct="0">
        <a:spcBef>
          <a:spcPct val="20000"/>
        </a:spcBef>
        <a:spcAft>
          <a:spcPct val="0"/>
        </a:spcAft>
        <a:buClr>
          <a:schemeClr val="tx2"/>
        </a:buClr>
        <a:buFont typeface="Times" charset="0"/>
        <a:buChar char="•"/>
        <a:defRPr sz="2400">
          <a:solidFill>
            <a:schemeClr val="tx1"/>
          </a:solidFill>
          <a:latin typeface="+mn-lt"/>
          <a:ea typeface="+mn-ea"/>
          <a:cs typeface="ヒラギノ角ゴ Pro W3"/>
        </a:defRPr>
      </a:lvl1pPr>
      <a:lvl2pPr marL="569913" indent="-228600" algn="l" rtl="0" eaLnBrk="0" fontAlgn="base" hangingPunct="0">
        <a:spcBef>
          <a:spcPct val="20000"/>
        </a:spcBef>
        <a:spcAft>
          <a:spcPct val="0"/>
        </a:spcAft>
        <a:buClr>
          <a:schemeClr val="bg2"/>
        </a:buClr>
        <a:buFont typeface="Times" charset="0"/>
        <a:buChar char="–"/>
        <a:defRPr sz="2000">
          <a:solidFill>
            <a:schemeClr val="tx1"/>
          </a:solidFill>
          <a:latin typeface="+mn-lt"/>
          <a:ea typeface="+mn-ea"/>
          <a:cs typeface="ヒラギノ角ゴ Pro W3"/>
        </a:defRPr>
      </a:lvl2pPr>
      <a:lvl3pPr marL="914400" indent="-230188" algn="l" rtl="0" eaLnBrk="0" fontAlgn="base" hangingPunct="0">
        <a:spcBef>
          <a:spcPct val="20000"/>
        </a:spcBef>
        <a:spcAft>
          <a:spcPct val="0"/>
        </a:spcAft>
        <a:buClr>
          <a:schemeClr val="tx2"/>
        </a:buClr>
        <a:buFont typeface="Times" charset="0"/>
        <a:buChar char="•"/>
        <a:defRPr sz="2000">
          <a:solidFill>
            <a:schemeClr val="tx1"/>
          </a:solidFill>
          <a:latin typeface="+mn-lt"/>
          <a:ea typeface="+mn-ea"/>
          <a:cs typeface="ヒラギノ角ゴ Pro W3"/>
        </a:defRPr>
      </a:lvl3pPr>
      <a:lvl4pPr marL="1258888" indent="-230188" algn="l" rtl="0" eaLnBrk="0" fontAlgn="base" hangingPunct="0">
        <a:spcBef>
          <a:spcPct val="20000"/>
        </a:spcBef>
        <a:spcAft>
          <a:spcPct val="0"/>
        </a:spcAft>
        <a:buClr>
          <a:schemeClr val="bg2"/>
        </a:buClr>
        <a:buFont typeface="Times" charset="0"/>
        <a:buChar char="–"/>
        <a:defRPr sz="2000">
          <a:solidFill>
            <a:schemeClr val="tx1"/>
          </a:solidFill>
          <a:latin typeface="+mn-lt"/>
          <a:ea typeface="+mn-ea"/>
          <a:cs typeface="ヒラギノ角ゴ Pro W3"/>
        </a:defRPr>
      </a:lvl4pPr>
      <a:lvl5pPr marL="1601788" indent="-228600" algn="l" rtl="0" eaLnBrk="0" fontAlgn="base" hangingPunct="0">
        <a:spcBef>
          <a:spcPct val="20000"/>
        </a:spcBef>
        <a:spcAft>
          <a:spcPct val="0"/>
        </a:spcAft>
        <a:buClr>
          <a:schemeClr val="tx2"/>
        </a:buClr>
        <a:buFont typeface="Times" charset="0"/>
        <a:buChar char="•"/>
        <a:defRPr sz="2000">
          <a:solidFill>
            <a:schemeClr val="tx1"/>
          </a:solidFill>
          <a:latin typeface="+mn-lt"/>
          <a:ea typeface="+mn-ea"/>
          <a:cs typeface="ヒラギノ角ゴ Pro W3"/>
        </a:defRPr>
      </a:lvl5pPr>
      <a:lvl6pPr marL="2058988" indent="-228600" algn="l" rtl="0" fontAlgn="base">
        <a:spcBef>
          <a:spcPct val="20000"/>
        </a:spcBef>
        <a:spcAft>
          <a:spcPct val="0"/>
        </a:spcAft>
        <a:buClr>
          <a:schemeClr val="tx2"/>
        </a:buClr>
        <a:buFont typeface="Times" pitchFamily="18" charset="0"/>
        <a:buChar char="•"/>
        <a:defRPr sz="2000">
          <a:solidFill>
            <a:schemeClr val="tx1"/>
          </a:solidFill>
          <a:latin typeface="+mn-lt"/>
          <a:ea typeface="+mn-ea"/>
        </a:defRPr>
      </a:lvl6pPr>
      <a:lvl7pPr marL="2516188" indent="-228600" algn="l" rtl="0" fontAlgn="base">
        <a:spcBef>
          <a:spcPct val="20000"/>
        </a:spcBef>
        <a:spcAft>
          <a:spcPct val="0"/>
        </a:spcAft>
        <a:buClr>
          <a:schemeClr val="tx2"/>
        </a:buClr>
        <a:buFont typeface="Times" pitchFamily="18" charset="0"/>
        <a:buChar char="•"/>
        <a:defRPr sz="2000">
          <a:solidFill>
            <a:schemeClr val="tx1"/>
          </a:solidFill>
          <a:latin typeface="+mn-lt"/>
          <a:ea typeface="+mn-ea"/>
        </a:defRPr>
      </a:lvl7pPr>
      <a:lvl8pPr marL="2973388" indent="-228600" algn="l" rtl="0" fontAlgn="base">
        <a:spcBef>
          <a:spcPct val="20000"/>
        </a:spcBef>
        <a:spcAft>
          <a:spcPct val="0"/>
        </a:spcAft>
        <a:buClr>
          <a:schemeClr val="tx2"/>
        </a:buClr>
        <a:buFont typeface="Times" pitchFamily="18" charset="0"/>
        <a:buChar char="•"/>
        <a:defRPr sz="2000">
          <a:solidFill>
            <a:schemeClr val="tx1"/>
          </a:solidFill>
          <a:latin typeface="+mn-lt"/>
          <a:ea typeface="+mn-ea"/>
        </a:defRPr>
      </a:lvl8pPr>
      <a:lvl9pPr marL="3430588" indent="-228600" algn="l" rtl="0" fontAlgn="base">
        <a:spcBef>
          <a:spcPct val="20000"/>
        </a:spcBef>
        <a:spcAft>
          <a:spcPct val="0"/>
        </a:spcAft>
        <a:buClr>
          <a:schemeClr val="tx2"/>
        </a:buClr>
        <a:buFont typeface="Times" pitchFamily="18"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1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5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0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 Id="rId9"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95.xml"/></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29.jpe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97.xml"/><Relationship Id="rId6" Type="http://schemas.openxmlformats.org/officeDocument/2006/relationships/image" Target="../media/image26.jpeg"/><Relationship Id="rId11" Type="http://schemas.openxmlformats.org/officeDocument/2006/relationships/image" Target="../media/image42.jpeg"/><Relationship Id="rId5" Type="http://schemas.openxmlformats.org/officeDocument/2006/relationships/image" Target="../media/image37.png"/><Relationship Id="rId10" Type="http://schemas.openxmlformats.org/officeDocument/2006/relationships/image" Target="../media/image41.png"/><Relationship Id="rId4" Type="http://schemas.openxmlformats.org/officeDocument/2006/relationships/image" Target="../media/image30.jpeg"/><Relationship Id="rId9" Type="http://schemas.openxmlformats.org/officeDocument/2006/relationships/image" Target="../media/image4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5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46.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2.xml"/><Relationship Id="rId1" Type="http://schemas.openxmlformats.org/officeDocument/2006/relationships/slideLayout" Target="../slideLayouts/slideLayout14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147.xml"/><Relationship Id="rId5" Type="http://schemas.openxmlformats.org/officeDocument/2006/relationships/image" Target="../media/image50.png"/><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147.xml"/><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148.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59.jpeg"/><Relationship Id="rId7" Type="http://schemas.openxmlformats.org/officeDocument/2006/relationships/image" Target="../media/image63.jpeg"/><Relationship Id="rId2" Type="http://schemas.openxmlformats.org/officeDocument/2006/relationships/notesSlide" Target="../notesSlides/notesSlide15.xml"/><Relationship Id="rId1" Type="http://schemas.openxmlformats.org/officeDocument/2006/relationships/slideLayout" Target="../slideLayouts/slideLayout144.xml"/><Relationship Id="rId6" Type="http://schemas.openxmlformats.org/officeDocument/2006/relationships/image" Target="../media/image62.jpeg"/><Relationship Id="rId5" Type="http://schemas.openxmlformats.org/officeDocument/2006/relationships/image" Target="../media/image61.png"/><Relationship Id="rId4" Type="http://schemas.openxmlformats.org/officeDocument/2006/relationships/image" Target="../media/image60.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5.xml"/></Relationships>
</file>

<file path=ppt/slides/_rels/slide25.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17.xml"/><Relationship Id="rId1" Type="http://schemas.openxmlformats.org/officeDocument/2006/relationships/slideLayout" Target="../slideLayouts/slideLayout106.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6.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18.xml"/><Relationship Id="rId1" Type="http://schemas.openxmlformats.org/officeDocument/2006/relationships/slideLayout" Target="../slideLayouts/slideLayout117.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27.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notesSlide" Target="../notesSlides/notesSlide19.xml"/><Relationship Id="rId1" Type="http://schemas.openxmlformats.org/officeDocument/2006/relationships/slideLayout" Target="../slideLayouts/slideLayout122.xml"/><Relationship Id="rId6" Type="http://schemas.openxmlformats.org/officeDocument/2006/relationships/image" Target="../media/image79.jpeg"/><Relationship Id="rId11" Type="http://schemas.openxmlformats.org/officeDocument/2006/relationships/image" Target="../media/image84.png"/><Relationship Id="rId5" Type="http://schemas.openxmlformats.org/officeDocument/2006/relationships/image" Target="../media/image78.pn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png"/></Relationships>
</file>

<file path=ppt/slides/_rels/slide28.xml.rels><?xml version="1.0" encoding="UTF-8" standalone="yes"?>
<Relationships xmlns="http://schemas.openxmlformats.org/package/2006/relationships"><Relationship Id="rId3" Type="http://schemas.openxmlformats.org/officeDocument/2006/relationships/image" Target="../media/image85.jpeg"/><Relationship Id="rId7"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133.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51.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41.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89.png"/><Relationship Id="rId7" Type="http://schemas.openxmlformats.org/officeDocument/2006/relationships/image" Target="../media/image90.png"/><Relationship Id="rId2" Type="http://schemas.openxmlformats.org/officeDocument/2006/relationships/notesSlide" Target="../notesSlides/notesSlide23.xml"/><Relationship Id="rId1" Type="http://schemas.openxmlformats.org/officeDocument/2006/relationships/slideLayout" Target="../slideLayouts/slideLayout162.xml"/><Relationship Id="rId6" Type="http://schemas.openxmlformats.org/officeDocument/2006/relationships/image" Target="../media/image46.png"/><Relationship Id="rId5" Type="http://schemas.openxmlformats.org/officeDocument/2006/relationships/image" Target="../media/image73.png"/><Relationship Id="rId4" Type="http://schemas.openxmlformats.org/officeDocument/2006/relationships/image" Target="../media/image72.png"/></Relationships>
</file>

<file path=ppt/slides/_rels/slide3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4.xml"/><Relationship Id="rId1" Type="http://schemas.openxmlformats.org/officeDocument/2006/relationships/slideLayout" Target="../slideLayouts/slideLayout64.xml"/><Relationship Id="rId4" Type="http://schemas.openxmlformats.org/officeDocument/2006/relationships/image" Target="../media/image92.png"/></Relationships>
</file>

<file path=ppt/slides/_rels/slide3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76.png"/><Relationship Id="rId1" Type="http://schemas.openxmlformats.org/officeDocument/2006/relationships/slideLayout" Target="../slideLayouts/slideLayout173.xml"/></Relationships>
</file>

<file path=ppt/slides/_rels/slide3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5.xml"/><Relationship Id="rId1" Type="http://schemas.openxmlformats.org/officeDocument/2006/relationships/slideLayout" Target="../slideLayouts/slideLayout163.xml"/><Relationship Id="rId5" Type="http://schemas.openxmlformats.org/officeDocument/2006/relationships/image" Target="../media/image17.png"/><Relationship Id="rId4" Type="http://schemas.openxmlformats.org/officeDocument/2006/relationships/image" Target="../media/image95.png"/></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2.xml"/></Relationships>
</file>

<file path=ppt/slides/_rels/slide39.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28.xml"/><Relationship Id="rId1" Type="http://schemas.openxmlformats.org/officeDocument/2006/relationships/slideLayout" Target="../slideLayouts/slideLayout18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5.xml"/></Relationships>
</file>

<file path=ppt/slides/_rels/slide4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29.xml"/><Relationship Id="rId1" Type="http://schemas.openxmlformats.org/officeDocument/2006/relationships/slideLayout" Target="../slideLayouts/slideLayout180.xml"/></Relationships>
</file>

<file path=ppt/slides/_rels/slide41.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30.xml"/><Relationship Id="rId1" Type="http://schemas.openxmlformats.org/officeDocument/2006/relationships/slideLayout" Target="../slideLayouts/slideLayout180.xml"/></Relationships>
</file>

<file path=ppt/slides/_rels/slide4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192.xml"/><Relationship Id="rId4" Type="http://schemas.openxmlformats.org/officeDocument/2006/relationships/image" Target="../media/image101.png"/></Relationships>
</file>

<file path=ppt/slides/_rels/slide4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150.xml"/><Relationship Id="rId5" Type="http://schemas.openxmlformats.org/officeDocument/2006/relationships/image" Target="../media/image15.png"/><Relationship Id="rId4" Type="http://schemas.openxmlformats.org/officeDocument/2006/relationships/image" Target="../media/image104.png"/></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25.xml"/><Relationship Id="rId4" Type="http://schemas.openxmlformats.org/officeDocument/2006/relationships/image" Target="../media/image105.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5.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3.xml"/></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0.wmf"/><Relationship Id="rId1" Type="http://schemas.openxmlformats.org/officeDocument/2006/relationships/slideLayout" Target="../slideLayouts/slideLayout14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 Id="rId9"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Title 5"/>
          <p:cNvSpPr>
            <a:spLocks noGrp="1"/>
          </p:cNvSpPr>
          <p:nvPr>
            <p:ph type="ctrTitle"/>
          </p:nvPr>
        </p:nvSpPr>
        <p:spPr>
          <a:xfrm>
            <a:off x="1143778" y="3852180"/>
            <a:ext cx="7772797" cy="670855"/>
          </a:xfrm>
        </p:spPr>
        <p:txBody>
          <a:bodyPr/>
          <a:lstStyle/>
          <a:p>
            <a:r>
              <a:rPr lang="en-US" dirty="0" smtClean="0">
                <a:cs typeface="Arial" pitchFamily="34" charset="0"/>
              </a:rPr>
              <a:t>Virtualization Overview</a:t>
            </a:r>
            <a:r>
              <a:rPr lang="en-US" dirty="0" smtClean="0"/>
              <a:t/>
            </a:r>
            <a:br>
              <a:rPr lang="en-US" dirty="0" smtClean="0"/>
            </a:br>
            <a:r>
              <a:rPr lang="en-US" sz="1800" b="0" dirty="0" smtClean="0"/>
              <a:t>Monica Kumar, Senior Director, Product Marketing</a:t>
            </a:r>
            <a:endParaRPr lang="en-US" b="0" dirty="0" smtClean="0"/>
          </a:p>
        </p:txBody>
      </p:sp>
      <p:sp>
        <p:nvSpPr>
          <p:cNvPr id="58373" name="Subtitle 6"/>
          <p:cNvSpPr>
            <a:spLocks noGrp="1"/>
          </p:cNvSpPr>
          <p:nvPr>
            <p:ph type="subTitle" idx="1"/>
          </p:nvPr>
        </p:nvSpPr>
        <p:spPr>
          <a:xfrm>
            <a:off x="1152922" y="4684593"/>
            <a:ext cx="7075289" cy="280599"/>
          </a:xfrm>
        </p:spPr>
        <p:txBody>
          <a:bodyPr/>
          <a:lstStyle/>
          <a:p>
            <a:r>
              <a:rPr lang="en-US" sz="1200" dirty="0" smtClean="0"/>
              <a:t>November 2011</a:t>
            </a:r>
            <a:endParaRPr lang="en-US" sz="1200" dirty="0" smtClean="0"/>
          </a:p>
        </p:txBody>
      </p:sp>
      <p:pic>
        <p:nvPicPr>
          <p:cNvPr id="4" name="Picture 4" descr="O_Virtualization_clr.bmp"/>
          <p:cNvPicPr>
            <a:picLocks noChangeAspect="1"/>
          </p:cNvPicPr>
          <p:nvPr/>
        </p:nvPicPr>
        <p:blipFill>
          <a:blip r:embed="rId3"/>
          <a:srcRect/>
          <a:stretch>
            <a:fillRect/>
          </a:stretch>
        </p:blipFill>
        <p:spPr bwMode="auto">
          <a:xfrm>
            <a:off x="7796213" y="60325"/>
            <a:ext cx="1258887" cy="5826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4"/>
          <p:cNvSpPr>
            <a:spLocks noGrp="1"/>
          </p:cNvSpPr>
          <p:nvPr>
            <p:ph type="title"/>
          </p:nvPr>
        </p:nvSpPr>
        <p:spPr/>
        <p:txBody>
          <a:bodyPr/>
          <a:lstStyle/>
          <a:p>
            <a:r>
              <a:rPr lang="en-US" smtClean="0"/>
              <a:t>Oracle Virtual Desktop Client</a:t>
            </a:r>
          </a:p>
        </p:txBody>
      </p:sp>
      <p:sp>
        <p:nvSpPr>
          <p:cNvPr id="13314" name="Content Placeholder 5"/>
          <p:cNvSpPr>
            <a:spLocks noGrp="1"/>
          </p:cNvSpPr>
          <p:nvPr>
            <p:ph sz="half" idx="1"/>
          </p:nvPr>
        </p:nvSpPr>
        <p:spPr>
          <a:xfrm>
            <a:off x="728663" y="1214438"/>
            <a:ext cx="4454525" cy="3297237"/>
          </a:xfrm>
        </p:spPr>
        <p:txBody>
          <a:bodyPr/>
          <a:lstStyle/>
          <a:p>
            <a:r>
              <a:rPr lang="en-US" sz="1700" smtClean="0"/>
              <a:t>Access Siebel CRM, Oracle Enterprise Manager and more</a:t>
            </a:r>
          </a:p>
          <a:p>
            <a:r>
              <a:rPr lang="en-US" sz="1700" smtClean="0"/>
              <a:t>Connects to Oracle Virtual Desktop Infrastructure or Sun Ray Software</a:t>
            </a:r>
          </a:p>
          <a:p>
            <a:r>
              <a:rPr lang="en-US" sz="1700" smtClean="0"/>
              <a:t>Runs on Windows, Linux, Mac, iPad</a:t>
            </a:r>
          </a:p>
          <a:p>
            <a:r>
              <a:rPr lang="en-US" sz="1700" smtClean="0"/>
              <a:t>On iPad, Intuitive, gesture-based interface and VPN support</a:t>
            </a:r>
          </a:p>
          <a:p>
            <a:r>
              <a:rPr lang="en-US" sz="1700" smtClean="0"/>
              <a:t>Freely move sessions between Sun Ray Clients and any supported platform</a:t>
            </a:r>
          </a:p>
          <a:p>
            <a:r>
              <a:rPr lang="en-US" sz="1700" smtClean="0"/>
              <a:t>Ideal for healthcare, contact centers, and public sector</a:t>
            </a:r>
          </a:p>
        </p:txBody>
      </p:sp>
      <p:sp>
        <p:nvSpPr>
          <p:cNvPr id="13315" name="Content Placeholder 6"/>
          <p:cNvSpPr>
            <a:spLocks noGrp="1"/>
          </p:cNvSpPr>
          <p:nvPr>
            <p:ph sz="half" idx="2"/>
          </p:nvPr>
        </p:nvSpPr>
        <p:spPr>
          <a:xfrm>
            <a:off x="808038" y="579438"/>
            <a:ext cx="8139112" cy="319087"/>
          </a:xfrm>
        </p:spPr>
        <p:txBody>
          <a:bodyPr/>
          <a:lstStyle/>
          <a:p>
            <a:r>
              <a:rPr lang="en-US" sz="2200" b="1" smtClean="0">
                <a:solidFill>
                  <a:srgbClr val="FF0000"/>
                </a:solidFill>
              </a:rPr>
              <a:t>Access Oracle Applications and Desktops from iPad &amp; PCs</a:t>
            </a:r>
          </a:p>
        </p:txBody>
      </p:sp>
      <p:pic>
        <p:nvPicPr>
          <p:cNvPr id="10" name="Picture 9" descr="ovdc_siebel.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5397500" y="1285875"/>
            <a:ext cx="3471863" cy="2603500"/>
          </a:xfrm>
          <a:prstGeom prst="rect">
            <a:avLst/>
          </a:prstGeom>
          <a:noFill/>
          <a:ln w="12700" cap="sq">
            <a:solidFill>
              <a:srgbClr val="000000"/>
            </a:solidFill>
            <a:miter lim="800000"/>
            <a:headEnd/>
            <a:tailEnd/>
          </a:ln>
          <a:effectLst>
            <a:outerShdw blurRad="63500" dist="38100" dir="2700000" algn="tl" rotWithShape="0">
              <a:srgbClr val="000000">
                <a:alpha val="42999"/>
              </a:srgbClr>
            </a:outerShdw>
          </a:effectLst>
          <a:extLst>
            <a:ext uri="{909E8E84-426E-40dd-AFC4-6F175D3DCCD1}">
              <a14:hiddenFill xmlns=""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6256338" y="2119313"/>
            <a:ext cx="2736850" cy="2206625"/>
          </a:xfrm>
          <a:prstGeom prst="rect">
            <a:avLst/>
          </a:prstGeom>
          <a:noFill/>
          <a:ln w="12700" cap="sq">
            <a:solidFill>
              <a:srgbClr val="000000"/>
            </a:solidFill>
            <a:miter lim="800000"/>
            <a:headEnd/>
            <a:tailEnd/>
          </a:ln>
          <a:effectLst>
            <a:outerShdw blurRad="63500" dist="38100" dir="2700000" algn="tl" rotWithShape="0">
              <a:srgbClr val="000000">
                <a:alpha val="42999"/>
              </a:srgbClr>
            </a:outerShdw>
          </a:effectLst>
          <a:extLst>
            <a:ext uri="{909E8E84-426E-40dd-AFC4-6F175D3DCCD1}">
              <a14:hiddenFill xmlns="" xmlns:a14="http://schemas.microsoft.com/office/drawing/2010/main">
                <a:solidFill>
                  <a:srgbClr val="FFFFFF"/>
                </a:solidFill>
              </a14:hiddenFill>
            </a:ext>
          </a:extLst>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5" name="Title 1"/>
          <p:cNvSpPr>
            <a:spLocks noGrp="1"/>
          </p:cNvSpPr>
          <p:nvPr>
            <p:ph type="title"/>
          </p:nvPr>
        </p:nvSpPr>
        <p:spPr>
          <a:xfrm>
            <a:off x="768350" y="190500"/>
            <a:ext cx="8132763" cy="433388"/>
          </a:xfrm>
        </p:spPr>
        <p:txBody>
          <a:bodyPr/>
          <a:lstStyle/>
          <a:p>
            <a:r>
              <a:rPr lang="en-US" smtClean="0"/>
              <a:t>Oracle Secure Global Desktop</a:t>
            </a:r>
          </a:p>
        </p:txBody>
      </p:sp>
      <p:sp>
        <p:nvSpPr>
          <p:cNvPr id="379906" name="Content Placeholder 2"/>
          <p:cNvSpPr>
            <a:spLocks noGrp="1"/>
          </p:cNvSpPr>
          <p:nvPr>
            <p:ph sz="half" idx="1"/>
          </p:nvPr>
        </p:nvSpPr>
        <p:spPr>
          <a:xfrm>
            <a:off x="808038" y="1163638"/>
            <a:ext cx="7910512" cy="3297237"/>
          </a:xfrm>
        </p:spPr>
        <p:txBody>
          <a:bodyPr/>
          <a:lstStyle/>
          <a:p>
            <a:r>
              <a:rPr lang="en-US" sz="1900" smtClean="0"/>
              <a:t>Allows applications to be hosted in the data center, enabling:</a:t>
            </a:r>
          </a:p>
          <a:p>
            <a:pPr lvl="1"/>
            <a:r>
              <a:rPr lang="en-US" sz="1900" smtClean="0"/>
              <a:t>High security</a:t>
            </a:r>
          </a:p>
          <a:p>
            <a:pPr lvl="1"/>
            <a:r>
              <a:rPr lang="en-US" sz="1900" smtClean="0"/>
              <a:t>Easier management</a:t>
            </a:r>
          </a:p>
          <a:p>
            <a:pPr lvl="1"/>
            <a:r>
              <a:rPr lang="en-US" sz="1900" smtClean="0"/>
              <a:t>Better performance</a:t>
            </a:r>
          </a:p>
          <a:p>
            <a:r>
              <a:rPr lang="en-US" sz="1900" smtClean="0"/>
              <a:t>Open and Integrated, supporting RDP, X11, SSL/TLS, and other industry standards</a:t>
            </a:r>
          </a:p>
          <a:p>
            <a:r>
              <a:rPr lang="en-US" sz="1900" smtClean="0"/>
              <a:t>Publish Windows, Oracle Linux, Oracle Solaris, Mainframe and midrange applications to nearly any device</a:t>
            </a:r>
          </a:p>
          <a:p>
            <a:r>
              <a:rPr lang="en-US" sz="1900" b="1" smtClean="0"/>
              <a:t>Certified for use with all Oracle browser-based applications</a:t>
            </a:r>
          </a:p>
          <a:p>
            <a:endParaRPr lang="en-US" sz="1900" smtClean="0"/>
          </a:p>
        </p:txBody>
      </p:sp>
      <p:sp>
        <p:nvSpPr>
          <p:cNvPr id="379907" name="Content Placeholder 3"/>
          <p:cNvSpPr>
            <a:spLocks noGrp="1"/>
          </p:cNvSpPr>
          <p:nvPr>
            <p:ph sz="half" idx="2"/>
          </p:nvPr>
        </p:nvSpPr>
        <p:spPr>
          <a:xfrm>
            <a:off x="808038" y="658813"/>
            <a:ext cx="8139112" cy="319087"/>
          </a:xfrm>
        </p:spPr>
        <p:txBody>
          <a:bodyPr/>
          <a:lstStyle/>
          <a:p>
            <a:r>
              <a:rPr lang="en-US" sz="2200" b="1" smtClean="0">
                <a:solidFill>
                  <a:srgbClr val="FF0000"/>
                </a:solidFill>
              </a:rPr>
              <a:t>Highly Flexible Application Publishing and Access Software</a:t>
            </a: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a:spLocks noChangeArrowheads="1"/>
          </p:cNvSpPr>
          <p:nvPr/>
        </p:nvSpPr>
        <p:spPr bwMode="auto">
          <a:xfrm>
            <a:off x="393700" y="2882900"/>
            <a:ext cx="2436813" cy="1581150"/>
          </a:xfrm>
          <a:prstGeom prst="roundRect">
            <a:avLst>
              <a:gd name="adj" fmla="val 16667"/>
            </a:avLst>
          </a:prstGeom>
          <a:solidFill>
            <a:schemeClr val="bg2"/>
          </a:solidFill>
          <a:ln w="12700">
            <a:noFill/>
            <a:round/>
            <a:headEnd/>
            <a:tailEnd/>
          </a:ln>
          <a:effectLst/>
        </p:spPr>
        <p:txBody>
          <a:bodyPr tIns="91440" bIns="91440" anchor="ctr" anchorCtr="1"/>
          <a:lstStyle/>
          <a:p>
            <a:pPr marL="119063" indent="-119063" algn="ctr">
              <a:lnSpc>
                <a:spcPct val="90000"/>
              </a:lnSpc>
              <a:spcBef>
                <a:spcPct val="10000"/>
              </a:spcBef>
              <a:buClr>
                <a:srgbClr val="FD0000"/>
              </a:buClr>
              <a:defRPr/>
            </a:pPr>
            <a:endParaRPr lang="en-US" sz="1400" b="1" dirty="0">
              <a:solidFill>
                <a:srgbClr val="F4F4F4"/>
              </a:solidFill>
              <a:effectLst>
                <a:outerShdw blurRad="38100" dist="38100" dir="2700000" algn="tl">
                  <a:srgbClr val="000000"/>
                </a:outerShdw>
              </a:effectLst>
              <a:latin typeface="Arial" charset="0"/>
              <a:ea typeface="ＭＳ Ｐゴシック" charset="0"/>
              <a:cs typeface="ＭＳ Ｐゴシック" charset="0"/>
            </a:endParaRPr>
          </a:p>
        </p:txBody>
      </p:sp>
      <p:sp>
        <p:nvSpPr>
          <p:cNvPr id="23" name="Rounded Rectangle 22"/>
          <p:cNvSpPr>
            <a:spLocks noChangeArrowheads="1"/>
          </p:cNvSpPr>
          <p:nvPr/>
        </p:nvSpPr>
        <p:spPr bwMode="auto">
          <a:xfrm>
            <a:off x="3376613" y="2882900"/>
            <a:ext cx="2435225" cy="1581150"/>
          </a:xfrm>
          <a:prstGeom prst="roundRect">
            <a:avLst>
              <a:gd name="adj" fmla="val 16667"/>
            </a:avLst>
          </a:prstGeom>
          <a:solidFill>
            <a:schemeClr val="bg2"/>
          </a:solidFill>
          <a:ln w="12700">
            <a:noFill/>
            <a:round/>
            <a:headEnd/>
            <a:tailEnd/>
          </a:ln>
          <a:effectLst/>
        </p:spPr>
        <p:txBody>
          <a:bodyPr tIns="91440" bIns="91440" anchor="ctr" anchorCtr="1"/>
          <a:lstStyle/>
          <a:p>
            <a:pPr marL="119063" indent="-119063" algn="ctr">
              <a:lnSpc>
                <a:spcPct val="90000"/>
              </a:lnSpc>
              <a:spcBef>
                <a:spcPct val="10000"/>
              </a:spcBef>
              <a:buClr>
                <a:srgbClr val="FD0000"/>
              </a:buClr>
              <a:defRPr/>
            </a:pPr>
            <a:endParaRPr lang="en-US" sz="1400" b="1" dirty="0">
              <a:solidFill>
                <a:srgbClr val="F4F4F4"/>
              </a:solidFill>
              <a:effectLst>
                <a:outerShdw blurRad="38100" dist="38100" dir="2700000" algn="tl">
                  <a:srgbClr val="000000"/>
                </a:outerShdw>
              </a:effectLst>
              <a:latin typeface="Arial" charset="0"/>
              <a:ea typeface="ＭＳ Ｐゴシック" charset="0"/>
              <a:cs typeface="ＭＳ Ｐゴシック" charset="0"/>
            </a:endParaRPr>
          </a:p>
        </p:txBody>
      </p:sp>
      <p:sp>
        <p:nvSpPr>
          <p:cNvPr id="22" name="Rounded Rectangle 21"/>
          <p:cNvSpPr>
            <a:spLocks noChangeArrowheads="1"/>
          </p:cNvSpPr>
          <p:nvPr/>
        </p:nvSpPr>
        <p:spPr bwMode="auto">
          <a:xfrm>
            <a:off x="6357938" y="2808288"/>
            <a:ext cx="2435225" cy="1655762"/>
          </a:xfrm>
          <a:prstGeom prst="roundRect">
            <a:avLst>
              <a:gd name="adj" fmla="val 16667"/>
            </a:avLst>
          </a:prstGeom>
          <a:gradFill rotWithShape="1">
            <a:gsLst>
              <a:gs pos="0">
                <a:srgbClr val="A00000"/>
              </a:gs>
              <a:gs pos="50000">
                <a:srgbClr val="E60000"/>
              </a:gs>
              <a:gs pos="100000">
                <a:srgbClr val="FF0000"/>
              </a:gs>
            </a:gsLst>
            <a:lin ang="16200000" scaled="1"/>
          </a:gradFill>
          <a:ln w="12700">
            <a:solidFill>
              <a:schemeClr val="tx2"/>
            </a:solidFill>
            <a:round/>
            <a:headEnd/>
            <a:tailEnd/>
          </a:ln>
          <a:effectLst/>
          <a:extLst>
            <a:ext uri="{AF507438-7753-43e0-B8FC-AC1667EBCBE1}">
              <a14:hiddenEffects xmlns="" xmlns:a14="http://schemas.microsoft.com/office/drawing/2010/main">
                <a:effectLst>
                  <a:outerShdw blurRad="63500" dist="228601" dir="2700000" algn="ctr" rotWithShape="0">
                    <a:srgbClr val="000000">
                      <a:alpha val="29999"/>
                    </a:srgbClr>
                  </a:outerShdw>
                </a:effectLst>
              </a14:hiddenEffects>
            </a:ext>
          </a:extLst>
        </p:spPr>
        <p:txBody>
          <a:bodyPr tIns="91440" bIns="91440" anchor="ctr" anchorCtr="1"/>
          <a:lstStyle/>
          <a:p>
            <a:pPr marL="119063" indent="-119063" algn="ctr">
              <a:lnSpc>
                <a:spcPct val="90000"/>
              </a:lnSpc>
              <a:spcBef>
                <a:spcPct val="10000"/>
              </a:spcBef>
              <a:buClr>
                <a:srgbClr val="FD0000"/>
              </a:buClr>
              <a:defRPr/>
            </a:pPr>
            <a:endParaRPr lang="en-US" sz="1400" b="1" dirty="0">
              <a:solidFill>
                <a:srgbClr val="FFFFFF"/>
              </a:solidFill>
              <a:effectLst>
                <a:outerShdw blurRad="38100" dist="38100" dir="2700000" algn="tl">
                  <a:srgbClr val="000000"/>
                </a:outerShdw>
              </a:effectLst>
              <a:latin typeface="Arial" charset="0"/>
              <a:ea typeface="ＭＳ Ｐゴシック" charset="0"/>
              <a:cs typeface="ＭＳ Ｐゴシック" charset="0"/>
            </a:endParaRPr>
          </a:p>
        </p:txBody>
      </p:sp>
      <p:pic>
        <p:nvPicPr>
          <p:cNvPr id="13316" name="Picture 1"/>
          <p:cNvPicPr>
            <a:picLocks noChangeAspect="1" noChangeArrowheads="1"/>
          </p:cNvPicPr>
          <p:nvPr/>
        </p:nvPicPr>
        <p:blipFill>
          <a:blip r:embed="rId3"/>
          <a:srcRect/>
          <a:stretch>
            <a:fillRect/>
          </a:stretch>
        </p:blipFill>
        <p:spPr bwMode="auto">
          <a:xfrm>
            <a:off x="0" y="4629150"/>
            <a:ext cx="9144000" cy="169863"/>
          </a:xfrm>
          <a:prstGeom prst="rect">
            <a:avLst/>
          </a:prstGeom>
          <a:noFill/>
          <a:ln w="9525">
            <a:noFill/>
            <a:round/>
            <a:headEnd/>
            <a:tailEnd/>
          </a:ln>
        </p:spPr>
      </p:pic>
      <p:pic>
        <p:nvPicPr>
          <p:cNvPr id="13317" name="Picture 2"/>
          <p:cNvPicPr>
            <a:picLocks noChangeAspect="1" noChangeArrowheads="1"/>
          </p:cNvPicPr>
          <p:nvPr/>
        </p:nvPicPr>
        <p:blipFill>
          <a:blip r:embed="rId4"/>
          <a:srcRect/>
          <a:stretch>
            <a:fillRect/>
          </a:stretch>
        </p:blipFill>
        <p:spPr bwMode="auto">
          <a:xfrm>
            <a:off x="0" y="0"/>
            <a:ext cx="731838" cy="546100"/>
          </a:xfrm>
          <a:prstGeom prst="rect">
            <a:avLst/>
          </a:prstGeom>
          <a:noFill/>
          <a:ln w="9525">
            <a:noFill/>
            <a:round/>
            <a:headEnd/>
            <a:tailEnd/>
          </a:ln>
        </p:spPr>
      </p:pic>
      <p:pic>
        <p:nvPicPr>
          <p:cNvPr id="13318" name="Picture 3"/>
          <p:cNvPicPr>
            <a:picLocks noChangeAspect="1" noChangeArrowheads="1"/>
          </p:cNvPicPr>
          <p:nvPr/>
        </p:nvPicPr>
        <p:blipFill>
          <a:blip r:embed="rId5"/>
          <a:srcRect/>
          <a:stretch>
            <a:fillRect/>
          </a:stretch>
        </p:blipFill>
        <p:spPr bwMode="auto">
          <a:xfrm>
            <a:off x="7620000" y="4670425"/>
            <a:ext cx="947738" cy="88900"/>
          </a:xfrm>
          <a:prstGeom prst="rect">
            <a:avLst/>
          </a:prstGeom>
          <a:noFill/>
          <a:ln w="9525">
            <a:noFill/>
            <a:round/>
            <a:headEnd/>
            <a:tailEnd/>
          </a:ln>
        </p:spPr>
      </p:pic>
      <p:sp>
        <p:nvSpPr>
          <p:cNvPr id="13319" name="Rectangle 9"/>
          <p:cNvSpPr>
            <a:spLocks noChangeArrowheads="1"/>
          </p:cNvSpPr>
          <p:nvPr/>
        </p:nvSpPr>
        <p:spPr bwMode="auto">
          <a:xfrm>
            <a:off x="306388" y="3106738"/>
            <a:ext cx="2565400" cy="914400"/>
          </a:xfrm>
          <a:prstGeom prst="rect">
            <a:avLst/>
          </a:prstGeom>
          <a:noFill/>
          <a:ln w="9525">
            <a:noFill/>
            <a:round/>
            <a:headEnd/>
            <a:tailEnd/>
          </a:ln>
        </p:spPr>
        <p:txBody>
          <a:bodyPr lIns="0" tIns="0" rIns="39240" bIns="0"/>
          <a:lstStyle/>
          <a:p>
            <a:pPr marL="38100" algn="ctr">
              <a:spcBef>
                <a:spcPts val="125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r>
              <a:rPr lang="en-US" sz="1800" smtClean="0">
                <a:solidFill>
                  <a:srgbClr val="000000"/>
                </a:solidFill>
                <a:ea typeface="ＭＳ Ｐゴシック" pitchFamily="34" charset="-128"/>
              </a:rPr>
              <a:t>Local Apps, </a:t>
            </a:r>
            <a:r>
              <a:rPr lang="en-US" sz="1800" smtClean="0">
                <a:solidFill>
                  <a:srgbClr val="000000"/>
                </a:solidFill>
                <a:latin typeface="Arial Unicode MS" pitchFamily="34" charset="-128"/>
                <a:ea typeface="ＭＳ Ｐゴシック" pitchFamily="34" charset="-128"/>
              </a:rPr>
              <a:t/>
            </a:r>
            <a:br>
              <a:rPr lang="en-US" sz="1800" smtClean="0">
                <a:solidFill>
                  <a:srgbClr val="000000"/>
                </a:solidFill>
                <a:latin typeface="Arial Unicode MS" pitchFamily="34" charset="-128"/>
                <a:ea typeface="ＭＳ Ｐゴシック" pitchFamily="34" charset="-128"/>
              </a:rPr>
            </a:br>
            <a:r>
              <a:rPr lang="en-US" sz="1800" smtClean="0">
                <a:solidFill>
                  <a:srgbClr val="000000"/>
                </a:solidFill>
                <a:ea typeface="ＭＳ Ｐゴシック" pitchFamily="34" charset="-128"/>
              </a:rPr>
              <a:t>Local OS, </a:t>
            </a:r>
            <a:r>
              <a:rPr lang="en-US" sz="1800" smtClean="0">
                <a:solidFill>
                  <a:srgbClr val="000000"/>
                </a:solidFill>
                <a:latin typeface="Arial Unicode MS" pitchFamily="34" charset="-128"/>
                <a:ea typeface="ＭＳ Ｐゴシック" pitchFamily="34" charset="-128"/>
              </a:rPr>
              <a:t/>
            </a:r>
            <a:br>
              <a:rPr lang="en-US" sz="1800" smtClean="0">
                <a:solidFill>
                  <a:srgbClr val="000000"/>
                </a:solidFill>
                <a:latin typeface="Arial Unicode MS" pitchFamily="34" charset="-128"/>
                <a:ea typeface="ＭＳ Ｐゴシック" pitchFamily="34" charset="-128"/>
              </a:rPr>
            </a:br>
            <a:r>
              <a:rPr lang="en-US" sz="1800" smtClean="0">
                <a:solidFill>
                  <a:srgbClr val="000000"/>
                </a:solidFill>
                <a:ea typeface="ＭＳ Ｐゴシック" pitchFamily="34" charset="-128"/>
              </a:rPr>
              <a:t>Memory, CPU, </a:t>
            </a:r>
            <a:r>
              <a:rPr lang="en-US" sz="1800" smtClean="0">
                <a:solidFill>
                  <a:srgbClr val="000000"/>
                </a:solidFill>
                <a:latin typeface="Arial Unicode MS" pitchFamily="34" charset="-128"/>
                <a:ea typeface="ＭＳ Ｐゴシック" pitchFamily="34" charset="-128"/>
              </a:rPr>
              <a:t/>
            </a:r>
            <a:br>
              <a:rPr lang="en-US" sz="1800" smtClean="0">
                <a:solidFill>
                  <a:srgbClr val="000000"/>
                </a:solidFill>
                <a:latin typeface="Arial Unicode MS" pitchFamily="34" charset="-128"/>
                <a:ea typeface="ＭＳ Ｐゴシック" pitchFamily="34" charset="-128"/>
              </a:rPr>
            </a:br>
            <a:r>
              <a:rPr lang="en-US" sz="1800" smtClean="0">
                <a:solidFill>
                  <a:srgbClr val="000000"/>
                </a:solidFill>
                <a:ea typeface="ＭＳ Ｐゴシック" pitchFamily="34" charset="-128"/>
              </a:rPr>
              <a:t>Hard Drive</a:t>
            </a:r>
          </a:p>
        </p:txBody>
      </p:sp>
      <p:sp>
        <p:nvSpPr>
          <p:cNvPr id="13320" name="Rectangle 10"/>
          <p:cNvSpPr>
            <a:spLocks noChangeArrowheads="1"/>
          </p:cNvSpPr>
          <p:nvPr/>
        </p:nvSpPr>
        <p:spPr bwMode="auto">
          <a:xfrm>
            <a:off x="3354388" y="3106738"/>
            <a:ext cx="2514600" cy="914400"/>
          </a:xfrm>
          <a:prstGeom prst="rect">
            <a:avLst/>
          </a:prstGeom>
          <a:noFill/>
          <a:ln w="9525">
            <a:noFill/>
            <a:round/>
            <a:headEnd/>
            <a:tailEnd/>
          </a:ln>
        </p:spPr>
        <p:txBody>
          <a:bodyPr lIns="0" tIns="0" rIns="39240" bIns="0"/>
          <a:lstStyle/>
          <a:p>
            <a:pPr marL="38100" algn="ctr">
              <a:spcBef>
                <a:spcPts val="125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r>
              <a:rPr lang="en-US" sz="1800" smtClean="0">
                <a:solidFill>
                  <a:srgbClr val="000000"/>
                </a:solidFill>
                <a:ea typeface="ＭＳ Ｐゴシック" pitchFamily="34" charset="-128"/>
              </a:rPr>
              <a:t>Local Apps, </a:t>
            </a:r>
            <a:r>
              <a:rPr lang="en-US" sz="1800" smtClean="0">
                <a:solidFill>
                  <a:srgbClr val="000000"/>
                </a:solidFill>
                <a:latin typeface="Arial Unicode MS" pitchFamily="34" charset="-128"/>
                <a:ea typeface="ＭＳ Ｐゴシック" pitchFamily="34" charset="-128"/>
              </a:rPr>
              <a:t/>
            </a:r>
            <a:br>
              <a:rPr lang="en-US" sz="1800" smtClean="0">
                <a:solidFill>
                  <a:srgbClr val="000000"/>
                </a:solidFill>
                <a:latin typeface="Arial Unicode MS" pitchFamily="34" charset="-128"/>
                <a:ea typeface="ＭＳ Ｐゴシック" pitchFamily="34" charset="-128"/>
              </a:rPr>
            </a:br>
            <a:r>
              <a:rPr lang="en-US" sz="1800" smtClean="0">
                <a:solidFill>
                  <a:srgbClr val="000000"/>
                </a:solidFill>
                <a:ea typeface="ＭＳ Ｐゴシック" pitchFamily="34" charset="-128"/>
              </a:rPr>
              <a:t>Local OS, </a:t>
            </a:r>
            <a:r>
              <a:rPr lang="en-US" sz="1800" smtClean="0">
                <a:solidFill>
                  <a:srgbClr val="000000"/>
                </a:solidFill>
                <a:latin typeface="Arial Unicode MS" pitchFamily="34" charset="-128"/>
                <a:ea typeface="ＭＳ Ｐゴシック" pitchFamily="34" charset="-128"/>
              </a:rPr>
              <a:t/>
            </a:r>
            <a:br>
              <a:rPr lang="en-US" sz="1800" smtClean="0">
                <a:solidFill>
                  <a:srgbClr val="000000"/>
                </a:solidFill>
                <a:latin typeface="Arial Unicode MS" pitchFamily="34" charset="-128"/>
                <a:ea typeface="ＭＳ Ｐゴシック" pitchFamily="34" charset="-128"/>
              </a:rPr>
            </a:br>
            <a:r>
              <a:rPr lang="en-US" sz="1800" smtClean="0">
                <a:solidFill>
                  <a:srgbClr val="000000"/>
                </a:solidFill>
                <a:ea typeface="ＭＳ Ｐゴシック" pitchFamily="34" charset="-128"/>
              </a:rPr>
              <a:t>Memory, </a:t>
            </a:r>
            <a:r>
              <a:rPr lang="en-US" sz="1800" smtClean="0">
                <a:solidFill>
                  <a:srgbClr val="000000"/>
                </a:solidFill>
                <a:latin typeface="Arial Unicode MS" pitchFamily="34" charset="-128"/>
                <a:ea typeface="ＭＳ Ｐゴシック" pitchFamily="34" charset="-128"/>
              </a:rPr>
              <a:t/>
            </a:r>
            <a:br>
              <a:rPr lang="en-US" sz="1800" smtClean="0">
                <a:solidFill>
                  <a:srgbClr val="000000"/>
                </a:solidFill>
                <a:latin typeface="Arial Unicode MS" pitchFamily="34" charset="-128"/>
                <a:ea typeface="ＭＳ Ｐゴシック" pitchFamily="34" charset="-128"/>
              </a:rPr>
            </a:br>
            <a:r>
              <a:rPr lang="en-US" sz="1800" smtClean="0">
                <a:solidFill>
                  <a:srgbClr val="000000"/>
                </a:solidFill>
                <a:ea typeface="ＭＳ Ｐゴシック" pitchFamily="34" charset="-128"/>
              </a:rPr>
              <a:t>CPU</a:t>
            </a:r>
          </a:p>
        </p:txBody>
      </p:sp>
      <p:pic>
        <p:nvPicPr>
          <p:cNvPr id="13321" name="Picture 12"/>
          <p:cNvPicPr>
            <a:picLocks noChangeAspect="1" noChangeArrowheads="1"/>
          </p:cNvPicPr>
          <p:nvPr/>
        </p:nvPicPr>
        <p:blipFill>
          <a:blip r:embed="rId6"/>
          <a:srcRect/>
          <a:stretch>
            <a:fillRect/>
          </a:stretch>
        </p:blipFill>
        <p:spPr bwMode="auto">
          <a:xfrm>
            <a:off x="1014413" y="1320800"/>
            <a:ext cx="1204912" cy="738188"/>
          </a:xfrm>
          <a:prstGeom prst="rect">
            <a:avLst/>
          </a:prstGeom>
          <a:noFill/>
          <a:ln w="9525">
            <a:noFill/>
            <a:round/>
            <a:headEnd/>
            <a:tailEnd/>
          </a:ln>
        </p:spPr>
      </p:pic>
      <p:pic>
        <p:nvPicPr>
          <p:cNvPr id="13322" name="Picture 13"/>
          <p:cNvPicPr>
            <a:picLocks noChangeAspect="1" noChangeArrowheads="1"/>
          </p:cNvPicPr>
          <p:nvPr/>
        </p:nvPicPr>
        <p:blipFill>
          <a:blip r:embed="rId7"/>
          <a:srcRect/>
          <a:stretch>
            <a:fillRect/>
          </a:stretch>
        </p:blipFill>
        <p:spPr bwMode="auto">
          <a:xfrm>
            <a:off x="3708400" y="1249363"/>
            <a:ext cx="1476375" cy="922337"/>
          </a:xfrm>
          <a:prstGeom prst="rect">
            <a:avLst/>
          </a:prstGeom>
          <a:noFill/>
          <a:ln w="9525">
            <a:noFill/>
            <a:round/>
            <a:headEnd/>
            <a:tailEnd/>
          </a:ln>
        </p:spPr>
      </p:pic>
      <p:sp>
        <p:nvSpPr>
          <p:cNvPr id="13323" name="Rectangle 16"/>
          <p:cNvSpPr>
            <a:spLocks noChangeArrowheads="1"/>
          </p:cNvSpPr>
          <p:nvPr/>
        </p:nvSpPr>
        <p:spPr bwMode="auto">
          <a:xfrm>
            <a:off x="6532563" y="3159125"/>
            <a:ext cx="2120900" cy="714375"/>
          </a:xfrm>
          <a:prstGeom prst="rect">
            <a:avLst/>
          </a:prstGeom>
          <a:noFill/>
          <a:ln w="9525">
            <a:noFill/>
            <a:round/>
            <a:headEnd/>
            <a:tailEnd/>
          </a:ln>
        </p:spPr>
        <p:txBody>
          <a:bodyPr lIns="0" tIns="0" rIns="39240" bIns="0"/>
          <a:lstStyle/>
          <a:p>
            <a:pPr marL="38100" algn="ctr">
              <a:spcBef>
                <a:spcPts val="125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r>
              <a:rPr lang="en-US" sz="2800" b="1" smtClean="0">
                <a:solidFill>
                  <a:srgbClr val="FFFFFF"/>
                </a:solidFill>
                <a:ea typeface="ＭＳ Ｐゴシック" pitchFamily="34" charset="-128"/>
              </a:rPr>
              <a:t>Nothing to</a:t>
            </a:r>
            <a:r>
              <a:rPr lang="en-US" sz="2800" b="1" smtClean="0">
                <a:solidFill>
                  <a:srgbClr val="FFFFFF"/>
                </a:solidFill>
                <a:latin typeface="Arial Unicode MS" pitchFamily="34" charset="-128"/>
                <a:ea typeface="ＭＳ Ｐゴシック" pitchFamily="34" charset="-128"/>
              </a:rPr>
              <a:t/>
            </a:r>
            <a:br>
              <a:rPr lang="en-US" sz="2800" b="1" smtClean="0">
                <a:solidFill>
                  <a:srgbClr val="FFFFFF"/>
                </a:solidFill>
                <a:latin typeface="Arial Unicode MS" pitchFamily="34" charset="-128"/>
                <a:ea typeface="ＭＳ Ｐゴシック" pitchFamily="34" charset="-128"/>
              </a:rPr>
            </a:br>
            <a:r>
              <a:rPr lang="en-US" sz="2800" b="1" smtClean="0">
                <a:solidFill>
                  <a:srgbClr val="FFFFFF"/>
                </a:solidFill>
                <a:ea typeface="ＭＳ Ｐゴシック" pitchFamily="34" charset="-128"/>
              </a:rPr>
              <a:t>Manage!</a:t>
            </a:r>
          </a:p>
        </p:txBody>
      </p:sp>
      <p:sp>
        <p:nvSpPr>
          <p:cNvPr id="13324" name="Rectangle 17"/>
          <p:cNvSpPr>
            <a:spLocks noChangeArrowheads="1"/>
          </p:cNvSpPr>
          <p:nvPr/>
        </p:nvSpPr>
        <p:spPr bwMode="auto">
          <a:xfrm>
            <a:off x="6310313" y="2300288"/>
            <a:ext cx="2578100" cy="336550"/>
          </a:xfrm>
          <a:prstGeom prst="rect">
            <a:avLst/>
          </a:prstGeom>
          <a:noFill/>
          <a:ln w="9525">
            <a:noFill/>
            <a:round/>
            <a:headEnd/>
            <a:tailEnd/>
          </a:ln>
        </p:spPr>
        <p:txBody>
          <a:bodyPr lIns="0" tIns="0" rIns="0" bIns="0"/>
          <a:lstStyle/>
          <a:p>
            <a:pPr algn="ctr">
              <a:spcBef>
                <a:spcPts val="13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200" b="1" smtClean="0">
                <a:solidFill>
                  <a:srgbClr val="000000"/>
                </a:solidFill>
                <a:ea typeface="ＭＳ Ｐゴシック" pitchFamily="34" charset="-128"/>
              </a:rPr>
              <a:t>Sun Ray Client</a:t>
            </a:r>
          </a:p>
        </p:txBody>
      </p:sp>
      <p:sp>
        <p:nvSpPr>
          <p:cNvPr id="13325" name="Rectangle 18"/>
          <p:cNvSpPr>
            <a:spLocks noChangeArrowheads="1"/>
          </p:cNvSpPr>
          <p:nvPr/>
        </p:nvSpPr>
        <p:spPr bwMode="auto">
          <a:xfrm>
            <a:off x="811213" y="2401888"/>
            <a:ext cx="1639887" cy="361950"/>
          </a:xfrm>
          <a:prstGeom prst="rect">
            <a:avLst/>
          </a:prstGeom>
          <a:noFill/>
          <a:ln w="9525">
            <a:noFill/>
            <a:round/>
            <a:headEnd/>
            <a:tailEnd/>
          </a:ln>
        </p:spPr>
        <p:txBody>
          <a:bodyPr lIns="0" tIns="0" rIns="0" bIns="0"/>
          <a:lstStyle/>
          <a:p>
            <a:pPr algn="ctr">
              <a:spcBef>
                <a:spcPts val="13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500" smtClean="0">
                <a:solidFill>
                  <a:srgbClr val="000000"/>
                </a:solidFill>
                <a:ea typeface="ＭＳ Ｐゴシック" pitchFamily="34" charset="-128"/>
              </a:rPr>
              <a:t>Standard PC</a:t>
            </a:r>
          </a:p>
        </p:txBody>
      </p:sp>
      <p:sp>
        <p:nvSpPr>
          <p:cNvPr id="13326" name="Text Box 19"/>
          <p:cNvSpPr txBox="1">
            <a:spLocks noChangeArrowheads="1"/>
          </p:cNvSpPr>
          <p:nvPr/>
        </p:nvSpPr>
        <p:spPr bwMode="auto">
          <a:xfrm>
            <a:off x="939800" y="184150"/>
            <a:ext cx="7581900" cy="906463"/>
          </a:xfrm>
          <a:prstGeom prst="rect">
            <a:avLst/>
          </a:prstGeom>
          <a:noFill/>
          <a:ln w="9525">
            <a:noFill/>
            <a:round/>
            <a:headEnd/>
            <a:tailEnd/>
          </a:ln>
        </p:spPr>
        <p:txBody>
          <a:bodyPr lIns="0" tIns="0" rIns="0" bIns="0"/>
          <a:lstStyle/>
          <a:p>
            <a:pPr marL="38100">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r>
              <a:rPr lang="en-US" sz="2800" b="1" smtClean="0">
                <a:solidFill>
                  <a:srgbClr val="000000"/>
                </a:solidFill>
                <a:ea typeface="ヒラギノ角ゴ ProN W6" charset="-128"/>
              </a:rPr>
              <a:t>The Thinner, The Better</a:t>
            </a:r>
          </a:p>
          <a:p>
            <a:pPr marL="38100">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r>
              <a:rPr lang="en-US" sz="2200" b="1" smtClean="0">
                <a:solidFill>
                  <a:srgbClr val="FF0000"/>
                </a:solidFill>
                <a:ea typeface="ヒラギノ角ゴ ProN W6" charset="-128"/>
              </a:rPr>
              <a:t>Lower Complexity, Reduce Cost</a:t>
            </a:r>
          </a:p>
        </p:txBody>
      </p:sp>
      <p:sp>
        <p:nvSpPr>
          <p:cNvPr id="13327" name="Rectangle 20"/>
          <p:cNvSpPr>
            <a:spLocks noChangeArrowheads="1"/>
          </p:cNvSpPr>
          <p:nvPr/>
        </p:nvSpPr>
        <p:spPr bwMode="auto">
          <a:xfrm>
            <a:off x="3451225" y="2401888"/>
            <a:ext cx="2278063" cy="309562"/>
          </a:xfrm>
          <a:prstGeom prst="rect">
            <a:avLst/>
          </a:prstGeom>
          <a:noFill/>
          <a:ln w="9525">
            <a:noFill/>
            <a:round/>
            <a:headEnd/>
            <a:tailEnd/>
          </a:ln>
        </p:spPr>
        <p:txBody>
          <a:bodyPr lIns="0" tIns="0" rIns="0" bIns="0"/>
          <a:lstStyle/>
          <a:p>
            <a:pPr algn="ctr">
              <a:spcBef>
                <a:spcPts val="13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500" smtClean="0">
                <a:solidFill>
                  <a:srgbClr val="000000"/>
                </a:solidFill>
                <a:ea typeface="ＭＳ Ｐゴシック" pitchFamily="34" charset="-128"/>
              </a:rPr>
              <a:t>Embedded OS thin client</a:t>
            </a:r>
          </a:p>
        </p:txBody>
      </p:sp>
      <p:pic>
        <p:nvPicPr>
          <p:cNvPr id="13328" name="Picture 4"/>
          <p:cNvPicPr>
            <a:picLocks noChangeAspect="1" noChangeArrowheads="1"/>
          </p:cNvPicPr>
          <p:nvPr/>
        </p:nvPicPr>
        <p:blipFill>
          <a:blip r:embed="rId8"/>
          <a:srcRect/>
          <a:stretch>
            <a:fillRect/>
          </a:stretch>
        </p:blipFill>
        <p:spPr bwMode="auto">
          <a:xfrm>
            <a:off x="7620000" y="4686300"/>
            <a:ext cx="947738" cy="88900"/>
          </a:xfrm>
          <a:prstGeom prst="rect">
            <a:avLst/>
          </a:prstGeom>
          <a:noFill/>
          <a:ln w="9525">
            <a:noFill/>
            <a:round/>
            <a:headEnd/>
            <a:tailEnd/>
          </a:ln>
        </p:spPr>
      </p:pic>
      <p:pic>
        <p:nvPicPr>
          <p:cNvPr id="13329" name="Picture 7" descr="sray_3i_la5.jpg"/>
          <p:cNvPicPr>
            <a:picLocks noChangeAspect="1"/>
          </p:cNvPicPr>
          <p:nvPr/>
        </p:nvPicPr>
        <p:blipFill>
          <a:blip r:embed="rId9"/>
          <a:srcRect/>
          <a:stretch>
            <a:fillRect/>
          </a:stretch>
        </p:blipFill>
        <p:spPr bwMode="auto">
          <a:xfrm>
            <a:off x="6791325" y="763588"/>
            <a:ext cx="1485900" cy="137636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7" name="Title 1"/>
          <p:cNvSpPr>
            <a:spLocks noGrp="1"/>
          </p:cNvSpPr>
          <p:nvPr>
            <p:ph type="title"/>
          </p:nvPr>
        </p:nvSpPr>
        <p:spPr/>
        <p:txBody>
          <a:bodyPr/>
          <a:lstStyle/>
          <a:p>
            <a:r>
              <a:rPr lang="en-US" smtClean="0"/>
              <a:t>Sun Ray Clients</a:t>
            </a:r>
          </a:p>
        </p:txBody>
      </p:sp>
      <p:sp>
        <p:nvSpPr>
          <p:cNvPr id="382978" name="Content Placeholder 2"/>
          <p:cNvSpPr>
            <a:spLocks noGrp="1"/>
          </p:cNvSpPr>
          <p:nvPr>
            <p:ph sz="half" idx="1"/>
          </p:nvPr>
        </p:nvSpPr>
        <p:spPr>
          <a:xfrm>
            <a:off x="768350" y="1333500"/>
            <a:ext cx="4797425" cy="2760663"/>
          </a:xfrm>
        </p:spPr>
        <p:txBody>
          <a:bodyPr/>
          <a:lstStyle/>
          <a:p>
            <a:r>
              <a:rPr lang="en-US" sz="1600" smtClean="0"/>
              <a:t>No configuration necessary, connect immediately to servers</a:t>
            </a:r>
          </a:p>
          <a:p>
            <a:r>
              <a:rPr lang="en-US" sz="1600" smtClean="0"/>
              <a:t>Displays full Windows, Oracle Linux, and Oracle Solaris desktops</a:t>
            </a:r>
          </a:p>
          <a:p>
            <a:r>
              <a:rPr lang="en-US" sz="1600" smtClean="0"/>
              <a:t>Up to 1920x1080 HD resolution, 2 DVI ports, 5 USB ports, Gigabit Ethernet, fiber optic networking, two-way audio support and more</a:t>
            </a:r>
          </a:p>
          <a:p>
            <a:r>
              <a:rPr lang="en-US" sz="1600" smtClean="0"/>
              <a:t>Energy efficient: as low as 6 watts, 98% recyclable and EPEAT Silver and Energy Star 5.0 qualified</a:t>
            </a:r>
          </a:p>
        </p:txBody>
      </p:sp>
      <p:sp>
        <p:nvSpPr>
          <p:cNvPr id="382979" name="Content Placeholder 3"/>
          <p:cNvSpPr>
            <a:spLocks noGrp="1"/>
          </p:cNvSpPr>
          <p:nvPr>
            <p:ph sz="half" idx="2"/>
          </p:nvPr>
        </p:nvSpPr>
        <p:spPr>
          <a:xfrm>
            <a:off x="808038" y="658813"/>
            <a:ext cx="8139112" cy="319087"/>
          </a:xfrm>
        </p:spPr>
        <p:txBody>
          <a:bodyPr/>
          <a:lstStyle/>
          <a:p>
            <a:r>
              <a:rPr lang="en-US" sz="2200" b="1" smtClean="0">
                <a:solidFill>
                  <a:srgbClr val="FF0000"/>
                </a:solidFill>
              </a:rPr>
              <a:t>An Ideal Client for Virtual Desktops</a:t>
            </a:r>
          </a:p>
        </p:txBody>
      </p:sp>
      <p:pic>
        <p:nvPicPr>
          <p:cNvPr id="382980" name="Picture 7" descr="sray_3i_la5.jpg"/>
          <p:cNvPicPr>
            <a:picLocks noChangeAspect="1"/>
          </p:cNvPicPr>
          <p:nvPr/>
        </p:nvPicPr>
        <p:blipFill>
          <a:blip r:embed="rId2"/>
          <a:srcRect/>
          <a:stretch>
            <a:fillRect/>
          </a:stretch>
        </p:blipFill>
        <p:spPr bwMode="auto">
          <a:xfrm>
            <a:off x="5753100" y="944563"/>
            <a:ext cx="2057400" cy="1905000"/>
          </a:xfrm>
          <a:prstGeom prst="rect">
            <a:avLst/>
          </a:prstGeom>
          <a:noFill/>
          <a:ln w="9525">
            <a:noFill/>
            <a:miter lim="800000"/>
            <a:headEnd/>
            <a:tailEnd/>
          </a:ln>
        </p:spPr>
      </p:pic>
      <p:pic>
        <p:nvPicPr>
          <p:cNvPr id="382981" name="Picture 6"/>
          <p:cNvPicPr>
            <a:picLocks noChangeAspect="1" noChangeArrowheads="1"/>
          </p:cNvPicPr>
          <p:nvPr/>
        </p:nvPicPr>
        <p:blipFill>
          <a:blip r:embed="rId3"/>
          <a:srcRect/>
          <a:stretch>
            <a:fillRect/>
          </a:stretch>
        </p:blipFill>
        <p:spPr bwMode="auto">
          <a:xfrm>
            <a:off x="7677150" y="2425700"/>
            <a:ext cx="1289050" cy="21463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4001" name="Picture 1"/>
          <p:cNvPicPr>
            <a:picLocks noChangeAspect="1" noChangeArrowheads="1"/>
          </p:cNvPicPr>
          <p:nvPr/>
        </p:nvPicPr>
        <p:blipFill>
          <a:blip r:embed="rId3"/>
          <a:srcRect/>
          <a:stretch>
            <a:fillRect/>
          </a:stretch>
        </p:blipFill>
        <p:spPr bwMode="auto">
          <a:xfrm>
            <a:off x="0" y="4629150"/>
            <a:ext cx="9144000" cy="169863"/>
          </a:xfrm>
          <a:prstGeom prst="rect">
            <a:avLst/>
          </a:prstGeom>
          <a:noFill/>
          <a:ln w="9525">
            <a:noFill/>
            <a:round/>
            <a:headEnd/>
            <a:tailEnd/>
          </a:ln>
        </p:spPr>
      </p:pic>
      <p:pic>
        <p:nvPicPr>
          <p:cNvPr id="384002" name="Picture 2"/>
          <p:cNvPicPr>
            <a:picLocks noChangeAspect="1" noChangeArrowheads="1"/>
          </p:cNvPicPr>
          <p:nvPr/>
        </p:nvPicPr>
        <p:blipFill>
          <a:blip r:embed="rId4"/>
          <a:srcRect/>
          <a:stretch>
            <a:fillRect/>
          </a:stretch>
        </p:blipFill>
        <p:spPr bwMode="auto">
          <a:xfrm>
            <a:off x="0" y="0"/>
            <a:ext cx="688975" cy="514350"/>
          </a:xfrm>
          <a:prstGeom prst="rect">
            <a:avLst/>
          </a:prstGeom>
          <a:noFill/>
          <a:ln w="9525">
            <a:noFill/>
            <a:round/>
            <a:headEnd/>
            <a:tailEnd/>
          </a:ln>
        </p:spPr>
      </p:pic>
      <p:pic>
        <p:nvPicPr>
          <p:cNvPr id="384003" name="Picture 3"/>
          <p:cNvPicPr>
            <a:picLocks noChangeAspect="1" noChangeArrowheads="1"/>
          </p:cNvPicPr>
          <p:nvPr/>
        </p:nvPicPr>
        <p:blipFill>
          <a:blip r:embed="rId5"/>
          <a:srcRect/>
          <a:stretch>
            <a:fillRect/>
          </a:stretch>
        </p:blipFill>
        <p:spPr bwMode="auto">
          <a:xfrm>
            <a:off x="7620000" y="4670425"/>
            <a:ext cx="947738" cy="88900"/>
          </a:xfrm>
          <a:prstGeom prst="rect">
            <a:avLst/>
          </a:prstGeom>
          <a:noFill/>
          <a:ln w="9525">
            <a:noFill/>
            <a:round/>
            <a:headEnd/>
            <a:tailEnd/>
          </a:ln>
        </p:spPr>
      </p:pic>
      <p:grpSp>
        <p:nvGrpSpPr>
          <p:cNvPr id="384004" name="Group 4"/>
          <p:cNvGrpSpPr>
            <a:grpSpLocks/>
          </p:cNvGrpSpPr>
          <p:nvPr/>
        </p:nvGrpSpPr>
        <p:grpSpPr bwMode="auto">
          <a:xfrm>
            <a:off x="3097213" y="2054225"/>
            <a:ext cx="2751137" cy="1979613"/>
            <a:chOff x="1951" y="1725"/>
            <a:chExt cx="1733" cy="1663"/>
          </a:xfrm>
        </p:grpSpPr>
        <p:pic>
          <p:nvPicPr>
            <p:cNvPr id="384021" name="Picture 5"/>
            <p:cNvPicPr>
              <a:picLocks noChangeAspect="1" noChangeArrowheads="1"/>
            </p:cNvPicPr>
            <p:nvPr/>
          </p:nvPicPr>
          <p:blipFill>
            <a:blip r:embed="rId6"/>
            <a:srcRect/>
            <a:stretch>
              <a:fillRect/>
            </a:stretch>
          </p:blipFill>
          <p:spPr bwMode="auto">
            <a:xfrm>
              <a:off x="1951" y="1725"/>
              <a:ext cx="1734" cy="1664"/>
            </a:xfrm>
            <a:prstGeom prst="rect">
              <a:avLst/>
            </a:prstGeom>
            <a:noFill/>
            <a:ln w="9525">
              <a:noFill/>
              <a:round/>
              <a:headEnd/>
              <a:tailEnd/>
            </a:ln>
          </p:spPr>
        </p:pic>
        <p:pic>
          <p:nvPicPr>
            <p:cNvPr id="384022" name="Picture 6"/>
            <p:cNvPicPr>
              <a:picLocks noChangeAspect="1" noChangeArrowheads="1"/>
            </p:cNvPicPr>
            <p:nvPr/>
          </p:nvPicPr>
          <p:blipFill>
            <a:blip r:embed="rId7"/>
            <a:srcRect/>
            <a:stretch>
              <a:fillRect/>
            </a:stretch>
          </p:blipFill>
          <p:spPr bwMode="auto">
            <a:xfrm>
              <a:off x="2774" y="2015"/>
              <a:ext cx="504" cy="427"/>
            </a:xfrm>
            <a:prstGeom prst="rect">
              <a:avLst/>
            </a:prstGeom>
            <a:noFill/>
            <a:ln w="9525">
              <a:noFill/>
              <a:round/>
              <a:headEnd/>
              <a:tailEnd/>
            </a:ln>
          </p:spPr>
        </p:pic>
        <p:pic>
          <p:nvPicPr>
            <p:cNvPr id="384023" name="Picture 7"/>
            <p:cNvPicPr>
              <a:picLocks noChangeAspect="1" noChangeArrowheads="1"/>
            </p:cNvPicPr>
            <p:nvPr/>
          </p:nvPicPr>
          <p:blipFill>
            <a:blip r:embed="rId8"/>
            <a:srcRect/>
            <a:stretch>
              <a:fillRect/>
            </a:stretch>
          </p:blipFill>
          <p:spPr bwMode="auto">
            <a:xfrm>
              <a:off x="2330" y="2215"/>
              <a:ext cx="454" cy="386"/>
            </a:xfrm>
            <a:prstGeom prst="rect">
              <a:avLst/>
            </a:prstGeom>
            <a:noFill/>
            <a:ln w="9525">
              <a:noFill/>
              <a:round/>
              <a:headEnd/>
              <a:tailEnd/>
            </a:ln>
          </p:spPr>
        </p:pic>
      </p:grpSp>
      <p:pic>
        <p:nvPicPr>
          <p:cNvPr id="384005" name="Picture 8"/>
          <p:cNvPicPr>
            <a:picLocks noChangeAspect="1" noChangeArrowheads="1"/>
          </p:cNvPicPr>
          <p:nvPr/>
        </p:nvPicPr>
        <p:blipFill>
          <a:blip r:embed="rId9"/>
          <a:srcRect/>
          <a:stretch>
            <a:fillRect/>
          </a:stretch>
        </p:blipFill>
        <p:spPr bwMode="auto">
          <a:xfrm>
            <a:off x="152400" y="1887538"/>
            <a:ext cx="3097213" cy="1468437"/>
          </a:xfrm>
          <a:prstGeom prst="rect">
            <a:avLst/>
          </a:prstGeom>
          <a:noFill/>
          <a:ln w="9525">
            <a:noFill/>
            <a:round/>
            <a:headEnd/>
            <a:tailEnd/>
          </a:ln>
        </p:spPr>
      </p:pic>
      <p:pic>
        <p:nvPicPr>
          <p:cNvPr id="384006" name="Picture 9"/>
          <p:cNvPicPr>
            <a:picLocks noChangeAspect="1" noChangeArrowheads="1"/>
          </p:cNvPicPr>
          <p:nvPr/>
        </p:nvPicPr>
        <p:blipFill>
          <a:blip r:embed="rId8"/>
          <a:srcRect/>
          <a:stretch>
            <a:fillRect/>
          </a:stretch>
        </p:blipFill>
        <p:spPr bwMode="auto">
          <a:xfrm>
            <a:off x="1166813" y="2354263"/>
            <a:ext cx="723900" cy="458787"/>
          </a:xfrm>
          <a:prstGeom prst="rect">
            <a:avLst/>
          </a:prstGeom>
          <a:noFill/>
          <a:ln w="9525">
            <a:noFill/>
            <a:round/>
            <a:headEnd/>
            <a:tailEnd/>
          </a:ln>
        </p:spPr>
      </p:pic>
      <p:pic>
        <p:nvPicPr>
          <p:cNvPr id="384007" name="Picture 10"/>
          <p:cNvPicPr>
            <a:picLocks noChangeAspect="1" noChangeArrowheads="1"/>
          </p:cNvPicPr>
          <p:nvPr/>
        </p:nvPicPr>
        <p:blipFill>
          <a:blip r:embed="rId10"/>
          <a:srcRect/>
          <a:stretch>
            <a:fillRect/>
          </a:stretch>
        </p:blipFill>
        <p:spPr bwMode="auto">
          <a:xfrm>
            <a:off x="1862138" y="2144713"/>
            <a:ext cx="811212" cy="514350"/>
          </a:xfrm>
          <a:prstGeom prst="rect">
            <a:avLst/>
          </a:prstGeom>
          <a:noFill/>
          <a:ln w="9525">
            <a:noFill/>
            <a:round/>
            <a:headEnd/>
            <a:tailEnd/>
          </a:ln>
        </p:spPr>
      </p:pic>
      <p:pic>
        <p:nvPicPr>
          <p:cNvPr id="384008" name="Picture 11"/>
          <p:cNvPicPr>
            <a:picLocks noChangeAspect="1" noChangeArrowheads="1"/>
          </p:cNvPicPr>
          <p:nvPr/>
        </p:nvPicPr>
        <p:blipFill>
          <a:blip r:embed="rId11"/>
          <a:srcRect/>
          <a:stretch>
            <a:fillRect/>
          </a:stretch>
        </p:blipFill>
        <p:spPr bwMode="auto">
          <a:xfrm>
            <a:off x="5795963" y="2689225"/>
            <a:ext cx="2552700" cy="1530350"/>
          </a:xfrm>
          <a:prstGeom prst="rect">
            <a:avLst/>
          </a:prstGeom>
          <a:noFill/>
          <a:ln w="9525">
            <a:noFill/>
            <a:round/>
            <a:headEnd/>
            <a:tailEnd/>
          </a:ln>
        </p:spPr>
      </p:pic>
      <p:pic>
        <p:nvPicPr>
          <p:cNvPr id="384009" name="Picture 12"/>
          <p:cNvPicPr>
            <a:picLocks noChangeAspect="1" noChangeArrowheads="1"/>
          </p:cNvPicPr>
          <p:nvPr/>
        </p:nvPicPr>
        <p:blipFill>
          <a:blip r:embed="rId7"/>
          <a:srcRect/>
          <a:stretch>
            <a:fillRect/>
          </a:stretch>
        </p:blipFill>
        <p:spPr bwMode="auto">
          <a:xfrm>
            <a:off x="7088188" y="2894013"/>
            <a:ext cx="801687" cy="508000"/>
          </a:xfrm>
          <a:prstGeom prst="rect">
            <a:avLst/>
          </a:prstGeom>
          <a:noFill/>
          <a:ln w="9525">
            <a:noFill/>
            <a:round/>
            <a:headEnd/>
            <a:tailEnd/>
          </a:ln>
        </p:spPr>
      </p:pic>
      <p:pic>
        <p:nvPicPr>
          <p:cNvPr id="384010" name="Picture 13"/>
          <p:cNvPicPr>
            <a:picLocks noChangeAspect="1" noChangeArrowheads="1"/>
          </p:cNvPicPr>
          <p:nvPr/>
        </p:nvPicPr>
        <p:blipFill>
          <a:blip r:embed="rId8"/>
          <a:srcRect/>
          <a:stretch>
            <a:fillRect/>
          </a:stretch>
        </p:blipFill>
        <p:spPr bwMode="auto">
          <a:xfrm>
            <a:off x="6381750" y="3136900"/>
            <a:ext cx="723900" cy="460375"/>
          </a:xfrm>
          <a:prstGeom prst="rect">
            <a:avLst/>
          </a:prstGeom>
          <a:noFill/>
          <a:ln w="9525">
            <a:noFill/>
            <a:round/>
            <a:headEnd/>
            <a:tailEnd/>
          </a:ln>
        </p:spPr>
      </p:pic>
      <p:sp>
        <p:nvSpPr>
          <p:cNvPr id="384011" name="Line 14"/>
          <p:cNvSpPr>
            <a:spLocks noChangeShapeType="1"/>
          </p:cNvSpPr>
          <p:nvPr/>
        </p:nvSpPr>
        <p:spPr bwMode="auto">
          <a:xfrm flipV="1">
            <a:off x="1874838" y="1492250"/>
            <a:ext cx="1587" cy="334963"/>
          </a:xfrm>
          <a:prstGeom prst="line">
            <a:avLst/>
          </a:prstGeom>
          <a:noFill/>
          <a:ln w="50760">
            <a:solidFill>
              <a:srgbClr val="5382A1"/>
            </a:solidFill>
            <a:miter lim="800000"/>
            <a:headEnd type="triangle" w="med" len="med"/>
            <a:tailEnd/>
          </a:ln>
        </p:spPr>
        <p:txBody>
          <a:bodyPr/>
          <a:lstStyle/>
          <a:p>
            <a:endParaRPr lang="en-US"/>
          </a:p>
        </p:txBody>
      </p:sp>
      <p:sp>
        <p:nvSpPr>
          <p:cNvPr id="384012" name="Line 15"/>
          <p:cNvSpPr>
            <a:spLocks noChangeShapeType="1"/>
          </p:cNvSpPr>
          <p:nvPr/>
        </p:nvSpPr>
        <p:spPr bwMode="auto">
          <a:xfrm flipV="1">
            <a:off x="4494213" y="1885950"/>
            <a:ext cx="1587" cy="336550"/>
          </a:xfrm>
          <a:prstGeom prst="line">
            <a:avLst/>
          </a:prstGeom>
          <a:noFill/>
          <a:ln w="50760">
            <a:solidFill>
              <a:srgbClr val="5382A1"/>
            </a:solidFill>
            <a:miter lim="800000"/>
            <a:headEnd type="triangle" w="med" len="med"/>
            <a:tailEnd/>
          </a:ln>
        </p:spPr>
        <p:txBody>
          <a:bodyPr/>
          <a:lstStyle/>
          <a:p>
            <a:endParaRPr lang="en-US"/>
          </a:p>
        </p:txBody>
      </p:sp>
      <p:sp>
        <p:nvSpPr>
          <p:cNvPr id="384013" name="Line 16"/>
          <p:cNvSpPr>
            <a:spLocks noChangeShapeType="1"/>
          </p:cNvSpPr>
          <p:nvPr/>
        </p:nvSpPr>
        <p:spPr bwMode="auto">
          <a:xfrm flipV="1">
            <a:off x="7118350" y="2332038"/>
            <a:ext cx="1588" cy="336550"/>
          </a:xfrm>
          <a:prstGeom prst="line">
            <a:avLst/>
          </a:prstGeom>
          <a:noFill/>
          <a:ln w="50760">
            <a:solidFill>
              <a:srgbClr val="5382A1"/>
            </a:solidFill>
            <a:miter lim="800000"/>
            <a:headEnd type="triangle" w="med" len="med"/>
            <a:tailEnd/>
          </a:ln>
        </p:spPr>
        <p:txBody>
          <a:bodyPr/>
          <a:lstStyle/>
          <a:p>
            <a:endParaRPr lang="en-US"/>
          </a:p>
        </p:txBody>
      </p:sp>
      <p:sp>
        <p:nvSpPr>
          <p:cNvPr id="384014" name="Rectangle 17"/>
          <p:cNvSpPr>
            <a:spLocks noChangeArrowheads="1"/>
          </p:cNvSpPr>
          <p:nvPr/>
        </p:nvSpPr>
        <p:spPr bwMode="auto">
          <a:xfrm>
            <a:off x="847725" y="1258888"/>
            <a:ext cx="2095500" cy="161925"/>
          </a:xfrm>
          <a:prstGeom prst="rect">
            <a:avLst/>
          </a:prstGeom>
          <a:noFill/>
          <a:ln w="9525">
            <a:noFill/>
            <a:round/>
            <a:headEnd/>
            <a:tailEnd/>
          </a:ln>
        </p:spPr>
        <p:txBody>
          <a:bodyPr lIns="0" tIns="0" rIns="0" bIns="0"/>
          <a:lstStyle/>
          <a:p>
            <a:pPr>
              <a:lnSpc>
                <a:spcPct val="8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5382A1"/>
                </a:solidFill>
              </a:rPr>
              <a:t>Your Desktop on a PC</a:t>
            </a:r>
          </a:p>
        </p:txBody>
      </p:sp>
      <p:sp>
        <p:nvSpPr>
          <p:cNvPr id="384015" name="Rectangle 18"/>
          <p:cNvSpPr>
            <a:spLocks noChangeArrowheads="1"/>
          </p:cNvSpPr>
          <p:nvPr/>
        </p:nvSpPr>
        <p:spPr bwMode="auto">
          <a:xfrm>
            <a:off x="3481388" y="1522413"/>
            <a:ext cx="2057400" cy="314325"/>
          </a:xfrm>
          <a:prstGeom prst="rect">
            <a:avLst/>
          </a:prstGeom>
          <a:noFill/>
          <a:ln w="9525">
            <a:noFill/>
            <a:round/>
            <a:headEnd/>
            <a:tailEnd/>
          </a:ln>
        </p:spPr>
        <p:txBody>
          <a:bodyPr lIns="0" tIns="0" rIns="0" bIns="0"/>
          <a:lstStyle/>
          <a:p>
            <a:pPr>
              <a:lnSpc>
                <a:spcPct val="8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5382A1"/>
                </a:solidFill>
              </a:rPr>
              <a:t>Your Desktop on a  Mac</a:t>
            </a:r>
          </a:p>
        </p:txBody>
      </p:sp>
      <p:sp>
        <p:nvSpPr>
          <p:cNvPr id="384016" name="Rectangle 19"/>
          <p:cNvSpPr>
            <a:spLocks noChangeArrowheads="1"/>
          </p:cNvSpPr>
          <p:nvPr/>
        </p:nvSpPr>
        <p:spPr bwMode="auto">
          <a:xfrm>
            <a:off x="5816600" y="1966913"/>
            <a:ext cx="2590800" cy="314325"/>
          </a:xfrm>
          <a:prstGeom prst="rect">
            <a:avLst/>
          </a:prstGeom>
          <a:noFill/>
          <a:ln w="9525">
            <a:noFill/>
            <a:round/>
            <a:headEnd/>
            <a:tailEnd/>
          </a:ln>
        </p:spPr>
        <p:txBody>
          <a:bodyPr lIns="0" tIns="0" rIns="0" bIns="0"/>
          <a:lstStyle/>
          <a:p>
            <a:pPr>
              <a:lnSpc>
                <a:spcPct val="8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5382A1"/>
                </a:solidFill>
              </a:rPr>
              <a:t> Your  Desktop on a </a:t>
            </a:r>
          </a:p>
          <a:p>
            <a:pPr>
              <a:lnSpc>
                <a:spcPct val="8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5382A1"/>
                </a:solidFill>
              </a:rPr>
              <a:t>Sun Ray client</a:t>
            </a:r>
          </a:p>
        </p:txBody>
      </p:sp>
      <p:pic>
        <p:nvPicPr>
          <p:cNvPr id="384017" name="Picture 21"/>
          <p:cNvPicPr>
            <a:picLocks noChangeAspect="1" noChangeArrowheads="1"/>
          </p:cNvPicPr>
          <p:nvPr/>
        </p:nvPicPr>
        <p:blipFill>
          <a:blip r:embed="rId12"/>
          <a:srcRect/>
          <a:stretch>
            <a:fillRect/>
          </a:stretch>
        </p:blipFill>
        <p:spPr bwMode="auto">
          <a:xfrm>
            <a:off x="2241550" y="2141538"/>
            <a:ext cx="1289050" cy="752475"/>
          </a:xfrm>
          <a:prstGeom prst="rect">
            <a:avLst/>
          </a:prstGeom>
          <a:noFill/>
          <a:ln w="9525">
            <a:noFill/>
            <a:round/>
            <a:headEnd/>
            <a:tailEnd/>
          </a:ln>
        </p:spPr>
      </p:pic>
      <p:pic>
        <p:nvPicPr>
          <p:cNvPr id="384018" name="Picture 22"/>
          <p:cNvPicPr>
            <a:picLocks noChangeAspect="1" noChangeArrowheads="1"/>
          </p:cNvPicPr>
          <p:nvPr/>
        </p:nvPicPr>
        <p:blipFill>
          <a:blip r:embed="rId12"/>
          <a:srcRect/>
          <a:stretch>
            <a:fillRect/>
          </a:stretch>
        </p:blipFill>
        <p:spPr bwMode="auto">
          <a:xfrm>
            <a:off x="4830763" y="2611438"/>
            <a:ext cx="1289050" cy="754062"/>
          </a:xfrm>
          <a:prstGeom prst="rect">
            <a:avLst/>
          </a:prstGeom>
          <a:noFill/>
          <a:ln w="9525">
            <a:noFill/>
            <a:round/>
            <a:headEnd/>
            <a:tailEnd/>
          </a:ln>
        </p:spPr>
      </p:pic>
      <p:sp>
        <p:nvSpPr>
          <p:cNvPr id="384019" name="Rectangle 23"/>
          <p:cNvSpPr>
            <a:spLocks noChangeArrowheads="1"/>
          </p:cNvSpPr>
          <p:nvPr/>
        </p:nvSpPr>
        <p:spPr bwMode="auto">
          <a:xfrm>
            <a:off x="889000" y="293688"/>
            <a:ext cx="7581900" cy="257175"/>
          </a:xfrm>
          <a:prstGeom prst="rect">
            <a:avLst/>
          </a:prstGeom>
          <a:noFill/>
          <a:ln w="9525">
            <a:noFill/>
            <a:round/>
            <a:headEnd/>
            <a:tailEnd/>
          </a:ln>
        </p:spPr>
        <p:txBody>
          <a:bodyPr lIns="0" tIns="0" rIns="0" bIns="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b="1">
                <a:solidFill>
                  <a:srgbClr val="000000"/>
                </a:solidFill>
              </a:rPr>
              <a:t>Oracle Virtual Desktop Infrastructure</a:t>
            </a:r>
          </a:p>
        </p:txBody>
      </p:sp>
      <p:pic>
        <p:nvPicPr>
          <p:cNvPr id="384020" name="Picture 15"/>
          <p:cNvPicPr>
            <a:picLocks noChangeAspect="1" noChangeArrowheads="1"/>
          </p:cNvPicPr>
          <p:nvPr/>
        </p:nvPicPr>
        <p:blipFill>
          <a:blip r:embed="rId13"/>
          <a:srcRect/>
          <a:stretch>
            <a:fillRect/>
          </a:stretch>
        </p:blipFill>
        <p:spPr bwMode="auto">
          <a:xfrm>
            <a:off x="8229600" y="3143250"/>
            <a:ext cx="782638" cy="1154113"/>
          </a:xfrm>
          <a:prstGeom prst="rect">
            <a:avLst/>
          </a:prstGeom>
          <a:noFill/>
          <a:ln w="9525">
            <a:noFill/>
            <a:round/>
            <a:headEnd/>
            <a:tailEnd/>
          </a:ln>
        </p:spPr>
      </p:pic>
    </p:spTree>
  </p:cSld>
  <p:clrMapOvr>
    <a:masterClrMapping/>
  </p:clrMapOvr>
  <p:transition>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49" name="Title 1"/>
          <p:cNvSpPr>
            <a:spLocks noGrp="1"/>
          </p:cNvSpPr>
          <p:nvPr>
            <p:ph type="title"/>
          </p:nvPr>
        </p:nvSpPr>
        <p:spPr/>
        <p:txBody>
          <a:bodyPr/>
          <a:lstStyle/>
          <a:p>
            <a:r>
              <a:rPr lang="en-US" smtClean="0"/>
              <a:t>Oracle Virtual Desktop Infrastructure</a:t>
            </a:r>
          </a:p>
        </p:txBody>
      </p:sp>
      <p:sp>
        <p:nvSpPr>
          <p:cNvPr id="386050" name="Content Placeholder 2"/>
          <p:cNvSpPr>
            <a:spLocks noGrp="1"/>
          </p:cNvSpPr>
          <p:nvPr>
            <p:ph sz="half" idx="1"/>
          </p:nvPr>
        </p:nvSpPr>
        <p:spPr>
          <a:xfrm>
            <a:off x="808038" y="1403350"/>
            <a:ext cx="6904037" cy="2790825"/>
          </a:xfrm>
        </p:spPr>
        <p:txBody>
          <a:bodyPr/>
          <a:lstStyle/>
          <a:p>
            <a:r>
              <a:rPr lang="en-US" sz="2000" smtClean="0"/>
              <a:t>Support for multiple VDI clusters, each supporting up to 100,000 users</a:t>
            </a:r>
          </a:p>
          <a:p>
            <a:r>
              <a:rPr lang="en-US" sz="2000" smtClean="0"/>
              <a:t>Advanced multimedia allows video streaming, two-way audio with USB headsets</a:t>
            </a:r>
          </a:p>
          <a:p>
            <a:r>
              <a:rPr lang="en-US" sz="2000" smtClean="0"/>
              <a:t>Choose between Windows, Oracle Linux, and Oracle Solaris virtual desktops</a:t>
            </a:r>
          </a:p>
        </p:txBody>
      </p:sp>
      <p:sp>
        <p:nvSpPr>
          <p:cNvPr id="386051" name="Content Placeholder 3"/>
          <p:cNvSpPr>
            <a:spLocks noGrp="1"/>
          </p:cNvSpPr>
          <p:nvPr>
            <p:ph sz="half" idx="2"/>
          </p:nvPr>
        </p:nvSpPr>
        <p:spPr>
          <a:xfrm>
            <a:off x="808038" y="658813"/>
            <a:ext cx="8139112" cy="319087"/>
          </a:xfrm>
        </p:spPr>
        <p:txBody>
          <a:bodyPr/>
          <a:lstStyle/>
          <a:p>
            <a:r>
              <a:rPr lang="en-US" sz="2200" b="1" smtClean="0">
                <a:solidFill>
                  <a:srgbClr val="FF0000"/>
                </a:solidFill>
              </a:rPr>
              <a:t>Highly Scalable, Cross-Platform VDI</a:t>
            </a: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dirty="0" smtClean="0"/>
              <a:t>Oracle VM VirtualBox</a:t>
            </a:r>
          </a:p>
        </p:txBody>
      </p:sp>
      <p:sp>
        <p:nvSpPr>
          <p:cNvPr id="14338" name="Content Placeholder 2"/>
          <p:cNvSpPr>
            <a:spLocks noGrp="1"/>
          </p:cNvSpPr>
          <p:nvPr>
            <p:ph sz="half" idx="1"/>
          </p:nvPr>
        </p:nvSpPr>
        <p:spPr>
          <a:xfrm>
            <a:off x="777875" y="1493838"/>
            <a:ext cx="5778500" cy="2944812"/>
          </a:xfrm>
        </p:spPr>
        <p:txBody>
          <a:bodyPr/>
          <a:lstStyle/>
          <a:p>
            <a:r>
              <a:rPr lang="en-US" sz="2200" smtClean="0"/>
              <a:t>Run nearly any X86 OS</a:t>
            </a:r>
          </a:p>
          <a:p>
            <a:r>
              <a:rPr lang="en-US" sz="2200" smtClean="0"/>
              <a:t>Run </a:t>
            </a:r>
            <a:r>
              <a:rPr lang="en-US" sz="2200" u="sng" smtClean="0"/>
              <a:t>on</a:t>
            </a:r>
            <a:r>
              <a:rPr lang="en-US" sz="2200" smtClean="0"/>
              <a:t> any major X86 OS: Windows, Mac, Linux, Solaris</a:t>
            </a:r>
          </a:p>
          <a:p>
            <a:r>
              <a:rPr lang="en-US" sz="2200" smtClean="0"/>
              <a:t>Supports iSCSI, local hardware acceleration, OpenGL, Windows Aero</a:t>
            </a:r>
          </a:p>
          <a:p>
            <a:r>
              <a:rPr lang="en-US" sz="2200" smtClean="0"/>
              <a:t>Over 46 million downloads</a:t>
            </a:r>
          </a:p>
          <a:p>
            <a:r>
              <a:rPr lang="en-US" sz="2200" smtClean="0"/>
              <a:t>Award winning workstation virtualization</a:t>
            </a:r>
          </a:p>
        </p:txBody>
      </p:sp>
      <p:sp>
        <p:nvSpPr>
          <p:cNvPr id="14339" name="Content Placeholder 3"/>
          <p:cNvSpPr>
            <a:spLocks noGrp="1"/>
          </p:cNvSpPr>
          <p:nvPr>
            <p:ph sz="half" idx="2"/>
          </p:nvPr>
        </p:nvSpPr>
        <p:spPr>
          <a:xfrm>
            <a:off x="808038" y="658813"/>
            <a:ext cx="8139112" cy="319087"/>
          </a:xfrm>
        </p:spPr>
        <p:txBody>
          <a:bodyPr/>
          <a:lstStyle/>
          <a:p>
            <a:r>
              <a:rPr lang="en-US" sz="2200" b="1" smtClean="0">
                <a:solidFill>
                  <a:srgbClr val="FF0000"/>
                </a:solidFill>
                <a:cs typeface="Arial" pitchFamily="34" charset="0"/>
              </a:rPr>
              <a:t>The World</a:t>
            </a:r>
            <a:r>
              <a:rPr lang="ja-JP" altLang="en-US" sz="2200" b="1" smtClean="0">
                <a:solidFill>
                  <a:srgbClr val="FF0000"/>
                </a:solidFill>
                <a:cs typeface="Arial" pitchFamily="34" charset="0"/>
              </a:rPr>
              <a:t>’</a:t>
            </a:r>
            <a:r>
              <a:rPr lang="en-US" altLang="ja-JP" sz="2200" b="1" smtClean="0">
                <a:solidFill>
                  <a:srgbClr val="FF0000"/>
                </a:solidFill>
                <a:cs typeface="Arial" pitchFamily="34" charset="0"/>
              </a:rPr>
              <a:t>s Most Popular Open Source, Cross-Platform Workstation Virtualization </a:t>
            </a:r>
            <a:endParaRPr lang="en-US" sz="2200" b="1" smtClean="0">
              <a:solidFill>
                <a:srgbClr val="FF0000"/>
              </a:solidFill>
              <a:cs typeface="Arial" pitchFamily="34" charset="0"/>
            </a:endParaRPr>
          </a:p>
        </p:txBody>
      </p:sp>
      <p:pic>
        <p:nvPicPr>
          <p:cNvPr id="14340" name="Picture 1" descr="virtualbox_product_icon.jpg"/>
          <p:cNvPicPr>
            <a:picLocks noChangeAspect="1"/>
          </p:cNvPicPr>
          <p:nvPr/>
        </p:nvPicPr>
        <p:blipFill>
          <a:blip r:embed="rId2"/>
          <a:srcRect/>
          <a:stretch>
            <a:fillRect/>
          </a:stretch>
        </p:blipFill>
        <p:spPr bwMode="auto">
          <a:xfrm>
            <a:off x="6905625" y="1833563"/>
            <a:ext cx="1423988" cy="18415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7" name="Rectangle 69"/>
          <p:cNvSpPr>
            <a:spLocks noGrp="1" noChangeArrowheads="1"/>
          </p:cNvSpPr>
          <p:nvPr>
            <p:ph type="title"/>
          </p:nvPr>
        </p:nvSpPr>
        <p:spPr>
          <a:xfrm>
            <a:off x="808038" y="201613"/>
            <a:ext cx="6569075" cy="446087"/>
          </a:xfrm>
        </p:spPr>
        <p:txBody>
          <a:bodyPr/>
          <a:lstStyle/>
          <a:p>
            <a:r>
              <a:rPr lang="en-US" smtClean="0">
                <a:latin typeface="Arial" pitchFamily="34" charset="0"/>
              </a:rPr>
              <a:t>Agenda</a:t>
            </a:r>
          </a:p>
        </p:txBody>
      </p:sp>
      <p:sp>
        <p:nvSpPr>
          <p:cNvPr id="388098" name="Rectangle 70"/>
          <p:cNvSpPr>
            <a:spLocks noGrp="1" noChangeArrowheads="1"/>
          </p:cNvSpPr>
          <p:nvPr>
            <p:ph idx="1"/>
          </p:nvPr>
        </p:nvSpPr>
        <p:spPr>
          <a:xfrm>
            <a:off x="808038" y="1163638"/>
            <a:ext cx="6775450" cy="3325812"/>
          </a:xfrm>
        </p:spPr>
        <p:txBody>
          <a:bodyPr/>
          <a:lstStyle/>
          <a:p>
            <a:r>
              <a:rPr lang="en-US" smtClean="0">
                <a:latin typeface="Arial" pitchFamily="34" charset="0"/>
              </a:rPr>
              <a:t>State of Virtualization</a:t>
            </a:r>
          </a:p>
          <a:p>
            <a:r>
              <a:rPr lang="en-US" smtClean="0">
                <a:latin typeface="Arial" pitchFamily="34" charset="0"/>
              </a:rPr>
              <a:t>Oracle’s Virtualization Portfolio</a:t>
            </a:r>
          </a:p>
          <a:p>
            <a:r>
              <a:rPr lang="en-US" smtClean="0">
                <a:latin typeface="Arial" pitchFamily="34" charset="0"/>
              </a:rPr>
              <a:t>Desktop Virtualization</a:t>
            </a:r>
          </a:p>
          <a:p>
            <a:r>
              <a:rPr lang="en-US" b="1" smtClean="0">
                <a:solidFill>
                  <a:schemeClr val="tx2"/>
                </a:solidFill>
                <a:latin typeface="Arial" pitchFamily="34" charset="0"/>
              </a:rPr>
              <a:t>Server Virtualization</a:t>
            </a:r>
          </a:p>
          <a:p>
            <a:r>
              <a:rPr lang="en-US" smtClean="0">
                <a:latin typeface="Arial" pitchFamily="34" charset="0"/>
              </a:rPr>
              <a:t>Engineered for Oracle</a:t>
            </a:r>
          </a:p>
          <a:p>
            <a:r>
              <a:rPr lang="en-US" smtClean="0">
                <a:latin typeface="Arial" pitchFamily="34" charset="0"/>
              </a:rPr>
              <a:t>Succeed with Oracle Virtualization</a:t>
            </a:r>
          </a:p>
        </p:txBody>
      </p:sp>
      <p:pic>
        <p:nvPicPr>
          <p:cNvPr id="388099" name="Picture 7" descr="ph_ind_arc_007_cropped"/>
          <p:cNvPicPr>
            <a:picLocks noChangeAspect="1" noChangeArrowheads="1"/>
          </p:cNvPicPr>
          <p:nvPr/>
        </p:nvPicPr>
        <p:blipFill>
          <a:blip r:embed="rId3"/>
          <a:srcRect/>
          <a:stretch>
            <a:fillRect/>
          </a:stretch>
        </p:blipFill>
        <p:spPr bwMode="auto">
          <a:xfrm>
            <a:off x="7539038" y="549275"/>
            <a:ext cx="1604962" cy="1601788"/>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5" name="Rectangle 13"/>
          <p:cNvSpPr>
            <a:spLocks noGrp="1" noChangeArrowheads="1"/>
          </p:cNvSpPr>
          <p:nvPr>
            <p:ph type="title" idx="4294967295"/>
          </p:nvPr>
        </p:nvSpPr>
        <p:spPr>
          <a:xfrm>
            <a:off x="849313" y="160338"/>
            <a:ext cx="7581900" cy="642937"/>
          </a:xfrm>
        </p:spPr>
        <p:txBody>
          <a:bodyPr/>
          <a:lstStyle/>
          <a:p>
            <a:r>
              <a:rPr lang="en-US" smtClean="0"/>
              <a:t>Oracle VM Server Virtualization</a:t>
            </a:r>
          </a:p>
        </p:txBody>
      </p:sp>
      <p:sp>
        <p:nvSpPr>
          <p:cNvPr id="390146" name="Rectangle 14"/>
          <p:cNvSpPr>
            <a:spLocks noGrp="1" noChangeArrowheads="1"/>
          </p:cNvSpPr>
          <p:nvPr>
            <p:ph type="body" idx="4294967295"/>
          </p:nvPr>
        </p:nvSpPr>
        <p:spPr>
          <a:xfrm>
            <a:off x="800100" y="900113"/>
            <a:ext cx="7777163" cy="1495425"/>
          </a:xfrm>
        </p:spPr>
        <p:txBody>
          <a:bodyPr/>
          <a:lstStyle/>
          <a:p>
            <a:pPr>
              <a:spcBef>
                <a:spcPts val="1800"/>
              </a:spcBef>
            </a:pPr>
            <a:r>
              <a:rPr lang="en-US" sz="2000" smtClean="0"/>
              <a:t>Available for both x86 and SPARC</a:t>
            </a:r>
          </a:p>
          <a:p>
            <a:pPr>
              <a:spcBef>
                <a:spcPts val="1800"/>
              </a:spcBef>
            </a:pPr>
            <a:r>
              <a:rPr lang="en-US" sz="2000" smtClean="0"/>
              <a:t>Virtualization solution for both Oracle and non-Oracle applications</a:t>
            </a:r>
          </a:p>
          <a:p>
            <a:pPr>
              <a:spcBef>
                <a:spcPts val="1800"/>
              </a:spcBef>
            </a:pPr>
            <a:r>
              <a:rPr lang="en-US" sz="2000" smtClean="0"/>
              <a:t>The only x86 server virtualization software supported and certified for all Oracle software</a:t>
            </a:r>
          </a:p>
        </p:txBody>
      </p:sp>
      <p:sp>
        <p:nvSpPr>
          <p:cNvPr id="390147" name="Rectangle 5"/>
          <p:cNvSpPr>
            <a:spLocks noChangeArrowheads="1"/>
          </p:cNvSpPr>
          <p:nvPr/>
        </p:nvSpPr>
        <p:spPr bwMode="gray">
          <a:xfrm>
            <a:off x="4721225" y="2774950"/>
            <a:ext cx="4025900" cy="1714500"/>
          </a:xfrm>
          <a:prstGeom prst="rect">
            <a:avLst/>
          </a:prstGeom>
          <a:solidFill>
            <a:schemeClr val="tx2"/>
          </a:solidFill>
          <a:ln w="9525">
            <a:noFill/>
            <a:miter lim="800000"/>
            <a:headEnd/>
            <a:tailEnd/>
          </a:ln>
        </p:spPr>
        <p:txBody>
          <a:bodyPr wrap="none" anchor="ctr"/>
          <a:lstStyle/>
          <a:p>
            <a:pPr marL="231775" indent="-231775">
              <a:spcBef>
                <a:spcPct val="30000"/>
              </a:spcBef>
              <a:buClr>
                <a:srgbClr val="FD0000"/>
              </a:buClr>
              <a:buFontTx/>
              <a:buChar char="•"/>
            </a:pPr>
            <a:r>
              <a:rPr lang="en-US" sz="2000">
                <a:solidFill>
                  <a:srgbClr val="FFFFFF"/>
                </a:solidFill>
              </a:rPr>
              <a:t>Free to download</a:t>
            </a:r>
          </a:p>
          <a:p>
            <a:pPr marL="231775" indent="-231775">
              <a:spcBef>
                <a:spcPct val="30000"/>
              </a:spcBef>
              <a:buClr>
                <a:srgbClr val="FD0000"/>
              </a:buClr>
              <a:buFontTx/>
              <a:buChar char="•"/>
            </a:pPr>
            <a:r>
              <a:rPr lang="en-US" sz="2000">
                <a:solidFill>
                  <a:srgbClr val="FFFFFF"/>
                </a:solidFill>
              </a:rPr>
              <a:t>Enterprise-quality support</a:t>
            </a:r>
          </a:p>
          <a:p>
            <a:pPr marL="231775" indent="-231775">
              <a:spcBef>
                <a:spcPct val="30000"/>
              </a:spcBef>
              <a:buClr>
                <a:srgbClr val="FD0000"/>
              </a:buClr>
              <a:buFontTx/>
              <a:buChar char="•"/>
            </a:pPr>
            <a:r>
              <a:rPr lang="en-US" sz="2000">
                <a:solidFill>
                  <a:srgbClr val="FFFFFF"/>
                </a:solidFill>
              </a:rPr>
              <a:t>Real-world deployment testing</a:t>
            </a:r>
          </a:p>
          <a:p>
            <a:pPr marL="231775" indent="-231775">
              <a:spcBef>
                <a:spcPct val="30000"/>
              </a:spcBef>
              <a:buClr>
                <a:srgbClr val="FD0000"/>
              </a:buClr>
              <a:buFontTx/>
              <a:buChar char="•"/>
            </a:pPr>
            <a:r>
              <a:rPr lang="en-US" sz="2000">
                <a:solidFill>
                  <a:srgbClr val="FFFFFF"/>
                </a:solidFill>
              </a:rPr>
              <a:t>Risk-free virtualization</a:t>
            </a:r>
            <a:endParaRPr lang="en-US" sz="2000" b="1">
              <a:solidFill>
                <a:srgbClr val="FFFFFF"/>
              </a:solidFill>
            </a:endParaRPr>
          </a:p>
        </p:txBody>
      </p:sp>
      <p:pic>
        <p:nvPicPr>
          <p:cNvPr id="390148" name="Picture 5" descr="Oracle_VM_clr"/>
          <p:cNvPicPr>
            <a:picLocks noChangeAspect="1" noChangeArrowheads="1"/>
          </p:cNvPicPr>
          <p:nvPr/>
        </p:nvPicPr>
        <p:blipFill>
          <a:blip r:embed="rId3"/>
          <a:srcRect/>
          <a:stretch>
            <a:fillRect/>
          </a:stretch>
        </p:blipFill>
        <p:spPr bwMode="auto">
          <a:xfrm>
            <a:off x="1174750" y="3011488"/>
            <a:ext cx="3487738" cy="12668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3" name="Rectangle 3"/>
          <p:cNvSpPr>
            <a:spLocks noGrp="1" noChangeArrowheads="1"/>
          </p:cNvSpPr>
          <p:nvPr>
            <p:ph type="title" idx="4294967295"/>
          </p:nvPr>
        </p:nvSpPr>
        <p:spPr>
          <a:xfrm>
            <a:off x="874713" y="198438"/>
            <a:ext cx="7581900" cy="644525"/>
          </a:xfrm>
        </p:spPr>
        <p:txBody>
          <a:bodyPr/>
          <a:lstStyle/>
          <a:p>
            <a:r>
              <a:rPr lang="en-US" sz="2800" smtClean="0"/>
              <a:t>Oracle VM 3.0</a:t>
            </a:r>
            <a:br>
              <a:rPr lang="en-US" sz="2800" smtClean="0"/>
            </a:br>
            <a:r>
              <a:rPr lang="en-US" sz="2200" smtClean="0">
                <a:solidFill>
                  <a:srgbClr val="FF0000"/>
                </a:solidFill>
              </a:rPr>
              <a:t>Application-Driven Virtualization</a:t>
            </a:r>
          </a:p>
        </p:txBody>
      </p:sp>
      <p:sp>
        <p:nvSpPr>
          <p:cNvPr id="392194" name="Rectangle 70"/>
          <p:cNvSpPr>
            <a:spLocks noGrp="1" noChangeArrowheads="1"/>
          </p:cNvSpPr>
          <p:nvPr>
            <p:ph sz="half" idx="4294967295"/>
          </p:nvPr>
        </p:nvSpPr>
        <p:spPr>
          <a:xfrm>
            <a:off x="939800" y="1230313"/>
            <a:ext cx="7359650" cy="2000250"/>
          </a:xfrm>
        </p:spPr>
        <p:txBody>
          <a:bodyPr/>
          <a:lstStyle/>
          <a:p>
            <a:r>
              <a:rPr lang="en-US" smtClean="0"/>
              <a:t>Transform the way you deploy and manage apps</a:t>
            </a:r>
          </a:p>
          <a:p>
            <a:r>
              <a:rPr lang="en-US" smtClean="0"/>
              <a:t>Suitable for all datacenter workloads</a:t>
            </a:r>
          </a:p>
          <a:p>
            <a:pPr lvl="1"/>
            <a:r>
              <a:rPr lang="en-US" smtClean="0"/>
              <a:t>Linux, Solaris, and Windows</a:t>
            </a:r>
          </a:p>
          <a:p>
            <a:r>
              <a:rPr lang="en-US" smtClean="0"/>
              <a:t>Engineered for Oracle</a:t>
            </a:r>
          </a:p>
          <a:p>
            <a:r>
              <a:rPr lang="en-US" smtClean="0"/>
              <a:t>Lower Cost</a:t>
            </a:r>
          </a:p>
        </p:txBody>
      </p:sp>
      <p:pic>
        <p:nvPicPr>
          <p:cNvPr id="392195" name="Picture 6" descr="VMworld_4_sm.jpg"/>
          <p:cNvPicPr>
            <a:picLocks noChangeAspect="1"/>
          </p:cNvPicPr>
          <p:nvPr/>
        </p:nvPicPr>
        <p:blipFill>
          <a:blip r:embed="rId3"/>
          <a:srcRect/>
          <a:stretch>
            <a:fillRect/>
          </a:stretch>
        </p:blipFill>
        <p:spPr bwMode="auto">
          <a:xfrm>
            <a:off x="1577975" y="3406775"/>
            <a:ext cx="5935663" cy="110648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3" name="Rectangle 2"/>
          <p:cNvSpPr>
            <a:spLocks noChangeArrowheads="1"/>
          </p:cNvSpPr>
          <p:nvPr/>
        </p:nvSpPr>
        <p:spPr bwMode="auto">
          <a:xfrm>
            <a:off x="684213" y="944563"/>
            <a:ext cx="7920037" cy="3138487"/>
          </a:xfrm>
          <a:prstGeom prst="rect">
            <a:avLst/>
          </a:prstGeom>
          <a:noFill/>
          <a:ln w="9525">
            <a:noFill/>
            <a:miter lim="800000"/>
            <a:headEnd/>
            <a:tailEnd/>
          </a:ln>
        </p:spPr>
        <p:txBody>
          <a:bodyPr>
            <a:spAutoFit/>
          </a:bodyPr>
          <a:lstStyle/>
          <a:p>
            <a:pPr eaLnBrk="0" hangingPunct="0"/>
            <a:r>
              <a:rPr lang="en-US" sz="2200">
                <a:solidFill>
                  <a:srgbClr val="000000"/>
                </a:solidFill>
                <a:cs typeface="Times New Roman" pitchFamily="18" charset="0"/>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a:t>
            </a:r>
          </a:p>
          <a:p>
            <a:pPr eaLnBrk="0" hangingPunct="0"/>
            <a:r>
              <a:rPr lang="en-US" sz="2200">
                <a:solidFill>
                  <a:srgbClr val="000000"/>
                </a:solidFill>
                <a:cs typeface="Times New Roman" pitchFamily="18" charset="0"/>
              </a:rPr>
              <a:t/>
            </a:r>
            <a:br>
              <a:rPr lang="en-US" sz="2200">
                <a:solidFill>
                  <a:srgbClr val="000000"/>
                </a:solidFill>
                <a:cs typeface="Times New Roman" pitchFamily="18" charset="0"/>
              </a:rPr>
            </a:br>
            <a:r>
              <a:rPr lang="en-US" sz="2200">
                <a:solidFill>
                  <a:srgbClr val="000000"/>
                </a:solidFill>
                <a:cs typeface="Times New Roman" pitchFamily="18" charset="0"/>
              </a:rPr>
              <a:t>The development, release, and timing of any features or functionality described for Oracle’s products remains at the sole discretion of Oracle.</a:t>
            </a:r>
          </a:p>
        </p:txBody>
      </p:sp>
      <p:sp>
        <p:nvSpPr>
          <p:cNvPr id="361474" name="Rectangle 3"/>
          <p:cNvSpPr>
            <a:spLocks noChangeArrowheads="1"/>
          </p:cNvSpPr>
          <p:nvPr/>
        </p:nvSpPr>
        <p:spPr bwMode="auto">
          <a:xfrm>
            <a:off x="889000" y="228600"/>
            <a:ext cx="7581900" cy="706438"/>
          </a:xfrm>
          <a:prstGeom prst="rect">
            <a:avLst/>
          </a:prstGeom>
          <a:noFill/>
          <a:ln w="9525">
            <a:noFill/>
            <a:miter lim="800000"/>
            <a:headEnd/>
            <a:tailEnd/>
          </a:ln>
        </p:spPr>
        <p:txBody>
          <a:bodyPr lIns="0" tIns="0" rIns="0" bIns="0"/>
          <a:lstStyle/>
          <a:p>
            <a:pPr eaLnBrk="0" hangingPunct="0"/>
            <a:r>
              <a:rPr lang="en-US" sz="2800" b="1">
                <a:solidFill>
                  <a:srgbClr val="000000"/>
                </a:solidFill>
              </a:rPr>
              <a:t>Safe Harbor Statement</a:t>
            </a: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1" name="Rectangle 3"/>
          <p:cNvSpPr>
            <a:spLocks noGrp="1" noChangeArrowheads="1"/>
          </p:cNvSpPr>
          <p:nvPr>
            <p:ph type="title" idx="4294967295"/>
          </p:nvPr>
        </p:nvSpPr>
        <p:spPr>
          <a:xfrm>
            <a:off x="874713" y="188913"/>
            <a:ext cx="7581900" cy="642937"/>
          </a:xfrm>
        </p:spPr>
        <p:txBody>
          <a:bodyPr/>
          <a:lstStyle/>
          <a:p>
            <a:r>
              <a:rPr lang="en-US" sz="2800" smtClean="0"/>
              <a:t>Oracle VM Server 3.0</a:t>
            </a:r>
            <a:br>
              <a:rPr lang="en-US" sz="2800" smtClean="0"/>
            </a:br>
            <a:r>
              <a:rPr lang="en-US" sz="2000" smtClean="0">
                <a:solidFill>
                  <a:srgbClr val="FF0000"/>
                </a:solidFill>
              </a:rPr>
              <a:t>Server Performance &amp; Scalability</a:t>
            </a:r>
            <a:endParaRPr lang="en-US" smtClean="0">
              <a:solidFill>
                <a:srgbClr val="FF0000"/>
              </a:solidFill>
            </a:endParaRPr>
          </a:p>
        </p:txBody>
      </p:sp>
      <p:sp>
        <p:nvSpPr>
          <p:cNvPr id="394242" name="Rectangle 4"/>
          <p:cNvSpPr>
            <a:spLocks noGrp="1" noChangeArrowheads="1"/>
          </p:cNvSpPr>
          <p:nvPr>
            <p:ph type="body" idx="4294967295"/>
          </p:nvPr>
        </p:nvSpPr>
        <p:spPr>
          <a:xfrm>
            <a:off x="769938" y="1108075"/>
            <a:ext cx="7015162" cy="3514725"/>
          </a:xfrm>
        </p:spPr>
        <p:txBody>
          <a:bodyPr/>
          <a:lstStyle/>
          <a:p>
            <a:pPr marL="342900" indent="-342900" defTabSz="457200" eaLnBrk="1" hangingPunct="1">
              <a:spcBef>
                <a:spcPct val="15000"/>
              </a:spcBef>
            </a:pPr>
            <a:r>
              <a:rPr lang="en-US" sz="2000" smtClean="0">
                <a:cs typeface="Arial" pitchFamily="34" charset="0"/>
              </a:rPr>
              <a:t>Support for Linux, Solaris, and Microsoft Windows on x86 servers</a:t>
            </a:r>
          </a:p>
          <a:p>
            <a:pPr marL="342900" indent="-342900" defTabSz="457200" eaLnBrk="1" hangingPunct="1">
              <a:spcBef>
                <a:spcPct val="15000"/>
              </a:spcBef>
            </a:pPr>
            <a:r>
              <a:rPr lang="en-US" sz="2000" smtClean="0">
                <a:cs typeface="Arial" pitchFamily="34" charset="0"/>
              </a:rPr>
              <a:t>Support for PV- and hardware virtualized (HVM) virtual machines</a:t>
            </a:r>
          </a:p>
          <a:p>
            <a:pPr marL="342900" indent="-342900" defTabSz="457200" eaLnBrk="1" hangingPunct="1">
              <a:spcBef>
                <a:spcPct val="15000"/>
              </a:spcBef>
            </a:pPr>
            <a:r>
              <a:rPr lang="en-US" sz="2000" smtClean="0">
                <a:cs typeface="Arial" pitchFamily="34" charset="0"/>
              </a:rPr>
              <a:t>Up to 128 vCPUs per guest </a:t>
            </a:r>
          </a:p>
          <a:p>
            <a:pPr marL="742950" lvl="1" indent="-285750" defTabSz="457200" eaLnBrk="1" hangingPunct="1">
              <a:spcBef>
                <a:spcPct val="15000"/>
              </a:spcBef>
            </a:pPr>
            <a:r>
              <a:rPr lang="en-US" sz="1800" smtClean="0">
                <a:cs typeface="Arial" pitchFamily="34" charset="0"/>
              </a:rPr>
              <a:t>4X VMware vSphere5</a:t>
            </a:r>
          </a:p>
          <a:p>
            <a:pPr marL="742950" lvl="1" indent="-285750" defTabSz="457200" eaLnBrk="1" hangingPunct="1">
              <a:spcBef>
                <a:spcPct val="15000"/>
              </a:spcBef>
            </a:pPr>
            <a:r>
              <a:rPr lang="en-US" sz="1800" smtClean="0">
                <a:cs typeface="Arial" pitchFamily="34" charset="0"/>
              </a:rPr>
              <a:t>Up to 160 physical CPUs per server tested</a:t>
            </a:r>
          </a:p>
          <a:p>
            <a:pPr marL="342900" indent="-342900" defTabSz="457200" eaLnBrk="1" hangingPunct="1">
              <a:spcBef>
                <a:spcPct val="15000"/>
              </a:spcBef>
            </a:pPr>
            <a:r>
              <a:rPr lang="en-US" sz="2000" smtClean="0">
                <a:cs typeface="Arial" pitchFamily="34" charset="0"/>
              </a:rPr>
              <a:t>Up to 1TB memory per guest tested</a:t>
            </a:r>
          </a:p>
          <a:p>
            <a:pPr marL="742950" lvl="1" indent="-285750" defTabSz="457200" eaLnBrk="1" hangingPunct="1">
              <a:spcBef>
                <a:spcPct val="15000"/>
              </a:spcBef>
            </a:pPr>
            <a:r>
              <a:rPr lang="en-US" sz="1800" smtClean="0">
                <a:cs typeface="Arial" pitchFamily="34" charset="0"/>
              </a:rPr>
              <a:t>Up to 2TB physical per server tested</a:t>
            </a:r>
          </a:p>
        </p:txBody>
      </p:sp>
      <p:grpSp>
        <p:nvGrpSpPr>
          <p:cNvPr id="394243" name="Group 19"/>
          <p:cNvGrpSpPr>
            <a:grpSpLocks/>
          </p:cNvGrpSpPr>
          <p:nvPr/>
        </p:nvGrpSpPr>
        <p:grpSpPr bwMode="auto">
          <a:xfrm>
            <a:off x="6783388" y="2613025"/>
            <a:ext cx="2163762" cy="1962150"/>
            <a:chOff x="4239" y="2458"/>
            <a:chExt cx="1363" cy="1237"/>
          </a:xfrm>
        </p:grpSpPr>
        <p:sp>
          <p:nvSpPr>
            <p:cNvPr id="394244" name="Oval 16"/>
            <p:cNvSpPr>
              <a:spLocks noChangeArrowheads="1"/>
            </p:cNvSpPr>
            <p:nvPr/>
          </p:nvSpPr>
          <p:spPr bwMode="auto">
            <a:xfrm>
              <a:off x="4974" y="3053"/>
              <a:ext cx="431" cy="102"/>
            </a:xfrm>
            <a:prstGeom prst="ellipse">
              <a:avLst/>
            </a:prstGeom>
            <a:gradFill rotWithShape="0">
              <a:gsLst>
                <a:gs pos="0">
                  <a:srgbClr val="292929"/>
                </a:gs>
                <a:gs pos="100000">
                  <a:srgbClr val="FFFFFF"/>
                </a:gs>
              </a:gsLst>
              <a:path path="shape">
                <a:fillToRect l="50000" t="50000" r="50000" b="50000"/>
              </a:path>
            </a:gradFill>
            <a:ln w="9525">
              <a:noFill/>
              <a:round/>
              <a:headEnd/>
              <a:tailEnd/>
            </a:ln>
          </p:spPr>
          <p:txBody>
            <a:bodyPr wrap="none" lIns="0" tIns="0" rIns="0" bIns="0" anchor="ctr"/>
            <a:lstStyle/>
            <a:p>
              <a:pPr algn="ctr"/>
              <a:endParaRPr lang="en-US" sz="1200" b="1">
                <a:solidFill>
                  <a:srgbClr val="000000"/>
                </a:solidFill>
              </a:endParaRPr>
            </a:p>
          </p:txBody>
        </p:sp>
        <p:sp>
          <p:nvSpPr>
            <p:cNvPr id="394245" name="Oval 2"/>
            <p:cNvSpPr>
              <a:spLocks noChangeArrowheads="1"/>
            </p:cNvSpPr>
            <p:nvPr/>
          </p:nvSpPr>
          <p:spPr bwMode="auto">
            <a:xfrm>
              <a:off x="5171" y="3351"/>
              <a:ext cx="431" cy="102"/>
            </a:xfrm>
            <a:prstGeom prst="ellipse">
              <a:avLst/>
            </a:prstGeom>
            <a:gradFill rotWithShape="0">
              <a:gsLst>
                <a:gs pos="0">
                  <a:srgbClr val="292929"/>
                </a:gs>
                <a:gs pos="100000">
                  <a:srgbClr val="FFFFFF"/>
                </a:gs>
              </a:gsLst>
              <a:path path="shape">
                <a:fillToRect l="50000" t="50000" r="50000" b="50000"/>
              </a:path>
            </a:gradFill>
            <a:ln w="9525">
              <a:noFill/>
              <a:round/>
              <a:headEnd/>
              <a:tailEnd/>
            </a:ln>
          </p:spPr>
          <p:txBody>
            <a:bodyPr wrap="none" lIns="0" tIns="0" rIns="0" bIns="0" anchor="ctr"/>
            <a:lstStyle/>
            <a:p>
              <a:pPr algn="ctr"/>
              <a:endParaRPr lang="en-US" sz="1200" b="1">
                <a:solidFill>
                  <a:srgbClr val="000000"/>
                </a:solidFill>
              </a:endParaRPr>
            </a:p>
          </p:txBody>
        </p:sp>
        <p:grpSp>
          <p:nvGrpSpPr>
            <p:cNvPr id="394246" name="Group 8"/>
            <p:cNvGrpSpPr>
              <a:grpSpLocks/>
            </p:cNvGrpSpPr>
            <p:nvPr/>
          </p:nvGrpSpPr>
          <p:grpSpPr bwMode="auto">
            <a:xfrm>
              <a:off x="4292" y="2458"/>
              <a:ext cx="1233" cy="1106"/>
              <a:chOff x="1157" y="2239"/>
              <a:chExt cx="940" cy="845"/>
            </a:xfrm>
          </p:grpSpPr>
          <p:pic>
            <p:nvPicPr>
              <p:cNvPr id="394250" name="Picture 9" descr="C:\Documents and Settings\ahawley\My Documents\OUTBOUND\PRESOS_CUSTOMER\GRAPHICS\NewServer\NewServer.png"/>
              <p:cNvPicPr>
                <a:picLocks noChangeAspect="1" noChangeArrowheads="1"/>
              </p:cNvPicPr>
              <p:nvPr/>
            </p:nvPicPr>
            <p:blipFill>
              <a:blip r:embed="rId3"/>
              <a:srcRect/>
              <a:stretch>
                <a:fillRect/>
              </a:stretch>
            </p:blipFill>
            <p:spPr bwMode="auto">
              <a:xfrm>
                <a:off x="1298" y="2239"/>
                <a:ext cx="240" cy="410"/>
              </a:xfrm>
              <a:prstGeom prst="rect">
                <a:avLst/>
              </a:prstGeom>
              <a:noFill/>
              <a:ln w="9525">
                <a:noFill/>
                <a:miter lim="800000"/>
                <a:headEnd/>
                <a:tailEnd/>
              </a:ln>
            </p:spPr>
          </p:pic>
          <p:pic>
            <p:nvPicPr>
              <p:cNvPr id="394251" name="Picture 10" descr="C:\Documents and Settings\ahawley\My Documents\OUTBOUND\PRESOS_CUSTOMER\GRAPHICS\NewServer\NewServer.png"/>
              <p:cNvPicPr>
                <a:picLocks noChangeAspect="1" noChangeArrowheads="1"/>
              </p:cNvPicPr>
              <p:nvPr/>
            </p:nvPicPr>
            <p:blipFill>
              <a:blip r:embed="rId3"/>
              <a:srcRect/>
              <a:stretch>
                <a:fillRect/>
              </a:stretch>
            </p:blipFill>
            <p:spPr bwMode="auto">
              <a:xfrm>
                <a:off x="1157" y="2500"/>
                <a:ext cx="240" cy="410"/>
              </a:xfrm>
              <a:prstGeom prst="rect">
                <a:avLst/>
              </a:prstGeom>
              <a:noFill/>
              <a:ln w="9525">
                <a:noFill/>
                <a:miter lim="800000"/>
                <a:headEnd/>
                <a:tailEnd/>
              </a:ln>
            </p:spPr>
          </p:pic>
          <p:pic>
            <p:nvPicPr>
              <p:cNvPr id="394252" name="Picture 11" descr="C:\Documents and Settings\ahawley\My Documents\OUTBOUND\PRESOS_CUSTOMER\GRAPHICS\NewServer\NewServer.png"/>
              <p:cNvPicPr>
                <a:picLocks noChangeAspect="1" noChangeArrowheads="1"/>
              </p:cNvPicPr>
              <p:nvPr/>
            </p:nvPicPr>
            <p:blipFill>
              <a:blip r:embed="rId3"/>
              <a:srcRect/>
              <a:stretch>
                <a:fillRect/>
              </a:stretch>
            </p:blipFill>
            <p:spPr bwMode="auto">
              <a:xfrm>
                <a:off x="1720" y="2243"/>
                <a:ext cx="240" cy="410"/>
              </a:xfrm>
              <a:prstGeom prst="rect">
                <a:avLst/>
              </a:prstGeom>
              <a:noFill/>
              <a:ln w="9525">
                <a:noFill/>
                <a:miter lim="800000"/>
                <a:headEnd/>
                <a:tailEnd/>
              </a:ln>
            </p:spPr>
          </p:pic>
          <p:pic>
            <p:nvPicPr>
              <p:cNvPr id="394253" name="Picture 12" descr="C:\Documents and Settings\ahawley\My Documents\OUTBOUND\PRESOS_CUSTOMER\GRAPHICS\NewServer\NewServer.png"/>
              <p:cNvPicPr>
                <a:picLocks noChangeAspect="1" noChangeArrowheads="1"/>
              </p:cNvPicPr>
              <p:nvPr/>
            </p:nvPicPr>
            <p:blipFill>
              <a:blip r:embed="rId4"/>
              <a:srcRect/>
              <a:stretch>
                <a:fillRect/>
              </a:stretch>
            </p:blipFill>
            <p:spPr bwMode="auto">
              <a:xfrm>
                <a:off x="1498" y="2674"/>
                <a:ext cx="241" cy="410"/>
              </a:xfrm>
              <a:prstGeom prst="rect">
                <a:avLst/>
              </a:prstGeom>
              <a:noFill/>
              <a:ln w="9525">
                <a:noFill/>
                <a:miter lim="800000"/>
                <a:headEnd/>
                <a:tailEnd/>
              </a:ln>
            </p:spPr>
          </p:pic>
          <p:pic>
            <p:nvPicPr>
              <p:cNvPr id="394254" name="Picture 13" descr="C:\Documents and Settings\ahawley\My Documents\OUTBOUND\PRESOS_CUSTOMER\GRAPHICS\NewServer\NewServer.png"/>
              <p:cNvPicPr>
                <a:picLocks noChangeAspect="1" noChangeArrowheads="1"/>
              </p:cNvPicPr>
              <p:nvPr/>
            </p:nvPicPr>
            <p:blipFill>
              <a:blip r:embed="rId3"/>
              <a:srcRect/>
              <a:stretch>
                <a:fillRect/>
              </a:stretch>
            </p:blipFill>
            <p:spPr bwMode="auto">
              <a:xfrm>
                <a:off x="1857" y="2504"/>
                <a:ext cx="240" cy="410"/>
              </a:xfrm>
              <a:prstGeom prst="rect">
                <a:avLst/>
              </a:prstGeom>
              <a:noFill/>
              <a:ln w="9525">
                <a:noFill/>
                <a:miter lim="800000"/>
                <a:headEnd/>
                <a:tailEnd/>
              </a:ln>
            </p:spPr>
          </p:pic>
        </p:grpSp>
        <p:pic>
          <p:nvPicPr>
            <p:cNvPr id="394247" name="Picture 14" descr="Oracle_VM_clr"/>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581" y="2765"/>
              <a:ext cx="635" cy="344"/>
            </a:xfrm>
            <a:prstGeom prst="rect">
              <a:avLst/>
            </a:prstGeom>
            <a:solidFill>
              <a:schemeClr val="bg1"/>
            </a:solidFill>
            <a:ln w="9525">
              <a:noFill/>
              <a:miter lim="800000"/>
              <a:headEnd/>
              <a:tailEnd/>
            </a:ln>
          </p:spPr>
        </p:pic>
        <p:sp>
          <p:nvSpPr>
            <p:cNvPr id="394248" name="Oval 15"/>
            <p:cNvSpPr>
              <a:spLocks noChangeArrowheads="1"/>
            </p:cNvSpPr>
            <p:nvPr/>
          </p:nvSpPr>
          <p:spPr bwMode="auto">
            <a:xfrm>
              <a:off x="4709" y="3593"/>
              <a:ext cx="431" cy="102"/>
            </a:xfrm>
            <a:prstGeom prst="ellipse">
              <a:avLst/>
            </a:prstGeom>
            <a:gradFill rotWithShape="0">
              <a:gsLst>
                <a:gs pos="0">
                  <a:srgbClr val="292929"/>
                </a:gs>
                <a:gs pos="100000">
                  <a:srgbClr val="FFFFFF"/>
                </a:gs>
              </a:gsLst>
              <a:path path="shape">
                <a:fillToRect l="50000" t="50000" r="50000" b="50000"/>
              </a:path>
            </a:gradFill>
            <a:ln w="9525">
              <a:noFill/>
              <a:round/>
              <a:headEnd/>
              <a:tailEnd/>
            </a:ln>
          </p:spPr>
          <p:txBody>
            <a:bodyPr wrap="none" lIns="0" tIns="0" rIns="0" bIns="0" anchor="ctr"/>
            <a:lstStyle/>
            <a:p>
              <a:pPr algn="ctr"/>
              <a:endParaRPr lang="en-US" sz="1200" b="1">
                <a:solidFill>
                  <a:srgbClr val="000000"/>
                </a:solidFill>
              </a:endParaRPr>
            </a:p>
          </p:txBody>
        </p:sp>
        <p:sp>
          <p:nvSpPr>
            <p:cNvPr id="394249" name="Oval 18"/>
            <p:cNvSpPr>
              <a:spLocks noChangeArrowheads="1"/>
            </p:cNvSpPr>
            <p:nvPr/>
          </p:nvSpPr>
          <p:spPr bwMode="auto">
            <a:xfrm>
              <a:off x="4239" y="3365"/>
              <a:ext cx="431" cy="102"/>
            </a:xfrm>
            <a:prstGeom prst="ellipse">
              <a:avLst/>
            </a:prstGeom>
            <a:gradFill rotWithShape="0">
              <a:gsLst>
                <a:gs pos="0">
                  <a:srgbClr val="292929"/>
                </a:gs>
                <a:gs pos="100000">
                  <a:srgbClr val="FFFFFF"/>
                </a:gs>
              </a:gsLst>
              <a:path path="shape">
                <a:fillToRect l="50000" t="50000" r="50000" b="50000"/>
              </a:path>
            </a:gradFill>
            <a:ln w="9525">
              <a:noFill/>
              <a:round/>
              <a:headEnd/>
              <a:tailEnd/>
            </a:ln>
          </p:spPr>
          <p:txBody>
            <a:bodyPr wrap="none" lIns="0" tIns="0" rIns="0" bIns="0" anchor="ctr"/>
            <a:lstStyle/>
            <a:p>
              <a:pPr algn="ctr"/>
              <a:endParaRPr lang="en-US" sz="1200" b="1">
                <a:solidFill>
                  <a:srgbClr val="000000"/>
                </a:solidFill>
              </a:endParaRPr>
            </a:p>
          </p:txBody>
        </p:sp>
      </p:gr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89" name="Rectangle 3"/>
          <p:cNvSpPr>
            <a:spLocks noGrp="1" noChangeArrowheads="1"/>
          </p:cNvSpPr>
          <p:nvPr>
            <p:ph type="title" idx="4294967295"/>
          </p:nvPr>
        </p:nvSpPr>
        <p:spPr>
          <a:xfrm>
            <a:off x="874713" y="198438"/>
            <a:ext cx="7581900" cy="644525"/>
          </a:xfrm>
        </p:spPr>
        <p:txBody>
          <a:bodyPr/>
          <a:lstStyle/>
          <a:p>
            <a:r>
              <a:rPr lang="en-US" sz="2800" smtClean="0"/>
              <a:t>Oracle VM Manager 3.0</a:t>
            </a:r>
            <a:br>
              <a:rPr lang="en-US" sz="2800" smtClean="0"/>
            </a:br>
            <a:r>
              <a:rPr lang="en-US" sz="2000" smtClean="0">
                <a:solidFill>
                  <a:srgbClr val="FF0000"/>
                </a:solidFill>
              </a:rPr>
              <a:t>Scalability to Support Your Entire Datacenter</a:t>
            </a:r>
            <a:endParaRPr lang="en-US" smtClean="0">
              <a:solidFill>
                <a:srgbClr val="FF0000"/>
              </a:solidFill>
            </a:endParaRPr>
          </a:p>
        </p:txBody>
      </p:sp>
      <p:sp>
        <p:nvSpPr>
          <p:cNvPr id="396290" name="Rectangle 4"/>
          <p:cNvSpPr>
            <a:spLocks noGrp="1" noChangeArrowheads="1"/>
          </p:cNvSpPr>
          <p:nvPr>
            <p:ph type="body" idx="4294967295"/>
          </p:nvPr>
        </p:nvSpPr>
        <p:spPr>
          <a:xfrm>
            <a:off x="704850" y="1168400"/>
            <a:ext cx="6761163" cy="2963863"/>
          </a:xfrm>
        </p:spPr>
        <p:txBody>
          <a:bodyPr/>
          <a:lstStyle/>
          <a:p>
            <a:pPr marL="342900" indent="-342900" defTabSz="457200">
              <a:spcBef>
                <a:spcPct val="15000"/>
              </a:spcBef>
            </a:pPr>
            <a:r>
              <a:rPr lang="en-US" sz="2000" smtClean="0"/>
              <a:t>Manage hundreds or thousands of VMs centrally</a:t>
            </a:r>
          </a:p>
          <a:p>
            <a:pPr marL="342900" indent="-342900" defTabSz="457200">
              <a:spcBef>
                <a:spcPct val="15000"/>
              </a:spcBef>
            </a:pPr>
            <a:r>
              <a:rPr lang="en-US" sz="2000" smtClean="0"/>
              <a:t>Centralized management server</a:t>
            </a:r>
          </a:p>
          <a:p>
            <a:pPr marL="742950" lvl="1" indent="-285750" defTabSz="457200">
              <a:spcBef>
                <a:spcPct val="15000"/>
              </a:spcBef>
            </a:pPr>
            <a:r>
              <a:rPr lang="en-US" sz="1800" smtClean="0"/>
              <a:t>Web browser-based: No client required</a:t>
            </a:r>
          </a:p>
          <a:p>
            <a:pPr marL="742950" lvl="1" indent="-285750" defTabSz="457200">
              <a:spcBef>
                <a:spcPct val="15000"/>
              </a:spcBef>
            </a:pPr>
            <a:r>
              <a:rPr lang="en-US" sz="1800" smtClean="0"/>
              <a:t>Enterprise-grade scalability included</a:t>
            </a:r>
          </a:p>
          <a:p>
            <a:pPr marL="1143000" lvl="2" indent="-228600" defTabSz="457200">
              <a:spcBef>
                <a:spcPct val="15000"/>
              </a:spcBef>
            </a:pPr>
            <a:r>
              <a:rPr lang="en-US" sz="1800" smtClean="0"/>
              <a:t>WebLogic Server application server</a:t>
            </a:r>
          </a:p>
          <a:p>
            <a:pPr marL="1143000" lvl="2" indent="-228600" defTabSz="457200">
              <a:spcBef>
                <a:spcPct val="15000"/>
              </a:spcBef>
            </a:pPr>
            <a:r>
              <a:rPr lang="en-US" sz="1800" smtClean="0"/>
              <a:t>Oracle Database</a:t>
            </a:r>
          </a:p>
          <a:p>
            <a:pPr marL="342900" indent="-342900" defTabSz="457200">
              <a:spcBef>
                <a:spcPct val="15000"/>
              </a:spcBef>
            </a:pPr>
            <a:r>
              <a:rPr lang="en-US" sz="2000" smtClean="0"/>
              <a:t>Comprehensive </a:t>
            </a:r>
          </a:p>
          <a:p>
            <a:pPr marL="742950" lvl="1" indent="-285750" defTabSz="457200">
              <a:spcBef>
                <a:spcPct val="15000"/>
              </a:spcBef>
            </a:pPr>
            <a:r>
              <a:rPr lang="en-US" sz="1800" smtClean="0"/>
              <a:t>Advanced virtualization management included </a:t>
            </a:r>
          </a:p>
        </p:txBody>
      </p:sp>
      <p:grpSp>
        <p:nvGrpSpPr>
          <p:cNvPr id="396291" name="Group 22"/>
          <p:cNvGrpSpPr>
            <a:grpSpLocks/>
          </p:cNvGrpSpPr>
          <p:nvPr/>
        </p:nvGrpSpPr>
        <p:grpSpPr bwMode="auto">
          <a:xfrm>
            <a:off x="6600825" y="1471613"/>
            <a:ext cx="2390775" cy="2012950"/>
            <a:chOff x="4141" y="726"/>
            <a:chExt cx="1506" cy="1268"/>
          </a:xfrm>
        </p:grpSpPr>
        <p:sp>
          <p:nvSpPr>
            <p:cNvPr id="396292" name="Oval 14"/>
            <p:cNvSpPr>
              <a:spLocks noChangeArrowheads="1"/>
            </p:cNvSpPr>
            <p:nvPr/>
          </p:nvSpPr>
          <p:spPr bwMode="auto">
            <a:xfrm>
              <a:off x="4219" y="1792"/>
              <a:ext cx="1158" cy="102"/>
            </a:xfrm>
            <a:prstGeom prst="ellipse">
              <a:avLst/>
            </a:prstGeom>
            <a:gradFill rotWithShape="0">
              <a:gsLst>
                <a:gs pos="0">
                  <a:srgbClr val="292929"/>
                </a:gs>
                <a:gs pos="100000">
                  <a:srgbClr val="FFFFFF"/>
                </a:gs>
              </a:gsLst>
              <a:path path="shape">
                <a:fillToRect l="50000" t="50000" r="50000" b="50000"/>
              </a:path>
            </a:gradFill>
            <a:ln w="9525">
              <a:noFill/>
              <a:round/>
              <a:headEnd/>
              <a:tailEnd/>
            </a:ln>
          </p:spPr>
          <p:txBody>
            <a:bodyPr wrap="none" lIns="0" tIns="0" rIns="0" bIns="0" anchor="ctr"/>
            <a:lstStyle/>
            <a:p>
              <a:pPr algn="ctr"/>
              <a:endParaRPr lang="en-US" sz="1200" b="1">
                <a:solidFill>
                  <a:srgbClr val="000000"/>
                </a:solidFill>
              </a:endParaRPr>
            </a:p>
          </p:txBody>
        </p:sp>
        <p:sp>
          <p:nvSpPr>
            <p:cNvPr id="396293" name="Oval 9"/>
            <p:cNvSpPr>
              <a:spLocks noChangeArrowheads="1"/>
            </p:cNvSpPr>
            <p:nvPr/>
          </p:nvSpPr>
          <p:spPr bwMode="auto">
            <a:xfrm>
              <a:off x="4489" y="1892"/>
              <a:ext cx="1158" cy="102"/>
            </a:xfrm>
            <a:prstGeom prst="ellipse">
              <a:avLst/>
            </a:prstGeom>
            <a:gradFill rotWithShape="0">
              <a:gsLst>
                <a:gs pos="0">
                  <a:srgbClr val="292929"/>
                </a:gs>
                <a:gs pos="100000">
                  <a:srgbClr val="FFFFFF"/>
                </a:gs>
              </a:gsLst>
              <a:path path="shape">
                <a:fillToRect l="50000" t="50000" r="50000" b="50000"/>
              </a:path>
            </a:gradFill>
            <a:ln w="9525">
              <a:noFill/>
              <a:round/>
              <a:headEnd/>
              <a:tailEnd/>
            </a:ln>
          </p:spPr>
          <p:txBody>
            <a:bodyPr wrap="none" lIns="0" tIns="0" rIns="0" bIns="0" anchor="ctr"/>
            <a:lstStyle/>
            <a:p>
              <a:pPr algn="ctr"/>
              <a:endParaRPr lang="en-US" sz="1200" b="1">
                <a:solidFill>
                  <a:srgbClr val="000000"/>
                </a:solidFill>
              </a:endParaRPr>
            </a:p>
          </p:txBody>
        </p:sp>
        <p:pic>
          <p:nvPicPr>
            <p:cNvPr id="396294" name="Picture 2"/>
            <p:cNvPicPr>
              <a:picLocks noChangeAspect="1" noChangeArrowheads="1"/>
            </p:cNvPicPr>
            <p:nvPr/>
          </p:nvPicPr>
          <p:blipFill>
            <a:blip r:embed="rId3"/>
            <a:srcRect/>
            <a:stretch>
              <a:fillRect/>
            </a:stretch>
          </p:blipFill>
          <p:spPr bwMode="auto">
            <a:xfrm>
              <a:off x="4141" y="726"/>
              <a:ext cx="1346" cy="825"/>
            </a:xfrm>
            <a:prstGeom prst="rect">
              <a:avLst/>
            </a:prstGeom>
            <a:noFill/>
            <a:ln w="9525">
              <a:solidFill>
                <a:schemeClr val="bg2"/>
              </a:solidFill>
              <a:miter lim="800000"/>
              <a:headEnd/>
              <a:tailEnd/>
            </a:ln>
          </p:spPr>
        </p:pic>
        <p:pic>
          <p:nvPicPr>
            <p:cNvPr id="396295" name="Picture 1"/>
            <p:cNvPicPr>
              <a:picLocks noChangeAspect="1" noChangeArrowheads="1"/>
            </p:cNvPicPr>
            <p:nvPr/>
          </p:nvPicPr>
          <p:blipFill>
            <a:blip r:embed="rId4"/>
            <a:srcRect/>
            <a:stretch>
              <a:fillRect/>
            </a:stretch>
          </p:blipFill>
          <p:spPr bwMode="auto">
            <a:xfrm>
              <a:off x="4539" y="1016"/>
              <a:ext cx="1060" cy="803"/>
            </a:xfrm>
            <a:prstGeom prst="rect">
              <a:avLst/>
            </a:prstGeom>
            <a:noFill/>
            <a:ln w="9525">
              <a:solidFill>
                <a:schemeClr val="bg2"/>
              </a:solidFill>
              <a:miter lim="800000"/>
              <a:headEnd/>
              <a:tailEnd/>
            </a:ln>
          </p:spPr>
        </p:pic>
      </p:gr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7" name="Line 57"/>
          <p:cNvSpPr>
            <a:spLocks noChangeShapeType="1"/>
          </p:cNvSpPr>
          <p:nvPr/>
        </p:nvSpPr>
        <p:spPr bwMode="auto">
          <a:xfrm>
            <a:off x="4864100" y="687388"/>
            <a:ext cx="0" cy="3654425"/>
          </a:xfrm>
          <a:prstGeom prst="line">
            <a:avLst/>
          </a:prstGeom>
          <a:noFill/>
          <a:ln w="12700">
            <a:solidFill>
              <a:schemeClr val="hlink"/>
            </a:solidFill>
            <a:round/>
            <a:headEnd/>
            <a:tailEnd/>
          </a:ln>
        </p:spPr>
        <p:txBody>
          <a:bodyPr>
            <a:spAutoFit/>
          </a:bodyPr>
          <a:lstStyle/>
          <a:p>
            <a:endParaRPr lang="en-US"/>
          </a:p>
        </p:txBody>
      </p:sp>
      <p:sp>
        <p:nvSpPr>
          <p:cNvPr id="398338" name="Rectangle 1026"/>
          <p:cNvSpPr>
            <a:spLocks noGrp="1" noChangeArrowheads="1"/>
          </p:cNvSpPr>
          <p:nvPr>
            <p:ph type="title" idx="4294967295"/>
          </p:nvPr>
        </p:nvSpPr>
        <p:spPr>
          <a:xfrm>
            <a:off x="788988" y="61913"/>
            <a:ext cx="7581900" cy="642937"/>
          </a:xfrm>
        </p:spPr>
        <p:txBody>
          <a:bodyPr/>
          <a:lstStyle/>
          <a:p>
            <a:r>
              <a:rPr lang="en-US" sz="2800" smtClean="0"/>
              <a:t>Oracle VM Storage Connect</a:t>
            </a:r>
            <a:r>
              <a:rPr lang="en-US" smtClean="0"/>
              <a:t/>
            </a:r>
            <a:br>
              <a:rPr lang="en-US" smtClean="0"/>
            </a:br>
            <a:r>
              <a:rPr lang="en-US" sz="2200" smtClean="0">
                <a:solidFill>
                  <a:schemeClr val="tx2"/>
                </a:solidFill>
              </a:rPr>
              <a:t>Advanced Storage Operations</a:t>
            </a:r>
            <a:r>
              <a:rPr lang="en-US" sz="2200" smtClean="0"/>
              <a:t> </a:t>
            </a:r>
          </a:p>
        </p:txBody>
      </p:sp>
      <p:sp>
        <p:nvSpPr>
          <p:cNvPr id="398339" name="Text Box 1121"/>
          <p:cNvSpPr txBox="1">
            <a:spLocks noChangeArrowheads="1"/>
          </p:cNvSpPr>
          <p:nvPr/>
        </p:nvSpPr>
        <p:spPr bwMode="auto">
          <a:xfrm>
            <a:off x="377825" y="3889375"/>
            <a:ext cx="3981450" cy="492125"/>
          </a:xfrm>
          <a:prstGeom prst="rect">
            <a:avLst/>
          </a:prstGeom>
          <a:noFill/>
          <a:ln w="9525">
            <a:noFill/>
            <a:miter lim="800000"/>
            <a:headEnd/>
            <a:tailEnd/>
          </a:ln>
        </p:spPr>
        <p:txBody>
          <a:bodyPr wrap="none">
            <a:spAutoFit/>
          </a:bodyPr>
          <a:lstStyle/>
          <a:p>
            <a:pPr marL="115888" indent="-115888">
              <a:buClr>
                <a:srgbClr val="FF0000"/>
              </a:buClr>
            </a:pPr>
            <a:r>
              <a:rPr lang="en-US" sz="1400" b="1">
                <a:solidFill>
                  <a:srgbClr val="000000"/>
                </a:solidFill>
              </a:rPr>
              <a:t>Storage Connect Plug-Ins for Management…</a:t>
            </a:r>
          </a:p>
          <a:p>
            <a:pPr marL="115888" indent="-115888">
              <a:buClr>
                <a:srgbClr val="FF0000"/>
              </a:buClr>
              <a:buFontTx/>
              <a:buChar char="•"/>
            </a:pPr>
            <a:r>
              <a:rPr lang="en-US" sz="1200">
                <a:solidFill>
                  <a:srgbClr val="000000"/>
                </a:solidFill>
              </a:rPr>
              <a:t>Oracle and 3</a:t>
            </a:r>
            <a:r>
              <a:rPr lang="en-US" sz="1200" baseline="30000">
                <a:solidFill>
                  <a:srgbClr val="000000"/>
                </a:solidFill>
              </a:rPr>
              <a:t>rd</a:t>
            </a:r>
            <a:r>
              <a:rPr lang="en-US" sz="1200">
                <a:solidFill>
                  <a:srgbClr val="000000"/>
                </a:solidFill>
              </a:rPr>
              <a:t> party storage…from the Manager UI</a:t>
            </a:r>
          </a:p>
        </p:txBody>
      </p:sp>
      <p:sp>
        <p:nvSpPr>
          <p:cNvPr id="398340" name="Text Box 1181"/>
          <p:cNvSpPr txBox="1">
            <a:spLocks noChangeArrowheads="1"/>
          </p:cNvSpPr>
          <p:nvPr/>
        </p:nvSpPr>
        <p:spPr bwMode="auto">
          <a:xfrm>
            <a:off x="4949825" y="3540125"/>
            <a:ext cx="2466975" cy="1076325"/>
          </a:xfrm>
          <a:prstGeom prst="rect">
            <a:avLst/>
          </a:prstGeom>
          <a:noFill/>
          <a:ln w="9525">
            <a:noFill/>
            <a:miter lim="800000"/>
            <a:headEnd/>
            <a:tailEnd/>
          </a:ln>
        </p:spPr>
        <p:txBody>
          <a:bodyPr>
            <a:spAutoFit/>
          </a:bodyPr>
          <a:lstStyle/>
          <a:p>
            <a:pPr marL="115888" indent="-115888">
              <a:buClr>
                <a:srgbClr val="FF0000"/>
              </a:buClr>
            </a:pPr>
            <a:r>
              <a:rPr lang="en-US" sz="1400" b="1">
                <a:solidFill>
                  <a:srgbClr val="000000"/>
                </a:solidFill>
              </a:rPr>
              <a:t>More than just provisioning…</a:t>
            </a:r>
          </a:p>
          <a:p>
            <a:pPr marL="115888" indent="-115888">
              <a:buClr>
                <a:srgbClr val="FF0000"/>
              </a:buClr>
              <a:buFontTx/>
              <a:buChar char="•"/>
            </a:pPr>
            <a:r>
              <a:rPr lang="en-US" sz="1200">
                <a:solidFill>
                  <a:srgbClr val="000000"/>
                </a:solidFill>
              </a:rPr>
              <a:t>Create LUNs or Volumes</a:t>
            </a:r>
          </a:p>
          <a:p>
            <a:pPr marL="115888" indent="-115888">
              <a:buClr>
                <a:srgbClr val="FF0000"/>
              </a:buClr>
              <a:buFontTx/>
              <a:buChar char="•"/>
            </a:pPr>
            <a:r>
              <a:rPr lang="en-US" sz="1200">
                <a:solidFill>
                  <a:srgbClr val="000000"/>
                </a:solidFill>
              </a:rPr>
              <a:t>Expand LUNs or Volumes</a:t>
            </a:r>
          </a:p>
          <a:p>
            <a:pPr marL="115888" indent="-115888">
              <a:buClr>
                <a:srgbClr val="FF0000"/>
              </a:buClr>
              <a:buFontTx/>
              <a:buChar char="•"/>
            </a:pPr>
            <a:r>
              <a:rPr lang="en-US" sz="1200">
                <a:solidFill>
                  <a:srgbClr val="000000"/>
                </a:solidFill>
              </a:rPr>
              <a:t>Associate, share with VMs</a:t>
            </a:r>
          </a:p>
        </p:txBody>
      </p:sp>
      <p:pic>
        <p:nvPicPr>
          <p:cNvPr id="398341" name="Picture 3"/>
          <p:cNvPicPr>
            <a:picLocks noChangeAspect="1" noChangeArrowheads="1"/>
          </p:cNvPicPr>
          <p:nvPr/>
        </p:nvPicPr>
        <p:blipFill>
          <a:blip r:embed="rId2"/>
          <a:srcRect/>
          <a:stretch>
            <a:fillRect/>
          </a:stretch>
        </p:blipFill>
        <p:spPr bwMode="auto">
          <a:xfrm>
            <a:off x="392113" y="2916238"/>
            <a:ext cx="3897312" cy="938212"/>
          </a:xfrm>
          <a:prstGeom prst="rect">
            <a:avLst/>
          </a:prstGeom>
          <a:noFill/>
          <a:ln w="9525">
            <a:solidFill>
              <a:schemeClr val="accent1"/>
            </a:solidFill>
            <a:miter lim="800000"/>
            <a:headEnd/>
            <a:tailEnd/>
          </a:ln>
        </p:spPr>
      </p:pic>
      <p:pic>
        <p:nvPicPr>
          <p:cNvPr id="398342" name="Picture 3"/>
          <p:cNvPicPr>
            <a:picLocks noChangeAspect="1" noChangeArrowheads="1"/>
          </p:cNvPicPr>
          <p:nvPr/>
        </p:nvPicPr>
        <p:blipFill>
          <a:blip r:embed="rId2"/>
          <a:srcRect/>
          <a:stretch>
            <a:fillRect/>
          </a:stretch>
        </p:blipFill>
        <p:spPr bwMode="auto">
          <a:xfrm>
            <a:off x="368300" y="1028700"/>
            <a:ext cx="3897313" cy="933450"/>
          </a:xfrm>
          <a:prstGeom prst="rect">
            <a:avLst/>
          </a:prstGeom>
          <a:noFill/>
          <a:ln w="9525">
            <a:solidFill>
              <a:schemeClr val="accent1"/>
            </a:solidFill>
            <a:miter lim="800000"/>
            <a:headEnd/>
            <a:tailEnd/>
          </a:ln>
        </p:spPr>
      </p:pic>
      <p:grpSp>
        <p:nvGrpSpPr>
          <p:cNvPr id="398343" name="Group 1171"/>
          <p:cNvGrpSpPr>
            <a:grpSpLocks/>
          </p:cNvGrpSpPr>
          <p:nvPr/>
        </p:nvGrpSpPr>
        <p:grpSpPr bwMode="auto">
          <a:xfrm>
            <a:off x="2768600" y="1130300"/>
            <a:ext cx="882650" cy="523875"/>
            <a:chOff x="1643" y="1269"/>
            <a:chExt cx="556" cy="330"/>
          </a:xfrm>
        </p:grpSpPr>
        <p:sp>
          <p:nvSpPr>
            <p:cNvPr id="398381" name="AutoShape 35"/>
            <p:cNvSpPr>
              <a:spLocks noChangeArrowheads="1"/>
            </p:cNvSpPr>
            <p:nvPr/>
          </p:nvSpPr>
          <p:spPr bwMode="auto">
            <a:xfrm>
              <a:off x="1643" y="1269"/>
              <a:ext cx="556" cy="134"/>
            </a:xfrm>
            <a:prstGeom prst="roundRect">
              <a:avLst>
                <a:gd name="adj" fmla="val 16667"/>
              </a:avLst>
            </a:prstGeom>
            <a:solidFill>
              <a:schemeClr val="bg1"/>
            </a:solidFill>
            <a:ln w="19050">
              <a:solidFill>
                <a:schemeClr val="tx2"/>
              </a:solidFill>
              <a:round/>
              <a:headEnd/>
              <a:tailEnd/>
            </a:ln>
          </p:spPr>
          <p:txBody>
            <a:bodyPr wrap="none" lIns="92075" tIns="46038" rIns="92075" bIns="46038"/>
            <a:lstStyle/>
            <a:p>
              <a:pPr>
                <a:lnSpc>
                  <a:spcPct val="90000"/>
                </a:lnSpc>
                <a:buClr>
                  <a:srgbClr val="667263"/>
                </a:buClr>
              </a:pPr>
              <a:r>
                <a:rPr lang="en-US" sz="1000" b="1">
                  <a:solidFill>
                    <a:srgbClr val="000000"/>
                  </a:solidFill>
                </a:rPr>
                <a:t>Create LUN</a:t>
              </a:r>
            </a:p>
          </p:txBody>
        </p:sp>
        <p:pic>
          <p:nvPicPr>
            <p:cNvPr id="398382" name="Picture 34"/>
            <p:cNvPicPr>
              <a:picLocks noChangeAspect="1" noChangeArrowheads="1"/>
            </p:cNvPicPr>
            <p:nvPr/>
          </p:nvPicPr>
          <p:blipFill>
            <a:blip r:embed="rId3"/>
            <a:srcRect l="14000" t="7500" r="17999" b="7500"/>
            <a:stretch>
              <a:fillRect/>
            </a:stretch>
          </p:blipFill>
          <p:spPr bwMode="auto">
            <a:xfrm>
              <a:off x="1850" y="1404"/>
              <a:ext cx="156" cy="195"/>
            </a:xfrm>
            <a:prstGeom prst="rect">
              <a:avLst/>
            </a:prstGeom>
            <a:noFill/>
            <a:ln w="9525">
              <a:noFill/>
              <a:miter lim="800000"/>
              <a:headEnd/>
              <a:tailEnd/>
            </a:ln>
          </p:spPr>
        </p:pic>
      </p:grpSp>
      <p:grpSp>
        <p:nvGrpSpPr>
          <p:cNvPr id="398344" name="Group 1172"/>
          <p:cNvGrpSpPr>
            <a:grpSpLocks/>
          </p:cNvGrpSpPr>
          <p:nvPr/>
        </p:nvGrpSpPr>
        <p:grpSpPr bwMode="auto">
          <a:xfrm>
            <a:off x="2868613" y="3076575"/>
            <a:ext cx="882650" cy="523875"/>
            <a:chOff x="2579" y="2443"/>
            <a:chExt cx="556" cy="330"/>
          </a:xfrm>
        </p:grpSpPr>
        <p:sp>
          <p:nvSpPr>
            <p:cNvPr id="398379" name="AutoShape 35"/>
            <p:cNvSpPr>
              <a:spLocks noChangeArrowheads="1"/>
            </p:cNvSpPr>
            <p:nvPr/>
          </p:nvSpPr>
          <p:spPr bwMode="auto">
            <a:xfrm>
              <a:off x="2579" y="2443"/>
              <a:ext cx="556" cy="134"/>
            </a:xfrm>
            <a:prstGeom prst="roundRect">
              <a:avLst>
                <a:gd name="adj" fmla="val 16667"/>
              </a:avLst>
            </a:prstGeom>
            <a:solidFill>
              <a:schemeClr val="bg1"/>
            </a:solidFill>
            <a:ln w="19050">
              <a:solidFill>
                <a:schemeClr val="tx2"/>
              </a:solidFill>
              <a:round/>
              <a:headEnd/>
              <a:tailEnd/>
            </a:ln>
          </p:spPr>
          <p:txBody>
            <a:bodyPr wrap="none" lIns="92075" tIns="46038" rIns="92075" bIns="46038"/>
            <a:lstStyle/>
            <a:p>
              <a:pPr>
                <a:lnSpc>
                  <a:spcPct val="90000"/>
                </a:lnSpc>
                <a:buClr>
                  <a:srgbClr val="667263"/>
                </a:buClr>
              </a:pPr>
              <a:r>
                <a:rPr lang="en-US" sz="1000" b="1">
                  <a:solidFill>
                    <a:srgbClr val="000000"/>
                  </a:solidFill>
                </a:rPr>
                <a:t> CLONE VM</a:t>
              </a:r>
            </a:p>
          </p:txBody>
        </p:sp>
        <p:pic>
          <p:nvPicPr>
            <p:cNvPr id="398380" name="Picture 34"/>
            <p:cNvPicPr>
              <a:picLocks noChangeAspect="1" noChangeArrowheads="1"/>
            </p:cNvPicPr>
            <p:nvPr/>
          </p:nvPicPr>
          <p:blipFill>
            <a:blip r:embed="rId3"/>
            <a:srcRect l="14000" t="7500" r="17999" b="7500"/>
            <a:stretch>
              <a:fillRect/>
            </a:stretch>
          </p:blipFill>
          <p:spPr bwMode="auto">
            <a:xfrm>
              <a:off x="2786" y="2578"/>
              <a:ext cx="156" cy="195"/>
            </a:xfrm>
            <a:prstGeom prst="rect">
              <a:avLst/>
            </a:prstGeom>
            <a:noFill/>
            <a:ln w="9525">
              <a:noFill/>
              <a:miter lim="800000"/>
              <a:headEnd/>
              <a:tailEnd/>
            </a:ln>
          </p:spPr>
        </p:pic>
      </p:grpSp>
      <p:grpSp>
        <p:nvGrpSpPr>
          <p:cNvPr id="398345" name="Group 1177"/>
          <p:cNvGrpSpPr>
            <a:grpSpLocks/>
          </p:cNvGrpSpPr>
          <p:nvPr/>
        </p:nvGrpSpPr>
        <p:grpSpPr bwMode="auto">
          <a:xfrm>
            <a:off x="4357688" y="2206625"/>
            <a:ext cx="1008062" cy="600075"/>
            <a:chOff x="4752" y="2896"/>
            <a:chExt cx="635" cy="378"/>
          </a:xfrm>
        </p:grpSpPr>
        <p:pic>
          <p:nvPicPr>
            <p:cNvPr id="183450" name="Picture 1178" descr="Oracle_VM_clr"/>
            <p:cNvPicPr>
              <a:picLocks noChangeAspect="1" noChangeArrowheads="1"/>
            </p:cNvPicPr>
            <p:nvPr/>
          </p:nvPicPr>
          <p:blipFill>
            <a:blip r:embed="rId4">
              <a:clrChange>
                <a:clrFrom>
                  <a:srgbClr val="FFFFFF"/>
                </a:clrFrom>
                <a:clrTo>
                  <a:srgbClr val="FFFFFF">
                    <a:alpha val="0"/>
                  </a:srgbClr>
                </a:clrTo>
              </a:clrChange>
            </a:blip>
            <a:srcRect b="3795"/>
            <a:stretch>
              <a:fillRect/>
            </a:stretch>
          </p:blipFill>
          <p:spPr bwMode="auto">
            <a:xfrm>
              <a:off x="4752" y="2896"/>
              <a:ext cx="635" cy="319"/>
            </a:xfrm>
            <a:prstGeom prst="rect">
              <a:avLst/>
            </a:prstGeom>
            <a:gradFill rotWithShape="0">
              <a:gsLst>
                <a:gs pos="0">
                  <a:schemeClr val="accent2"/>
                </a:gs>
                <a:gs pos="50000">
                  <a:schemeClr val="bg1"/>
                </a:gs>
                <a:gs pos="100000">
                  <a:schemeClr val="accent2"/>
                </a:gs>
              </a:gsLst>
              <a:lin ang="0" scaled="1"/>
            </a:gradFill>
            <a:ln w="28575">
              <a:solidFill>
                <a:schemeClr val="bg2"/>
              </a:solidFill>
              <a:miter lim="800000"/>
              <a:headEnd/>
              <a:tailEnd/>
            </a:ln>
          </p:spPr>
        </p:pic>
        <p:sp>
          <p:nvSpPr>
            <p:cNvPr id="398378" name="Text Box 1179"/>
            <p:cNvSpPr txBox="1">
              <a:spLocks noChangeArrowheads="1"/>
            </p:cNvSpPr>
            <p:nvPr/>
          </p:nvSpPr>
          <p:spPr bwMode="auto">
            <a:xfrm>
              <a:off x="4992" y="3175"/>
              <a:ext cx="168" cy="99"/>
            </a:xfrm>
            <a:prstGeom prst="rect">
              <a:avLst/>
            </a:prstGeom>
            <a:solidFill>
              <a:schemeClr val="tx2"/>
            </a:solidFill>
            <a:ln w="19050">
              <a:solidFill>
                <a:schemeClr val="bg2"/>
              </a:solidFill>
              <a:miter lim="800000"/>
              <a:headEnd/>
              <a:tailEnd/>
            </a:ln>
          </p:spPr>
          <p:txBody>
            <a:bodyPr lIns="0" tIns="0" rIns="0" bIns="0"/>
            <a:lstStyle/>
            <a:p>
              <a:pPr algn="ctr"/>
              <a:r>
                <a:rPr lang="en-US" sz="900" b="1">
                  <a:solidFill>
                    <a:srgbClr val="FFFFFF"/>
                  </a:solidFill>
                </a:rPr>
                <a:t>3.0</a:t>
              </a:r>
            </a:p>
          </p:txBody>
        </p:sp>
      </p:grpSp>
      <p:sp>
        <p:nvSpPr>
          <p:cNvPr id="398346" name="Text Box 1092"/>
          <p:cNvSpPr txBox="1">
            <a:spLocks noChangeArrowheads="1"/>
          </p:cNvSpPr>
          <p:nvPr/>
        </p:nvSpPr>
        <p:spPr bwMode="auto">
          <a:xfrm>
            <a:off x="5278438" y="1366838"/>
            <a:ext cx="3246437" cy="381000"/>
          </a:xfrm>
          <a:prstGeom prst="rect">
            <a:avLst/>
          </a:prstGeom>
          <a:solidFill>
            <a:schemeClr val="bg2"/>
          </a:solidFill>
          <a:ln w="9525">
            <a:solidFill>
              <a:schemeClr val="tx1"/>
            </a:solidFill>
            <a:miter lim="800000"/>
            <a:headEnd/>
            <a:tailEnd/>
          </a:ln>
        </p:spPr>
        <p:txBody>
          <a:bodyPr lIns="0" tIns="0" rIns="0" bIns="0" anchor="b" anchorCtr="1"/>
          <a:lstStyle/>
          <a:p>
            <a:pPr algn="ctr"/>
            <a:endParaRPr lang="en-US" sz="1000">
              <a:solidFill>
                <a:srgbClr val="FFFFFF"/>
              </a:solidFill>
            </a:endParaRPr>
          </a:p>
        </p:txBody>
      </p:sp>
      <p:grpSp>
        <p:nvGrpSpPr>
          <p:cNvPr id="398347" name="Group 1125"/>
          <p:cNvGrpSpPr>
            <a:grpSpLocks/>
          </p:cNvGrpSpPr>
          <p:nvPr/>
        </p:nvGrpSpPr>
        <p:grpSpPr bwMode="auto">
          <a:xfrm>
            <a:off x="5654675" y="1668463"/>
            <a:ext cx="809625" cy="935037"/>
            <a:chOff x="3944" y="2284"/>
            <a:chExt cx="510" cy="590"/>
          </a:xfrm>
        </p:grpSpPr>
        <p:pic>
          <p:nvPicPr>
            <p:cNvPr id="398374" name="Picture 1126" descr="C:\Documents and Settings\ahawley\My Documents\OUTBOUND\PRESOS_CUSTOMER\GRAPHICS\ServerCluster\ServerCluster.png"/>
            <p:cNvPicPr>
              <a:picLocks noChangeAspect="1" noChangeArrowheads="1"/>
            </p:cNvPicPr>
            <p:nvPr/>
          </p:nvPicPr>
          <p:blipFill>
            <a:blip r:embed="rId5"/>
            <a:srcRect/>
            <a:stretch>
              <a:fillRect/>
            </a:stretch>
          </p:blipFill>
          <p:spPr bwMode="auto">
            <a:xfrm>
              <a:off x="3944" y="2284"/>
              <a:ext cx="510" cy="590"/>
            </a:xfrm>
            <a:prstGeom prst="rect">
              <a:avLst/>
            </a:prstGeom>
            <a:noFill/>
            <a:ln w="9525">
              <a:noFill/>
              <a:miter lim="800000"/>
              <a:headEnd/>
              <a:tailEnd/>
            </a:ln>
          </p:spPr>
        </p:pic>
        <p:pic>
          <p:nvPicPr>
            <p:cNvPr id="398375" name="Picture 1127" descr="C:\Documents and Settings\ahawley\My Documents\OUTBOUND\PRESOS_CUSTOMER\GRAPHICS\DatabaseGroup\DatabaseGroup.png"/>
            <p:cNvPicPr>
              <a:picLocks noChangeAspect="1" noChangeArrowheads="1"/>
            </p:cNvPicPr>
            <p:nvPr/>
          </p:nvPicPr>
          <p:blipFill>
            <a:blip r:embed="rId6"/>
            <a:srcRect/>
            <a:stretch>
              <a:fillRect/>
            </a:stretch>
          </p:blipFill>
          <p:spPr bwMode="auto">
            <a:xfrm>
              <a:off x="4324" y="2683"/>
              <a:ext cx="122" cy="125"/>
            </a:xfrm>
            <a:prstGeom prst="rect">
              <a:avLst/>
            </a:prstGeom>
            <a:noFill/>
            <a:ln w="9525">
              <a:noFill/>
              <a:miter lim="800000"/>
              <a:headEnd/>
              <a:tailEnd/>
            </a:ln>
          </p:spPr>
        </p:pic>
        <p:pic>
          <p:nvPicPr>
            <p:cNvPr id="398376" name="Picture 1128" descr="C:\Documents and Settings\ahawley\My Documents\OUTBOUND\PRESOS_CUSTOMER\GRAPHICS\DatabaseGroup\DatabaseGroup.png"/>
            <p:cNvPicPr>
              <a:picLocks noChangeAspect="1" noChangeArrowheads="1"/>
            </p:cNvPicPr>
            <p:nvPr/>
          </p:nvPicPr>
          <p:blipFill>
            <a:blip r:embed="rId6"/>
            <a:srcRect/>
            <a:stretch>
              <a:fillRect/>
            </a:stretch>
          </p:blipFill>
          <p:spPr bwMode="auto">
            <a:xfrm>
              <a:off x="4327" y="2569"/>
              <a:ext cx="122" cy="125"/>
            </a:xfrm>
            <a:prstGeom prst="rect">
              <a:avLst/>
            </a:prstGeom>
            <a:noFill/>
            <a:ln w="9525">
              <a:noFill/>
              <a:miter lim="800000"/>
              <a:headEnd/>
              <a:tailEnd/>
            </a:ln>
          </p:spPr>
        </p:pic>
      </p:grpSp>
      <p:sp>
        <p:nvSpPr>
          <p:cNvPr id="398348" name="Text Box 1119"/>
          <p:cNvSpPr txBox="1">
            <a:spLocks noChangeArrowheads="1"/>
          </p:cNvSpPr>
          <p:nvPr/>
        </p:nvSpPr>
        <p:spPr bwMode="auto">
          <a:xfrm>
            <a:off x="5702300" y="1889125"/>
            <a:ext cx="706438" cy="153988"/>
          </a:xfrm>
          <a:prstGeom prst="rect">
            <a:avLst/>
          </a:prstGeom>
          <a:solidFill>
            <a:schemeClr val="tx2"/>
          </a:solidFill>
          <a:ln w="9525">
            <a:solidFill>
              <a:schemeClr val="hlink"/>
            </a:solidFill>
            <a:miter lim="800000"/>
            <a:headEnd/>
            <a:tailEnd/>
          </a:ln>
        </p:spPr>
        <p:txBody>
          <a:bodyPr wrap="none" lIns="0" tIns="0" rIns="0" bIns="0">
            <a:spAutoFit/>
          </a:bodyPr>
          <a:lstStyle/>
          <a:p>
            <a:pPr algn="ctr"/>
            <a:r>
              <a:rPr lang="en-US" sz="1000">
                <a:solidFill>
                  <a:srgbClr val="FFFFFF"/>
                </a:solidFill>
              </a:rPr>
              <a:t>Sun Storage</a:t>
            </a:r>
          </a:p>
        </p:txBody>
      </p:sp>
      <p:sp>
        <p:nvSpPr>
          <p:cNvPr id="398349" name="Line 1132"/>
          <p:cNvSpPr>
            <a:spLocks noChangeShapeType="1"/>
          </p:cNvSpPr>
          <p:nvPr/>
        </p:nvSpPr>
        <p:spPr bwMode="auto">
          <a:xfrm flipH="1" flipV="1">
            <a:off x="5773738" y="1344613"/>
            <a:ext cx="0" cy="442912"/>
          </a:xfrm>
          <a:prstGeom prst="line">
            <a:avLst/>
          </a:prstGeom>
          <a:noFill/>
          <a:ln w="22225">
            <a:solidFill>
              <a:schemeClr val="tx2"/>
            </a:solidFill>
            <a:round/>
            <a:headEnd type="triangle" w="sm" len="sm"/>
            <a:tailEnd type="triangle" w="sm" len="sm"/>
          </a:ln>
        </p:spPr>
        <p:txBody>
          <a:bodyPr>
            <a:spAutoFit/>
          </a:bodyPr>
          <a:lstStyle/>
          <a:p>
            <a:endParaRPr lang="en-US"/>
          </a:p>
        </p:txBody>
      </p:sp>
      <p:sp>
        <p:nvSpPr>
          <p:cNvPr id="398350" name="Text Box 1144"/>
          <p:cNvSpPr txBox="1">
            <a:spLocks noChangeArrowheads="1"/>
          </p:cNvSpPr>
          <p:nvPr/>
        </p:nvSpPr>
        <p:spPr bwMode="auto">
          <a:xfrm>
            <a:off x="5275263" y="981075"/>
            <a:ext cx="3249612" cy="358775"/>
          </a:xfrm>
          <a:prstGeom prst="rect">
            <a:avLst/>
          </a:prstGeom>
          <a:solidFill>
            <a:schemeClr val="bg2"/>
          </a:solidFill>
          <a:ln w="9525">
            <a:solidFill>
              <a:schemeClr val="tx1"/>
            </a:solidFill>
            <a:miter lim="800000"/>
            <a:headEnd/>
            <a:tailEnd/>
          </a:ln>
        </p:spPr>
        <p:txBody>
          <a:bodyPr lIns="0" tIns="0" rIns="0" bIns="0"/>
          <a:lstStyle/>
          <a:p>
            <a:pPr algn="ctr"/>
            <a:r>
              <a:rPr lang="en-US" sz="1000" b="1">
                <a:solidFill>
                  <a:srgbClr val="FFFFFF"/>
                </a:solidFill>
              </a:rPr>
              <a:t>Storage Connect Plug-In Framework &amp; API</a:t>
            </a:r>
          </a:p>
        </p:txBody>
      </p:sp>
      <p:sp>
        <p:nvSpPr>
          <p:cNvPr id="398351" name="Text Box 1145"/>
          <p:cNvSpPr txBox="1">
            <a:spLocks noChangeArrowheads="1"/>
          </p:cNvSpPr>
          <p:nvPr/>
        </p:nvSpPr>
        <p:spPr bwMode="auto">
          <a:xfrm>
            <a:off x="5641975" y="1169988"/>
            <a:ext cx="814388" cy="153987"/>
          </a:xfrm>
          <a:prstGeom prst="rect">
            <a:avLst/>
          </a:prstGeom>
          <a:solidFill>
            <a:schemeClr val="tx2"/>
          </a:solidFill>
          <a:ln w="9525">
            <a:solidFill>
              <a:schemeClr val="hlink"/>
            </a:solidFill>
            <a:miter lim="800000"/>
            <a:headEnd/>
            <a:tailEnd/>
          </a:ln>
        </p:spPr>
        <p:txBody>
          <a:bodyPr wrap="none" lIns="0" tIns="0" rIns="0" bIns="0">
            <a:spAutoFit/>
          </a:bodyPr>
          <a:lstStyle/>
          <a:p>
            <a:pPr algn="ctr"/>
            <a:r>
              <a:rPr lang="en-US" sz="1000">
                <a:solidFill>
                  <a:srgbClr val="FFFFFF"/>
                </a:solidFill>
              </a:rPr>
              <a:t>Oracle Plug-In</a:t>
            </a:r>
          </a:p>
        </p:txBody>
      </p:sp>
      <p:grpSp>
        <p:nvGrpSpPr>
          <p:cNvPr id="398352" name="Group 1154"/>
          <p:cNvGrpSpPr>
            <a:grpSpLocks/>
          </p:cNvGrpSpPr>
          <p:nvPr/>
        </p:nvGrpSpPr>
        <p:grpSpPr bwMode="auto">
          <a:xfrm>
            <a:off x="7000875" y="1169988"/>
            <a:ext cx="898525" cy="1408112"/>
            <a:chOff x="3923" y="1986"/>
            <a:chExt cx="566" cy="888"/>
          </a:xfrm>
        </p:grpSpPr>
        <p:grpSp>
          <p:nvGrpSpPr>
            <p:cNvPr id="398367" name="Group 1124"/>
            <p:cNvGrpSpPr>
              <a:grpSpLocks/>
            </p:cNvGrpSpPr>
            <p:nvPr/>
          </p:nvGrpSpPr>
          <p:grpSpPr bwMode="auto">
            <a:xfrm>
              <a:off x="3944" y="2284"/>
              <a:ext cx="510" cy="590"/>
              <a:chOff x="3944" y="2284"/>
              <a:chExt cx="510" cy="590"/>
            </a:xfrm>
          </p:grpSpPr>
          <p:pic>
            <p:nvPicPr>
              <p:cNvPr id="398371" name="Picture 1115" descr="C:\Documents and Settings\ahawley\My Documents\OUTBOUND\PRESOS_CUSTOMER\GRAPHICS\ServerCluster\ServerCluster.png"/>
              <p:cNvPicPr>
                <a:picLocks noChangeAspect="1" noChangeArrowheads="1"/>
              </p:cNvPicPr>
              <p:nvPr/>
            </p:nvPicPr>
            <p:blipFill>
              <a:blip r:embed="rId5"/>
              <a:srcRect/>
              <a:stretch>
                <a:fillRect/>
              </a:stretch>
            </p:blipFill>
            <p:spPr bwMode="auto">
              <a:xfrm>
                <a:off x="3944" y="2284"/>
                <a:ext cx="510" cy="590"/>
              </a:xfrm>
              <a:prstGeom prst="rect">
                <a:avLst/>
              </a:prstGeom>
              <a:noFill/>
              <a:ln w="9525">
                <a:noFill/>
                <a:miter lim="800000"/>
                <a:headEnd/>
                <a:tailEnd/>
              </a:ln>
            </p:spPr>
          </p:pic>
          <p:pic>
            <p:nvPicPr>
              <p:cNvPr id="398372" name="Picture 1116" descr="C:\Documents and Settings\ahawley\My Documents\OUTBOUND\PRESOS_CUSTOMER\GRAPHICS\DatabaseGroup\DatabaseGroup.png"/>
              <p:cNvPicPr>
                <a:picLocks noChangeAspect="1" noChangeArrowheads="1"/>
              </p:cNvPicPr>
              <p:nvPr/>
            </p:nvPicPr>
            <p:blipFill>
              <a:blip r:embed="rId6"/>
              <a:srcRect/>
              <a:stretch>
                <a:fillRect/>
              </a:stretch>
            </p:blipFill>
            <p:spPr bwMode="auto">
              <a:xfrm>
                <a:off x="4324" y="2683"/>
                <a:ext cx="122" cy="125"/>
              </a:xfrm>
              <a:prstGeom prst="rect">
                <a:avLst/>
              </a:prstGeom>
              <a:noFill/>
              <a:ln w="9525">
                <a:noFill/>
                <a:miter lim="800000"/>
                <a:headEnd/>
                <a:tailEnd/>
              </a:ln>
            </p:spPr>
          </p:pic>
          <p:pic>
            <p:nvPicPr>
              <p:cNvPr id="398373" name="Picture 1122" descr="C:\Documents and Settings\ahawley\My Documents\OUTBOUND\PRESOS_CUSTOMER\GRAPHICS\DatabaseGroup\DatabaseGroup.png"/>
              <p:cNvPicPr>
                <a:picLocks noChangeAspect="1" noChangeArrowheads="1"/>
              </p:cNvPicPr>
              <p:nvPr/>
            </p:nvPicPr>
            <p:blipFill>
              <a:blip r:embed="rId6"/>
              <a:srcRect/>
              <a:stretch>
                <a:fillRect/>
              </a:stretch>
            </p:blipFill>
            <p:spPr bwMode="auto">
              <a:xfrm>
                <a:off x="4327" y="2569"/>
                <a:ext cx="122" cy="125"/>
              </a:xfrm>
              <a:prstGeom prst="rect">
                <a:avLst/>
              </a:prstGeom>
              <a:noFill/>
              <a:ln w="9525">
                <a:noFill/>
                <a:miter lim="800000"/>
                <a:headEnd/>
                <a:tailEnd/>
              </a:ln>
            </p:spPr>
          </p:pic>
        </p:grpSp>
        <p:sp>
          <p:nvSpPr>
            <p:cNvPr id="398368" name="Text Box 1120"/>
            <p:cNvSpPr txBox="1">
              <a:spLocks noChangeArrowheads="1"/>
            </p:cNvSpPr>
            <p:nvPr/>
          </p:nvSpPr>
          <p:spPr bwMode="auto">
            <a:xfrm>
              <a:off x="3923" y="2434"/>
              <a:ext cx="566" cy="97"/>
            </a:xfrm>
            <a:prstGeom prst="rect">
              <a:avLst/>
            </a:prstGeom>
            <a:solidFill>
              <a:srgbClr val="0066FF"/>
            </a:solidFill>
            <a:ln w="9525">
              <a:solidFill>
                <a:schemeClr val="hlink"/>
              </a:solidFill>
              <a:miter lim="800000"/>
              <a:headEnd/>
              <a:tailEnd/>
            </a:ln>
          </p:spPr>
          <p:txBody>
            <a:bodyPr wrap="none" lIns="0" tIns="0" rIns="0" bIns="0">
              <a:spAutoFit/>
            </a:bodyPr>
            <a:lstStyle/>
            <a:p>
              <a:pPr algn="ctr"/>
              <a:r>
                <a:rPr lang="en-US" sz="1000">
                  <a:solidFill>
                    <a:srgbClr val="FFFFFF"/>
                  </a:solidFill>
                </a:rPr>
                <a:t>Partner Storage</a:t>
              </a:r>
            </a:p>
          </p:txBody>
        </p:sp>
        <p:sp>
          <p:nvSpPr>
            <p:cNvPr id="398369" name="Text Box 1146"/>
            <p:cNvSpPr txBox="1">
              <a:spLocks noChangeArrowheads="1"/>
            </p:cNvSpPr>
            <p:nvPr/>
          </p:nvSpPr>
          <p:spPr bwMode="auto">
            <a:xfrm>
              <a:off x="3932" y="1986"/>
              <a:ext cx="540" cy="97"/>
            </a:xfrm>
            <a:prstGeom prst="rect">
              <a:avLst/>
            </a:prstGeom>
            <a:solidFill>
              <a:srgbClr val="0066FF"/>
            </a:solidFill>
            <a:ln w="9525">
              <a:solidFill>
                <a:schemeClr val="hlink"/>
              </a:solidFill>
              <a:miter lim="800000"/>
              <a:headEnd/>
              <a:tailEnd/>
            </a:ln>
          </p:spPr>
          <p:txBody>
            <a:bodyPr wrap="none" lIns="0" tIns="0" rIns="0" bIns="0">
              <a:spAutoFit/>
            </a:bodyPr>
            <a:lstStyle/>
            <a:p>
              <a:pPr algn="ctr"/>
              <a:r>
                <a:rPr lang="en-US" sz="1000">
                  <a:solidFill>
                    <a:srgbClr val="FFFFFF"/>
                  </a:solidFill>
                </a:rPr>
                <a:t>Partner Plug-In</a:t>
              </a:r>
            </a:p>
          </p:txBody>
        </p:sp>
        <p:sp>
          <p:nvSpPr>
            <p:cNvPr id="398370" name="Line 1149"/>
            <p:cNvSpPr>
              <a:spLocks noChangeShapeType="1"/>
            </p:cNvSpPr>
            <p:nvPr/>
          </p:nvSpPr>
          <p:spPr bwMode="auto">
            <a:xfrm flipH="1" flipV="1">
              <a:off x="4026" y="2096"/>
              <a:ext cx="0" cy="280"/>
            </a:xfrm>
            <a:prstGeom prst="line">
              <a:avLst/>
            </a:prstGeom>
            <a:noFill/>
            <a:ln w="22225">
              <a:solidFill>
                <a:srgbClr val="0066FF"/>
              </a:solidFill>
              <a:round/>
              <a:headEnd type="triangle" w="sm" len="sm"/>
              <a:tailEnd type="triangle" w="sm" len="sm"/>
            </a:ln>
          </p:spPr>
          <p:txBody>
            <a:bodyPr>
              <a:spAutoFit/>
            </a:bodyPr>
            <a:lstStyle/>
            <a:p>
              <a:endParaRPr lang="en-US"/>
            </a:p>
          </p:txBody>
        </p:sp>
      </p:grpSp>
      <p:sp>
        <p:nvSpPr>
          <p:cNvPr id="398353" name="Text Box 1150"/>
          <p:cNvSpPr txBox="1">
            <a:spLocks noChangeArrowheads="1"/>
          </p:cNvSpPr>
          <p:nvPr/>
        </p:nvSpPr>
        <p:spPr bwMode="auto">
          <a:xfrm>
            <a:off x="5222875" y="1416050"/>
            <a:ext cx="3346450" cy="277813"/>
          </a:xfrm>
          <a:prstGeom prst="rect">
            <a:avLst/>
          </a:prstGeom>
          <a:noFill/>
          <a:ln w="12700">
            <a:noFill/>
            <a:miter lim="800000"/>
            <a:headEnd/>
            <a:tailEnd/>
          </a:ln>
        </p:spPr>
        <p:txBody>
          <a:bodyPr wrap="none">
            <a:spAutoFit/>
          </a:bodyPr>
          <a:lstStyle/>
          <a:p>
            <a:pPr algn="ctr"/>
            <a:r>
              <a:rPr lang="en-US" sz="1200" b="1">
                <a:solidFill>
                  <a:srgbClr val="FFFFFF"/>
                </a:solidFill>
                <a:latin typeface="Courier New" pitchFamily="49" charset="0"/>
              </a:rPr>
              <a:t>vendor_specific_command_CREATE_LUN</a:t>
            </a:r>
          </a:p>
        </p:txBody>
      </p:sp>
      <p:grpSp>
        <p:nvGrpSpPr>
          <p:cNvPr id="398354" name="Group 87"/>
          <p:cNvGrpSpPr>
            <a:grpSpLocks/>
          </p:cNvGrpSpPr>
          <p:nvPr/>
        </p:nvGrpSpPr>
        <p:grpSpPr bwMode="auto">
          <a:xfrm>
            <a:off x="7040563" y="3000375"/>
            <a:ext cx="1487487" cy="1230313"/>
            <a:chOff x="4454" y="2403"/>
            <a:chExt cx="937" cy="775"/>
          </a:xfrm>
        </p:grpSpPr>
        <p:sp>
          <p:nvSpPr>
            <p:cNvPr id="398358" name="Text Box 1155"/>
            <p:cNvSpPr txBox="1">
              <a:spLocks noChangeArrowheads="1"/>
            </p:cNvSpPr>
            <p:nvPr/>
          </p:nvSpPr>
          <p:spPr bwMode="auto">
            <a:xfrm>
              <a:off x="4456" y="2594"/>
              <a:ext cx="927" cy="213"/>
            </a:xfrm>
            <a:prstGeom prst="rect">
              <a:avLst/>
            </a:prstGeom>
            <a:solidFill>
              <a:schemeClr val="bg2"/>
            </a:solidFill>
            <a:ln w="9525">
              <a:solidFill>
                <a:schemeClr val="tx1"/>
              </a:solidFill>
              <a:miter lim="800000"/>
              <a:headEnd/>
              <a:tailEnd/>
            </a:ln>
          </p:spPr>
          <p:txBody>
            <a:bodyPr lIns="0" tIns="0" rIns="0" bIns="0" anchor="b" anchorCtr="1"/>
            <a:lstStyle/>
            <a:p>
              <a:pPr algn="ctr"/>
              <a:endParaRPr lang="en-US" sz="1000">
                <a:solidFill>
                  <a:srgbClr val="FFFFFF"/>
                </a:solidFill>
              </a:endParaRPr>
            </a:p>
          </p:txBody>
        </p:sp>
        <p:sp>
          <p:nvSpPr>
            <p:cNvPr id="398359" name="Text Box 1155"/>
            <p:cNvSpPr txBox="1">
              <a:spLocks noChangeArrowheads="1"/>
            </p:cNvSpPr>
            <p:nvPr/>
          </p:nvSpPr>
          <p:spPr bwMode="auto">
            <a:xfrm>
              <a:off x="4454" y="2403"/>
              <a:ext cx="927" cy="172"/>
            </a:xfrm>
            <a:prstGeom prst="rect">
              <a:avLst/>
            </a:prstGeom>
            <a:solidFill>
              <a:schemeClr val="bg2"/>
            </a:solidFill>
            <a:ln w="9525">
              <a:solidFill>
                <a:schemeClr val="tx1"/>
              </a:solidFill>
              <a:miter lim="800000"/>
              <a:headEnd/>
              <a:tailEnd/>
            </a:ln>
          </p:spPr>
          <p:txBody>
            <a:bodyPr lIns="0" tIns="0" rIns="0" bIns="0" anchor="b" anchorCtr="1"/>
            <a:lstStyle/>
            <a:p>
              <a:pPr algn="ctr"/>
              <a:endParaRPr lang="en-US" sz="1000">
                <a:solidFill>
                  <a:srgbClr val="FFFFFF"/>
                </a:solidFill>
              </a:endParaRPr>
            </a:p>
          </p:txBody>
        </p:sp>
        <p:pic>
          <p:nvPicPr>
            <p:cNvPr id="398360" name="Picture 1139" descr="C:\Documents and Settings\ahawley\My Documents\OUTBOUND\PRESOS_CUSTOMER\GRAPHICS\DataIntegration\DataIntegration.png"/>
            <p:cNvPicPr>
              <a:picLocks noChangeAspect="1" noChangeArrowheads="1"/>
            </p:cNvPicPr>
            <p:nvPr/>
          </p:nvPicPr>
          <p:blipFill>
            <a:blip r:embed="rId7"/>
            <a:srcRect/>
            <a:stretch>
              <a:fillRect/>
            </a:stretch>
          </p:blipFill>
          <p:spPr bwMode="auto">
            <a:xfrm>
              <a:off x="4660" y="2767"/>
              <a:ext cx="497" cy="411"/>
            </a:xfrm>
            <a:prstGeom prst="rect">
              <a:avLst/>
            </a:prstGeom>
            <a:noFill/>
            <a:ln w="9525">
              <a:noFill/>
              <a:miter lim="800000"/>
              <a:headEnd/>
              <a:tailEnd/>
            </a:ln>
          </p:spPr>
        </p:pic>
        <p:sp>
          <p:nvSpPr>
            <p:cNvPr id="398361" name="Oval 1140"/>
            <p:cNvSpPr>
              <a:spLocks noChangeArrowheads="1"/>
            </p:cNvSpPr>
            <p:nvPr/>
          </p:nvSpPr>
          <p:spPr bwMode="auto">
            <a:xfrm>
              <a:off x="4658" y="2783"/>
              <a:ext cx="484" cy="246"/>
            </a:xfrm>
            <a:prstGeom prst="ellipse">
              <a:avLst/>
            </a:prstGeom>
            <a:solidFill>
              <a:schemeClr val="accent1">
                <a:alpha val="50195"/>
              </a:schemeClr>
            </a:solidFill>
            <a:ln w="12700">
              <a:solidFill>
                <a:schemeClr val="hlink"/>
              </a:solidFill>
              <a:round/>
              <a:headEnd/>
              <a:tailEnd/>
            </a:ln>
          </p:spPr>
          <p:txBody>
            <a:bodyPr anchor="ctr">
              <a:spAutoFit/>
            </a:bodyPr>
            <a:lstStyle/>
            <a:p>
              <a:pPr algn="ctr"/>
              <a:endParaRPr lang="en-US" sz="1200" b="1">
                <a:solidFill>
                  <a:srgbClr val="000000"/>
                </a:solidFill>
              </a:endParaRPr>
            </a:p>
          </p:txBody>
        </p:sp>
        <p:sp>
          <p:nvSpPr>
            <p:cNvPr id="398362" name="Text Box 1141"/>
            <p:cNvSpPr txBox="1">
              <a:spLocks noChangeArrowheads="1"/>
            </p:cNvSpPr>
            <p:nvPr/>
          </p:nvSpPr>
          <p:spPr bwMode="auto">
            <a:xfrm>
              <a:off x="4577" y="2837"/>
              <a:ext cx="677" cy="97"/>
            </a:xfrm>
            <a:prstGeom prst="rect">
              <a:avLst/>
            </a:prstGeom>
            <a:solidFill>
              <a:schemeClr val="tx2"/>
            </a:solidFill>
            <a:ln w="9525">
              <a:solidFill>
                <a:schemeClr val="hlink"/>
              </a:solidFill>
              <a:miter lim="800000"/>
              <a:headEnd/>
              <a:tailEnd/>
            </a:ln>
          </p:spPr>
          <p:txBody>
            <a:bodyPr wrap="none" lIns="0" tIns="0" rIns="0" bIns="0">
              <a:spAutoFit/>
            </a:bodyPr>
            <a:lstStyle/>
            <a:p>
              <a:pPr algn="ctr"/>
              <a:r>
                <a:rPr lang="en-US" sz="1000">
                  <a:solidFill>
                    <a:srgbClr val="FFFFFF"/>
                  </a:solidFill>
                </a:rPr>
                <a:t>OCFS2 Filesystem</a:t>
              </a:r>
            </a:p>
          </p:txBody>
        </p:sp>
        <p:sp>
          <p:nvSpPr>
            <p:cNvPr id="398363" name="Text Box 1142"/>
            <p:cNvSpPr txBox="1">
              <a:spLocks noChangeArrowheads="1"/>
            </p:cNvSpPr>
            <p:nvPr/>
          </p:nvSpPr>
          <p:spPr bwMode="auto">
            <a:xfrm>
              <a:off x="4797" y="2997"/>
              <a:ext cx="215" cy="97"/>
            </a:xfrm>
            <a:prstGeom prst="rect">
              <a:avLst/>
            </a:prstGeom>
            <a:solidFill>
              <a:schemeClr val="bg2"/>
            </a:solidFill>
            <a:ln w="9525">
              <a:solidFill>
                <a:schemeClr val="hlink"/>
              </a:solidFill>
              <a:miter lim="800000"/>
              <a:headEnd/>
              <a:tailEnd/>
            </a:ln>
          </p:spPr>
          <p:txBody>
            <a:bodyPr wrap="none" lIns="0" tIns="0" rIns="0" bIns="0">
              <a:spAutoFit/>
            </a:bodyPr>
            <a:lstStyle/>
            <a:p>
              <a:pPr algn="ctr"/>
              <a:r>
                <a:rPr lang="en-US" sz="1000">
                  <a:solidFill>
                    <a:srgbClr val="FFFFFF"/>
                  </a:solidFill>
                </a:rPr>
                <a:t>JBOD</a:t>
              </a:r>
            </a:p>
          </p:txBody>
        </p:sp>
        <p:sp>
          <p:nvSpPr>
            <p:cNvPr id="398364" name="Text Box 1147"/>
            <p:cNvSpPr txBox="1">
              <a:spLocks noChangeArrowheads="1"/>
            </p:cNvSpPr>
            <p:nvPr/>
          </p:nvSpPr>
          <p:spPr bwMode="auto">
            <a:xfrm>
              <a:off x="4610" y="2455"/>
              <a:ext cx="545" cy="97"/>
            </a:xfrm>
            <a:prstGeom prst="rect">
              <a:avLst/>
            </a:prstGeom>
            <a:solidFill>
              <a:schemeClr val="tx2"/>
            </a:solidFill>
            <a:ln w="9525">
              <a:solidFill>
                <a:schemeClr val="hlink"/>
              </a:solidFill>
              <a:miter lim="800000"/>
              <a:headEnd/>
              <a:tailEnd/>
            </a:ln>
          </p:spPr>
          <p:txBody>
            <a:bodyPr wrap="none" lIns="0" tIns="0" rIns="0" bIns="0">
              <a:spAutoFit/>
            </a:bodyPr>
            <a:lstStyle/>
            <a:p>
              <a:pPr algn="ctr"/>
              <a:r>
                <a:rPr lang="en-US" sz="1000">
                  <a:solidFill>
                    <a:srgbClr val="FFFFFF"/>
                  </a:solidFill>
                </a:rPr>
                <a:t>OCFS2 Plug-In</a:t>
              </a:r>
            </a:p>
          </p:txBody>
        </p:sp>
        <p:sp>
          <p:nvSpPr>
            <p:cNvPr id="398365" name="Line 1148"/>
            <p:cNvSpPr>
              <a:spLocks noChangeShapeType="1"/>
            </p:cNvSpPr>
            <p:nvPr/>
          </p:nvSpPr>
          <p:spPr bwMode="auto">
            <a:xfrm flipH="1" flipV="1">
              <a:off x="4838" y="2545"/>
              <a:ext cx="0" cy="280"/>
            </a:xfrm>
            <a:prstGeom prst="line">
              <a:avLst/>
            </a:prstGeom>
            <a:noFill/>
            <a:ln w="22225">
              <a:solidFill>
                <a:schemeClr val="tx2"/>
              </a:solidFill>
              <a:round/>
              <a:headEnd type="triangle" w="sm" len="sm"/>
              <a:tailEnd type="triangle" w="sm" len="sm"/>
            </a:ln>
          </p:spPr>
          <p:txBody>
            <a:bodyPr>
              <a:spAutoFit/>
            </a:bodyPr>
            <a:lstStyle/>
            <a:p>
              <a:endParaRPr lang="en-US"/>
            </a:p>
          </p:txBody>
        </p:sp>
        <p:sp>
          <p:nvSpPr>
            <p:cNvPr id="398366" name="Text Box 1156"/>
            <p:cNvSpPr txBox="1">
              <a:spLocks noChangeArrowheads="1"/>
            </p:cNvSpPr>
            <p:nvPr/>
          </p:nvSpPr>
          <p:spPr bwMode="auto">
            <a:xfrm>
              <a:off x="4455" y="2582"/>
              <a:ext cx="936" cy="175"/>
            </a:xfrm>
            <a:prstGeom prst="rect">
              <a:avLst/>
            </a:prstGeom>
            <a:noFill/>
            <a:ln w="12700">
              <a:noFill/>
              <a:miter lim="800000"/>
              <a:headEnd/>
              <a:tailEnd/>
            </a:ln>
          </p:spPr>
          <p:txBody>
            <a:bodyPr wrap="none">
              <a:spAutoFit/>
            </a:bodyPr>
            <a:lstStyle/>
            <a:p>
              <a:pPr algn="ctr"/>
              <a:r>
                <a:rPr lang="en-US" sz="1200" b="1">
                  <a:solidFill>
                    <a:srgbClr val="FFFFFF"/>
                  </a:solidFill>
                  <a:latin typeface="Courier New" pitchFamily="49" charset="0"/>
                </a:rPr>
                <a:t>_INSTANT_CLONE</a:t>
              </a:r>
            </a:p>
          </p:txBody>
        </p:sp>
      </p:grpSp>
      <p:sp>
        <p:nvSpPr>
          <p:cNvPr id="398355" name="Text Box 1180"/>
          <p:cNvSpPr txBox="1">
            <a:spLocks noChangeArrowheads="1"/>
          </p:cNvSpPr>
          <p:nvPr/>
        </p:nvSpPr>
        <p:spPr bwMode="auto">
          <a:xfrm>
            <a:off x="6291263" y="2628900"/>
            <a:ext cx="1376362" cy="246063"/>
          </a:xfrm>
          <a:prstGeom prst="rect">
            <a:avLst/>
          </a:prstGeom>
          <a:noFill/>
          <a:ln w="12700">
            <a:noFill/>
            <a:miter lim="800000"/>
            <a:headEnd/>
            <a:tailEnd/>
          </a:ln>
        </p:spPr>
        <p:txBody>
          <a:bodyPr wrap="none">
            <a:spAutoFit/>
          </a:bodyPr>
          <a:lstStyle/>
          <a:p>
            <a:pPr algn="ctr"/>
            <a:r>
              <a:rPr lang="en-US" sz="1000">
                <a:solidFill>
                  <a:srgbClr val="000000"/>
                </a:solidFill>
              </a:rPr>
              <a:t>Storage Repositories</a:t>
            </a:r>
            <a:endParaRPr lang="en-US" sz="1200" b="1">
              <a:solidFill>
                <a:srgbClr val="000000"/>
              </a:solidFill>
            </a:endParaRPr>
          </a:p>
        </p:txBody>
      </p:sp>
      <p:sp>
        <p:nvSpPr>
          <p:cNvPr id="398356" name="Line 1133"/>
          <p:cNvSpPr>
            <a:spLocks noChangeShapeType="1"/>
          </p:cNvSpPr>
          <p:nvPr/>
        </p:nvSpPr>
        <p:spPr bwMode="auto">
          <a:xfrm flipH="1" flipV="1">
            <a:off x="3656013" y="1182688"/>
            <a:ext cx="1633537" cy="3175"/>
          </a:xfrm>
          <a:prstGeom prst="line">
            <a:avLst/>
          </a:prstGeom>
          <a:noFill/>
          <a:ln w="28575">
            <a:solidFill>
              <a:schemeClr val="tx2"/>
            </a:solidFill>
            <a:round/>
            <a:headEnd type="triangle" w="med" len="med"/>
            <a:tailEnd type="none" w="sm" len="sm"/>
          </a:ln>
        </p:spPr>
        <p:txBody>
          <a:bodyPr>
            <a:spAutoFit/>
          </a:bodyPr>
          <a:lstStyle/>
          <a:p>
            <a:endParaRPr lang="en-US"/>
          </a:p>
        </p:txBody>
      </p:sp>
      <p:sp>
        <p:nvSpPr>
          <p:cNvPr id="398357" name="Line 1133"/>
          <p:cNvSpPr>
            <a:spLocks noChangeShapeType="1"/>
          </p:cNvSpPr>
          <p:nvPr/>
        </p:nvSpPr>
        <p:spPr bwMode="auto">
          <a:xfrm flipH="1" flipV="1">
            <a:off x="3729038" y="3170238"/>
            <a:ext cx="3332162" cy="4762"/>
          </a:xfrm>
          <a:prstGeom prst="line">
            <a:avLst/>
          </a:prstGeom>
          <a:noFill/>
          <a:ln w="28575">
            <a:solidFill>
              <a:schemeClr val="tx2"/>
            </a:solidFill>
            <a:round/>
            <a:headEnd type="triangle" w="med" len="med"/>
            <a:tailEnd type="none" w="sm" len="sm"/>
          </a:ln>
        </p:spPr>
        <p:txBody>
          <a:bodyPr>
            <a:spAutoFit/>
          </a:bodyPr>
          <a:lstStyle/>
          <a:p>
            <a:endParaRPr lang="en-US"/>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1" name="Rectangle 28"/>
          <p:cNvSpPr>
            <a:spLocks noGrp="1" noChangeArrowheads="1"/>
          </p:cNvSpPr>
          <p:nvPr>
            <p:ph type="title"/>
          </p:nvPr>
        </p:nvSpPr>
        <p:spPr>
          <a:xfrm>
            <a:off x="868363" y="173982"/>
            <a:ext cx="6169025" cy="642937"/>
          </a:xfrm>
        </p:spPr>
        <p:txBody>
          <a:bodyPr/>
          <a:lstStyle/>
          <a:p>
            <a:r>
              <a:rPr lang="en-US" sz="2800" dirty="0" smtClean="0">
                <a:latin typeface="Arial" pitchFamily="34" charset="0"/>
              </a:rPr>
              <a:t>Oracle VM Storage Connect</a:t>
            </a:r>
            <a:br>
              <a:rPr lang="en-US" sz="2800" dirty="0" smtClean="0">
                <a:latin typeface="Arial" pitchFamily="34" charset="0"/>
              </a:rPr>
            </a:br>
            <a:endParaRPr lang="en-US" sz="2800" dirty="0" smtClean="0">
              <a:solidFill>
                <a:srgbClr val="FF0000"/>
              </a:solidFill>
              <a:latin typeface="Arial" pitchFamily="34" charset="0"/>
            </a:endParaRPr>
          </a:p>
        </p:txBody>
      </p:sp>
      <p:sp>
        <p:nvSpPr>
          <p:cNvPr id="399363" name="AutoShape 114"/>
          <p:cNvSpPr>
            <a:spLocks noChangeArrowheads="1"/>
          </p:cNvSpPr>
          <p:nvPr/>
        </p:nvSpPr>
        <p:spPr bwMode="auto">
          <a:xfrm rot="-5400000">
            <a:off x="7075488" y="-1610623525"/>
            <a:ext cx="365125" cy="92075"/>
          </a:xfrm>
          <a:prstGeom prst="parallelogram">
            <a:avLst>
              <a:gd name="adj" fmla="val 396552"/>
            </a:avLst>
          </a:prstGeom>
          <a:solidFill>
            <a:schemeClr val="tx2"/>
          </a:solidFill>
          <a:ln w="12700">
            <a:noFill/>
            <a:miter lim="800000"/>
            <a:headEnd/>
            <a:tailEnd/>
          </a:ln>
        </p:spPr>
        <p:txBody>
          <a:bodyPr vert="eaVert" anchor="ctr">
            <a:spAutoFit/>
          </a:bodyPr>
          <a:lstStyle/>
          <a:p>
            <a:pPr algn="ctr"/>
            <a:endParaRPr lang="en-US" sz="1200" b="1">
              <a:solidFill>
                <a:srgbClr val="000000"/>
              </a:solidFill>
            </a:endParaRPr>
          </a:p>
        </p:txBody>
      </p:sp>
      <p:pic>
        <p:nvPicPr>
          <p:cNvPr id="16" name="Picture 7" descr="HDS logo.jpg"/>
          <p:cNvPicPr>
            <a:picLocks noChangeAspect="1"/>
          </p:cNvPicPr>
          <p:nvPr/>
        </p:nvPicPr>
        <p:blipFill>
          <a:blip r:embed="rId3"/>
          <a:srcRect/>
          <a:stretch>
            <a:fillRect/>
          </a:stretch>
        </p:blipFill>
        <p:spPr bwMode="auto">
          <a:xfrm>
            <a:off x="2754936" y="1057732"/>
            <a:ext cx="2382903" cy="1479738"/>
          </a:xfrm>
          <a:prstGeom prst="rect">
            <a:avLst/>
          </a:prstGeom>
          <a:solidFill>
            <a:schemeClr val="bg1"/>
          </a:solidFill>
          <a:ln w="9525">
            <a:noFill/>
            <a:miter lim="800000"/>
            <a:headEnd/>
            <a:tailEnd/>
          </a:ln>
        </p:spPr>
      </p:pic>
      <p:pic>
        <p:nvPicPr>
          <p:cNvPr id="17" name="Picture 8" descr="NetApp logo.jpg"/>
          <p:cNvPicPr>
            <a:picLocks noChangeAspect="1"/>
          </p:cNvPicPr>
          <p:nvPr/>
        </p:nvPicPr>
        <p:blipFill>
          <a:blip r:embed="rId4"/>
          <a:srcRect/>
          <a:stretch>
            <a:fillRect/>
          </a:stretch>
        </p:blipFill>
        <p:spPr bwMode="auto">
          <a:xfrm>
            <a:off x="1412340" y="1537728"/>
            <a:ext cx="1069752" cy="870994"/>
          </a:xfrm>
          <a:prstGeom prst="rect">
            <a:avLst/>
          </a:prstGeom>
          <a:solidFill>
            <a:schemeClr val="bg1"/>
          </a:solidFill>
          <a:ln w="9525">
            <a:noFill/>
            <a:miter lim="800000"/>
            <a:headEnd/>
            <a:tailEnd/>
          </a:ln>
        </p:spPr>
      </p:pic>
      <p:pic>
        <p:nvPicPr>
          <p:cNvPr id="18" name="Picture 9" descr="Sun logo.png"/>
          <p:cNvPicPr>
            <a:picLocks noChangeAspect="1"/>
          </p:cNvPicPr>
          <p:nvPr/>
        </p:nvPicPr>
        <p:blipFill>
          <a:blip r:embed="rId5"/>
          <a:srcRect/>
          <a:stretch>
            <a:fillRect/>
          </a:stretch>
        </p:blipFill>
        <p:spPr bwMode="auto">
          <a:xfrm>
            <a:off x="5614526" y="1390118"/>
            <a:ext cx="1594649" cy="788252"/>
          </a:xfrm>
          <a:prstGeom prst="rect">
            <a:avLst/>
          </a:prstGeom>
          <a:solidFill>
            <a:schemeClr val="bg1"/>
          </a:solidFill>
          <a:ln w="9525">
            <a:noFill/>
            <a:miter lim="800000"/>
            <a:headEnd/>
            <a:tailEnd/>
          </a:ln>
        </p:spPr>
      </p:pic>
      <p:pic>
        <p:nvPicPr>
          <p:cNvPr id="19" name="Picture 10" descr="fujitsu logo.jpg"/>
          <p:cNvPicPr>
            <a:picLocks noChangeAspect="1"/>
          </p:cNvPicPr>
          <p:nvPr/>
        </p:nvPicPr>
        <p:blipFill>
          <a:blip r:embed="rId6"/>
          <a:srcRect/>
          <a:stretch>
            <a:fillRect/>
          </a:stretch>
        </p:blipFill>
        <p:spPr bwMode="auto">
          <a:xfrm>
            <a:off x="2988947" y="2624013"/>
            <a:ext cx="2080504" cy="862845"/>
          </a:xfrm>
          <a:prstGeom prst="rect">
            <a:avLst/>
          </a:prstGeom>
          <a:solidFill>
            <a:schemeClr val="bg1"/>
          </a:solidFill>
          <a:ln w="9525">
            <a:noFill/>
            <a:miter lim="800000"/>
            <a:headEnd/>
            <a:tailEnd/>
          </a:ln>
        </p:spPr>
      </p:pic>
      <p:pic>
        <p:nvPicPr>
          <p:cNvPr id="20" name="Picture 11" descr="Pillar logo.jpg"/>
          <p:cNvPicPr>
            <a:picLocks noChangeAspect="1"/>
          </p:cNvPicPr>
          <p:nvPr/>
        </p:nvPicPr>
        <p:blipFill>
          <a:blip r:embed="rId7"/>
          <a:srcRect/>
          <a:stretch>
            <a:fillRect/>
          </a:stretch>
        </p:blipFill>
        <p:spPr bwMode="auto">
          <a:xfrm>
            <a:off x="5444250" y="2314622"/>
            <a:ext cx="2124856" cy="1435387"/>
          </a:xfrm>
          <a:prstGeom prst="rect">
            <a:avLst/>
          </a:prstGeom>
          <a:solidFill>
            <a:schemeClr val="bg1"/>
          </a:solidFill>
          <a:ln w="9525">
            <a:noFill/>
            <a:miter lim="800000"/>
            <a:headEnd/>
            <a:tailEnd/>
          </a:ln>
        </p:spPr>
      </p:pic>
      <p:pic>
        <p:nvPicPr>
          <p:cNvPr id="11" name="Picture 10" descr="emc logo.jpg"/>
          <p:cNvPicPr>
            <a:picLocks noChangeAspect="1"/>
          </p:cNvPicPr>
          <p:nvPr/>
        </p:nvPicPr>
        <p:blipFill>
          <a:blip r:embed="rId8" cstate="print"/>
          <a:srcRect/>
          <a:stretch>
            <a:fillRect/>
          </a:stretch>
        </p:blipFill>
        <p:spPr bwMode="auto">
          <a:xfrm>
            <a:off x="940949" y="2741980"/>
            <a:ext cx="1842718" cy="637440"/>
          </a:xfrm>
          <a:prstGeom prst="rect">
            <a:avLst/>
          </a:prstGeom>
          <a:solidFill>
            <a:schemeClr val="bg1"/>
          </a:solid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1" name="Rectangle 3"/>
          <p:cNvSpPr txBox="1">
            <a:spLocks noChangeArrowheads="1"/>
          </p:cNvSpPr>
          <p:nvPr/>
        </p:nvSpPr>
        <p:spPr bwMode="auto">
          <a:xfrm>
            <a:off x="736600" y="1433513"/>
            <a:ext cx="7423150" cy="3059112"/>
          </a:xfrm>
          <a:prstGeom prst="rect">
            <a:avLst/>
          </a:prstGeom>
          <a:noFill/>
          <a:ln w="9525">
            <a:noFill/>
            <a:miter lim="800000"/>
            <a:headEnd/>
            <a:tailEnd/>
          </a:ln>
        </p:spPr>
        <p:txBody>
          <a:bodyPr lIns="0" tIns="0" rIns="0" bIns="0"/>
          <a:lstStyle/>
          <a:p>
            <a:pPr marL="201613" indent="-201613">
              <a:spcBef>
                <a:spcPct val="20000"/>
              </a:spcBef>
              <a:buClr>
                <a:srgbClr val="FD0000"/>
              </a:buClr>
              <a:buFont typeface="Times" charset="0"/>
              <a:buChar char="•"/>
            </a:pPr>
            <a:r>
              <a:rPr lang="en-US" sz="2000">
                <a:solidFill>
                  <a:srgbClr val="000000"/>
                </a:solidFill>
              </a:rPr>
              <a:t>Windows PV drivers for Oracle VM 3.0 beta; includes support for the Oracle VM VMAPI </a:t>
            </a:r>
          </a:p>
          <a:p>
            <a:pPr marL="201613" indent="-201613">
              <a:spcBef>
                <a:spcPct val="20000"/>
              </a:spcBef>
              <a:buClr>
                <a:srgbClr val="FD0000"/>
              </a:buClr>
              <a:buFont typeface="Times" charset="0"/>
              <a:buChar char="•"/>
            </a:pPr>
            <a:r>
              <a:rPr lang="en-US" sz="2000">
                <a:solidFill>
                  <a:srgbClr val="000000"/>
                </a:solidFill>
              </a:rPr>
              <a:t>Oracle Linux VM API drivers and utilities (manager/guest communications)</a:t>
            </a:r>
          </a:p>
          <a:p>
            <a:pPr marL="201613" indent="-201613">
              <a:spcBef>
                <a:spcPct val="20000"/>
              </a:spcBef>
              <a:buClr>
                <a:srgbClr val="FD0000"/>
              </a:buClr>
              <a:buFont typeface="Times" charset="0"/>
              <a:buChar char="•"/>
            </a:pPr>
            <a:r>
              <a:rPr lang="en-US" sz="2000">
                <a:solidFill>
                  <a:srgbClr val="000000"/>
                </a:solidFill>
              </a:rPr>
              <a:t>Oracle VM 3.0.2 Released</a:t>
            </a:r>
          </a:p>
          <a:p>
            <a:pPr marL="371475" lvl="1" indent="-201613">
              <a:spcBef>
                <a:spcPct val="20000"/>
              </a:spcBef>
              <a:buClr>
                <a:srgbClr val="FD0000"/>
              </a:buClr>
              <a:buFont typeface="Times" charset="0"/>
              <a:buChar char="•"/>
            </a:pPr>
            <a:r>
              <a:rPr lang="en-US" sz="2000">
                <a:solidFill>
                  <a:srgbClr val="000000"/>
                </a:solidFill>
              </a:rPr>
              <a:t>Support for Oracle Enterprise Manager 12c</a:t>
            </a:r>
          </a:p>
          <a:p>
            <a:pPr marL="371475" lvl="1" indent="-201613">
              <a:spcBef>
                <a:spcPct val="20000"/>
              </a:spcBef>
              <a:buClr>
                <a:srgbClr val="FD0000"/>
              </a:buClr>
              <a:buFont typeface="Times" charset="0"/>
              <a:buChar char="•"/>
            </a:pPr>
            <a:r>
              <a:rPr lang="en-US" sz="2000">
                <a:solidFill>
                  <a:srgbClr val="000000"/>
                </a:solidFill>
              </a:rPr>
              <a:t>ISO release and update for 3.0.1 to 3.0.2 </a:t>
            </a:r>
          </a:p>
        </p:txBody>
      </p:sp>
      <p:sp>
        <p:nvSpPr>
          <p:cNvPr id="5" name="Rectangle 7"/>
          <p:cNvSpPr txBox="1">
            <a:spLocks noChangeArrowheads="1"/>
          </p:cNvSpPr>
          <p:nvPr/>
        </p:nvSpPr>
        <p:spPr bwMode="auto">
          <a:xfrm>
            <a:off x="808038" y="196850"/>
            <a:ext cx="7988300" cy="642938"/>
          </a:xfrm>
          <a:prstGeom prst="rect">
            <a:avLst/>
          </a:prstGeom>
          <a:noFill/>
          <a:ln w="9525">
            <a:noFill/>
            <a:miter lim="800000"/>
            <a:headEnd/>
            <a:tailEnd/>
          </a:ln>
        </p:spPr>
        <p:txBody>
          <a:bodyPr lIns="0" tIns="0" rIns="0" bIns="0"/>
          <a:lstStyle/>
          <a:p>
            <a:pPr>
              <a:defRPr/>
            </a:pPr>
            <a:r>
              <a:rPr lang="en-US" sz="2800" b="1" kern="0" dirty="0">
                <a:solidFill>
                  <a:srgbClr val="000000"/>
                </a:solidFill>
                <a:latin typeface="Arial"/>
                <a:ea typeface="ＭＳ Ｐゴシック" charset="0"/>
                <a:cs typeface="ＭＳ Ｐゴシック" charset="0"/>
              </a:rPr>
              <a:t>Oracle VM 3.0: Innovation Continues</a:t>
            </a:r>
          </a:p>
          <a:p>
            <a:pPr>
              <a:defRPr/>
            </a:pPr>
            <a:r>
              <a:rPr lang="en-US" sz="2200" b="1" kern="0" dirty="0">
                <a:solidFill>
                  <a:srgbClr val="FF0000"/>
                </a:solidFill>
                <a:latin typeface="Arial"/>
                <a:ea typeface="ＭＳ Ｐゴシック" charset="0"/>
                <a:cs typeface="ＭＳ Ｐゴシック" charset="0"/>
              </a:rPr>
              <a:t>More Features, More Integration</a:t>
            </a:r>
          </a:p>
          <a:p>
            <a:pPr>
              <a:defRPr/>
            </a:pPr>
            <a:r>
              <a:rPr lang="en-US" sz="3200" b="1" kern="0" dirty="0">
                <a:solidFill>
                  <a:srgbClr val="000000"/>
                </a:solidFill>
                <a:latin typeface="Arial"/>
                <a:ea typeface="ＭＳ Ｐゴシック" charset="0"/>
                <a:cs typeface="ＭＳ Ｐゴシック" charset="0"/>
              </a:rPr>
              <a:t/>
            </a:r>
            <a:br>
              <a:rPr lang="en-US" sz="3200" b="1" kern="0" dirty="0">
                <a:solidFill>
                  <a:srgbClr val="000000"/>
                </a:solidFill>
                <a:latin typeface="Arial"/>
                <a:ea typeface="ＭＳ Ｐゴシック" charset="0"/>
                <a:cs typeface="ＭＳ Ｐゴシック" charset="0"/>
              </a:rPr>
            </a:br>
            <a:endParaRPr lang="en-US" sz="3200" b="1" kern="0" dirty="0">
              <a:solidFill>
                <a:srgbClr val="000000"/>
              </a:solidFill>
              <a:latin typeface="Arial"/>
              <a:ea typeface="ＭＳ Ｐゴシック" charset="0"/>
              <a:cs typeface="ＭＳ Ｐゴシック" charset="0"/>
            </a:endParaRP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7" name="Text Box 1"/>
          <p:cNvSpPr txBox="1">
            <a:spLocks noChangeArrowheads="1"/>
          </p:cNvSpPr>
          <p:nvPr/>
        </p:nvSpPr>
        <p:spPr bwMode="auto">
          <a:xfrm>
            <a:off x="712788" y="227013"/>
            <a:ext cx="8302625" cy="323850"/>
          </a:xfrm>
          <a:prstGeom prst="rect">
            <a:avLst/>
          </a:prstGeom>
          <a:noFill/>
          <a:ln w="9525">
            <a:noFill/>
            <a:round/>
            <a:headEnd/>
            <a:tailEnd/>
          </a:ln>
        </p:spPr>
        <p:txBody>
          <a:bodyPr lIns="0" tIns="0" rIns="0" bIns="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b="1">
                <a:solidFill>
                  <a:srgbClr val="000000"/>
                </a:solidFill>
              </a:rPr>
              <a:t>Oracle VM Server for SPARC</a:t>
            </a:r>
          </a:p>
        </p:txBody>
      </p:sp>
      <p:sp>
        <p:nvSpPr>
          <p:cNvPr id="403458" name="Text Box 2"/>
          <p:cNvSpPr txBox="1">
            <a:spLocks noChangeArrowheads="1"/>
          </p:cNvSpPr>
          <p:nvPr/>
        </p:nvSpPr>
        <p:spPr bwMode="auto">
          <a:xfrm>
            <a:off x="209550" y="4208463"/>
            <a:ext cx="7702550" cy="365125"/>
          </a:xfrm>
          <a:prstGeom prst="rect">
            <a:avLst/>
          </a:prstGeom>
          <a:noFill/>
          <a:ln w="9525">
            <a:noFill/>
            <a:round/>
            <a:headEnd/>
            <a:tailEnd/>
          </a:ln>
        </p:spPr>
        <p:txBody>
          <a:bodyPr lIns="0" tIns="0" rIns="0" bIns="0"/>
          <a:lstStyle/>
          <a:p>
            <a:pPr marL="411163" indent="-287338">
              <a:lnSpc>
                <a:spcPct val="93000"/>
              </a:lnSpc>
              <a:spcBef>
                <a:spcPts val="1300"/>
              </a:spcBef>
              <a:tabLst>
                <a:tab pos="411163" algn="l"/>
                <a:tab pos="868363" algn="l"/>
                <a:tab pos="1325563" algn="l"/>
                <a:tab pos="1782763" algn="l"/>
                <a:tab pos="2239963" algn="l"/>
                <a:tab pos="2697163" algn="l"/>
                <a:tab pos="3154363" algn="l"/>
                <a:tab pos="3611563" algn="l"/>
                <a:tab pos="4068763" algn="l"/>
                <a:tab pos="4525963" algn="l"/>
                <a:tab pos="4983163" algn="l"/>
                <a:tab pos="5440363" algn="l"/>
                <a:tab pos="5897563" algn="l"/>
                <a:tab pos="6354763" algn="l"/>
                <a:tab pos="6811963" algn="l"/>
                <a:tab pos="7269163" algn="l"/>
                <a:tab pos="7726363" algn="l"/>
                <a:tab pos="8183563" algn="l"/>
                <a:tab pos="8640763" algn="l"/>
                <a:tab pos="9097963" algn="l"/>
                <a:tab pos="9555163" algn="l"/>
              </a:tabLst>
            </a:pPr>
            <a:r>
              <a:rPr lang="en-US" sz="2000">
                <a:solidFill>
                  <a:srgbClr val="000000"/>
                </a:solidFill>
              </a:rPr>
              <a:t>Optimized for SPARC / Oracle Solaris</a:t>
            </a:r>
          </a:p>
        </p:txBody>
      </p:sp>
      <p:sp>
        <p:nvSpPr>
          <p:cNvPr id="403459" name="Text Box 3"/>
          <p:cNvSpPr txBox="1">
            <a:spLocks noChangeArrowheads="1"/>
          </p:cNvSpPr>
          <p:nvPr/>
        </p:nvSpPr>
        <p:spPr bwMode="auto">
          <a:xfrm>
            <a:off x="673100" y="668338"/>
            <a:ext cx="7731125" cy="236537"/>
          </a:xfrm>
          <a:prstGeom prst="rect">
            <a:avLst/>
          </a:prstGeom>
          <a:noFill/>
          <a:ln w="9525">
            <a:noFill/>
            <a:round/>
            <a:headEnd/>
            <a:tailEnd/>
          </a:ln>
        </p:spPr>
        <p:txBody>
          <a:bodyPr lIns="0" tIns="0" rIns="0" bIns="0">
            <a:spAutoFit/>
          </a:bodyPr>
          <a:lstStyle/>
          <a:p>
            <a:pPr>
              <a:lnSpc>
                <a:spcPct val="85000"/>
              </a:lnSpc>
              <a:spcBef>
                <a:spcPts val="7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b="1">
                <a:solidFill>
                  <a:srgbClr val="FF0000"/>
                </a:solidFill>
              </a:rPr>
              <a:t>For your Enterprise Server Workloads</a:t>
            </a:r>
          </a:p>
        </p:txBody>
      </p:sp>
      <p:sp>
        <p:nvSpPr>
          <p:cNvPr id="403460" name="Text Box 4"/>
          <p:cNvSpPr txBox="1">
            <a:spLocks noChangeArrowheads="1"/>
          </p:cNvSpPr>
          <p:nvPr/>
        </p:nvSpPr>
        <p:spPr bwMode="auto">
          <a:xfrm>
            <a:off x="466725" y="1754188"/>
            <a:ext cx="3195638" cy="457200"/>
          </a:xfrm>
          <a:prstGeom prst="rect">
            <a:avLst/>
          </a:prstGeom>
          <a:noFill/>
          <a:ln w="9525">
            <a:noFill/>
            <a:round/>
            <a:headEnd/>
            <a:tailEnd/>
          </a:ln>
        </p:spPr>
        <p:txBody>
          <a:bodyPr lIns="0" tIns="0" rIns="0" bIns="0">
            <a:spAutoFit/>
          </a:bodyPr>
          <a:lstStyle/>
          <a:p>
            <a:pPr>
              <a:lnSpc>
                <a:spcPct val="93000"/>
              </a:lnSpc>
              <a:spcBef>
                <a:spcPts val="7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0000"/>
                </a:solidFill>
              </a:rPr>
              <a:t>Isolated OS and applications in each logical (or virtual) domain</a:t>
            </a:r>
          </a:p>
        </p:txBody>
      </p:sp>
      <p:sp>
        <p:nvSpPr>
          <p:cNvPr id="403461" name="Text Box 5"/>
          <p:cNvSpPr txBox="1">
            <a:spLocks noChangeArrowheads="1"/>
          </p:cNvSpPr>
          <p:nvPr/>
        </p:nvSpPr>
        <p:spPr bwMode="auto">
          <a:xfrm>
            <a:off x="468313" y="2840038"/>
            <a:ext cx="2384425" cy="457200"/>
          </a:xfrm>
          <a:prstGeom prst="rect">
            <a:avLst/>
          </a:prstGeom>
          <a:noFill/>
          <a:ln w="9525">
            <a:noFill/>
            <a:round/>
            <a:headEnd/>
            <a:tailEnd/>
          </a:ln>
        </p:spPr>
        <p:txBody>
          <a:bodyPr lIns="0" tIns="0" rIns="0" bIns="0">
            <a:spAutoFit/>
          </a:bodyPr>
          <a:lstStyle/>
          <a:p>
            <a:pPr>
              <a:lnSpc>
                <a:spcPct val="93000"/>
              </a:lnSpc>
              <a:spcBef>
                <a:spcPts val="7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0000"/>
                </a:solidFill>
              </a:rPr>
              <a:t>Firmware-based hypervisor</a:t>
            </a:r>
          </a:p>
        </p:txBody>
      </p:sp>
      <p:sp>
        <p:nvSpPr>
          <p:cNvPr id="403462" name="Text Box 6"/>
          <p:cNvSpPr txBox="1">
            <a:spLocks noChangeArrowheads="1"/>
          </p:cNvSpPr>
          <p:nvPr/>
        </p:nvSpPr>
        <p:spPr bwMode="auto">
          <a:xfrm>
            <a:off x="457200" y="3486150"/>
            <a:ext cx="2470150" cy="457200"/>
          </a:xfrm>
          <a:prstGeom prst="rect">
            <a:avLst/>
          </a:prstGeom>
          <a:noFill/>
          <a:ln w="9525">
            <a:noFill/>
            <a:round/>
            <a:headEnd/>
            <a:tailEnd/>
          </a:ln>
        </p:spPr>
        <p:txBody>
          <a:bodyPr lIns="0" tIns="0" rIns="0" bIns="0">
            <a:spAutoFit/>
          </a:bodyPr>
          <a:lstStyle/>
          <a:p>
            <a:pPr>
              <a:lnSpc>
                <a:spcPct val="93000"/>
              </a:lnSpc>
              <a:spcBef>
                <a:spcPts val="7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0000"/>
                </a:solidFill>
              </a:rPr>
              <a:t>Each logical domain runs in dedicated CPU thread(s)</a:t>
            </a:r>
          </a:p>
        </p:txBody>
      </p:sp>
      <p:sp>
        <p:nvSpPr>
          <p:cNvPr id="403463" name="Freeform 31"/>
          <p:cNvSpPr>
            <a:spLocks noChangeArrowheads="1"/>
          </p:cNvSpPr>
          <p:nvPr/>
        </p:nvSpPr>
        <p:spPr bwMode="auto">
          <a:xfrm>
            <a:off x="4762500" y="1130300"/>
            <a:ext cx="4068763" cy="838200"/>
          </a:xfrm>
          <a:custGeom>
            <a:avLst/>
            <a:gdLst>
              <a:gd name="T0" fmla="*/ 75205 w 4068762"/>
              <a:gd name="T1" fmla="*/ 0 h 838200"/>
              <a:gd name="T2" fmla="*/ 75205 w 4068762"/>
              <a:gd name="T3" fmla="*/ -1 h 838200"/>
              <a:gd name="T4" fmla="*/ 1 w 4068762"/>
              <a:gd name="T5" fmla="*/ 75204 h 838200"/>
              <a:gd name="T6" fmla="*/ 0 w 4068762"/>
              <a:gd name="T7" fmla="*/ 762995 h 838200"/>
              <a:gd name="T8" fmla="*/ 1 w 4068762"/>
              <a:gd name="T9" fmla="*/ 762994 h 838200"/>
              <a:gd name="T10" fmla="*/ 75204 w 4068762"/>
              <a:gd name="T11" fmla="*/ 838200 h 838200"/>
              <a:gd name="T12" fmla="*/ 3993557 w 4068762"/>
              <a:gd name="T13" fmla="*/ 838200 h 838200"/>
              <a:gd name="T14" fmla="*/ 3993557 w 4068762"/>
              <a:gd name="T15" fmla="*/ 838199 h 838200"/>
              <a:gd name="T16" fmla="*/ 4068763 w 4068762"/>
              <a:gd name="T17" fmla="*/ 762995 h 838200"/>
              <a:gd name="T18" fmla="*/ 4068763 w 4068762"/>
              <a:gd name="T19" fmla="*/ 75205 h 838200"/>
              <a:gd name="T20" fmla="*/ 3993557 w 4068762"/>
              <a:gd name="T21" fmla="*/ 0 h 838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22028 w 4068762"/>
              <a:gd name="T34" fmla="*/ 22028 h 838200"/>
              <a:gd name="T35" fmla="*/ 4046734 w 4068762"/>
              <a:gd name="T36" fmla="*/ 816172 h 8382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68762" h="838200">
                <a:moveTo>
                  <a:pt x="75205" y="0"/>
                </a:moveTo>
                <a:lnTo>
                  <a:pt x="75205" y="-1"/>
                </a:lnTo>
                <a:cubicBezTo>
                  <a:pt x="33670" y="-1"/>
                  <a:pt x="1" y="33670"/>
                  <a:pt x="1" y="75204"/>
                </a:cubicBezTo>
                <a:lnTo>
                  <a:pt x="0" y="762995"/>
                </a:lnTo>
                <a:lnTo>
                  <a:pt x="1" y="762994"/>
                </a:lnTo>
                <a:cubicBezTo>
                  <a:pt x="1" y="804529"/>
                  <a:pt x="33670" y="838200"/>
                  <a:pt x="75204" y="838200"/>
                </a:cubicBezTo>
                <a:lnTo>
                  <a:pt x="3993557" y="838200"/>
                </a:lnTo>
                <a:lnTo>
                  <a:pt x="3993557" y="838199"/>
                </a:lnTo>
                <a:cubicBezTo>
                  <a:pt x="4035091" y="838199"/>
                  <a:pt x="4068762" y="804529"/>
                  <a:pt x="4068762" y="762995"/>
                </a:cubicBezTo>
                <a:lnTo>
                  <a:pt x="4068762" y="75205"/>
                </a:lnTo>
                <a:cubicBezTo>
                  <a:pt x="4068762" y="33670"/>
                  <a:pt x="4035091" y="0"/>
                  <a:pt x="3993557" y="0"/>
                </a:cubicBezTo>
                <a:close/>
              </a:path>
            </a:pathLst>
          </a:custGeom>
          <a:solidFill>
            <a:srgbClr val="FF0000"/>
          </a:solidFill>
          <a:ln w="9525">
            <a:noFill/>
            <a:round/>
            <a:headEnd/>
            <a:tailEnd/>
          </a:ln>
        </p:spPr>
        <p:txBody>
          <a:bodyPr wrap="none" anchor="ctr"/>
          <a:lstStyle/>
          <a:p>
            <a:endParaRPr lang="en-US"/>
          </a:p>
        </p:txBody>
      </p:sp>
      <p:sp>
        <p:nvSpPr>
          <p:cNvPr id="403464" name="Freeform 32"/>
          <p:cNvSpPr>
            <a:spLocks noChangeArrowheads="1"/>
          </p:cNvSpPr>
          <p:nvPr/>
        </p:nvSpPr>
        <p:spPr bwMode="auto">
          <a:xfrm>
            <a:off x="4746625" y="2917825"/>
            <a:ext cx="4102100" cy="1320800"/>
          </a:xfrm>
          <a:custGeom>
            <a:avLst/>
            <a:gdLst>
              <a:gd name="T0" fmla="*/ 96431 w 4102100"/>
              <a:gd name="T1" fmla="*/ 0 h 1320800"/>
              <a:gd name="T2" fmla="*/ 96431 w 4102100"/>
              <a:gd name="T3" fmla="*/ -1 h 1320800"/>
              <a:gd name="T4" fmla="*/ 1 w 4102100"/>
              <a:gd name="T5" fmla="*/ 96430 h 1320800"/>
              <a:gd name="T6" fmla="*/ 0 w 4102100"/>
              <a:gd name="T7" fmla="*/ 1224369 h 1320800"/>
              <a:gd name="T8" fmla="*/ 1 w 4102100"/>
              <a:gd name="T9" fmla="*/ 1224368 h 1320800"/>
              <a:gd name="T10" fmla="*/ 96430 w 4102100"/>
              <a:gd name="T11" fmla="*/ 1320800 h 1320800"/>
              <a:gd name="T12" fmla="*/ 4005668 w 4102100"/>
              <a:gd name="T13" fmla="*/ 1320800 h 1320800"/>
              <a:gd name="T14" fmla="*/ 4005668 w 4102100"/>
              <a:gd name="T15" fmla="*/ 1320799 h 1320800"/>
              <a:gd name="T16" fmla="*/ 4102100 w 4102100"/>
              <a:gd name="T17" fmla="*/ 1224369 h 1320800"/>
              <a:gd name="T18" fmla="*/ 4102100 w 4102100"/>
              <a:gd name="T19" fmla="*/ 96431 h 1320800"/>
              <a:gd name="T20" fmla="*/ 4005668 w 4102100"/>
              <a:gd name="T21" fmla="*/ 0 h 13208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28244 w 4102100"/>
              <a:gd name="T34" fmla="*/ 28244 h 1320800"/>
              <a:gd name="T35" fmla="*/ 4073856 w 4102100"/>
              <a:gd name="T36" fmla="*/ 1292556 h 13208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02100" h="1320800">
                <a:moveTo>
                  <a:pt x="96431" y="0"/>
                </a:moveTo>
                <a:lnTo>
                  <a:pt x="96431" y="-1"/>
                </a:lnTo>
                <a:cubicBezTo>
                  <a:pt x="43173" y="-1"/>
                  <a:pt x="1" y="43173"/>
                  <a:pt x="1" y="96430"/>
                </a:cubicBezTo>
                <a:lnTo>
                  <a:pt x="0" y="1224369"/>
                </a:lnTo>
                <a:lnTo>
                  <a:pt x="1" y="1224368"/>
                </a:lnTo>
                <a:cubicBezTo>
                  <a:pt x="1" y="1277626"/>
                  <a:pt x="43173" y="1320800"/>
                  <a:pt x="96430" y="1320800"/>
                </a:cubicBezTo>
                <a:lnTo>
                  <a:pt x="4005669" y="1320800"/>
                </a:lnTo>
                <a:lnTo>
                  <a:pt x="4005669" y="1320799"/>
                </a:lnTo>
                <a:cubicBezTo>
                  <a:pt x="4058926" y="1320799"/>
                  <a:pt x="4102100" y="1277626"/>
                  <a:pt x="4102100" y="1224369"/>
                </a:cubicBezTo>
                <a:lnTo>
                  <a:pt x="4102100" y="96431"/>
                </a:lnTo>
                <a:cubicBezTo>
                  <a:pt x="4102100" y="43173"/>
                  <a:pt x="4058926" y="0"/>
                  <a:pt x="4005669" y="0"/>
                </a:cubicBezTo>
                <a:close/>
              </a:path>
            </a:pathLst>
          </a:custGeom>
          <a:solidFill>
            <a:srgbClr val="FF0000"/>
          </a:solidFill>
          <a:ln w="9525">
            <a:noFill/>
            <a:round/>
            <a:headEnd/>
            <a:tailEnd/>
          </a:ln>
        </p:spPr>
        <p:txBody>
          <a:bodyPr wrap="none" anchor="ctr"/>
          <a:lstStyle/>
          <a:p>
            <a:endParaRPr lang="en-US"/>
          </a:p>
        </p:txBody>
      </p:sp>
      <p:sp>
        <p:nvSpPr>
          <p:cNvPr id="403465" name="Freeform 33"/>
          <p:cNvSpPr>
            <a:spLocks noChangeArrowheads="1"/>
          </p:cNvSpPr>
          <p:nvPr/>
        </p:nvSpPr>
        <p:spPr bwMode="auto">
          <a:xfrm>
            <a:off x="4813300" y="3519488"/>
            <a:ext cx="3983038" cy="650875"/>
          </a:xfrm>
          <a:custGeom>
            <a:avLst/>
            <a:gdLst>
              <a:gd name="T0" fmla="*/ 85518 w 3983037"/>
              <a:gd name="T1" fmla="*/ 0 h 650875"/>
              <a:gd name="T2" fmla="*/ 85518 w 3983037"/>
              <a:gd name="T3" fmla="*/ -1 h 650875"/>
              <a:gd name="T4" fmla="*/ 1 w 3983037"/>
              <a:gd name="T5" fmla="*/ 85517 h 650875"/>
              <a:gd name="T6" fmla="*/ 0 w 3983037"/>
              <a:gd name="T7" fmla="*/ 565357 h 650875"/>
              <a:gd name="T8" fmla="*/ 1 w 3983037"/>
              <a:gd name="T9" fmla="*/ 565356 h 650875"/>
              <a:gd name="T10" fmla="*/ 85517 w 3983037"/>
              <a:gd name="T11" fmla="*/ 650875 h 650875"/>
              <a:gd name="T12" fmla="*/ 3897522 w 3983037"/>
              <a:gd name="T13" fmla="*/ 650875 h 650875"/>
              <a:gd name="T14" fmla="*/ 3897522 w 3983037"/>
              <a:gd name="T15" fmla="*/ 650874 h 650875"/>
              <a:gd name="T16" fmla="*/ 3983040 w 3983037"/>
              <a:gd name="T17" fmla="*/ 565357 h 650875"/>
              <a:gd name="T18" fmla="*/ 3983040 w 3983037"/>
              <a:gd name="T19" fmla="*/ 85518 h 650875"/>
              <a:gd name="T20" fmla="*/ 3897522 w 3983037"/>
              <a:gd name="T21" fmla="*/ 0 h 6508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25048 w 3983037"/>
              <a:gd name="T34" fmla="*/ 25048 h 650875"/>
              <a:gd name="T35" fmla="*/ 3957989 w 3983037"/>
              <a:gd name="T36" fmla="*/ 625827 h 6508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83037" h="650875">
                <a:moveTo>
                  <a:pt x="85518" y="0"/>
                </a:moveTo>
                <a:lnTo>
                  <a:pt x="85518" y="-1"/>
                </a:lnTo>
                <a:cubicBezTo>
                  <a:pt x="38287" y="-1"/>
                  <a:pt x="1" y="38287"/>
                  <a:pt x="1" y="85517"/>
                </a:cubicBezTo>
                <a:lnTo>
                  <a:pt x="0" y="565357"/>
                </a:lnTo>
                <a:lnTo>
                  <a:pt x="1" y="565356"/>
                </a:lnTo>
                <a:cubicBezTo>
                  <a:pt x="1" y="612587"/>
                  <a:pt x="38287" y="650875"/>
                  <a:pt x="85517" y="650875"/>
                </a:cubicBezTo>
                <a:lnTo>
                  <a:pt x="3897519" y="650875"/>
                </a:lnTo>
                <a:lnTo>
                  <a:pt x="3897519" y="650874"/>
                </a:lnTo>
                <a:cubicBezTo>
                  <a:pt x="3944749" y="650874"/>
                  <a:pt x="3983037" y="612587"/>
                  <a:pt x="3983037" y="565357"/>
                </a:cubicBezTo>
                <a:lnTo>
                  <a:pt x="3983037" y="85518"/>
                </a:lnTo>
                <a:cubicBezTo>
                  <a:pt x="3983037" y="38287"/>
                  <a:pt x="3944749" y="0"/>
                  <a:pt x="3897519" y="0"/>
                </a:cubicBezTo>
                <a:close/>
              </a:path>
            </a:pathLst>
          </a:custGeom>
          <a:solidFill>
            <a:srgbClr val="FFFFFF">
              <a:alpha val="74901"/>
            </a:srgbClr>
          </a:solidFill>
          <a:ln w="9525">
            <a:noFill/>
            <a:round/>
            <a:headEnd/>
            <a:tailEnd/>
          </a:ln>
        </p:spPr>
        <p:txBody>
          <a:bodyPr wrap="none" anchor="ctr"/>
          <a:lstStyle/>
          <a:p>
            <a:endParaRPr lang="en-US"/>
          </a:p>
        </p:txBody>
      </p:sp>
      <p:sp>
        <p:nvSpPr>
          <p:cNvPr id="403466" name="AutoShape 10"/>
          <p:cNvSpPr>
            <a:spLocks noChangeArrowheads="1"/>
          </p:cNvSpPr>
          <p:nvPr/>
        </p:nvSpPr>
        <p:spPr bwMode="auto">
          <a:xfrm>
            <a:off x="5634038" y="3063875"/>
            <a:ext cx="2406650" cy="311150"/>
          </a:xfrm>
          <a:custGeom>
            <a:avLst/>
            <a:gdLst>
              <a:gd name="T0" fmla="*/ 38322137 w 2103437"/>
              <a:gd name="T1" fmla="*/ 0 h 295275"/>
              <a:gd name="T2" fmla="*/ 76643029 w 2103437"/>
              <a:gd name="T3" fmla="*/ 93548 h 295275"/>
              <a:gd name="T4" fmla="*/ 38322137 w 2103437"/>
              <a:gd name="T5" fmla="*/ 187097 h 295275"/>
              <a:gd name="T6" fmla="*/ 0 w 2103437"/>
              <a:gd name="T7" fmla="*/ 93548 h 295275"/>
              <a:gd name="T8" fmla="*/ 0 60000 65536"/>
              <a:gd name="T9" fmla="*/ 0 60000 65536"/>
              <a:gd name="T10" fmla="*/ 0 60000 65536"/>
              <a:gd name="T11" fmla="*/ 0 60000 65536"/>
              <a:gd name="T12" fmla="*/ 11363 w 2103437"/>
              <a:gd name="T13" fmla="*/ 11363 h 295275"/>
              <a:gd name="T14" fmla="*/ 2092091 w 2103437"/>
              <a:gd name="T15" fmla="*/ 283912 h 295275"/>
            </a:gdLst>
            <a:ahLst/>
            <a:cxnLst>
              <a:cxn ang="T8">
                <a:pos x="T0" y="T1"/>
              </a:cxn>
              <a:cxn ang="T9">
                <a:pos x="T2" y="T3"/>
              </a:cxn>
              <a:cxn ang="T10">
                <a:pos x="T4" y="T5"/>
              </a:cxn>
              <a:cxn ang="T11">
                <a:pos x="T6" y="T7"/>
              </a:cxn>
            </a:cxnLst>
            <a:rect l="T12" t="T13" r="T14" b="T15"/>
            <a:pathLst>
              <a:path w="2103437" h="295275">
                <a:moveTo>
                  <a:pt x="38796" y="0"/>
                </a:moveTo>
                <a:lnTo>
                  <a:pt x="38795" y="0"/>
                </a:lnTo>
                <a:cubicBezTo>
                  <a:pt x="17369" y="0"/>
                  <a:pt x="0" y="17369"/>
                  <a:pt x="0" y="38795"/>
                </a:cubicBezTo>
                <a:lnTo>
                  <a:pt x="0" y="256479"/>
                </a:lnTo>
                <a:cubicBezTo>
                  <a:pt x="0" y="277905"/>
                  <a:pt x="17369" y="295274"/>
                  <a:pt x="38795" y="295275"/>
                </a:cubicBezTo>
                <a:lnTo>
                  <a:pt x="2064641" y="295275"/>
                </a:lnTo>
                <a:cubicBezTo>
                  <a:pt x="2086067" y="295274"/>
                  <a:pt x="2103437" y="277905"/>
                  <a:pt x="2103437" y="256479"/>
                </a:cubicBezTo>
                <a:lnTo>
                  <a:pt x="2103437" y="38796"/>
                </a:lnTo>
                <a:cubicBezTo>
                  <a:pt x="2103437" y="17369"/>
                  <a:pt x="2086067" y="0"/>
                  <a:pt x="2064641" y="0"/>
                </a:cubicBezTo>
                <a:close/>
              </a:path>
            </a:pathLst>
          </a:custGeom>
          <a:solidFill>
            <a:srgbClr val="FFFFFF">
              <a:alpha val="74901"/>
            </a:srgbClr>
          </a:solidFill>
          <a:ln w="9525">
            <a:noFill/>
            <a:round/>
            <a:headEnd/>
            <a:tailEnd/>
          </a:ln>
        </p:spPr>
        <p:txBody>
          <a:bodyPr lIns="0" tIns="0" rIns="0" bIns="0" anchor="ctr">
            <a:spAutoFit/>
          </a:bodyPr>
          <a:lstStyle/>
          <a:p>
            <a:pPr>
              <a:lnSpc>
                <a:spcPct val="85000"/>
              </a:lnSpc>
              <a:spcBef>
                <a:spcPts val="7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200">
                <a:solidFill>
                  <a:srgbClr val="000000"/>
                </a:solidFill>
              </a:rPr>
              <a:t>SPARC Hypervisor</a:t>
            </a:r>
          </a:p>
        </p:txBody>
      </p:sp>
      <p:sp>
        <p:nvSpPr>
          <p:cNvPr id="403467" name="Freeform 35"/>
          <p:cNvSpPr>
            <a:spLocks noChangeArrowheads="1"/>
          </p:cNvSpPr>
          <p:nvPr/>
        </p:nvSpPr>
        <p:spPr bwMode="auto">
          <a:xfrm>
            <a:off x="4760913" y="2024063"/>
            <a:ext cx="4070350" cy="838200"/>
          </a:xfrm>
          <a:custGeom>
            <a:avLst/>
            <a:gdLst>
              <a:gd name="T0" fmla="*/ 75205 w 4070350"/>
              <a:gd name="T1" fmla="*/ 0 h 838200"/>
              <a:gd name="T2" fmla="*/ 75205 w 4070350"/>
              <a:gd name="T3" fmla="*/ -1 h 838200"/>
              <a:gd name="T4" fmla="*/ 1 w 4070350"/>
              <a:gd name="T5" fmla="*/ 75204 h 838200"/>
              <a:gd name="T6" fmla="*/ 0 w 4070350"/>
              <a:gd name="T7" fmla="*/ 762995 h 838200"/>
              <a:gd name="T8" fmla="*/ 1 w 4070350"/>
              <a:gd name="T9" fmla="*/ 762994 h 838200"/>
              <a:gd name="T10" fmla="*/ 75204 w 4070350"/>
              <a:gd name="T11" fmla="*/ 838200 h 838200"/>
              <a:gd name="T12" fmla="*/ 3995144 w 4070350"/>
              <a:gd name="T13" fmla="*/ 838200 h 838200"/>
              <a:gd name="T14" fmla="*/ 3995144 w 4070350"/>
              <a:gd name="T15" fmla="*/ 838199 h 838200"/>
              <a:gd name="T16" fmla="*/ 4070350 w 4070350"/>
              <a:gd name="T17" fmla="*/ 762995 h 838200"/>
              <a:gd name="T18" fmla="*/ 4070350 w 4070350"/>
              <a:gd name="T19" fmla="*/ 75205 h 838200"/>
              <a:gd name="T20" fmla="*/ 3995144 w 4070350"/>
              <a:gd name="T21" fmla="*/ 0 h 838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22028 w 4070350"/>
              <a:gd name="T34" fmla="*/ 22028 h 838200"/>
              <a:gd name="T35" fmla="*/ 4048322 w 4070350"/>
              <a:gd name="T36" fmla="*/ 816172 h 8382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70350" h="838200">
                <a:moveTo>
                  <a:pt x="75205" y="0"/>
                </a:moveTo>
                <a:lnTo>
                  <a:pt x="75205" y="-1"/>
                </a:lnTo>
                <a:cubicBezTo>
                  <a:pt x="33670" y="-1"/>
                  <a:pt x="1" y="33670"/>
                  <a:pt x="1" y="75204"/>
                </a:cubicBezTo>
                <a:lnTo>
                  <a:pt x="0" y="762995"/>
                </a:lnTo>
                <a:lnTo>
                  <a:pt x="1" y="762994"/>
                </a:lnTo>
                <a:cubicBezTo>
                  <a:pt x="1" y="804529"/>
                  <a:pt x="33670" y="838200"/>
                  <a:pt x="75204" y="838200"/>
                </a:cubicBezTo>
                <a:lnTo>
                  <a:pt x="3995145" y="838200"/>
                </a:lnTo>
                <a:lnTo>
                  <a:pt x="3995145" y="838199"/>
                </a:lnTo>
                <a:cubicBezTo>
                  <a:pt x="4036679" y="838199"/>
                  <a:pt x="4070350" y="804529"/>
                  <a:pt x="4070350" y="762995"/>
                </a:cubicBezTo>
                <a:lnTo>
                  <a:pt x="4070350" y="75205"/>
                </a:lnTo>
                <a:cubicBezTo>
                  <a:pt x="4070350" y="33670"/>
                  <a:pt x="4036679" y="0"/>
                  <a:pt x="3995145" y="0"/>
                </a:cubicBezTo>
                <a:close/>
              </a:path>
            </a:pathLst>
          </a:custGeom>
          <a:solidFill>
            <a:srgbClr val="FF0000"/>
          </a:solidFill>
          <a:ln w="9525">
            <a:noFill/>
            <a:round/>
            <a:headEnd/>
            <a:tailEnd/>
          </a:ln>
        </p:spPr>
        <p:txBody>
          <a:bodyPr wrap="none" anchor="ctr"/>
          <a:lstStyle/>
          <a:p>
            <a:endParaRPr lang="en-US"/>
          </a:p>
        </p:txBody>
      </p:sp>
      <p:sp>
        <p:nvSpPr>
          <p:cNvPr id="403468" name="Freeform 36"/>
          <p:cNvSpPr>
            <a:spLocks noChangeArrowheads="1"/>
          </p:cNvSpPr>
          <p:nvPr/>
        </p:nvSpPr>
        <p:spPr bwMode="auto">
          <a:xfrm>
            <a:off x="4818063" y="1231900"/>
            <a:ext cx="923925" cy="1552575"/>
          </a:xfrm>
          <a:custGeom>
            <a:avLst/>
            <a:gdLst>
              <a:gd name="T0" fmla="*/ 64461 w 923925"/>
              <a:gd name="T1" fmla="*/ 0 h 1552575"/>
              <a:gd name="T2" fmla="*/ 64461 w 923925"/>
              <a:gd name="T3" fmla="*/ -1 h 1552575"/>
              <a:gd name="T4" fmla="*/ 1 w 923925"/>
              <a:gd name="T5" fmla="*/ 64460 h 1552575"/>
              <a:gd name="T6" fmla="*/ 0 w 923925"/>
              <a:gd name="T7" fmla="*/ 1488114 h 1552575"/>
              <a:gd name="T8" fmla="*/ 1 w 923925"/>
              <a:gd name="T9" fmla="*/ 1488113 h 1552575"/>
              <a:gd name="T10" fmla="*/ 64460 w 923925"/>
              <a:gd name="T11" fmla="*/ 1552575 h 1552575"/>
              <a:gd name="T12" fmla="*/ 859464 w 923925"/>
              <a:gd name="T13" fmla="*/ 1552575 h 1552575"/>
              <a:gd name="T14" fmla="*/ 859464 w 923925"/>
              <a:gd name="T15" fmla="*/ 1552574 h 1552575"/>
              <a:gd name="T16" fmla="*/ 923925 w 923925"/>
              <a:gd name="T17" fmla="*/ 1488114 h 1552575"/>
              <a:gd name="T18" fmla="*/ 923925 w 923925"/>
              <a:gd name="T19" fmla="*/ 64461 h 1552575"/>
              <a:gd name="T20" fmla="*/ 859464 w 923925"/>
              <a:gd name="T21" fmla="*/ 0 h 15525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18881 w 923925"/>
              <a:gd name="T34" fmla="*/ 18881 h 1552575"/>
              <a:gd name="T35" fmla="*/ 905044 w 923925"/>
              <a:gd name="T36" fmla="*/ 1533694 h 15525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3925" h="1552575">
                <a:moveTo>
                  <a:pt x="64461" y="0"/>
                </a:moveTo>
                <a:lnTo>
                  <a:pt x="64461" y="-1"/>
                </a:lnTo>
                <a:cubicBezTo>
                  <a:pt x="28860" y="-1"/>
                  <a:pt x="1" y="28860"/>
                  <a:pt x="1" y="64460"/>
                </a:cubicBezTo>
                <a:lnTo>
                  <a:pt x="0" y="1488114"/>
                </a:lnTo>
                <a:lnTo>
                  <a:pt x="1" y="1488113"/>
                </a:lnTo>
                <a:cubicBezTo>
                  <a:pt x="1" y="1523714"/>
                  <a:pt x="28860" y="1552575"/>
                  <a:pt x="64460" y="1552575"/>
                </a:cubicBezTo>
                <a:lnTo>
                  <a:pt x="859464" y="1552575"/>
                </a:lnTo>
                <a:lnTo>
                  <a:pt x="859464" y="1552574"/>
                </a:lnTo>
                <a:cubicBezTo>
                  <a:pt x="895064" y="1552574"/>
                  <a:pt x="923925" y="1523714"/>
                  <a:pt x="923925" y="1488114"/>
                </a:cubicBezTo>
                <a:lnTo>
                  <a:pt x="923925" y="64461"/>
                </a:lnTo>
                <a:cubicBezTo>
                  <a:pt x="923925" y="28860"/>
                  <a:pt x="895064" y="0"/>
                  <a:pt x="859464" y="0"/>
                </a:cubicBezTo>
                <a:close/>
              </a:path>
            </a:pathLst>
          </a:custGeom>
          <a:solidFill>
            <a:srgbClr val="FFFFFF">
              <a:alpha val="74901"/>
            </a:srgbClr>
          </a:solidFill>
          <a:ln w="9525">
            <a:noFill/>
            <a:round/>
            <a:headEnd/>
            <a:tailEnd/>
          </a:ln>
        </p:spPr>
        <p:txBody>
          <a:bodyPr wrap="none" anchor="ctr"/>
          <a:lstStyle/>
          <a:p>
            <a:endParaRPr lang="en-US"/>
          </a:p>
        </p:txBody>
      </p:sp>
      <p:sp>
        <p:nvSpPr>
          <p:cNvPr id="403469" name="Freeform 37"/>
          <p:cNvSpPr>
            <a:spLocks noChangeArrowheads="1"/>
          </p:cNvSpPr>
          <p:nvPr/>
        </p:nvSpPr>
        <p:spPr bwMode="auto">
          <a:xfrm>
            <a:off x="5832475" y="1223963"/>
            <a:ext cx="922338" cy="1552575"/>
          </a:xfrm>
          <a:custGeom>
            <a:avLst/>
            <a:gdLst>
              <a:gd name="T0" fmla="*/ 64350 w 922337"/>
              <a:gd name="T1" fmla="*/ 0 h 1552575"/>
              <a:gd name="T2" fmla="*/ 64350 w 922337"/>
              <a:gd name="T3" fmla="*/ -1 h 1552575"/>
              <a:gd name="T4" fmla="*/ 1 w 922337"/>
              <a:gd name="T5" fmla="*/ 64349 h 1552575"/>
              <a:gd name="T6" fmla="*/ 0 w 922337"/>
              <a:gd name="T7" fmla="*/ 1488225 h 1552575"/>
              <a:gd name="T8" fmla="*/ 1 w 922337"/>
              <a:gd name="T9" fmla="*/ 1488224 h 1552575"/>
              <a:gd name="T10" fmla="*/ 64349 w 922337"/>
              <a:gd name="T11" fmla="*/ 1552575 h 1552575"/>
              <a:gd name="T12" fmla="*/ 857989 w 922337"/>
              <a:gd name="T13" fmla="*/ 1552575 h 1552575"/>
              <a:gd name="T14" fmla="*/ 857989 w 922337"/>
              <a:gd name="T15" fmla="*/ 1552574 h 1552575"/>
              <a:gd name="T16" fmla="*/ 922339 w 922337"/>
              <a:gd name="T17" fmla="*/ 1488225 h 1552575"/>
              <a:gd name="T18" fmla="*/ 922339 w 922337"/>
              <a:gd name="T19" fmla="*/ 64350 h 1552575"/>
              <a:gd name="T20" fmla="*/ 857989 w 922337"/>
              <a:gd name="T21" fmla="*/ 0 h 15525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18848 w 922337"/>
              <a:gd name="T34" fmla="*/ 18848 h 1552575"/>
              <a:gd name="T35" fmla="*/ 903489 w 922337"/>
              <a:gd name="T36" fmla="*/ 1533727 h 15525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2337" h="1552575">
                <a:moveTo>
                  <a:pt x="64350" y="0"/>
                </a:moveTo>
                <a:lnTo>
                  <a:pt x="64350" y="-1"/>
                </a:lnTo>
                <a:cubicBezTo>
                  <a:pt x="28810" y="-1"/>
                  <a:pt x="1" y="28810"/>
                  <a:pt x="1" y="64349"/>
                </a:cubicBezTo>
                <a:lnTo>
                  <a:pt x="0" y="1488225"/>
                </a:lnTo>
                <a:lnTo>
                  <a:pt x="1" y="1488224"/>
                </a:lnTo>
                <a:cubicBezTo>
                  <a:pt x="1" y="1523764"/>
                  <a:pt x="28810" y="1552575"/>
                  <a:pt x="64349" y="1552575"/>
                </a:cubicBezTo>
                <a:lnTo>
                  <a:pt x="857987" y="1552575"/>
                </a:lnTo>
                <a:lnTo>
                  <a:pt x="857987" y="1552574"/>
                </a:lnTo>
                <a:cubicBezTo>
                  <a:pt x="893526" y="1552574"/>
                  <a:pt x="922337" y="1523764"/>
                  <a:pt x="922337" y="1488225"/>
                </a:cubicBezTo>
                <a:lnTo>
                  <a:pt x="922337" y="64350"/>
                </a:lnTo>
                <a:cubicBezTo>
                  <a:pt x="922337" y="28810"/>
                  <a:pt x="893526" y="0"/>
                  <a:pt x="857987" y="0"/>
                </a:cubicBezTo>
                <a:close/>
              </a:path>
            </a:pathLst>
          </a:custGeom>
          <a:solidFill>
            <a:srgbClr val="FFFFFF">
              <a:alpha val="74901"/>
            </a:srgbClr>
          </a:solidFill>
          <a:ln w="9525">
            <a:noFill/>
            <a:round/>
            <a:headEnd/>
            <a:tailEnd/>
          </a:ln>
        </p:spPr>
        <p:txBody>
          <a:bodyPr wrap="none" anchor="ctr"/>
          <a:lstStyle/>
          <a:p>
            <a:endParaRPr lang="en-US"/>
          </a:p>
        </p:txBody>
      </p:sp>
      <p:sp>
        <p:nvSpPr>
          <p:cNvPr id="403470" name="Freeform 38"/>
          <p:cNvSpPr>
            <a:spLocks noChangeArrowheads="1"/>
          </p:cNvSpPr>
          <p:nvPr/>
        </p:nvSpPr>
        <p:spPr bwMode="auto">
          <a:xfrm>
            <a:off x="6821488" y="1223963"/>
            <a:ext cx="922337" cy="1552575"/>
          </a:xfrm>
          <a:custGeom>
            <a:avLst/>
            <a:gdLst>
              <a:gd name="T0" fmla="*/ 64350 w 922338"/>
              <a:gd name="T1" fmla="*/ 0 h 1552575"/>
              <a:gd name="T2" fmla="*/ 64350 w 922338"/>
              <a:gd name="T3" fmla="*/ -1 h 1552575"/>
              <a:gd name="T4" fmla="*/ 1 w 922338"/>
              <a:gd name="T5" fmla="*/ 64349 h 1552575"/>
              <a:gd name="T6" fmla="*/ 0 w 922338"/>
              <a:gd name="T7" fmla="*/ 1488225 h 1552575"/>
              <a:gd name="T8" fmla="*/ 1 w 922338"/>
              <a:gd name="T9" fmla="*/ 1488224 h 1552575"/>
              <a:gd name="T10" fmla="*/ 64349 w 922338"/>
              <a:gd name="T11" fmla="*/ 1552575 h 1552575"/>
              <a:gd name="T12" fmla="*/ 857986 w 922338"/>
              <a:gd name="T13" fmla="*/ 1552575 h 1552575"/>
              <a:gd name="T14" fmla="*/ 857986 w 922338"/>
              <a:gd name="T15" fmla="*/ 1552574 h 1552575"/>
              <a:gd name="T16" fmla="*/ 922336 w 922338"/>
              <a:gd name="T17" fmla="*/ 1488225 h 1552575"/>
              <a:gd name="T18" fmla="*/ 922336 w 922338"/>
              <a:gd name="T19" fmla="*/ 64350 h 1552575"/>
              <a:gd name="T20" fmla="*/ 857986 w 922338"/>
              <a:gd name="T21" fmla="*/ 0 h 15525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18848 w 922338"/>
              <a:gd name="T34" fmla="*/ 18848 h 1552575"/>
              <a:gd name="T35" fmla="*/ 903490 w 922338"/>
              <a:gd name="T36" fmla="*/ 1533727 h 15525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2338" h="1552575">
                <a:moveTo>
                  <a:pt x="64350" y="0"/>
                </a:moveTo>
                <a:lnTo>
                  <a:pt x="64350" y="-1"/>
                </a:lnTo>
                <a:cubicBezTo>
                  <a:pt x="28810" y="-1"/>
                  <a:pt x="1" y="28810"/>
                  <a:pt x="1" y="64349"/>
                </a:cubicBezTo>
                <a:lnTo>
                  <a:pt x="0" y="1488225"/>
                </a:lnTo>
                <a:lnTo>
                  <a:pt x="1" y="1488224"/>
                </a:lnTo>
                <a:cubicBezTo>
                  <a:pt x="1" y="1523764"/>
                  <a:pt x="28810" y="1552575"/>
                  <a:pt x="64349" y="1552575"/>
                </a:cubicBezTo>
                <a:lnTo>
                  <a:pt x="857988" y="1552575"/>
                </a:lnTo>
                <a:lnTo>
                  <a:pt x="857988" y="1552574"/>
                </a:lnTo>
                <a:cubicBezTo>
                  <a:pt x="893527" y="1552574"/>
                  <a:pt x="922338" y="1523764"/>
                  <a:pt x="922338" y="1488225"/>
                </a:cubicBezTo>
                <a:lnTo>
                  <a:pt x="922338" y="64350"/>
                </a:lnTo>
                <a:cubicBezTo>
                  <a:pt x="922338" y="28810"/>
                  <a:pt x="893527" y="0"/>
                  <a:pt x="857988" y="0"/>
                </a:cubicBezTo>
                <a:close/>
              </a:path>
            </a:pathLst>
          </a:custGeom>
          <a:solidFill>
            <a:srgbClr val="FFFFFF">
              <a:alpha val="74901"/>
            </a:srgbClr>
          </a:solidFill>
          <a:ln w="9525">
            <a:noFill/>
            <a:round/>
            <a:headEnd/>
            <a:tailEnd/>
          </a:ln>
        </p:spPr>
        <p:txBody>
          <a:bodyPr wrap="none" anchor="ctr"/>
          <a:lstStyle/>
          <a:p>
            <a:endParaRPr lang="en-US"/>
          </a:p>
        </p:txBody>
      </p:sp>
      <p:sp>
        <p:nvSpPr>
          <p:cNvPr id="403471" name="Freeform 39"/>
          <p:cNvSpPr>
            <a:spLocks noChangeArrowheads="1"/>
          </p:cNvSpPr>
          <p:nvPr/>
        </p:nvSpPr>
        <p:spPr bwMode="auto">
          <a:xfrm>
            <a:off x="7810500" y="1225550"/>
            <a:ext cx="923925" cy="1550988"/>
          </a:xfrm>
          <a:custGeom>
            <a:avLst/>
            <a:gdLst>
              <a:gd name="T0" fmla="*/ 64461 w 923925"/>
              <a:gd name="T1" fmla="*/ 0 h 1550988"/>
              <a:gd name="T2" fmla="*/ 64461 w 923925"/>
              <a:gd name="T3" fmla="*/ -1 h 1550988"/>
              <a:gd name="T4" fmla="*/ 1 w 923925"/>
              <a:gd name="T5" fmla="*/ 64460 h 1550988"/>
              <a:gd name="T6" fmla="*/ 0 w 923925"/>
              <a:gd name="T7" fmla="*/ 1486527 h 1550988"/>
              <a:gd name="T8" fmla="*/ 1 w 923925"/>
              <a:gd name="T9" fmla="*/ 1486526 h 1550988"/>
              <a:gd name="T10" fmla="*/ 64460 w 923925"/>
              <a:gd name="T11" fmla="*/ 1550988 h 1550988"/>
              <a:gd name="T12" fmla="*/ 859464 w 923925"/>
              <a:gd name="T13" fmla="*/ 1550988 h 1550988"/>
              <a:gd name="T14" fmla="*/ 859464 w 923925"/>
              <a:gd name="T15" fmla="*/ 1550987 h 1550988"/>
              <a:gd name="T16" fmla="*/ 923925 w 923925"/>
              <a:gd name="T17" fmla="*/ 1486527 h 1550988"/>
              <a:gd name="T18" fmla="*/ 923925 w 923925"/>
              <a:gd name="T19" fmla="*/ 64461 h 1550988"/>
              <a:gd name="T20" fmla="*/ 859464 w 923925"/>
              <a:gd name="T21" fmla="*/ 0 h 15509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18881 w 923925"/>
              <a:gd name="T34" fmla="*/ 18881 h 1550988"/>
              <a:gd name="T35" fmla="*/ 905044 w 923925"/>
              <a:gd name="T36" fmla="*/ 1532107 h 15509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3925" h="1550988">
                <a:moveTo>
                  <a:pt x="64461" y="0"/>
                </a:moveTo>
                <a:lnTo>
                  <a:pt x="64461" y="-1"/>
                </a:lnTo>
                <a:cubicBezTo>
                  <a:pt x="28860" y="-1"/>
                  <a:pt x="1" y="28860"/>
                  <a:pt x="1" y="64460"/>
                </a:cubicBezTo>
                <a:lnTo>
                  <a:pt x="0" y="1486527"/>
                </a:lnTo>
                <a:lnTo>
                  <a:pt x="1" y="1486526"/>
                </a:lnTo>
                <a:cubicBezTo>
                  <a:pt x="1" y="1522127"/>
                  <a:pt x="28860" y="1550988"/>
                  <a:pt x="64460" y="1550988"/>
                </a:cubicBezTo>
                <a:lnTo>
                  <a:pt x="859464" y="1550988"/>
                </a:lnTo>
                <a:lnTo>
                  <a:pt x="859464" y="1550987"/>
                </a:lnTo>
                <a:cubicBezTo>
                  <a:pt x="895064" y="1550987"/>
                  <a:pt x="923925" y="1522127"/>
                  <a:pt x="923925" y="1486527"/>
                </a:cubicBezTo>
                <a:lnTo>
                  <a:pt x="923925" y="64461"/>
                </a:lnTo>
                <a:cubicBezTo>
                  <a:pt x="923925" y="28860"/>
                  <a:pt x="895064" y="0"/>
                  <a:pt x="859464" y="0"/>
                </a:cubicBezTo>
                <a:close/>
              </a:path>
            </a:pathLst>
          </a:custGeom>
          <a:solidFill>
            <a:srgbClr val="FFFFFF">
              <a:alpha val="74901"/>
            </a:srgbClr>
          </a:solidFill>
          <a:ln w="9525">
            <a:noFill/>
            <a:round/>
            <a:headEnd/>
            <a:tailEnd/>
          </a:ln>
        </p:spPr>
        <p:txBody>
          <a:bodyPr wrap="none" anchor="ctr"/>
          <a:lstStyle/>
          <a:p>
            <a:endParaRPr lang="en-US"/>
          </a:p>
        </p:txBody>
      </p:sp>
      <p:pic>
        <p:nvPicPr>
          <p:cNvPr id="403472" name="Picture 40"/>
          <p:cNvPicPr>
            <a:picLocks noChangeAspect="1" noChangeArrowheads="1"/>
          </p:cNvPicPr>
          <p:nvPr/>
        </p:nvPicPr>
        <p:blipFill>
          <a:blip r:embed="rId3"/>
          <a:srcRect/>
          <a:stretch>
            <a:fillRect/>
          </a:stretch>
        </p:blipFill>
        <p:spPr bwMode="auto">
          <a:xfrm>
            <a:off x="5164138" y="3613150"/>
            <a:ext cx="2432050" cy="454025"/>
          </a:xfrm>
          <a:prstGeom prst="rect">
            <a:avLst/>
          </a:prstGeom>
          <a:noFill/>
          <a:ln w="9525">
            <a:noFill/>
            <a:round/>
            <a:headEnd/>
            <a:tailEnd/>
          </a:ln>
        </p:spPr>
      </p:pic>
      <p:sp>
        <p:nvSpPr>
          <p:cNvPr id="403473" name="Text Box 17"/>
          <p:cNvSpPr txBox="1">
            <a:spLocks noChangeArrowheads="1"/>
          </p:cNvSpPr>
          <p:nvPr/>
        </p:nvSpPr>
        <p:spPr bwMode="auto">
          <a:xfrm>
            <a:off x="7878763" y="3602038"/>
            <a:ext cx="763587" cy="458787"/>
          </a:xfrm>
          <a:prstGeom prst="rect">
            <a:avLst/>
          </a:prstGeom>
          <a:noFill/>
          <a:ln w="9525">
            <a:noFill/>
            <a:round/>
            <a:headEnd/>
            <a:tailEnd/>
          </a:ln>
        </p:spPr>
        <p:txBody>
          <a:bodyPr wrap="none" lIns="0" tIns="0" rIns="0" bIns="0">
            <a:spAutoFit/>
          </a:bodyPr>
          <a:lstStyle/>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0000"/>
                </a:solidFill>
                <a:ea typeface="Arial Unicode MS" pitchFamily="34" charset="-128"/>
                <a:cs typeface="Arial Unicode MS" pitchFamily="34" charset="-128"/>
              </a:rPr>
              <a:t>T-Series</a:t>
            </a:r>
          </a:p>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0000"/>
                </a:solidFill>
                <a:ea typeface="Arial Unicode MS" pitchFamily="34" charset="-128"/>
                <a:cs typeface="Arial Unicode MS" pitchFamily="34" charset="-128"/>
              </a:rPr>
              <a:t>Server</a:t>
            </a:r>
          </a:p>
        </p:txBody>
      </p:sp>
      <p:sp>
        <p:nvSpPr>
          <p:cNvPr id="403474" name="Line 18"/>
          <p:cNvSpPr>
            <a:spLocks noChangeShapeType="1"/>
          </p:cNvSpPr>
          <p:nvPr/>
        </p:nvSpPr>
        <p:spPr bwMode="auto">
          <a:xfrm flipV="1">
            <a:off x="3405188" y="1717675"/>
            <a:ext cx="1501775" cy="204788"/>
          </a:xfrm>
          <a:prstGeom prst="line">
            <a:avLst/>
          </a:prstGeom>
          <a:noFill/>
          <a:ln w="9000">
            <a:solidFill>
              <a:srgbClr val="000000"/>
            </a:solidFill>
            <a:miter lim="800000"/>
            <a:headEnd/>
            <a:tailEnd/>
          </a:ln>
        </p:spPr>
        <p:txBody>
          <a:bodyPr/>
          <a:lstStyle/>
          <a:p>
            <a:endParaRPr lang="en-US"/>
          </a:p>
        </p:txBody>
      </p:sp>
      <p:sp>
        <p:nvSpPr>
          <p:cNvPr id="403475" name="Line 19"/>
          <p:cNvSpPr>
            <a:spLocks noChangeShapeType="1"/>
          </p:cNvSpPr>
          <p:nvPr/>
        </p:nvSpPr>
        <p:spPr bwMode="auto">
          <a:xfrm>
            <a:off x="3378200" y="1978025"/>
            <a:ext cx="1520825" cy="160338"/>
          </a:xfrm>
          <a:prstGeom prst="line">
            <a:avLst/>
          </a:prstGeom>
          <a:noFill/>
          <a:ln w="9000">
            <a:solidFill>
              <a:srgbClr val="000000"/>
            </a:solidFill>
            <a:miter lim="800000"/>
            <a:headEnd/>
            <a:tailEnd/>
          </a:ln>
        </p:spPr>
        <p:txBody>
          <a:bodyPr/>
          <a:lstStyle/>
          <a:p>
            <a:endParaRPr lang="en-US"/>
          </a:p>
        </p:txBody>
      </p:sp>
      <p:sp>
        <p:nvSpPr>
          <p:cNvPr id="403476" name="Line 20"/>
          <p:cNvSpPr>
            <a:spLocks noChangeShapeType="1"/>
          </p:cNvSpPr>
          <p:nvPr/>
        </p:nvSpPr>
        <p:spPr bwMode="auto">
          <a:xfrm flipV="1">
            <a:off x="2098675" y="3140075"/>
            <a:ext cx="2652713" cy="4763"/>
          </a:xfrm>
          <a:prstGeom prst="line">
            <a:avLst/>
          </a:prstGeom>
          <a:noFill/>
          <a:ln w="9000">
            <a:solidFill>
              <a:srgbClr val="000000"/>
            </a:solidFill>
            <a:miter lim="800000"/>
            <a:headEnd/>
            <a:tailEnd/>
          </a:ln>
        </p:spPr>
        <p:txBody>
          <a:bodyPr/>
          <a:lstStyle/>
          <a:p>
            <a:endParaRPr lang="en-US"/>
          </a:p>
        </p:txBody>
      </p:sp>
      <p:sp>
        <p:nvSpPr>
          <p:cNvPr id="403477" name="Line 21"/>
          <p:cNvSpPr>
            <a:spLocks noChangeShapeType="1"/>
          </p:cNvSpPr>
          <p:nvPr/>
        </p:nvSpPr>
        <p:spPr bwMode="auto">
          <a:xfrm>
            <a:off x="3013075" y="3890963"/>
            <a:ext cx="1708150" cy="0"/>
          </a:xfrm>
          <a:prstGeom prst="line">
            <a:avLst/>
          </a:prstGeom>
          <a:noFill/>
          <a:ln w="9000">
            <a:solidFill>
              <a:srgbClr val="000000"/>
            </a:solidFill>
            <a:miter lim="800000"/>
            <a:headEnd/>
            <a:tailEnd/>
          </a:ln>
        </p:spPr>
        <p:txBody>
          <a:bodyPr/>
          <a:lstStyle/>
          <a:p>
            <a:endParaRPr lang="en-US"/>
          </a:p>
        </p:txBody>
      </p:sp>
      <p:pic>
        <p:nvPicPr>
          <p:cNvPr id="403478" name="Picture 46"/>
          <p:cNvPicPr>
            <a:picLocks noChangeAspect="1" noChangeArrowheads="1"/>
          </p:cNvPicPr>
          <p:nvPr/>
        </p:nvPicPr>
        <p:blipFill>
          <a:blip r:embed="rId4"/>
          <a:srcRect/>
          <a:stretch>
            <a:fillRect/>
          </a:stretch>
        </p:blipFill>
        <p:spPr bwMode="auto">
          <a:xfrm>
            <a:off x="6954838" y="1411288"/>
            <a:ext cx="685800" cy="393700"/>
          </a:xfrm>
          <a:prstGeom prst="rect">
            <a:avLst/>
          </a:prstGeom>
          <a:noFill/>
          <a:ln w="9525">
            <a:noFill/>
            <a:round/>
            <a:headEnd/>
            <a:tailEnd/>
          </a:ln>
        </p:spPr>
      </p:pic>
      <p:pic>
        <p:nvPicPr>
          <p:cNvPr id="403479" name="Picture 47"/>
          <p:cNvPicPr>
            <a:picLocks noChangeAspect="1" noChangeArrowheads="1"/>
          </p:cNvPicPr>
          <p:nvPr/>
        </p:nvPicPr>
        <p:blipFill>
          <a:blip r:embed="rId5"/>
          <a:srcRect/>
          <a:stretch>
            <a:fillRect/>
          </a:stretch>
        </p:blipFill>
        <p:spPr bwMode="auto">
          <a:xfrm>
            <a:off x="4902200" y="1544638"/>
            <a:ext cx="776288" cy="92075"/>
          </a:xfrm>
          <a:prstGeom prst="rect">
            <a:avLst/>
          </a:prstGeom>
          <a:noFill/>
          <a:ln w="9525">
            <a:noFill/>
            <a:round/>
            <a:headEnd/>
            <a:tailEnd/>
          </a:ln>
        </p:spPr>
      </p:pic>
      <p:pic>
        <p:nvPicPr>
          <p:cNvPr id="403480" name="Picture 49"/>
          <p:cNvPicPr>
            <a:picLocks noChangeAspect="1" noChangeArrowheads="1"/>
          </p:cNvPicPr>
          <p:nvPr/>
        </p:nvPicPr>
        <p:blipFill>
          <a:blip r:embed="rId6"/>
          <a:srcRect/>
          <a:stretch>
            <a:fillRect/>
          </a:stretch>
        </p:blipFill>
        <p:spPr bwMode="auto">
          <a:xfrm>
            <a:off x="6003925" y="1438275"/>
            <a:ext cx="639763" cy="311150"/>
          </a:xfrm>
          <a:prstGeom prst="rect">
            <a:avLst/>
          </a:prstGeom>
          <a:noFill/>
          <a:ln w="9525">
            <a:noFill/>
            <a:round/>
            <a:headEnd/>
            <a:tailEnd/>
          </a:ln>
        </p:spPr>
      </p:pic>
      <p:pic>
        <p:nvPicPr>
          <p:cNvPr id="403481" name="Picture 50"/>
          <p:cNvPicPr>
            <a:picLocks noChangeAspect="1" noChangeArrowheads="1"/>
          </p:cNvPicPr>
          <p:nvPr/>
        </p:nvPicPr>
        <p:blipFill>
          <a:blip r:embed="rId7"/>
          <a:srcRect/>
          <a:stretch>
            <a:fillRect/>
          </a:stretch>
        </p:blipFill>
        <p:spPr bwMode="auto">
          <a:xfrm>
            <a:off x="4900613" y="2200275"/>
            <a:ext cx="790575" cy="381000"/>
          </a:xfrm>
          <a:prstGeom prst="rect">
            <a:avLst/>
          </a:prstGeom>
          <a:solidFill>
            <a:srgbClr val="FFFFFF"/>
          </a:solidFill>
          <a:ln w="9525">
            <a:noFill/>
            <a:round/>
            <a:headEnd/>
            <a:tailEnd/>
          </a:ln>
        </p:spPr>
      </p:pic>
      <p:pic>
        <p:nvPicPr>
          <p:cNvPr id="403482" name="Picture 51"/>
          <p:cNvPicPr>
            <a:picLocks noChangeAspect="1" noChangeArrowheads="1"/>
          </p:cNvPicPr>
          <p:nvPr/>
        </p:nvPicPr>
        <p:blipFill>
          <a:blip r:embed="rId7"/>
          <a:srcRect/>
          <a:stretch>
            <a:fillRect/>
          </a:stretch>
        </p:blipFill>
        <p:spPr bwMode="auto">
          <a:xfrm>
            <a:off x="5919788" y="2200275"/>
            <a:ext cx="790575" cy="381000"/>
          </a:xfrm>
          <a:prstGeom prst="rect">
            <a:avLst/>
          </a:prstGeom>
          <a:solidFill>
            <a:srgbClr val="FFFFFF"/>
          </a:solidFill>
          <a:ln w="9525">
            <a:noFill/>
            <a:round/>
            <a:headEnd/>
            <a:tailEnd/>
          </a:ln>
        </p:spPr>
      </p:pic>
      <p:pic>
        <p:nvPicPr>
          <p:cNvPr id="403483" name="Picture 52"/>
          <p:cNvPicPr>
            <a:picLocks noChangeAspect="1" noChangeArrowheads="1"/>
          </p:cNvPicPr>
          <p:nvPr/>
        </p:nvPicPr>
        <p:blipFill>
          <a:blip r:embed="rId7"/>
          <a:srcRect/>
          <a:stretch>
            <a:fillRect/>
          </a:stretch>
        </p:blipFill>
        <p:spPr bwMode="auto">
          <a:xfrm>
            <a:off x="6910388" y="2200275"/>
            <a:ext cx="790575" cy="381000"/>
          </a:xfrm>
          <a:prstGeom prst="rect">
            <a:avLst/>
          </a:prstGeom>
          <a:solidFill>
            <a:srgbClr val="FFFFFF"/>
          </a:solidFill>
          <a:ln w="9525">
            <a:noFill/>
            <a:round/>
            <a:headEnd/>
            <a:tailEnd/>
          </a:ln>
        </p:spPr>
      </p:pic>
      <p:pic>
        <p:nvPicPr>
          <p:cNvPr id="403484" name="Picture 53"/>
          <p:cNvPicPr>
            <a:picLocks noChangeAspect="1" noChangeArrowheads="1"/>
          </p:cNvPicPr>
          <p:nvPr/>
        </p:nvPicPr>
        <p:blipFill>
          <a:blip r:embed="rId7"/>
          <a:srcRect/>
          <a:stretch>
            <a:fillRect/>
          </a:stretch>
        </p:blipFill>
        <p:spPr bwMode="auto">
          <a:xfrm>
            <a:off x="7900988" y="2200275"/>
            <a:ext cx="790575" cy="381000"/>
          </a:xfrm>
          <a:prstGeom prst="rect">
            <a:avLst/>
          </a:prstGeom>
          <a:solidFill>
            <a:srgbClr val="FFFFFF"/>
          </a:solidFill>
          <a:ln w="9525">
            <a:noFill/>
            <a:round/>
            <a:headEnd/>
            <a:tailEnd/>
          </a:ln>
        </p:spPr>
      </p:pic>
      <p:pic>
        <p:nvPicPr>
          <p:cNvPr id="403485" name="Picture 4" descr="MySQL_0910.gif"/>
          <p:cNvPicPr>
            <a:picLocks noChangeAspect="1"/>
          </p:cNvPicPr>
          <p:nvPr/>
        </p:nvPicPr>
        <p:blipFill>
          <a:blip r:embed="rId8"/>
          <a:srcRect/>
          <a:stretch>
            <a:fillRect/>
          </a:stretch>
        </p:blipFill>
        <p:spPr bwMode="auto">
          <a:xfrm>
            <a:off x="7959725" y="1362075"/>
            <a:ext cx="639763" cy="47148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5" name="Rectangle 2"/>
          <p:cNvSpPr>
            <a:spLocks noGrp="1" noChangeArrowheads="1"/>
          </p:cNvSpPr>
          <p:nvPr>
            <p:ph type="title"/>
          </p:nvPr>
        </p:nvSpPr>
        <p:spPr>
          <a:xfrm>
            <a:off x="869950" y="150813"/>
            <a:ext cx="8274050" cy="706437"/>
          </a:xfrm>
        </p:spPr>
        <p:txBody>
          <a:bodyPr/>
          <a:lstStyle/>
          <a:p>
            <a:r>
              <a:rPr lang="en-US" smtClean="0"/>
              <a:t>Secure Live Migration</a:t>
            </a:r>
          </a:p>
        </p:txBody>
      </p:sp>
      <p:sp>
        <p:nvSpPr>
          <p:cNvPr id="405506" name="Rectangle 3"/>
          <p:cNvSpPr>
            <a:spLocks noGrp="1" noChangeArrowheads="1"/>
          </p:cNvSpPr>
          <p:nvPr>
            <p:ph type="body" sz="half" idx="1"/>
          </p:nvPr>
        </p:nvSpPr>
        <p:spPr>
          <a:xfrm>
            <a:off x="342900" y="1019175"/>
            <a:ext cx="4695825" cy="3430588"/>
          </a:xfrm>
        </p:spPr>
        <p:txBody>
          <a:bodyPr/>
          <a:lstStyle/>
          <a:p>
            <a:r>
              <a:rPr lang="en-US" sz="2000" smtClean="0"/>
              <a:t>Live migration now available on SPARC T-Series systems </a:t>
            </a:r>
          </a:p>
          <a:p>
            <a:pPr lvl="1">
              <a:buClr>
                <a:schemeClr val="tx2"/>
              </a:buClr>
              <a:buFont typeface="Arial" pitchFamily="34" charset="0"/>
              <a:buChar char="•"/>
            </a:pPr>
            <a:r>
              <a:rPr lang="en-US" sz="1600" smtClean="0"/>
              <a:t>SPARC T4</a:t>
            </a:r>
          </a:p>
          <a:p>
            <a:pPr lvl="1">
              <a:buClr>
                <a:schemeClr val="tx2"/>
              </a:buClr>
              <a:buFont typeface="Arial" pitchFamily="34" charset="0"/>
              <a:buChar char="•"/>
            </a:pPr>
            <a:r>
              <a:rPr lang="en-US" sz="1600" smtClean="0"/>
              <a:t>SPARC T3</a:t>
            </a:r>
          </a:p>
          <a:p>
            <a:pPr lvl="1">
              <a:buClr>
                <a:schemeClr val="tx2"/>
              </a:buClr>
              <a:buFont typeface="Arial" pitchFamily="34" charset="0"/>
              <a:buChar char="•"/>
            </a:pPr>
            <a:r>
              <a:rPr lang="en-US" sz="1600" smtClean="0"/>
              <a:t>UltraSPARC T2 Plus</a:t>
            </a:r>
          </a:p>
          <a:p>
            <a:pPr lvl="1">
              <a:buClr>
                <a:schemeClr val="tx2"/>
              </a:buClr>
              <a:buFont typeface="Arial" pitchFamily="34" charset="0"/>
              <a:buChar char="•"/>
            </a:pPr>
            <a:r>
              <a:rPr lang="en-US" sz="1600" smtClean="0"/>
              <a:t>UltraSPARC T2</a:t>
            </a:r>
          </a:p>
          <a:p>
            <a:r>
              <a:rPr lang="en-US" sz="2000" smtClean="0"/>
              <a:t>On-chip crypto accelerators deliver secure, wire speed encryption for live migration</a:t>
            </a:r>
          </a:p>
          <a:p>
            <a:pPr lvl="1">
              <a:buClr>
                <a:schemeClr val="tx2"/>
              </a:buClr>
              <a:buFont typeface="Arial" pitchFamily="34" charset="0"/>
              <a:buChar char="•"/>
            </a:pPr>
            <a:r>
              <a:rPr lang="en-US" sz="1600" smtClean="0"/>
              <a:t>No additional hardware required</a:t>
            </a:r>
          </a:p>
          <a:p>
            <a:pPr lvl="1">
              <a:buClr>
                <a:schemeClr val="tx2"/>
              </a:buClr>
              <a:buFont typeface="Arial" pitchFamily="34" charset="0"/>
              <a:buChar char="•"/>
            </a:pPr>
            <a:r>
              <a:rPr lang="en-US" sz="1600" smtClean="0"/>
              <a:t>Eliminates requirement for dedicated network</a:t>
            </a:r>
          </a:p>
        </p:txBody>
      </p:sp>
      <p:sp>
        <p:nvSpPr>
          <p:cNvPr id="405507" name="Rectangle 21"/>
          <p:cNvSpPr>
            <a:spLocks noChangeArrowheads="1"/>
          </p:cNvSpPr>
          <p:nvPr/>
        </p:nvSpPr>
        <p:spPr bwMode="auto">
          <a:xfrm>
            <a:off x="768350" y="511175"/>
            <a:ext cx="6840538" cy="400050"/>
          </a:xfrm>
          <a:prstGeom prst="rect">
            <a:avLst/>
          </a:prstGeom>
          <a:noFill/>
          <a:ln w="9525">
            <a:noFill/>
            <a:miter lim="800000"/>
            <a:headEnd/>
            <a:tailEnd/>
          </a:ln>
        </p:spPr>
        <p:txBody>
          <a:bodyPr>
            <a:spAutoFit/>
          </a:bodyPr>
          <a:lstStyle/>
          <a:p>
            <a:r>
              <a:rPr lang="en-US" sz="2000" b="1">
                <a:solidFill>
                  <a:srgbClr val="FF0000"/>
                </a:solidFill>
              </a:rPr>
              <a:t>Eliminates Application Downtime</a:t>
            </a:r>
          </a:p>
        </p:txBody>
      </p:sp>
      <p:sp>
        <p:nvSpPr>
          <p:cNvPr id="405525" name="AutoShape 1045"/>
          <p:cNvSpPr>
            <a:spLocks noChangeArrowheads="1"/>
          </p:cNvSpPr>
          <p:nvPr/>
        </p:nvSpPr>
        <p:spPr bwMode="auto">
          <a:xfrm flipV="1">
            <a:off x="5332413" y="2260600"/>
            <a:ext cx="2716212" cy="1533525"/>
          </a:xfrm>
          <a:prstGeom prst="triangle">
            <a:avLst>
              <a:gd name="adj" fmla="val 50000"/>
            </a:avLst>
          </a:prstGeom>
          <a:gradFill rotWithShape="0">
            <a:gsLst>
              <a:gs pos="0">
                <a:srgbClr val="2F342D"/>
              </a:gs>
              <a:gs pos="50000">
                <a:srgbClr val="5F5F5F"/>
              </a:gs>
              <a:gs pos="100000">
                <a:srgbClr val="2F342D"/>
              </a:gs>
            </a:gsLst>
            <a:lin ang="0" scaled="1"/>
          </a:gradFill>
          <a:ln w="12700">
            <a:solidFill>
              <a:srgbClr val="5F5F5F"/>
            </a:solidFill>
            <a:miter lim="800000"/>
            <a:headEnd/>
            <a:tailEnd/>
          </a:ln>
          <a:effectLst/>
        </p:spPr>
        <p:txBody>
          <a:bodyPr anchor="ctr">
            <a:spAutoFit/>
          </a:bodyPr>
          <a:lstStyle/>
          <a:p>
            <a:endParaRPr lang="en-US"/>
          </a:p>
        </p:txBody>
      </p:sp>
      <p:sp>
        <p:nvSpPr>
          <p:cNvPr id="405526" name="Oval 1046"/>
          <p:cNvSpPr>
            <a:spLocks noChangeArrowheads="1"/>
          </p:cNvSpPr>
          <p:nvPr/>
        </p:nvSpPr>
        <p:spPr bwMode="auto">
          <a:xfrm>
            <a:off x="5313363" y="1665288"/>
            <a:ext cx="2757487" cy="1006475"/>
          </a:xfrm>
          <a:prstGeom prst="ellipse">
            <a:avLst/>
          </a:prstGeom>
          <a:solidFill>
            <a:srgbClr val="5F5F5F"/>
          </a:solidFill>
          <a:ln w="9525">
            <a:solidFill>
              <a:srgbClr val="5F5F5F"/>
            </a:solidFill>
            <a:round/>
            <a:headEnd/>
            <a:tailEnd/>
          </a:ln>
          <a:effectLst/>
        </p:spPr>
        <p:txBody>
          <a:bodyPr anchor="ctr">
            <a:spAutoFit/>
          </a:bodyPr>
          <a:lstStyle/>
          <a:p>
            <a:endParaRPr lang="en-US"/>
          </a:p>
        </p:txBody>
      </p:sp>
      <p:pic>
        <p:nvPicPr>
          <p:cNvPr id="405527" name="Picture 1047" descr="C:\Documents and Settings\ahawley\My Documents\OUTBOUND\PRESOS_CUSTOMER\GRAPHICS\Network\Network.png"/>
          <p:cNvPicPr>
            <a:picLocks noChangeAspect="1" noChangeArrowheads="1"/>
          </p:cNvPicPr>
          <p:nvPr/>
        </p:nvPicPr>
        <p:blipFill>
          <a:blip r:embed="rId3"/>
          <a:srcRect/>
          <a:stretch>
            <a:fillRect/>
          </a:stretch>
        </p:blipFill>
        <p:spPr bwMode="auto">
          <a:xfrm>
            <a:off x="5792788" y="1539875"/>
            <a:ext cx="1889125" cy="1098550"/>
          </a:xfrm>
          <a:prstGeom prst="rect">
            <a:avLst/>
          </a:prstGeom>
          <a:noFill/>
        </p:spPr>
      </p:pic>
      <p:pic>
        <p:nvPicPr>
          <p:cNvPr id="405528" name="Picture 1048" descr="C:\Documents and Settings\ahawley\My Documents\OUTBOUND\PRESOS_CUSTOMER\GRAPHICS\NewServer\NewServer.png"/>
          <p:cNvPicPr>
            <a:picLocks noChangeAspect="1" noChangeArrowheads="1"/>
          </p:cNvPicPr>
          <p:nvPr/>
        </p:nvPicPr>
        <p:blipFill>
          <a:blip r:embed="rId4"/>
          <a:srcRect/>
          <a:stretch>
            <a:fillRect/>
          </a:stretch>
        </p:blipFill>
        <p:spPr bwMode="auto">
          <a:xfrm>
            <a:off x="5948363" y="958850"/>
            <a:ext cx="539750" cy="893763"/>
          </a:xfrm>
          <a:prstGeom prst="rect">
            <a:avLst/>
          </a:prstGeom>
          <a:noFill/>
        </p:spPr>
      </p:pic>
      <p:pic>
        <p:nvPicPr>
          <p:cNvPr id="405529" name="Picture 1049" descr="C:\Documents and Settings\ahawley\My Documents\OUTBOUND\PRESOS_CUSTOMER\GRAPHICS\NewServer\NewServer.png"/>
          <p:cNvPicPr>
            <a:picLocks noChangeAspect="1" noChangeArrowheads="1"/>
          </p:cNvPicPr>
          <p:nvPr/>
        </p:nvPicPr>
        <p:blipFill>
          <a:blip r:embed="rId4"/>
          <a:srcRect/>
          <a:stretch>
            <a:fillRect/>
          </a:stretch>
        </p:blipFill>
        <p:spPr bwMode="auto">
          <a:xfrm>
            <a:off x="5630863" y="1527175"/>
            <a:ext cx="539750" cy="893763"/>
          </a:xfrm>
          <a:prstGeom prst="rect">
            <a:avLst/>
          </a:prstGeom>
          <a:noFill/>
        </p:spPr>
      </p:pic>
      <p:pic>
        <p:nvPicPr>
          <p:cNvPr id="405530" name="Picture 1050" descr="C:\Documents and Settings\ahawley\My Documents\OUTBOUND\PRESOS_CUSTOMER\GRAPHICS\NewServer\NewServer.png"/>
          <p:cNvPicPr>
            <a:picLocks noChangeAspect="1" noChangeArrowheads="1"/>
          </p:cNvPicPr>
          <p:nvPr/>
        </p:nvPicPr>
        <p:blipFill>
          <a:blip r:embed="rId4"/>
          <a:srcRect/>
          <a:stretch>
            <a:fillRect/>
          </a:stretch>
        </p:blipFill>
        <p:spPr bwMode="auto">
          <a:xfrm>
            <a:off x="6897688" y="966788"/>
            <a:ext cx="541337" cy="893762"/>
          </a:xfrm>
          <a:prstGeom prst="rect">
            <a:avLst/>
          </a:prstGeom>
          <a:noFill/>
        </p:spPr>
      </p:pic>
      <p:grpSp>
        <p:nvGrpSpPr>
          <p:cNvPr id="405531" name="Group 1051"/>
          <p:cNvGrpSpPr>
            <a:grpSpLocks/>
          </p:cNvGrpSpPr>
          <p:nvPr/>
        </p:nvGrpSpPr>
        <p:grpSpPr bwMode="auto">
          <a:xfrm>
            <a:off x="7075488" y="1179513"/>
            <a:ext cx="288925" cy="514350"/>
            <a:chOff x="1575" y="2780"/>
            <a:chExt cx="128" cy="236"/>
          </a:xfrm>
        </p:grpSpPr>
        <p:pic>
          <p:nvPicPr>
            <p:cNvPr id="405532" name="Picture 1052" descr="C:\Documents and Settings\ahawley\My Documents\OUTBOUND\PRESOS_CUSTOMER\GRAPHICS\ServerIdentity\ServerIdentity.png"/>
            <p:cNvPicPr>
              <a:picLocks noChangeAspect="1" noChangeArrowheads="1"/>
            </p:cNvPicPr>
            <p:nvPr/>
          </p:nvPicPr>
          <p:blipFill>
            <a:blip r:embed="rId5"/>
            <a:srcRect/>
            <a:stretch>
              <a:fillRect/>
            </a:stretch>
          </p:blipFill>
          <p:spPr bwMode="auto">
            <a:xfrm>
              <a:off x="1578" y="2876"/>
              <a:ext cx="125" cy="140"/>
            </a:xfrm>
            <a:prstGeom prst="rect">
              <a:avLst/>
            </a:prstGeom>
            <a:noFill/>
          </p:spPr>
        </p:pic>
        <p:pic>
          <p:nvPicPr>
            <p:cNvPr id="405533" name="Picture 1053" descr="C:\Documents and Settings\ahawley\My Documents\OUTBOUND\PRESOS_CUSTOMER\GRAPHICS\ServerIdentity\ServerIdentity.png"/>
            <p:cNvPicPr>
              <a:picLocks noChangeAspect="1" noChangeArrowheads="1"/>
            </p:cNvPicPr>
            <p:nvPr/>
          </p:nvPicPr>
          <p:blipFill>
            <a:blip r:embed="rId5"/>
            <a:srcRect/>
            <a:stretch>
              <a:fillRect/>
            </a:stretch>
          </p:blipFill>
          <p:spPr bwMode="auto">
            <a:xfrm>
              <a:off x="1575" y="2780"/>
              <a:ext cx="125" cy="140"/>
            </a:xfrm>
            <a:prstGeom prst="rect">
              <a:avLst/>
            </a:prstGeom>
            <a:noFill/>
          </p:spPr>
        </p:pic>
      </p:grpSp>
      <p:pic>
        <p:nvPicPr>
          <p:cNvPr id="405534" name="Picture 1054" descr="C:\Documents and Settings\ahawley\My Documents\OUTBOUND\PRESOS_CUSTOMER\GRAPHICS\NewServer\NewServer.png"/>
          <p:cNvPicPr>
            <a:picLocks noChangeAspect="1" noChangeArrowheads="1"/>
          </p:cNvPicPr>
          <p:nvPr/>
        </p:nvPicPr>
        <p:blipFill>
          <a:blip r:embed="rId4"/>
          <a:srcRect/>
          <a:stretch>
            <a:fillRect/>
          </a:stretch>
        </p:blipFill>
        <p:spPr bwMode="auto">
          <a:xfrm>
            <a:off x="6399213" y="1906588"/>
            <a:ext cx="541337" cy="893762"/>
          </a:xfrm>
          <a:prstGeom prst="rect">
            <a:avLst/>
          </a:prstGeom>
          <a:noFill/>
        </p:spPr>
      </p:pic>
      <p:pic>
        <p:nvPicPr>
          <p:cNvPr id="405535" name="Picture 1055" descr="C:\Documents and Settings\ahawley\My Documents\OUTBOUND\PRESOS_CUSTOMER\GRAPHICS\NewServer\NewServer.png"/>
          <p:cNvPicPr>
            <a:picLocks noChangeAspect="1" noChangeArrowheads="1"/>
          </p:cNvPicPr>
          <p:nvPr/>
        </p:nvPicPr>
        <p:blipFill>
          <a:blip r:embed="rId4"/>
          <a:srcRect/>
          <a:stretch>
            <a:fillRect/>
          </a:stretch>
        </p:blipFill>
        <p:spPr bwMode="auto">
          <a:xfrm>
            <a:off x="7207250" y="1536700"/>
            <a:ext cx="539750" cy="893763"/>
          </a:xfrm>
          <a:prstGeom prst="rect">
            <a:avLst/>
          </a:prstGeom>
          <a:noFill/>
        </p:spPr>
      </p:pic>
      <p:grpSp>
        <p:nvGrpSpPr>
          <p:cNvPr id="405536" name="Group 1056"/>
          <p:cNvGrpSpPr>
            <a:grpSpLocks/>
          </p:cNvGrpSpPr>
          <p:nvPr/>
        </p:nvGrpSpPr>
        <p:grpSpPr bwMode="auto">
          <a:xfrm>
            <a:off x="6583363" y="2133600"/>
            <a:ext cx="287337" cy="514350"/>
            <a:chOff x="1575" y="2780"/>
            <a:chExt cx="128" cy="236"/>
          </a:xfrm>
        </p:grpSpPr>
        <p:pic>
          <p:nvPicPr>
            <p:cNvPr id="405537" name="Picture 1057" descr="C:\Documents and Settings\ahawley\My Documents\OUTBOUND\PRESOS_CUSTOMER\GRAPHICS\ServerIdentity\ServerIdentity.png"/>
            <p:cNvPicPr>
              <a:picLocks noChangeAspect="1" noChangeArrowheads="1"/>
            </p:cNvPicPr>
            <p:nvPr/>
          </p:nvPicPr>
          <p:blipFill>
            <a:blip r:embed="rId5"/>
            <a:srcRect/>
            <a:stretch>
              <a:fillRect/>
            </a:stretch>
          </p:blipFill>
          <p:spPr bwMode="auto">
            <a:xfrm>
              <a:off x="1578" y="2876"/>
              <a:ext cx="125" cy="140"/>
            </a:xfrm>
            <a:prstGeom prst="rect">
              <a:avLst/>
            </a:prstGeom>
            <a:noFill/>
          </p:spPr>
        </p:pic>
        <p:pic>
          <p:nvPicPr>
            <p:cNvPr id="405538" name="Picture 1058" descr="C:\Documents and Settings\ahawley\My Documents\OUTBOUND\PRESOS_CUSTOMER\GRAPHICS\ServerIdentity\ServerIdentity.png"/>
            <p:cNvPicPr>
              <a:picLocks noChangeAspect="1" noChangeArrowheads="1"/>
            </p:cNvPicPr>
            <p:nvPr/>
          </p:nvPicPr>
          <p:blipFill>
            <a:blip r:embed="rId5"/>
            <a:srcRect/>
            <a:stretch>
              <a:fillRect/>
            </a:stretch>
          </p:blipFill>
          <p:spPr bwMode="auto">
            <a:xfrm>
              <a:off x="1575" y="2780"/>
              <a:ext cx="125" cy="140"/>
            </a:xfrm>
            <a:prstGeom prst="rect">
              <a:avLst/>
            </a:prstGeom>
            <a:noFill/>
          </p:spPr>
        </p:pic>
      </p:grpSp>
      <p:grpSp>
        <p:nvGrpSpPr>
          <p:cNvPr id="405539" name="Group 1059"/>
          <p:cNvGrpSpPr>
            <a:grpSpLocks/>
          </p:cNvGrpSpPr>
          <p:nvPr/>
        </p:nvGrpSpPr>
        <p:grpSpPr bwMode="auto">
          <a:xfrm>
            <a:off x="6043613" y="1179513"/>
            <a:ext cx="287337" cy="514350"/>
            <a:chOff x="1575" y="2780"/>
            <a:chExt cx="128" cy="236"/>
          </a:xfrm>
        </p:grpSpPr>
        <p:pic>
          <p:nvPicPr>
            <p:cNvPr id="405540" name="Picture 1060" descr="C:\Documents and Settings\ahawley\My Documents\OUTBOUND\PRESOS_CUSTOMER\GRAPHICS\ServerIdentity\ServerIdentity.png"/>
            <p:cNvPicPr>
              <a:picLocks noChangeAspect="1" noChangeArrowheads="1"/>
            </p:cNvPicPr>
            <p:nvPr/>
          </p:nvPicPr>
          <p:blipFill>
            <a:blip r:embed="rId5"/>
            <a:srcRect/>
            <a:stretch>
              <a:fillRect/>
            </a:stretch>
          </p:blipFill>
          <p:spPr bwMode="auto">
            <a:xfrm>
              <a:off x="1578" y="2876"/>
              <a:ext cx="125" cy="140"/>
            </a:xfrm>
            <a:prstGeom prst="rect">
              <a:avLst/>
            </a:prstGeom>
            <a:noFill/>
          </p:spPr>
        </p:pic>
        <p:pic>
          <p:nvPicPr>
            <p:cNvPr id="405541" name="Picture 1061" descr="C:\Documents and Settings\ahawley\My Documents\OUTBOUND\PRESOS_CUSTOMER\GRAPHICS\ServerIdentity\ServerIdentity.png"/>
            <p:cNvPicPr>
              <a:picLocks noChangeAspect="1" noChangeArrowheads="1"/>
            </p:cNvPicPr>
            <p:nvPr/>
          </p:nvPicPr>
          <p:blipFill>
            <a:blip r:embed="rId5"/>
            <a:srcRect/>
            <a:stretch>
              <a:fillRect/>
            </a:stretch>
          </p:blipFill>
          <p:spPr bwMode="auto">
            <a:xfrm>
              <a:off x="1575" y="2780"/>
              <a:ext cx="125" cy="140"/>
            </a:xfrm>
            <a:prstGeom prst="rect">
              <a:avLst/>
            </a:prstGeom>
            <a:noFill/>
          </p:spPr>
        </p:pic>
      </p:grpSp>
      <p:pic>
        <p:nvPicPr>
          <p:cNvPr id="405542" name="Picture 1062" descr="C:\Documents and Settings\ahawley\My Documents\OUTBOUND\PRESOS_CUSTOMER\GRAPHICS\ServerIdentity\ServerIdentity.png"/>
          <p:cNvPicPr>
            <a:picLocks noChangeAspect="1" noChangeArrowheads="1"/>
          </p:cNvPicPr>
          <p:nvPr/>
        </p:nvPicPr>
        <p:blipFill>
          <a:blip r:embed="rId5"/>
          <a:srcRect/>
          <a:stretch>
            <a:fillRect/>
          </a:stretch>
        </p:blipFill>
        <p:spPr bwMode="auto">
          <a:xfrm>
            <a:off x="5765800" y="1963738"/>
            <a:ext cx="282575" cy="304800"/>
          </a:xfrm>
          <a:prstGeom prst="rect">
            <a:avLst/>
          </a:prstGeom>
          <a:noFill/>
        </p:spPr>
      </p:pic>
      <p:sp>
        <p:nvSpPr>
          <p:cNvPr id="405543" name="Line 1063"/>
          <p:cNvSpPr>
            <a:spLocks noChangeShapeType="1"/>
          </p:cNvSpPr>
          <p:nvPr/>
        </p:nvSpPr>
        <p:spPr bwMode="auto">
          <a:xfrm flipV="1">
            <a:off x="6151563" y="1887538"/>
            <a:ext cx="1328737" cy="1587"/>
          </a:xfrm>
          <a:prstGeom prst="line">
            <a:avLst/>
          </a:prstGeom>
          <a:noFill/>
          <a:ln w="76200">
            <a:solidFill>
              <a:schemeClr val="tx2"/>
            </a:solidFill>
            <a:round/>
            <a:headEnd/>
            <a:tailEnd type="triangle" w="sm" len="med"/>
          </a:ln>
          <a:effectLst/>
        </p:spPr>
        <p:txBody>
          <a:bodyPr>
            <a:spAutoFit/>
          </a:bodyPr>
          <a:lstStyle/>
          <a:p>
            <a:endParaRPr lang="en-US"/>
          </a:p>
        </p:txBody>
      </p:sp>
      <p:pic>
        <p:nvPicPr>
          <p:cNvPr id="405544" name="Picture 1064" descr="C:\Documents and Settings\ahawley\My Documents\OUTBOUND\PRESOS_CUSTOMER\GRAPHICS\ServerIdentity\ServerIdentity.png"/>
          <p:cNvPicPr>
            <a:picLocks noChangeAspect="1" noChangeArrowheads="1"/>
          </p:cNvPicPr>
          <p:nvPr/>
        </p:nvPicPr>
        <p:blipFill>
          <a:blip r:embed="rId5">
            <a:grayscl/>
          </a:blip>
          <a:srcRect/>
          <a:stretch>
            <a:fillRect/>
          </a:stretch>
        </p:blipFill>
        <p:spPr bwMode="auto">
          <a:xfrm>
            <a:off x="6011863" y="1749425"/>
            <a:ext cx="282575" cy="304800"/>
          </a:xfrm>
          <a:prstGeom prst="rect">
            <a:avLst/>
          </a:prstGeom>
          <a:noFill/>
        </p:spPr>
      </p:pic>
      <p:grpSp>
        <p:nvGrpSpPr>
          <p:cNvPr id="405545" name="Group 1065"/>
          <p:cNvGrpSpPr>
            <a:grpSpLocks/>
          </p:cNvGrpSpPr>
          <p:nvPr/>
        </p:nvGrpSpPr>
        <p:grpSpPr bwMode="auto">
          <a:xfrm>
            <a:off x="6176963" y="3294063"/>
            <a:ext cx="809625" cy="936625"/>
            <a:chOff x="3944" y="2284"/>
            <a:chExt cx="510" cy="590"/>
          </a:xfrm>
        </p:grpSpPr>
        <p:pic>
          <p:nvPicPr>
            <p:cNvPr id="405546" name="Picture 1066" descr="C:\Documents and Settings\ahawley\My Documents\OUTBOUND\PRESOS_CUSTOMER\GRAPHICS\ServerCluster\ServerCluster.png"/>
            <p:cNvPicPr>
              <a:picLocks noChangeAspect="1" noChangeArrowheads="1"/>
            </p:cNvPicPr>
            <p:nvPr/>
          </p:nvPicPr>
          <p:blipFill>
            <a:blip r:embed="rId6"/>
            <a:srcRect/>
            <a:stretch>
              <a:fillRect/>
            </a:stretch>
          </p:blipFill>
          <p:spPr bwMode="auto">
            <a:xfrm>
              <a:off x="3944" y="2284"/>
              <a:ext cx="510" cy="590"/>
            </a:xfrm>
            <a:prstGeom prst="rect">
              <a:avLst/>
            </a:prstGeom>
            <a:noFill/>
          </p:spPr>
        </p:pic>
        <p:pic>
          <p:nvPicPr>
            <p:cNvPr id="405547" name="Picture 1067" descr="C:\Documents and Settings\ahawley\My Documents\OUTBOUND\PRESOS_CUSTOMER\GRAPHICS\DatabaseGroup\DatabaseGroup.png"/>
            <p:cNvPicPr>
              <a:picLocks noChangeAspect="1" noChangeArrowheads="1"/>
            </p:cNvPicPr>
            <p:nvPr/>
          </p:nvPicPr>
          <p:blipFill>
            <a:blip r:embed="rId7"/>
            <a:srcRect/>
            <a:stretch>
              <a:fillRect/>
            </a:stretch>
          </p:blipFill>
          <p:spPr bwMode="auto">
            <a:xfrm>
              <a:off x="4324" y="2683"/>
              <a:ext cx="122" cy="125"/>
            </a:xfrm>
            <a:prstGeom prst="rect">
              <a:avLst/>
            </a:prstGeom>
            <a:noFill/>
          </p:spPr>
        </p:pic>
        <p:pic>
          <p:nvPicPr>
            <p:cNvPr id="405548" name="Picture 1068" descr="C:\Documents and Settings\ahawley\My Documents\OUTBOUND\PRESOS_CUSTOMER\GRAPHICS\DatabaseGroup\DatabaseGroup.png"/>
            <p:cNvPicPr>
              <a:picLocks noChangeAspect="1" noChangeArrowheads="1"/>
            </p:cNvPicPr>
            <p:nvPr/>
          </p:nvPicPr>
          <p:blipFill>
            <a:blip r:embed="rId7"/>
            <a:srcRect/>
            <a:stretch>
              <a:fillRect/>
            </a:stretch>
          </p:blipFill>
          <p:spPr bwMode="auto">
            <a:xfrm>
              <a:off x="4327" y="2569"/>
              <a:ext cx="122" cy="125"/>
            </a:xfrm>
            <a:prstGeom prst="rect">
              <a:avLst/>
            </a:prstGeom>
            <a:noFill/>
          </p:spPr>
        </p:pic>
      </p:grpSp>
      <p:sp>
        <p:nvSpPr>
          <p:cNvPr id="405549" name="Text Box 1069"/>
          <p:cNvSpPr txBox="1">
            <a:spLocks noChangeArrowheads="1"/>
          </p:cNvSpPr>
          <p:nvPr/>
        </p:nvSpPr>
        <p:spPr bwMode="auto">
          <a:xfrm>
            <a:off x="6061075" y="2974975"/>
            <a:ext cx="1260475" cy="287338"/>
          </a:xfrm>
          <a:prstGeom prst="rect">
            <a:avLst/>
          </a:prstGeom>
          <a:solidFill>
            <a:srgbClr val="3399FF"/>
          </a:solidFill>
          <a:ln w="12700">
            <a:solidFill>
              <a:schemeClr val="accent1"/>
            </a:solidFill>
            <a:miter lim="800000"/>
            <a:headEnd/>
            <a:tailEnd/>
          </a:ln>
          <a:effectLst/>
        </p:spPr>
        <p:txBody>
          <a:bodyPr wrap="none">
            <a:spAutoFit/>
          </a:bodyPr>
          <a:lstStyle/>
          <a:p>
            <a:pPr algn="ctr"/>
            <a:r>
              <a:rPr lang="en-US" sz="1200">
                <a:solidFill>
                  <a:schemeClr val="bg1"/>
                </a:solidFill>
                <a:cs typeface="Arial" pitchFamily="34" charset="0"/>
              </a:rPr>
              <a:t>Shared Storage</a:t>
            </a:r>
          </a:p>
        </p:txBody>
      </p:sp>
    </p:spTree>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7553" name="Picture 4" descr="ssparc_sc_t4-4_ta4d.png"/>
          <p:cNvPicPr>
            <a:picLocks noChangeAspect="1"/>
          </p:cNvPicPr>
          <p:nvPr/>
        </p:nvPicPr>
        <p:blipFill>
          <a:blip r:embed="rId3"/>
          <a:srcRect/>
          <a:stretch>
            <a:fillRect/>
          </a:stretch>
        </p:blipFill>
        <p:spPr bwMode="auto">
          <a:xfrm>
            <a:off x="7202488" y="715963"/>
            <a:ext cx="1154112" cy="2674937"/>
          </a:xfrm>
          <a:prstGeom prst="rect">
            <a:avLst/>
          </a:prstGeom>
          <a:noFill/>
          <a:ln w="9525">
            <a:noFill/>
            <a:miter lim="800000"/>
            <a:headEnd/>
            <a:tailEnd/>
          </a:ln>
        </p:spPr>
      </p:pic>
      <p:sp>
        <p:nvSpPr>
          <p:cNvPr id="407554" name="Title 1"/>
          <p:cNvSpPr>
            <a:spLocks noGrp="1"/>
          </p:cNvSpPr>
          <p:nvPr>
            <p:ph type="title"/>
          </p:nvPr>
        </p:nvSpPr>
        <p:spPr/>
        <p:txBody>
          <a:bodyPr/>
          <a:lstStyle/>
          <a:p>
            <a:r>
              <a:rPr lang="en-US" smtClean="0"/>
              <a:t>Oracle VM Server for SPARC</a:t>
            </a:r>
          </a:p>
        </p:txBody>
      </p:sp>
      <p:sp>
        <p:nvSpPr>
          <p:cNvPr id="407555" name="Content Placeholder 2"/>
          <p:cNvSpPr>
            <a:spLocks noGrp="1"/>
          </p:cNvSpPr>
          <p:nvPr>
            <p:ph sz="half" idx="1"/>
          </p:nvPr>
        </p:nvSpPr>
        <p:spPr>
          <a:xfrm>
            <a:off x="808038" y="1163638"/>
            <a:ext cx="4554537" cy="3297237"/>
          </a:xfrm>
        </p:spPr>
        <p:txBody>
          <a:bodyPr/>
          <a:lstStyle/>
          <a:p>
            <a:r>
              <a:rPr lang="en-US" smtClean="0"/>
              <a:t>SPARC T4 Servers</a:t>
            </a:r>
          </a:p>
          <a:p>
            <a:pPr lvl="1"/>
            <a:r>
              <a:rPr lang="en-US" smtClean="0"/>
              <a:t>Use dynamic CPU threading controls to optimize workload performance, enabled by Oracle VM Server for SPARC</a:t>
            </a:r>
          </a:p>
          <a:p>
            <a:r>
              <a:rPr lang="en-US" smtClean="0"/>
              <a:t>SPARC SuperCluster T4-4 System</a:t>
            </a:r>
          </a:p>
          <a:p>
            <a:pPr lvl="1"/>
            <a:r>
              <a:rPr lang="en-US" smtClean="0"/>
              <a:t>Integrates Oracle VM Server for SPARC to power many Oracle Solaris instances</a:t>
            </a:r>
          </a:p>
        </p:txBody>
      </p:sp>
      <p:sp>
        <p:nvSpPr>
          <p:cNvPr id="407556" name="Content Placeholder 3"/>
          <p:cNvSpPr>
            <a:spLocks noGrp="1"/>
          </p:cNvSpPr>
          <p:nvPr>
            <p:ph sz="half" idx="2"/>
          </p:nvPr>
        </p:nvSpPr>
        <p:spPr>
          <a:xfrm>
            <a:off x="808038" y="658813"/>
            <a:ext cx="8139112" cy="319087"/>
          </a:xfrm>
        </p:spPr>
        <p:txBody>
          <a:bodyPr/>
          <a:lstStyle/>
          <a:p>
            <a:r>
              <a:rPr lang="en-US" sz="2000" b="1" smtClean="0">
                <a:solidFill>
                  <a:schemeClr val="tx2"/>
                </a:solidFill>
              </a:rPr>
              <a:t>Optimized for SPARC T4</a:t>
            </a:r>
          </a:p>
        </p:txBody>
      </p:sp>
      <p:sp>
        <p:nvSpPr>
          <p:cNvPr id="7" name="AutoShape 18"/>
          <p:cNvSpPr>
            <a:spLocks/>
          </p:cNvSpPr>
          <p:nvPr/>
        </p:nvSpPr>
        <p:spPr bwMode="auto">
          <a:xfrm>
            <a:off x="6480175" y="1820863"/>
            <a:ext cx="941388" cy="779462"/>
          </a:xfrm>
          <a:prstGeom prst="star16">
            <a:avLst>
              <a:gd name="adj" fmla="val 38426"/>
            </a:avLst>
          </a:prstGeom>
          <a:solidFill>
            <a:srgbClr val="FF0000"/>
          </a:solidFill>
          <a:ln w="38100">
            <a:noFill/>
            <a:round/>
            <a:headEnd/>
            <a:tailEnd/>
          </a:ln>
          <a:effectLst>
            <a:outerShdw algn="ctr" rotWithShape="0">
              <a:srgbClr val="808080">
                <a:alpha val="25000"/>
              </a:srgbClr>
            </a:outerShdw>
          </a:effectLst>
        </p:spPr>
        <p:txBody>
          <a:bodyPr lIns="0" tIns="0" rIns="0" bIns="0"/>
          <a:lstStyle/>
          <a:p>
            <a:pPr algn="ctr">
              <a:lnSpc>
                <a:spcPct val="90000"/>
              </a:lnSpc>
              <a:spcBef>
                <a:spcPts val="425"/>
              </a:spcBef>
              <a:buClr>
                <a:srgbClr val="000000"/>
              </a:buClr>
              <a:buSzPct val="100000"/>
              <a:defRPr/>
            </a:pPr>
            <a:endParaRPr lang="en-US" sz="900" i="1">
              <a:solidFill>
                <a:srgbClr val="FFFFFF"/>
              </a:solidFill>
              <a:ea typeface="SimSun" pitchFamily="2" charset="-122"/>
              <a:cs typeface="Arial" pitchFamily="34" charset="0"/>
            </a:endParaRPr>
          </a:p>
        </p:txBody>
      </p:sp>
      <p:sp>
        <p:nvSpPr>
          <p:cNvPr id="407558" name="TextBox 23"/>
          <p:cNvSpPr txBox="1">
            <a:spLocks noChangeArrowheads="1"/>
          </p:cNvSpPr>
          <p:nvPr/>
        </p:nvSpPr>
        <p:spPr bwMode="auto">
          <a:xfrm>
            <a:off x="6467475" y="1993900"/>
            <a:ext cx="936625" cy="444500"/>
          </a:xfrm>
          <a:prstGeom prst="rect">
            <a:avLst/>
          </a:prstGeom>
          <a:noFill/>
          <a:ln w="9525">
            <a:noFill/>
            <a:miter lim="800000"/>
            <a:headEnd/>
            <a:tailEnd/>
          </a:ln>
        </p:spPr>
        <p:txBody>
          <a:bodyPr lIns="216734" tIns="108366" rIns="216734" bIns="108366">
            <a:spAutoFit/>
          </a:bodyPr>
          <a:lstStyle/>
          <a:p>
            <a:pPr algn="ctr">
              <a:lnSpc>
                <a:spcPct val="90000"/>
              </a:lnSpc>
              <a:spcBef>
                <a:spcPct val="50000"/>
              </a:spcBef>
              <a:buClr>
                <a:srgbClr val="667263"/>
              </a:buClr>
            </a:pPr>
            <a:r>
              <a:rPr lang="en-US" sz="1600" b="1" i="1">
                <a:solidFill>
                  <a:srgbClr val="FFFFFF"/>
                </a:solidFill>
              </a:rPr>
              <a:t>NEW </a:t>
            </a:r>
          </a:p>
        </p:txBody>
      </p:sp>
      <p:pic>
        <p:nvPicPr>
          <p:cNvPr id="407559" name="Picture 2"/>
          <p:cNvPicPr>
            <a:picLocks noChangeAspect="1" noChangeArrowheads="1"/>
          </p:cNvPicPr>
          <p:nvPr/>
        </p:nvPicPr>
        <p:blipFill>
          <a:blip r:embed="rId4"/>
          <a:srcRect/>
          <a:stretch>
            <a:fillRect/>
          </a:stretch>
        </p:blipFill>
        <p:spPr bwMode="auto">
          <a:xfrm>
            <a:off x="5429250" y="3395663"/>
            <a:ext cx="1290638" cy="682625"/>
          </a:xfrm>
          <a:prstGeom prst="rect">
            <a:avLst/>
          </a:prstGeom>
          <a:noFill/>
          <a:ln w="9525">
            <a:noFill/>
            <a:miter lim="800000"/>
            <a:headEnd/>
            <a:tailEnd/>
          </a:ln>
        </p:spPr>
      </p:pic>
      <p:pic>
        <p:nvPicPr>
          <p:cNvPr id="407560" name="Picture 3"/>
          <p:cNvPicPr>
            <a:picLocks noChangeAspect="1" noChangeArrowheads="1"/>
          </p:cNvPicPr>
          <p:nvPr/>
        </p:nvPicPr>
        <p:blipFill>
          <a:blip r:embed="rId5"/>
          <a:srcRect/>
          <a:stretch>
            <a:fillRect/>
          </a:stretch>
        </p:blipFill>
        <p:spPr bwMode="auto">
          <a:xfrm>
            <a:off x="5959475" y="4002088"/>
            <a:ext cx="1223963" cy="536575"/>
          </a:xfrm>
          <a:prstGeom prst="rect">
            <a:avLst/>
          </a:prstGeom>
          <a:noFill/>
          <a:ln w="9525">
            <a:noFill/>
            <a:miter lim="800000"/>
            <a:headEnd/>
            <a:tailEnd/>
          </a:ln>
        </p:spPr>
      </p:pic>
      <p:pic>
        <p:nvPicPr>
          <p:cNvPr id="407561" name="Picture 11" descr="PastedGraphic-1.jpg"/>
          <p:cNvPicPr>
            <a:picLocks noChangeAspect="1"/>
          </p:cNvPicPr>
          <p:nvPr/>
        </p:nvPicPr>
        <p:blipFill>
          <a:blip r:embed="rId6"/>
          <a:srcRect/>
          <a:stretch>
            <a:fillRect/>
          </a:stretch>
        </p:blipFill>
        <p:spPr bwMode="auto">
          <a:xfrm>
            <a:off x="6616700" y="2728913"/>
            <a:ext cx="568325" cy="839787"/>
          </a:xfrm>
          <a:prstGeom prst="rect">
            <a:avLst/>
          </a:prstGeom>
          <a:noFill/>
          <a:ln w="9525">
            <a:noFill/>
            <a:miter lim="800000"/>
            <a:headEnd/>
            <a:tailEnd/>
          </a:ln>
        </p:spPr>
      </p:pic>
      <p:pic>
        <p:nvPicPr>
          <p:cNvPr id="407562" name="Picture 24" descr="ssparc_t4-1sidesmall.png"/>
          <p:cNvPicPr>
            <a:picLocks noChangeAspect="1"/>
          </p:cNvPicPr>
          <p:nvPr/>
        </p:nvPicPr>
        <p:blipFill>
          <a:blip r:embed="rId7"/>
          <a:srcRect/>
          <a:stretch>
            <a:fillRect/>
          </a:stretch>
        </p:blipFill>
        <p:spPr bwMode="auto">
          <a:xfrm>
            <a:off x="6607175" y="3549650"/>
            <a:ext cx="1176338" cy="371475"/>
          </a:xfrm>
          <a:prstGeom prst="rect">
            <a:avLst/>
          </a:prstGeom>
          <a:noFill/>
          <a:ln w="9525">
            <a:noFill/>
            <a:miter lim="800000"/>
            <a:headEnd/>
            <a:tailEnd/>
          </a:ln>
        </p:spPr>
      </p:pic>
      <p:pic>
        <p:nvPicPr>
          <p:cNvPr id="407563" name="Picture 4"/>
          <p:cNvPicPr>
            <a:picLocks noChangeAspect="1" noChangeArrowheads="1"/>
          </p:cNvPicPr>
          <p:nvPr/>
        </p:nvPicPr>
        <p:blipFill>
          <a:blip r:embed="rId8"/>
          <a:srcRect/>
          <a:stretch>
            <a:fillRect/>
          </a:stretch>
        </p:blipFill>
        <p:spPr bwMode="auto">
          <a:xfrm>
            <a:off x="7732713" y="2908300"/>
            <a:ext cx="835025" cy="866775"/>
          </a:xfrm>
          <a:prstGeom prst="rect">
            <a:avLst/>
          </a:prstGeom>
          <a:noFill/>
          <a:ln w="9525">
            <a:noFill/>
            <a:miter lim="800000"/>
            <a:headEnd/>
            <a:tailEnd/>
          </a:ln>
        </p:spPr>
      </p:pic>
      <p:pic>
        <p:nvPicPr>
          <p:cNvPr id="407564" name="Picture 32"/>
          <p:cNvPicPr>
            <a:picLocks noChangeAspect="1" noChangeArrowheads="1"/>
          </p:cNvPicPr>
          <p:nvPr/>
        </p:nvPicPr>
        <p:blipFill>
          <a:blip r:embed="rId9"/>
          <a:srcRect/>
          <a:stretch>
            <a:fillRect/>
          </a:stretch>
        </p:blipFill>
        <p:spPr bwMode="auto">
          <a:xfrm>
            <a:off x="6718300" y="9415463"/>
            <a:ext cx="1835150" cy="2422525"/>
          </a:xfrm>
          <a:prstGeom prst="rect">
            <a:avLst/>
          </a:prstGeom>
          <a:noFill/>
          <a:ln w="12700">
            <a:noFill/>
            <a:miter lim="800000"/>
            <a:headEnd/>
            <a:tailEnd/>
          </a:ln>
        </p:spPr>
      </p:pic>
      <p:pic>
        <p:nvPicPr>
          <p:cNvPr id="407565" name="Picture 15" descr="OracleDB.png"/>
          <p:cNvPicPr>
            <a:picLocks noChangeAspect="1"/>
          </p:cNvPicPr>
          <p:nvPr/>
        </p:nvPicPr>
        <p:blipFill>
          <a:blip r:embed="rId10"/>
          <a:srcRect/>
          <a:stretch>
            <a:fillRect/>
          </a:stretch>
        </p:blipFill>
        <p:spPr bwMode="auto">
          <a:xfrm>
            <a:off x="8375650" y="3341688"/>
            <a:ext cx="649288" cy="857250"/>
          </a:xfrm>
          <a:prstGeom prst="rect">
            <a:avLst/>
          </a:prstGeom>
          <a:noFill/>
          <a:ln w="9525">
            <a:noFill/>
            <a:miter lim="800000"/>
            <a:headEnd/>
            <a:tailEnd/>
          </a:ln>
        </p:spPr>
      </p:pic>
      <p:pic>
        <p:nvPicPr>
          <p:cNvPr id="407566" name="Picture 16" descr="wlsuite_box.png"/>
          <p:cNvPicPr>
            <a:picLocks noChangeAspect="1"/>
          </p:cNvPicPr>
          <p:nvPr/>
        </p:nvPicPr>
        <p:blipFill>
          <a:blip r:embed="rId11"/>
          <a:srcRect/>
          <a:stretch>
            <a:fillRect/>
          </a:stretch>
        </p:blipFill>
        <p:spPr bwMode="auto">
          <a:xfrm>
            <a:off x="7380288" y="3471863"/>
            <a:ext cx="981075" cy="10255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01" name="Picture 1"/>
          <p:cNvPicPr>
            <a:picLocks noChangeAspect="1" noChangeArrowheads="1"/>
          </p:cNvPicPr>
          <p:nvPr/>
        </p:nvPicPr>
        <p:blipFill>
          <a:blip r:embed="rId3">
            <a:lum bright="6000"/>
          </a:blip>
          <a:srcRect/>
          <a:stretch>
            <a:fillRect/>
          </a:stretch>
        </p:blipFill>
        <p:spPr bwMode="auto">
          <a:xfrm>
            <a:off x="0" y="620713"/>
            <a:ext cx="9101138" cy="3886200"/>
          </a:xfrm>
          <a:prstGeom prst="rect">
            <a:avLst/>
          </a:prstGeom>
          <a:noFill/>
          <a:ln w="9525">
            <a:noFill/>
            <a:round/>
            <a:headEnd/>
            <a:tailEnd/>
          </a:ln>
        </p:spPr>
      </p:pic>
      <p:sp>
        <p:nvSpPr>
          <p:cNvPr id="409602" name="Rectangle 4"/>
          <p:cNvSpPr>
            <a:spLocks noGrp="1" noChangeArrowheads="1"/>
          </p:cNvSpPr>
          <p:nvPr>
            <p:ph type="title" idx="4294967295"/>
          </p:nvPr>
        </p:nvSpPr>
        <p:spPr/>
        <p:txBody>
          <a:bodyPr/>
          <a:lstStyle/>
          <a:p>
            <a:pPr defTabSz="449263" eaLnBrk="1" hangingPunct="1">
              <a:buClr>
                <a:srgbClr val="000000"/>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smtClean="0">
                <a:solidFill>
                  <a:srgbClr val="000000"/>
                </a:solidFill>
              </a:rPr>
              <a:t>Oracle Server and Desktop Virtualization</a:t>
            </a:r>
            <a:br>
              <a:rPr lang="en-GB" sz="2400" smtClean="0">
                <a:solidFill>
                  <a:srgbClr val="000000"/>
                </a:solidFill>
              </a:rPr>
            </a:br>
            <a:r>
              <a:rPr lang="en-GB" sz="2400" smtClean="0">
                <a:solidFill>
                  <a:srgbClr val="FD0000"/>
                </a:solidFill>
              </a:rPr>
              <a:t>Continuous Innovation</a:t>
            </a:r>
            <a:r>
              <a:rPr lang="en-US" sz="2400" smtClean="0"/>
              <a:t> </a:t>
            </a:r>
            <a:r>
              <a:rPr lang="en-US" sz="2400" smtClean="0">
                <a:solidFill>
                  <a:srgbClr val="000000"/>
                </a:solidFill>
              </a:rPr>
              <a:t/>
            </a:r>
            <a:br>
              <a:rPr lang="en-US" sz="2400" smtClean="0">
                <a:solidFill>
                  <a:srgbClr val="000000"/>
                </a:solidFill>
              </a:rPr>
            </a:br>
            <a:endParaRPr lang="en-US" sz="2400" smtClean="0">
              <a:solidFill>
                <a:srgbClr val="000000"/>
              </a:solidFill>
            </a:endParaRPr>
          </a:p>
        </p:txBody>
      </p:sp>
      <p:sp>
        <p:nvSpPr>
          <p:cNvPr id="21508" name="Line 4"/>
          <p:cNvSpPr>
            <a:spLocks noChangeShapeType="1"/>
          </p:cNvSpPr>
          <p:nvPr/>
        </p:nvSpPr>
        <p:spPr bwMode="auto">
          <a:xfrm flipH="1">
            <a:off x="1762125" y="960438"/>
            <a:ext cx="12700" cy="3648075"/>
          </a:xfrm>
          <a:prstGeom prst="line">
            <a:avLst/>
          </a:prstGeom>
          <a:noFill/>
          <a:ln w="9000">
            <a:solidFill>
              <a:srgbClr val="545F75"/>
            </a:solidFill>
            <a:prstDash val="sysDot"/>
            <a:miter lim="800000"/>
            <a:headEnd/>
            <a:tailEnd/>
          </a:ln>
        </p:spPr>
        <p:txBody>
          <a:bodyPr/>
          <a:lstStyle/>
          <a:p>
            <a:pPr>
              <a:defRPr/>
            </a:pPr>
            <a:endParaRPr lang="en-US">
              <a:solidFill>
                <a:srgbClr val="000000"/>
              </a:solidFill>
              <a:latin typeface="Arial" charset="0"/>
              <a:ea typeface="ＭＳ Ｐゴシック" pitchFamily="34" charset="-128"/>
            </a:endParaRPr>
          </a:p>
        </p:txBody>
      </p:sp>
      <p:sp>
        <p:nvSpPr>
          <p:cNvPr id="21509" name="Line 5"/>
          <p:cNvSpPr>
            <a:spLocks noChangeShapeType="1"/>
          </p:cNvSpPr>
          <p:nvPr/>
        </p:nvSpPr>
        <p:spPr bwMode="auto">
          <a:xfrm flipH="1">
            <a:off x="3438525" y="963613"/>
            <a:ext cx="4763" cy="3649662"/>
          </a:xfrm>
          <a:prstGeom prst="line">
            <a:avLst/>
          </a:prstGeom>
          <a:noFill/>
          <a:ln w="9000">
            <a:solidFill>
              <a:srgbClr val="545F75"/>
            </a:solidFill>
            <a:prstDash val="sysDot"/>
            <a:miter lim="800000"/>
            <a:headEnd/>
            <a:tailEnd/>
          </a:ln>
        </p:spPr>
        <p:txBody>
          <a:bodyPr/>
          <a:lstStyle/>
          <a:p>
            <a:pPr>
              <a:defRPr/>
            </a:pPr>
            <a:endParaRPr lang="en-US">
              <a:solidFill>
                <a:srgbClr val="000000"/>
              </a:solidFill>
              <a:latin typeface="Arial" charset="0"/>
              <a:ea typeface="ＭＳ Ｐゴシック" pitchFamily="34" charset="-128"/>
            </a:endParaRPr>
          </a:p>
        </p:txBody>
      </p:sp>
      <p:sp>
        <p:nvSpPr>
          <p:cNvPr id="21510" name="Line 6"/>
          <p:cNvSpPr>
            <a:spLocks noChangeShapeType="1"/>
          </p:cNvSpPr>
          <p:nvPr/>
        </p:nvSpPr>
        <p:spPr bwMode="auto">
          <a:xfrm flipH="1">
            <a:off x="5246688" y="960438"/>
            <a:ext cx="4762" cy="3646487"/>
          </a:xfrm>
          <a:prstGeom prst="line">
            <a:avLst/>
          </a:prstGeom>
          <a:noFill/>
          <a:ln w="9000">
            <a:solidFill>
              <a:srgbClr val="545F75"/>
            </a:solidFill>
            <a:prstDash val="sysDot"/>
            <a:miter lim="800000"/>
            <a:headEnd/>
            <a:tailEnd/>
          </a:ln>
        </p:spPr>
        <p:txBody>
          <a:bodyPr/>
          <a:lstStyle/>
          <a:p>
            <a:pPr>
              <a:defRPr/>
            </a:pPr>
            <a:endParaRPr lang="en-US">
              <a:solidFill>
                <a:srgbClr val="000000"/>
              </a:solidFill>
              <a:latin typeface="Arial" charset="0"/>
              <a:ea typeface="ＭＳ Ｐゴシック" pitchFamily="34" charset="-128"/>
            </a:endParaRPr>
          </a:p>
        </p:txBody>
      </p:sp>
      <p:sp>
        <p:nvSpPr>
          <p:cNvPr id="21511" name="Line 7"/>
          <p:cNvSpPr>
            <a:spLocks noChangeShapeType="1"/>
          </p:cNvSpPr>
          <p:nvPr/>
        </p:nvSpPr>
        <p:spPr bwMode="auto">
          <a:xfrm flipH="1">
            <a:off x="6591300" y="936625"/>
            <a:ext cx="12700" cy="3644900"/>
          </a:xfrm>
          <a:prstGeom prst="line">
            <a:avLst/>
          </a:prstGeom>
          <a:noFill/>
          <a:ln w="9000">
            <a:solidFill>
              <a:srgbClr val="545F75"/>
            </a:solidFill>
            <a:prstDash val="sysDot"/>
            <a:miter lim="800000"/>
            <a:headEnd/>
            <a:tailEnd/>
          </a:ln>
        </p:spPr>
        <p:txBody>
          <a:bodyPr/>
          <a:lstStyle/>
          <a:p>
            <a:pPr>
              <a:defRPr/>
            </a:pPr>
            <a:endParaRPr lang="en-US">
              <a:solidFill>
                <a:srgbClr val="000000"/>
              </a:solidFill>
              <a:latin typeface="Arial" charset="0"/>
              <a:ea typeface="ＭＳ Ｐゴシック" pitchFamily="34" charset="-128"/>
            </a:endParaRPr>
          </a:p>
        </p:txBody>
      </p:sp>
      <p:sp>
        <p:nvSpPr>
          <p:cNvPr id="21507" name="Rectangle 3"/>
          <p:cNvSpPr>
            <a:spLocks noChangeArrowheads="1"/>
          </p:cNvSpPr>
          <p:nvPr/>
        </p:nvSpPr>
        <p:spPr bwMode="auto">
          <a:xfrm>
            <a:off x="0" y="4410075"/>
            <a:ext cx="9148763" cy="212725"/>
          </a:xfrm>
          <a:prstGeom prst="rect">
            <a:avLst/>
          </a:prstGeom>
          <a:solidFill>
            <a:srgbClr val="777777"/>
          </a:solidFill>
          <a:ln w="9525">
            <a:noFill/>
            <a:round/>
            <a:headEnd/>
            <a:tailEnd/>
          </a:ln>
        </p:spPr>
        <p:txBody>
          <a:bodyPr wrap="none" anchor="ctr"/>
          <a:lstStyle/>
          <a:p>
            <a:pPr>
              <a:defRPr/>
            </a:pPr>
            <a:endParaRPr lang="en-US" sz="2400">
              <a:solidFill>
                <a:srgbClr val="FFFFFF"/>
              </a:solidFill>
              <a:latin typeface="Arial" charset="0"/>
              <a:ea typeface="ＭＳ Ｐゴシック" pitchFamily="34" charset="-128"/>
            </a:endParaRPr>
          </a:p>
        </p:txBody>
      </p:sp>
      <p:sp>
        <p:nvSpPr>
          <p:cNvPr id="21512" name="Text Box 9"/>
          <p:cNvSpPr txBox="1">
            <a:spLocks noChangeArrowheads="1"/>
          </p:cNvSpPr>
          <p:nvPr/>
        </p:nvSpPr>
        <p:spPr bwMode="auto">
          <a:xfrm>
            <a:off x="379413" y="4421188"/>
            <a:ext cx="971550" cy="233362"/>
          </a:xfrm>
          <a:prstGeom prst="rect">
            <a:avLst/>
          </a:prstGeom>
          <a:noFill/>
          <a:ln w="9525">
            <a:noFill/>
            <a:round/>
            <a:headEnd/>
            <a:tailEnd/>
          </a:ln>
        </p:spPr>
        <p:txBody>
          <a:bodyPr wrap="none" lIns="53640" tIns="27000" rIns="53640" bIns="27000">
            <a:spAutoFit/>
          </a:bodyPr>
          <a:lstStyle/>
          <a:p>
            <a:pPr algn="ctr" defTabSz="449263">
              <a:lnSpc>
                <a:spcPct val="90000"/>
              </a:lnSpc>
              <a:spcBef>
                <a:spcPts val="9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300">
                <a:solidFill>
                  <a:srgbClr val="FFFFFF"/>
                </a:solidFill>
                <a:latin typeface="Arial" charset="0"/>
                <a:ea typeface="ＭＳ Ｐゴシック" pitchFamily="34" charset="-128"/>
              </a:rPr>
              <a:t>Q2 CY2010</a:t>
            </a:r>
          </a:p>
        </p:txBody>
      </p:sp>
      <p:sp>
        <p:nvSpPr>
          <p:cNvPr id="21513" name="Text Box 10"/>
          <p:cNvSpPr txBox="1">
            <a:spLocks noChangeArrowheads="1"/>
          </p:cNvSpPr>
          <p:nvPr/>
        </p:nvSpPr>
        <p:spPr bwMode="auto">
          <a:xfrm>
            <a:off x="2046288" y="4421188"/>
            <a:ext cx="971550" cy="233362"/>
          </a:xfrm>
          <a:prstGeom prst="rect">
            <a:avLst/>
          </a:prstGeom>
          <a:noFill/>
          <a:ln w="9525">
            <a:noFill/>
            <a:round/>
            <a:headEnd/>
            <a:tailEnd/>
          </a:ln>
        </p:spPr>
        <p:txBody>
          <a:bodyPr wrap="none" lIns="53640" tIns="27000" rIns="53640" bIns="27000">
            <a:spAutoFit/>
          </a:bodyPr>
          <a:lstStyle/>
          <a:p>
            <a:pPr algn="ctr" defTabSz="449263">
              <a:lnSpc>
                <a:spcPct val="90000"/>
              </a:lnSpc>
              <a:spcBef>
                <a:spcPts val="9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300">
                <a:solidFill>
                  <a:srgbClr val="FFFFFF"/>
                </a:solidFill>
                <a:latin typeface="Arial" charset="0"/>
                <a:ea typeface="ＭＳ Ｐゴシック" pitchFamily="34" charset="-128"/>
              </a:rPr>
              <a:t>Q3 CY2010</a:t>
            </a:r>
          </a:p>
        </p:txBody>
      </p:sp>
      <p:sp>
        <p:nvSpPr>
          <p:cNvPr id="21514" name="Text Box 11"/>
          <p:cNvSpPr txBox="1">
            <a:spLocks noChangeArrowheads="1"/>
          </p:cNvSpPr>
          <p:nvPr/>
        </p:nvSpPr>
        <p:spPr bwMode="auto">
          <a:xfrm>
            <a:off x="3940175" y="4421188"/>
            <a:ext cx="971550" cy="233362"/>
          </a:xfrm>
          <a:prstGeom prst="rect">
            <a:avLst/>
          </a:prstGeom>
          <a:noFill/>
          <a:ln w="9525">
            <a:noFill/>
            <a:round/>
            <a:headEnd/>
            <a:tailEnd/>
          </a:ln>
        </p:spPr>
        <p:txBody>
          <a:bodyPr wrap="none" lIns="53640" tIns="27000" rIns="53640" bIns="27000">
            <a:spAutoFit/>
          </a:bodyPr>
          <a:lstStyle/>
          <a:p>
            <a:pPr algn="ctr" defTabSz="449263">
              <a:lnSpc>
                <a:spcPct val="90000"/>
              </a:lnSpc>
              <a:spcBef>
                <a:spcPts val="9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300">
                <a:solidFill>
                  <a:srgbClr val="FFFFFF"/>
                </a:solidFill>
                <a:latin typeface="Arial" charset="0"/>
                <a:ea typeface="ＭＳ Ｐゴシック" pitchFamily="34" charset="-128"/>
              </a:rPr>
              <a:t>Q4 CY2010</a:t>
            </a:r>
          </a:p>
        </p:txBody>
      </p:sp>
      <p:sp>
        <p:nvSpPr>
          <p:cNvPr id="21515" name="Text Box 12"/>
          <p:cNvSpPr txBox="1">
            <a:spLocks noChangeArrowheads="1"/>
          </p:cNvSpPr>
          <p:nvPr/>
        </p:nvSpPr>
        <p:spPr bwMode="auto">
          <a:xfrm>
            <a:off x="5480050" y="4421188"/>
            <a:ext cx="971550" cy="233362"/>
          </a:xfrm>
          <a:prstGeom prst="rect">
            <a:avLst/>
          </a:prstGeom>
          <a:noFill/>
          <a:ln w="9525">
            <a:noFill/>
            <a:round/>
            <a:headEnd/>
            <a:tailEnd/>
          </a:ln>
        </p:spPr>
        <p:txBody>
          <a:bodyPr wrap="none" lIns="53640" tIns="27000" rIns="53640" bIns="27000">
            <a:spAutoFit/>
          </a:bodyPr>
          <a:lstStyle/>
          <a:p>
            <a:pPr algn="ctr" defTabSz="449263">
              <a:lnSpc>
                <a:spcPct val="90000"/>
              </a:lnSpc>
              <a:spcBef>
                <a:spcPts val="9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300">
                <a:solidFill>
                  <a:srgbClr val="FFFFFF"/>
                </a:solidFill>
                <a:latin typeface="Arial" charset="0"/>
                <a:ea typeface="ＭＳ Ｐゴシック" pitchFamily="34" charset="-128"/>
              </a:rPr>
              <a:t>Q1 CY2011</a:t>
            </a:r>
          </a:p>
        </p:txBody>
      </p:sp>
      <p:sp>
        <p:nvSpPr>
          <p:cNvPr id="21529" name="Text Box 25"/>
          <p:cNvSpPr txBox="1">
            <a:spLocks noChangeArrowheads="1"/>
          </p:cNvSpPr>
          <p:nvPr/>
        </p:nvSpPr>
        <p:spPr bwMode="auto">
          <a:xfrm>
            <a:off x="8054975" y="1684338"/>
            <a:ext cx="1038225" cy="228600"/>
          </a:xfrm>
          <a:prstGeom prst="rect">
            <a:avLst/>
          </a:prstGeom>
          <a:noFill/>
          <a:ln w="9525">
            <a:noFill/>
            <a:miter lim="800000"/>
            <a:headEnd/>
            <a:tailEnd/>
          </a:ln>
          <a:effectLst/>
        </p:spPr>
        <p:txBody>
          <a:bodyPr/>
          <a:lstStyle/>
          <a:p>
            <a:pPr marL="57150" indent="-57150">
              <a:buClr>
                <a:srgbClr val="FF0000"/>
              </a:buClr>
              <a:buFontTx/>
              <a:buChar char="•"/>
              <a:defRPr/>
            </a:pPr>
            <a:r>
              <a:rPr lang="en-US" sz="900" b="1">
                <a:solidFill>
                  <a:srgbClr val="000000"/>
                </a:solidFill>
                <a:latin typeface="Arial" charset="0"/>
                <a:ea typeface="ＭＳ Ｐゴシック" pitchFamily="34" charset="-128"/>
              </a:rPr>
              <a:t>Oracle VM 3  Server for x86</a:t>
            </a:r>
          </a:p>
        </p:txBody>
      </p:sp>
      <p:sp>
        <p:nvSpPr>
          <p:cNvPr id="21530" name="Text Box 26"/>
          <p:cNvSpPr txBox="1">
            <a:spLocks noChangeArrowheads="1"/>
          </p:cNvSpPr>
          <p:nvPr/>
        </p:nvSpPr>
        <p:spPr bwMode="auto">
          <a:xfrm>
            <a:off x="8035925" y="1312863"/>
            <a:ext cx="976313" cy="228600"/>
          </a:xfrm>
          <a:prstGeom prst="rect">
            <a:avLst/>
          </a:prstGeom>
          <a:noFill/>
          <a:ln w="9525">
            <a:noFill/>
            <a:miter lim="800000"/>
            <a:headEnd/>
            <a:tailEnd/>
          </a:ln>
          <a:effectLst/>
        </p:spPr>
        <p:txBody>
          <a:bodyPr/>
          <a:lstStyle/>
          <a:p>
            <a:pPr marL="57150" indent="-57150">
              <a:buClr>
                <a:srgbClr val="FF0000"/>
              </a:buClr>
              <a:buFontTx/>
              <a:buChar char="•"/>
              <a:defRPr/>
            </a:pPr>
            <a:r>
              <a:rPr lang="en-US" sz="900" b="1">
                <a:solidFill>
                  <a:srgbClr val="000000"/>
                </a:solidFill>
                <a:latin typeface="Arial" charset="0"/>
                <a:ea typeface="ＭＳ Ｐゴシック" pitchFamily="34" charset="-128"/>
              </a:rPr>
              <a:t>Oracle VM Manager 3</a:t>
            </a:r>
          </a:p>
        </p:txBody>
      </p:sp>
      <p:sp>
        <p:nvSpPr>
          <p:cNvPr id="21531" name="Text Box 27"/>
          <p:cNvSpPr txBox="1">
            <a:spLocks noChangeArrowheads="1"/>
          </p:cNvSpPr>
          <p:nvPr/>
        </p:nvSpPr>
        <p:spPr bwMode="auto">
          <a:xfrm>
            <a:off x="7164388" y="2054225"/>
            <a:ext cx="1589087" cy="228600"/>
          </a:xfrm>
          <a:prstGeom prst="rect">
            <a:avLst/>
          </a:prstGeom>
          <a:noFill/>
          <a:ln w="9525">
            <a:noFill/>
            <a:miter lim="800000"/>
            <a:headEnd/>
            <a:tailEnd/>
          </a:ln>
          <a:effectLst/>
        </p:spPr>
        <p:txBody>
          <a:bodyPr wrap="none">
            <a:spAutoFit/>
          </a:bodyPr>
          <a:lstStyle/>
          <a:p>
            <a:pPr>
              <a:buClr>
                <a:srgbClr val="FF0000"/>
              </a:buClr>
              <a:buFontTx/>
              <a:buChar char="•"/>
              <a:defRPr/>
            </a:pPr>
            <a:r>
              <a:rPr lang="en-US" sz="900" b="1">
                <a:solidFill>
                  <a:srgbClr val="000000"/>
                </a:solidFill>
                <a:latin typeface="Arial" charset="0"/>
                <a:ea typeface="ＭＳ Ｐゴシック" pitchFamily="34" charset="-128"/>
              </a:rPr>
              <a:t>Oracle VM for SPARC 2.1</a:t>
            </a:r>
          </a:p>
        </p:txBody>
      </p:sp>
      <p:sp>
        <p:nvSpPr>
          <p:cNvPr id="21532" name="Text Box 28"/>
          <p:cNvSpPr txBox="1">
            <a:spLocks noChangeArrowheads="1"/>
          </p:cNvSpPr>
          <p:nvPr/>
        </p:nvSpPr>
        <p:spPr bwMode="auto">
          <a:xfrm>
            <a:off x="1803400" y="2027238"/>
            <a:ext cx="1589088" cy="228600"/>
          </a:xfrm>
          <a:prstGeom prst="rect">
            <a:avLst/>
          </a:prstGeom>
          <a:noFill/>
          <a:ln w="9525">
            <a:noFill/>
            <a:miter lim="800000"/>
            <a:headEnd/>
            <a:tailEnd/>
          </a:ln>
          <a:effectLst/>
        </p:spPr>
        <p:txBody>
          <a:bodyPr wrap="none">
            <a:spAutoFit/>
          </a:bodyPr>
          <a:lstStyle/>
          <a:p>
            <a:pPr>
              <a:buClr>
                <a:srgbClr val="FF0000"/>
              </a:buClr>
              <a:buFontTx/>
              <a:buChar char="•"/>
              <a:defRPr/>
            </a:pPr>
            <a:r>
              <a:rPr lang="en-US" sz="900" b="1">
                <a:solidFill>
                  <a:srgbClr val="000000"/>
                </a:solidFill>
                <a:latin typeface="Arial" charset="0"/>
                <a:ea typeface="ＭＳ Ｐゴシック" pitchFamily="34" charset="-128"/>
              </a:rPr>
              <a:t>Oracle VM for SPARC 2.0</a:t>
            </a:r>
          </a:p>
        </p:txBody>
      </p:sp>
      <p:sp>
        <p:nvSpPr>
          <p:cNvPr id="21533" name="Text Box 29"/>
          <p:cNvSpPr txBox="1">
            <a:spLocks noChangeArrowheads="1"/>
          </p:cNvSpPr>
          <p:nvPr/>
        </p:nvSpPr>
        <p:spPr bwMode="auto">
          <a:xfrm>
            <a:off x="7931150" y="3343275"/>
            <a:ext cx="992188" cy="228600"/>
          </a:xfrm>
          <a:prstGeom prst="rect">
            <a:avLst/>
          </a:prstGeom>
          <a:noFill/>
          <a:ln w="9525">
            <a:noFill/>
            <a:miter lim="800000"/>
            <a:headEnd/>
            <a:tailEnd/>
          </a:ln>
          <a:effectLst/>
        </p:spPr>
        <p:txBody>
          <a:bodyPr wrap="none">
            <a:spAutoFit/>
          </a:bodyPr>
          <a:lstStyle/>
          <a:p>
            <a:pPr>
              <a:buClr>
                <a:srgbClr val="FF0000"/>
              </a:buClr>
              <a:buFontTx/>
              <a:buChar char="•"/>
              <a:defRPr/>
            </a:pPr>
            <a:r>
              <a:rPr lang="en-US" sz="900" b="1">
                <a:solidFill>
                  <a:srgbClr val="000000"/>
                </a:solidFill>
                <a:latin typeface="Arial" charset="0"/>
                <a:ea typeface="ＭＳ Ｐゴシック" pitchFamily="34" charset="-128"/>
              </a:rPr>
              <a:t>Oracle VDI 3.3</a:t>
            </a:r>
          </a:p>
        </p:txBody>
      </p:sp>
      <p:sp>
        <p:nvSpPr>
          <p:cNvPr id="21534" name="Text Box 30"/>
          <p:cNvSpPr txBox="1">
            <a:spLocks noChangeArrowheads="1"/>
          </p:cNvSpPr>
          <p:nvPr/>
        </p:nvSpPr>
        <p:spPr bwMode="auto">
          <a:xfrm>
            <a:off x="7056438" y="3668713"/>
            <a:ext cx="1773237" cy="228600"/>
          </a:xfrm>
          <a:prstGeom prst="rect">
            <a:avLst/>
          </a:prstGeom>
          <a:noFill/>
          <a:ln w="9525">
            <a:noFill/>
            <a:miter lim="800000"/>
            <a:headEnd/>
            <a:tailEnd/>
          </a:ln>
          <a:effectLst/>
        </p:spPr>
        <p:txBody>
          <a:bodyPr wrap="none">
            <a:spAutoFit/>
          </a:bodyPr>
          <a:lstStyle/>
          <a:p>
            <a:pPr>
              <a:buClr>
                <a:srgbClr val="FF0000"/>
              </a:buClr>
              <a:buFontTx/>
              <a:buChar char="•"/>
            </a:pPr>
            <a:r>
              <a:rPr lang="en-US" sz="900" b="1">
                <a:solidFill>
                  <a:srgbClr val="000000"/>
                </a:solidFill>
              </a:rPr>
              <a:t>Oracle Sun Ray Software 5.2</a:t>
            </a:r>
          </a:p>
        </p:txBody>
      </p:sp>
      <p:sp>
        <p:nvSpPr>
          <p:cNvPr id="21535" name="Text Box 31"/>
          <p:cNvSpPr txBox="1">
            <a:spLocks noChangeArrowheads="1"/>
          </p:cNvSpPr>
          <p:nvPr/>
        </p:nvSpPr>
        <p:spPr bwMode="auto">
          <a:xfrm>
            <a:off x="2406650" y="2925763"/>
            <a:ext cx="2052638" cy="228600"/>
          </a:xfrm>
          <a:prstGeom prst="rect">
            <a:avLst/>
          </a:prstGeom>
          <a:noFill/>
          <a:ln w="9525">
            <a:noFill/>
            <a:miter lim="800000"/>
            <a:headEnd/>
            <a:tailEnd/>
          </a:ln>
          <a:effectLst/>
        </p:spPr>
        <p:txBody>
          <a:bodyPr wrap="none">
            <a:spAutoFit/>
          </a:bodyPr>
          <a:lstStyle/>
          <a:p>
            <a:pPr>
              <a:buClr>
                <a:srgbClr val="FF0000"/>
              </a:buClr>
              <a:buFontTx/>
              <a:buChar char="•"/>
              <a:defRPr/>
            </a:pPr>
            <a:r>
              <a:rPr lang="en-US" sz="900" b="1">
                <a:solidFill>
                  <a:srgbClr val="000000"/>
                </a:solidFill>
                <a:latin typeface="Arial" charset="0"/>
                <a:ea typeface="ＭＳ Ｐゴシック" pitchFamily="34" charset="-128"/>
              </a:rPr>
              <a:t>Oracle Secure Global Desktop 4.6</a:t>
            </a:r>
          </a:p>
        </p:txBody>
      </p:sp>
      <p:sp>
        <p:nvSpPr>
          <p:cNvPr id="21537" name="Text Box 33"/>
          <p:cNvSpPr txBox="1">
            <a:spLocks noChangeArrowheads="1"/>
          </p:cNvSpPr>
          <p:nvPr/>
        </p:nvSpPr>
        <p:spPr bwMode="auto">
          <a:xfrm>
            <a:off x="2425700" y="3197225"/>
            <a:ext cx="992188" cy="228600"/>
          </a:xfrm>
          <a:prstGeom prst="rect">
            <a:avLst/>
          </a:prstGeom>
          <a:noFill/>
          <a:ln w="9525">
            <a:noFill/>
            <a:miter lim="800000"/>
            <a:headEnd/>
            <a:tailEnd/>
          </a:ln>
          <a:effectLst/>
        </p:spPr>
        <p:txBody>
          <a:bodyPr wrap="none">
            <a:spAutoFit/>
          </a:bodyPr>
          <a:lstStyle/>
          <a:p>
            <a:pPr>
              <a:buClr>
                <a:srgbClr val="FF0000"/>
              </a:buClr>
              <a:buFontTx/>
              <a:buChar char="•"/>
              <a:defRPr/>
            </a:pPr>
            <a:r>
              <a:rPr lang="en-US" sz="900" b="1">
                <a:solidFill>
                  <a:srgbClr val="000000"/>
                </a:solidFill>
                <a:latin typeface="Arial" charset="0"/>
                <a:ea typeface="ＭＳ Ｐゴシック" pitchFamily="34" charset="-128"/>
              </a:rPr>
              <a:t>Oracle VDI 3.2</a:t>
            </a:r>
          </a:p>
        </p:txBody>
      </p:sp>
      <p:sp>
        <p:nvSpPr>
          <p:cNvPr id="21538" name="Text Box 34"/>
          <p:cNvSpPr txBox="1">
            <a:spLocks noChangeArrowheads="1"/>
          </p:cNvSpPr>
          <p:nvPr/>
        </p:nvSpPr>
        <p:spPr bwMode="auto">
          <a:xfrm>
            <a:off x="3546475" y="3689350"/>
            <a:ext cx="1773238" cy="228600"/>
          </a:xfrm>
          <a:prstGeom prst="rect">
            <a:avLst/>
          </a:prstGeom>
          <a:noFill/>
          <a:ln w="9525">
            <a:noFill/>
            <a:miter lim="800000"/>
            <a:headEnd/>
            <a:tailEnd/>
          </a:ln>
          <a:effectLst/>
        </p:spPr>
        <p:txBody>
          <a:bodyPr wrap="none">
            <a:spAutoFit/>
          </a:bodyPr>
          <a:lstStyle/>
          <a:p>
            <a:pPr>
              <a:buClr>
                <a:srgbClr val="FF0000"/>
              </a:buClr>
              <a:buFontTx/>
              <a:buChar char="•"/>
            </a:pPr>
            <a:r>
              <a:rPr lang="en-US" sz="900" b="1">
                <a:solidFill>
                  <a:srgbClr val="000000"/>
                </a:solidFill>
              </a:rPr>
              <a:t>Oracle Sun Ray Software 5.1</a:t>
            </a:r>
          </a:p>
        </p:txBody>
      </p:sp>
      <p:sp>
        <p:nvSpPr>
          <p:cNvPr id="21539" name="Text Box 35"/>
          <p:cNvSpPr txBox="1">
            <a:spLocks noChangeArrowheads="1"/>
          </p:cNvSpPr>
          <p:nvPr/>
        </p:nvSpPr>
        <p:spPr bwMode="auto">
          <a:xfrm>
            <a:off x="809625" y="3952875"/>
            <a:ext cx="1014413" cy="365125"/>
          </a:xfrm>
          <a:prstGeom prst="rect">
            <a:avLst/>
          </a:prstGeom>
          <a:noFill/>
          <a:ln w="9525">
            <a:noFill/>
            <a:miter lim="800000"/>
            <a:headEnd/>
            <a:tailEnd/>
          </a:ln>
        </p:spPr>
        <p:txBody>
          <a:bodyPr>
            <a:spAutoFit/>
          </a:bodyPr>
          <a:lstStyle/>
          <a:p>
            <a:pPr marL="58738" indent="-58738">
              <a:buClr>
                <a:srgbClr val="FF0000"/>
              </a:buClr>
              <a:buFontTx/>
              <a:buChar char="•"/>
            </a:pPr>
            <a:r>
              <a:rPr lang="en-US" sz="900" b="1" dirty="0">
                <a:solidFill>
                  <a:srgbClr val="000000"/>
                </a:solidFill>
              </a:rPr>
              <a:t>Oracle VM VirtualBox 3.2</a:t>
            </a:r>
          </a:p>
        </p:txBody>
      </p:sp>
      <p:sp>
        <p:nvSpPr>
          <p:cNvPr id="21540" name="Text Box 36"/>
          <p:cNvSpPr txBox="1">
            <a:spLocks noChangeArrowheads="1"/>
          </p:cNvSpPr>
          <p:nvPr/>
        </p:nvSpPr>
        <p:spPr bwMode="auto">
          <a:xfrm>
            <a:off x="522288" y="2576513"/>
            <a:ext cx="863600" cy="365125"/>
          </a:xfrm>
          <a:prstGeom prst="rect">
            <a:avLst/>
          </a:prstGeom>
          <a:noFill/>
          <a:ln w="9525">
            <a:noFill/>
            <a:miter lim="800000"/>
            <a:headEnd/>
            <a:tailEnd/>
          </a:ln>
          <a:effectLst/>
        </p:spPr>
        <p:txBody>
          <a:bodyPr>
            <a:spAutoFit/>
          </a:bodyPr>
          <a:lstStyle/>
          <a:p>
            <a:pPr marL="57150" indent="-57150">
              <a:buClr>
                <a:srgbClr val="FF0000"/>
              </a:buClr>
              <a:buFontTx/>
              <a:buChar char="•"/>
              <a:defRPr/>
            </a:pPr>
            <a:r>
              <a:rPr lang="en-US" sz="900" b="1">
                <a:solidFill>
                  <a:srgbClr val="000000"/>
                </a:solidFill>
                <a:latin typeface="Arial" charset="0"/>
                <a:ea typeface="ＭＳ Ｐゴシック" pitchFamily="34" charset="-128"/>
              </a:rPr>
              <a:t>Sun Ray 3+ Client</a:t>
            </a:r>
          </a:p>
        </p:txBody>
      </p:sp>
      <p:pic>
        <p:nvPicPr>
          <p:cNvPr id="409625" name="Picture 3" descr="Cube.png"/>
          <p:cNvPicPr>
            <a:picLocks noChangeAspect="1"/>
          </p:cNvPicPr>
          <p:nvPr/>
        </p:nvPicPr>
        <p:blipFill>
          <a:blip r:embed="rId4"/>
          <a:srcRect/>
          <a:stretch>
            <a:fillRect/>
          </a:stretch>
        </p:blipFill>
        <p:spPr bwMode="auto">
          <a:xfrm>
            <a:off x="133350" y="3944938"/>
            <a:ext cx="414338" cy="420687"/>
          </a:xfrm>
          <a:prstGeom prst="rect">
            <a:avLst/>
          </a:prstGeom>
          <a:noFill/>
          <a:ln w="9525">
            <a:noFill/>
            <a:miter lim="800000"/>
            <a:headEnd/>
            <a:tailEnd/>
          </a:ln>
        </p:spPr>
      </p:pic>
      <p:pic>
        <p:nvPicPr>
          <p:cNvPr id="409626" name="Picture 4" descr="sray_3plus_la5.png"/>
          <p:cNvPicPr>
            <a:picLocks noChangeAspect="1"/>
          </p:cNvPicPr>
          <p:nvPr/>
        </p:nvPicPr>
        <p:blipFill>
          <a:blip r:embed="rId5"/>
          <a:srcRect/>
          <a:stretch>
            <a:fillRect/>
          </a:stretch>
        </p:blipFill>
        <p:spPr bwMode="auto">
          <a:xfrm>
            <a:off x="190500" y="2541588"/>
            <a:ext cx="280988" cy="479425"/>
          </a:xfrm>
          <a:prstGeom prst="rect">
            <a:avLst/>
          </a:prstGeom>
          <a:noFill/>
          <a:ln w="9525">
            <a:noFill/>
            <a:miter lim="800000"/>
            <a:headEnd/>
            <a:tailEnd/>
          </a:ln>
        </p:spPr>
      </p:pic>
      <p:pic>
        <p:nvPicPr>
          <p:cNvPr id="409627" name="Picture 3"/>
          <p:cNvPicPr>
            <a:picLocks noChangeAspect="1" noChangeArrowheads="1"/>
          </p:cNvPicPr>
          <p:nvPr/>
        </p:nvPicPr>
        <p:blipFill>
          <a:blip r:embed="rId6"/>
          <a:srcRect/>
          <a:stretch>
            <a:fillRect/>
          </a:stretch>
        </p:blipFill>
        <p:spPr bwMode="auto">
          <a:xfrm>
            <a:off x="96838" y="3624263"/>
            <a:ext cx="447675" cy="255587"/>
          </a:xfrm>
          <a:prstGeom prst="rect">
            <a:avLst/>
          </a:prstGeom>
          <a:noFill/>
          <a:ln w="9525">
            <a:noFill/>
            <a:miter lim="800000"/>
            <a:headEnd/>
            <a:tailEnd/>
          </a:ln>
        </p:spPr>
      </p:pic>
      <p:pic>
        <p:nvPicPr>
          <p:cNvPr id="409628" name="Picture 5"/>
          <p:cNvPicPr>
            <a:picLocks noChangeAspect="1" noChangeArrowheads="1"/>
          </p:cNvPicPr>
          <p:nvPr/>
        </p:nvPicPr>
        <p:blipFill>
          <a:blip r:embed="rId7"/>
          <a:srcRect/>
          <a:stretch>
            <a:fillRect/>
          </a:stretch>
        </p:blipFill>
        <p:spPr bwMode="auto">
          <a:xfrm>
            <a:off x="103188" y="1473200"/>
            <a:ext cx="644525" cy="307975"/>
          </a:xfrm>
          <a:prstGeom prst="rect">
            <a:avLst/>
          </a:prstGeom>
          <a:noFill/>
          <a:ln w="9525">
            <a:solidFill>
              <a:schemeClr val="bg2"/>
            </a:solidFill>
            <a:round/>
            <a:headEnd/>
            <a:tailEnd/>
          </a:ln>
        </p:spPr>
      </p:pic>
      <p:sp>
        <p:nvSpPr>
          <p:cNvPr id="21547" name="Line 43"/>
          <p:cNvSpPr>
            <a:spLocks noChangeShapeType="1"/>
          </p:cNvSpPr>
          <p:nvPr/>
        </p:nvSpPr>
        <p:spPr bwMode="auto">
          <a:xfrm flipV="1">
            <a:off x="236538" y="2317750"/>
            <a:ext cx="8809037" cy="0"/>
          </a:xfrm>
          <a:prstGeom prst="line">
            <a:avLst/>
          </a:prstGeom>
          <a:noFill/>
          <a:ln w="9525">
            <a:solidFill>
              <a:schemeClr val="tx2"/>
            </a:solidFill>
            <a:round/>
            <a:headEnd/>
            <a:tailEnd/>
          </a:ln>
          <a:effectLst/>
        </p:spPr>
        <p:txBody>
          <a:bodyPr/>
          <a:lstStyle/>
          <a:p>
            <a:pPr>
              <a:defRPr/>
            </a:pPr>
            <a:endParaRPr lang="en-US">
              <a:solidFill>
                <a:srgbClr val="000000"/>
              </a:solidFill>
              <a:latin typeface="Arial" charset="0"/>
              <a:ea typeface="ＭＳ Ｐゴシック" pitchFamily="34" charset="-128"/>
            </a:endParaRPr>
          </a:p>
        </p:txBody>
      </p:sp>
      <p:sp>
        <p:nvSpPr>
          <p:cNvPr id="21548" name="Text Box 44"/>
          <p:cNvSpPr txBox="1">
            <a:spLocks noChangeArrowheads="1"/>
          </p:cNvSpPr>
          <p:nvPr/>
        </p:nvSpPr>
        <p:spPr bwMode="auto">
          <a:xfrm>
            <a:off x="0" y="2324100"/>
            <a:ext cx="1720850" cy="228600"/>
          </a:xfrm>
          <a:prstGeom prst="rect">
            <a:avLst/>
          </a:prstGeom>
          <a:noFill/>
          <a:ln w="9525">
            <a:noFill/>
            <a:miter lim="800000"/>
            <a:headEnd/>
            <a:tailEnd/>
          </a:ln>
          <a:effectLst/>
        </p:spPr>
        <p:txBody>
          <a:bodyPr wrap="none">
            <a:spAutoFit/>
          </a:bodyPr>
          <a:lstStyle/>
          <a:p>
            <a:pPr>
              <a:buClr>
                <a:srgbClr val="FF0000"/>
              </a:buClr>
              <a:defRPr/>
            </a:pPr>
            <a:r>
              <a:rPr lang="en-US" sz="900" b="1">
                <a:solidFill>
                  <a:srgbClr val="000000"/>
                </a:solidFill>
                <a:latin typeface="Arial" charset="0"/>
                <a:ea typeface="ＭＳ Ｐゴシック" pitchFamily="34" charset="-128"/>
              </a:rPr>
              <a:t>DESKTOP VIRTUALIZATION</a:t>
            </a:r>
          </a:p>
        </p:txBody>
      </p:sp>
      <p:sp>
        <p:nvSpPr>
          <p:cNvPr id="21549" name="Text Box 45"/>
          <p:cNvSpPr txBox="1">
            <a:spLocks noChangeArrowheads="1"/>
          </p:cNvSpPr>
          <p:nvPr/>
        </p:nvSpPr>
        <p:spPr bwMode="auto">
          <a:xfrm>
            <a:off x="0" y="955675"/>
            <a:ext cx="1638300" cy="228600"/>
          </a:xfrm>
          <a:prstGeom prst="rect">
            <a:avLst/>
          </a:prstGeom>
          <a:noFill/>
          <a:ln w="9525">
            <a:noFill/>
            <a:miter lim="800000"/>
            <a:headEnd/>
            <a:tailEnd/>
          </a:ln>
          <a:effectLst/>
        </p:spPr>
        <p:txBody>
          <a:bodyPr wrap="none">
            <a:spAutoFit/>
          </a:bodyPr>
          <a:lstStyle/>
          <a:p>
            <a:pPr>
              <a:defRPr/>
            </a:pPr>
            <a:r>
              <a:rPr lang="en-US" sz="900" b="1">
                <a:solidFill>
                  <a:srgbClr val="000000"/>
                </a:solidFill>
                <a:latin typeface="Arial" charset="0"/>
                <a:ea typeface="ＭＳ Ｐゴシック" pitchFamily="34" charset="-128"/>
              </a:rPr>
              <a:t>SERVER VIRTUALIZATION</a:t>
            </a:r>
          </a:p>
        </p:txBody>
      </p:sp>
      <p:sp>
        <p:nvSpPr>
          <p:cNvPr id="21550" name="Line 46"/>
          <p:cNvSpPr>
            <a:spLocks noChangeShapeType="1"/>
          </p:cNvSpPr>
          <p:nvPr/>
        </p:nvSpPr>
        <p:spPr bwMode="auto">
          <a:xfrm flipV="1">
            <a:off x="211138" y="968375"/>
            <a:ext cx="8809037" cy="0"/>
          </a:xfrm>
          <a:prstGeom prst="line">
            <a:avLst/>
          </a:prstGeom>
          <a:noFill/>
          <a:ln w="9525">
            <a:solidFill>
              <a:schemeClr val="tx2"/>
            </a:solidFill>
            <a:round/>
            <a:headEnd/>
            <a:tailEnd/>
          </a:ln>
          <a:effectLst/>
        </p:spPr>
        <p:txBody>
          <a:bodyPr/>
          <a:lstStyle/>
          <a:p>
            <a:pPr>
              <a:defRPr/>
            </a:pPr>
            <a:endParaRPr lang="en-US">
              <a:solidFill>
                <a:srgbClr val="000000"/>
              </a:solidFill>
              <a:latin typeface="Arial" charset="0"/>
              <a:ea typeface="ＭＳ Ｐゴシック" pitchFamily="34" charset="-128"/>
            </a:endParaRPr>
          </a:p>
        </p:txBody>
      </p:sp>
      <p:sp>
        <p:nvSpPr>
          <p:cNvPr id="21552" name="Text Box 12"/>
          <p:cNvSpPr txBox="1">
            <a:spLocks noChangeArrowheads="1"/>
          </p:cNvSpPr>
          <p:nvPr/>
        </p:nvSpPr>
        <p:spPr bwMode="auto">
          <a:xfrm>
            <a:off x="6772275" y="4424363"/>
            <a:ext cx="971550" cy="233362"/>
          </a:xfrm>
          <a:prstGeom prst="rect">
            <a:avLst/>
          </a:prstGeom>
          <a:noFill/>
          <a:ln w="9525">
            <a:noFill/>
            <a:round/>
            <a:headEnd/>
            <a:tailEnd/>
          </a:ln>
        </p:spPr>
        <p:txBody>
          <a:bodyPr wrap="none" lIns="53640" tIns="27000" rIns="53640" bIns="27000">
            <a:spAutoFit/>
          </a:bodyPr>
          <a:lstStyle/>
          <a:p>
            <a:pPr algn="ctr" defTabSz="449263">
              <a:lnSpc>
                <a:spcPct val="90000"/>
              </a:lnSpc>
              <a:spcBef>
                <a:spcPts val="9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300">
                <a:solidFill>
                  <a:srgbClr val="FFFFFF"/>
                </a:solidFill>
                <a:latin typeface="Arial" charset="0"/>
                <a:ea typeface="ＭＳ Ｐゴシック" pitchFamily="34" charset="-128"/>
              </a:rPr>
              <a:t>Q2 CY2011</a:t>
            </a:r>
          </a:p>
        </p:txBody>
      </p:sp>
      <p:sp>
        <p:nvSpPr>
          <p:cNvPr id="21553" name="Text Box 12"/>
          <p:cNvSpPr txBox="1">
            <a:spLocks noChangeArrowheads="1"/>
          </p:cNvSpPr>
          <p:nvPr/>
        </p:nvSpPr>
        <p:spPr bwMode="auto">
          <a:xfrm>
            <a:off x="8104188" y="4410075"/>
            <a:ext cx="971550" cy="233363"/>
          </a:xfrm>
          <a:prstGeom prst="rect">
            <a:avLst/>
          </a:prstGeom>
          <a:noFill/>
          <a:ln w="9525">
            <a:noFill/>
            <a:round/>
            <a:headEnd/>
            <a:tailEnd/>
          </a:ln>
        </p:spPr>
        <p:txBody>
          <a:bodyPr wrap="none" lIns="53640" tIns="27000" rIns="53640" bIns="27000">
            <a:spAutoFit/>
          </a:bodyPr>
          <a:lstStyle/>
          <a:p>
            <a:pPr algn="ctr" defTabSz="449263">
              <a:lnSpc>
                <a:spcPct val="90000"/>
              </a:lnSpc>
              <a:spcBef>
                <a:spcPts val="9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300">
                <a:solidFill>
                  <a:srgbClr val="FFFFFF"/>
                </a:solidFill>
                <a:latin typeface="Arial" charset="0"/>
                <a:ea typeface="ＭＳ Ｐゴシック" pitchFamily="34" charset="-128"/>
              </a:rPr>
              <a:t>Q3 CY2011</a:t>
            </a:r>
          </a:p>
        </p:txBody>
      </p:sp>
      <p:sp>
        <p:nvSpPr>
          <p:cNvPr id="21554" name="Line 7"/>
          <p:cNvSpPr>
            <a:spLocks noChangeShapeType="1"/>
          </p:cNvSpPr>
          <p:nvPr/>
        </p:nvSpPr>
        <p:spPr bwMode="auto">
          <a:xfrm flipH="1">
            <a:off x="7969250" y="968375"/>
            <a:ext cx="12700" cy="3644900"/>
          </a:xfrm>
          <a:prstGeom prst="line">
            <a:avLst/>
          </a:prstGeom>
          <a:noFill/>
          <a:ln w="9000">
            <a:solidFill>
              <a:srgbClr val="545F75"/>
            </a:solidFill>
            <a:prstDash val="sysDot"/>
            <a:miter lim="800000"/>
            <a:headEnd/>
            <a:tailEnd/>
          </a:ln>
        </p:spPr>
        <p:txBody>
          <a:bodyPr/>
          <a:lstStyle/>
          <a:p>
            <a:pPr>
              <a:defRPr/>
            </a:pPr>
            <a:endParaRPr lang="en-US">
              <a:solidFill>
                <a:srgbClr val="000000"/>
              </a:solidFill>
              <a:latin typeface="Arial" charset="0"/>
              <a:ea typeface="ＭＳ Ｐゴシック" pitchFamily="34" charset="-128"/>
            </a:endParaRPr>
          </a:p>
        </p:txBody>
      </p:sp>
      <p:sp>
        <p:nvSpPr>
          <p:cNvPr id="21555" name="Text Box 51"/>
          <p:cNvSpPr txBox="1">
            <a:spLocks noChangeArrowheads="1"/>
          </p:cNvSpPr>
          <p:nvPr/>
        </p:nvSpPr>
        <p:spPr bwMode="auto">
          <a:xfrm>
            <a:off x="1422400" y="2582863"/>
            <a:ext cx="835025" cy="365125"/>
          </a:xfrm>
          <a:prstGeom prst="rect">
            <a:avLst/>
          </a:prstGeom>
          <a:noFill/>
          <a:ln w="9525">
            <a:noFill/>
            <a:miter lim="800000"/>
            <a:headEnd/>
            <a:tailEnd/>
          </a:ln>
          <a:effectLst/>
        </p:spPr>
        <p:txBody>
          <a:bodyPr>
            <a:spAutoFit/>
          </a:bodyPr>
          <a:lstStyle/>
          <a:p>
            <a:pPr marL="57150" indent="-57150">
              <a:buClr>
                <a:srgbClr val="FF0000"/>
              </a:buClr>
              <a:buFontTx/>
              <a:buChar char="•"/>
              <a:defRPr/>
            </a:pPr>
            <a:r>
              <a:rPr lang="en-US" sz="900" b="1">
                <a:solidFill>
                  <a:srgbClr val="000000"/>
                </a:solidFill>
                <a:latin typeface="Arial" charset="0"/>
                <a:ea typeface="ＭＳ Ｐゴシック" pitchFamily="34" charset="-128"/>
              </a:rPr>
              <a:t>Sun Ray 3 Client</a:t>
            </a:r>
          </a:p>
        </p:txBody>
      </p:sp>
      <p:sp>
        <p:nvSpPr>
          <p:cNvPr id="21556" name="Text Box 52"/>
          <p:cNvSpPr txBox="1">
            <a:spLocks noChangeArrowheads="1"/>
          </p:cNvSpPr>
          <p:nvPr/>
        </p:nvSpPr>
        <p:spPr bwMode="auto">
          <a:xfrm>
            <a:off x="2919413" y="2562225"/>
            <a:ext cx="835025" cy="365125"/>
          </a:xfrm>
          <a:prstGeom prst="rect">
            <a:avLst/>
          </a:prstGeom>
          <a:noFill/>
          <a:ln w="9525">
            <a:noFill/>
            <a:miter lim="800000"/>
            <a:headEnd/>
            <a:tailEnd/>
          </a:ln>
          <a:effectLst/>
        </p:spPr>
        <p:txBody>
          <a:bodyPr>
            <a:spAutoFit/>
          </a:bodyPr>
          <a:lstStyle/>
          <a:p>
            <a:pPr marL="57150" indent="-57150">
              <a:buClr>
                <a:srgbClr val="FF0000"/>
              </a:buClr>
              <a:buFontTx/>
              <a:buChar char="•"/>
              <a:defRPr/>
            </a:pPr>
            <a:r>
              <a:rPr lang="en-US" sz="900" b="1">
                <a:solidFill>
                  <a:srgbClr val="000000"/>
                </a:solidFill>
                <a:latin typeface="Arial" charset="0"/>
                <a:ea typeface="ＭＳ Ｐゴシック" pitchFamily="34" charset="-128"/>
              </a:rPr>
              <a:t>Sun Ray 3i Client</a:t>
            </a:r>
          </a:p>
        </p:txBody>
      </p:sp>
      <p:sp>
        <p:nvSpPr>
          <p:cNvPr id="21557" name="Text Box 53"/>
          <p:cNvSpPr txBox="1">
            <a:spLocks noChangeArrowheads="1"/>
          </p:cNvSpPr>
          <p:nvPr/>
        </p:nvSpPr>
        <p:spPr bwMode="auto">
          <a:xfrm>
            <a:off x="7908925" y="2519363"/>
            <a:ext cx="835025" cy="774700"/>
          </a:xfrm>
          <a:prstGeom prst="rect">
            <a:avLst/>
          </a:prstGeom>
          <a:noFill/>
          <a:ln w="9525">
            <a:noFill/>
            <a:miter lim="800000"/>
            <a:headEnd/>
            <a:tailEnd/>
          </a:ln>
          <a:effectLst/>
        </p:spPr>
        <p:txBody>
          <a:bodyPr>
            <a:spAutoFit/>
          </a:bodyPr>
          <a:lstStyle/>
          <a:p>
            <a:pPr marL="57150" indent="-57150">
              <a:buClr>
                <a:srgbClr val="FF0000"/>
              </a:buClr>
              <a:buFontTx/>
              <a:buChar char="•"/>
              <a:defRPr/>
            </a:pPr>
            <a:r>
              <a:rPr lang="en-US" sz="900" b="1">
                <a:solidFill>
                  <a:srgbClr val="000000"/>
                </a:solidFill>
                <a:latin typeface="Arial" charset="0"/>
                <a:ea typeface="ＭＳ Ｐゴシック" pitchFamily="34" charset="-128"/>
              </a:rPr>
              <a:t>Oracle Virtual Desktop Client for iPad</a:t>
            </a:r>
          </a:p>
        </p:txBody>
      </p:sp>
      <p:sp>
        <p:nvSpPr>
          <p:cNvPr id="2" name="Text Box 35"/>
          <p:cNvSpPr txBox="1">
            <a:spLocks noChangeArrowheads="1"/>
          </p:cNvSpPr>
          <p:nvPr/>
        </p:nvSpPr>
        <p:spPr bwMode="auto">
          <a:xfrm>
            <a:off x="4729163" y="3965575"/>
            <a:ext cx="1014412" cy="365125"/>
          </a:xfrm>
          <a:prstGeom prst="rect">
            <a:avLst/>
          </a:prstGeom>
          <a:noFill/>
          <a:ln w="9525">
            <a:noFill/>
            <a:miter lim="800000"/>
            <a:headEnd/>
            <a:tailEnd/>
          </a:ln>
        </p:spPr>
        <p:txBody>
          <a:bodyPr>
            <a:spAutoFit/>
          </a:bodyPr>
          <a:lstStyle/>
          <a:p>
            <a:pPr marL="58738" indent="-58738">
              <a:buClr>
                <a:srgbClr val="FF0000"/>
              </a:buClr>
              <a:buFontTx/>
              <a:buChar char="•"/>
            </a:pPr>
            <a:r>
              <a:rPr lang="en-US" sz="900" b="1" dirty="0">
                <a:solidFill>
                  <a:srgbClr val="000000"/>
                </a:solidFill>
              </a:rPr>
              <a:t>Oracle VM VirtualBox 4.0</a:t>
            </a:r>
          </a:p>
        </p:txBody>
      </p:sp>
      <p:sp>
        <p:nvSpPr>
          <p:cNvPr id="3" name="Text Box 35"/>
          <p:cNvSpPr txBox="1">
            <a:spLocks noChangeArrowheads="1"/>
          </p:cNvSpPr>
          <p:nvPr/>
        </p:nvSpPr>
        <p:spPr bwMode="auto">
          <a:xfrm>
            <a:off x="7931150" y="3956050"/>
            <a:ext cx="1014413" cy="365125"/>
          </a:xfrm>
          <a:prstGeom prst="rect">
            <a:avLst/>
          </a:prstGeom>
          <a:noFill/>
          <a:ln w="9525">
            <a:noFill/>
            <a:miter lim="800000"/>
            <a:headEnd/>
            <a:tailEnd/>
          </a:ln>
        </p:spPr>
        <p:txBody>
          <a:bodyPr>
            <a:spAutoFit/>
          </a:bodyPr>
          <a:lstStyle/>
          <a:p>
            <a:pPr marL="58738" indent="-58738">
              <a:buClr>
                <a:srgbClr val="FF0000"/>
              </a:buClr>
              <a:buFontTx/>
              <a:buChar char="•"/>
            </a:pPr>
            <a:r>
              <a:rPr lang="en-US" sz="900" b="1" dirty="0">
                <a:solidFill>
                  <a:srgbClr val="000000"/>
                </a:solidFill>
              </a:rPr>
              <a:t>Oracle VM VirtualBox 4.0</a:t>
            </a:r>
          </a:p>
        </p:txBody>
      </p:sp>
    </p:spTree>
  </p:cSld>
  <p:clrMapOvr>
    <a:masterClrMapping/>
  </p:clrMapOvr>
  <p:transition spd="slow">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49" name="Rectangle 69"/>
          <p:cNvSpPr>
            <a:spLocks noGrp="1" noChangeArrowheads="1"/>
          </p:cNvSpPr>
          <p:nvPr>
            <p:ph type="title"/>
          </p:nvPr>
        </p:nvSpPr>
        <p:spPr>
          <a:xfrm>
            <a:off x="808038" y="201613"/>
            <a:ext cx="6569075" cy="446087"/>
          </a:xfrm>
        </p:spPr>
        <p:txBody>
          <a:bodyPr/>
          <a:lstStyle/>
          <a:p>
            <a:r>
              <a:rPr lang="en-US" smtClean="0">
                <a:latin typeface="Arial" pitchFamily="34" charset="0"/>
              </a:rPr>
              <a:t>Agenda</a:t>
            </a:r>
          </a:p>
        </p:txBody>
      </p:sp>
      <p:sp>
        <p:nvSpPr>
          <p:cNvPr id="411650" name="Rectangle 70"/>
          <p:cNvSpPr>
            <a:spLocks noGrp="1" noChangeArrowheads="1"/>
          </p:cNvSpPr>
          <p:nvPr>
            <p:ph idx="1"/>
          </p:nvPr>
        </p:nvSpPr>
        <p:spPr>
          <a:xfrm>
            <a:off x="808038" y="1163638"/>
            <a:ext cx="6775450" cy="3325812"/>
          </a:xfrm>
        </p:spPr>
        <p:txBody>
          <a:bodyPr/>
          <a:lstStyle/>
          <a:p>
            <a:r>
              <a:rPr lang="en-US" smtClean="0">
                <a:latin typeface="Arial" pitchFamily="34" charset="0"/>
              </a:rPr>
              <a:t>State of Virtualization</a:t>
            </a:r>
          </a:p>
          <a:p>
            <a:r>
              <a:rPr lang="en-US" smtClean="0">
                <a:latin typeface="Arial" pitchFamily="34" charset="0"/>
              </a:rPr>
              <a:t>Oracle’s Virtualization Portfolio</a:t>
            </a:r>
          </a:p>
          <a:p>
            <a:r>
              <a:rPr lang="en-US" smtClean="0">
                <a:latin typeface="Arial" pitchFamily="34" charset="0"/>
              </a:rPr>
              <a:t>Desktop Virtualization</a:t>
            </a:r>
          </a:p>
          <a:p>
            <a:r>
              <a:rPr lang="en-US" smtClean="0">
                <a:latin typeface="Arial" pitchFamily="34" charset="0"/>
              </a:rPr>
              <a:t>Server Virtualization</a:t>
            </a:r>
          </a:p>
          <a:p>
            <a:r>
              <a:rPr lang="en-US" b="1" smtClean="0">
                <a:solidFill>
                  <a:schemeClr val="tx2"/>
                </a:solidFill>
                <a:latin typeface="Arial" pitchFamily="34" charset="0"/>
              </a:rPr>
              <a:t>Engineered for Oracle</a:t>
            </a:r>
          </a:p>
          <a:p>
            <a:r>
              <a:rPr lang="en-US" smtClean="0">
                <a:latin typeface="Arial" pitchFamily="34" charset="0"/>
              </a:rPr>
              <a:t>Succeed with Oracle Virtualization</a:t>
            </a:r>
          </a:p>
        </p:txBody>
      </p:sp>
      <p:pic>
        <p:nvPicPr>
          <p:cNvPr id="411651" name="Picture 7" descr="ph_ind_arc_007_cropped"/>
          <p:cNvPicPr>
            <a:picLocks noChangeAspect="1" noChangeArrowheads="1"/>
          </p:cNvPicPr>
          <p:nvPr/>
        </p:nvPicPr>
        <p:blipFill>
          <a:blip r:embed="rId3"/>
          <a:srcRect/>
          <a:stretch>
            <a:fillRect/>
          </a:stretch>
        </p:blipFill>
        <p:spPr bwMode="auto">
          <a:xfrm>
            <a:off x="7539038" y="549275"/>
            <a:ext cx="1604962" cy="1601788"/>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1" name="Rectangle 69"/>
          <p:cNvSpPr>
            <a:spLocks noGrp="1" noChangeArrowheads="1"/>
          </p:cNvSpPr>
          <p:nvPr>
            <p:ph type="title"/>
          </p:nvPr>
        </p:nvSpPr>
        <p:spPr>
          <a:xfrm>
            <a:off x="808038" y="201613"/>
            <a:ext cx="6569075" cy="446087"/>
          </a:xfrm>
        </p:spPr>
        <p:txBody>
          <a:bodyPr/>
          <a:lstStyle/>
          <a:p>
            <a:r>
              <a:rPr lang="en-US" smtClean="0"/>
              <a:t>Agenda</a:t>
            </a:r>
          </a:p>
        </p:txBody>
      </p:sp>
      <p:sp>
        <p:nvSpPr>
          <p:cNvPr id="363522" name="Rectangle 70"/>
          <p:cNvSpPr>
            <a:spLocks noGrp="1" noChangeArrowheads="1"/>
          </p:cNvSpPr>
          <p:nvPr>
            <p:ph idx="1"/>
          </p:nvPr>
        </p:nvSpPr>
        <p:spPr>
          <a:xfrm>
            <a:off x="808038" y="1163638"/>
            <a:ext cx="6775450" cy="3325812"/>
          </a:xfrm>
        </p:spPr>
        <p:txBody>
          <a:bodyPr/>
          <a:lstStyle/>
          <a:p>
            <a:r>
              <a:rPr lang="en-US" b="1" smtClean="0">
                <a:solidFill>
                  <a:schemeClr val="tx2"/>
                </a:solidFill>
              </a:rPr>
              <a:t>State of Virtualization</a:t>
            </a:r>
          </a:p>
          <a:p>
            <a:r>
              <a:rPr lang="en-US" smtClean="0"/>
              <a:t>Oracle’s Virtualization Portfolio</a:t>
            </a:r>
          </a:p>
          <a:p>
            <a:r>
              <a:rPr lang="en-US" smtClean="0"/>
              <a:t>Desktop Virtualization</a:t>
            </a:r>
          </a:p>
          <a:p>
            <a:r>
              <a:rPr lang="en-US" smtClean="0"/>
              <a:t>Server Virtualization</a:t>
            </a:r>
          </a:p>
          <a:p>
            <a:r>
              <a:rPr lang="en-US" smtClean="0"/>
              <a:t>Engineered for Oracle</a:t>
            </a:r>
          </a:p>
          <a:p>
            <a:r>
              <a:rPr lang="en-US" smtClean="0"/>
              <a:t>Succeed with Oracle Virtualization</a:t>
            </a:r>
          </a:p>
        </p:txBody>
      </p:sp>
      <p:pic>
        <p:nvPicPr>
          <p:cNvPr id="363523" name="Picture 7" descr="ph_ind_arc_007_cropped"/>
          <p:cNvPicPr>
            <a:picLocks noChangeAspect="1" noChangeArrowheads="1"/>
          </p:cNvPicPr>
          <p:nvPr/>
        </p:nvPicPr>
        <p:blipFill>
          <a:blip r:embed="rId3"/>
          <a:srcRect/>
          <a:stretch>
            <a:fillRect/>
          </a:stretch>
        </p:blipFill>
        <p:spPr bwMode="auto">
          <a:xfrm>
            <a:off x="7539038" y="549275"/>
            <a:ext cx="1604962" cy="1601788"/>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7" name="Rectangle 70"/>
          <p:cNvSpPr>
            <a:spLocks noGrp="1" noChangeArrowheads="1"/>
          </p:cNvSpPr>
          <p:nvPr>
            <p:ph sz="half" idx="1"/>
          </p:nvPr>
        </p:nvSpPr>
        <p:spPr>
          <a:xfrm>
            <a:off x="747713" y="1189038"/>
            <a:ext cx="5924550" cy="3113087"/>
          </a:xfrm>
        </p:spPr>
        <p:txBody>
          <a:bodyPr/>
          <a:lstStyle/>
          <a:p>
            <a:pPr>
              <a:lnSpc>
                <a:spcPts val="3100"/>
              </a:lnSpc>
              <a:spcBef>
                <a:spcPts val="1800"/>
              </a:spcBef>
            </a:pPr>
            <a:r>
              <a:rPr lang="en-US" sz="2000" smtClean="0"/>
              <a:t>At the core of Oracle</a:t>
            </a:r>
            <a:r>
              <a:rPr lang="ja-JP" altLang="en-US" sz="2000" smtClean="0"/>
              <a:t>’</a:t>
            </a:r>
            <a:r>
              <a:rPr lang="en-US" altLang="ja-JP" sz="2000" smtClean="0"/>
              <a:t>s middleware</a:t>
            </a:r>
            <a:br>
              <a:rPr lang="en-US" altLang="ja-JP" sz="2000" smtClean="0"/>
            </a:br>
            <a:r>
              <a:rPr lang="en-US" altLang="ja-JP" sz="2000" smtClean="0"/>
              <a:t>and cloud strategy</a:t>
            </a:r>
            <a:endParaRPr lang="en-US" sz="2000" smtClean="0"/>
          </a:p>
          <a:p>
            <a:pPr>
              <a:lnSpc>
                <a:spcPts val="3100"/>
              </a:lnSpc>
              <a:spcBef>
                <a:spcPts val="1800"/>
              </a:spcBef>
            </a:pPr>
            <a:r>
              <a:rPr lang="en-US" sz="2000" smtClean="0"/>
              <a:t>Virtual platform for Oracle applications</a:t>
            </a:r>
          </a:p>
          <a:p>
            <a:pPr>
              <a:lnSpc>
                <a:spcPts val="3100"/>
              </a:lnSpc>
              <a:spcBef>
                <a:spcPts val="1800"/>
              </a:spcBef>
            </a:pPr>
            <a:r>
              <a:rPr lang="en-US" sz="2000" smtClean="0"/>
              <a:t>Integrated management of the virtual stack with Oracle Enterprise Manager 12c</a:t>
            </a:r>
          </a:p>
          <a:p>
            <a:pPr>
              <a:lnSpc>
                <a:spcPts val="3100"/>
              </a:lnSpc>
              <a:spcBef>
                <a:spcPts val="1800"/>
              </a:spcBef>
            </a:pPr>
            <a:r>
              <a:rPr lang="en-US" sz="2000" smtClean="0"/>
              <a:t>Rapid application deployment and management </a:t>
            </a:r>
          </a:p>
        </p:txBody>
      </p:sp>
      <p:pic>
        <p:nvPicPr>
          <p:cNvPr id="413698" name="Picture 5" descr="Oracle Stack Diagram 7 Layer.png"/>
          <p:cNvPicPr>
            <a:picLocks noChangeAspect="1"/>
          </p:cNvPicPr>
          <p:nvPr/>
        </p:nvPicPr>
        <p:blipFill>
          <a:blip r:embed="rId3"/>
          <a:srcRect/>
          <a:stretch>
            <a:fillRect/>
          </a:stretch>
        </p:blipFill>
        <p:spPr bwMode="auto">
          <a:xfrm>
            <a:off x="6529388" y="735013"/>
            <a:ext cx="2065337" cy="3201987"/>
          </a:xfrm>
          <a:prstGeom prst="rect">
            <a:avLst/>
          </a:prstGeom>
          <a:noFill/>
          <a:ln w="9525">
            <a:noFill/>
            <a:miter lim="800000"/>
            <a:headEnd/>
            <a:tailEnd/>
          </a:ln>
        </p:spPr>
      </p:pic>
      <p:sp>
        <p:nvSpPr>
          <p:cNvPr id="413699" name="Rectangle 7"/>
          <p:cNvSpPr>
            <a:spLocks noChangeArrowheads="1"/>
          </p:cNvSpPr>
          <p:nvPr/>
        </p:nvSpPr>
        <p:spPr bwMode="auto">
          <a:xfrm>
            <a:off x="858838" y="219075"/>
            <a:ext cx="8126412" cy="706438"/>
          </a:xfrm>
          <a:prstGeom prst="rect">
            <a:avLst/>
          </a:prstGeom>
          <a:noFill/>
          <a:ln w="9525">
            <a:noFill/>
            <a:miter lim="800000"/>
            <a:headEnd/>
            <a:tailEnd/>
          </a:ln>
        </p:spPr>
        <p:txBody>
          <a:bodyPr lIns="0" tIns="0" rIns="0" bIns="0"/>
          <a:lstStyle/>
          <a:p>
            <a:pPr eaLnBrk="0" hangingPunct="0"/>
            <a:r>
              <a:rPr lang="en-US" sz="2800" b="1">
                <a:solidFill>
                  <a:srgbClr val="000000"/>
                </a:solidFill>
              </a:rPr>
              <a:t>Oracle VM 3.0</a:t>
            </a:r>
          </a:p>
          <a:p>
            <a:pPr eaLnBrk="0" hangingPunct="0"/>
            <a:r>
              <a:rPr lang="en-US" sz="2200" b="1">
                <a:solidFill>
                  <a:srgbClr val="FF0000"/>
                </a:solidFill>
              </a:rPr>
              <a:t>Engineered for Oracle</a:t>
            </a:r>
            <a:r>
              <a:rPr lang="en-US" sz="2400" b="1">
                <a:solidFill>
                  <a:srgbClr val="000000"/>
                </a:solidFill>
                <a:cs typeface="Times New Roman" pitchFamily="18" charset="0"/>
              </a:rPr>
              <a:t/>
            </a:r>
            <a:br>
              <a:rPr lang="en-US" sz="2400" b="1">
                <a:solidFill>
                  <a:srgbClr val="000000"/>
                </a:solidFill>
                <a:cs typeface="Times New Roman" pitchFamily="18" charset="0"/>
              </a:rPr>
            </a:br>
            <a:endParaRPr lang="en-US" sz="2000" b="1">
              <a:solidFill>
                <a:srgbClr val="667263"/>
              </a:solidFill>
            </a:endParaRP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5457" name="Picture 1097" descr="C:\Documents and Settings\ahawley\My Documents\OUTBOUND\PRESOS_CUSTOMER\GRAPHICS\EnterpriseMgr\EnterpriseMgr.png"/>
          <p:cNvPicPr>
            <a:picLocks noChangeAspect="1" noChangeArrowheads="1"/>
          </p:cNvPicPr>
          <p:nvPr/>
        </p:nvPicPr>
        <p:blipFill>
          <a:blip r:embed="rId3"/>
          <a:srcRect/>
          <a:stretch>
            <a:fillRect/>
          </a:stretch>
        </p:blipFill>
        <p:spPr bwMode="auto">
          <a:xfrm>
            <a:off x="4100513" y="2703513"/>
            <a:ext cx="992187" cy="1073150"/>
          </a:xfrm>
          <a:prstGeom prst="rect">
            <a:avLst/>
          </a:prstGeom>
          <a:noFill/>
          <a:ln w="9525">
            <a:noFill/>
            <a:miter lim="800000"/>
            <a:headEnd/>
            <a:tailEnd/>
          </a:ln>
        </p:spPr>
      </p:pic>
      <p:sp>
        <p:nvSpPr>
          <p:cNvPr id="275458" name="Text Box 4"/>
          <p:cNvSpPr txBox="1">
            <a:spLocks noChangeArrowheads="1"/>
          </p:cNvSpPr>
          <p:nvPr/>
        </p:nvSpPr>
        <p:spPr bwMode="auto">
          <a:xfrm>
            <a:off x="5192713" y="3448050"/>
            <a:ext cx="1316037" cy="461963"/>
          </a:xfrm>
          <a:prstGeom prst="rect">
            <a:avLst/>
          </a:prstGeom>
          <a:noFill/>
          <a:ln w="28575">
            <a:noFill/>
            <a:miter lim="800000"/>
            <a:headEnd/>
            <a:tailEnd/>
          </a:ln>
        </p:spPr>
        <p:txBody>
          <a:bodyPr wrap="none" lIns="92075" tIns="46038" rIns="92075" bIns="46038">
            <a:spAutoFit/>
          </a:bodyPr>
          <a:lstStyle/>
          <a:p>
            <a:pPr>
              <a:buClr>
                <a:srgbClr val="667263"/>
              </a:buClr>
            </a:pPr>
            <a:r>
              <a:rPr lang="en-US" sz="1200" b="1" smtClean="0">
                <a:solidFill>
                  <a:srgbClr val="000000"/>
                </a:solidFill>
              </a:rPr>
              <a:t>Start-up in </a:t>
            </a:r>
          </a:p>
          <a:p>
            <a:pPr>
              <a:buClr>
                <a:srgbClr val="667263"/>
              </a:buClr>
            </a:pPr>
            <a:r>
              <a:rPr lang="en-US" sz="1200" b="1" smtClean="0">
                <a:solidFill>
                  <a:srgbClr val="000000"/>
                </a:solidFill>
              </a:rPr>
              <a:t>Oracle VM Pool</a:t>
            </a:r>
          </a:p>
        </p:txBody>
      </p:sp>
      <p:sp>
        <p:nvSpPr>
          <p:cNvPr id="275459" name="Rectangle 28"/>
          <p:cNvSpPr>
            <a:spLocks noGrp="1" noChangeArrowheads="1"/>
          </p:cNvSpPr>
          <p:nvPr>
            <p:ph type="title" idx="4294967295"/>
          </p:nvPr>
        </p:nvSpPr>
        <p:spPr>
          <a:xfrm>
            <a:off x="879475" y="198438"/>
            <a:ext cx="7580313" cy="642937"/>
          </a:xfrm>
        </p:spPr>
        <p:txBody>
          <a:bodyPr/>
          <a:lstStyle/>
          <a:p>
            <a:r>
              <a:rPr lang="en-US" sz="2800" smtClean="0"/>
              <a:t>Oracle VM Templates</a:t>
            </a:r>
            <a:br>
              <a:rPr lang="en-US" sz="2800" smtClean="0"/>
            </a:br>
            <a:r>
              <a:rPr lang="en-US" sz="2200" smtClean="0">
                <a:solidFill>
                  <a:srgbClr val="FF0000"/>
                </a:solidFill>
              </a:rPr>
              <a:t>Rapid Deployment; 90+ Templates Available</a:t>
            </a:r>
          </a:p>
        </p:txBody>
      </p:sp>
      <p:sp>
        <p:nvSpPr>
          <p:cNvPr id="275460" name="Text Box 34"/>
          <p:cNvSpPr txBox="1">
            <a:spLocks noChangeArrowheads="1"/>
          </p:cNvSpPr>
          <p:nvPr/>
        </p:nvSpPr>
        <p:spPr bwMode="auto">
          <a:xfrm>
            <a:off x="823913" y="1265238"/>
            <a:ext cx="6186487" cy="1108075"/>
          </a:xfrm>
          <a:prstGeom prst="rect">
            <a:avLst/>
          </a:prstGeom>
          <a:noFill/>
          <a:ln w="28575">
            <a:noFill/>
            <a:miter lim="800000"/>
            <a:headEnd/>
            <a:tailEnd/>
          </a:ln>
        </p:spPr>
        <p:txBody>
          <a:bodyPr lIns="92075" tIns="46038" rIns="92075" bIns="46038">
            <a:spAutoFit/>
          </a:bodyPr>
          <a:lstStyle/>
          <a:p>
            <a:pPr marL="114300" indent="-114300">
              <a:buClr>
                <a:srgbClr val="667263"/>
              </a:buClr>
            </a:pPr>
            <a:r>
              <a:rPr lang="en-US" sz="1800" smtClean="0">
                <a:solidFill>
                  <a:srgbClr val="000000"/>
                </a:solidFill>
              </a:rPr>
              <a:t>Download from Oracle</a:t>
            </a:r>
          </a:p>
          <a:p>
            <a:pPr marL="114300" indent="-114300">
              <a:buClr>
                <a:srgbClr val="667263"/>
              </a:buClr>
              <a:buFontTx/>
              <a:buChar char="•"/>
            </a:pPr>
            <a:r>
              <a:rPr lang="en-US" sz="1600" smtClean="0">
                <a:solidFill>
                  <a:srgbClr val="000000"/>
                </a:solidFill>
              </a:rPr>
              <a:t>Pre-built, pre-configured, production-ready VM</a:t>
            </a:r>
          </a:p>
          <a:p>
            <a:pPr marL="114300" indent="-114300">
              <a:buClr>
                <a:srgbClr val="667263"/>
              </a:buClr>
              <a:buFontTx/>
              <a:buChar char="•"/>
            </a:pPr>
            <a:r>
              <a:rPr lang="en-US" sz="1600" smtClean="0">
                <a:solidFill>
                  <a:srgbClr val="000000"/>
                </a:solidFill>
              </a:rPr>
              <a:t>Apps, Databases, Middleware, OS</a:t>
            </a:r>
          </a:p>
          <a:p>
            <a:pPr marL="114300" indent="-114300">
              <a:buClr>
                <a:srgbClr val="667263"/>
              </a:buClr>
              <a:buFontTx/>
              <a:buChar char="•"/>
            </a:pPr>
            <a:r>
              <a:rPr lang="en-US" sz="1600" smtClean="0">
                <a:solidFill>
                  <a:srgbClr val="000000"/>
                </a:solidFill>
              </a:rPr>
              <a:t>Siebel CRM, Database 11g, Enterprise Manager, More…</a:t>
            </a:r>
          </a:p>
        </p:txBody>
      </p:sp>
      <p:sp>
        <p:nvSpPr>
          <p:cNvPr id="275461" name="Text Box 36"/>
          <p:cNvSpPr txBox="1">
            <a:spLocks noChangeArrowheads="1"/>
          </p:cNvSpPr>
          <p:nvPr/>
        </p:nvSpPr>
        <p:spPr bwMode="auto">
          <a:xfrm>
            <a:off x="2838450" y="3271838"/>
            <a:ext cx="936625" cy="646112"/>
          </a:xfrm>
          <a:prstGeom prst="rect">
            <a:avLst/>
          </a:prstGeom>
          <a:noFill/>
          <a:ln w="9525">
            <a:noFill/>
            <a:miter lim="800000"/>
            <a:headEnd/>
            <a:tailEnd/>
          </a:ln>
        </p:spPr>
        <p:txBody>
          <a:bodyPr wrap="none">
            <a:spAutoFit/>
          </a:bodyPr>
          <a:lstStyle/>
          <a:p>
            <a:r>
              <a:rPr lang="en-US" sz="1200" b="1" smtClean="0">
                <a:solidFill>
                  <a:srgbClr val="000000"/>
                </a:solidFill>
              </a:rPr>
              <a:t>Import to </a:t>
            </a:r>
          </a:p>
          <a:p>
            <a:r>
              <a:rPr lang="en-US" sz="1200" b="1" smtClean="0">
                <a:solidFill>
                  <a:srgbClr val="000000"/>
                </a:solidFill>
              </a:rPr>
              <a:t>Oracle VM</a:t>
            </a:r>
          </a:p>
          <a:p>
            <a:r>
              <a:rPr lang="en-US" sz="1200" b="1" smtClean="0">
                <a:solidFill>
                  <a:srgbClr val="000000"/>
                </a:solidFill>
              </a:rPr>
              <a:t>Manager</a:t>
            </a:r>
          </a:p>
        </p:txBody>
      </p:sp>
      <p:sp>
        <p:nvSpPr>
          <p:cNvPr id="275462" name="Text Box 58"/>
          <p:cNvSpPr txBox="1">
            <a:spLocks noChangeArrowheads="1"/>
          </p:cNvSpPr>
          <p:nvPr/>
        </p:nvSpPr>
        <p:spPr bwMode="auto">
          <a:xfrm>
            <a:off x="7250113" y="2657475"/>
            <a:ext cx="808037" cy="400050"/>
          </a:xfrm>
          <a:prstGeom prst="rect">
            <a:avLst/>
          </a:prstGeom>
          <a:noFill/>
          <a:ln w="9525">
            <a:noFill/>
            <a:miter lim="800000"/>
            <a:headEnd/>
            <a:tailEnd/>
          </a:ln>
        </p:spPr>
        <p:txBody>
          <a:bodyPr wrap="none">
            <a:spAutoFit/>
          </a:bodyPr>
          <a:lstStyle/>
          <a:p>
            <a:pPr algn="ctr"/>
            <a:r>
              <a:rPr lang="en-US" sz="1000" b="1" smtClean="0">
                <a:solidFill>
                  <a:srgbClr val="808080"/>
                </a:solidFill>
              </a:rPr>
              <a:t>Oracle VM</a:t>
            </a:r>
          </a:p>
          <a:p>
            <a:pPr algn="ctr"/>
            <a:r>
              <a:rPr lang="en-US" sz="1000" b="1" smtClean="0">
                <a:solidFill>
                  <a:srgbClr val="808080"/>
                </a:solidFill>
              </a:rPr>
              <a:t>Servers</a:t>
            </a:r>
          </a:p>
        </p:txBody>
      </p:sp>
      <p:pic>
        <p:nvPicPr>
          <p:cNvPr id="275463" name="Picture 95" descr="C:\Documents and Settings\ahawley\My Documents\OUTBOUND\PRESOS_CUSTOMER\GRAPHICS\NewServer\NewServer.png"/>
          <p:cNvPicPr>
            <a:picLocks noChangeAspect="1" noChangeArrowheads="1"/>
          </p:cNvPicPr>
          <p:nvPr/>
        </p:nvPicPr>
        <p:blipFill>
          <a:blip r:embed="rId4"/>
          <a:srcRect/>
          <a:stretch>
            <a:fillRect/>
          </a:stretch>
        </p:blipFill>
        <p:spPr bwMode="auto">
          <a:xfrm>
            <a:off x="6927850" y="2701925"/>
            <a:ext cx="381000" cy="487363"/>
          </a:xfrm>
          <a:prstGeom prst="rect">
            <a:avLst/>
          </a:prstGeom>
          <a:noFill/>
          <a:ln w="9525">
            <a:noFill/>
            <a:miter lim="800000"/>
            <a:headEnd/>
            <a:tailEnd/>
          </a:ln>
        </p:spPr>
      </p:pic>
      <p:pic>
        <p:nvPicPr>
          <p:cNvPr id="275464" name="Picture 96" descr="C:\Documents and Settings\ahawley\My Documents\OUTBOUND\PRESOS_CUSTOMER\GRAPHICS\NewServer\NewServer.png"/>
          <p:cNvPicPr>
            <a:picLocks noChangeAspect="1" noChangeArrowheads="1"/>
          </p:cNvPicPr>
          <p:nvPr/>
        </p:nvPicPr>
        <p:blipFill>
          <a:blip r:embed="rId4"/>
          <a:srcRect/>
          <a:stretch>
            <a:fillRect/>
          </a:stretch>
        </p:blipFill>
        <p:spPr bwMode="auto">
          <a:xfrm>
            <a:off x="6783388" y="3430588"/>
            <a:ext cx="382587" cy="488950"/>
          </a:xfrm>
          <a:prstGeom prst="rect">
            <a:avLst/>
          </a:prstGeom>
          <a:noFill/>
          <a:ln w="9525">
            <a:noFill/>
            <a:miter lim="800000"/>
            <a:headEnd/>
            <a:tailEnd/>
          </a:ln>
        </p:spPr>
      </p:pic>
      <p:grpSp>
        <p:nvGrpSpPr>
          <p:cNvPr id="2" name="Group 98"/>
          <p:cNvGrpSpPr>
            <a:grpSpLocks/>
          </p:cNvGrpSpPr>
          <p:nvPr/>
        </p:nvGrpSpPr>
        <p:grpSpPr bwMode="auto">
          <a:xfrm>
            <a:off x="7059613" y="2817813"/>
            <a:ext cx="203200" cy="280987"/>
            <a:chOff x="1575" y="2780"/>
            <a:chExt cx="128" cy="236"/>
          </a:xfrm>
        </p:grpSpPr>
        <p:pic>
          <p:nvPicPr>
            <p:cNvPr id="275498" name="Picture 99" descr="C:\Documents and Settings\ahawley\My Documents\OUTBOUND\PRESOS_CUSTOMER\GRAPHICS\ServerIdentity\ServerIdentity.png"/>
            <p:cNvPicPr>
              <a:picLocks noChangeAspect="1" noChangeArrowheads="1"/>
            </p:cNvPicPr>
            <p:nvPr/>
          </p:nvPicPr>
          <p:blipFill>
            <a:blip r:embed="rId5"/>
            <a:srcRect/>
            <a:stretch>
              <a:fillRect/>
            </a:stretch>
          </p:blipFill>
          <p:spPr bwMode="auto">
            <a:xfrm>
              <a:off x="1578" y="2876"/>
              <a:ext cx="125" cy="140"/>
            </a:xfrm>
            <a:prstGeom prst="rect">
              <a:avLst/>
            </a:prstGeom>
            <a:noFill/>
            <a:ln w="9525">
              <a:noFill/>
              <a:miter lim="800000"/>
              <a:headEnd/>
              <a:tailEnd/>
            </a:ln>
          </p:spPr>
        </p:pic>
        <p:pic>
          <p:nvPicPr>
            <p:cNvPr id="275499" name="Picture 100" descr="C:\Documents and Settings\ahawley\My Documents\OUTBOUND\PRESOS_CUSTOMER\GRAPHICS\ServerIdentity\ServerIdentity.png"/>
            <p:cNvPicPr>
              <a:picLocks noChangeAspect="1" noChangeArrowheads="1"/>
            </p:cNvPicPr>
            <p:nvPr/>
          </p:nvPicPr>
          <p:blipFill>
            <a:blip r:embed="rId5"/>
            <a:srcRect/>
            <a:stretch>
              <a:fillRect/>
            </a:stretch>
          </p:blipFill>
          <p:spPr bwMode="auto">
            <a:xfrm>
              <a:off x="1575" y="2780"/>
              <a:ext cx="125" cy="140"/>
            </a:xfrm>
            <a:prstGeom prst="rect">
              <a:avLst/>
            </a:prstGeom>
            <a:noFill/>
            <a:ln w="9525">
              <a:noFill/>
              <a:miter lim="800000"/>
              <a:headEnd/>
              <a:tailEnd/>
            </a:ln>
          </p:spPr>
        </p:pic>
      </p:grpSp>
      <p:pic>
        <p:nvPicPr>
          <p:cNvPr id="275466" name="Picture 101" descr="C:\Documents and Settings\ahawley\My Documents\OUTBOUND\PRESOS_CUSTOMER\GRAPHICS\NewServer\NewServer.png"/>
          <p:cNvPicPr>
            <a:picLocks noChangeAspect="1" noChangeArrowheads="1"/>
          </p:cNvPicPr>
          <p:nvPr/>
        </p:nvPicPr>
        <p:blipFill>
          <a:blip r:embed="rId4"/>
          <a:srcRect/>
          <a:stretch>
            <a:fillRect/>
          </a:stretch>
        </p:blipFill>
        <p:spPr bwMode="auto">
          <a:xfrm>
            <a:off x="7145338" y="3013075"/>
            <a:ext cx="381000" cy="487363"/>
          </a:xfrm>
          <a:prstGeom prst="rect">
            <a:avLst/>
          </a:prstGeom>
          <a:noFill/>
          <a:ln w="9525">
            <a:noFill/>
            <a:miter lim="800000"/>
            <a:headEnd/>
            <a:tailEnd/>
          </a:ln>
        </p:spPr>
      </p:pic>
      <p:sp>
        <p:nvSpPr>
          <p:cNvPr id="275467" name="Text Box 106"/>
          <p:cNvSpPr txBox="1">
            <a:spLocks noChangeArrowheads="1"/>
          </p:cNvSpPr>
          <p:nvPr/>
        </p:nvSpPr>
        <p:spPr bwMode="auto">
          <a:xfrm>
            <a:off x="7993063" y="3227388"/>
            <a:ext cx="661987" cy="461962"/>
          </a:xfrm>
          <a:prstGeom prst="rect">
            <a:avLst/>
          </a:prstGeom>
          <a:noFill/>
          <a:ln w="9525">
            <a:noFill/>
            <a:miter lim="800000"/>
            <a:headEnd/>
            <a:tailEnd/>
          </a:ln>
        </p:spPr>
        <p:txBody>
          <a:bodyPr wrap="none">
            <a:spAutoFit/>
          </a:bodyPr>
          <a:lstStyle/>
          <a:p>
            <a:pPr algn="ctr"/>
            <a:r>
              <a:rPr lang="en-US" sz="1200" b="1" smtClean="0">
                <a:solidFill>
                  <a:srgbClr val="FFFFFF"/>
                </a:solidFill>
              </a:rPr>
              <a:t>Server</a:t>
            </a:r>
          </a:p>
          <a:p>
            <a:pPr algn="ctr"/>
            <a:r>
              <a:rPr lang="en-US" sz="1200" b="1" smtClean="0">
                <a:solidFill>
                  <a:srgbClr val="FFFFFF"/>
                </a:solidFill>
              </a:rPr>
              <a:t>Pool 2</a:t>
            </a:r>
          </a:p>
        </p:txBody>
      </p:sp>
      <p:grpSp>
        <p:nvGrpSpPr>
          <p:cNvPr id="3" name="Group 108"/>
          <p:cNvGrpSpPr>
            <a:grpSpLocks/>
          </p:cNvGrpSpPr>
          <p:nvPr/>
        </p:nvGrpSpPr>
        <p:grpSpPr bwMode="auto">
          <a:xfrm>
            <a:off x="6899275" y="3554413"/>
            <a:ext cx="203200" cy="280987"/>
            <a:chOff x="1575" y="2780"/>
            <a:chExt cx="128" cy="236"/>
          </a:xfrm>
        </p:grpSpPr>
        <p:pic>
          <p:nvPicPr>
            <p:cNvPr id="275496" name="Picture 109" descr="C:\Documents and Settings\ahawley\My Documents\OUTBOUND\PRESOS_CUSTOMER\GRAPHICS\ServerIdentity\ServerIdentity.png"/>
            <p:cNvPicPr>
              <a:picLocks noChangeAspect="1" noChangeArrowheads="1"/>
            </p:cNvPicPr>
            <p:nvPr/>
          </p:nvPicPr>
          <p:blipFill>
            <a:blip r:embed="rId5"/>
            <a:srcRect/>
            <a:stretch>
              <a:fillRect/>
            </a:stretch>
          </p:blipFill>
          <p:spPr bwMode="auto">
            <a:xfrm>
              <a:off x="1578" y="2876"/>
              <a:ext cx="125" cy="140"/>
            </a:xfrm>
            <a:prstGeom prst="rect">
              <a:avLst/>
            </a:prstGeom>
            <a:noFill/>
            <a:ln w="9525">
              <a:noFill/>
              <a:miter lim="800000"/>
              <a:headEnd/>
              <a:tailEnd/>
            </a:ln>
          </p:spPr>
        </p:pic>
        <p:pic>
          <p:nvPicPr>
            <p:cNvPr id="275497" name="Picture 110" descr="C:\Documents and Settings\ahawley\My Documents\OUTBOUND\PRESOS_CUSTOMER\GRAPHICS\ServerIdentity\ServerIdentity.png"/>
            <p:cNvPicPr>
              <a:picLocks noChangeAspect="1" noChangeArrowheads="1"/>
            </p:cNvPicPr>
            <p:nvPr/>
          </p:nvPicPr>
          <p:blipFill>
            <a:blip r:embed="rId5"/>
            <a:srcRect/>
            <a:stretch>
              <a:fillRect/>
            </a:stretch>
          </p:blipFill>
          <p:spPr bwMode="auto">
            <a:xfrm>
              <a:off x="1575" y="2780"/>
              <a:ext cx="125" cy="140"/>
            </a:xfrm>
            <a:prstGeom prst="rect">
              <a:avLst/>
            </a:prstGeom>
            <a:noFill/>
            <a:ln w="9525">
              <a:noFill/>
              <a:miter lim="800000"/>
              <a:headEnd/>
              <a:tailEnd/>
            </a:ln>
          </p:spPr>
        </p:pic>
      </p:grpSp>
      <p:sp>
        <p:nvSpPr>
          <p:cNvPr id="275469" name="AutoShape 114"/>
          <p:cNvSpPr>
            <a:spLocks noChangeArrowheads="1"/>
          </p:cNvSpPr>
          <p:nvPr/>
        </p:nvSpPr>
        <p:spPr bwMode="auto">
          <a:xfrm rot="-5400000">
            <a:off x="7075488" y="-1610623525"/>
            <a:ext cx="365125" cy="92075"/>
          </a:xfrm>
          <a:prstGeom prst="parallelogram">
            <a:avLst>
              <a:gd name="adj" fmla="val 396552"/>
            </a:avLst>
          </a:prstGeom>
          <a:solidFill>
            <a:schemeClr val="tx2"/>
          </a:solidFill>
          <a:ln w="12700">
            <a:noFill/>
            <a:miter lim="800000"/>
            <a:headEnd/>
            <a:tailEnd/>
          </a:ln>
        </p:spPr>
        <p:txBody>
          <a:bodyPr vert="eaVert" anchor="ctr">
            <a:spAutoFit/>
          </a:bodyPr>
          <a:lstStyle/>
          <a:p>
            <a:pPr algn="ctr"/>
            <a:endParaRPr lang="en-US" sz="1200" b="1" smtClean="0">
              <a:solidFill>
                <a:srgbClr val="000000"/>
              </a:solidFill>
            </a:endParaRPr>
          </a:p>
        </p:txBody>
      </p:sp>
      <p:grpSp>
        <p:nvGrpSpPr>
          <p:cNvPr id="4" name="Group 115"/>
          <p:cNvGrpSpPr>
            <a:grpSpLocks/>
          </p:cNvGrpSpPr>
          <p:nvPr/>
        </p:nvGrpSpPr>
        <p:grpSpPr bwMode="auto">
          <a:xfrm>
            <a:off x="7250113" y="3138488"/>
            <a:ext cx="203200" cy="280987"/>
            <a:chOff x="1575" y="2780"/>
            <a:chExt cx="128" cy="236"/>
          </a:xfrm>
        </p:grpSpPr>
        <p:pic>
          <p:nvPicPr>
            <p:cNvPr id="275494" name="Picture 116" descr="C:\Documents and Settings\ahawley\My Documents\OUTBOUND\PRESOS_CUSTOMER\GRAPHICS\ServerIdentity\ServerIdentity.png"/>
            <p:cNvPicPr>
              <a:picLocks noChangeAspect="1" noChangeArrowheads="1"/>
            </p:cNvPicPr>
            <p:nvPr/>
          </p:nvPicPr>
          <p:blipFill>
            <a:blip r:embed="rId5"/>
            <a:srcRect/>
            <a:stretch>
              <a:fillRect/>
            </a:stretch>
          </p:blipFill>
          <p:spPr bwMode="auto">
            <a:xfrm>
              <a:off x="1578" y="2876"/>
              <a:ext cx="125" cy="140"/>
            </a:xfrm>
            <a:prstGeom prst="rect">
              <a:avLst/>
            </a:prstGeom>
            <a:noFill/>
            <a:ln w="9525">
              <a:noFill/>
              <a:miter lim="800000"/>
              <a:headEnd/>
              <a:tailEnd/>
            </a:ln>
          </p:spPr>
        </p:pic>
        <p:pic>
          <p:nvPicPr>
            <p:cNvPr id="275495" name="Picture 117" descr="C:\Documents and Settings\ahawley\My Documents\OUTBOUND\PRESOS_CUSTOMER\GRAPHICS\ServerIdentity\ServerIdentity.png"/>
            <p:cNvPicPr>
              <a:picLocks noChangeAspect="1" noChangeArrowheads="1"/>
            </p:cNvPicPr>
            <p:nvPr/>
          </p:nvPicPr>
          <p:blipFill>
            <a:blip r:embed="rId5"/>
            <a:srcRect/>
            <a:stretch>
              <a:fillRect/>
            </a:stretch>
          </p:blipFill>
          <p:spPr bwMode="auto">
            <a:xfrm>
              <a:off x="1575" y="2780"/>
              <a:ext cx="125" cy="140"/>
            </a:xfrm>
            <a:prstGeom prst="rect">
              <a:avLst/>
            </a:prstGeom>
            <a:noFill/>
            <a:ln w="9525">
              <a:noFill/>
              <a:miter lim="800000"/>
              <a:headEnd/>
              <a:tailEnd/>
            </a:ln>
          </p:spPr>
        </p:pic>
      </p:grpSp>
      <p:sp>
        <p:nvSpPr>
          <p:cNvPr id="275471" name="Line 119"/>
          <p:cNvSpPr>
            <a:spLocks noChangeShapeType="1"/>
          </p:cNvSpPr>
          <p:nvPr/>
        </p:nvSpPr>
        <p:spPr bwMode="auto">
          <a:xfrm flipV="1">
            <a:off x="5000625" y="3228975"/>
            <a:ext cx="1782763" cy="1588"/>
          </a:xfrm>
          <a:prstGeom prst="line">
            <a:avLst/>
          </a:prstGeom>
          <a:noFill/>
          <a:ln w="57150">
            <a:solidFill>
              <a:srgbClr val="5F5F5F"/>
            </a:solidFill>
            <a:round/>
            <a:headEnd type="oval" w="med" len="med"/>
            <a:tailEnd type="oval" w="sm" len="med"/>
          </a:ln>
        </p:spPr>
        <p:txBody>
          <a:bodyPr>
            <a:spAutoFit/>
          </a:bodyPr>
          <a:lstStyle/>
          <a:p>
            <a:endParaRPr lang="en-US" smtClean="0">
              <a:solidFill>
                <a:srgbClr val="000000"/>
              </a:solidFill>
            </a:endParaRPr>
          </a:p>
        </p:txBody>
      </p:sp>
      <p:sp>
        <p:nvSpPr>
          <p:cNvPr id="275472" name="Line 120"/>
          <p:cNvSpPr>
            <a:spLocks noChangeShapeType="1"/>
          </p:cNvSpPr>
          <p:nvPr/>
        </p:nvSpPr>
        <p:spPr bwMode="auto">
          <a:xfrm flipV="1">
            <a:off x="6757988" y="2952750"/>
            <a:ext cx="377825" cy="287338"/>
          </a:xfrm>
          <a:prstGeom prst="line">
            <a:avLst/>
          </a:prstGeom>
          <a:noFill/>
          <a:ln w="57150">
            <a:solidFill>
              <a:srgbClr val="5F5F5F"/>
            </a:solidFill>
            <a:round/>
            <a:headEnd/>
            <a:tailEnd type="triangle" w="sm" len="med"/>
          </a:ln>
        </p:spPr>
        <p:txBody>
          <a:bodyPr>
            <a:spAutoFit/>
          </a:bodyPr>
          <a:lstStyle/>
          <a:p>
            <a:endParaRPr lang="en-US" smtClean="0">
              <a:solidFill>
                <a:srgbClr val="000000"/>
              </a:solidFill>
            </a:endParaRPr>
          </a:p>
        </p:txBody>
      </p:sp>
      <p:sp>
        <p:nvSpPr>
          <p:cNvPr id="275473" name="Line 121"/>
          <p:cNvSpPr>
            <a:spLocks noChangeShapeType="1"/>
          </p:cNvSpPr>
          <p:nvPr/>
        </p:nvSpPr>
        <p:spPr bwMode="auto">
          <a:xfrm>
            <a:off x="6777038" y="3236913"/>
            <a:ext cx="539750" cy="44450"/>
          </a:xfrm>
          <a:prstGeom prst="line">
            <a:avLst/>
          </a:prstGeom>
          <a:noFill/>
          <a:ln w="57150">
            <a:solidFill>
              <a:srgbClr val="5F5F5F"/>
            </a:solidFill>
            <a:round/>
            <a:headEnd/>
            <a:tailEnd type="triangle" w="sm" len="med"/>
          </a:ln>
        </p:spPr>
        <p:txBody>
          <a:bodyPr>
            <a:spAutoFit/>
          </a:bodyPr>
          <a:lstStyle/>
          <a:p>
            <a:endParaRPr lang="en-US" smtClean="0">
              <a:solidFill>
                <a:srgbClr val="000000"/>
              </a:solidFill>
            </a:endParaRPr>
          </a:p>
        </p:txBody>
      </p:sp>
      <p:sp>
        <p:nvSpPr>
          <p:cNvPr id="275474" name="AutoShape 141"/>
          <p:cNvSpPr>
            <a:spLocks noChangeArrowheads="1"/>
          </p:cNvSpPr>
          <p:nvPr/>
        </p:nvSpPr>
        <p:spPr bwMode="auto">
          <a:xfrm rot="21563557" flipH="1">
            <a:off x="7524750" y="3154363"/>
            <a:ext cx="539750" cy="1309687"/>
          </a:xfrm>
          <a:prstGeom prst="curvedRightArrow">
            <a:avLst>
              <a:gd name="adj1" fmla="val 29724"/>
              <a:gd name="adj2" fmla="val 94453"/>
              <a:gd name="adj3" fmla="val 38301"/>
            </a:avLst>
          </a:prstGeom>
          <a:solidFill>
            <a:schemeClr val="accent1"/>
          </a:solidFill>
          <a:ln w="9525">
            <a:solidFill>
              <a:schemeClr val="tx1"/>
            </a:solidFill>
            <a:miter lim="800000"/>
            <a:headEnd/>
            <a:tailEnd/>
          </a:ln>
        </p:spPr>
        <p:txBody>
          <a:bodyPr wrap="none" anchor="ctr"/>
          <a:lstStyle/>
          <a:p>
            <a:pPr algn="ctr"/>
            <a:endParaRPr lang="en-US" sz="1200" b="1" smtClean="0">
              <a:solidFill>
                <a:srgbClr val="000000"/>
              </a:solidFill>
            </a:endParaRPr>
          </a:p>
        </p:txBody>
      </p:sp>
      <p:sp>
        <p:nvSpPr>
          <p:cNvPr id="275475" name="Text Box 143"/>
          <p:cNvSpPr txBox="1">
            <a:spLocks noChangeArrowheads="1"/>
          </p:cNvSpPr>
          <p:nvPr/>
        </p:nvSpPr>
        <p:spPr bwMode="auto">
          <a:xfrm>
            <a:off x="7250113" y="3502025"/>
            <a:ext cx="1331912" cy="369888"/>
          </a:xfrm>
          <a:prstGeom prst="rect">
            <a:avLst/>
          </a:prstGeom>
          <a:solidFill>
            <a:schemeClr val="bg1"/>
          </a:solidFill>
          <a:ln w="28575">
            <a:noFill/>
            <a:miter lim="800000"/>
            <a:headEnd/>
            <a:tailEnd/>
          </a:ln>
        </p:spPr>
        <p:txBody>
          <a:bodyPr wrap="none" lIns="0" tIns="0" rIns="0" bIns="0">
            <a:spAutoFit/>
          </a:bodyPr>
          <a:lstStyle/>
          <a:p>
            <a:pPr>
              <a:buClr>
                <a:srgbClr val="667263"/>
              </a:buClr>
            </a:pPr>
            <a:r>
              <a:rPr lang="en-US" sz="1200" b="1" smtClean="0">
                <a:solidFill>
                  <a:srgbClr val="000000"/>
                </a:solidFill>
              </a:rPr>
              <a:t>Customize &amp; Save</a:t>
            </a:r>
          </a:p>
          <a:p>
            <a:pPr>
              <a:buClr>
                <a:srgbClr val="667263"/>
              </a:buClr>
            </a:pPr>
            <a:r>
              <a:rPr lang="en-US" sz="1200" b="1" smtClean="0">
                <a:solidFill>
                  <a:srgbClr val="000000"/>
                </a:solidFill>
              </a:rPr>
              <a:t>as Golden Image</a:t>
            </a:r>
          </a:p>
        </p:txBody>
      </p:sp>
      <p:sp>
        <p:nvSpPr>
          <p:cNvPr id="275477" name="Line 121"/>
          <p:cNvSpPr>
            <a:spLocks noChangeShapeType="1"/>
          </p:cNvSpPr>
          <p:nvPr/>
        </p:nvSpPr>
        <p:spPr bwMode="auto">
          <a:xfrm>
            <a:off x="6778625" y="3225800"/>
            <a:ext cx="196850" cy="274638"/>
          </a:xfrm>
          <a:prstGeom prst="line">
            <a:avLst/>
          </a:prstGeom>
          <a:noFill/>
          <a:ln w="57150">
            <a:solidFill>
              <a:srgbClr val="5F5F5F"/>
            </a:solidFill>
            <a:round/>
            <a:headEnd/>
            <a:tailEnd type="triangle" w="sm" len="med"/>
          </a:ln>
        </p:spPr>
        <p:txBody>
          <a:bodyPr>
            <a:spAutoFit/>
          </a:bodyPr>
          <a:lstStyle/>
          <a:p>
            <a:endParaRPr lang="en-US" smtClean="0">
              <a:solidFill>
                <a:srgbClr val="000000"/>
              </a:solidFill>
            </a:endParaRPr>
          </a:p>
        </p:txBody>
      </p:sp>
      <p:sp>
        <p:nvSpPr>
          <p:cNvPr id="275478" name="Line 119"/>
          <p:cNvSpPr>
            <a:spLocks noChangeShapeType="1"/>
          </p:cNvSpPr>
          <p:nvPr/>
        </p:nvSpPr>
        <p:spPr bwMode="auto">
          <a:xfrm flipV="1">
            <a:off x="1820863" y="3227388"/>
            <a:ext cx="2205037" cy="1587"/>
          </a:xfrm>
          <a:prstGeom prst="line">
            <a:avLst/>
          </a:prstGeom>
          <a:noFill/>
          <a:ln w="57150">
            <a:solidFill>
              <a:srgbClr val="5F5F5F"/>
            </a:solidFill>
            <a:round/>
            <a:headEnd type="oval" w="med" len="med"/>
            <a:tailEnd type="triangle" w="med" len="med"/>
          </a:ln>
        </p:spPr>
        <p:txBody>
          <a:bodyPr>
            <a:spAutoFit/>
          </a:bodyPr>
          <a:lstStyle/>
          <a:p>
            <a:endParaRPr lang="en-US" smtClean="0">
              <a:solidFill>
                <a:srgbClr val="000000"/>
              </a:solidFill>
            </a:endParaRPr>
          </a:p>
        </p:txBody>
      </p:sp>
      <p:grpSp>
        <p:nvGrpSpPr>
          <p:cNvPr id="5" name="Group 1099"/>
          <p:cNvGrpSpPr>
            <a:grpSpLocks/>
          </p:cNvGrpSpPr>
          <p:nvPr/>
        </p:nvGrpSpPr>
        <p:grpSpPr bwMode="auto">
          <a:xfrm>
            <a:off x="2306638" y="2849563"/>
            <a:ext cx="450850" cy="620712"/>
            <a:chOff x="1170" y="1840"/>
            <a:chExt cx="284" cy="391"/>
          </a:xfrm>
        </p:grpSpPr>
        <p:sp>
          <p:nvSpPr>
            <p:cNvPr id="275488" name="AutoShape 128"/>
            <p:cNvSpPr>
              <a:spLocks noChangeArrowheads="1"/>
            </p:cNvSpPr>
            <p:nvPr/>
          </p:nvSpPr>
          <p:spPr bwMode="auto">
            <a:xfrm>
              <a:off x="1184" y="1845"/>
              <a:ext cx="257" cy="386"/>
            </a:xfrm>
            <a:prstGeom prst="roundRect">
              <a:avLst>
                <a:gd name="adj" fmla="val 0"/>
              </a:avLst>
            </a:prstGeom>
            <a:solidFill>
              <a:schemeClr val="accent1"/>
            </a:solidFill>
            <a:ln w="9525">
              <a:solidFill>
                <a:schemeClr val="tx1"/>
              </a:solidFill>
              <a:round/>
              <a:headEnd/>
              <a:tailEnd/>
            </a:ln>
          </p:spPr>
          <p:txBody>
            <a:bodyPr wrap="none" anchor="ctr"/>
            <a:lstStyle/>
            <a:p>
              <a:pPr algn="ctr"/>
              <a:r>
                <a:rPr lang="en-US" b="1" smtClean="0">
                  <a:solidFill>
                    <a:srgbClr val="FFFFFF"/>
                  </a:solidFill>
                </a:rPr>
                <a:t>File</a:t>
              </a:r>
            </a:p>
          </p:txBody>
        </p:sp>
        <p:pic>
          <p:nvPicPr>
            <p:cNvPr id="275489" name="Picture 129" descr="Oracle_VM_clr"/>
            <p:cNvPicPr>
              <a:picLocks noChangeAspect="1" noChangeArrowheads="1"/>
            </p:cNvPicPr>
            <p:nvPr/>
          </p:nvPicPr>
          <p:blipFill>
            <a:blip r:embed="rId6"/>
            <a:srcRect/>
            <a:stretch>
              <a:fillRect/>
            </a:stretch>
          </p:blipFill>
          <p:spPr bwMode="auto">
            <a:xfrm>
              <a:off x="1203" y="2084"/>
              <a:ext cx="221" cy="133"/>
            </a:xfrm>
            <a:prstGeom prst="rect">
              <a:avLst/>
            </a:prstGeom>
            <a:noFill/>
            <a:ln w="9525">
              <a:solidFill>
                <a:schemeClr val="tx1"/>
              </a:solidFill>
              <a:miter lim="800000"/>
              <a:headEnd/>
              <a:tailEnd/>
            </a:ln>
          </p:spPr>
        </p:pic>
        <p:sp>
          <p:nvSpPr>
            <p:cNvPr id="275490" name="Text Box 130"/>
            <p:cNvSpPr txBox="1">
              <a:spLocks noChangeArrowheads="1"/>
            </p:cNvSpPr>
            <p:nvPr/>
          </p:nvSpPr>
          <p:spPr bwMode="auto">
            <a:xfrm>
              <a:off x="1170" y="1840"/>
              <a:ext cx="284" cy="194"/>
            </a:xfrm>
            <a:prstGeom prst="rect">
              <a:avLst/>
            </a:prstGeom>
            <a:noFill/>
            <a:ln w="28575">
              <a:noFill/>
              <a:miter lim="800000"/>
              <a:headEnd/>
              <a:tailEnd/>
            </a:ln>
          </p:spPr>
          <p:txBody>
            <a:bodyPr wrap="none" lIns="92075" tIns="46038" rIns="92075" bIns="46038">
              <a:spAutoFit/>
            </a:bodyPr>
            <a:lstStyle/>
            <a:p>
              <a:pPr algn="ctr">
                <a:buClr>
                  <a:srgbClr val="667263"/>
                </a:buClr>
              </a:pPr>
              <a:r>
                <a:rPr lang="en-US" b="1" smtClean="0">
                  <a:solidFill>
                    <a:srgbClr val="FFFFFF"/>
                  </a:solidFill>
                  <a:cs typeface="Times New Roman" pitchFamily="18" charset="0"/>
                </a:rPr>
                <a:t>Siebel</a:t>
              </a:r>
            </a:p>
            <a:p>
              <a:pPr algn="ctr">
                <a:buClr>
                  <a:srgbClr val="667263"/>
                </a:buClr>
              </a:pPr>
              <a:r>
                <a:rPr lang="en-US" b="1" smtClean="0">
                  <a:solidFill>
                    <a:srgbClr val="FFFFFF"/>
                  </a:solidFill>
                  <a:cs typeface="Times New Roman" pitchFamily="18" charset="0"/>
                </a:rPr>
                <a:t>CRM</a:t>
              </a:r>
            </a:p>
          </p:txBody>
        </p:sp>
      </p:grpSp>
      <p:sp>
        <p:nvSpPr>
          <p:cNvPr id="275480" name="Text Box 36"/>
          <p:cNvSpPr txBox="1">
            <a:spLocks noChangeArrowheads="1"/>
          </p:cNvSpPr>
          <p:nvPr/>
        </p:nvSpPr>
        <p:spPr bwMode="auto">
          <a:xfrm>
            <a:off x="928688" y="3440113"/>
            <a:ext cx="922337" cy="276225"/>
          </a:xfrm>
          <a:prstGeom prst="rect">
            <a:avLst/>
          </a:prstGeom>
          <a:noFill/>
          <a:ln w="9525">
            <a:noFill/>
            <a:miter lim="800000"/>
            <a:headEnd/>
            <a:tailEnd/>
          </a:ln>
        </p:spPr>
        <p:txBody>
          <a:bodyPr wrap="none">
            <a:spAutoFit/>
          </a:bodyPr>
          <a:lstStyle/>
          <a:p>
            <a:r>
              <a:rPr lang="en-US" sz="1200" b="1" smtClean="0">
                <a:solidFill>
                  <a:srgbClr val="000000"/>
                </a:solidFill>
              </a:rPr>
              <a:t>Download</a:t>
            </a:r>
          </a:p>
        </p:txBody>
      </p:sp>
      <p:sp>
        <p:nvSpPr>
          <p:cNvPr id="275481" name="AutoShape 128"/>
          <p:cNvSpPr>
            <a:spLocks noChangeArrowheads="1"/>
          </p:cNvSpPr>
          <p:nvPr/>
        </p:nvSpPr>
        <p:spPr bwMode="auto">
          <a:xfrm>
            <a:off x="6088063" y="2797175"/>
            <a:ext cx="407987" cy="612775"/>
          </a:xfrm>
          <a:prstGeom prst="roundRect">
            <a:avLst>
              <a:gd name="adj" fmla="val 0"/>
            </a:avLst>
          </a:prstGeom>
          <a:solidFill>
            <a:schemeClr val="tx2"/>
          </a:solidFill>
          <a:ln w="9525">
            <a:solidFill>
              <a:schemeClr val="tx1"/>
            </a:solidFill>
            <a:round/>
            <a:headEnd/>
            <a:tailEnd/>
          </a:ln>
        </p:spPr>
        <p:txBody>
          <a:bodyPr wrap="none" anchor="ctr"/>
          <a:lstStyle/>
          <a:p>
            <a:pPr algn="ctr"/>
            <a:r>
              <a:rPr lang="en-US" b="1" smtClean="0">
                <a:solidFill>
                  <a:srgbClr val="FFFFFF"/>
                </a:solidFill>
              </a:rPr>
              <a:t>File</a:t>
            </a:r>
          </a:p>
        </p:txBody>
      </p:sp>
      <p:pic>
        <p:nvPicPr>
          <p:cNvPr id="275482" name="Picture 129" descr="Oracle_VM_clr"/>
          <p:cNvPicPr>
            <a:picLocks noChangeAspect="1" noChangeArrowheads="1"/>
          </p:cNvPicPr>
          <p:nvPr/>
        </p:nvPicPr>
        <p:blipFill>
          <a:blip r:embed="rId6"/>
          <a:srcRect/>
          <a:stretch>
            <a:fillRect/>
          </a:stretch>
        </p:blipFill>
        <p:spPr bwMode="auto">
          <a:xfrm>
            <a:off x="6118225" y="3176588"/>
            <a:ext cx="350838" cy="211137"/>
          </a:xfrm>
          <a:prstGeom prst="rect">
            <a:avLst/>
          </a:prstGeom>
          <a:noFill/>
          <a:ln w="9525">
            <a:solidFill>
              <a:schemeClr val="tx1"/>
            </a:solidFill>
            <a:miter lim="800000"/>
            <a:headEnd/>
            <a:tailEnd/>
          </a:ln>
        </p:spPr>
      </p:pic>
      <p:sp>
        <p:nvSpPr>
          <p:cNvPr id="275483" name="Text Box 130"/>
          <p:cNvSpPr txBox="1">
            <a:spLocks noChangeArrowheads="1"/>
          </p:cNvSpPr>
          <p:nvPr/>
        </p:nvSpPr>
        <p:spPr bwMode="auto">
          <a:xfrm>
            <a:off x="6065838" y="2789238"/>
            <a:ext cx="449262" cy="307975"/>
          </a:xfrm>
          <a:prstGeom prst="rect">
            <a:avLst/>
          </a:prstGeom>
          <a:noFill/>
          <a:ln w="28575">
            <a:noFill/>
            <a:miter lim="800000"/>
            <a:headEnd/>
            <a:tailEnd/>
          </a:ln>
        </p:spPr>
        <p:txBody>
          <a:bodyPr wrap="none" lIns="92075" tIns="46038" rIns="92075" bIns="46038">
            <a:spAutoFit/>
          </a:bodyPr>
          <a:lstStyle/>
          <a:p>
            <a:pPr algn="ctr">
              <a:buClr>
                <a:srgbClr val="667263"/>
              </a:buClr>
            </a:pPr>
            <a:r>
              <a:rPr lang="en-US" b="1" smtClean="0">
                <a:solidFill>
                  <a:srgbClr val="FFFFFF"/>
                </a:solidFill>
                <a:cs typeface="Times New Roman" pitchFamily="18" charset="0"/>
              </a:rPr>
              <a:t>Siebel</a:t>
            </a:r>
          </a:p>
          <a:p>
            <a:pPr algn="ctr">
              <a:buClr>
                <a:srgbClr val="667263"/>
              </a:buClr>
            </a:pPr>
            <a:r>
              <a:rPr lang="en-US" b="1" smtClean="0">
                <a:solidFill>
                  <a:srgbClr val="FFFFFF"/>
                </a:solidFill>
                <a:cs typeface="Times New Roman" pitchFamily="18" charset="0"/>
              </a:rPr>
              <a:t>CRM</a:t>
            </a:r>
          </a:p>
        </p:txBody>
      </p:sp>
      <p:sp>
        <p:nvSpPr>
          <p:cNvPr id="275484" name="AutoShape 128"/>
          <p:cNvSpPr>
            <a:spLocks noChangeArrowheads="1"/>
          </p:cNvSpPr>
          <p:nvPr/>
        </p:nvSpPr>
        <p:spPr bwMode="auto">
          <a:xfrm>
            <a:off x="6240463" y="2949575"/>
            <a:ext cx="407987" cy="612775"/>
          </a:xfrm>
          <a:prstGeom prst="roundRect">
            <a:avLst>
              <a:gd name="adj" fmla="val 0"/>
            </a:avLst>
          </a:prstGeom>
          <a:solidFill>
            <a:schemeClr val="tx2"/>
          </a:solidFill>
          <a:ln w="9525">
            <a:solidFill>
              <a:schemeClr val="tx1"/>
            </a:solidFill>
            <a:round/>
            <a:headEnd/>
            <a:tailEnd/>
          </a:ln>
        </p:spPr>
        <p:txBody>
          <a:bodyPr wrap="none" anchor="ctr"/>
          <a:lstStyle/>
          <a:p>
            <a:pPr algn="ctr"/>
            <a:r>
              <a:rPr lang="en-US" b="1" smtClean="0">
                <a:solidFill>
                  <a:srgbClr val="FFFFFF"/>
                </a:solidFill>
              </a:rPr>
              <a:t>VM 1</a:t>
            </a:r>
          </a:p>
        </p:txBody>
      </p:sp>
      <p:pic>
        <p:nvPicPr>
          <p:cNvPr id="275485" name="Picture 129" descr="Oracle_VM_clr"/>
          <p:cNvPicPr>
            <a:picLocks noChangeAspect="1" noChangeArrowheads="1"/>
          </p:cNvPicPr>
          <p:nvPr/>
        </p:nvPicPr>
        <p:blipFill>
          <a:blip r:embed="rId6"/>
          <a:srcRect/>
          <a:stretch>
            <a:fillRect/>
          </a:stretch>
        </p:blipFill>
        <p:spPr bwMode="auto">
          <a:xfrm>
            <a:off x="6270625" y="3328988"/>
            <a:ext cx="350838" cy="211137"/>
          </a:xfrm>
          <a:prstGeom prst="rect">
            <a:avLst/>
          </a:prstGeom>
          <a:noFill/>
          <a:ln w="9525">
            <a:solidFill>
              <a:schemeClr val="tx1"/>
            </a:solidFill>
            <a:miter lim="800000"/>
            <a:headEnd/>
            <a:tailEnd/>
          </a:ln>
        </p:spPr>
      </p:pic>
      <p:sp>
        <p:nvSpPr>
          <p:cNvPr id="275486" name="Text Box 130"/>
          <p:cNvSpPr txBox="1">
            <a:spLocks noChangeArrowheads="1"/>
          </p:cNvSpPr>
          <p:nvPr/>
        </p:nvSpPr>
        <p:spPr bwMode="auto">
          <a:xfrm>
            <a:off x="6218238" y="2941638"/>
            <a:ext cx="449262" cy="307975"/>
          </a:xfrm>
          <a:prstGeom prst="rect">
            <a:avLst/>
          </a:prstGeom>
          <a:noFill/>
          <a:ln w="28575">
            <a:noFill/>
            <a:miter lim="800000"/>
            <a:headEnd/>
            <a:tailEnd/>
          </a:ln>
        </p:spPr>
        <p:txBody>
          <a:bodyPr wrap="none" lIns="92075" tIns="46038" rIns="92075" bIns="46038">
            <a:spAutoFit/>
          </a:bodyPr>
          <a:lstStyle/>
          <a:p>
            <a:pPr algn="ctr">
              <a:buClr>
                <a:srgbClr val="667263"/>
              </a:buClr>
            </a:pPr>
            <a:r>
              <a:rPr lang="en-US" b="1" smtClean="0">
                <a:solidFill>
                  <a:srgbClr val="FFFFFF"/>
                </a:solidFill>
                <a:cs typeface="Times New Roman" pitchFamily="18" charset="0"/>
              </a:rPr>
              <a:t>Siebel</a:t>
            </a:r>
          </a:p>
          <a:p>
            <a:pPr algn="ctr">
              <a:buClr>
                <a:srgbClr val="667263"/>
              </a:buClr>
            </a:pPr>
            <a:r>
              <a:rPr lang="en-US" b="1" smtClean="0">
                <a:solidFill>
                  <a:srgbClr val="FFFFFF"/>
                </a:solidFill>
                <a:cs typeface="Times New Roman" pitchFamily="18" charset="0"/>
              </a:rPr>
              <a:t>CRM</a:t>
            </a:r>
          </a:p>
        </p:txBody>
      </p:sp>
      <p:pic>
        <p:nvPicPr>
          <p:cNvPr id="275487" name="Picture 1108" descr="C:\Documents and Settings\ahawley\My Documents\OUTBOUND\PRESOS_CUSTOMER\GRAPHICS\DatabaseGroup\DatabaseGroup.bmp"/>
          <p:cNvPicPr>
            <a:picLocks noChangeAspect="1" noChangeArrowheads="1"/>
          </p:cNvPicPr>
          <p:nvPr/>
        </p:nvPicPr>
        <p:blipFill>
          <a:blip r:embed="rId7"/>
          <a:srcRect/>
          <a:stretch>
            <a:fillRect/>
          </a:stretch>
        </p:blipFill>
        <p:spPr bwMode="auto">
          <a:xfrm>
            <a:off x="6983413" y="3997325"/>
            <a:ext cx="431800" cy="428625"/>
          </a:xfrm>
          <a:prstGeom prst="rect">
            <a:avLst/>
          </a:prstGeom>
          <a:noFill/>
          <a:ln w="9525">
            <a:noFill/>
            <a:miter lim="800000"/>
            <a:headEnd/>
            <a:tailEnd/>
          </a:ln>
        </p:spPr>
      </p:pic>
      <p:grpSp>
        <p:nvGrpSpPr>
          <p:cNvPr id="6" name="Group 1076"/>
          <p:cNvGrpSpPr>
            <a:grpSpLocks/>
          </p:cNvGrpSpPr>
          <p:nvPr/>
        </p:nvGrpSpPr>
        <p:grpSpPr bwMode="auto">
          <a:xfrm>
            <a:off x="671513" y="2952750"/>
            <a:ext cx="1209675" cy="379413"/>
            <a:chOff x="423" y="1860"/>
            <a:chExt cx="762" cy="239"/>
          </a:xfrm>
        </p:grpSpPr>
        <p:sp>
          <p:nvSpPr>
            <p:cNvPr id="275491" name="AutoShape 30"/>
            <p:cNvSpPr>
              <a:spLocks noChangeArrowheads="1"/>
            </p:cNvSpPr>
            <p:nvPr/>
          </p:nvSpPr>
          <p:spPr bwMode="auto">
            <a:xfrm>
              <a:off x="423" y="1860"/>
              <a:ext cx="762" cy="239"/>
            </a:xfrm>
            <a:prstGeom prst="roundRect">
              <a:avLst>
                <a:gd name="adj" fmla="val 4602"/>
              </a:avLst>
            </a:prstGeom>
            <a:gradFill rotWithShape="0">
              <a:gsLst>
                <a:gs pos="0">
                  <a:srgbClr val="33CCFF"/>
                </a:gs>
                <a:gs pos="100000">
                  <a:srgbClr val="185E76"/>
                </a:gs>
              </a:gsLst>
              <a:lin ang="2700000" scaled="1"/>
            </a:gradFill>
            <a:ln w="28575">
              <a:noFill/>
              <a:round/>
              <a:headEnd/>
              <a:tailEnd/>
            </a:ln>
          </p:spPr>
          <p:txBody>
            <a:bodyPr wrap="none" lIns="92075" tIns="46038" rIns="92075" bIns="46038" anchor="ctr"/>
            <a:lstStyle/>
            <a:p>
              <a:pPr algn="ctr"/>
              <a:endParaRPr lang="en-US" sz="1200" b="1" smtClean="0">
                <a:solidFill>
                  <a:srgbClr val="000000"/>
                </a:solidFill>
              </a:endParaRPr>
            </a:p>
          </p:txBody>
        </p:sp>
        <p:grpSp>
          <p:nvGrpSpPr>
            <p:cNvPr id="7" name="Group 1102"/>
            <p:cNvGrpSpPr>
              <a:grpSpLocks/>
            </p:cNvGrpSpPr>
            <p:nvPr/>
          </p:nvGrpSpPr>
          <p:grpSpPr bwMode="auto">
            <a:xfrm>
              <a:off x="452" y="1892"/>
              <a:ext cx="668" cy="191"/>
              <a:chOff x="406" y="868"/>
              <a:chExt cx="668" cy="191"/>
            </a:xfrm>
          </p:grpSpPr>
          <p:sp>
            <p:nvSpPr>
              <p:cNvPr id="275505" name="Line 6"/>
              <p:cNvSpPr>
                <a:spLocks noChangeShapeType="1"/>
              </p:cNvSpPr>
              <p:nvPr/>
            </p:nvSpPr>
            <p:spPr bwMode="auto">
              <a:xfrm>
                <a:off x="435" y="951"/>
                <a:ext cx="608" cy="0"/>
              </a:xfrm>
              <a:prstGeom prst="line">
                <a:avLst/>
              </a:prstGeom>
              <a:noFill/>
              <a:ln w="19050">
                <a:solidFill>
                  <a:srgbClr val="EAEAEA"/>
                </a:solidFill>
                <a:round/>
                <a:headEnd/>
                <a:tailEnd/>
              </a:ln>
            </p:spPr>
            <p:txBody>
              <a:bodyPr/>
              <a:lstStyle/>
              <a:p>
                <a:endParaRPr lang="en-US" smtClean="0">
                  <a:solidFill>
                    <a:srgbClr val="000000"/>
                  </a:solidFill>
                </a:endParaRPr>
              </a:p>
            </p:txBody>
          </p:sp>
          <p:pic>
            <p:nvPicPr>
              <p:cNvPr id="275506" name="Picture 20" descr="Oracle WHITE"/>
              <p:cNvPicPr>
                <a:picLocks noChangeAspect="1" noChangeArrowheads="1"/>
              </p:cNvPicPr>
              <p:nvPr/>
            </p:nvPicPr>
            <p:blipFill>
              <a:blip r:embed="rId8"/>
              <a:srcRect/>
              <a:stretch>
                <a:fillRect/>
              </a:stretch>
            </p:blipFill>
            <p:spPr bwMode="auto">
              <a:xfrm>
                <a:off x="492" y="868"/>
                <a:ext cx="494" cy="62"/>
              </a:xfrm>
              <a:prstGeom prst="rect">
                <a:avLst/>
              </a:prstGeom>
              <a:noFill/>
              <a:ln w="9525">
                <a:noFill/>
                <a:miter lim="800000"/>
                <a:headEnd/>
                <a:tailEnd/>
              </a:ln>
            </p:spPr>
          </p:pic>
          <p:sp>
            <p:nvSpPr>
              <p:cNvPr id="275507" name="Text Box 10"/>
              <p:cNvSpPr txBox="1">
                <a:spLocks noChangeArrowheads="1"/>
              </p:cNvSpPr>
              <p:nvPr/>
            </p:nvSpPr>
            <p:spPr bwMode="auto">
              <a:xfrm>
                <a:off x="406" y="943"/>
                <a:ext cx="668" cy="116"/>
              </a:xfrm>
              <a:prstGeom prst="rect">
                <a:avLst/>
              </a:prstGeom>
              <a:noFill/>
              <a:ln w="28575">
                <a:noFill/>
                <a:miter lim="800000"/>
                <a:headEnd/>
                <a:tailEnd/>
              </a:ln>
            </p:spPr>
            <p:txBody>
              <a:bodyPr wrap="none" lIns="92075" tIns="46038" rIns="92075" bIns="46038">
                <a:spAutoFit/>
              </a:bodyPr>
              <a:lstStyle/>
              <a:p>
                <a:pPr algn="ctr">
                  <a:buClr>
                    <a:srgbClr val="667263"/>
                  </a:buClr>
                </a:pPr>
                <a:r>
                  <a:rPr lang="en-US" sz="600" b="1" smtClean="0">
                    <a:solidFill>
                      <a:srgbClr val="FFFFFF"/>
                    </a:solidFill>
                    <a:cs typeface="Times New Roman" pitchFamily="18" charset="0"/>
                  </a:rPr>
                  <a:t>Software Delivery Cloud</a:t>
                </a:r>
              </a:p>
            </p:txBody>
          </p:sp>
        </p:grpSp>
      </p:grpSp>
    </p:spTree>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3" name="Title 1"/>
          <p:cNvSpPr>
            <a:spLocks noGrp="1"/>
          </p:cNvSpPr>
          <p:nvPr>
            <p:ph type="title"/>
          </p:nvPr>
        </p:nvSpPr>
        <p:spPr>
          <a:xfrm>
            <a:off x="808038" y="122238"/>
            <a:ext cx="8132762" cy="431800"/>
          </a:xfrm>
        </p:spPr>
        <p:txBody>
          <a:bodyPr/>
          <a:lstStyle/>
          <a:p>
            <a:r>
              <a:rPr lang="en-US" smtClean="0"/>
              <a:t>Oracle Virtual Assembly Builder</a:t>
            </a:r>
          </a:p>
        </p:txBody>
      </p:sp>
      <p:sp>
        <p:nvSpPr>
          <p:cNvPr id="417794" name="Content Placeholder 53"/>
          <p:cNvSpPr>
            <a:spLocks noGrp="1"/>
          </p:cNvSpPr>
          <p:nvPr>
            <p:ph sz="half" idx="2"/>
          </p:nvPr>
        </p:nvSpPr>
        <p:spPr>
          <a:xfrm>
            <a:off x="808038" y="506413"/>
            <a:ext cx="8139112" cy="319087"/>
          </a:xfrm>
        </p:spPr>
        <p:txBody>
          <a:bodyPr/>
          <a:lstStyle/>
          <a:p>
            <a:r>
              <a:rPr lang="en-US" sz="2200" b="1" smtClean="0">
                <a:solidFill>
                  <a:schemeClr val="tx2"/>
                </a:solidFill>
              </a:rPr>
              <a:t>Standardize Configurations, Automated Provisioning</a:t>
            </a:r>
          </a:p>
        </p:txBody>
      </p:sp>
      <p:pic>
        <p:nvPicPr>
          <p:cNvPr id="417795" name="Picture 5" descr="rightArrow.png"/>
          <p:cNvPicPr>
            <a:picLocks noChangeAspect="1"/>
          </p:cNvPicPr>
          <p:nvPr/>
        </p:nvPicPr>
        <p:blipFill>
          <a:blip r:embed="rId3"/>
          <a:srcRect/>
          <a:stretch>
            <a:fillRect/>
          </a:stretch>
        </p:blipFill>
        <p:spPr bwMode="auto">
          <a:xfrm>
            <a:off x="2124075" y="2227263"/>
            <a:ext cx="576263" cy="381000"/>
          </a:xfrm>
          <a:prstGeom prst="rect">
            <a:avLst/>
          </a:prstGeom>
          <a:noFill/>
          <a:ln w="9525">
            <a:noFill/>
            <a:miter lim="800000"/>
            <a:headEnd/>
            <a:tailEnd/>
          </a:ln>
        </p:spPr>
      </p:pic>
      <p:sp>
        <p:nvSpPr>
          <p:cNvPr id="417796" name="TextBox 6"/>
          <p:cNvSpPr txBox="1">
            <a:spLocks noChangeArrowheads="1"/>
          </p:cNvSpPr>
          <p:nvPr/>
        </p:nvSpPr>
        <p:spPr bwMode="auto">
          <a:xfrm>
            <a:off x="595313" y="968375"/>
            <a:ext cx="1997075" cy="523875"/>
          </a:xfrm>
          <a:prstGeom prst="rect">
            <a:avLst/>
          </a:prstGeom>
          <a:noFill/>
          <a:ln w="9525">
            <a:noFill/>
            <a:miter lim="800000"/>
            <a:headEnd/>
            <a:tailEnd/>
          </a:ln>
        </p:spPr>
        <p:txBody>
          <a:bodyPr wrap="none">
            <a:spAutoFit/>
          </a:bodyPr>
          <a:lstStyle/>
          <a:p>
            <a:pPr algn="ctr"/>
            <a:r>
              <a:rPr lang="en-US" sz="1400" b="1">
                <a:solidFill>
                  <a:srgbClr val="3F3F3F"/>
                </a:solidFill>
              </a:rPr>
              <a:t>Capture Complete</a:t>
            </a:r>
          </a:p>
          <a:p>
            <a:pPr algn="ctr"/>
            <a:r>
              <a:rPr lang="en-US" sz="1400" b="1">
                <a:solidFill>
                  <a:srgbClr val="3F3F3F"/>
                </a:solidFill>
              </a:rPr>
              <a:t>Application Topology</a:t>
            </a:r>
          </a:p>
        </p:txBody>
      </p:sp>
      <p:sp>
        <p:nvSpPr>
          <p:cNvPr id="417797" name="TextBox 9"/>
          <p:cNvSpPr txBox="1">
            <a:spLocks noChangeArrowheads="1"/>
          </p:cNvSpPr>
          <p:nvPr/>
        </p:nvSpPr>
        <p:spPr bwMode="auto">
          <a:xfrm>
            <a:off x="2987675" y="968375"/>
            <a:ext cx="1611313" cy="523875"/>
          </a:xfrm>
          <a:prstGeom prst="rect">
            <a:avLst/>
          </a:prstGeom>
          <a:noFill/>
          <a:ln w="9525">
            <a:noFill/>
            <a:miter lim="800000"/>
            <a:headEnd/>
            <a:tailEnd/>
          </a:ln>
        </p:spPr>
        <p:txBody>
          <a:bodyPr wrap="none">
            <a:spAutoFit/>
          </a:bodyPr>
          <a:lstStyle/>
          <a:p>
            <a:pPr algn="ctr"/>
            <a:r>
              <a:rPr lang="en-US" sz="1400" b="1">
                <a:solidFill>
                  <a:srgbClr val="3F3F3F"/>
                </a:solidFill>
              </a:rPr>
              <a:t>Package Into</a:t>
            </a:r>
          </a:p>
          <a:p>
            <a:pPr algn="ctr"/>
            <a:r>
              <a:rPr lang="en-US" sz="1400" b="1">
                <a:solidFill>
                  <a:srgbClr val="3F3F3F"/>
                </a:solidFill>
              </a:rPr>
              <a:t>Single Assembly</a:t>
            </a:r>
          </a:p>
        </p:txBody>
      </p:sp>
      <p:sp>
        <p:nvSpPr>
          <p:cNvPr id="417798" name="TextBox 10"/>
          <p:cNvSpPr txBox="1">
            <a:spLocks noChangeArrowheads="1"/>
          </p:cNvSpPr>
          <p:nvPr/>
        </p:nvSpPr>
        <p:spPr bwMode="auto">
          <a:xfrm>
            <a:off x="6556375" y="968375"/>
            <a:ext cx="2082800" cy="523875"/>
          </a:xfrm>
          <a:prstGeom prst="rect">
            <a:avLst/>
          </a:prstGeom>
          <a:noFill/>
          <a:ln w="9525">
            <a:noFill/>
            <a:miter lim="800000"/>
            <a:headEnd/>
            <a:tailEnd/>
          </a:ln>
        </p:spPr>
        <p:txBody>
          <a:bodyPr wrap="none">
            <a:spAutoFit/>
          </a:bodyPr>
          <a:lstStyle/>
          <a:p>
            <a:pPr algn="ctr"/>
            <a:r>
              <a:rPr lang="en-US" sz="1400" b="1">
                <a:solidFill>
                  <a:srgbClr val="3F3F3F"/>
                </a:solidFill>
              </a:rPr>
              <a:t>Automate Deployment</a:t>
            </a:r>
          </a:p>
          <a:p>
            <a:pPr algn="ctr"/>
            <a:r>
              <a:rPr lang="en-US" sz="1400" b="1">
                <a:solidFill>
                  <a:srgbClr val="3F3F3F"/>
                </a:solidFill>
              </a:rPr>
              <a:t>Into OVM Pool</a:t>
            </a:r>
          </a:p>
        </p:txBody>
      </p:sp>
      <p:grpSp>
        <p:nvGrpSpPr>
          <p:cNvPr id="417799" name="Group 92"/>
          <p:cNvGrpSpPr>
            <a:grpSpLocks/>
          </p:cNvGrpSpPr>
          <p:nvPr/>
        </p:nvGrpSpPr>
        <p:grpSpPr bwMode="auto">
          <a:xfrm>
            <a:off x="3495675" y="2087563"/>
            <a:ext cx="615950" cy="338137"/>
            <a:chOff x="4450168" y="2087499"/>
            <a:chExt cx="615950" cy="338138"/>
          </a:xfrm>
        </p:grpSpPr>
        <p:grpSp>
          <p:nvGrpSpPr>
            <p:cNvPr id="417905" name="Group 56"/>
            <p:cNvGrpSpPr>
              <a:grpSpLocks/>
            </p:cNvGrpSpPr>
            <p:nvPr/>
          </p:nvGrpSpPr>
          <p:grpSpPr bwMode="auto">
            <a:xfrm>
              <a:off x="4520019" y="2161318"/>
              <a:ext cx="477837" cy="188119"/>
              <a:chOff x="748145" y="1199408"/>
              <a:chExt cx="578940" cy="311150"/>
            </a:xfrm>
          </p:grpSpPr>
          <p:sp>
            <p:nvSpPr>
              <p:cNvPr id="15" name="Hexagon 57"/>
              <p:cNvSpPr>
                <a:spLocks noChangeArrowheads="1"/>
              </p:cNvSpPr>
              <p:nvPr/>
            </p:nvSpPr>
            <p:spPr bwMode="auto">
              <a:xfrm>
                <a:off x="748144" y="1200720"/>
                <a:ext cx="225037" cy="199557"/>
              </a:xfrm>
              <a:prstGeom prst="hexagon">
                <a:avLst>
                  <a:gd name="adj" fmla="val 25001"/>
                  <a:gd name="vf" fmla="val 115470"/>
                </a:avLst>
              </a:prstGeom>
              <a:noFill/>
              <a:ln w="28575">
                <a:solidFill>
                  <a:schemeClr val="accent5"/>
                </a:solidFill>
                <a:round/>
                <a:headEnd/>
                <a:tailEnd/>
              </a:ln>
            </p:spPr>
            <p:txBody>
              <a:bodyPr lIns="92075" tIns="46038" rIns="92075" bIns="46038"/>
              <a:lstStyle/>
              <a:p>
                <a:pPr marL="119063" indent="-119063">
                  <a:defRPr/>
                </a:pPr>
                <a:endParaRPr lang="en-US">
                  <a:solidFill>
                    <a:srgbClr val="5B6981"/>
                  </a:solidFill>
                  <a:latin typeface="Arial" charset="0"/>
                  <a:ea typeface="ＭＳ Ｐゴシック" pitchFamily="34" charset="-128"/>
                  <a:cs typeface="Arial" charset="0"/>
                </a:endParaRPr>
              </a:p>
            </p:txBody>
          </p:sp>
          <p:sp>
            <p:nvSpPr>
              <p:cNvPr id="16" name="Hexagon 58"/>
              <p:cNvSpPr>
                <a:spLocks noChangeArrowheads="1"/>
              </p:cNvSpPr>
              <p:nvPr/>
            </p:nvSpPr>
            <p:spPr bwMode="auto">
              <a:xfrm>
                <a:off x="925096" y="1311001"/>
                <a:ext cx="226960" cy="199557"/>
              </a:xfrm>
              <a:prstGeom prst="hexagon">
                <a:avLst>
                  <a:gd name="adj" fmla="val 25000"/>
                  <a:gd name="vf" fmla="val 115470"/>
                </a:avLst>
              </a:prstGeom>
              <a:noFill/>
              <a:ln w="28575">
                <a:solidFill>
                  <a:schemeClr val="accent5"/>
                </a:solidFill>
                <a:round/>
                <a:headEnd/>
                <a:tailEnd/>
              </a:ln>
            </p:spPr>
            <p:txBody>
              <a:bodyPr lIns="92075" tIns="46038" rIns="92075" bIns="46038"/>
              <a:lstStyle/>
              <a:p>
                <a:pPr marL="119063" indent="-119063">
                  <a:defRPr/>
                </a:pPr>
                <a:endParaRPr lang="en-US">
                  <a:solidFill>
                    <a:srgbClr val="5B6981"/>
                  </a:solidFill>
                  <a:latin typeface="Arial" charset="0"/>
                  <a:ea typeface="ＭＳ Ｐゴシック" pitchFamily="34" charset="-128"/>
                  <a:cs typeface="Arial" charset="0"/>
                </a:endParaRPr>
              </a:p>
            </p:txBody>
          </p:sp>
          <p:sp>
            <p:nvSpPr>
              <p:cNvPr id="17" name="Hexagon 59"/>
              <p:cNvSpPr>
                <a:spLocks noChangeArrowheads="1"/>
              </p:cNvSpPr>
              <p:nvPr/>
            </p:nvSpPr>
            <p:spPr bwMode="auto">
              <a:xfrm>
                <a:off x="1102048" y="1211223"/>
                <a:ext cx="225037" cy="202183"/>
              </a:xfrm>
              <a:prstGeom prst="hexagon">
                <a:avLst>
                  <a:gd name="adj" fmla="val 25001"/>
                  <a:gd name="vf" fmla="val 115470"/>
                </a:avLst>
              </a:prstGeom>
              <a:noFill/>
              <a:ln w="28575">
                <a:solidFill>
                  <a:schemeClr val="accent5"/>
                </a:solidFill>
                <a:round/>
                <a:headEnd/>
                <a:tailEnd/>
              </a:ln>
            </p:spPr>
            <p:txBody>
              <a:bodyPr lIns="92075" tIns="46038" rIns="92075" bIns="46038"/>
              <a:lstStyle/>
              <a:p>
                <a:pPr marL="119063" indent="-119063">
                  <a:defRPr/>
                </a:pPr>
                <a:endParaRPr lang="en-US">
                  <a:solidFill>
                    <a:srgbClr val="5B6981"/>
                  </a:solidFill>
                  <a:latin typeface="Arial" charset="0"/>
                  <a:ea typeface="ＭＳ Ｐゴシック" pitchFamily="34" charset="-128"/>
                  <a:cs typeface="Arial" charset="0"/>
                </a:endParaRPr>
              </a:p>
            </p:txBody>
          </p:sp>
        </p:grpSp>
        <p:sp>
          <p:nvSpPr>
            <p:cNvPr id="19" name="Rounded Rectangle 138"/>
            <p:cNvSpPr>
              <a:spLocks noChangeArrowheads="1"/>
            </p:cNvSpPr>
            <p:nvPr/>
          </p:nvSpPr>
          <p:spPr bwMode="auto">
            <a:xfrm>
              <a:off x="4450168" y="2087499"/>
              <a:ext cx="615950" cy="338138"/>
            </a:xfrm>
            <a:prstGeom prst="roundRect">
              <a:avLst>
                <a:gd name="adj" fmla="val 9523"/>
              </a:avLst>
            </a:prstGeom>
            <a:noFill/>
            <a:ln w="28575">
              <a:solidFill>
                <a:schemeClr val="accent5"/>
              </a:solidFill>
              <a:prstDash val="sysDash"/>
              <a:round/>
              <a:headEnd/>
              <a:tailEnd/>
            </a:ln>
          </p:spPr>
          <p:txBody>
            <a:bodyPr lIns="92075" tIns="46038" rIns="92075" bIns="46038"/>
            <a:lstStyle/>
            <a:p>
              <a:pPr marL="119063" indent="-119063">
                <a:defRPr/>
              </a:pPr>
              <a:endParaRPr lang="en-US">
                <a:solidFill>
                  <a:srgbClr val="5B6981"/>
                </a:solidFill>
                <a:latin typeface="Arial" charset="0"/>
                <a:ea typeface="ＭＳ Ｐゴシック" pitchFamily="34" charset="-128"/>
                <a:cs typeface="Arial" charset="0"/>
              </a:endParaRPr>
            </a:p>
          </p:txBody>
        </p:sp>
      </p:grpSp>
      <p:grpSp>
        <p:nvGrpSpPr>
          <p:cNvPr id="417800" name="Group 91"/>
          <p:cNvGrpSpPr>
            <a:grpSpLocks/>
          </p:cNvGrpSpPr>
          <p:nvPr/>
        </p:nvGrpSpPr>
        <p:grpSpPr bwMode="auto">
          <a:xfrm>
            <a:off x="3495675" y="2474913"/>
            <a:ext cx="617538" cy="317500"/>
            <a:chOff x="4459694" y="2475643"/>
            <a:chExt cx="617537" cy="316706"/>
          </a:xfrm>
        </p:grpSpPr>
        <p:sp>
          <p:nvSpPr>
            <p:cNvPr id="18" name="Can 128"/>
            <p:cNvSpPr>
              <a:spLocks noChangeArrowheads="1"/>
            </p:cNvSpPr>
            <p:nvPr/>
          </p:nvSpPr>
          <p:spPr bwMode="auto">
            <a:xfrm>
              <a:off x="4637494" y="2545318"/>
              <a:ext cx="269875" cy="177355"/>
            </a:xfrm>
            <a:prstGeom prst="can">
              <a:avLst>
                <a:gd name="adj" fmla="val 25000"/>
              </a:avLst>
            </a:prstGeom>
            <a:noFill/>
            <a:ln w="38100">
              <a:solidFill>
                <a:schemeClr val="accent5"/>
              </a:solidFill>
              <a:round/>
              <a:headEnd/>
              <a:tailEnd/>
            </a:ln>
          </p:spPr>
          <p:txBody>
            <a:bodyPr lIns="92075" tIns="46038" rIns="92075" bIns="46038"/>
            <a:lstStyle/>
            <a:p>
              <a:pPr marL="119063" indent="-119063">
                <a:defRPr/>
              </a:pPr>
              <a:endParaRPr lang="en-US">
                <a:solidFill>
                  <a:srgbClr val="5B6981"/>
                </a:solidFill>
                <a:latin typeface="Arial" charset="0"/>
                <a:ea typeface="ＭＳ Ｐゴシック" pitchFamily="34" charset="-128"/>
                <a:cs typeface="Arial" charset="0"/>
              </a:endParaRPr>
            </a:p>
          </p:txBody>
        </p:sp>
        <p:sp>
          <p:nvSpPr>
            <p:cNvPr id="20" name="Rounded Rectangle 138"/>
            <p:cNvSpPr>
              <a:spLocks noChangeArrowheads="1"/>
            </p:cNvSpPr>
            <p:nvPr/>
          </p:nvSpPr>
          <p:spPr bwMode="auto">
            <a:xfrm>
              <a:off x="4459694" y="2475643"/>
              <a:ext cx="617537" cy="316706"/>
            </a:xfrm>
            <a:prstGeom prst="roundRect">
              <a:avLst>
                <a:gd name="adj" fmla="val 9523"/>
              </a:avLst>
            </a:prstGeom>
            <a:noFill/>
            <a:ln w="28575">
              <a:solidFill>
                <a:schemeClr val="accent5"/>
              </a:solidFill>
              <a:prstDash val="sysDash"/>
              <a:round/>
              <a:headEnd/>
              <a:tailEnd/>
            </a:ln>
          </p:spPr>
          <p:txBody>
            <a:bodyPr lIns="92075" tIns="46038" rIns="92075" bIns="46038"/>
            <a:lstStyle/>
            <a:p>
              <a:pPr marL="119063" indent="-119063">
                <a:defRPr/>
              </a:pPr>
              <a:endParaRPr lang="en-US">
                <a:solidFill>
                  <a:srgbClr val="5B6981"/>
                </a:solidFill>
                <a:latin typeface="Arial" charset="0"/>
                <a:ea typeface="ＭＳ Ｐゴシック" pitchFamily="34" charset="-128"/>
                <a:cs typeface="Arial" charset="0"/>
              </a:endParaRPr>
            </a:p>
          </p:txBody>
        </p:sp>
      </p:grpSp>
      <p:sp>
        <p:nvSpPr>
          <p:cNvPr id="21" name="Rounded Rectangle 4"/>
          <p:cNvSpPr/>
          <p:nvPr/>
        </p:nvSpPr>
        <p:spPr bwMode="auto">
          <a:xfrm>
            <a:off x="2992438" y="1476375"/>
            <a:ext cx="1622425" cy="1941513"/>
          </a:xfrm>
          <a:prstGeom prst="roundRect">
            <a:avLst>
              <a:gd name="adj" fmla="val 8501"/>
            </a:avLst>
          </a:prstGeom>
          <a:noFill/>
          <a:ln w="38100">
            <a:solidFill>
              <a:schemeClr val="accent5"/>
            </a:solidFill>
            <a:prstDash val="sys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lIns="92075" tIns="0" rIns="92075" bIns="46038"/>
          <a:lstStyle/>
          <a:p>
            <a:pPr>
              <a:defRPr/>
            </a:pPr>
            <a:endParaRPr lang="en-US" sz="1400" b="1" dirty="0">
              <a:solidFill>
                <a:srgbClr val="5B6981"/>
              </a:solidFill>
            </a:endParaRPr>
          </a:p>
        </p:txBody>
      </p:sp>
      <p:grpSp>
        <p:nvGrpSpPr>
          <p:cNvPr id="417802" name="Group 93"/>
          <p:cNvGrpSpPr>
            <a:grpSpLocks/>
          </p:cNvGrpSpPr>
          <p:nvPr/>
        </p:nvGrpSpPr>
        <p:grpSpPr bwMode="auto">
          <a:xfrm>
            <a:off x="3257550" y="1687513"/>
            <a:ext cx="1093788" cy="334962"/>
            <a:chOff x="4178705" y="1687450"/>
            <a:chExt cx="1093788" cy="334565"/>
          </a:xfrm>
        </p:grpSpPr>
        <p:sp>
          <p:nvSpPr>
            <p:cNvPr id="12" name="Rounded Rectangle 119"/>
            <p:cNvSpPr>
              <a:spLocks noChangeArrowheads="1"/>
            </p:cNvSpPr>
            <p:nvPr/>
          </p:nvSpPr>
          <p:spPr bwMode="auto">
            <a:xfrm>
              <a:off x="4264430" y="1760388"/>
              <a:ext cx="293688" cy="187103"/>
            </a:xfrm>
            <a:prstGeom prst="roundRect">
              <a:avLst>
                <a:gd name="adj" fmla="val 16667"/>
              </a:avLst>
            </a:prstGeom>
            <a:noFill/>
            <a:ln w="38100">
              <a:solidFill>
                <a:schemeClr val="accent5"/>
              </a:solidFill>
              <a:round/>
              <a:headEnd/>
              <a:tailEnd/>
            </a:ln>
          </p:spPr>
          <p:txBody>
            <a:bodyPr lIns="92075" tIns="46038" rIns="92075" bIns="46038"/>
            <a:lstStyle/>
            <a:p>
              <a:pPr marL="119063" indent="-119063">
                <a:defRPr/>
              </a:pPr>
              <a:endParaRPr lang="en-US">
                <a:solidFill>
                  <a:srgbClr val="5B6981"/>
                </a:solidFill>
                <a:latin typeface="Arial" charset="0"/>
                <a:ea typeface="ＭＳ Ｐゴシック" pitchFamily="34" charset="-128"/>
                <a:cs typeface="Arial" charset="0"/>
              </a:endParaRPr>
            </a:p>
          </p:txBody>
        </p:sp>
        <p:sp>
          <p:nvSpPr>
            <p:cNvPr id="13" name="Rounded Rectangle 138"/>
            <p:cNvSpPr>
              <a:spLocks noChangeArrowheads="1"/>
            </p:cNvSpPr>
            <p:nvPr/>
          </p:nvSpPr>
          <p:spPr bwMode="auto">
            <a:xfrm>
              <a:off x="4178705" y="1687450"/>
              <a:ext cx="469900" cy="334565"/>
            </a:xfrm>
            <a:prstGeom prst="roundRect">
              <a:avLst>
                <a:gd name="adj" fmla="val 9523"/>
              </a:avLst>
            </a:prstGeom>
            <a:noFill/>
            <a:ln w="28575">
              <a:solidFill>
                <a:schemeClr val="accent5"/>
              </a:solidFill>
              <a:prstDash val="sysDash"/>
              <a:round/>
              <a:headEnd/>
              <a:tailEnd/>
            </a:ln>
          </p:spPr>
          <p:txBody>
            <a:bodyPr lIns="92075" tIns="46038" rIns="92075" bIns="46038"/>
            <a:lstStyle/>
            <a:p>
              <a:pPr marL="119063" indent="-119063">
                <a:defRPr/>
              </a:pPr>
              <a:endParaRPr lang="en-US">
                <a:solidFill>
                  <a:srgbClr val="5B6981"/>
                </a:solidFill>
                <a:latin typeface="Arial" charset="0"/>
                <a:ea typeface="ＭＳ Ｐゴシック" pitchFamily="34" charset="-128"/>
                <a:cs typeface="Arial" charset="0"/>
              </a:endParaRPr>
            </a:p>
          </p:txBody>
        </p:sp>
        <p:sp>
          <p:nvSpPr>
            <p:cNvPr id="27" name="Rounded Rectangle 119"/>
            <p:cNvSpPr>
              <a:spLocks noChangeArrowheads="1"/>
            </p:cNvSpPr>
            <p:nvPr/>
          </p:nvSpPr>
          <p:spPr bwMode="auto">
            <a:xfrm>
              <a:off x="4888318" y="1760388"/>
              <a:ext cx="293687" cy="187103"/>
            </a:xfrm>
            <a:prstGeom prst="roundRect">
              <a:avLst>
                <a:gd name="adj" fmla="val 16667"/>
              </a:avLst>
            </a:prstGeom>
            <a:noFill/>
            <a:ln w="38100">
              <a:solidFill>
                <a:schemeClr val="accent5"/>
              </a:solidFill>
              <a:round/>
              <a:headEnd/>
              <a:tailEnd/>
            </a:ln>
          </p:spPr>
          <p:txBody>
            <a:bodyPr lIns="92075" tIns="46038" rIns="92075" bIns="46038"/>
            <a:lstStyle/>
            <a:p>
              <a:pPr marL="119063" indent="-119063">
                <a:defRPr/>
              </a:pPr>
              <a:endParaRPr lang="en-US">
                <a:solidFill>
                  <a:srgbClr val="5B6981"/>
                </a:solidFill>
                <a:latin typeface="Arial" charset="0"/>
                <a:ea typeface="ＭＳ Ｐゴシック" pitchFamily="34" charset="-128"/>
                <a:cs typeface="Arial" charset="0"/>
              </a:endParaRPr>
            </a:p>
          </p:txBody>
        </p:sp>
        <p:sp>
          <p:nvSpPr>
            <p:cNvPr id="28" name="Rounded Rectangle 138"/>
            <p:cNvSpPr>
              <a:spLocks noChangeArrowheads="1"/>
            </p:cNvSpPr>
            <p:nvPr/>
          </p:nvSpPr>
          <p:spPr bwMode="auto">
            <a:xfrm>
              <a:off x="4802593" y="1687450"/>
              <a:ext cx="469900" cy="334565"/>
            </a:xfrm>
            <a:prstGeom prst="roundRect">
              <a:avLst>
                <a:gd name="adj" fmla="val 9523"/>
              </a:avLst>
            </a:prstGeom>
            <a:noFill/>
            <a:ln w="28575">
              <a:solidFill>
                <a:schemeClr val="accent5"/>
              </a:solidFill>
              <a:prstDash val="sysDash"/>
              <a:round/>
              <a:headEnd/>
              <a:tailEnd/>
            </a:ln>
          </p:spPr>
          <p:txBody>
            <a:bodyPr lIns="92075" tIns="46038" rIns="92075" bIns="46038"/>
            <a:lstStyle/>
            <a:p>
              <a:pPr marL="119063" indent="-119063">
                <a:defRPr/>
              </a:pPr>
              <a:endParaRPr lang="en-US">
                <a:solidFill>
                  <a:srgbClr val="5B6981"/>
                </a:solidFill>
                <a:latin typeface="Arial" charset="0"/>
                <a:ea typeface="ＭＳ Ｐゴシック" pitchFamily="34" charset="-128"/>
                <a:cs typeface="Arial" charset="0"/>
              </a:endParaRPr>
            </a:p>
          </p:txBody>
        </p:sp>
      </p:grpSp>
      <p:grpSp>
        <p:nvGrpSpPr>
          <p:cNvPr id="417803" name="Group 89"/>
          <p:cNvGrpSpPr>
            <a:grpSpLocks/>
          </p:cNvGrpSpPr>
          <p:nvPr/>
        </p:nvGrpSpPr>
        <p:grpSpPr bwMode="auto">
          <a:xfrm>
            <a:off x="3155950" y="2928938"/>
            <a:ext cx="1296988" cy="392112"/>
            <a:chOff x="4069169" y="2929271"/>
            <a:chExt cx="1296987" cy="391716"/>
          </a:xfrm>
        </p:grpSpPr>
        <p:sp>
          <p:nvSpPr>
            <p:cNvPr id="22" name="Rounded Rectangle 4"/>
            <p:cNvSpPr/>
            <p:nvPr/>
          </p:nvSpPr>
          <p:spPr bwMode="auto">
            <a:xfrm>
              <a:off x="4069169" y="2929271"/>
              <a:ext cx="1296987" cy="391716"/>
            </a:xfrm>
            <a:prstGeom prst="roundRect">
              <a:avLst>
                <a:gd name="adj" fmla="val 8501"/>
              </a:avLst>
            </a:prstGeom>
            <a:noFill/>
            <a:ln w="28575">
              <a:solidFill>
                <a:schemeClr val="accent5"/>
              </a:solidFill>
              <a:prstDash val="solid"/>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2075" tIns="0" rIns="92075" bIns="46038"/>
            <a:lstStyle/>
            <a:p>
              <a:pPr algn="ctr">
                <a:defRPr/>
              </a:pPr>
              <a:r>
                <a:rPr lang="en-US" sz="1100" b="1">
                  <a:solidFill>
                    <a:srgbClr val="5B6981"/>
                  </a:solidFill>
                </a:rPr>
                <a:t>Metadata</a:t>
              </a:r>
            </a:p>
            <a:p>
              <a:pPr algn="ctr">
                <a:defRPr/>
              </a:pPr>
              <a:endParaRPr lang="en-US" sz="1050" b="1">
                <a:solidFill>
                  <a:srgbClr val="5B6981"/>
                </a:solidFill>
              </a:endParaRPr>
            </a:p>
          </p:txBody>
        </p:sp>
        <p:cxnSp>
          <p:nvCxnSpPr>
            <p:cNvPr id="23" name="Straight Connector 114"/>
            <p:cNvCxnSpPr>
              <a:cxnSpLocks noChangeShapeType="1"/>
            </p:cNvCxnSpPr>
            <p:nvPr/>
          </p:nvCxnSpPr>
          <p:spPr bwMode="auto">
            <a:xfrm>
              <a:off x="4808943" y="3098961"/>
              <a:ext cx="425450" cy="0"/>
            </a:xfrm>
            <a:prstGeom prst="line">
              <a:avLst/>
            </a:prstGeom>
            <a:noFill/>
            <a:ln w="19050">
              <a:solidFill>
                <a:schemeClr val="accent5"/>
              </a:solidFill>
              <a:round/>
              <a:headEnd/>
              <a:tailEnd/>
            </a:ln>
          </p:spPr>
        </p:cxnSp>
        <p:cxnSp>
          <p:nvCxnSpPr>
            <p:cNvPr id="24" name="Straight Connector 115"/>
            <p:cNvCxnSpPr>
              <a:cxnSpLocks noChangeShapeType="1"/>
            </p:cNvCxnSpPr>
            <p:nvPr/>
          </p:nvCxnSpPr>
          <p:spPr bwMode="auto">
            <a:xfrm>
              <a:off x="4808943" y="3156054"/>
              <a:ext cx="425450" cy="1586"/>
            </a:xfrm>
            <a:prstGeom prst="line">
              <a:avLst/>
            </a:prstGeom>
            <a:noFill/>
            <a:ln w="19050">
              <a:solidFill>
                <a:schemeClr val="accent5"/>
              </a:solidFill>
              <a:round/>
              <a:headEnd/>
              <a:tailEnd/>
            </a:ln>
          </p:spPr>
        </p:cxnSp>
        <p:cxnSp>
          <p:nvCxnSpPr>
            <p:cNvPr id="25" name="Straight Connector 116"/>
            <p:cNvCxnSpPr>
              <a:cxnSpLocks noChangeShapeType="1"/>
            </p:cNvCxnSpPr>
            <p:nvPr/>
          </p:nvCxnSpPr>
          <p:spPr bwMode="auto">
            <a:xfrm>
              <a:off x="4808943" y="3214732"/>
              <a:ext cx="425450" cy="1585"/>
            </a:xfrm>
            <a:prstGeom prst="line">
              <a:avLst/>
            </a:prstGeom>
            <a:noFill/>
            <a:ln w="19050">
              <a:solidFill>
                <a:schemeClr val="accent5"/>
              </a:solidFill>
              <a:round/>
              <a:headEnd/>
              <a:tailEnd/>
            </a:ln>
          </p:spPr>
        </p:cxnSp>
        <p:cxnSp>
          <p:nvCxnSpPr>
            <p:cNvPr id="26" name="Straight Connector 117"/>
            <p:cNvCxnSpPr>
              <a:cxnSpLocks noChangeShapeType="1"/>
            </p:cNvCxnSpPr>
            <p:nvPr/>
          </p:nvCxnSpPr>
          <p:spPr bwMode="auto">
            <a:xfrm>
              <a:off x="4808943" y="3274996"/>
              <a:ext cx="425450" cy="0"/>
            </a:xfrm>
            <a:prstGeom prst="line">
              <a:avLst/>
            </a:prstGeom>
            <a:noFill/>
            <a:ln w="19050">
              <a:solidFill>
                <a:schemeClr val="accent5"/>
              </a:solidFill>
              <a:round/>
              <a:headEnd/>
              <a:tailEnd/>
            </a:ln>
          </p:spPr>
        </p:cxnSp>
        <p:cxnSp>
          <p:nvCxnSpPr>
            <p:cNvPr id="29" name="Straight Connector 114"/>
            <p:cNvCxnSpPr>
              <a:cxnSpLocks noChangeShapeType="1"/>
            </p:cNvCxnSpPr>
            <p:nvPr/>
          </p:nvCxnSpPr>
          <p:spPr bwMode="auto">
            <a:xfrm>
              <a:off x="4262844" y="3098961"/>
              <a:ext cx="425450" cy="0"/>
            </a:xfrm>
            <a:prstGeom prst="line">
              <a:avLst/>
            </a:prstGeom>
            <a:noFill/>
            <a:ln w="19050">
              <a:solidFill>
                <a:schemeClr val="accent5"/>
              </a:solidFill>
              <a:round/>
              <a:headEnd/>
              <a:tailEnd/>
            </a:ln>
          </p:spPr>
        </p:cxnSp>
        <p:cxnSp>
          <p:nvCxnSpPr>
            <p:cNvPr id="30" name="Straight Connector 115"/>
            <p:cNvCxnSpPr>
              <a:cxnSpLocks noChangeShapeType="1"/>
            </p:cNvCxnSpPr>
            <p:nvPr/>
          </p:nvCxnSpPr>
          <p:spPr bwMode="auto">
            <a:xfrm>
              <a:off x="4262844" y="3157640"/>
              <a:ext cx="425450" cy="0"/>
            </a:xfrm>
            <a:prstGeom prst="line">
              <a:avLst/>
            </a:prstGeom>
            <a:noFill/>
            <a:ln w="19050">
              <a:solidFill>
                <a:schemeClr val="accent5"/>
              </a:solidFill>
              <a:round/>
              <a:headEnd/>
              <a:tailEnd/>
            </a:ln>
          </p:spPr>
        </p:cxnSp>
        <p:cxnSp>
          <p:nvCxnSpPr>
            <p:cNvPr id="31" name="Straight Connector 116"/>
            <p:cNvCxnSpPr>
              <a:cxnSpLocks noChangeShapeType="1"/>
            </p:cNvCxnSpPr>
            <p:nvPr/>
          </p:nvCxnSpPr>
          <p:spPr bwMode="auto">
            <a:xfrm>
              <a:off x="4262844" y="3216318"/>
              <a:ext cx="425450" cy="0"/>
            </a:xfrm>
            <a:prstGeom prst="line">
              <a:avLst/>
            </a:prstGeom>
            <a:noFill/>
            <a:ln w="19050">
              <a:solidFill>
                <a:schemeClr val="accent5"/>
              </a:solidFill>
              <a:round/>
              <a:headEnd/>
              <a:tailEnd/>
            </a:ln>
          </p:spPr>
        </p:cxnSp>
        <p:cxnSp>
          <p:nvCxnSpPr>
            <p:cNvPr id="32" name="Straight Connector 117"/>
            <p:cNvCxnSpPr>
              <a:cxnSpLocks noChangeShapeType="1"/>
            </p:cNvCxnSpPr>
            <p:nvPr/>
          </p:nvCxnSpPr>
          <p:spPr bwMode="auto">
            <a:xfrm>
              <a:off x="4262844" y="3274996"/>
              <a:ext cx="425450" cy="0"/>
            </a:xfrm>
            <a:prstGeom prst="line">
              <a:avLst/>
            </a:prstGeom>
            <a:noFill/>
            <a:ln w="19050">
              <a:solidFill>
                <a:schemeClr val="accent5"/>
              </a:solidFill>
              <a:round/>
              <a:headEnd/>
              <a:tailEnd/>
            </a:ln>
          </p:spPr>
        </p:cxnSp>
      </p:grpSp>
      <p:pic>
        <p:nvPicPr>
          <p:cNvPr id="417804" name="Picture 32" descr="rightArrow.png"/>
          <p:cNvPicPr>
            <a:picLocks noChangeAspect="1"/>
          </p:cNvPicPr>
          <p:nvPr/>
        </p:nvPicPr>
        <p:blipFill>
          <a:blip r:embed="rId3"/>
          <a:srcRect/>
          <a:stretch>
            <a:fillRect/>
          </a:stretch>
        </p:blipFill>
        <p:spPr bwMode="auto">
          <a:xfrm>
            <a:off x="4716463" y="2227263"/>
            <a:ext cx="576262" cy="381000"/>
          </a:xfrm>
          <a:prstGeom prst="rect">
            <a:avLst/>
          </a:prstGeom>
          <a:noFill/>
          <a:ln w="9525">
            <a:noFill/>
            <a:miter lim="800000"/>
            <a:headEnd/>
            <a:tailEnd/>
          </a:ln>
        </p:spPr>
      </p:pic>
      <p:pic>
        <p:nvPicPr>
          <p:cNvPr id="417805" name="Picture 62" descr="cloud_and_Bkgd_dkoutline.png"/>
          <p:cNvPicPr>
            <a:picLocks noChangeAspect="1"/>
          </p:cNvPicPr>
          <p:nvPr/>
        </p:nvPicPr>
        <p:blipFill>
          <a:blip r:embed="rId4"/>
          <a:srcRect/>
          <a:stretch>
            <a:fillRect/>
          </a:stretch>
        </p:blipFill>
        <p:spPr bwMode="auto">
          <a:xfrm>
            <a:off x="6659563" y="1689100"/>
            <a:ext cx="2508250" cy="1350963"/>
          </a:xfrm>
          <a:prstGeom prst="rect">
            <a:avLst/>
          </a:prstGeom>
          <a:noFill/>
          <a:ln w="9525">
            <a:noFill/>
            <a:miter lim="800000"/>
            <a:headEnd/>
            <a:tailEnd/>
          </a:ln>
        </p:spPr>
      </p:pic>
      <p:grpSp>
        <p:nvGrpSpPr>
          <p:cNvPr id="417806" name="Group 63"/>
          <p:cNvGrpSpPr>
            <a:grpSpLocks/>
          </p:cNvGrpSpPr>
          <p:nvPr/>
        </p:nvGrpSpPr>
        <p:grpSpPr bwMode="auto">
          <a:xfrm>
            <a:off x="6877050" y="2139950"/>
            <a:ext cx="852488" cy="784225"/>
            <a:chOff x="5802313" y="2397760"/>
            <a:chExt cx="2135443" cy="2621280"/>
          </a:xfrm>
        </p:grpSpPr>
        <p:sp>
          <p:nvSpPr>
            <p:cNvPr id="65" name="Rounded Rectangle 64"/>
            <p:cNvSpPr/>
            <p:nvPr/>
          </p:nvSpPr>
          <p:spPr bwMode="auto">
            <a:xfrm>
              <a:off x="6881866" y="2397760"/>
              <a:ext cx="589544" cy="457200"/>
            </a:xfrm>
            <a:prstGeom prst="roundRect">
              <a:avLst/>
            </a:prstGeom>
            <a:solidFill>
              <a:schemeClr val="tx2">
                <a:lumMod val="75000"/>
                <a:alpha val="50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2075" tIns="46038" rIns="92075" bIns="46038" anchor="ctr">
              <a:normAutofit/>
            </a:bodyPr>
            <a:lstStyle/>
            <a:p>
              <a:pPr algn="ctr">
                <a:defRPr/>
              </a:pPr>
              <a:endParaRPr lang="en-US" sz="200" dirty="0">
                <a:solidFill>
                  <a:srgbClr val="FFFFFF"/>
                </a:solidFill>
              </a:endParaRPr>
            </a:p>
          </p:txBody>
        </p:sp>
        <p:sp>
          <p:nvSpPr>
            <p:cNvPr id="66" name="Rounded Rectangle 65"/>
            <p:cNvSpPr/>
            <p:nvPr/>
          </p:nvSpPr>
          <p:spPr bwMode="auto">
            <a:xfrm>
              <a:off x="6258561" y="2397760"/>
              <a:ext cx="589544" cy="457200"/>
            </a:xfrm>
            <a:prstGeom prst="roundRect">
              <a:avLst/>
            </a:prstGeom>
            <a:solidFill>
              <a:schemeClr val="tx2">
                <a:lumMod val="75000"/>
                <a:alpha val="50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2075" tIns="46038" rIns="92075" bIns="46038" anchor="ctr">
              <a:normAutofit/>
            </a:bodyPr>
            <a:lstStyle/>
            <a:p>
              <a:pPr algn="ctr">
                <a:defRPr/>
              </a:pPr>
              <a:endParaRPr lang="en-US" sz="200" dirty="0">
                <a:solidFill>
                  <a:srgbClr val="FFFFFF"/>
                </a:solidFill>
              </a:endParaRPr>
            </a:p>
          </p:txBody>
        </p:sp>
        <p:sp>
          <p:nvSpPr>
            <p:cNvPr id="67" name="Rounded Rectangle 66"/>
            <p:cNvSpPr/>
            <p:nvPr/>
          </p:nvSpPr>
          <p:spPr bwMode="auto">
            <a:xfrm>
              <a:off x="5802313" y="2924810"/>
              <a:ext cx="503579" cy="749327"/>
            </a:xfrm>
            <a:prstGeom prst="roundRect">
              <a:avLst/>
            </a:prstGeom>
            <a:solidFill>
              <a:schemeClr val="tx2">
                <a:lumMod val="75000"/>
                <a:alpha val="50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2075" tIns="46038" rIns="92075" bIns="46038" anchor="ctr">
              <a:normAutofit/>
            </a:bodyPr>
            <a:lstStyle/>
            <a:p>
              <a:pPr algn="ctr">
                <a:defRPr/>
              </a:pPr>
              <a:endParaRPr lang="en-US" dirty="0">
                <a:solidFill>
                  <a:srgbClr val="FFFFFF"/>
                </a:solidFill>
              </a:endParaRPr>
            </a:p>
          </p:txBody>
        </p:sp>
        <p:sp>
          <p:nvSpPr>
            <p:cNvPr id="68" name="Rounded Rectangle 67"/>
            <p:cNvSpPr/>
            <p:nvPr/>
          </p:nvSpPr>
          <p:spPr bwMode="auto">
            <a:xfrm>
              <a:off x="6349627" y="2924810"/>
              <a:ext cx="503579" cy="749327"/>
            </a:xfrm>
            <a:prstGeom prst="roundRect">
              <a:avLst/>
            </a:prstGeom>
            <a:solidFill>
              <a:schemeClr val="tx2">
                <a:lumMod val="75000"/>
                <a:alpha val="50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2075" tIns="46038" rIns="92075" bIns="46038" anchor="ctr">
              <a:normAutofit/>
            </a:bodyPr>
            <a:lstStyle/>
            <a:p>
              <a:pPr algn="ctr">
                <a:defRPr/>
              </a:pPr>
              <a:endParaRPr lang="en-US" dirty="0">
                <a:solidFill>
                  <a:srgbClr val="FFFFFF"/>
                </a:solidFill>
                <a:ea typeface="MS PGothic" pitchFamily="34" charset="-128"/>
              </a:endParaRPr>
            </a:p>
          </p:txBody>
        </p:sp>
        <p:sp>
          <p:nvSpPr>
            <p:cNvPr id="69" name="Rounded Rectangle 68"/>
            <p:cNvSpPr/>
            <p:nvPr/>
          </p:nvSpPr>
          <p:spPr bwMode="auto">
            <a:xfrm>
              <a:off x="6886782" y="2924810"/>
              <a:ext cx="503579" cy="749327"/>
            </a:xfrm>
            <a:prstGeom prst="roundRect">
              <a:avLst/>
            </a:prstGeom>
            <a:solidFill>
              <a:schemeClr val="tx2">
                <a:lumMod val="75000"/>
                <a:alpha val="50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2075" tIns="46038" rIns="92075" bIns="46038" anchor="ctr">
              <a:normAutofit/>
            </a:bodyPr>
            <a:lstStyle/>
            <a:p>
              <a:pPr algn="ctr">
                <a:defRPr/>
              </a:pPr>
              <a:endParaRPr lang="en-US" dirty="0">
                <a:solidFill>
                  <a:srgbClr val="FFFFFF"/>
                </a:solidFill>
              </a:endParaRPr>
            </a:p>
          </p:txBody>
        </p:sp>
        <p:sp>
          <p:nvSpPr>
            <p:cNvPr id="70" name="Rounded Rectangle 69"/>
            <p:cNvSpPr/>
            <p:nvPr/>
          </p:nvSpPr>
          <p:spPr bwMode="auto">
            <a:xfrm>
              <a:off x="6345587" y="3717290"/>
              <a:ext cx="503579" cy="749327"/>
            </a:xfrm>
            <a:prstGeom prst="roundRect">
              <a:avLst/>
            </a:prstGeom>
            <a:solidFill>
              <a:schemeClr val="tx2">
                <a:lumMod val="75000"/>
                <a:alpha val="50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2075" tIns="46038" rIns="92075" bIns="46038" anchor="ctr">
              <a:normAutofit/>
            </a:bodyPr>
            <a:lstStyle/>
            <a:p>
              <a:pPr algn="ctr">
                <a:lnSpc>
                  <a:spcPct val="110000"/>
                </a:lnSpc>
                <a:defRPr/>
              </a:pPr>
              <a:endParaRPr lang="en-US" sz="600" dirty="0">
                <a:solidFill>
                  <a:srgbClr val="FFFFFF"/>
                </a:solidFill>
              </a:endParaRPr>
            </a:p>
          </p:txBody>
        </p:sp>
        <p:sp>
          <p:nvSpPr>
            <p:cNvPr id="71" name="Rounded Rectangle 70"/>
            <p:cNvSpPr/>
            <p:nvPr/>
          </p:nvSpPr>
          <p:spPr bwMode="auto">
            <a:xfrm>
              <a:off x="6882741" y="3717290"/>
              <a:ext cx="503579" cy="749327"/>
            </a:xfrm>
            <a:prstGeom prst="roundRect">
              <a:avLst/>
            </a:prstGeom>
            <a:solidFill>
              <a:schemeClr val="tx2">
                <a:lumMod val="75000"/>
                <a:alpha val="50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2075" tIns="46038" rIns="92075" bIns="46038" anchor="ctr">
              <a:normAutofit/>
            </a:bodyPr>
            <a:lstStyle/>
            <a:p>
              <a:pPr algn="ctr">
                <a:lnSpc>
                  <a:spcPct val="110000"/>
                </a:lnSpc>
                <a:defRPr/>
              </a:pPr>
              <a:endParaRPr lang="en-US" sz="600" dirty="0">
                <a:solidFill>
                  <a:srgbClr val="FFFFFF"/>
                </a:solidFill>
              </a:endParaRPr>
            </a:p>
          </p:txBody>
        </p:sp>
        <p:sp>
          <p:nvSpPr>
            <p:cNvPr id="72" name="Rounded Rectangle 71"/>
            <p:cNvSpPr/>
            <p:nvPr/>
          </p:nvSpPr>
          <p:spPr bwMode="auto">
            <a:xfrm>
              <a:off x="7434177" y="2915893"/>
              <a:ext cx="503579" cy="749327"/>
            </a:xfrm>
            <a:prstGeom prst="roundRect">
              <a:avLst/>
            </a:prstGeom>
            <a:solidFill>
              <a:schemeClr val="tx2">
                <a:lumMod val="75000"/>
                <a:alpha val="50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2075" tIns="46038" rIns="92075" bIns="46038" anchor="ctr">
              <a:normAutofit/>
            </a:bodyPr>
            <a:lstStyle/>
            <a:p>
              <a:pPr algn="ctr">
                <a:lnSpc>
                  <a:spcPct val="110000"/>
                </a:lnSpc>
                <a:defRPr/>
              </a:pPr>
              <a:endParaRPr lang="en-US" sz="600" dirty="0">
                <a:solidFill>
                  <a:srgbClr val="FFFFFF"/>
                </a:solidFill>
              </a:endParaRPr>
            </a:p>
          </p:txBody>
        </p:sp>
        <p:sp>
          <p:nvSpPr>
            <p:cNvPr id="73" name="Rounded Rectangle 72"/>
            <p:cNvSpPr/>
            <p:nvPr/>
          </p:nvSpPr>
          <p:spPr bwMode="auto">
            <a:xfrm>
              <a:off x="7434032" y="3718533"/>
              <a:ext cx="503579" cy="749327"/>
            </a:xfrm>
            <a:prstGeom prst="roundRect">
              <a:avLst/>
            </a:prstGeom>
            <a:solidFill>
              <a:schemeClr val="tx2">
                <a:lumMod val="75000"/>
                <a:alpha val="50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2075" tIns="46038" rIns="92075" bIns="46038" anchor="ctr">
              <a:normAutofit/>
            </a:bodyPr>
            <a:lstStyle/>
            <a:p>
              <a:pPr algn="ctr">
                <a:lnSpc>
                  <a:spcPct val="110000"/>
                </a:lnSpc>
                <a:defRPr/>
              </a:pPr>
              <a:endParaRPr lang="en-US" sz="600" dirty="0">
                <a:solidFill>
                  <a:srgbClr val="FFFFFF"/>
                </a:solidFill>
              </a:endParaRPr>
            </a:p>
          </p:txBody>
        </p:sp>
        <p:sp>
          <p:nvSpPr>
            <p:cNvPr id="74" name="Rounded Rectangle 73"/>
            <p:cNvSpPr/>
            <p:nvPr/>
          </p:nvSpPr>
          <p:spPr bwMode="auto">
            <a:xfrm>
              <a:off x="6349999" y="4592320"/>
              <a:ext cx="501903" cy="426720"/>
            </a:xfrm>
            <a:prstGeom prst="roundRect">
              <a:avLst/>
            </a:prstGeom>
            <a:solidFill>
              <a:schemeClr val="tx2">
                <a:lumMod val="75000"/>
                <a:alpha val="50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2075" tIns="46038" rIns="92075" bIns="46038" anchor="ctr"/>
            <a:lstStyle/>
            <a:p>
              <a:pPr algn="ctr">
                <a:defRPr/>
              </a:pPr>
              <a:endParaRPr lang="en-US" sz="500" dirty="0">
                <a:solidFill>
                  <a:srgbClr val="FFFFFF"/>
                </a:solidFill>
              </a:endParaRPr>
            </a:p>
          </p:txBody>
        </p:sp>
        <p:sp>
          <p:nvSpPr>
            <p:cNvPr id="75" name="Rounded Rectangle 74"/>
            <p:cNvSpPr/>
            <p:nvPr/>
          </p:nvSpPr>
          <p:spPr bwMode="auto">
            <a:xfrm>
              <a:off x="6893306" y="4582160"/>
              <a:ext cx="501903" cy="426720"/>
            </a:xfrm>
            <a:prstGeom prst="roundRect">
              <a:avLst/>
            </a:prstGeom>
            <a:solidFill>
              <a:schemeClr val="tx2">
                <a:lumMod val="75000"/>
                <a:alpha val="50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2075" tIns="46038" rIns="92075" bIns="46038" anchor="ctr"/>
            <a:lstStyle/>
            <a:p>
              <a:pPr algn="ctr">
                <a:defRPr/>
              </a:pPr>
              <a:endParaRPr lang="en-US" sz="500" dirty="0">
                <a:solidFill>
                  <a:srgbClr val="FFFFFF"/>
                </a:solidFill>
              </a:endParaRPr>
            </a:p>
          </p:txBody>
        </p:sp>
      </p:grpSp>
      <p:grpSp>
        <p:nvGrpSpPr>
          <p:cNvPr id="417807" name="Group 75"/>
          <p:cNvGrpSpPr>
            <a:grpSpLocks/>
          </p:cNvGrpSpPr>
          <p:nvPr/>
        </p:nvGrpSpPr>
        <p:grpSpPr bwMode="auto">
          <a:xfrm>
            <a:off x="7913688" y="2268538"/>
            <a:ext cx="852487" cy="534987"/>
            <a:chOff x="5802313" y="2397760"/>
            <a:chExt cx="2135443" cy="1786812"/>
          </a:xfrm>
        </p:grpSpPr>
        <p:sp>
          <p:nvSpPr>
            <p:cNvPr id="78" name="Rounded Rectangle 77"/>
            <p:cNvSpPr/>
            <p:nvPr/>
          </p:nvSpPr>
          <p:spPr bwMode="auto">
            <a:xfrm>
              <a:off x="6258561" y="2397760"/>
              <a:ext cx="589544" cy="457200"/>
            </a:xfrm>
            <a:prstGeom prst="roundRect">
              <a:avLst/>
            </a:prstGeom>
            <a:solidFill>
              <a:schemeClr val="tx2">
                <a:lumMod val="75000"/>
                <a:alpha val="50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2075" tIns="46038" rIns="92075" bIns="46038" anchor="ctr">
              <a:normAutofit/>
            </a:bodyPr>
            <a:lstStyle/>
            <a:p>
              <a:pPr algn="ctr">
                <a:defRPr/>
              </a:pPr>
              <a:endParaRPr lang="en-US" sz="200" dirty="0">
                <a:solidFill>
                  <a:srgbClr val="FFFFFF"/>
                </a:solidFill>
              </a:endParaRPr>
            </a:p>
          </p:txBody>
        </p:sp>
        <p:sp>
          <p:nvSpPr>
            <p:cNvPr id="79" name="Rounded Rectangle 78"/>
            <p:cNvSpPr/>
            <p:nvPr/>
          </p:nvSpPr>
          <p:spPr bwMode="auto">
            <a:xfrm>
              <a:off x="5802313" y="2924810"/>
              <a:ext cx="503579" cy="749327"/>
            </a:xfrm>
            <a:prstGeom prst="roundRect">
              <a:avLst/>
            </a:prstGeom>
            <a:solidFill>
              <a:schemeClr val="tx2">
                <a:lumMod val="75000"/>
                <a:alpha val="50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2075" tIns="46038" rIns="92075" bIns="46038" anchor="ctr">
              <a:normAutofit/>
            </a:bodyPr>
            <a:lstStyle/>
            <a:p>
              <a:pPr algn="ctr">
                <a:defRPr/>
              </a:pPr>
              <a:endParaRPr lang="en-US" dirty="0">
                <a:solidFill>
                  <a:srgbClr val="FFFFFF"/>
                </a:solidFill>
              </a:endParaRPr>
            </a:p>
          </p:txBody>
        </p:sp>
        <p:sp>
          <p:nvSpPr>
            <p:cNvPr id="80" name="Rounded Rectangle 79"/>
            <p:cNvSpPr/>
            <p:nvPr/>
          </p:nvSpPr>
          <p:spPr bwMode="auto">
            <a:xfrm>
              <a:off x="6349627" y="2924810"/>
              <a:ext cx="503579" cy="749327"/>
            </a:xfrm>
            <a:prstGeom prst="roundRect">
              <a:avLst/>
            </a:prstGeom>
            <a:solidFill>
              <a:schemeClr val="tx2">
                <a:lumMod val="75000"/>
                <a:alpha val="50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2075" tIns="46038" rIns="92075" bIns="46038" anchor="ctr">
              <a:normAutofit/>
            </a:bodyPr>
            <a:lstStyle/>
            <a:p>
              <a:pPr algn="ctr">
                <a:defRPr/>
              </a:pPr>
              <a:endParaRPr lang="en-US" dirty="0">
                <a:solidFill>
                  <a:srgbClr val="FFFFFF"/>
                </a:solidFill>
                <a:ea typeface="MS PGothic" pitchFamily="34" charset="-128"/>
              </a:endParaRPr>
            </a:p>
          </p:txBody>
        </p:sp>
        <p:sp>
          <p:nvSpPr>
            <p:cNvPr id="81" name="Rounded Rectangle 80"/>
            <p:cNvSpPr/>
            <p:nvPr/>
          </p:nvSpPr>
          <p:spPr bwMode="auto">
            <a:xfrm>
              <a:off x="6886782" y="2924810"/>
              <a:ext cx="503579" cy="749327"/>
            </a:xfrm>
            <a:prstGeom prst="roundRect">
              <a:avLst/>
            </a:prstGeom>
            <a:solidFill>
              <a:schemeClr val="tx2">
                <a:lumMod val="75000"/>
                <a:alpha val="50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2075" tIns="46038" rIns="92075" bIns="46038" anchor="ctr">
              <a:normAutofit/>
            </a:bodyPr>
            <a:lstStyle/>
            <a:p>
              <a:pPr algn="ctr">
                <a:defRPr/>
              </a:pPr>
              <a:endParaRPr lang="en-US" dirty="0">
                <a:solidFill>
                  <a:srgbClr val="FFFFFF"/>
                </a:solidFill>
              </a:endParaRPr>
            </a:p>
          </p:txBody>
        </p:sp>
        <p:sp>
          <p:nvSpPr>
            <p:cNvPr id="84" name="Rounded Rectangle 83"/>
            <p:cNvSpPr/>
            <p:nvPr/>
          </p:nvSpPr>
          <p:spPr bwMode="auto">
            <a:xfrm>
              <a:off x="7434177" y="2915893"/>
              <a:ext cx="503579" cy="749327"/>
            </a:xfrm>
            <a:prstGeom prst="roundRect">
              <a:avLst/>
            </a:prstGeom>
            <a:solidFill>
              <a:schemeClr val="tx2">
                <a:lumMod val="75000"/>
                <a:alpha val="50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2075" tIns="46038" rIns="92075" bIns="46038" anchor="ctr">
              <a:normAutofit/>
            </a:bodyPr>
            <a:lstStyle/>
            <a:p>
              <a:pPr algn="ctr">
                <a:lnSpc>
                  <a:spcPct val="110000"/>
                </a:lnSpc>
                <a:defRPr/>
              </a:pPr>
              <a:endParaRPr lang="en-US" sz="600" dirty="0">
                <a:solidFill>
                  <a:srgbClr val="FFFFFF"/>
                </a:solidFill>
              </a:endParaRPr>
            </a:p>
          </p:txBody>
        </p:sp>
        <p:sp>
          <p:nvSpPr>
            <p:cNvPr id="86" name="Rounded Rectangle 85"/>
            <p:cNvSpPr/>
            <p:nvPr/>
          </p:nvSpPr>
          <p:spPr bwMode="auto">
            <a:xfrm>
              <a:off x="6349999" y="3757853"/>
              <a:ext cx="501903" cy="426719"/>
            </a:xfrm>
            <a:prstGeom prst="roundRect">
              <a:avLst/>
            </a:prstGeom>
            <a:solidFill>
              <a:schemeClr val="tx2">
                <a:lumMod val="75000"/>
                <a:alpha val="50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2075" tIns="46038" rIns="92075" bIns="46038" anchor="ctr"/>
            <a:lstStyle/>
            <a:p>
              <a:pPr algn="ctr">
                <a:defRPr/>
              </a:pPr>
              <a:endParaRPr lang="en-US" sz="500" dirty="0">
                <a:solidFill>
                  <a:srgbClr val="FFFFFF"/>
                </a:solidFill>
              </a:endParaRPr>
            </a:p>
          </p:txBody>
        </p:sp>
      </p:grpSp>
      <p:sp>
        <p:nvSpPr>
          <p:cNvPr id="417808" name="TextBox 87"/>
          <p:cNvSpPr txBox="1">
            <a:spLocks noChangeArrowheads="1"/>
          </p:cNvSpPr>
          <p:nvPr/>
        </p:nvSpPr>
        <p:spPr bwMode="auto">
          <a:xfrm>
            <a:off x="7064375" y="3103563"/>
            <a:ext cx="1900238" cy="261937"/>
          </a:xfrm>
          <a:prstGeom prst="rect">
            <a:avLst/>
          </a:prstGeom>
          <a:noFill/>
          <a:ln w="9525">
            <a:noFill/>
            <a:miter lim="800000"/>
            <a:headEnd/>
            <a:tailEnd/>
          </a:ln>
        </p:spPr>
        <p:txBody>
          <a:bodyPr wrap="none">
            <a:spAutoFit/>
          </a:bodyPr>
          <a:lstStyle/>
          <a:p>
            <a:pPr algn="ctr"/>
            <a:r>
              <a:rPr lang="en-US" sz="1100" b="1">
                <a:solidFill>
                  <a:srgbClr val="3F3F3F"/>
                </a:solidFill>
              </a:rPr>
              <a:t>Oracle VM Resource Pool</a:t>
            </a:r>
          </a:p>
        </p:txBody>
      </p:sp>
      <p:sp>
        <p:nvSpPr>
          <p:cNvPr id="91" name="Content Placeholder 52"/>
          <p:cNvSpPr txBox="1">
            <a:spLocks/>
          </p:cNvSpPr>
          <p:nvPr/>
        </p:nvSpPr>
        <p:spPr>
          <a:xfrm>
            <a:off x="731838" y="3651250"/>
            <a:ext cx="7727950" cy="760413"/>
          </a:xfrm>
          <a:prstGeom prst="rect">
            <a:avLst/>
          </a:prstGeom>
        </p:spPr>
        <p:txBody>
          <a:bodyPr/>
          <a:lstStyle/>
          <a:p>
            <a:pPr marL="119063" indent="-119063" eaLnBrk="0" hangingPunct="0">
              <a:spcBef>
                <a:spcPct val="20000"/>
              </a:spcBef>
              <a:buClr>
                <a:srgbClr val="FD0000"/>
              </a:buClr>
              <a:buFontTx/>
              <a:buChar char="•"/>
              <a:defRPr/>
            </a:pPr>
            <a:r>
              <a:rPr lang="en-US" sz="1600" kern="0" dirty="0">
                <a:solidFill>
                  <a:srgbClr val="000000"/>
                </a:solidFill>
                <a:latin typeface="Arial"/>
                <a:ea typeface="ＭＳ Ｐゴシック" pitchFamily="34" charset="-128"/>
                <a:cs typeface="Arial" charset="0"/>
              </a:rPr>
              <a:t>Package complex, multi-tier, multi-VM applications into single, portable assembly</a:t>
            </a:r>
          </a:p>
          <a:p>
            <a:pPr marL="119063" indent="-119063" eaLnBrk="0" hangingPunct="0">
              <a:spcBef>
                <a:spcPct val="20000"/>
              </a:spcBef>
              <a:buClr>
                <a:srgbClr val="FD0000"/>
              </a:buClr>
              <a:buFontTx/>
              <a:buChar char="•"/>
              <a:defRPr/>
            </a:pPr>
            <a:r>
              <a:rPr lang="en-US" sz="1600" kern="0" dirty="0">
                <a:solidFill>
                  <a:srgbClr val="000000"/>
                </a:solidFill>
                <a:latin typeface="Arial"/>
                <a:ea typeface="ＭＳ Ｐゴシック" pitchFamily="34" charset="-128"/>
                <a:cs typeface="Arial" charset="0"/>
              </a:rPr>
              <a:t>Deploy assembly onto Oracle VM pool with automated configuration and late-binding parameters</a:t>
            </a:r>
          </a:p>
        </p:txBody>
      </p:sp>
      <p:sp>
        <p:nvSpPr>
          <p:cNvPr id="56" name="Rounded Rectangle 4"/>
          <p:cNvSpPr/>
          <p:nvPr/>
        </p:nvSpPr>
        <p:spPr bwMode="auto">
          <a:xfrm>
            <a:off x="952054" y="1799468"/>
            <a:ext cx="595610" cy="202431"/>
          </a:xfrm>
          <a:prstGeom prst="roundRect">
            <a:avLst>
              <a:gd name="adj" fmla="val 11357"/>
            </a:avLst>
          </a:prstGeom>
          <a:solidFill>
            <a:schemeClr val="tx2"/>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2075" tIns="46038" rIns="92075" bIns="46038" anchor="ctr"/>
          <a:lstStyle/>
          <a:p>
            <a:pPr algn="ctr">
              <a:defRPr/>
            </a:pPr>
            <a:r>
              <a:rPr lang="en-US" sz="1000" dirty="0">
                <a:solidFill>
                  <a:srgbClr val="FFFFFF"/>
                </a:solidFill>
                <a:latin typeface="Arial" pitchFamily="34" charset="0"/>
                <a:cs typeface="Arial" pitchFamily="34" charset="0"/>
              </a:rPr>
              <a:t>OVM</a:t>
            </a:r>
            <a:endParaRPr lang="en-US" sz="1050" dirty="0">
              <a:solidFill>
                <a:srgbClr val="FFFFFF"/>
              </a:solidFill>
              <a:latin typeface="Arial" pitchFamily="34" charset="0"/>
              <a:cs typeface="Arial" pitchFamily="34" charset="0"/>
            </a:endParaRPr>
          </a:p>
        </p:txBody>
      </p:sp>
      <p:sp>
        <p:nvSpPr>
          <p:cNvPr id="58" name="Rounded Rectangle 4"/>
          <p:cNvSpPr/>
          <p:nvPr/>
        </p:nvSpPr>
        <p:spPr bwMode="auto">
          <a:xfrm>
            <a:off x="952054" y="1563638"/>
            <a:ext cx="595610" cy="202431"/>
          </a:xfrm>
          <a:prstGeom prst="roundRect">
            <a:avLst>
              <a:gd name="adj" fmla="val 11357"/>
            </a:avLst>
          </a:prstGeom>
          <a:solidFill>
            <a:schemeClr val="tx2"/>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2075" tIns="46038" rIns="92075" bIns="46038" anchor="ctr"/>
          <a:lstStyle/>
          <a:p>
            <a:pPr algn="ctr">
              <a:defRPr/>
            </a:pPr>
            <a:r>
              <a:rPr lang="en-US" sz="1000" dirty="0">
                <a:solidFill>
                  <a:srgbClr val="FFFFFF"/>
                </a:solidFill>
                <a:latin typeface="Arial" pitchFamily="34" charset="0"/>
                <a:cs typeface="Arial" pitchFamily="34" charset="0"/>
              </a:rPr>
              <a:t>HTTP</a:t>
            </a:r>
            <a:endParaRPr lang="en-US" sz="1050" dirty="0">
              <a:solidFill>
                <a:srgbClr val="FFFFFF"/>
              </a:solidFill>
              <a:latin typeface="Arial" pitchFamily="34" charset="0"/>
              <a:cs typeface="Arial" pitchFamily="34" charset="0"/>
            </a:endParaRPr>
          </a:p>
        </p:txBody>
      </p:sp>
      <p:sp>
        <p:nvSpPr>
          <p:cNvPr id="59" name="Rounded Rectangle 4"/>
          <p:cNvSpPr/>
          <p:nvPr/>
        </p:nvSpPr>
        <p:spPr bwMode="auto">
          <a:xfrm>
            <a:off x="1672134" y="1799468"/>
            <a:ext cx="595610" cy="202431"/>
          </a:xfrm>
          <a:prstGeom prst="roundRect">
            <a:avLst>
              <a:gd name="adj" fmla="val 11357"/>
            </a:avLst>
          </a:prstGeom>
          <a:solidFill>
            <a:schemeClr val="tx2"/>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2075" tIns="46038" rIns="92075" bIns="46038" anchor="ctr"/>
          <a:lstStyle/>
          <a:p>
            <a:pPr algn="ctr">
              <a:defRPr/>
            </a:pPr>
            <a:r>
              <a:rPr lang="en-US" sz="1000" dirty="0">
                <a:solidFill>
                  <a:srgbClr val="FFFFFF"/>
                </a:solidFill>
                <a:latin typeface="Arial" pitchFamily="34" charset="0"/>
                <a:cs typeface="Arial" pitchFamily="34" charset="0"/>
              </a:rPr>
              <a:t>OVM</a:t>
            </a:r>
            <a:endParaRPr lang="en-US" sz="1050" dirty="0">
              <a:solidFill>
                <a:srgbClr val="FFFFFF"/>
              </a:solidFill>
              <a:latin typeface="Arial" pitchFamily="34" charset="0"/>
              <a:cs typeface="Arial" pitchFamily="34" charset="0"/>
            </a:endParaRPr>
          </a:p>
        </p:txBody>
      </p:sp>
      <p:sp>
        <p:nvSpPr>
          <p:cNvPr id="60" name="Rounded Rectangle 4"/>
          <p:cNvSpPr/>
          <p:nvPr/>
        </p:nvSpPr>
        <p:spPr bwMode="auto">
          <a:xfrm>
            <a:off x="1672134" y="1563638"/>
            <a:ext cx="595610" cy="202431"/>
          </a:xfrm>
          <a:prstGeom prst="roundRect">
            <a:avLst>
              <a:gd name="adj" fmla="val 11357"/>
            </a:avLst>
          </a:prstGeom>
          <a:solidFill>
            <a:schemeClr val="tx2"/>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2075" tIns="46038" rIns="92075" bIns="46038" anchor="ctr"/>
          <a:lstStyle/>
          <a:p>
            <a:pPr algn="ctr">
              <a:defRPr/>
            </a:pPr>
            <a:r>
              <a:rPr lang="en-US" sz="1000" dirty="0">
                <a:solidFill>
                  <a:srgbClr val="FFFFFF"/>
                </a:solidFill>
                <a:latin typeface="Arial" pitchFamily="34" charset="0"/>
                <a:cs typeface="Arial" pitchFamily="34" charset="0"/>
              </a:rPr>
              <a:t>HTTP</a:t>
            </a:r>
            <a:endParaRPr lang="en-US" sz="1050" dirty="0">
              <a:solidFill>
                <a:srgbClr val="FFFFFF"/>
              </a:solidFill>
              <a:latin typeface="Arial" pitchFamily="34" charset="0"/>
              <a:cs typeface="Arial" pitchFamily="34" charset="0"/>
            </a:endParaRPr>
          </a:p>
        </p:txBody>
      </p:sp>
      <p:sp>
        <p:nvSpPr>
          <p:cNvPr id="77" name="Rounded Rectangle 4"/>
          <p:cNvSpPr/>
          <p:nvPr/>
        </p:nvSpPr>
        <p:spPr bwMode="auto">
          <a:xfrm>
            <a:off x="1312094" y="2519549"/>
            <a:ext cx="595610" cy="202431"/>
          </a:xfrm>
          <a:prstGeom prst="roundRect">
            <a:avLst>
              <a:gd name="adj" fmla="val 11357"/>
            </a:avLst>
          </a:prstGeom>
          <a:solidFill>
            <a:schemeClr val="tx2"/>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2075" tIns="46038" rIns="92075" bIns="46038" anchor="ctr"/>
          <a:lstStyle/>
          <a:p>
            <a:pPr algn="ctr">
              <a:defRPr/>
            </a:pPr>
            <a:r>
              <a:rPr lang="en-US" sz="1000" dirty="0">
                <a:solidFill>
                  <a:srgbClr val="FFFFFF"/>
                </a:solidFill>
                <a:latin typeface="Arial" pitchFamily="34" charset="0"/>
                <a:cs typeface="Arial" pitchFamily="34" charset="0"/>
              </a:rPr>
              <a:t>OVM</a:t>
            </a:r>
            <a:endParaRPr lang="en-US" sz="1050" dirty="0">
              <a:solidFill>
                <a:srgbClr val="FFFFFF"/>
              </a:solidFill>
              <a:latin typeface="Arial" pitchFamily="34" charset="0"/>
              <a:cs typeface="Arial" pitchFamily="34" charset="0"/>
            </a:endParaRPr>
          </a:p>
        </p:txBody>
      </p:sp>
      <p:sp>
        <p:nvSpPr>
          <p:cNvPr id="82" name="Rounded Rectangle 4"/>
          <p:cNvSpPr/>
          <p:nvPr/>
        </p:nvSpPr>
        <p:spPr bwMode="auto">
          <a:xfrm>
            <a:off x="1312094" y="2283719"/>
            <a:ext cx="595610" cy="202431"/>
          </a:xfrm>
          <a:prstGeom prst="roundRect">
            <a:avLst>
              <a:gd name="adj" fmla="val 11357"/>
            </a:avLst>
          </a:prstGeom>
          <a:solidFill>
            <a:schemeClr val="tx2"/>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2075" tIns="46038" rIns="92075" bIns="46038" anchor="ctr"/>
          <a:lstStyle/>
          <a:p>
            <a:pPr algn="ctr">
              <a:defRPr/>
            </a:pPr>
            <a:r>
              <a:rPr lang="en-US" sz="1000" dirty="0">
                <a:solidFill>
                  <a:srgbClr val="FFFFFF"/>
                </a:solidFill>
                <a:latin typeface="Arial" pitchFamily="34" charset="0"/>
                <a:cs typeface="Arial" pitchFamily="34" charset="0"/>
              </a:rPr>
              <a:t>WLS</a:t>
            </a:r>
            <a:endParaRPr lang="en-US" sz="1050" dirty="0">
              <a:solidFill>
                <a:srgbClr val="FFFFFF"/>
              </a:solidFill>
              <a:latin typeface="Arial" pitchFamily="34" charset="0"/>
              <a:cs typeface="Arial" pitchFamily="34" charset="0"/>
            </a:endParaRPr>
          </a:p>
        </p:txBody>
      </p:sp>
      <p:sp>
        <p:nvSpPr>
          <p:cNvPr id="87" name="Rounded Rectangle 4"/>
          <p:cNvSpPr/>
          <p:nvPr/>
        </p:nvSpPr>
        <p:spPr bwMode="auto">
          <a:xfrm>
            <a:off x="1312094" y="3095612"/>
            <a:ext cx="595610" cy="202431"/>
          </a:xfrm>
          <a:prstGeom prst="roundRect">
            <a:avLst>
              <a:gd name="adj" fmla="val 11357"/>
            </a:avLst>
          </a:prstGeom>
          <a:solidFill>
            <a:schemeClr val="tx2"/>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2075" tIns="46038" rIns="92075" bIns="46038" anchor="ctr"/>
          <a:lstStyle/>
          <a:p>
            <a:pPr algn="ctr">
              <a:defRPr/>
            </a:pPr>
            <a:r>
              <a:rPr lang="en-US" sz="1000" dirty="0">
                <a:solidFill>
                  <a:srgbClr val="FFFFFF"/>
                </a:solidFill>
                <a:latin typeface="Arial" pitchFamily="34" charset="0"/>
                <a:cs typeface="Arial" pitchFamily="34" charset="0"/>
              </a:rPr>
              <a:t>OVM</a:t>
            </a:r>
            <a:endParaRPr lang="en-US" sz="1050" dirty="0">
              <a:solidFill>
                <a:srgbClr val="FFFFFF"/>
              </a:solidFill>
              <a:latin typeface="Arial" pitchFamily="34" charset="0"/>
              <a:cs typeface="Arial" pitchFamily="34" charset="0"/>
            </a:endParaRPr>
          </a:p>
        </p:txBody>
      </p:sp>
      <p:sp>
        <p:nvSpPr>
          <p:cNvPr id="89" name="Rounded Rectangle 4"/>
          <p:cNvSpPr/>
          <p:nvPr/>
        </p:nvSpPr>
        <p:spPr bwMode="auto">
          <a:xfrm>
            <a:off x="1312094" y="2859782"/>
            <a:ext cx="595610" cy="202431"/>
          </a:xfrm>
          <a:prstGeom prst="roundRect">
            <a:avLst>
              <a:gd name="adj" fmla="val 11357"/>
            </a:avLst>
          </a:prstGeom>
          <a:solidFill>
            <a:schemeClr val="tx2"/>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2075" tIns="46038" rIns="92075" bIns="46038" anchor="ctr"/>
          <a:lstStyle/>
          <a:p>
            <a:pPr algn="ctr">
              <a:defRPr/>
            </a:pPr>
            <a:r>
              <a:rPr lang="en-US" sz="1000" dirty="0">
                <a:solidFill>
                  <a:srgbClr val="FFFFFF"/>
                </a:solidFill>
                <a:latin typeface="Arial" pitchFamily="34" charset="0"/>
                <a:cs typeface="Arial" pitchFamily="34" charset="0"/>
              </a:rPr>
              <a:t>DB</a:t>
            </a:r>
            <a:endParaRPr lang="en-US" sz="1050" dirty="0">
              <a:solidFill>
                <a:srgbClr val="FFFFFF"/>
              </a:solidFill>
              <a:latin typeface="Arial" pitchFamily="34" charset="0"/>
              <a:cs typeface="Arial" pitchFamily="34" charset="0"/>
            </a:endParaRPr>
          </a:p>
        </p:txBody>
      </p:sp>
      <p:cxnSp>
        <p:nvCxnSpPr>
          <p:cNvPr id="96" name="Shape 95"/>
          <p:cNvCxnSpPr/>
          <p:nvPr/>
        </p:nvCxnSpPr>
        <p:spPr>
          <a:xfrm rot="16200000" flipH="1">
            <a:off x="1288256" y="1962945"/>
            <a:ext cx="282575" cy="360362"/>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hape 95"/>
          <p:cNvCxnSpPr/>
          <p:nvPr/>
        </p:nvCxnSpPr>
        <p:spPr>
          <a:xfrm rot="5400000" flipH="1" flipV="1">
            <a:off x="1648619" y="1962944"/>
            <a:ext cx="282575" cy="360363"/>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hape 95"/>
          <p:cNvCxnSpPr/>
          <p:nvPr/>
        </p:nvCxnSpPr>
        <p:spPr>
          <a:xfrm rot="5400000">
            <a:off x="1541463" y="2790825"/>
            <a:ext cx="138112" cy="1588"/>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Rounded Rectangle 4"/>
          <p:cNvSpPr/>
          <p:nvPr/>
        </p:nvSpPr>
        <p:spPr bwMode="auto">
          <a:xfrm>
            <a:off x="5364088" y="1563640"/>
            <a:ext cx="595610" cy="1935212"/>
          </a:xfrm>
          <a:prstGeom prst="roundRect">
            <a:avLst>
              <a:gd name="adj" fmla="val 11357"/>
            </a:avLst>
          </a:prstGeom>
          <a:solidFill>
            <a:schemeClr val="tx2"/>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vert270" lIns="92075" tIns="46038" rIns="92075" bIns="46038" anchor="ctr"/>
          <a:lstStyle/>
          <a:p>
            <a:pPr algn="ctr">
              <a:defRPr/>
            </a:pPr>
            <a:r>
              <a:rPr lang="en-US" sz="1200" dirty="0">
                <a:solidFill>
                  <a:srgbClr val="FFFFFF"/>
                </a:solidFill>
                <a:latin typeface="Arial" pitchFamily="34" charset="0"/>
                <a:cs typeface="Arial" pitchFamily="34" charset="0"/>
              </a:rPr>
              <a:t>Oracle Enterprise Manager</a:t>
            </a:r>
            <a:endParaRPr lang="en-US" sz="1400" dirty="0">
              <a:solidFill>
                <a:srgbClr val="FFFFFF"/>
              </a:solidFill>
              <a:latin typeface="Arial" pitchFamily="34" charset="0"/>
              <a:cs typeface="Arial" pitchFamily="34" charset="0"/>
            </a:endParaRPr>
          </a:p>
        </p:txBody>
      </p:sp>
      <p:pic>
        <p:nvPicPr>
          <p:cNvPr id="417838" name="Picture 32" descr="rightArrow.png"/>
          <p:cNvPicPr>
            <a:picLocks noChangeAspect="1"/>
          </p:cNvPicPr>
          <p:nvPr/>
        </p:nvPicPr>
        <p:blipFill>
          <a:blip r:embed="rId3"/>
          <a:srcRect/>
          <a:stretch>
            <a:fillRect/>
          </a:stretch>
        </p:blipFill>
        <p:spPr bwMode="auto">
          <a:xfrm>
            <a:off x="6084888" y="2262188"/>
            <a:ext cx="574675" cy="381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8274" name="Picture 4" descr="ssparc_sc_t4-4_ta4d.png"/>
          <p:cNvPicPr>
            <a:picLocks noChangeAspect="1"/>
          </p:cNvPicPr>
          <p:nvPr/>
        </p:nvPicPr>
        <p:blipFill>
          <a:blip r:embed="rId2"/>
          <a:srcRect/>
          <a:stretch>
            <a:fillRect/>
          </a:stretch>
        </p:blipFill>
        <p:spPr bwMode="auto">
          <a:xfrm>
            <a:off x="6696075" y="1309688"/>
            <a:ext cx="1154113" cy="2674937"/>
          </a:xfrm>
          <a:prstGeom prst="rect">
            <a:avLst/>
          </a:prstGeom>
          <a:noFill/>
          <a:ln w="9525">
            <a:noFill/>
            <a:miter lim="800000"/>
            <a:headEnd/>
            <a:tailEnd/>
          </a:ln>
        </p:spPr>
      </p:pic>
      <p:pic>
        <p:nvPicPr>
          <p:cNvPr id="438275" name="Picture 4" descr="Exalogic_1up_0074.png"/>
          <p:cNvPicPr>
            <a:picLocks noChangeAspect="1"/>
          </p:cNvPicPr>
          <p:nvPr/>
        </p:nvPicPr>
        <p:blipFill>
          <a:blip r:embed="rId3"/>
          <a:srcRect/>
          <a:stretch>
            <a:fillRect/>
          </a:stretch>
        </p:blipFill>
        <p:spPr bwMode="auto">
          <a:xfrm>
            <a:off x="7405688" y="1130300"/>
            <a:ext cx="1262062" cy="3040063"/>
          </a:xfrm>
          <a:prstGeom prst="rect">
            <a:avLst/>
          </a:prstGeom>
          <a:noFill/>
          <a:ln w="9525">
            <a:noFill/>
            <a:miter lim="800000"/>
            <a:headEnd/>
            <a:tailEnd/>
          </a:ln>
        </p:spPr>
      </p:pic>
      <p:sp>
        <p:nvSpPr>
          <p:cNvPr id="438276" name="Rectangle 1028"/>
          <p:cNvSpPr>
            <a:spLocks noChangeArrowheads="1"/>
          </p:cNvSpPr>
          <p:nvPr/>
        </p:nvSpPr>
        <p:spPr bwMode="auto">
          <a:xfrm>
            <a:off x="5602288" y="908050"/>
            <a:ext cx="2463800" cy="244475"/>
          </a:xfrm>
          <a:prstGeom prst="rect">
            <a:avLst/>
          </a:prstGeom>
          <a:noFill/>
          <a:ln w="9525">
            <a:noFill/>
            <a:miter lim="800000"/>
            <a:headEnd/>
            <a:tailEnd/>
          </a:ln>
          <a:effectLst/>
        </p:spPr>
        <p:txBody>
          <a:bodyPr wrap="none">
            <a:spAutoFit/>
          </a:bodyPr>
          <a:lstStyle/>
          <a:p>
            <a:r>
              <a:rPr lang="en-US" sz="1000" smtClean="0">
                <a:solidFill>
                  <a:srgbClr val="FF0000"/>
                </a:solidFill>
              </a:rPr>
              <a:t>NEW!</a:t>
            </a:r>
            <a:r>
              <a:rPr lang="en-US" sz="1000" smtClean="0">
                <a:solidFill>
                  <a:srgbClr val="000000"/>
                </a:solidFill>
              </a:rPr>
              <a:t> Oracle SPARC SuperCluster T4-4</a:t>
            </a:r>
          </a:p>
        </p:txBody>
      </p:sp>
      <p:sp>
        <p:nvSpPr>
          <p:cNvPr id="438277" name="Rectangle 1029"/>
          <p:cNvSpPr>
            <a:spLocks noChangeArrowheads="1"/>
          </p:cNvSpPr>
          <p:nvPr/>
        </p:nvSpPr>
        <p:spPr bwMode="auto">
          <a:xfrm>
            <a:off x="6651625" y="4332288"/>
            <a:ext cx="2278063" cy="244475"/>
          </a:xfrm>
          <a:prstGeom prst="rect">
            <a:avLst/>
          </a:prstGeom>
          <a:noFill/>
          <a:ln w="9525">
            <a:noFill/>
            <a:miter lim="800000"/>
            <a:headEnd/>
            <a:tailEnd/>
          </a:ln>
          <a:effectLst/>
        </p:spPr>
        <p:txBody>
          <a:bodyPr wrap="none">
            <a:spAutoFit/>
          </a:bodyPr>
          <a:lstStyle/>
          <a:p>
            <a:r>
              <a:rPr lang="en-US" sz="1000" smtClean="0">
                <a:solidFill>
                  <a:srgbClr val="FF0000"/>
                </a:solidFill>
              </a:rPr>
              <a:t>Future:</a:t>
            </a:r>
            <a:r>
              <a:rPr lang="en-US" sz="1000" smtClean="0">
                <a:solidFill>
                  <a:srgbClr val="000000"/>
                </a:solidFill>
              </a:rPr>
              <a:t> Oracle Exalogic Elastic Cloud</a:t>
            </a:r>
          </a:p>
        </p:txBody>
      </p:sp>
      <p:sp>
        <p:nvSpPr>
          <p:cNvPr id="438278" name="Line 1030"/>
          <p:cNvSpPr>
            <a:spLocks noChangeShapeType="1"/>
          </p:cNvSpPr>
          <p:nvPr/>
        </p:nvSpPr>
        <p:spPr bwMode="auto">
          <a:xfrm>
            <a:off x="7280275" y="1100138"/>
            <a:ext cx="6350" cy="187325"/>
          </a:xfrm>
          <a:prstGeom prst="line">
            <a:avLst/>
          </a:prstGeom>
          <a:noFill/>
          <a:ln w="9525">
            <a:solidFill>
              <a:srgbClr val="777777"/>
            </a:solidFill>
            <a:round/>
            <a:headEnd/>
            <a:tailEnd/>
          </a:ln>
          <a:effectLst/>
        </p:spPr>
        <p:txBody>
          <a:bodyPr/>
          <a:lstStyle/>
          <a:p>
            <a:endParaRPr lang="en-US" smtClean="0">
              <a:solidFill>
                <a:srgbClr val="000000"/>
              </a:solidFill>
            </a:endParaRPr>
          </a:p>
        </p:txBody>
      </p:sp>
      <p:sp>
        <p:nvSpPr>
          <p:cNvPr id="438279" name="Line 1031"/>
          <p:cNvSpPr>
            <a:spLocks noChangeShapeType="1"/>
          </p:cNvSpPr>
          <p:nvPr/>
        </p:nvSpPr>
        <p:spPr bwMode="auto">
          <a:xfrm>
            <a:off x="8143875" y="4170363"/>
            <a:ext cx="4763" cy="196850"/>
          </a:xfrm>
          <a:prstGeom prst="line">
            <a:avLst/>
          </a:prstGeom>
          <a:noFill/>
          <a:ln w="9525">
            <a:solidFill>
              <a:srgbClr val="777777"/>
            </a:solidFill>
            <a:round/>
            <a:headEnd/>
            <a:tailEnd/>
          </a:ln>
          <a:effectLst/>
        </p:spPr>
        <p:txBody>
          <a:bodyPr/>
          <a:lstStyle/>
          <a:p>
            <a:endParaRPr lang="en-US" smtClean="0">
              <a:solidFill>
                <a:srgbClr val="000000"/>
              </a:solidFill>
            </a:endParaRPr>
          </a:p>
        </p:txBody>
      </p:sp>
      <p:sp>
        <p:nvSpPr>
          <p:cNvPr id="438280" name="Title 20"/>
          <p:cNvSpPr>
            <a:spLocks/>
          </p:cNvSpPr>
          <p:nvPr/>
        </p:nvSpPr>
        <p:spPr bwMode="auto">
          <a:xfrm>
            <a:off x="808038" y="201613"/>
            <a:ext cx="8132762" cy="431800"/>
          </a:xfrm>
          <a:prstGeom prst="rect">
            <a:avLst/>
          </a:prstGeom>
          <a:noFill/>
          <a:ln w="9525">
            <a:noFill/>
            <a:miter lim="800000"/>
            <a:headEnd/>
            <a:tailEnd/>
          </a:ln>
        </p:spPr>
        <p:txBody>
          <a:bodyPr lIns="0" tIns="0" rIns="0" bIns="0"/>
          <a:lstStyle/>
          <a:p>
            <a:endParaRPr lang="en-US" sz="2300" smtClean="0">
              <a:solidFill>
                <a:srgbClr val="FF0000"/>
              </a:solidFill>
            </a:endParaRPr>
          </a:p>
        </p:txBody>
      </p:sp>
      <p:sp>
        <p:nvSpPr>
          <p:cNvPr id="438281" name="Rectangle 1033"/>
          <p:cNvSpPr>
            <a:spLocks noGrp="1"/>
          </p:cNvSpPr>
          <p:nvPr>
            <p:ph type="title"/>
          </p:nvPr>
        </p:nvSpPr>
        <p:spPr/>
        <p:txBody>
          <a:bodyPr/>
          <a:lstStyle/>
          <a:p>
            <a:r>
              <a:rPr lang="en-GB" smtClean="0"/>
              <a:t>Oracle VM &amp; Engineered Systems</a:t>
            </a:r>
            <a:br>
              <a:rPr lang="en-GB" smtClean="0"/>
            </a:br>
            <a:r>
              <a:rPr lang="en-US" sz="2300" smtClean="0">
                <a:solidFill>
                  <a:srgbClr val="FF0000"/>
                </a:solidFill>
              </a:rPr>
              <a:t>Engineered to Work Together</a:t>
            </a:r>
          </a:p>
        </p:txBody>
      </p:sp>
      <p:sp>
        <p:nvSpPr>
          <p:cNvPr id="438282" name="Rectangle 1034"/>
          <p:cNvSpPr>
            <a:spLocks noGrp="1"/>
          </p:cNvSpPr>
          <p:nvPr>
            <p:ph type="body" idx="1"/>
          </p:nvPr>
        </p:nvSpPr>
        <p:spPr>
          <a:xfrm>
            <a:off x="733425" y="1208088"/>
            <a:ext cx="5957888" cy="3227387"/>
          </a:xfrm>
        </p:spPr>
        <p:txBody>
          <a:bodyPr/>
          <a:lstStyle/>
          <a:p>
            <a:r>
              <a:rPr lang="en-US" sz="2000" smtClean="0"/>
              <a:t>Engineered systems</a:t>
            </a:r>
          </a:p>
          <a:p>
            <a:pPr lvl="1"/>
            <a:r>
              <a:rPr lang="en-US" sz="1800" smtClean="0"/>
              <a:t>The ULTIMATE in performance</a:t>
            </a:r>
          </a:p>
          <a:p>
            <a:pPr lvl="1"/>
            <a:r>
              <a:rPr lang="en-US" sz="1800" smtClean="0"/>
              <a:t>Now with enhanced utilization, management, and flexibility with Oracle VM</a:t>
            </a:r>
          </a:p>
          <a:p>
            <a:r>
              <a:rPr lang="en-US" sz="2000" smtClean="0"/>
              <a:t>SPARC SuperCluster T4</a:t>
            </a:r>
          </a:p>
          <a:p>
            <a:pPr lvl="1"/>
            <a:r>
              <a:rPr lang="en-US" sz="1800" smtClean="0"/>
              <a:t>Now using Oracle VM for SPARC 2.1</a:t>
            </a:r>
          </a:p>
          <a:p>
            <a:r>
              <a:rPr lang="en-US" sz="2000" smtClean="0"/>
              <a:t>Future:  Exalogic Elastic Cloud Software 2.0</a:t>
            </a:r>
          </a:p>
          <a:p>
            <a:pPr lvl="1"/>
            <a:r>
              <a:rPr lang="en-US" sz="1800" smtClean="0"/>
              <a:t>Using Oracle VM for x86 3.0</a:t>
            </a:r>
          </a:p>
          <a:p>
            <a:r>
              <a:rPr lang="en-US" sz="2000" smtClean="0"/>
              <a:t>Virtualization engineered for optimum performance</a:t>
            </a:r>
          </a:p>
        </p:txBody>
      </p:sp>
    </p:spTree>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Title 60"/>
          <p:cNvSpPr>
            <a:spLocks noGrp="1"/>
          </p:cNvSpPr>
          <p:nvPr>
            <p:ph type="title"/>
          </p:nvPr>
        </p:nvSpPr>
        <p:spPr>
          <a:xfrm>
            <a:off x="808038" y="123825"/>
            <a:ext cx="8132762" cy="431800"/>
          </a:xfrm>
        </p:spPr>
        <p:txBody>
          <a:bodyPr/>
          <a:lstStyle/>
          <a:p>
            <a:r>
              <a:rPr lang="en-US" smtClean="0">
                <a:solidFill>
                  <a:srgbClr val="000000"/>
                </a:solidFill>
                <a:ea typeface="ヒラギノ角ゴ Pro W3"/>
                <a:cs typeface="ヒラギノ角ゴ Pro W3"/>
              </a:rPr>
              <a:t>Oracle Enterprise Manager 12c</a:t>
            </a:r>
            <a:br>
              <a:rPr lang="en-US" smtClean="0">
                <a:solidFill>
                  <a:srgbClr val="000000"/>
                </a:solidFill>
                <a:ea typeface="ヒラギノ角ゴ Pro W3"/>
                <a:cs typeface="ヒラギノ角ゴ Pro W3"/>
              </a:rPr>
            </a:br>
            <a:r>
              <a:rPr lang="en-US" sz="2000" b="0" smtClean="0">
                <a:solidFill>
                  <a:srgbClr val="FF0000"/>
                </a:solidFill>
                <a:ea typeface="ヒラギノ角ゴ Pro W3"/>
                <a:cs typeface="ヒラギノ角ゴ Pro W3"/>
              </a:rPr>
              <a:t>Complete VM and Cloud Lifecycle Management</a:t>
            </a:r>
            <a:endParaRPr lang="en-US" sz="2000" b="0" smtClean="0">
              <a:solidFill>
                <a:srgbClr val="FF0000"/>
              </a:solidFill>
            </a:endParaRPr>
          </a:p>
        </p:txBody>
      </p:sp>
      <p:pic>
        <p:nvPicPr>
          <p:cNvPr id="281602" name="Picture 108" descr="CLOUD_OL-gray-emboss"/>
          <p:cNvPicPr>
            <a:picLocks noChangeAspect="1" noChangeArrowheads="1"/>
          </p:cNvPicPr>
          <p:nvPr/>
        </p:nvPicPr>
        <p:blipFill>
          <a:blip r:embed="rId3">
            <a:lum bright="24000"/>
            <a:grayscl/>
          </a:blip>
          <a:srcRect l="4305" t="7816" r="2478" b="6966"/>
          <a:stretch>
            <a:fillRect/>
          </a:stretch>
        </p:blipFill>
        <p:spPr bwMode="auto">
          <a:xfrm>
            <a:off x="2833688" y="1387475"/>
            <a:ext cx="3421062" cy="2436813"/>
          </a:xfrm>
          <a:prstGeom prst="rect">
            <a:avLst/>
          </a:prstGeom>
          <a:noFill/>
          <a:ln w="9525">
            <a:noFill/>
            <a:miter lim="800000"/>
            <a:headEnd/>
            <a:tailEnd/>
          </a:ln>
        </p:spPr>
      </p:pic>
      <p:sp>
        <p:nvSpPr>
          <p:cNvPr id="58" name="Circular Arrow 57"/>
          <p:cNvSpPr/>
          <p:nvPr/>
        </p:nvSpPr>
        <p:spPr bwMode="auto">
          <a:xfrm>
            <a:off x="1835150" y="793750"/>
            <a:ext cx="5427663" cy="3676650"/>
          </a:xfrm>
          <a:prstGeom prst="circularArrow">
            <a:avLst>
              <a:gd name="adj1" fmla="val 10018"/>
              <a:gd name="adj2" fmla="val 987874"/>
              <a:gd name="adj3" fmla="val 13975176"/>
              <a:gd name="adj4" fmla="val 17716175"/>
              <a:gd name="adj5" fmla="val 11211"/>
            </a:avLst>
          </a:prstGeom>
          <a:solidFill>
            <a:schemeClr val="bg1">
              <a:lumMod val="50000"/>
              <a:alpha val="50196"/>
            </a:schemeClr>
          </a:solidFill>
          <a:ln w="9525" cap="flat" cmpd="sng" algn="ctr">
            <a:noFill/>
            <a:prstDash val="solid"/>
            <a:round/>
            <a:headEnd type="none" w="med" len="med"/>
            <a:tailEnd type="none" w="med" len="med"/>
          </a:ln>
          <a:effectLst/>
        </p:spPr>
        <p:txBody>
          <a:bodyPr lIns="92075" tIns="46038" rIns="92075" bIns="46038"/>
          <a:lstStyle/>
          <a:p>
            <a:pPr marL="119063" indent="-119063" algn="ctr">
              <a:lnSpc>
                <a:spcPct val="90000"/>
              </a:lnSpc>
              <a:spcBef>
                <a:spcPct val="50000"/>
              </a:spcBef>
              <a:buClr>
                <a:srgbClr val="829E7E"/>
              </a:buClr>
              <a:defRPr/>
            </a:pPr>
            <a:endParaRPr lang="en-US" sz="2000" b="1" dirty="0">
              <a:solidFill>
                <a:srgbClr val="000000"/>
              </a:solidFill>
              <a:latin typeface="Arial" charset="0"/>
              <a:cs typeface="Arial" pitchFamily="34" charset="0"/>
            </a:endParaRPr>
          </a:p>
        </p:txBody>
      </p:sp>
      <p:grpSp>
        <p:nvGrpSpPr>
          <p:cNvPr id="2" name="Group 87"/>
          <p:cNvGrpSpPr>
            <a:grpSpLocks/>
          </p:cNvGrpSpPr>
          <p:nvPr/>
        </p:nvGrpSpPr>
        <p:grpSpPr bwMode="auto">
          <a:xfrm>
            <a:off x="3765550" y="1841500"/>
            <a:ext cx="1509713" cy="1506538"/>
            <a:chOff x="1620" y="2458"/>
            <a:chExt cx="807" cy="557"/>
          </a:xfrm>
        </p:grpSpPr>
        <p:sp>
          <p:nvSpPr>
            <p:cNvPr id="281618" name="Text Box 40"/>
            <p:cNvSpPr txBox="1">
              <a:spLocks noChangeArrowheads="1"/>
            </p:cNvSpPr>
            <p:nvPr/>
          </p:nvSpPr>
          <p:spPr bwMode="auto">
            <a:xfrm>
              <a:off x="1620" y="2458"/>
              <a:ext cx="807" cy="144"/>
            </a:xfrm>
            <a:prstGeom prst="rect">
              <a:avLst/>
            </a:prstGeom>
            <a:noFill/>
            <a:ln w="9525">
              <a:noFill/>
              <a:miter lim="800000"/>
              <a:headEnd/>
              <a:tailEnd/>
            </a:ln>
          </p:spPr>
          <p:txBody>
            <a:bodyPr lIns="45720" tIns="98807" rIns="45720" bIns="72263" anchor="ctr"/>
            <a:lstStyle/>
            <a:p>
              <a:pPr algn="ctr" defTabSz="533400"/>
              <a:r>
                <a:rPr lang="en-US" sz="1100" smtClean="0">
                  <a:solidFill>
                    <a:srgbClr val="FFFFFF"/>
                  </a:solidFill>
                </a:rPr>
                <a:t>Applications</a:t>
              </a:r>
            </a:p>
          </p:txBody>
        </p:sp>
        <p:sp>
          <p:nvSpPr>
            <p:cNvPr id="281619" name="Text Box 43"/>
            <p:cNvSpPr txBox="1">
              <a:spLocks noChangeArrowheads="1"/>
            </p:cNvSpPr>
            <p:nvPr/>
          </p:nvSpPr>
          <p:spPr bwMode="auto">
            <a:xfrm>
              <a:off x="1620" y="2596"/>
              <a:ext cx="807" cy="144"/>
            </a:xfrm>
            <a:prstGeom prst="rect">
              <a:avLst/>
            </a:prstGeom>
            <a:noFill/>
            <a:ln w="9525">
              <a:noFill/>
              <a:miter lim="800000"/>
              <a:headEnd/>
              <a:tailEnd/>
            </a:ln>
          </p:spPr>
          <p:txBody>
            <a:bodyPr lIns="45720" tIns="98807" rIns="45720" bIns="72263" anchor="ctr"/>
            <a:lstStyle/>
            <a:p>
              <a:pPr algn="ctr" defTabSz="533400"/>
              <a:r>
                <a:rPr lang="en-US" sz="1100" smtClean="0">
                  <a:solidFill>
                    <a:srgbClr val="FFFFFF"/>
                  </a:solidFill>
                </a:rPr>
                <a:t>PaaS</a:t>
              </a:r>
            </a:p>
          </p:txBody>
        </p:sp>
        <p:sp>
          <p:nvSpPr>
            <p:cNvPr id="281620" name="Text Box 46"/>
            <p:cNvSpPr txBox="1">
              <a:spLocks noChangeArrowheads="1"/>
            </p:cNvSpPr>
            <p:nvPr/>
          </p:nvSpPr>
          <p:spPr bwMode="auto">
            <a:xfrm>
              <a:off x="1620" y="2871"/>
              <a:ext cx="807" cy="144"/>
            </a:xfrm>
            <a:prstGeom prst="rect">
              <a:avLst/>
            </a:prstGeom>
            <a:noFill/>
            <a:ln w="9525">
              <a:noFill/>
              <a:miter lim="800000"/>
              <a:headEnd/>
              <a:tailEnd/>
            </a:ln>
          </p:spPr>
          <p:txBody>
            <a:bodyPr lIns="45720" tIns="98807" rIns="45720" bIns="72263" anchor="ctr"/>
            <a:lstStyle/>
            <a:p>
              <a:pPr algn="ctr" defTabSz="533400"/>
              <a:r>
                <a:rPr lang="en-US" sz="1100" smtClean="0">
                  <a:solidFill>
                    <a:srgbClr val="FFFFFF"/>
                  </a:solidFill>
                </a:rPr>
                <a:t>IaaS</a:t>
              </a:r>
            </a:p>
          </p:txBody>
        </p:sp>
      </p:grpSp>
      <p:sp>
        <p:nvSpPr>
          <p:cNvPr id="44" name="Rounded Rectangle 43"/>
          <p:cNvSpPr>
            <a:spLocks noChangeArrowheads="1"/>
          </p:cNvSpPr>
          <p:nvPr/>
        </p:nvSpPr>
        <p:spPr bwMode="auto">
          <a:xfrm>
            <a:off x="5867400" y="1347788"/>
            <a:ext cx="1044575" cy="419100"/>
          </a:xfrm>
          <a:prstGeom prst="roundRect">
            <a:avLst>
              <a:gd name="adj" fmla="val 16667"/>
            </a:avLst>
          </a:prstGeom>
          <a:gradFill rotWithShape="1">
            <a:gsLst>
              <a:gs pos="0">
                <a:srgbClr val="A00000"/>
              </a:gs>
              <a:gs pos="50000">
                <a:srgbClr val="E60000"/>
              </a:gs>
              <a:gs pos="100000">
                <a:srgbClr val="FF0000"/>
              </a:gs>
            </a:gsLst>
            <a:lin ang="16200000" scaled="1"/>
          </a:gradFill>
          <a:ln w="12700" algn="ctr">
            <a:solidFill>
              <a:schemeClr val="tx2"/>
            </a:solidFill>
            <a:round/>
            <a:headEnd/>
            <a:tailEnd/>
          </a:ln>
          <a:effectLst/>
        </p:spPr>
        <p:txBody>
          <a:bodyPr tIns="91440" bIns="91440" anchor="ctr" anchorCtr="1"/>
          <a:lstStyle/>
          <a:p>
            <a:pPr marL="119063" indent="-119063" algn="ctr">
              <a:lnSpc>
                <a:spcPct val="90000"/>
              </a:lnSpc>
              <a:spcBef>
                <a:spcPct val="10000"/>
              </a:spcBef>
              <a:buClr>
                <a:srgbClr val="FD0000"/>
              </a:buClr>
              <a:defRPr/>
            </a:pPr>
            <a:r>
              <a:rPr lang="en-US" sz="1400" b="1" dirty="0">
                <a:solidFill>
                  <a:srgbClr val="FFFFFF"/>
                </a:solidFill>
                <a:effectLst>
                  <a:outerShdw blurRad="38100" dist="38100" dir="2700000" algn="tl">
                    <a:srgbClr val="000000">
                      <a:alpha val="43137"/>
                    </a:srgbClr>
                  </a:outerShdw>
                </a:effectLst>
                <a:ea typeface="ＭＳ Ｐゴシック" pitchFamily="34" charset="-128"/>
              </a:rPr>
              <a:t>Plan</a:t>
            </a:r>
            <a:endParaRPr lang="en-US" sz="600" b="1" dirty="0">
              <a:solidFill>
                <a:srgbClr val="FFFFFF"/>
              </a:solidFill>
              <a:effectLst>
                <a:outerShdw blurRad="38100" dist="38100" dir="2700000" algn="tl">
                  <a:srgbClr val="000000">
                    <a:alpha val="43137"/>
                  </a:srgbClr>
                </a:outerShdw>
              </a:effectLst>
              <a:ea typeface="ＭＳ Ｐゴシック" pitchFamily="34" charset="-128"/>
            </a:endParaRPr>
          </a:p>
        </p:txBody>
      </p:sp>
      <p:sp>
        <p:nvSpPr>
          <p:cNvPr id="45" name="Rounded Rectangle 44"/>
          <p:cNvSpPr>
            <a:spLocks noChangeArrowheads="1"/>
          </p:cNvSpPr>
          <p:nvPr/>
        </p:nvSpPr>
        <p:spPr bwMode="auto">
          <a:xfrm>
            <a:off x="5867400" y="3435350"/>
            <a:ext cx="1509713" cy="657225"/>
          </a:xfrm>
          <a:prstGeom prst="roundRect">
            <a:avLst>
              <a:gd name="adj" fmla="val 16667"/>
            </a:avLst>
          </a:prstGeom>
          <a:gradFill rotWithShape="1">
            <a:gsLst>
              <a:gs pos="0">
                <a:srgbClr val="A00000"/>
              </a:gs>
              <a:gs pos="50000">
                <a:srgbClr val="E60000"/>
              </a:gs>
              <a:gs pos="100000">
                <a:srgbClr val="FF0000"/>
              </a:gs>
            </a:gsLst>
            <a:lin ang="16200000" scaled="1"/>
          </a:gradFill>
          <a:ln w="12700" algn="ctr">
            <a:solidFill>
              <a:schemeClr val="tx2"/>
            </a:solidFill>
            <a:round/>
            <a:headEnd/>
            <a:tailEnd/>
          </a:ln>
          <a:effectLst/>
        </p:spPr>
        <p:txBody>
          <a:bodyPr tIns="91440" bIns="91440" anchor="ctr" anchorCtr="1"/>
          <a:lstStyle/>
          <a:p>
            <a:pPr marL="119063" indent="-119063" algn="ctr">
              <a:lnSpc>
                <a:spcPct val="90000"/>
              </a:lnSpc>
              <a:spcBef>
                <a:spcPct val="10000"/>
              </a:spcBef>
              <a:buClr>
                <a:srgbClr val="FD0000"/>
              </a:buClr>
              <a:defRPr/>
            </a:pPr>
            <a:r>
              <a:rPr lang="en-US" sz="1400" b="1" dirty="0">
                <a:solidFill>
                  <a:srgbClr val="FFFFFF"/>
                </a:solidFill>
                <a:effectLst>
                  <a:outerShdw blurRad="38100" dist="38100" dir="2700000" algn="tl">
                    <a:srgbClr val="000000">
                      <a:alpha val="43137"/>
                    </a:srgbClr>
                  </a:outerShdw>
                </a:effectLst>
                <a:ea typeface="ＭＳ Ｐゴシック" pitchFamily="34" charset="-128"/>
              </a:rPr>
              <a:t>Build, Test and</a:t>
            </a:r>
          </a:p>
          <a:p>
            <a:pPr marL="119063" indent="-119063" algn="ctr">
              <a:lnSpc>
                <a:spcPct val="90000"/>
              </a:lnSpc>
              <a:spcBef>
                <a:spcPct val="10000"/>
              </a:spcBef>
              <a:buClr>
                <a:srgbClr val="FD0000"/>
              </a:buClr>
              <a:defRPr/>
            </a:pPr>
            <a:r>
              <a:rPr lang="en-US" sz="1400" b="1" dirty="0">
                <a:solidFill>
                  <a:srgbClr val="FFFFFF"/>
                </a:solidFill>
                <a:effectLst>
                  <a:outerShdw blurRad="38100" dist="38100" dir="2700000" algn="tl">
                    <a:srgbClr val="000000">
                      <a:alpha val="43137"/>
                    </a:srgbClr>
                  </a:outerShdw>
                </a:effectLst>
                <a:ea typeface="ＭＳ Ｐゴシック" pitchFamily="34" charset="-128"/>
              </a:rPr>
              <a:t>Deploy Apps</a:t>
            </a:r>
          </a:p>
        </p:txBody>
      </p:sp>
      <p:sp>
        <p:nvSpPr>
          <p:cNvPr id="51" name="Rounded Rectangle 50"/>
          <p:cNvSpPr>
            <a:spLocks noChangeArrowheads="1"/>
          </p:cNvSpPr>
          <p:nvPr/>
        </p:nvSpPr>
        <p:spPr bwMode="auto">
          <a:xfrm>
            <a:off x="2124075" y="3435350"/>
            <a:ext cx="1296988" cy="657225"/>
          </a:xfrm>
          <a:prstGeom prst="roundRect">
            <a:avLst>
              <a:gd name="adj" fmla="val 16667"/>
            </a:avLst>
          </a:prstGeom>
          <a:gradFill rotWithShape="1">
            <a:gsLst>
              <a:gs pos="0">
                <a:srgbClr val="A00000"/>
              </a:gs>
              <a:gs pos="50000">
                <a:srgbClr val="E60000"/>
              </a:gs>
              <a:gs pos="100000">
                <a:srgbClr val="FF0000"/>
              </a:gs>
            </a:gsLst>
            <a:lin ang="16200000" scaled="1"/>
          </a:gradFill>
          <a:ln w="12700" algn="ctr">
            <a:solidFill>
              <a:schemeClr val="tx2"/>
            </a:solidFill>
            <a:round/>
            <a:headEnd/>
            <a:tailEnd/>
          </a:ln>
          <a:effectLst/>
        </p:spPr>
        <p:txBody>
          <a:bodyPr tIns="91440" bIns="91440" anchor="ctr" anchorCtr="1"/>
          <a:lstStyle/>
          <a:p>
            <a:pPr marL="119063" indent="-119063" algn="ctr">
              <a:lnSpc>
                <a:spcPct val="90000"/>
              </a:lnSpc>
              <a:spcBef>
                <a:spcPct val="10000"/>
              </a:spcBef>
              <a:buClr>
                <a:srgbClr val="FD0000"/>
              </a:buClr>
              <a:defRPr/>
            </a:pPr>
            <a:r>
              <a:rPr lang="en-US" sz="1400" b="1" dirty="0">
                <a:solidFill>
                  <a:srgbClr val="FFFFFF"/>
                </a:solidFill>
                <a:effectLst>
                  <a:outerShdw blurRad="38100" dist="38100" dir="2700000" algn="tl">
                    <a:srgbClr val="000000">
                      <a:alpha val="43137"/>
                    </a:srgbClr>
                  </a:outerShdw>
                </a:effectLst>
                <a:ea typeface="ＭＳ Ｐゴシック" pitchFamily="34" charset="-128"/>
              </a:rPr>
              <a:t>Manage</a:t>
            </a:r>
          </a:p>
          <a:p>
            <a:pPr marL="119063" indent="-119063" algn="ctr">
              <a:lnSpc>
                <a:spcPct val="90000"/>
              </a:lnSpc>
              <a:spcBef>
                <a:spcPct val="10000"/>
              </a:spcBef>
              <a:buClr>
                <a:srgbClr val="FD0000"/>
              </a:buClr>
              <a:defRPr/>
            </a:pPr>
            <a:r>
              <a:rPr lang="en-US" sz="1400" b="1" dirty="0">
                <a:solidFill>
                  <a:srgbClr val="FFFFFF"/>
                </a:solidFill>
                <a:effectLst>
                  <a:outerShdw blurRad="38100" dist="38100" dir="2700000" algn="tl">
                    <a:srgbClr val="000000">
                      <a:alpha val="43137"/>
                    </a:srgbClr>
                  </a:outerShdw>
                </a:effectLst>
                <a:ea typeface="ＭＳ Ｐゴシック" pitchFamily="34" charset="-128"/>
              </a:rPr>
              <a:t>and Support</a:t>
            </a:r>
          </a:p>
        </p:txBody>
      </p:sp>
      <p:sp>
        <p:nvSpPr>
          <p:cNvPr id="52" name="Rounded Rectangle 51"/>
          <p:cNvSpPr>
            <a:spLocks noChangeArrowheads="1"/>
          </p:cNvSpPr>
          <p:nvPr/>
        </p:nvSpPr>
        <p:spPr bwMode="auto">
          <a:xfrm>
            <a:off x="1619250" y="2284413"/>
            <a:ext cx="1089025" cy="657225"/>
          </a:xfrm>
          <a:prstGeom prst="roundRect">
            <a:avLst>
              <a:gd name="adj" fmla="val 16667"/>
            </a:avLst>
          </a:prstGeom>
          <a:gradFill rotWithShape="1">
            <a:gsLst>
              <a:gs pos="0">
                <a:srgbClr val="A00000"/>
              </a:gs>
              <a:gs pos="50000">
                <a:srgbClr val="E60000"/>
              </a:gs>
              <a:gs pos="100000">
                <a:srgbClr val="FF0000"/>
              </a:gs>
            </a:gsLst>
            <a:lin ang="16200000" scaled="1"/>
          </a:gradFill>
          <a:ln w="12700" algn="ctr">
            <a:solidFill>
              <a:schemeClr val="tx2"/>
            </a:solidFill>
            <a:round/>
            <a:headEnd/>
            <a:tailEnd/>
          </a:ln>
          <a:effectLst/>
        </p:spPr>
        <p:txBody>
          <a:bodyPr tIns="91440" bIns="91440" anchor="ctr" anchorCtr="1"/>
          <a:lstStyle/>
          <a:p>
            <a:pPr marL="119063" indent="-119063" algn="ctr">
              <a:lnSpc>
                <a:spcPct val="90000"/>
              </a:lnSpc>
              <a:spcBef>
                <a:spcPct val="10000"/>
              </a:spcBef>
              <a:buClr>
                <a:srgbClr val="FD0000"/>
              </a:buClr>
              <a:defRPr/>
            </a:pPr>
            <a:r>
              <a:rPr lang="en-US" sz="1400" b="1" dirty="0">
                <a:solidFill>
                  <a:srgbClr val="FFFFFF"/>
                </a:solidFill>
                <a:effectLst>
                  <a:outerShdw blurRad="38100" dist="38100" dir="2700000" algn="tl">
                    <a:srgbClr val="000000">
                      <a:alpha val="43137"/>
                    </a:srgbClr>
                  </a:outerShdw>
                </a:effectLst>
                <a:ea typeface="ＭＳ Ｐゴシック" pitchFamily="34" charset="-128"/>
              </a:rPr>
              <a:t>Meter and</a:t>
            </a:r>
          </a:p>
          <a:p>
            <a:pPr marL="119063" indent="-119063" algn="ctr">
              <a:lnSpc>
                <a:spcPct val="90000"/>
              </a:lnSpc>
              <a:spcBef>
                <a:spcPct val="10000"/>
              </a:spcBef>
              <a:buClr>
                <a:srgbClr val="FD0000"/>
              </a:buClr>
              <a:defRPr/>
            </a:pPr>
            <a:r>
              <a:rPr lang="en-US" sz="1400" b="1" dirty="0">
                <a:solidFill>
                  <a:srgbClr val="FFFFFF"/>
                </a:solidFill>
                <a:effectLst>
                  <a:outerShdw blurRad="38100" dist="38100" dir="2700000" algn="tl">
                    <a:srgbClr val="000000">
                      <a:alpha val="43137"/>
                    </a:srgbClr>
                  </a:outerShdw>
                </a:effectLst>
                <a:ea typeface="ＭＳ Ｐゴシック" pitchFamily="34" charset="-128"/>
              </a:rPr>
              <a:t>Charge</a:t>
            </a:r>
          </a:p>
        </p:txBody>
      </p:sp>
      <p:sp>
        <p:nvSpPr>
          <p:cNvPr id="54" name="Rounded Rectangle 53"/>
          <p:cNvSpPr>
            <a:spLocks noChangeArrowheads="1"/>
          </p:cNvSpPr>
          <p:nvPr/>
        </p:nvSpPr>
        <p:spPr bwMode="auto">
          <a:xfrm>
            <a:off x="6516688" y="2413000"/>
            <a:ext cx="1098550" cy="417513"/>
          </a:xfrm>
          <a:prstGeom prst="roundRect">
            <a:avLst>
              <a:gd name="adj" fmla="val 16667"/>
            </a:avLst>
          </a:prstGeom>
          <a:gradFill rotWithShape="1">
            <a:gsLst>
              <a:gs pos="0">
                <a:srgbClr val="A00000"/>
              </a:gs>
              <a:gs pos="50000">
                <a:srgbClr val="E60000"/>
              </a:gs>
              <a:gs pos="100000">
                <a:srgbClr val="FF0000"/>
              </a:gs>
            </a:gsLst>
            <a:lin ang="16200000" scaled="1"/>
          </a:gradFill>
          <a:ln w="12700" algn="ctr">
            <a:solidFill>
              <a:schemeClr val="tx2"/>
            </a:solidFill>
            <a:round/>
            <a:headEnd/>
            <a:tailEnd/>
          </a:ln>
          <a:effectLst/>
        </p:spPr>
        <p:txBody>
          <a:bodyPr tIns="91440" bIns="91440" anchor="ctr" anchorCtr="1"/>
          <a:lstStyle/>
          <a:p>
            <a:pPr marL="119063" indent="-119063" algn="ctr">
              <a:lnSpc>
                <a:spcPct val="90000"/>
              </a:lnSpc>
              <a:spcBef>
                <a:spcPct val="10000"/>
              </a:spcBef>
              <a:buClr>
                <a:srgbClr val="FD0000"/>
              </a:buClr>
              <a:defRPr/>
            </a:pPr>
            <a:r>
              <a:rPr lang="en-US" sz="1400" b="1" dirty="0">
                <a:solidFill>
                  <a:srgbClr val="FFFFFF"/>
                </a:solidFill>
                <a:effectLst>
                  <a:outerShdw blurRad="38100" dist="38100" dir="2700000" algn="tl">
                    <a:srgbClr val="000000">
                      <a:alpha val="43137"/>
                    </a:srgbClr>
                  </a:outerShdw>
                </a:effectLst>
                <a:ea typeface="ＭＳ Ｐゴシック" pitchFamily="34" charset="-128"/>
              </a:rPr>
              <a:t>Setup</a:t>
            </a:r>
            <a:r>
              <a:rPr lang="en-US" sz="1200" b="1" dirty="0">
                <a:solidFill>
                  <a:srgbClr val="FFFFFF"/>
                </a:solidFill>
                <a:effectLst>
                  <a:outerShdw blurRad="38100" dist="38100" dir="2700000" algn="tl">
                    <a:srgbClr val="000000">
                      <a:alpha val="43137"/>
                    </a:srgbClr>
                  </a:outerShdw>
                </a:effectLst>
                <a:cs typeface="Arial" pitchFamily="34" charset="0"/>
              </a:rPr>
              <a:t> </a:t>
            </a:r>
          </a:p>
        </p:txBody>
      </p:sp>
      <p:sp>
        <p:nvSpPr>
          <p:cNvPr id="47" name="Rounded Rectangle 46"/>
          <p:cNvSpPr>
            <a:spLocks noChangeArrowheads="1"/>
          </p:cNvSpPr>
          <p:nvPr/>
        </p:nvSpPr>
        <p:spPr bwMode="auto">
          <a:xfrm>
            <a:off x="4019550" y="3940175"/>
            <a:ext cx="1128713" cy="419100"/>
          </a:xfrm>
          <a:prstGeom prst="roundRect">
            <a:avLst>
              <a:gd name="adj" fmla="val 16667"/>
            </a:avLst>
          </a:prstGeom>
          <a:gradFill rotWithShape="1">
            <a:gsLst>
              <a:gs pos="0">
                <a:srgbClr val="A00000"/>
              </a:gs>
              <a:gs pos="50000">
                <a:srgbClr val="E60000"/>
              </a:gs>
              <a:gs pos="100000">
                <a:srgbClr val="FF0000"/>
              </a:gs>
            </a:gsLst>
            <a:lin ang="16200000" scaled="1"/>
          </a:gradFill>
          <a:ln w="12700" algn="ctr">
            <a:solidFill>
              <a:schemeClr val="tx2"/>
            </a:solidFill>
            <a:round/>
            <a:headEnd/>
            <a:tailEnd/>
          </a:ln>
          <a:effectLst/>
        </p:spPr>
        <p:txBody>
          <a:bodyPr tIns="91440" bIns="91440" anchor="ctr" anchorCtr="1"/>
          <a:lstStyle/>
          <a:p>
            <a:pPr marL="119063" indent="-119063" algn="ctr">
              <a:lnSpc>
                <a:spcPct val="90000"/>
              </a:lnSpc>
              <a:spcBef>
                <a:spcPct val="10000"/>
              </a:spcBef>
              <a:buClr>
                <a:srgbClr val="FD0000"/>
              </a:buClr>
              <a:defRPr/>
            </a:pPr>
            <a:r>
              <a:rPr lang="en-US" sz="1400" b="1" dirty="0">
                <a:solidFill>
                  <a:srgbClr val="FFFFFF"/>
                </a:solidFill>
                <a:effectLst>
                  <a:outerShdw blurRad="38100" dist="38100" dir="2700000" algn="tl">
                    <a:srgbClr val="000000">
                      <a:alpha val="43137"/>
                    </a:srgbClr>
                  </a:outerShdw>
                </a:effectLst>
                <a:ea typeface="ＭＳ Ｐゴシック" pitchFamily="34" charset="-128"/>
              </a:rPr>
              <a:t>Monitor</a:t>
            </a:r>
          </a:p>
        </p:txBody>
      </p:sp>
      <p:sp>
        <p:nvSpPr>
          <p:cNvPr id="72" name="Rounded Rectangle 71"/>
          <p:cNvSpPr>
            <a:spLocks noChangeArrowheads="1"/>
          </p:cNvSpPr>
          <p:nvPr/>
        </p:nvSpPr>
        <p:spPr bwMode="auto">
          <a:xfrm>
            <a:off x="2124075" y="1347788"/>
            <a:ext cx="1143000" cy="419100"/>
          </a:xfrm>
          <a:prstGeom prst="roundRect">
            <a:avLst>
              <a:gd name="adj" fmla="val 16667"/>
            </a:avLst>
          </a:prstGeom>
          <a:gradFill rotWithShape="1">
            <a:gsLst>
              <a:gs pos="0">
                <a:srgbClr val="A00000"/>
              </a:gs>
              <a:gs pos="50000">
                <a:srgbClr val="E60000"/>
              </a:gs>
              <a:gs pos="100000">
                <a:srgbClr val="FF0000"/>
              </a:gs>
            </a:gsLst>
            <a:lin ang="16200000" scaled="1"/>
          </a:gradFill>
          <a:ln w="12700" algn="ctr">
            <a:solidFill>
              <a:schemeClr val="tx2"/>
            </a:solidFill>
            <a:round/>
            <a:headEnd/>
            <a:tailEnd/>
          </a:ln>
          <a:effectLst/>
        </p:spPr>
        <p:txBody>
          <a:bodyPr tIns="91440" bIns="91440" anchor="ctr" anchorCtr="1"/>
          <a:lstStyle/>
          <a:p>
            <a:pPr marL="119063" indent="-119063" algn="ctr">
              <a:lnSpc>
                <a:spcPct val="90000"/>
              </a:lnSpc>
              <a:spcBef>
                <a:spcPct val="10000"/>
              </a:spcBef>
              <a:buClr>
                <a:srgbClr val="FD0000"/>
              </a:buClr>
              <a:defRPr/>
            </a:pPr>
            <a:r>
              <a:rPr lang="en-US" sz="1400" b="1" dirty="0">
                <a:solidFill>
                  <a:srgbClr val="FFFFFF"/>
                </a:solidFill>
                <a:effectLst>
                  <a:outerShdw blurRad="38100" dist="38100" dir="2700000" algn="tl">
                    <a:srgbClr val="000000">
                      <a:alpha val="43137"/>
                    </a:srgbClr>
                  </a:outerShdw>
                </a:effectLst>
                <a:ea typeface="ＭＳ Ｐゴシック" pitchFamily="34" charset="-128"/>
              </a:rPr>
              <a:t>Optimize</a:t>
            </a:r>
          </a:p>
        </p:txBody>
      </p:sp>
      <p:pic>
        <p:nvPicPr>
          <p:cNvPr id="36" name="Picture 6" descr="grouppeople"/>
          <p:cNvPicPr>
            <a:picLocks noChangeAspect="1" noChangeArrowheads="1"/>
          </p:cNvPicPr>
          <p:nvPr/>
        </p:nvPicPr>
        <p:blipFill>
          <a:blip r:embed="rId4" cstate="print">
            <a:grayscl/>
          </a:blip>
          <a:srcRect/>
          <a:stretch>
            <a:fillRect/>
          </a:stretch>
        </p:blipFill>
        <p:spPr bwMode="auto">
          <a:xfrm>
            <a:off x="4355996" y="924519"/>
            <a:ext cx="413359" cy="567112"/>
          </a:xfrm>
          <a:prstGeom prst="rect">
            <a:avLst/>
          </a:prstGeom>
          <a:noFill/>
          <a:ln w="9525">
            <a:noFill/>
            <a:miter lim="800000"/>
            <a:headEnd/>
            <a:tailEnd/>
          </a:ln>
          <a:effectLst>
            <a:outerShdw blurRad="76200" dir="13500000" sy="23000" kx="1200000" algn="br" rotWithShape="0">
              <a:prstClr val="black">
                <a:alpha val="20000"/>
              </a:prstClr>
            </a:outerShdw>
          </a:effectLst>
          <a:scene3d>
            <a:camera prst="orthographicFront"/>
            <a:lightRig rig="threePt" dir="t"/>
          </a:scene3d>
          <a:sp3d>
            <a:bevelT/>
          </a:sp3d>
        </p:spPr>
      </p:pic>
      <p:sp>
        <p:nvSpPr>
          <p:cNvPr id="281613" name="Line 112"/>
          <p:cNvSpPr>
            <a:spLocks noChangeShapeType="1"/>
          </p:cNvSpPr>
          <p:nvPr/>
        </p:nvSpPr>
        <p:spPr bwMode="auto">
          <a:xfrm rot="-5400000">
            <a:off x="4569619" y="1640682"/>
            <a:ext cx="293687" cy="0"/>
          </a:xfrm>
          <a:prstGeom prst="line">
            <a:avLst/>
          </a:prstGeom>
          <a:noFill/>
          <a:ln w="38100" cap="rnd">
            <a:solidFill>
              <a:srgbClr val="4D4D4D"/>
            </a:solidFill>
            <a:round/>
            <a:headEnd type="triangle" w="med" len="med"/>
            <a:tailEnd type="triangle" w="med" len="sm"/>
          </a:ln>
        </p:spPr>
        <p:txBody>
          <a:bodyPr/>
          <a:lstStyle/>
          <a:p>
            <a:endParaRPr lang="en-US" smtClean="0">
              <a:solidFill>
                <a:srgbClr val="000000"/>
              </a:solidFill>
            </a:endParaRPr>
          </a:p>
        </p:txBody>
      </p:sp>
      <p:sp>
        <p:nvSpPr>
          <p:cNvPr id="281614" name="Line 112"/>
          <p:cNvSpPr>
            <a:spLocks noChangeShapeType="1"/>
          </p:cNvSpPr>
          <p:nvPr/>
        </p:nvSpPr>
        <p:spPr bwMode="auto">
          <a:xfrm rot="-5400000">
            <a:off x="4425156" y="1640682"/>
            <a:ext cx="293687" cy="0"/>
          </a:xfrm>
          <a:prstGeom prst="line">
            <a:avLst/>
          </a:prstGeom>
          <a:noFill/>
          <a:ln w="38100" cap="rnd">
            <a:solidFill>
              <a:srgbClr val="4D4D4D"/>
            </a:solidFill>
            <a:round/>
            <a:headEnd type="triangle" w="med" len="med"/>
            <a:tailEnd type="triangle" w="med" len="sm"/>
          </a:ln>
        </p:spPr>
        <p:txBody>
          <a:bodyPr/>
          <a:lstStyle/>
          <a:p>
            <a:endParaRPr lang="en-US" smtClean="0">
              <a:solidFill>
                <a:srgbClr val="000000"/>
              </a:solidFill>
            </a:endParaRPr>
          </a:p>
        </p:txBody>
      </p:sp>
      <p:sp>
        <p:nvSpPr>
          <p:cNvPr id="281615" name="Line 112"/>
          <p:cNvSpPr>
            <a:spLocks noChangeShapeType="1"/>
          </p:cNvSpPr>
          <p:nvPr/>
        </p:nvSpPr>
        <p:spPr bwMode="auto">
          <a:xfrm rot="-5400000">
            <a:off x="4279900" y="1639888"/>
            <a:ext cx="295275" cy="0"/>
          </a:xfrm>
          <a:prstGeom prst="line">
            <a:avLst/>
          </a:prstGeom>
          <a:noFill/>
          <a:ln w="38100" cap="rnd">
            <a:solidFill>
              <a:srgbClr val="4D4D4D"/>
            </a:solidFill>
            <a:round/>
            <a:headEnd type="triangle" w="med" len="med"/>
            <a:tailEnd type="triangle" w="med" len="sm"/>
          </a:ln>
        </p:spPr>
        <p:txBody>
          <a:bodyPr/>
          <a:lstStyle/>
          <a:p>
            <a:endParaRPr lang="en-US" smtClean="0">
              <a:solidFill>
                <a:srgbClr val="000000"/>
              </a:solidFill>
            </a:endParaRPr>
          </a:p>
        </p:txBody>
      </p:sp>
      <p:pic>
        <p:nvPicPr>
          <p:cNvPr id="281616" name="Picture 4" descr="Oracle Stack Diagram 7 Layer.png"/>
          <p:cNvPicPr>
            <a:picLocks noChangeAspect="1"/>
          </p:cNvPicPr>
          <p:nvPr/>
        </p:nvPicPr>
        <p:blipFill>
          <a:blip r:embed="rId5"/>
          <a:srcRect/>
          <a:stretch>
            <a:fillRect/>
          </a:stretch>
        </p:blipFill>
        <p:spPr bwMode="auto">
          <a:xfrm>
            <a:off x="3995738" y="1824038"/>
            <a:ext cx="1223962" cy="1755775"/>
          </a:xfrm>
          <a:prstGeom prst="rect">
            <a:avLst/>
          </a:prstGeom>
          <a:noFill/>
          <a:ln w="9525">
            <a:noFill/>
            <a:miter lim="800000"/>
            <a:headEnd/>
            <a:tailEnd/>
          </a:ln>
        </p:spPr>
      </p:pic>
      <p:cxnSp>
        <p:nvCxnSpPr>
          <p:cNvPr id="21" name="Straight Connector 20"/>
          <p:cNvCxnSpPr/>
          <p:nvPr/>
        </p:nvCxnSpPr>
        <p:spPr>
          <a:xfrm flipH="1">
            <a:off x="3313113" y="4897438"/>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ransition spd="slow">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7" name="Rectangle 69"/>
          <p:cNvSpPr>
            <a:spLocks noGrp="1" noChangeArrowheads="1"/>
          </p:cNvSpPr>
          <p:nvPr>
            <p:ph type="title"/>
          </p:nvPr>
        </p:nvSpPr>
        <p:spPr>
          <a:xfrm>
            <a:off x="808038" y="201613"/>
            <a:ext cx="6569075" cy="446087"/>
          </a:xfrm>
        </p:spPr>
        <p:txBody>
          <a:bodyPr/>
          <a:lstStyle/>
          <a:p>
            <a:r>
              <a:rPr lang="en-US" smtClean="0"/>
              <a:t>Agenda</a:t>
            </a:r>
          </a:p>
        </p:txBody>
      </p:sp>
      <p:sp>
        <p:nvSpPr>
          <p:cNvPr id="423938" name="Rectangle 70"/>
          <p:cNvSpPr>
            <a:spLocks noGrp="1" noChangeArrowheads="1"/>
          </p:cNvSpPr>
          <p:nvPr>
            <p:ph idx="1"/>
          </p:nvPr>
        </p:nvSpPr>
        <p:spPr>
          <a:xfrm>
            <a:off x="808038" y="1163638"/>
            <a:ext cx="6775450" cy="3325812"/>
          </a:xfrm>
        </p:spPr>
        <p:txBody>
          <a:bodyPr/>
          <a:lstStyle/>
          <a:p>
            <a:r>
              <a:rPr lang="en-US" smtClean="0"/>
              <a:t>State of Virtualization</a:t>
            </a:r>
          </a:p>
          <a:p>
            <a:r>
              <a:rPr lang="en-US" smtClean="0"/>
              <a:t>Oracle’s Virtualization Portfolio</a:t>
            </a:r>
          </a:p>
          <a:p>
            <a:r>
              <a:rPr lang="en-US" smtClean="0"/>
              <a:t>Desktop Virtualization</a:t>
            </a:r>
          </a:p>
          <a:p>
            <a:r>
              <a:rPr lang="en-US" smtClean="0"/>
              <a:t>Server Virtualization</a:t>
            </a:r>
          </a:p>
          <a:p>
            <a:r>
              <a:rPr lang="en-US" smtClean="0"/>
              <a:t>Engineered for Oracle</a:t>
            </a:r>
          </a:p>
          <a:p>
            <a:r>
              <a:rPr lang="en-US" b="1" smtClean="0">
                <a:solidFill>
                  <a:schemeClr val="tx2"/>
                </a:solidFill>
              </a:rPr>
              <a:t>Succeed with Oracle Virtualization</a:t>
            </a:r>
          </a:p>
        </p:txBody>
      </p:sp>
      <p:pic>
        <p:nvPicPr>
          <p:cNvPr id="423939" name="Picture 7" descr="ph_ind_arc_007_cropped"/>
          <p:cNvPicPr>
            <a:picLocks noChangeAspect="1" noChangeArrowheads="1"/>
          </p:cNvPicPr>
          <p:nvPr/>
        </p:nvPicPr>
        <p:blipFill>
          <a:blip r:embed="rId3"/>
          <a:srcRect/>
          <a:stretch>
            <a:fillRect/>
          </a:stretch>
        </p:blipFill>
        <p:spPr bwMode="auto">
          <a:xfrm>
            <a:off x="7539038" y="549275"/>
            <a:ext cx="1604962" cy="1601788"/>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5" name="Rectangle 18"/>
          <p:cNvSpPr>
            <a:spLocks noGrp="1" noChangeArrowheads="1"/>
          </p:cNvSpPr>
          <p:nvPr>
            <p:ph type="title" idx="4294967295"/>
          </p:nvPr>
        </p:nvSpPr>
        <p:spPr>
          <a:xfrm>
            <a:off x="889000" y="198438"/>
            <a:ext cx="7581900" cy="644525"/>
          </a:xfrm>
        </p:spPr>
        <p:txBody>
          <a:bodyPr/>
          <a:lstStyle/>
          <a:p>
            <a:r>
              <a:rPr lang="en-US" smtClean="0">
                <a:latin typeface="Arial" pitchFamily="34" charset="0"/>
              </a:rPr>
              <a:t>Lower Cost:</a:t>
            </a:r>
            <a:r>
              <a:rPr lang="en-US" sz="2800" smtClean="0">
                <a:latin typeface="Arial" pitchFamily="34" charset="0"/>
              </a:rPr>
              <a:t> </a:t>
            </a:r>
            <a:r>
              <a:rPr lang="en-US" smtClean="0">
                <a:latin typeface="Arial" pitchFamily="34" charset="0"/>
              </a:rPr>
              <a:t>Oracle VM 3.0 vs. VMware vSphere5</a:t>
            </a:r>
            <a:r>
              <a:rPr lang="en-US" smtClean="0">
                <a:solidFill>
                  <a:schemeClr val="tx2"/>
                </a:solidFill>
                <a:latin typeface="Arial" pitchFamily="34" charset="0"/>
              </a:rPr>
              <a:t>  </a:t>
            </a:r>
            <a:r>
              <a:rPr lang="en-US" sz="2000" b="0" smtClean="0">
                <a:solidFill>
                  <a:schemeClr val="tx2"/>
                </a:solidFill>
                <a:latin typeface="Arial" pitchFamily="34" charset="0"/>
              </a:rPr>
              <a:t>250 2-Socket Servers for 3yrs, 96GB vRAM per server</a:t>
            </a:r>
            <a:br>
              <a:rPr lang="en-US" sz="2000" b="0" smtClean="0">
                <a:solidFill>
                  <a:schemeClr val="tx2"/>
                </a:solidFill>
                <a:latin typeface="Arial" pitchFamily="34" charset="0"/>
              </a:rPr>
            </a:br>
            <a:endParaRPr lang="en-US" sz="2000" b="0" smtClean="0">
              <a:solidFill>
                <a:schemeClr val="tx2"/>
              </a:solidFill>
              <a:latin typeface="Arial" pitchFamily="34" charset="0"/>
            </a:endParaRPr>
          </a:p>
        </p:txBody>
      </p:sp>
      <p:graphicFrame>
        <p:nvGraphicFramePr>
          <p:cNvPr id="230438" name="Group 38"/>
          <p:cNvGraphicFramePr>
            <a:graphicFrameLocks noGrp="1"/>
          </p:cNvGraphicFramePr>
          <p:nvPr/>
        </p:nvGraphicFramePr>
        <p:xfrm>
          <a:off x="417513" y="1200150"/>
          <a:ext cx="8179905" cy="2942894"/>
        </p:xfrm>
        <a:graphic>
          <a:graphicData uri="http://schemas.openxmlformats.org/drawingml/2006/table">
            <a:tbl>
              <a:tblPr/>
              <a:tblGrid>
                <a:gridCol w="1362985"/>
                <a:gridCol w="3409456"/>
                <a:gridCol w="3407464"/>
              </a:tblGrid>
              <a:tr h="28896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Times" pitchFamily="1" charset="0"/>
                        <a:buNone/>
                        <a:tabLst/>
                      </a:pPr>
                      <a:endParaRPr kumimoji="0" lang="en-US" sz="1200" b="1" i="0" u="none" strike="noStrike" cap="none" normalizeH="0" baseline="0" dirty="0" smtClean="0">
                        <a:ln>
                          <a:noFill/>
                        </a:ln>
                        <a:solidFill>
                          <a:schemeClr val="tx1"/>
                        </a:solidFill>
                        <a:effectLst/>
                        <a:latin typeface="Arial" charset="0"/>
                        <a:cs typeface="Arial" charset="0"/>
                      </a:endParaRPr>
                    </a:p>
                  </a:txBody>
                  <a:tcPr marL="69074" marR="69074" marT="34018" marB="34018" horzOverflow="overflow">
                    <a:lnL w="12700" cap="flat" cmpd="sng" algn="ctr">
                      <a:solidFill>
                        <a:schemeClr val="bg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20000"/>
                        </a:spcBef>
                        <a:spcAft>
                          <a:spcPct val="0"/>
                        </a:spcAft>
                        <a:buClr>
                          <a:schemeClr val="accent1"/>
                        </a:buClr>
                        <a:buSzTx/>
                        <a:buFont typeface="Times" pitchFamily="1" charset="0"/>
                        <a:buNone/>
                        <a:tabLst/>
                      </a:pPr>
                      <a:r>
                        <a:rPr kumimoji="0" lang="en-US" sz="1500" b="1" i="0" u="none" strike="noStrike" cap="none" normalizeH="0" baseline="0" smtClean="0">
                          <a:ln>
                            <a:noFill/>
                          </a:ln>
                          <a:solidFill>
                            <a:schemeClr val="bg1"/>
                          </a:solidFill>
                          <a:effectLst/>
                          <a:latin typeface="Arial" charset="0"/>
                          <a:cs typeface="Arial" charset="0"/>
                        </a:rPr>
                        <a:t>Oracle VM 3</a:t>
                      </a:r>
                    </a:p>
                  </a:txBody>
                  <a:tcPr marL="69074" marR="69074" marT="34018" marB="34018"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t" latinLnBrk="0" hangingPunct="1">
                        <a:lnSpc>
                          <a:spcPct val="100000"/>
                        </a:lnSpc>
                        <a:spcBef>
                          <a:spcPct val="20000"/>
                        </a:spcBef>
                        <a:spcAft>
                          <a:spcPct val="0"/>
                        </a:spcAft>
                        <a:buClr>
                          <a:schemeClr val="accent1"/>
                        </a:buClr>
                        <a:buSzTx/>
                        <a:buFont typeface="Times" pitchFamily="1" charset="0"/>
                        <a:buNone/>
                        <a:tabLst/>
                      </a:pPr>
                      <a:r>
                        <a:rPr kumimoji="0" lang="en-US" sz="1500" b="1" i="0" u="none" strike="noStrike" cap="none" normalizeH="0" baseline="0" smtClean="0">
                          <a:ln>
                            <a:noFill/>
                          </a:ln>
                          <a:solidFill>
                            <a:schemeClr val="bg1"/>
                          </a:solidFill>
                          <a:effectLst/>
                          <a:latin typeface="Arial" charset="0"/>
                          <a:cs typeface="Arial" charset="0"/>
                        </a:rPr>
                        <a:t>VMware vSphere5 </a:t>
                      </a:r>
                    </a:p>
                  </a:txBody>
                  <a:tcPr marL="69074" marR="69074" marT="34018" marB="34018"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0070C0"/>
                    </a:solidFill>
                  </a:tcPr>
                </a:tc>
              </a:tr>
              <a:tr h="750098">
                <a:tc>
                  <a:txBody>
                    <a:bodyPr/>
                    <a:lstStyle/>
                    <a:p>
                      <a:pPr marL="0" marR="0" lvl="0" indent="0" algn="ctr" defTabSz="914400" rtl="0" eaLnBrk="1" fontAlgn="t" latinLnBrk="0" hangingPunct="1">
                        <a:lnSpc>
                          <a:spcPct val="100000"/>
                        </a:lnSpc>
                        <a:spcBef>
                          <a:spcPct val="20000"/>
                        </a:spcBef>
                        <a:spcAft>
                          <a:spcPct val="0"/>
                        </a:spcAft>
                        <a:buClr>
                          <a:schemeClr val="accent1"/>
                        </a:buClr>
                        <a:buSzTx/>
                        <a:buFont typeface="Times" pitchFamily="1" charset="0"/>
                        <a:buNone/>
                        <a:tabLst/>
                      </a:pPr>
                      <a:r>
                        <a:rPr kumimoji="0" lang="en-US" sz="1200" b="0" i="0" u="none" strike="noStrike" cap="none" normalizeH="0" baseline="0" dirty="0" smtClean="0">
                          <a:ln>
                            <a:noFill/>
                          </a:ln>
                          <a:solidFill>
                            <a:schemeClr val="tx1"/>
                          </a:solidFill>
                          <a:effectLst/>
                          <a:latin typeface="Arial" charset="0"/>
                          <a:cs typeface="Arial" charset="0"/>
                        </a:rPr>
                        <a:t>Virtualization:</a:t>
                      </a:r>
                    </a:p>
                  </a:txBody>
                  <a:tcPr marL="69074" marR="69074" marT="34018" marB="34018"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BFBFBF"/>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Times" pitchFamily="1" charset="0"/>
                        <a:buNone/>
                        <a:tabLst/>
                      </a:pPr>
                      <a:r>
                        <a:rPr kumimoji="0" lang="en-US" sz="1100" b="0" i="0" u="none" strike="noStrike" cap="none" normalizeH="0" baseline="0" smtClean="0">
                          <a:ln>
                            <a:noFill/>
                          </a:ln>
                          <a:solidFill>
                            <a:schemeClr val="tx1"/>
                          </a:solidFill>
                          <a:effectLst/>
                          <a:latin typeface="Arial" charset="0"/>
                          <a:cs typeface="Times" pitchFamily="1" charset="0"/>
                          <a:sym typeface="Times" pitchFamily="1" charset="0"/>
                        </a:rPr>
                        <a:t>Oracle VM (2-socket system, Premier Support, unlimited VMs, unlimited vRAM) </a:t>
                      </a:r>
                    </a:p>
                    <a:p>
                      <a:pPr marL="0" marR="0" lvl="0" indent="0" algn="l" defTabSz="914400" rtl="0" eaLnBrk="1" fontAlgn="base" latinLnBrk="0" hangingPunct="1">
                        <a:lnSpc>
                          <a:spcPct val="100000"/>
                        </a:lnSpc>
                        <a:spcBef>
                          <a:spcPct val="0"/>
                        </a:spcBef>
                        <a:spcAft>
                          <a:spcPct val="0"/>
                        </a:spcAft>
                        <a:buClrTx/>
                        <a:buSzTx/>
                        <a:buFont typeface="Times" pitchFamily="1" charset="0"/>
                        <a:buNone/>
                        <a:tabLst/>
                      </a:pPr>
                      <a:r>
                        <a:rPr kumimoji="0" lang="en-US" sz="1100" b="0" i="0" u="none" strike="noStrike" cap="none" normalizeH="0" baseline="0" smtClean="0">
                          <a:ln>
                            <a:noFill/>
                          </a:ln>
                          <a:solidFill>
                            <a:schemeClr val="tx1"/>
                          </a:solidFill>
                          <a:effectLst/>
                          <a:latin typeface="Arial" charset="0"/>
                          <a:cs typeface="Times" pitchFamily="1" charset="0"/>
                          <a:sym typeface="Times" pitchFamily="1" charset="0"/>
                        </a:rPr>
                        <a:t>License - $0</a:t>
                      </a:r>
                    </a:p>
                    <a:p>
                      <a:pPr marL="0" marR="0" lvl="0" indent="0" algn="l" defTabSz="914400" rtl="0" eaLnBrk="1" fontAlgn="base" latinLnBrk="0" hangingPunct="1">
                        <a:lnSpc>
                          <a:spcPct val="100000"/>
                        </a:lnSpc>
                        <a:spcBef>
                          <a:spcPct val="0"/>
                        </a:spcBef>
                        <a:spcAft>
                          <a:spcPct val="0"/>
                        </a:spcAft>
                        <a:buClrTx/>
                        <a:buSzTx/>
                        <a:buFont typeface="Times" pitchFamily="1" charset="0"/>
                        <a:buNone/>
                        <a:tabLst/>
                      </a:pPr>
                      <a:r>
                        <a:rPr kumimoji="0" lang="en-US" sz="1100" b="0" i="0" u="none" strike="noStrike" cap="none" normalizeH="0" baseline="0" smtClean="0">
                          <a:ln>
                            <a:noFill/>
                          </a:ln>
                          <a:solidFill>
                            <a:schemeClr val="tx1"/>
                          </a:solidFill>
                          <a:effectLst/>
                          <a:latin typeface="Arial" charset="0"/>
                          <a:cs typeface="Times" pitchFamily="1" charset="0"/>
                          <a:sym typeface="Times" pitchFamily="1" charset="0"/>
                        </a:rPr>
                        <a:t>Support - $599 / server / yr</a:t>
                      </a:r>
                    </a:p>
                  </a:txBody>
                  <a:tcPr marL="69074" marR="69074" marT="34018" marB="34018"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Times" pitchFamily="1" charset="0"/>
                        <a:buNone/>
                        <a:tabLst/>
                      </a:pPr>
                      <a:r>
                        <a:rPr kumimoji="0" lang="en-US" sz="1100" b="0" i="0" u="none" strike="noStrike" cap="none" normalizeH="0" baseline="0" smtClean="0">
                          <a:ln>
                            <a:noFill/>
                          </a:ln>
                          <a:solidFill>
                            <a:schemeClr val="tx1"/>
                          </a:solidFill>
                          <a:effectLst/>
                          <a:latin typeface="Arial" charset="0"/>
                          <a:cs typeface="Times" pitchFamily="1" charset="0"/>
                          <a:sym typeface="Times" pitchFamily="1" charset="0"/>
                        </a:rPr>
                        <a:t>VMware vSphere5 Enterprise Plus Edition (per socket, 96GB vRAM)</a:t>
                      </a:r>
                    </a:p>
                    <a:p>
                      <a:pPr marL="0" marR="0" lvl="0" indent="0" algn="l" defTabSz="914400" rtl="0" eaLnBrk="1" fontAlgn="base" latinLnBrk="0" hangingPunct="1">
                        <a:lnSpc>
                          <a:spcPct val="100000"/>
                        </a:lnSpc>
                        <a:spcBef>
                          <a:spcPct val="0"/>
                        </a:spcBef>
                        <a:spcAft>
                          <a:spcPct val="0"/>
                        </a:spcAft>
                        <a:buClrTx/>
                        <a:buSzTx/>
                        <a:buFont typeface="Times" pitchFamily="1" charset="0"/>
                        <a:buNone/>
                        <a:tabLst/>
                      </a:pPr>
                      <a:r>
                        <a:rPr kumimoji="0" lang="en-US" sz="1100" b="0" i="0" u="none" strike="noStrike" cap="none" normalizeH="0" baseline="0" smtClean="0">
                          <a:ln>
                            <a:noFill/>
                          </a:ln>
                          <a:solidFill>
                            <a:schemeClr val="tx1"/>
                          </a:solidFill>
                          <a:effectLst/>
                          <a:latin typeface="Arial" charset="0"/>
                          <a:cs typeface="Times" pitchFamily="1" charset="0"/>
                          <a:sym typeface="Times" pitchFamily="1" charset="0"/>
                        </a:rPr>
                        <a:t>License - $3495 x 2 sockets = $6990</a:t>
                      </a:r>
                    </a:p>
                    <a:p>
                      <a:pPr marL="0" marR="0" lvl="0" indent="0" algn="l" defTabSz="914400" rtl="0" eaLnBrk="1" fontAlgn="base" latinLnBrk="0" hangingPunct="1">
                        <a:lnSpc>
                          <a:spcPct val="100000"/>
                        </a:lnSpc>
                        <a:spcBef>
                          <a:spcPct val="0"/>
                        </a:spcBef>
                        <a:spcAft>
                          <a:spcPct val="0"/>
                        </a:spcAft>
                        <a:buClrTx/>
                        <a:buSzTx/>
                        <a:buFont typeface="Times" pitchFamily="1" charset="0"/>
                        <a:buNone/>
                        <a:tabLst/>
                      </a:pPr>
                      <a:r>
                        <a:rPr kumimoji="0" lang="en-US" sz="1100" b="0" i="0" u="none" strike="noStrike" cap="none" normalizeH="0" baseline="0" smtClean="0">
                          <a:ln>
                            <a:noFill/>
                          </a:ln>
                          <a:solidFill>
                            <a:schemeClr val="tx1"/>
                          </a:solidFill>
                          <a:effectLst/>
                          <a:latin typeface="Arial" charset="0"/>
                          <a:cs typeface="Times" pitchFamily="1" charset="0"/>
                          <a:sym typeface="Times" pitchFamily="1" charset="0"/>
                        </a:rPr>
                        <a:t>Support (Production) - $874 x 2 = $1748/yr</a:t>
                      </a:r>
                    </a:p>
                  </a:txBody>
                  <a:tcPr marL="69074" marR="69074" marT="34018" marB="34018"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r>
              <a:tr h="745508">
                <a:tc>
                  <a:txBody>
                    <a:bodyPr/>
                    <a:lstStyle/>
                    <a:p>
                      <a:pPr marL="0" marR="0" lvl="0" indent="0" algn="ctr" defTabSz="914400" rtl="0" eaLnBrk="1" fontAlgn="t" latinLnBrk="0" hangingPunct="1">
                        <a:lnSpc>
                          <a:spcPct val="100000"/>
                        </a:lnSpc>
                        <a:spcBef>
                          <a:spcPct val="20000"/>
                        </a:spcBef>
                        <a:spcAft>
                          <a:spcPct val="0"/>
                        </a:spcAft>
                        <a:buClr>
                          <a:schemeClr val="accent1"/>
                        </a:buClr>
                        <a:buSzTx/>
                        <a:buFont typeface="Times" pitchFamily="1" charset="0"/>
                        <a:buNone/>
                        <a:tabLst/>
                      </a:pPr>
                      <a:r>
                        <a:rPr kumimoji="0" lang="en-US" sz="1200" b="0" i="0" u="none" strike="noStrike" cap="none" normalizeH="0" baseline="0" smtClean="0">
                          <a:ln>
                            <a:noFill/>
                          </a:ln>
                          <a:solidFill>
                            <a:schemeClr val="tx1"/>
                          </a:solidFill>
                          <a:effectLst/>
                          <a:latin typeface="Arial" charset="0"/>
                          <a:cs typeface="Arial" charset="0"/>
                        </a:rPr>
                        <a:t>Management</a:t>
                      </a:r>
                    </a:p>
                  </a:txBody>
                  <a:tcPr marL="69074" marR="69074" marT="34018" marB="34018"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BFBFBF"/>
                    </a:solidFill>
                  </a:tcPr>
                </a:tc>
                <a:tc>
                  <a:txBody>
                    <a:bodyPr/>
                    <a:lstStyle/>
                    <a:p>
                      <a:pPr marL="0" marR="0" lvl="0" indent="0" algn="l" defTabSz="914400" rtl="0" eaLnBrk="1" fontAlgn="t" latinLnBrk="0" hangingPunct="1">
                        <a:lnSpc>
                          <a:spcPct val="100000"/>
                        </a:lnSpc>
                        <a:spcBef>
                          <a:spcPct val="20000"/>
                        </a:spcBef>
                        <a:spcAft>
                          <a:spcPct val="0"/>
                        </a:spcAft>
                        <a:buClr>
                          <a:schemeClr val="accent1"/>
                        </a:buClr>
                        <a:buSzTx/>
                        <a:buFont typeface="Times" pitchFamily="1" charset="0"/>
                        <a:buNone/>
                        <a:tabLst/>
                      </a:pPr>
                      <a:r>
                        <a:rPr kumimoji="0" lang="en-US" sz="1100" b="0" i="0" u="none" strike="noStrike" cap="none" normalizeH="0" baseline="0" smtClean="0">
                          <a:ln>
                            <a:noFill/>
                          </a:ln>
                          <a:solidFill>
                            <a:schemeClr val="tx1"/>
                          </a:solidFill>
                          <a:effectLst/>
                          <a:latin typeface="Arial" charset="0"/>
                          <a:cs typeface="Arial" charset="0"/>
                        </a:rPr>
                        <a:t>Oracle VM Manager</a:t>
                      </a:r>
                    </a:p>
                    <a:p>
                      <a:pPr marL="0" marR="0" lvl="0" indent="0" algn="l" defTabSz="914400" rtl="0" eaLnBrk="1" fontAlgn="t" latinLnBrk="0" hangingPunct="1">
                        <a:lnSpc>
                          <a:spcPct val="100000"/>
                        </a:lnSpc>
                        <a:spcBef>
                          <a:spcPct val="20000"/>
                        </a:spcBef>
                        <a:spcAft>
                          <a:spcPct val="0"/>
                        </a:spcAft>
                        <a:buClr>
                          <a:schemeClr val="accent1"/>
                        </a:buClr>
                        <a:buSzTx/>
                        <a:buFont typeface="Times" pitchFamily="1" charset="0"/>
                        <a:buNone/>
                        <a:tabLst/>
                      </a:pPr>
                      <a:r>
                        <a:rPr kumimoji="0" lang="en-US" sz="1100" b="0" i="0" u="none" strike="noStrike" cap="none" normalizeH="0" baseline="0" smtClean="0">
                          <a:ln>
                            <a:noFill/>
                          </a:ln>
                          <a:solidFill>
                            <a:schemeClr val="tx1"/>
                          </a:solidFill>
                          <a:effectLst/>
                          <a:latin typeface="Arial" charset="0"/>
                          <a:cs typeface="Arial" charset="0"/>
                        </a:rPr>
                        <a:t>License - $0</a:t>
                      </a:r>
                    </a:p>
                    <a:p>
                      <a:pPr marL="0" marR="0" lvl="0" indent="0" algn="l" defTabSz="914400" rtl="0" eaLnBrk="1" fontAlgn="t" latinLnBrk="0" hangingPunct="1">
                        <a:lnSpc>
                          <a:spcPct val="100000"/>
                        </a:lnSpc>
                        <a:spcBef>
                          <a:spcPct val="20000"/>
                        </a:spcBef>
                        <a:spcAft>
                          <a:spcPct val="0"/>
                        </a:spcAft>
                        <a:buClr>
                          <a:schemeClr val="accent1"/>
                        </a:buClr>
                        <a:buSzTx/>
                        <a:buFont typeface="Times" pitchFamily="1" charset="0"/>
                        <a:buNone/>
                        <a:tabLst/>
                      </a:pPr>
                      <a:r>
                        <a:rPr kumimoji="0" lang="en-US" sz="1100" b="0" i="0" u="none" strike="noStrike" cap="none" normalizeH="0" baseline="0" smtClean="0">
                          <a:ln>
                            <a:noFill/>
                          </a:ln>
                          <a:solidFill>
                            <a:schemeClr val="tx1"/>
                          </a:solidFill>
                          <a:effectLst/>
                          <a:latin typeface="Arial" charset="0"/>
                          <a:cs typeface="Arial" charset="0"/>
                        </a:rPr>
                        <a:t>Support - $0</a:t>
                      </a:r>
                    </a:p>
                  </a:txBody>
                  <a:tcPr marL="69074" marR="69074" marT="34018" marB="34018"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20000"/>
                        </a:spcBef>
                        <a:spcAft>
                          <a:spcPct val="0"/>
                        </a:spcAft>
                        <a:buClr>
                          <a:schemeClr val="accent1"/>
                        </a:buClr>
                        <a:buSzTx/>
                        <a:buFont typeface="Times" pitchFamily="1" charset="0"/>
                        <a:buNone/>
                        <a:tabLst/>
                      </a:pPr>
                      <a:r>
                        <a:rPr kumimoji="0" lang="en-US" sz="1100" b="0" i="0" u="none" strike="noStrike" cap="none" normalizeH="0" baseline="0" smtClean="0">
                          <a:ln>
                            <a:noFill/>
                          </a:ln>
                          <a:solidFill>
                            <a:schemeClr val="tx1"/>
                          </a:solidFill>
                          <a:effectLst/>
                          <a:latin typeface="Arial" charset="0"/>
                          <a:cs typeface="Times" pitchFamily="1" charset="0"/>
                          <a:sym typeface="Times" pitchFamily="1" charset="0"/>
                        </a:rPr>
                        <a:t>VMware vCenter Server Standard</a:t>
                      </a:r>
                    </a:p>
                    <a:p>
                      <a:pPr marL="0" marR="0" lvl="0" indent="0" algn="l" defTabSz="914400" rtl="0" eaLnBrk="1" fontAlgn="t" latinLnBrk="0" hangingPunct="1">
                        <a:lnSpc>
                          <a:spcPct val="100000"/>
                        </a:lnSpc>
                        <a:spcBef>
                          <a:spcPct val="20000"/>
                        </a:spcBef>
                        <a:spcAft>
                          <a:spcPct val="0"/>
                        </a:spcAft>
                        <a:buClr>
                          <a:schemeClr val="accent1"/>
                        </a:buClr>
                        <a:buSzTx/>
                        <a:buFont typeface="Times" pitchFamily="1" charset="0"/>
                        <a:buNone/>
                        <a:tabLst/>
                      </a:pPr>
                      <a:r>
                        <a:rPr kumimoji="0" lang="en-US" sz="1100" b="0" i="0" u="none" strike="noStrike" cap="none" normalizeH="0" baseline="0" smtClean="0">
                          <a:ln>
                            <a:noFill/>
                          </a:ln>
                          <a:solidFill>
                            <a:schemeClr val="tx1"/>
                          </a:solidFill>
                          <a:effectLst/>
                          <a:latin typeface="Arial" charset="0"/>
                          <a:cs typeface="Times" pitchFamily="1" charset="0"/>
                          <a:sym typeface="Times" pitchFamily="1" charset="0"/>
                        </a:rPr>
                        <a:t>License - $4995</a:t>
                      </a:r>
                    </a:p>
                    <a:p>
                      <a:pPr marL="0" marR="0" lvl="0" indent="0" algn="l" defTabSz="914400" rtl="0" eaLnBrk="1" fontAlgn="t" latinLnBrk="0" hangingPunct="1">
                        <a:lnSpc>
                          <a:spcPct val="100000"/>
                        </a:lnSpc>
                        <a:spcBef>
                          <a:spcPct val="20000"/>
                        </a:spcBef>
                        <a:spcAft>
                          <a:spcPct val="0"/>
                        </a:spcAft>
                        <a:buClr>
                          <a:schemeClr val="accent1"/>
                        </a:buClr>
                        <a:buSzTx/>
                        <a:buFont typeface="Times" pitchFamily="1" charset="0"/>
                        <a:buNone/>
                        <a:tabLst/>
                      </a:pPr>
                      <a:r>
                        <a:rPr kumimoji="0" lang="en-US" sz="1100" b="0" i="0" u="none" strike="noStrike" cap="none" normalizeH="0" baseline="0" smtClean="0">
                          <a:ln>
                            <a:noFill/>
                          </a:ln>
                          <a:solidFill>
                            <a:schemeClr val="tx1"/>
                          </a:solidFill>
                          <a:effectLst/>
                          <a:latin typeface="Arial" charset="0"/>
                          <a:cs typeface="Times" pitchFamily="1" charset="0"/>
                          <a:sym typeface="Times" pitchFamily="1" charset="0"/>
                        </a:rPr>
                        <a:t>Support - $1249 (1yr Production SnS / instance)</a:t>
                      </a:r>
                    </a:p>
                  </a:txBody>
                  <a:tcPr marL="69074" marR="69074" marT="34018" marB="34018"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r>
              <a:tr h="639008">
                <a:tc>
                  <a:txBody>
                    <a:bodyPr/>
                    <a:lstStyle/>
                    <a:p>
                      <a:pPr marL="0" marR="0" lvl="0" indent="0" algn="ctr" defTabSz="914400" rtl="0" eaLnBrk="1" fontAlgn="t" latinLnBrk="0" hangingPunct="1">
                        <a:lnSpc>
                          <a:spcPct val="100000"/>
                        </a:lnSpc>
                        <a:spcBef>
                          <a:spcPct val="20000"/>
                        </a:spcBef>
                        <a:spcAft>
                          <a:spcPct val="0"/>
                        </a:spcAft>
                        <a:buClr>
                          <a:schemeClr val="accent1"/>
                        </a:buClr>
                        <a:buSzTx/>
                        <a:buFont typeface="Times" pitchFamily="1" charset="0"/>
                        <a:buNone/>
                        <a:tabLst/>
                      </a:pPr>
                      <a:r>
                        <a:rPr kumimoji="0" lang="en-US" sz="1200" b="0" i="0" u="none" strike="noStrike" cap="none" normalizeH="0" baseline="0" smtClean="0">
                          <a:ln>
                            <a:noFill/>
                          </a:ln>
                          <a:solidFill>
                            <a:schemeClr val="tx1"/>
                          </a:solidFill>
                          <a:effectLst/>
                          <a:latin typeface="Arial" charset="0"/>
                          <a:cs typeface="Arial" charset="0"/>
                        </a:rPr>
                        <a:t>Total Cost (Annual)</a:t>
                      </a:r>
                    </a:p>
                  </a:txBody>
                  <a:tcPr marL="69074" marR="69074" marT="34018" marB="34018"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BFBFBF"/>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Times" pitchFamily="1" charset="0"/>
                        <a:buNone/>
                        <a:tabLst/>
                      </a:pPr>
                      <a:r>
                        <a:rPr kumimoji="0" lang="en-US" sz="1100" b="0" i="0" u="none" strike="noStrike" cap="none" normalizeH="0" baseline="0" smtClean="0">
                          <a:ln>
                            <a:noFill/>
                          </a:ln>
                          <a:solidFill>
                            <a:schemeClr val="tx1"/>
                          </a:solidFill>
                          <a:effectLst/>
                          <a:latin typeface="Arial" charset="0"/>
                          <a:cs typeface="Times" pitchFamily="1" charset="0"/>
                          <a:sym typeface="Times" pitchFamily="1" charset="0"/>
                        </a:rPr>
                        <a:t>License: $0</a:t>
                      </a:r>
                    </a:p>
                    <a:p>
                      <a:pPr marL="0" marR="0" lvl="0" indent="0" algn="l" defTabSz="914400" rtl="0" eaLnBrk="0" fontAlgn="base" latinLnBrk="0" hangingPunct="0">
                        <a:lnSpc>
                          <a:spcPct val="100000"/>
                        </a:lnSpc>
                        <a:spcBef>
                          <a:spcPct val="0"/>
                        </a:spcBef>
                        <a:spcAft>
                          <a:spcPct val="0"/>
                        </a:spcAft>
                        <a:buClrTx/>
                        <a:buSzTx/>
                        <a:buFont typeface="Times" pitchFamily="1" charset="0"/>
                        <a:buNone/>
                        <a:tabLst/>
                      </a:pPr>
                      <a:r>
                        <a:rPr kumimoji="0" lang="en-US" sz="1100" b="0" i="0" u="none" strike="noStrike" cap="none" normalizeH="0" baseline="0" smtClean="0">
                          <a:ln>
                            <a:noFill/>
                          </a:ln>
                          <a:solidFill>
                            <a:schemeClr val="tx1"/>
                          </a:solidFill>
                          <a:effectLst/>
                          <a:latin typeface="Arial" charset="0"/>
                          <a:cs typeface="Times" pitchFamily="1" charset="0"/>
                          <a:sym typeface="Times" pitchFamily="1" charset="0"/>
                        </a:rPr>
                        <a:t>Oracle VM (annual): $149,750</a:t>
                      </a:r>
                    </a:p>
                  </a:txBody>
                  <a:tcPr marL="69074" marR="69074" marT="34018" marB="34018"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
                          <a:schemeClr val="accent1"/>
                        </a:buClr>
                        <a:buSzTx/>
                        <a:buFont typeface="Times" pitchFamily="1" charset="0"/>
                        <a:buNone/>
                        <a:tabLst/>
                      </a:pPr>
                      <a:r>
                        <a:rPr kumimoji="0" lang="en-US" sz="1100" b="0" i="0" u="none" strike="noStrike" cap="none" normalizeH="0" baseline="0" smtClean="0">
                          <a:ln>
                            <a:noFill/>
                          </a:ln>
                          <a:solidFill>
                            <a:schemeClr val="tx1"/>
                          </a:solidFill>
                          <a:effectLst/>
                          <a:latin typeface="Arial" charset="0"/>
                          <a:cs typeface="Times" pitchFamily="1" charset="0"/>
                          <a:sym typeface="Times" pitchFamily="1" charset="0"/>
                        </a:rPr>
                        <a:t>VMware Lic (perpetual): $1,752,495</a:t>
                      </a:r>
                    </a:p>
                    <a:p>
                      <a:pPr marL="0" marR="0" lvl="0" indent="0" algn="l" defTabSz="914400" rtl="0" eaLnBrk="1" fontAlgn="t" latinLnBrk="0" hangingPunct="1">
                        <a:lnSpc>
                          <a:spcPct val="100000"/>
                        </a:lnSpc>
                        <a:spcBef>
                          <a:spcPct val="0"/>
                        </a:spcBef>
                        <a:spcAft>
                          <a:spcPct val="0"/>
                        </a:spcAft>
                        <a:buClr>
                          <a:schemeClr val="accent1"/>
                        </a:buClr>
                        <a:buSzTx/>
                        <a:buFont typeface="Times" pitchFamily="1" charset="0"/>
                        <a:buNone/>
                        <a:tabLst/>
                      </a:pPr>
                      <a:r>
                        <a:rPr kumimoji="0" lang="en-US" sz="1100" b="0" i="0" u="none" strike="noStrike" cap="none" normalizeH="0" baseline="0" smtClean="0">
                          <a:ln>
                            <a:noFill/>
                          </a:ln>
                          <a:solidFill>
                            <a:schemeClr val="tx1"/>
                          </a:solidFill>
                          <a:effectLst/>
                          <a:latin typeface="Arial" charset="0"/>
                          <a:cs typeface="Times" pitchFamily="1" charset="0"/>
                          <a:sym typeface="Times" pitchFamily="1" charset="0"/>
                        </a:rPr>
                        <a:t>VMware Support (annual): $438,249</a:t>
                      </a:r>
                    </a:p>
                  </a:txBody>
                  <a:tcPr marL="69074" marR="69074" marT="34018" marB="34018"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r>
              <a:tr h="511644">
                <a:tc>
                  <a:txBody>
                    <a:bodyPr/>
                    <a:lstStyle/>
                    <a:p>
                      <a:pPr marL="0" marR="0" lvl="0" indent="0" algn="ctr" defTabSz="914400" rtl="0" eaLnBrk="1" fontAlgn="t" latinLnBrk="0" hangingPunct="1">
                        <a:lnSpc>
                          <a:spcPct val="100000"/>
                        </a:lnSpc>
                        <a:spcBef>
                          <a:spcPct val="20000"/>
                        </a:spcBef>
                        <a:spcAft>
                          <a:spcPct val="0"/>
                        </a:spcAft>
                        <a:buClr>
                          <a:schemeClr val="accent1"/>
                        </a:buClr>
                        <a:buSzTx/>
                        <a:buFont typeface="Times" pitchFamily="1" charset="0"/>
                        <a:buNone/>
                        <a:tabLst/>
                      </a:pPr>
                      <a:r>
                        <a:rPr kumimoji="0" lang="en-US" sz="1200" b="0" i="0" u="none" strike="noStrike" cap="none" normalizeH="0" baseline="0" smtClean="0">
                          <a:ln>
                            <a:noFill/>
                          </a:ln>
                          <a:solidFill>
                            <a:schemeClr val="tx1"/>
                          </a:solidFill>
                          <a:effectLst/>
                          <a:latin typeface="Arial" charset="0"/>
                          <a:cs typeface="Arial" charset="0"/>
                        </a:rPr>
                        <a:t>Total Cost </a:t>
                      </a:r>
                    </a:p>
                    <a:p>
                      <a:pPr marL="0" marR="0" lvl="0" indent="0" algn="ctr" defTabSz="914400" rtl="0" eaLnBrk="1" fontAlgn="t" latinLnBrk="0" hangingPunct="1">
                        <a:lnSpc>
                          <a:spcPct val="100000"/>
                        </a:lnSpc>
                        <a:spcBef>
                          <a:spcPct val="20000"/>
                        </a:spcBef>
                        <a:spcAft>
                          <a:spcPct val="0"/>
                        </a:spcAft>
                        <a:buClr>
                          <a:schemeClr val="accent1"/>
                        </a:buClr>
                        <a:buSzTx/>
                        <a:buFont typeface="Times" pitchFamily="1" charset="0"/>
                        <a:buNone/>
                        <a:tabLst/>
                      </a:pPr>
                      <a:r>
                        <a:rPr kumimoji="0" lang="en-US" sz="1200" b="0" i="0" u="none" strike="noStrike" cap="none" normalizeH="0" baseline="0" smtClean="0">
                          <a:ln>
                            <a:noFill/>
                          </a:ln>
                          <a:solidFill>
                            <a:schemeClr val="tx1"/>
                          </a:solidFill>
                          <a:effectLst/>
                          <a:latin typeface="Arial" charset="0"/>
                          <a:cs typeface="Arial" charset="0"/>
                        </a:rPr>
                        <a:t>(3 Years)</a:t>
                      </a:r>
                    </a:p>
                  </a:txBody>
                  <a:tcPr marL="69074" marR="69074" marT="34018" marB="34018"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BFBFBF"/>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Times" pitchFamily="1" charset="0"/>
                        <a:buNone/>
                        <a:tabLst/>
                      </a:pPr>
                      <a:r>
                        <a:rPr kumimoji="0" lang="en-US" sz="1500" b="1" i="0" u="none" strike="noStrike" cap="none" normalizeH="0" baseline="0" smtClean="0">
                          <a:ln>
                            <a:noFill/>
                          </a:ln>
                          <a:solidFill>
                            <a:srgbClr val="FF0000"/>
                          </a:solidFill>
                          <a:effectLst/>
                          <a:latin typeface="Arial" charset="0"/>
                          <a:cs typeface="Times" pitchFamily="1" charset="0"/>
                          <a:sym typeface="Times" pitchFamily="1" charset="0"/>
                        </a:rPr>
                        <a:t>$499,250</a:t>
                      </a:r>
                    </a:p>
                  </a:txBody>
                  <a:tcPr marL="69074" marR="69074" marT="34018" marB="34018"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20000"/>
                        </a:spcBef>
                        <a:spcAft>
                          <a:spcPct val="0"/>
                        </a:spcAft>
                        <a:buClr>
                          <a:schemeClr val="accent1"/>
                        </a:buClr>
                        <a:buSzTx/>
                        <a:buFont typeface="Times" pitchFamily="1" charset="0"/>
                        <a:buNone/>
                        <a:tabLst/>
                      </a:pPr>
                      <a:r>
                        <a:rPr kumimoji="0" lang="en-US" sz="1500" b="1" i="0" u="none" strike="noStrike" cap="none" normalizeH="0" baseline="0" dirty="0" smtClean="0">
                          <a:ln>
                            <a:noFill/>
                          </a:ln>
                          <a:solidFill>
                            <a:srgbClr val="FF0000"/>
                          </a:solidFill>
                          <a:effectLst/>
                          <a:latin typeface="Arial" charset="0"/>
                          <a:cs typeface="Times" pitchFamily="1" charset="0"/>
                          <a:sym typeface="Times" pitchFamily="1" charset="0"/>
                        </a:rPr>
                        <a:t>$3,067,242 (6.1X Oracle)</a:t>
                      </a:r>
                    </a:p>
                  </a:txBody>
                  <a:tcPr marL="69074" marR="69074" marT="34018" marB="34018"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r>
            </a:tbl>
          </a:graphicData>
        </a:graphic>
      </p:graphicFrame>
      <p:sp>
        <p:nvSpPr>
          <p:cNvPr id="426014" name="Text Box 34"/>
          <p:cNvSpPr txBox="1">
            <a:spLocks noChangeArrowheads="1"/>
          </p:cNvSpPr>
          <p:nvPr/>
        </p:nvSpPr>
        <p:spPr bwMode="auto">
          <a:xfrm>
            <a:off x="6538913" y="4892675"/>
            <a:ext cx="2459037" cy="107950"/>
          </a:xfrm>
          <a:prstGeom prst="rect">
            <a:avLst/>
          </a:prstGeom>
          <a:noFill/>
          <a:ln w="9525">
            <a:noFill/>
            <a:miter lim="800000"/>
            <a:headEnd/>
            <a:tailEnd/>
          </a:ln>
        </p:spPr>
        <p:txBody>
          <a:bodyPr wrap="none" lIns="0" tIns="0" rIns="0" bIns="0">
            <a:spAutoFit/>
          </a:bodyPr>
          <a:lstStyle/>
          <a:p>
            <a:pPr algn="r" eaLnBrk="0" hangingPunct="0">
              <a:spcBef>
                <a:spcPct val="20000"/>
              </a:spcBef>
              <a:buClr>
                <a:srgbClr val="FF0000"/>
              </a:buClr>
              <a:buSzPct val="100000"/>
            </a:pPr>
            <a:r>
              <a:rPr lang="en-US">
                <a:solidFill>
                  <a:srgbClr val="000000"/>
                </a:solidFill>
              </a:rPr>
              <a:t>Source:  http://www.vmware.com/files/pdf/vsphere_pricing.pdf</a:t>
            </a:r>
          </a:p>
        </p:txBody>
      </p:sp>
      <p:sp>
        <p:nvSpPr>
          <p:cNvPr id="426015" name="Text Box 33"/>
          <p:cNvSpPr txBox="1">
            <a:spLocks noChangeArrowheads="1"/>
          </p:cNvSpPr>
          <p:nvPr/>
        </p:nvSpPr>
        <p:spPr bwMode="auto">
          <a:xfrm>
            <a:off x="744538" y="4254500"/>
            <a:ext cx="7699375" cy="369888"/>
          </a:xfrm>
          <a:prstGeom prst="rect">
            <a:avLst/>
          </a:prstGeom>
          <a:noFill/>
          <a:ln w="12700">
            <a:noFill/>
            <a:miter lim="800000"/>
            <a:headEnd/>
            <a:tailEnd/>
          </a:ln>
        </p:spPr>
        <p:txBody>
          <a:bodyPr wrap="none">
            <a:spAutoFit/>
          </a:bodyPr>
          <a:lstStyle/>
          <a:p>
            <a:pPr algn="ctr"/>
            <a:r>
              <a:rPr lang="en-US" sz="1800" b="1">
                <a:solidFill>
                  <a:srgbClr val="000000"/>
                </a:solidFill>
              </a:rPr>
              <a:t>What could you do with the $2,567,992 you save with Oracle VM 3.0?</a:t>
            </a:r>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38125" y="666750"/>
          <a:ext cx="8763000" cy="3829304"/>
        </p:xfrm>
        <a:graphic>
          <a:graphicData uri="http://schemas.openxmlformats.org/drawingml/2006/table">
            <a:tbl>
              <a:tblPr/>
              <a:tblGrid>
                <a:gridCol w="1620838"/>
                <a:gridCol w="7142162"/>
              </a:tblGrid>
              <a:tr h="276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Arial" pitchFamily="34" charset="0"/>
                          <a:ea typeface="MS PGothic" pitchFamily="34" charset="-128"/>
                        </a:rPr>
                        <a:t>Reason</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Arial" pitchFamily="34" charset="0"/>
                          <a:ea typeface="MS PGothic" pitchFamily="34" charset="-128"/>
                        </a:rPr>
                        <a:t>Details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860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MS PGothic" pitchFamily="34" charset="-128"/>
                        </a:rPr>
                        <a:t>Application-Driven</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CBCB"/>
                    </a:solidFill>
                  </a:tcPr>
                </a:tc>
                <a:tc>
                  <a:txBody>
                    <a:bodyPr/>
                    <a:lstStyle/>
                    <a:p>
                      <a:pPr marL="117475" marR="0" lvl="0" indent="-117475" algn="l" defTabSz="914400" rtl="0" eaLnBrk="1" fontAlgn="base" latinLnBrk="0" hangingPunct="1">
                        <a:lnSpc>
                          <a:spcPct val="90000"/>
                        </a:lnSpc>
                        <a:spcBef>
                          <a:spcPct val="0"/>
                        </a:spcBef>
                        <a:spcAft>
                          <a:spcPct val="0"/>
                        </a:spcAft>
                        <a:buClr>
                          <a:schemeClr val="accent1"/>
                        </a:buClr>
                        <a:buSzTx/>
                        <a:buFontTx/>
                        <a:buChar char="•"/>
                        <a:tabLst/>
                      </a:pPr>
                      <a:r>
                        <a:rPr kumimoji="0" lang="en-US" sz="1200" b="0" i="0" u="none" strike="noStrike" cap="none" normalizeH="0" baseline="0" smtClean="0">
                          <a:ln>
                            <a:noFill/>
                          </a:ln>
                          <a:solidFill>
                            <a:srgbClr val="000000"/>
                          </a:solidFill>
                          <a:effectLst/>
                          <a:latin typeface="Arial" pitchFamily="34" charset="0"/>
                          <a:ea typeface="MS PGothic" pitchFamily="34" charset="-128"/>
                          <a:cs typeface="Times New Roman" pitchFamily="18" charset="0"/>
                        </a:rPr>
                        <a:t>Complete apps to disk stack with virtualization fully integrated into each layer of the stack. Oracle virtualization has full awareness of what’s running inside the VM and can provision and manage apps, middleware and database</a:t>
                      </a:r>
                    </a:p>
                    <a:p>
                      <a:pPr marL="117475" marR="0" lvl="0" indent="-117475" algn="l" defTabSz="914400" rtl="0" eaLnBrk="1" fontAlgn="base" latinLnBrk="0" hangingPunct="1">
                        <a:lnSpc>
                          <a:spcPct val="90000"/>
                        </a:lnSpc>
                        <a:spcBef>
                          <a:spcPct val="0"/>
                        </a:spcBef>
                        <a:spcAft>
                          <a:spcPct val="0"/>
                        </a:spcAft>
                        <a:buClr>
                          <a:schemeClr val="accent1"/>
                        </a:buClr>
                        <a:buSzTx/>
                        <a:buFontTx/>
                        <a:buChar char="•"/>
                        <a:tabLst/>
                      </a:pPr>
                      <a:r>
                        <a:rPr kumimoji="0" lang="en-US" sz="1200" b="0" i="0" u="none" strike="noStrike" cap="none" normalizeH="0" baseline="0" smtClean="0">
                          <a:ln>
                            <a:noFill/>
                          </a:ln>
                          <a:solidFill>
                            <a:srgbClr val="000000"/>
                          </a:solidFill>
                          <a:effectLst/>
                          <a:latin typeface="Arial" pitchFamily="34" charset="0"/>
                          <a:ea typeface="MS PGothic" pitchFamily="34" charset="-128"/>
                          <a:cs typeface="Times New Roman" pitchFamily="18" charset="0"/>
                        </a:rPr>
                        <a:t>VMware offers hypervisor only, without integration with apps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CBCB"/>
                    </a:solidFill>
                  </a:tcPr>
                </a:tc>
              </a:tr>
              <a:tr h="701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MS PGothic" pitchFamily="34" charset="-128"/>
                        </a:rPr>
                        <a:t>Lower cost</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E7"/>
                    </a:solidFill>
                  </a:tcPr>
                </a:tc>
                <a:tc>
                  <a:txBody>
                    <a:bodyPr/>
                    <a:lstStyle/>
                    <a:p>
                      <a:pPr marL="117475" marR="0" lvl="0" indent="-117475" algn="l" defTabSz="914400" rtl="0" eaLnBrk="1" fontAlgn="base" latinLnBrk="0" hangingPunct="1">
                        <a:lnSpc>
                          <a:spcPct val="90000"/>
                        </a:lnSpc>
                        <a:spcBef>
                          <a:spcPct val="0"/>
                        </a:spcBef>
                        <a:spcAft>
                          <a:spcPct val="0"/>
                        </a:spcAft>
                        <a:buClr>
                          <a:schemeClr val="accent1"/>
                        </a:buClr>
                        <a:buSzTx/>
                        <a:buFontTx/>
                        <a:buChar char="•"/>
                        <a:tabLst/>
                      </a:pPr>
                      <a:r>
                        <a:rPr kumimoji="0" lang="en-US" sz="1200" b="0" i="0" u="none" strike="noStrike" cap="none" normalizeH="0" baseline="0" smtClean="0">
                          <a:ln>
                            <a:noFill/>
                          </a:ln>
                          <a:solidFill>
                            <a:srgbClr val="000000"/>
                          </a:solidFill>
                          <a:effectLst/>
                          <a:latin typeface="Arial" pitchFamily="34" charset="0"/>
                          <a:ea typeface="MS PGothic" pitchFamily="34" charset="-128"/>
                          <a:cs typeface="Times New Roman" pitchFamily="18" charset="0"/>
                        </a:rPr>
                        <a:t>Unlike VMware, Oracle VM is free to use, download and distribute</a:t>
                      </a:r>
                    </a:p>
                    <a:p>
                      <a:pPr marL="117475" marR="0" lvl="0" indent="-117475" algn="l" defTabSz="914400" rtl="0" eaLnBrk="1" fontAlgn="base" latinLnBrk="0" hangingPunct="1">
                        <a:lnSpc>
                          <a:spcPct val="90000"/>
                        </a:lnSpc>
                        <a:spcBef>
                          <a:spcPct val="0"/>
                        </a:spcBef>
                        <a:spcAft>
                          <a:spcPct val="0"/>
                        </a:spcAft>
                        <a:buClr>
                          <a:schemeClr val="accent1"/>
                        </a:buClr>
                        <a:buSzTx/>
                        <a:buFontTx/>
                        <a:buChar char="•"/>
                        <a:tabLst/>
                      </a:pPr>
                      <a:r>
                        <a:rPr kumimoji="0" lang="en-US" sz="1200" b="0" i="0" u="none" strike="noStrike" cap="none" normalizeH="0" baseline="0" smtClean="0">
                          <a:ln>
                            <a:noFill/>
                          </a:ln>
                          <a:solidFill>
                            <a:srgbClr val="000000"/>
                          </a:solidFill>
                          <a:effectLst/>
                          <a:latin typeface="Arial" pitchFamily="34" charset="0"/>
                          <a:ea typeface="MS PGothic" pitchFamily="34" charset="-128"/>
                          <a:cs typeface="Times New Roman" pitchFamily="18" charset="0"/>
                        </a:rPr>
                        <a:t>Affordable support fees; simple licensing</a:t>
                      </a:r>
                    </a:p>
                    <a:p>
                      <a:pPr marL="117475" marR="0" lvl="0" indent="-117475" algn="l" defTabSz="914400" rtl="0" eaLnBrk="1" fontAlgn="base" latinLnBrk="0" hangingPunct="1">
                        <a:lnSpc>
                          <a:spcPct val="90000"/>
                        </a:lnSpc>
                        <a:spcBef>
                          <a:spcPct val="0"/>
                        </a:spcBef>
                        <a:spcAft>
                          <a:spcPct val="0"/>
                        </a:spcAft>
                        <a:buClr>
                          <a:schemeClr val="accent1"/>
                        </a:buClr>
                        <a:buSzTx/>
                        <a:buFontTx/>
                        <a:buChar char="•"/>
                        <a:tabLst/>
                      </a:pPr>
                      <a:r>
                        <a:rPr kumimoji="0" lang="en-US" sz="1200" b="0" i="0" u="none" strike="noStrike" cap="none" normalizeH="0" baseline="0" smtClean="0">
                          <a:ln>
                            <a:noFill/>
                          </a:ln>
                          <a:solidFill>
                            <a:srgbClr val="000000"/>
                          </a:solidFill>
                          <a:effectLst/>
                          <a:latin typeface="Arial" pitchFamily="34" charset="0"/>
                          <a:ea typeface="MS PGothic" pitchFamily="34" charset="-128"/>
                          <a:cs typeface="Times New Roman" pitchFamily="18" charset="0"/>
                        </a:rPr>
                        <a:t>Oracle VM support included with Oracle’s Sun x86 systems support at no additional fees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E7"/>
                    </a:solidFill>
                  </a:tcPr>
                </a:tc>
              </a:tr>
              <a:tr h="542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MS PGothic" pitchFamily="34" charset="-128"/>
                        </a:rPr>
                        <a:t>Integrated Management</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CBCB"/>
                    </a:solidFill>
                  </a:tcPr>
                </a:tc>
                <a:tc>
                  <a:txBody>
                    <a:bodyPr/>
                    <a:lstStyle/>
                    <a:p>
                      <a:pPr marL="117475" marR="0" lvl="0" indent="-117475" algn="l" defTabSz="914400" rtl="0" eaLnBrk="1" fontAlgn="base" latinLnBrk="0" hangingPunct="1">
                        <a:lnSpc>
                          <a:spcPct val="90000"/>
                        </a:lnSpc>
                        <a:spcBef>
                          <a:spcPct val="0"/>
                        </a:spcBef>
                        <a:spcAft>
                          <a:spcPct val="0"/>
                        </a:spcAft>
                        <a:buClr>
                          <a:schemeClr val="accent1"/>
                        </a:buClr>
                        <a:buSzTx/>
                        <a:buFontTx/>
                        <a:buChar char="•"/>
                        <a:tabLst/>
                      </a:pPr>
                      <a:r>
                        <a:rPr kumimoji="0" lang="en-US" sz="1200" b="0" i="0" u="none" strike="noStrike" cap="none" normalizeH="0" baseline="0" smtClean="0">
                          <a:ln>
                            <a:noFill/>
                          </a:ln>
                          <a:solidFill>
                            <a:srgbClr val="000000"/>
                          </a:solidFill>
                          <a:effectLst/>
                          <a:latin typeface="Arial" pitchFamily="34" charset="0"/>
                          <a:ea typeface="MS PGothic" pitchFamily="34" charset="-128"/>
                          <a:cs typeface="Times New Roman" pitchFamily="18" charset="0"/>
                        </a:rPr>
                        <a:t>Single tool manages hypervisor, operating system, database and apps</a:t>
                      </a:r>
                    </a:p>
                    <a:p>
                      <a:pPr marL="117475" marR="0" lvl="0" indent="-117475" algn="l" defTabSz="914400" rtl="0" eaLnBrk="1" fontAlgn="base" latinLnBrk="0" hangingPunct="1">
                        <a:lnSpc>
                          <a:spcPct val="90000"/>
                        </a:lnSpc>
                        <a:spcBef>
                          <a:spcPct val="0"/>
                        </a:spcBef>
                        <a:spcAft>
                          <a:spcPct val="0"/>
                        </a:spcAft>
                        <a:buClr>
                          <a:schemeClr val="accent1"/>
                        </a:buClr>
                        <a:buSzTx/>
                        <a:buFontTx/>
                        <a:buChar char="•"/>
                        <a:tabLst/>
                      </a:pPr>
                      <a:r>
                        <a:rPr kumimoji="0" lang="en-US" sz="1200" b="0" i="0" u="none" strike="noStrike" cap="none" normalizeH="0" baseline="0" smtClean="0">
                          <a:ln>
                            <a:noFill/>
                          </a:ln>
                          <a:solidFill>
                            <a:srgbClr val="000000"/>
                          </a:solidFill>
                          <a:effectLst/>
                          <a:latin typeface="Arial" pitchFamily="34" charset="0"/>
                          <a:ea typeface="MS PGothic" pitchFamily="34" charset="-128"/>
                          <a:cs typeface="Times New Roman" pitchFamily="18" charset="0"/>
                        </a:rPr>
                        <a:t>Single point of support from Apps to Disk</a:t>
                      </a:r>
                    </a:p>
                    <a:p>
                      <a:pPr marL="117475" marR="0" lvl="0" indent="-117475" algn="l" defTabSz="914400" rtl="0" eaLnBrk="1" fontAlgn="base" latinLnBrk="0" hangingPunct="1">
                        <a:lnSpc>
                          <a:spcPct val="90000"/>
                        </a:lnSpc>
                        <a:spcBef>
                          <a:spcPct val="0"/>
                        </a:spcBef>
                        <a:spcAft>
                          <a:spcPct val="0"/>
                        </a:spcAft>
                        <a:buClr>
                          <a:schemeClr val="accent1"/>
                        </a:buClr>
                        <a:buSzTx/>
                        <a:buFontTx/>
                        <a:buChar char="•"/>
                        <a:tabLst/>
                      </a:pPr>
                      <a:r>
                        <a:rPr kumimoji="0" lang="en-US" sz="1200" b="0" i="0" u="none" strike="noStrike" cap="none" normalizeH="0" baseline="0" smtClean="0">
                          <a:ln>
                            <a:noFill/>
                          </a:ln>
                          <a:solidFill>
                            <a:srgbClr val="000000"/>
                          </a:solidFill>
                          <a:effectLst/>
                          <a:latin typeface="Arial" pitchFamily="34" charset="0"/>
                          <a:ea typeface="MS PGothic" pitchFamily="34" charset="-128"/>
                          <a:cs typeface="Times New Roman" pitchFamily="18" charset="0"/>
                        </a:rPr>
                        <a:t>VMware management can only manage the hypervisor</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CBCB"/>
                    </a:solidFill>
                  </a:tcPr>
                </a:tc>
              </a:tr>
              <a:tr h="701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MS PGothic" pitchFamily="34" charset="-128"/>
                        </a:rPr>
                        <a:t>Faster App Deployment</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E7"/>
                    </a:solidFill>
                  </a:tcPr>
                </a:tc>
                <a:tc>
                  <a:txBody>
                    <a:bodyPr/>
                    <a:lstStyle/>
                    <a:p>
                      <a:pPr marL="117475" marR="0" lvl="0" indent="-117475" algn="l" defTabSz="914400" rtl="0" eaLnBrk="1" fontAlgn="base" latinLnBrk="0" hangingPunct="1">
                        <a:lnSpc>
                          <a:spcPct val="90000"/>
                        </a:lnSpc>
                        <a:spcBef>
                          <a:spcPct val="0"/>
                        </a:spcBef>
                        <a:spcAft>
                          <a:spcPct val="0"/>
                        </a:spcAft>
                        <a:buClr>
                          <a:schemeClr val="accent1"/>
                        </a:buClr>
                        <a:buSzTx/>
                        <a:buFontTx/>
                        <a:buChar char="•"/>
                        <a:tabLst/>
                      </a:pPr>
                      <a:r>
                        <a:rPr kumimoji="0" lang="en-US" sz="1200" b="0" i="0" u="none" strike="noStrike" cap="none" normalizeH="0" baseline="0" smtClean="0">
                          <a:ln>
                            <a:noFill/>
                          </a:ln>
                          <a:solidFill>
                            <a:srgbClr val="000000"/>
                          </a:solidFill>
                          <a:effectLst/>
                          <a:latin typeface="Arial" pitchFamily="34" charset="0"/>
                          <a:ea typeface="MS PGothic" pitchFamily="34" charset="-128"/>
                          <a:cs typeface="Times New Roman" pitchFamily="18" charset="0"/>
                        </a:rPr>
                        <a:t>Oracle VM Templates and Oracle Virtual Assembly Builder enable deployment of enterprise software in minutes as opposed to days, and help create multi-tier software assemblies quickly – eg. PSFT, Siebel, EBS, more</a:t>
                      </a:r>
                    </a:p>
                    <a:p>
                      <a:pPr marL="117475" marR="0" lvl="0" indent="-117475" algn="l" defTabSz="914400" rtl="0" eaLnBrk="1" fontAlgn="base" latinLnBrk="0" hangingPunct="1">
                        <a:lnSpc>
                          <a:spcPct val="90000"/>
                        </a:lnSpc>
                        <a:spcBef>
                          <a:spcPct val="0"/>
                        </a:spcBef>
                        <a:spcAft>
                          <a:spcPct val="0"/>
                        </a:spcAft>
                        <a:buClr>
                          <a:schemeClr val="accent1"/>
                        </a:buClr>
                        <a:buSzTx/>
                        <a:buFontTx/>
                        <a:buChar char="•"/>
                        <a:tabLst/>
                      </a:pPr>
                      <a:r>
                        <a:rPr kumimoji="0" lang="en-US" sz="1200" b="0" i="0" u="none" strike="noStrike" cap="none" normalizeH="0" baseline="0" smtClean="0">
                          <a:ln>
                            <a:noFill/>
                          </a:ln>
                          <a:solidFill>
                            <a:srgbClr val="000000"/>
                          </a:solidFill>
                          <a:effectLst/>
                          <a:latin typeface="Arial" pitchFamily="34" charset="0"/>
                          <a:ea typeface="MS PGothic" pitchFamily="34" charset="-128"/>
                          <a:cs typeface="Times New Roman" pitchFamily="18" charset="0"/>
                        </a:rPr>
                        <a:t>VMware offers third party software appliances for testing and dev purposes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E7"/>
                    </a:solidFill>
                  </a:tcPr>
                </a:tc>
              </a:tr>
              <a:tr h="701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MS PGothic" pitchFamily="34" charset="-128"/>
                        </a:rPr>
                        <a:t>Scalability</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CBCB"/>
                    </a:solidFill>
                  </a:tcPr>
                </a:tc>
                <a:tc>
                  <a:txBody>
                    <a:bodyPr/>
                    <a:lstStyle/>
                    <a:p>
                      <a:pPr marL="117475" marR="0" lvl="0" indent="-117475" algn="l" defTabSz="914400" rtl="0" eaLnBrk="1" fontAlgn="base" latinLnBrk="0" hangingPunct="1">
                        <a:lnSpc>
                          <a:spcPct val="90000"/>
                        </a:lnSpc>
                        <a:spcBef>
                          <a:spcPct val="0"/>
                        </a:spcBef>
                        <a:spcAft>
                          <a:spcPct val="0"/>
                        </a:spcAft>
                        <a:buClr>
                          <a:schemeClr val="accent1"/>
                        </a:buClr>
                        <a:buSzTx/>
                        <a:buFontTx/>
                        <a:buChar char="•"/>
                        <a:tabLst/>
                      </a:pPr>
                      <a:r>
                        <a:rPr kumimoji="0" lang="en-US" sz="1200" b="0" i="0" u="none" strike="noStrike" cap="none" normalizeH="0" baseline="0" smtClean="0">
                          <a:ln>
                            <a:noFill/>
                          </a:ln>
                          <a:solidFill>
                            <a:srgbClr val="000000"/>
                          </a:solidFill>
                          <a:effectLst/>
                          <a:latin typeface="Arial" pitchFamily="34" charset="0"/>
                          <a:ea typeface="MS PGothic" pitchFamily="34" charset="-128"/>
                          <a:cs typeface="Times New Roman" pitchFamily="18" charset="0"/>
                        </a:rPr>
                        <a:t>With support for 128 vCPUs in each virtual machine, Oracle VM is 4 times more scalable than VMware which only supports 32 vCPUs per virtual machine.</a:t>
                      </a:r>
                    </a:p>
                    <a:p>
                      <a:pPr marL="117475" marR="0" lvl="0" indent="-117475" algn="l" defTabSz="914400" rtl="0" eaLnBrk="1" fontAlgn="base" latinLnBrk="0" hangingPunct="1">
                        <a:lnSpc>
                          <a:spcPct val="90000"/>
                        </a:lnSpc>
                        <a:spcBef>
                          <a:spcPct val="0"/>
                        </a:spcBef>
                        <a:spcAft>
                          <a:spcPct val="0"/>
                        </a:spcAft>
                        <a:buClr>
                          <a:schemeClr val="accent1"/>
                        </a:buClr>
                        <a:buSzTx/>
                        <a:buFontTx/>
                        <a:buChar char="•"/>
                        <a:tabLst/>
                      </a:pPr>
                      <a:r>
                        <a:rPr kumimoji="0" lang="en-US" sz="1200" b="0" i="0" u="none" strike="noStrike" cap="none" normalizeH="0" baseline="0" smtClean="0">
                          <a:ln>
                            <a:noFill/>
                          </a:ln>
                          <a:solidFill>
                            <a:srgbClr val="000000"/>
                          </a:solidFill>
                          <a:effectLst/>
                          <a:latin typeface="Arial" pitchFamily="34" charset="0"/>
                          <a:ea typeface="MS PGothic" pitchFamily="34" charset="-128"/>
                          <a:cs typeface="Times New Roman" pitchFamily="18" charset="0"/>
                        </a:rPr>
                        <a:t> Useful for virtualizing heavy duty database and applications workloads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CBCB"/>
                    </a:solidFill>
                  </a:tcPr>
                </a:tc>
              </a:tr>
            </a:tbl>
          </a:graphicData>
        </a:graphic>
      </p:graphicFrame>
      <p:sp>
        <p:nvSpPr>
          <p:cNvPr id="427032" name="Rectangle 2"/>
          <p:cNvSpPr>
            <a:spLocks noGrp="1" noChangeArrowheads="1"/>
          </p:cNvSpPr>
          <p:nvPr>
            <p:ph type="title"/>
          </p:nvPr>
        </p:nvSpPr>
        <p:spPr>
          <a:xfrm>
            <a:off x="838200" y="57150"/>
            <a:ext cx="7924800" cy="706438"/>
          </a:xfrm>
        </p:spPr>
        <p:txBody>
          <a:bodyPr/>
          <a:lstStyle/>
          <a:p>
            <a:r>
              <a:rPr lang="en-US" sz="2800" smtClean="0">
                <a:latin typeface="Arial" pitchFamily="34" charset="0"/>
              </a:rPr>
              <a:t>Oracle Delivers More Value Than VMware </a:t>
            </a:r>
            <a:endParaRPr lang="en-US" smtClean="0">
              <a:latin typeface="Arial" pitchFamily="34" charset="0"/>
            </a:endParaRPr>
          </a:p>
        </p:txBody>
      </p:sp>
    </p:spTree>
  </p:cSld>
  <p:clrMapOvr>
    <a:masterClrMapping/>
  </p:clrMapOvr>
  <p:transition spd="slow">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7" name="Rectangle 2"/>
          <p:cNvSpPr>
            <a:spLocks noGrp="1" noChangeArrowheads="1"/>
          </p:cNvSpPr>
          <p:nvPr>
            <p:ph type="title"/>
          </p:nvPr>
        </p:nvSpPr>
        <p:spPr>
          <a:xfrm>
            <a:off x="838200" y="93663"/>
            <a:ext cx="8001000" cy="706437"/>
          </a:xfrm>
        </p:spPr>
        <p:txBody>
          <a:bodyPr/>
          <a:lstStyle/>
          <a:p>
            <a:r>
              <a:rPr lang="en-US" sz="2800" smtClean="0">
                <a:latin typeface="Arial" pitchFamily="34" charset="0"/>
              </a:rPr>
              <a:t>Oracle Delivers More Value Than VMware </a:t>
            </a:r>
            <a:endParaRPr lang="en-US" smtClean="0">
              <a:latin typeface="Arial" pitchFamily="34" charset="0"/>
            </a:endParaRPr>
          </a:p>
        </p:txBody>
      </p:sp>
      <p:graphicFrame>
        <p:nvGraphicFramePr>
          <p:cNvPr id="5" name="Table 4"/>
          <p:cNvGraphicFramePr>
            <a:graphicFrameLocks noGrp="1"/>
          </p:cNvGraphicFramePr>
          <p:nvPr/>
        </p:nvGraphicFramePr>
        <p:xfrm>
          <a:off x="304800" y="736600"/>
          <a:ext cx="8534400" cy="3800858"/>
        </p:xfrm>
        <a:graphic>
          <a:graphicData uri="http://schemas.openxmlformats.org/drawingml/2006/table">
            <a:tbl>
              <a:tblPr/>
              <a:tblGrid>
                <a:gridCol w="1897063"/>
                <a:gridCol w="6637337"/>
              </a:tblGrid>
              <a:tr h="309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Arial" pitchFamily="34" charset="0"/>
                          <a:ea typeface="MS PGothic" pitchFamily="34" charset="-128"/>
                        </a:rPr>
                        <a:t>Reason</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Arial" pitchFamily="34" charset="0"/>
                          <a:ea typeface="MS PGothic" pitchFamily="34" charset="-128"/>
                        </a:rPr>
                        <a:t>Details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938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MS PGothic" pitchFamily="34" charset="-128"/>
                        </a:rPr>
                        <a:t>Architected for Efficiency</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CBCB"/>
                    </a:solidFill>
                  </a:tcPr>
                </a:tc>
                <a:tc>
                  <a:txBody>
                    <a:bodyPr/>
                    <a:lstStyle/>
                    <a:p>
                      <a:pPr marL="117475" marR="0" lvl="0" indent="-117475" algn="l" defTabSz="914400" rtl="0" eaLnBrk="1" fontAlgn="base" latinLnBrk="0" hangingPunct="1">
                        <a:lnSpc>
                          <a:spcPct val="90000"/>
                        </a:lnSpc>
                        <a:spcBef>
                          <a:spcPct val="0"/>
                        </a:spcBef>
                        <a:spcAft>
                          <a:spcPct val="0"/>
                        </a:spcAft>
                        <a:buClr>
                          <a:schemeClr val="accent1"/>
                        </a:buClr>
                        <a:buSzTx/>
                        <a:buFontTx/>
                        <a:buChar char="•"/>
                        <a:tabLst/>
                      </a:pPr>
                      <a:r>
                        <a:rPr kumimoji="0" lang="en-US" sz="1200" b="0" i="0" u="none" strike="noStrike" cap="none" normalizeH="0" baseline="0" smtClean="0">
                          <a:ln>
                            <a:noFill/>
                          </a:ln>
                          <a:solidFill>
                            <a:srgbClr val="000000"/>
                          </a:solidFill>
                          <a:effectLst/>
                          <a:latin typeface="Arial" pitchFamily="34" charset="0"/>
                          <a:ea typeface="MS PGothic" pitchFamily="34" charset="-128"/>
                          <a:cs typeface="Times New Roman" pitchFamily="18" charset="0"/>
                        </a:rPr>
                        <a:t>Oracle VM architected for low performance overhead when moving DB and Apps from physical to virtual servers</a:t>
                      </a:r>
                    </a:p>
                    <a:p>
                      <a:pPr marL="117475" marR="0" lvl="0" indent="-117475" algn="l" defTabSz="914400" rtl="0" eaLnBrk="1" fontAlgn="base" latinLnBrk="0" hangingPunct="1">
                        <a:lnSpc>
                          <a:spcPct val="90000"/>
                        </a:lnSpc>
                        <a:spcBef>
                          <a:spcPct val="0"/>
                        </a:spcBef>
                        <a:spcAft>
                          <a:spcPct val="0"/>
                        </a:spcAft>
                        <a:buClr>
                          <a:schemeClr val="accent1"/>
                        </a:buClr>
                        <a:buSzTx/>
                        <a:buFontTx/>
                        <a:buChar char="•"/>
                        <a:tabLst/>
                      </a:pPr>
                      <a:r>
                        <a:rPr kumimoji="0" lang="en-US" sz="1200" b="0" i="0" u="none" strike="noStrike" cap="none" normalizeH="0" baseline="0" smtClean="0">
                          <a:ln>
                            <a:noFill/>
                          </a:ln>
                          <a:solidFill>
                            <a:srgbClr val="000000"/>
                          </a:solidFill>
                          <a:effectLst/>
                          <a:latin typeface="Arial" pitchFamily="34" charset="0"/>
                          <a:ea typeface="MS PGothic" pitchFamily="34" charset="-128"/>
                          <a:cs typeface="Times New Roman" pitchFamily="18" charset="0"/>
                        </a:rPr>
                        <a:t>Same engineering team for Xen and Linux; better integration</a:t>
                      </a:r>
                    </a:p>
                    <a:p>
                      <a:pPr marL="117475" marR="0" lvl="0" indent="-117475" algn="l" defTabSz="914400" rtl="0" eaLnBrk="1" fontAlgn="base" latinLnBrk="0" hangingPunct="1">
                        <a:lnSpc>
                          <a:spcPct val="90000"/>
                        </a:lnSpc>
                        <a:spcBef>
                          <a:spcPct val="0"/>
                        </a:spcBef>
                        <a:spcAft>
                          <a:spcPct val="0"/>
                        </a:spcAft>
                        <a:buClr>
                          <a:schemeClr val="accent1"/>
                        </a:buClr>
                        <a:buSzTx/>
                        <a:buFontTx/>
                        <a:buChar char="•"/>
                        <a:tabLst/>
                      </a:pPr>
                      <a:r>
                        <a:rPr kumimoji="0" lang="en-US" sz="1200" b="0" i="0" u="none" strike="noStrike" cap="none" normalizeH="0" baseline="0" smtClean="0">
                          <a:ln>
                            <a:noFill/>
                          </a:ln>
                          <a:solidFill>
                            <a:srgbClr val="000000"/>
                          </a:solidFill>
                          <a:effectLst/>
                          <a:latin typeface="Arial" pitchFamily="34" charset="0"/>
                          <a:ea typeface="MS PGothic" pitchFamily="34" charset="-128"/>
                          <a:cs typeface="Times New Roman" pitchFamily="18" charset="0"/>
                        </a:rPr>
                        <a:t>Aggressive testing with real DB and Apps workloads</a:t>
                      </a:r>
                    </a:p>
                    <a:p>
                      <a:pPr marL="117475" marR="0" lvl="0" indent="-117475" algn="l" defTabSz="914400" rtl="0" eaLnBrk="1" fontAlgn="base" latinLnBrk="0" hangingPunct="1">
                        <a:lnSpc>
                          <a:spcPct val="90000"/>
                        </a:lnSpc>
                        <a:spcBef>
                          <a:spcPct val="0"/>
                        </a:spcBef>
                        <a:spcAft>
                          <a:spcPct val="0"/>
                        </a:spcAft>
                        <a:buClr>
                          <a:schemeClr val="accent1"/>
                        </a:buClr>
                        <a:buSzTx/>
                        <a:buFontTx/>
                        <a:buChar char="•"/>
                        <a:tabLst/>
                      </a:pPr>
                      <a:r>
                        <a:rPr kumimoji="0" lang="en-US" sz="1200" b="0" i="0" u="none" strike="noStrike" cap="none" normalizeH="0" baseline="0" smtClean="0">
                          <a:ln>
                            <a:noFill/>
                          </a:ln>
                          <a:solidFill>
                            <a:srgbClr val="000000"/>
                          </a:solidFill>
                          <a:effectLst/>
                          <a:latin typeface="Arial" pitchFamily="34" charset="0"/>
                          <a:ea typeface="MS PGothic" pitchFamily="34" charset="-128"/>
                          <a:cs typeface="Times New Roman" pitchFamily="18" charset="0"/>
                        </a:rPr>
                        <a:t>VMware’s architecture is prone to high performance overhead</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CBCB"/>
                    </a:solidFill>
                  </a:tcPr>
                </a:tc>
              </a:tr>
              <a:tr h="892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MS PGothic" pitchFamily="34" charset="-128"/>
                        </a:rPr>
                        <a:t>Better High Availability (HA)</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E7"/>
                    </a:solidFill>
                  </a:tcPr>
                </a:tc>
                <a:tc>
                  <a:txBody>
                    <a:bodyPr/>
                    <a:lstStyle/>
                    <a:p>
                      <a:pPr marL="117475" marR="0" lvl="0" indent="-117475" algn="l" defTabSz="914400" rtl="0" eaLnBrk="1" fontAlgn="base" latinLnBrk="0" hangingPunct="1">
                        <a:lnSpc>
                          <a:spcPct val="90000"/>
                        </a:lnSpc>
                        <a:spcBef>
                          <a:spcPct val="0"/>
                        </a:spcBef>
                        <a:spcAft>
                          <a:spcPct val="0"/>
                        </a:spcAft>
                        <a:buClr>
                          <a:schemeClr val="accent1"/>
                        </a:buClr>
                        <a:buSzTx/>
                        <a:buFontTx/>
                        <a:buChar char="•"/>
                        <a:tabLst/>
                      </a:pPr>
                      <a:r>
                        <a:rPr kumimoji="0" lang="en-US" sz="1200" b="0" i="0" u="none" strike="noStrike" cap="none" normalizeH="0" baseline="0" smtClean="0">
                          <a:ln>
                            <a:noFill/>
                          </a:ln>
                          <a:solidFill>
                            <a:srgbClr val="000000"/>
                          </a:solidFill>
                          <a:effectLst/>
                          <a:latin typeface="Arial" pitchFamily="34" charset="0"/>
                          <a:ea typeface="MS PGothic" pitchFamily="34" charset="-128"/>
                          <a:cs typeface="Times New Roman" pitchFamily="18" charset="0"/>
                        </a:rPr>
                        <a:t>Unlike VMware, Oracle offers HA for the entire stack, not just the hypervisor</a:t>
                      </a:r>
                    </a:p>
                    <a:p>
                      <a:pPr marL="117475" marR="0" lvl="0" indent="-117475" algn="l" defTabSz="914400" rtl="0" eaLnBrk="1" fontAlgn="base" latinLnBrk="0" hangingPunct="1">
                        <a:lnSpc>
                          <a:spcPct val="90000"/>
                        </a:lnSpc>
                        <a:spcBef>
                          <a:spcPct val="0"/>
                        </a:spcBef>
                        <a:spcAft>
                          <a:spcPct val="0"/>
                        </a:spcAft>
                        <a:buClr>
                          <a:schemeClr val="accent1"/>
                        </a:buClr>
                        <a:buSzTx/>
                        <a:buFontTx/>
                        <a:buChar char="•"/>
                        <a:tabLst/>
                      </a:pPr>
                      <a:r>
                        <a:rPr kumimoji="0" lang="en-US" sz="1200" b="0" i="0" u="none" strike="noStrike" cap="none" normalizeH="0" baseline="0" smtClean="0">
                          <a:ln>
                            <a:noFill/>
                          </a:ln>
                          <a:solidFill>
                            <a:srgbClr val="000000"/>
                          </a:solidFill>
                          <a:effectLst/>
                          <a:latin typeface="Arial" pitchFamily="34" charset="0"/>
                          <a:ea typeface="MS PGothic" pitchFamily="34" charset="-128"/>
                          <a:cs typeface="Times New Roman" pitchFamily="18" charset="0"/>
                        </a:rPr>
                        <a:t>Oracle VM customers can use Oracle Clusterware for additional HA</a:t>
                      </a:r>
                    </a:p>
                    <a:p>
                      <a:pPr marL="117475" marR="0" lvl="0" indent="-117475" algn="l" defTabSz="914400" rtl="0" eaLnBrk="1" fontAlgn="base" latinLnBrk="0" hangingPunct="1">
                        <a:lnSpc>
                          <a:spcPct val="90000"/>
                        </a:lnSpc>
                        <a:spcBef>
                          <a:spcPct val="0"/>
                        </a:spcBef>
                        <a:spcAft>
                          <a:spcPct val="0"/>
                        </a:spcAft>
                        <a:buClr>
                          <a:schemeClr val="accent1"/>
                        </a:buClr>
                        <a:buSzTx/>
                        <a:buFontTx/>
                        <a:buChar char="•"/>
                        <a:tabLst/>
                      </a:pPr>
                      <a:r>
                        <a:rPr kumimoji="0" lang="en-US" sz="1200" b="0" i="0" u="none" strike="noStrike" cap="none" normalizeH="0" baseline="0" smtClean="0">
                          <a:ln>
                            <a:noFill/>
                          </a:ln>
                          <a:solidFill>
                            <a:srgbClr val="000000"/>
                          </a:solidFill>
                          <a:effectLst/>
                          <a:latin typeface="Arial" pitchFamily="34" charset="0"/>
                          <a:ea typeface="MS PGothic" pitchFamily="34" charset="-128"/>
                          <a:cs typeface="Times New Roman" pitchFamily="18" charset="0"/>
                        </a:rPr>
                        <a:t>Clustering and virtualization complementary; RAC works with Oracle VM</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E7"/>
                    </a:solidFill>
                  </a:tcPr>
                </a:tc>
              </a:tr>
              <a:tr h="592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MS PGothic" pitchFamily="34" charset="-128"/>
                        </a:rPr>
                        <a:t>Virtualization Built into the System</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CBCB"/>
                    </a:solidFill>
                  </a:tcPr>
                </a:tc>
                <a:tc>
                  <a:txBody>
                    <a:bodyPr/>
                    <a:lstStyle/>
                    <a:p>
                      <a:pPr marL="117475" marR="0" lvl="0" indent="-117475" algn="l" defTabSz="914400" rtl="0" eaLnBrk="1" fontAlgn="base" latinLnBrk="0" hangingPunct="1">
                        <a:lnSpc>
                          <a:spcPct val="90000"/>
                        </a:lnSpc>
                        <a:spcBef>
                          <a:spcPct val="0"/>
                        </a:spcBef>
                        <a:spcAft>
                          <a:spcPct val="0"/>
                        </a:spcAft>
                        <a:buClr>
                          <a:schemeClr val="accent1"/>
                        </a:buClr>
                        <a:buSzTx/>
                        <a:buFontTx/>
                        <a:buChar char="•"/>
                        <a:tabLst/>
                      </a:pPr>
                      <a:r>
                        <a:rPr kumimoji="0" lang="en-US" sz="1200" b="0" i="0" u="none" strike="noStrike" cap="none" normalizeH="0" baseline="0" smtClean="0">
                          <a:ln>
                            <a:noFill/>
                          </a:ln>
                          <a:solidFill>
                            <a:srgbClr val="000000"/>
                          </a:solidFill>
                          <a:effectLst/>
                          <a:latin typeface="Arial" pitchFamily="34" charset="0"/>
                          <a:ea typeface="MS PGothic" pitchFamily="34" charset="-128"/>
                          <a:cs typeface="Times New Roman" pitchFamily="18" charset="0"/>
                        </a:rPr>
                        <a:t>Included with Sun x86 systems</a:t>
                      </a:r>
                    </a:p>
                    <a:p>
                      <a:pPr marL="117475" marR="0" lvl="0" indent="-117475" algn="l" defTabSz="914400" rtl="0" eaLnBrk="1" fontAlgn="base" latinLnBrk="0" hangingPunct="1">
                        <a:lnSpc>
                          <a:spcPct val="90000"/>
                        </a:lnSpc>
                        <a:spcBef>
                          <a:spcPct val="0"/>
                        </a:spcBef>
                        <a:spcAft>
                          <a:spcPct val="0"/>
                        </a:spcAft>
                        <a:buClr>
                          <a:schemeClr val="accent1"/>
                        </a:buClr>
                        <a:buSzTx/>
                        <a:buFontTx/>
                        <a:buChar char="•"/>
                        <a:tabLst/>
                      </a:pPr>
                      <a:r>
                        <a:rPr kumimoji="0" lang="en-US" sz="1200" b="0" i="0" u="none" strike="noStrike" cap="none" normalizeH="0" baseline="0" smtClean="0">
                          <a:ln>
                            <a:noFill/>
                          </a:ln>
                          <a:solidFill>
                            <a:srgbClr val="000000"/>
                          </a:solidFill>
                          <a:effectLst/>
                          <a:latin typeface="Arial" pitchFamily="34" charset="0"/>
                          <a:ea typeface="MS PGothic" pitchFamily="34" charset="-128"/>
                          <a:cs typeface="Times New Roman" pitchFamily="18" charset="0"/>
                        </a:rPr>
                        <a:t>Besides Oracle VM, Oracle also offers Solaris Containers, virtualization built into Oracle Solaris,. And Dynamic Domains built into the M-series hardware</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CBCB"/>
                    </a:solidFill>
                  </a:tcPr>
                </a:tc>
              </a:tr>
              <a:tr h="506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MS PGothic" pitchFamily="34" charset="-128"/>
                        </a:rPr>
                        <a:t>Comprehensive Platform Support</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E7"/>
                    </a:solidFill>
                  </a:tcPr>
                </a:tc>
                <a:tc>
                  <a:txBody>
                    <a:bodyPr/>
                    <a:lstStyle/>
                    <a:p>
                      <a:pPr marL="117475" marR="0" lvl="0" indent="-117475" algn="l" defTabSz="914400" rtl="0" eaLnBrk="1" fontAlgn="base" latinLnBrk="0" hangingPunct="1">
                        <a:lnSpc>
                          <a:spcPct val="90000"/>
                        </a:lnSpc>
                        <a:spcBef>
                          <a:spcPct val="0"/>
                        </a:spcBef>
                        <a:spcAft>
                          <a:spcPct val="0"/>
                        </a:spcAft>
                        <a:buClr>
                          <a:schemeClr val="accent1"/>
                        </a:buClr>
                        <a:buSzTx/>
                        <a:buFontTx/>
                        <a:buChar char="•"/>
                        <a:tabLst/>
                      </a:pPr>
                      <a:r>
                        <a:rPr kumimoji="0" lang="en-US" sz="1200" b="0" i="0" u="none" strike="noStrike" cap="none" normalizeH="0" baseline="0" smtClean="0">
                          <a:ln>
                            <a:noFill/>
                          </a:ln>
                          <a:solidFill>
                            <a:srgbClr val="000000"/>
                          </a:solidFill>
                          <a:effectLst/>
                          <a:latin typeface="Arial" pitchFamily="34" charset="0"/>
                          <a:ea typeface="MS PGothic" pitchFamily="34" charset="-128"/>
                          <a:cs typeface="Times New Roman" pitchFamily="18" charset="0"/>
                        </a:rPr>
                        <a:t>While VMware only supports x86 architecture, Oracle VM supports both x86 and SPARC architectures.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E7"/>
                    </a:solidFill>
                  </a:tcPr>
                </a:tc>
              </a:tr>
              <a:tr h="561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MS PGothic" pitchFamily="34" charset="-128"/>
                        </a:rPr>
                        <a:t>Integrated Support</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CBCB"/>
                    </a:solidFill>
                  </a:tcPr>
                </a:tc>
                <a:tc>
                  <a:txBody>
                    <a:bodyPr/>
                    <a:lstStyle/>
                    <a:p>
                      <a:pPr marL="117475" marR="0" lvl="0" indent="-117475" algn="l" defTabSz="914400" rtl="0" eaLnBrk="1" fontAlgn="base" latinLnBrk="0" hangingPunct="1">
                        <a:lnSpc>
                          <a:spcPct val="90000"/>
                        </a:lnSpc>
                        <a:spcBef>
                          <a:spcPct val="0"/>
                        </a:spcBef>
                        <a:spcAft>
                          <a:spcPct val="0"/>
                        </a:spcAft>
                        <a:buClr>
                          <a:schemeClr val="accent1"/>
                        </a:buClr>
                        <a:buSzTx/>
                        <a:buFontTx/>
                        <a:buChar char="•"/>
                        <a:tabLst/>
                      </a:pPr>
                      <a:r>
                        <a:rPr kumimoji="0" lang="en-US" sz="1200" b="0" i="0" u="none" strike="noStrike" cap="none" normalizeH="0" baseline="0" smtClean="0">
                          <a:ln>
                            <a:noFill/>
                          </a:ln>
                          <a:solidFill>
                            <a:srgbClr val="000000"/>
                          </a:solidFill>
                          <a:effectLst/>
                          <a:latin typeface="Arial" pitchFamily="34" charset="0"/>
                          <a:ea typeface="MS PGothic" pitchFamily="34" charset="-128"/>
                          <a:cs typeface="Times New Roman" pitchFamily="18" charset="0"/>
                        </a:rPr>
                        <a:t>One call to Oracle for the complete stack; no finger pointing</a:t>
                      </a:r>
                    </a:p>
                    <a:p>
                      <a:pPr marL="117475" marR="0" lvl="0" indent="-117475" algn="l" defTabSz="914400" rtl="0" eaLnBrk="1" fontAlgn="base" latinLnBrk="0" hangingPunct="1">
                        <a:lnSpc>
                          <a:spcPct val="90000"/>
                        </a:lnSpc>
                        <a:spcBef>
                          <a:spcPct val="0"/>
                        </a:spcBef>
                        <a:spcAft>
                          <a:spcPct val="0"/>
                        </a:spcAft>
                        <a:buClr>
                          <a:schemeClr val="accent1"/>
                        </a:buClr>
                        <a:buSzTx/>
                        <a:buFontTx/>
                        <a:buChar char="•"/>
                        <a:tabLst/>
                      </a:pPr>
                      <a:r>
                        <a:rPr kumimoji="0" lang="en-US" sz="1200" b="0" i="0" u="none" strike="noStrike" cap="none" normalizeH="0" baseline="0" smtClean="0">
                          <a:ln>
                            <a:noFill/>
                          </a:ln>
                          <a:solidFill>
                            <a:srgbClr val="000000"/>
                          </a:solidFill>
                          <a:effectLst/>
                          <a:latin typeface="Arial" pitchFamily="34" charset="0"/>
                          <a:ea typeface="MS PGothic" pitchFamily="34" charset="-128"/>
                          <a:cs typeface="Times New Roman" pitchFamily="18" charset="0"/>
                        </a:rPr>
                        <a:t>Faster time to resolution</a:t>
                      </a:r>
                    </a:p>
                    <a:p>
                      <a:pPr marL="117475" marR="0" lvl="0" indent="-117475" algn="l" defTabSz="914400" rtl="0" eaLnBrk="1" fontAlgn="base" latinLnBrk="0" hangingPunct="1">
                        <a:lnSpc>
                          <a:spcPct val="90000"/>
                        </a:lnSpc>
                        <a:spcBef>
                          <a:spcPct val="0"/>
                        </a:spcBef>
                        <a:spcAft>
                          <a:spcPct val="0"/>
                        </a:spcAft>
                        <a:buClr>
                          <a:schemeClr val="accent1"/>
                        </a:buClr>
                        <a:buSzTx/>
                        <a:buFontTx/>
                        <a:buChar char="•"/>
                        <a:tabLst/>
                      </a:pPr>
                      <a:r>
                        <a:rPr kumimoji="0" lang="en-US" sz="1200" b="0" i="0" u="none" strike="noStrike" cap="none" normalizeH="0" baseline="0" smtClean="0">
                          <a:ln>
                            <a:noFill/>
                          </a:ln>
                          <a:solidFill>
                            <a:srgbClr val="000000"/>
                          </a:solidFill>
                          <a:effectLst/>
                          <a:latin typeface="Arial" pitchFamily="34" charset="0"/>
                          <a:ea typeface="MS PGothic" pitchFamily="34" charset="-128"/>
                          <a:cs typeface="Times New Roman" pitchFamily="18" charset="0"/>
                        </a:rPr>
                        <a:t>Better performance  for virtual database and apps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CBCB"/>
                    </a:solidFill>
                  </a:tcPr>
                </a:tc>
              </a:tr>
            </a:tbl>
          </a:graphicData>
        </a:graphic>
      </p:graphicFrame>
    </p:spTree>
  </p:cSld>
  <p:clrMapOvr>
    <a:masterClrMapping/>
  </p:clrMapOvr>
  <p:transition spd="slow">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56588" y="258259"/>
            <a:ext cx="8189843" cy="1550661"/>
          </a:xfrm>
        </p:spPr>
        <p:txBody>
          <a:bodyPr/>
          <a:lstStyle/>
          <a:p>
            <a:r>
              <a:rPr lang="en-US" sz="2000" b="1" dirty="0" smtClean="0"/>
              <a:t>UMASS Cuts IT Overhead by 60% with Oracle VM</a:t>
            </a:r>
            <a:br>
              <a:rPr lang="en-US" sz="2000" b="1" dirty="0" smtClean="0"/>
            </a:br>
            <a:r>
              <a:rPr lang="en-US" sz="2000" dirty="0" smtClean="0"/>
              <a:t>“About 80 percent of our applications are from Oracle, so if Oracle can provide support from top to bottom, it makes sense for us to take advantage of that.”</a:t>
            </a:r>
          </a:p>
        </p:txBody>
      </p:sp>
      <p:sp>
        <p:nvSpPr>
          <p:cNvPr id="9" name="Content Placeholder 8"/>
          <p:cNvSpPr>
            <a:spLocks noGrp="1"/>
          </p:cNvSpPr>
          <p:nvPr>
            <p:ph idx="1"/>
          </p:nvPr>
        </p:nvSpPr>
        <p:spPr>
          <a:xfrm>
            <a:off x="619197" y="1966775"/>
            <a:ext cx="7792822" cy="854637"/>
          </a:xfrm>
        </p:spPr>
        <p:txBody>
          <a:bodyPr/>
          <a:lstStyle/>
          <a:p>
            <a:r>
              <a:rPr lang="en-US" dirty="0" smtClean="0"/>
              <a:t>Michael Poole</a:t>
            </a:r>
          </a:p>
          <a:p>
            <a:r>
              <a:rPr lang="en-US" sz="1600" b="0" dirty="0" smtClean="0"/>
              <a:t>Chief Technology Officer, University of Massachusetts</a:t>
            </a:r>
            <a:endParaRPr lang="en-US" sz="1600" b="0" dirty="0"/>
          </a:p>
        </p:txBody>
      </p:sp>
      <p:pic>
        <p:nvPicPr>
          <p:cNvPr id="5" name="Picture 4" descr="umass2"/>
          <p:cNvPicPr>
            <a:picLocks noChangeAspect="1" noChangeArrowheads="1"/>
          </p:cNvPicPr>
          <p:nvPr/>
        </p:nvPicPr>
        <p:blipFill>
          <a:blip r:embed="rId3" cstate="print"/>
          <a:srcRect/>
          <a:stretch>
            <a:fillRect/>
          </a:stretch>
        </p:blipFill>
        <p:spPr bwMode="auto">
          <a:xfrm>
            <a:off x="3702884" y="3220279"/>
            <a:ext cx="2361904" cy="1062506"/>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7" name="Rectangle 2"/>
          <p:cNvSpPr>
            <a:spLocks noGrp="1" noChangeArrowheads="1"/>
          </p:cNvSpPr>
          <p:nvPr>
            <p:ph type="title"/>
          </p:nvPr>
        </p:nvSpPr>
        <p:spPr>
          <a:xfrm>
            <a:off x="889000" y="228600"/>
            <a:ext cx="7988300" cy="706438"/>
          </a:xfrm>
        </p:spPr>
        <p:txBody>
          <a:bodyPr/>
          <a:lstStyle/>
          <a:p>
            <a:r>
              <a:rPr lang="en-US" smtClean="0"/>
              <a:t>Evolving IT Needs</a:t>
            </a:r>
          </a:p>
        </p:txBody>
      </p:sp>
      <p:sp>
        <p:nvSpPr>
          <p:cNvPr id="367618" name="Rectangle 3"/>
          <p:cNvSpPr>
            <a:spLocks noGrp="1" noChangeArrowheads="1"/>
          </p:cNvSpPr>
          <p:nvPr>
            <p:ph type="body" idx="1"/>
          </p:nvPr>
        </p:nvSpPr>
        <p:spPr>
          <a:xfrm>
            <a:off x="685800" y="928688"/>
            <a:ext cx="7537450" cy="3257550"/>
          </a:xfrm>
        </p:spPr>
        <p:txBody>
          <a:bodyPr/>
          <a:lstStyle/>
          <a:p>
            <a:r>
              <a:rPr lang="en-US" sz="2000" smtClean="0"/>
              <a:t>“Datacenters” are becoming “Service Centers”</a:t>
            </a:r>
          </a:p>
          <a:p>
            <a:r>
              <a:rPr lang="en-US" sz="2000" smtClean="0"/>
              <a:t>Cloud computing is driving the need to deliver complete integrated stacks, not just components</a:t>
            </a:r>
          </a:p>
          <a:p>
            <a:r>
              <a:rPr lang="en-US" sz="2000" smtClean="0"/>
              <a:t>On-going need for greater optimization &amp; efficiency </a:t>
            </a:r>
          </a:p>
          <a:p>
            <a:r>
              <a:rPr lang="en-US" sz="2000" smtClean="0"/>
              <a:t>Requirements are going beyond “just” operating systems provisioning</a:t>
            </a:r>
          </a:p>
          <a:p>
            <a:r>
              <a:rPr lang="en-US" sz="2000" smtClean="0"/>
              <a:t>Isolated hypervisors are not good enough</a:t>
            </a:r>
          </a:p>
          <a:p>
            <a:r>
              <a:rPr lang="en-US" sz="2000" smtClean="0"/>
              <a:t>Users need full stack provisioning and management</a:t>
            </a:r>
          </a:p>
          <a:p>
            <a:endParaRPr lang="en-US" sz="2000" smtClean="0"/>
          </a:p>
        </p:txBody>
      </p:sp>
      <p:sp>
        <p:nvSpPr>
          <p:cNvPr id="367620" name="Rectangle 38"/>
          <p:cNvSpPr>
            <a:spLocks/>
          </p:cNvSpPr>
          <p:nvPr/>
        </p:nvSpPr>
        <p:spPr bwMode="auto">
          <a:xfrm>
            <a:off x="762000" y="3992563"/>
            <a:ext cx="7553325" cy="465137"/>
          </a:xfrm>
          <a:prstGeom prst="rect">
            <a:avLst/>
          </a:prstGeom>
          <a:solidFill>
            <a:srgbClr val="FD0000"/>
          </a:solidFill>
          <a:ln w="12700">
            <a:noFill/>
            <a:miter lim="800000"/>
            <a:headEnd/>
            <a:tailEnd/>
          </a:ln>
        </p:spPr>
        <p:txBody>
          <a:bodyPr lIns="0" tIns="0" rIns="0" bIns="0"/>
          <a:lstStyle/>
          <a:p>
            <a:pPr>
              <a:lnSpc>
                <a:spcPct val="90000"/>
              </a:lnSpc>
              <a:buClr>
                <a:srgbClr val="FD0000"/>
              </a:buClr>
            </a:pPr>
            <a:endParaRPr lang="en-US" sz="2400">
              <a:solidFill>
                <a:srgbClr val="000000"/>
              </a:solidFill>
              <a:latin typeface="Times" charset="0"/>
              <a:sym typeface="Times" charset="0"/>
            </a:endParaRPr>
          </a:p>
        </p:txBody>
      </p:sp>
      <p:sp>
        <p:nvSpPr>
          <p:cNvPr id="367621" name="Rectangle 39"/>
          <p:cNvSpPr>
            <a:spLocks/>
          </p:cNvSpPr>
          <p:nvPr/>
        </p:nvSpPr>
        <p:spPr bwMode="auto">
          <a:xfrm>
            <a:off x="1385888" y="4059238"/>
            <a:ext cx="6354762" cy="314325"/>
          </a:xfrm>
          <a:prstGeom prst="rect">
            <a:avLst/>
          </a:prstGeom>
          <a:noFill/>
          <a:ln w="12700">
            <a:noFill/>
            <a:miter lim="800000"/>
            <a:headEnd/>
            <a:tailEnd/>
          </a:ln>
        </p:spPr>
        <p:txBody>
          <a:bodyPr lIns="0" tIns="0" rIns="0" bIns="0" anchor="ctr"/>
          <a:lstStyle/>
          <a:p>
            <a:pPr algn="ctr">
              <a:lnSpc>
                <a:spcPct val="90000"/>
              </a:lnSpc>
              <a:spcBef>
                <a:spcPts val="1050"/>
              </a:spcBef>
              <a:buClr>
                <a:srgbClr val="FD0000"/>
              </a:buClr>
            </a:pPr>
            <a:r>
              <a:rPr lang="en-US" sz="2400" b="1">
                <a:solidFill>
                  <a:srgbClr val="FFFFFF"/>
                </a:solidFill>
                <a:sym typeface="Arial" pitchFamily="34" charset="0"/>
              </a:rPr>
              <a:t>IT Needs to Deliver Ready to Run Services</a:t>
            </a: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56588" y="397408"/>
            <a:ext cx="8189843" cy="1312124"/>
          </a:xfrm>
        </p:spPr>
        <p:txBody>
          <a:bodyPr/>
          <a:lstStyle/>
          <a:p>
            <a:pPr eaLnBrk="1" hangingPunct="1"/>
            <a:r>
              <a:rPr lang="en-US" sz="2000" b="1" dirty="0" smtClean="0"/>
              <a:t>“In the past, it used to take 6 to 10 weeks to provision a physical server. With Oracle VM, we can have a virtual machine up and running in 35 minutes.”</a:t>
            </a:r>
            <a:r>
              <a:rPr lang="en-US" sz="2000" b="1" dirty="0" smtClean="0">
                <a:solidFill>
                  <a:srgbClr val="FFFFFF"/>
                </a:solidFill>
              </a:rPr>
              <a:t/>
            </a:r>
            <a:br>
              <a:rPr lang="en-US" sz="2000" b="1" dirty="0" smtClean="0">
                <a:solidFill>
                  <a:srgbClr val="FFFFFF"/>
                </a:solidFill>
              </a:rPr>
            </a:br>
            <a:endParaRPr lang="en-US" sz="2000" b="1" dirty="0" smtClean="0">
              <a:solidFill>
                <a:srgbClr val="000000"/>
              </a:solidFill>
            </a:endParaRPr>
          </a:p>
        </p:txBody>
      </p:sp>
      <p:sp>
        <p:nvSpPr>
          <p:cNvPr id="9" name="Content Placeholder 8"/>
          <p:cNvSpPr>
            <a:spLocks noGrp="1"/>
          </p:cNvSpPr>
          <p:nvPr>
            <p:ph idx="1"/>
          </p:nvPr>
        </p:nvSpPr>
        <p:spPr>
          <a:xfrm>
            <a:off x="619197" y="1966775"/>
            <a:ext cx="7792822" cy="854637"/>
          </a:xfrm>
        </p:spPr>
        <p:txBody>
          <a:bodyPr/>
          <a:lstStyle/>
          <a:p>
            <a:r>
              <a:rPr lang="en-US" dirty="0" smtClean="0"/>
              <a:t>Christine Varga</a:t>
            </a:r>
          </a:p>
          <a:p>
            <a:r>
              <a:rPr lang="en-US" sz="1600" b="0" dirty="0" smtClean="0"/>
              <a:t>Business Systems Analyst, Parks Victoria</a:t>
            </a:r>
            <a:endParaRPr lang="en-US" sz="1600" b="0" dirty="0"/>
          </a:p>
        </p:txBody>
      </p:sp>
      <p:pic>
        <p:nvPicPr>
          <p:cNvPr id="6" name="Picture 6" descr="parksvic.tiff"/>
          <p:cNvPicPr>
            <a:picLocks noChangeAspect="1"/>
          </p:cNvPicPr>
          <p:nvPr/>
        </p:nvPicPr>
        <p:blipFill>
          <a:blip r:embed="rId3" cstate="print"/>
          <a:srcRect/>
          <a:stretch>
            <a:fillRect/>
          </a:stretch>
        </p:blipFill>
        <p:spPr bwMode="auto">
          <a:xfrm>
            <a:off x="3918928" y="3279913"/>
            <a:ext cx="1831311" cy="961949"/>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56588" y="397408"/>
            <a:ext cx="8189843" cy="1312124"/>
          </a:xfrm>
        </p:spPr>
        <p:txBody>
          <a:bodyPr/>
          <a:lstStyle/>
          <a:p>
            <a:pPr eaLnBrk="1" hangingPunct="1"/>
            <a:r>
              <a:rPr lang="en-US" sz="1800" b="1" dirty="0" smtClean="0"/>
              <a:t>“</a:t>
            </a:r>
            <a:r>
              <a:rPr lang="en-US" sz="2000" b="1" dirty="0" smtClean="0"/>
              <a:t>We can use existing Oracle VM Templates to build fully-blown, fully-installed, fully-configured environments to support specific new technologies or development requirements.  We can simply grab a template and have a fully deployable system very quickly.”</a:t>
            </a:r>
            <a:r>
              <a:rPr lang="en-US" sz="2000" b="1" dirty="0" smtClean="0">
                <a:solidFill>
                  <a:srgbClr val="000000"/>
                </a:solidFill>
              </a:rPr>
              <a:t/>
            </a:r>
            <a:br>
              <a:rPr lang="en-US" sz="2000" b="1" dirty="0" smtClean="0">
                <a:solidFill>
                  <a:srgbClr val="000000"/>
                </a:solidFill>
              </a:rPr>
            </a:br>
            <a:r>
              <a:rPr lang="en-US" sz="2000" b="1" dirty="0" smtClean="0">
                <a:solidFill>
                  <a:srgbClr val="FFFFFF"/>
                </a:solidFill>
              </a:rPr>
              <a:t/>
            </a:r>
            <a:br>
              <a:rPr lang="en-US" sz="2000" b="1" dirty="0" smtClean="0">
                <a:solidFill>
                  <a:srgbClr val="FFFFFF"/>
                </a:solidFill>
              </a:rPr>
            </a:br>
            <a:endParaRPr lang="en-US" sz="2000" b="1" dirty="0" smtClean="0">
              <a:solidFill>
                <a:srgbClr val="000000"/>
              </a:solidFill>
            </a:endParaRPr>
          </a:p>
        </p:txBody>
      </p:sp>
      <p:sp>
        <p:nvSpPr>
          <p:cNvPr id="9" name="Content Placeholder 8"/>
          <p:cNvSpPr>
            <a:spLocks noGrp="1"/>
          </p:cNvSpPr>
          <p:nvPr>
            <p:ph idx="1"/>
          </p:nvPr>
        </p:nvSpPr>
        <p:spPr>
          <a:xfrm>
            <a:off x="619197" y="1966775"/>
            <a:ext cx="7792822" cy="854637"/>
          </a:xfrm>
        </p:spPr>
        <p:txBody>
          <a:bodyPr/>
          <a:lstStyle/>
          <a:p>
            <a:r>
              <a:rPr lang="en-US" dirty="0" smtClean="0"/>
              <a:t>Raymond Payne</a:t>
            </a:r>
          </a:p>
          <a:p>
            <a:r>
              <a:rPr lang="en-US" sz="1600" b="0" dirty="0" smtClean="0"/>
              <a:t>Principal Systems Architect, Johns Hopkins Applied Physics Lab</a:t>
            </a:r>
            <a:endParaRPr lang="en-US" sz="1600" b="0" dirty="0"/>
          </a:p>
        </p:txBody>
      </p:sp>
      <p:pic>
        <p:nvPicPr>
          <p:cNvPr id="5" name="Picture 7" descr="apl.jpg"/>
          <p:cNvPicPr>
            <a:picLocks noChangeAspect="1"/>
          </p:cNvPicPr>
          <p:nvPr/>
        </p:nvPicPr>
        <p:blipFill>
          <a:blip r:embed="rId3" cstate="print"/>
          <a:srcRect/>
          <a:stretch>
            <a:fillRect/>
          </a:stretch>
        </p:blipFill>
        <p:spPr bwMode="auto">
          <a:xfrm>
            <a:off x="2917836" y="3329609"/>
            <a:ext cx="4163245" cy="84801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889000" y="180975"/>
            <a:ext cx="7581900" cy="642938"/>
          </a:xfrm>
        </p:spPr>
        <p:txBody>
          <a:bodyPr/>
          <a:lstStyle/>
          <a:p>
            <a:r>
              <a:rPr lang="en-US" smtClean="0"/>
              <a:t>Oracle Eco-Enterprise Innovation Awards</a:t>
            </a:r>
          </a:p>
        </p:txBody>
      </p:sp>
      <p:sp>
        <p:nvSpPr>
          <p:cNvPr id="16386" name="Content Placeholder 2"/>
          <p:cNvSpPr>
            <a:spLocks noGrp="1"/>
          </p:cNvSpPr>
          <p:nvPr>
            <p:ph idx="1"/>
          </p:nvPr>
        </p:nvSpPr>
        <p:spPr>
          <a:xfrm>
            <a:off x="876300" y="952500"/>
            <a:ext cx="7929770" cy="1911350"/>
          </a:xfrm>
        </p:spPr>
        <p:txBody>
          <a:bodyPr/>
          <a:lstStyle/>
          <a:p>
            <a:r>
              <a:rPr lang="en-US" sz="1900" dirty="0" smtClean="0"/>
              <a:t>Prestigious award, recognizing customers using Oracle products to support sustainability initiatives and reduce environmental impact</a:t>
            </a:r>
          </a:p>
          <a:p>
            <a:r>
              <a:rPr lang="en-US" sz="1900" dirty="0" smtClean="0"/>
              <a:t>Two desktop virtualization customers selected as 2011 award winners:</a:t>
            </a:r>
          </a:p>
        </p:txBody>
      </p:sp>
      <p:pic>
        <p:nvPicPr>
          <p:cNvPr id="16387" name="Picture 3" descr="Screen shot 2011-09-30 at 5.42.41 PM.png"/>
          <p:cNvPicPr>
            <a:picLocks noChangeAspect="1"/>
          </p:cNvPicPr>
          <p:nvPr/>
        </p:nvPicPr>
        <p:blipFill>
          <a:blip r:embed="rId2"/>
          <a:srcRect l="2176" t="19038" r="3436" b="21306"/>
          <a:stretch>
            <a:fillRect/>
          </a:stretch>
        </p:blipFill>
        <p:spPr bwMode="auto">
          <a:xfrm>
            <a:off x="1166813" y="4087813"/>
            <a:ext cx="6540500" cy="444500"/>
          </a:xfrm>
          <a:prstGeom prst="rect">
            <a:avLst/>
          </a:prstGeom>
          <a:noFill/>
          <a:ln w="9525">
            <a:noFill/>
            <a:miter lim="800000"/>
            <a:headEnd/>
            <a:tailEnd/>
          </a:ln>
        </p:spPr>
      </p:pic>
      <p:sp>
        <p:nvSpPr>
          <p:cNvPr id="16388" name="TextBox 4"/>
          <p:cNvSpPr txBox="1">
            <a:spLocks noChangeArrowheads="1"/>
          </p:cNvSpPr>
          <p:nvPr/>
        </p:nvSpPr>
        <p:spPr bwMode="auto">
          <a:xfrm>
            <a:off x="764276" y="3448050"/>
            <a:ext cx="3554412" cy="461963"/>
          </a:xfrm>
          <a:prstGeom prst="rect">
            <a:avLst/>
          </a:prstGeom>
          <a:noFill/>
          <a:ln w="9525">
            <a:noFill/>
            <a:miter lim="800000"/>
            <a:headEnd/>
            <a:tailEnd/>
          </a:ln>
        </p:spPr>
        <p:txBody>
          <a:bodyPr wrap="none">
            <a:spAutoFit/>
          </a:bodyPr>
          <a:lstStyle/>
          <a:p>
            <a:r>
              <a:rPr lang="en-US" sz="2400" b="1" smtClean="0">
                <a:solidFill>
                  <a:srgbClr val="000000"/>
                </a:solidFill>
                <a:ea typeface="ＭＳ Ｐゴシック" pitchFamily="34" charset="-128"/>
                <a:cs typeface="Arial" pitchFamily="34" charset="0"/>
              </a:rPr>
              <a:t>Denver Health Hospital</a:t>
            </a:r>
          </a:p>
        </p:txBody>
      </p:sp>
      <p:sp>
        <p:nvSpPr>
          <p:cNvPr id="16389" name="TextBox 5"/>
          <p:cNvSpPr txBox="1">
            <a:spLocks noChangeArrowheads="1"/>
          </p:cNvSpPr>
          <p:nvPr/>
        </p:nvSpPr>
        <p:spPr bwMode="auto">
          <a:xfrm>
            <a:off x="5237851" y="3448050"/>
            <a:ext cx="2647950" cy="461963"/>
          </a:xfrm>
          <a:prstGeom prst="rect">
            <a:avLst/>
          </a:prstGeom>
          <a:noFill/>
          <a:ln w="9525">
            <a:noFill/>
            <a:miter lim="800000"/>
            <a:headEnd/>
            <a:tailEnd/>
          </a:ln>
        </p:spPr>
        <p:txBody>
          <a:bodyPr wrap="none">
            <a:spAutoFit/>
          </a:bodyPr>
          <a:lstStyle/>
          <a:p>
            <a:r>
              <a:rPr lang="en-US" sz="2400" b="1" smtClean="0">
                <a:solidFill>
                  <a:srgbClr val="000000"/>
                </a:solidFill>
                <a:ea typeface="ＭＳ Ｐゴシック" pitchFamily="34" charset="-128"/>
                <a:cs typeface="Arial" pitchFamily="34" charset="0"/>
              </a:rPr>
              <a:t>Gunsan City Hall</a:t>
            </a:r>
          </a:p>
        </p:txBody>
      </p:sp>
      <p:pic>
        <p:nvPicPr>
          <p:cNvPr id="16390" name="Picture 1" descr="logo_trans.png"/>
          <p:cNvPicPr>
            <a:picLocks noChangeAspect="1"/>
          </p:cNvPicPr>
          <p:nvPr/>
        </p:nvPicPr>
        <p:blipFill>
          <a:blip r:embed="rId3"/>
          <a:srcRect/>
          <a:stretch>
            <a:fillRect/>
          </a:stretch>
        </p:blipFill>
        <p:spPr bwMode="auto">
          <a:xfrm>
            <a:off x="1654863" y="2392363"/>
            <a:ext cx="1760538" cy="954087"/>
          </a:xfrm>
          <a:prstGeom prst="rect">
            <a:avLst/>
          </a:prstGeom>
          <a:noFill/>
          <a:ln w="9525">
            <a:noFill/>
            <a:miter lim="800000"/>
            <a:headEnd/>
            <a:tailEnd/>
          </a:ln>
        </p:spPr>
      </p:pic>
      <p:pic>
        <p:nvPicPr>
          <p:cNvPr id="16391" name="Picture 2" descr="logo.gif"/>
          <p:cNvPicPr>
            <a:picLocks noChangeAspect="1"/>
          </p:cNvPicPr>
          <p:nvPr/>
        </p:nvPicPr>
        <p:blipFill>
          <a:blip r:embed="rId4"/>
          <a:srcRect/>
          <a:stretch>
            <a:fillRect/>
          </a:stretch>
        </p:blipFill>
        <p:spPr bwMode="auto">
          <a:xfrm>
            <a:off x="5160063" y="2514600"/>
            <a:ext cx="2884488" cy="677863"/>
          </a:xfrm>
          <a:prstGeom prst="rect">
            <a:avLst/>
          </a:prstGeom>
          <a:noFill/>
          <a:ln w="9525">
            <a:noFill/>
            <a:miter lim="800000"/>
            <a:headEnd/>
            <a:tailEnd/>
          </a:ln>
        </p:spPr>
      </p:pic>
    </p:spTree>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7" name="Title 1"/>
          <p:cNvSpPr>
            <a:spLocks noGrp="1"/>
          </p:cNvSpPr>
          <p:nvPr>
            <p:ph type="title"/>
          </p:nvPr>
        </p:nvSpPr>
        <p:spPr/>
        <p:txBody>
          <a:bodyPr/>
          <a:lstStyle/>
          <a:p>
            <a:r>
              <a:rPr lang="en-US" sz="2800" smtClean="0">
                <a:latin typeface="Arial" pitchFamily="34" charset="0"/>
              </a:rPr>
              <a:t>Oracle Virtualization</a:t>
            </a:r>
          </a:p>
        </p:txBody>
      </p:sp>
      <p:sp>
        <p:nvSpPr>
          <p:cNvPr id="6" name="Rectangle 2"/>
          <p:cNvSpPr txBox="1">
            <a:spLocks noChangeArrowheads="1"/>
          </p:cNvSpPr>
          <p:nvPr/>
        </p:nvSpPr>
        <p:spPr bwMode="auto">
          <a:xfrm>
            <a:off x="638175" y="1073150"/>
            <a:ext cx="4610100" cy="3257550"/>
          </a:xfrm>
          <a:prstGeom prst="rect">
            <a:avLst/>
          </a:prstGeom>
          <a:noFill/>
          <a:ln w="9525">
            <a:noFill/>
            <a:miter lim="800000"/>
            <a:headEnd/>
            <a:tailEnd/>
          </a:ln>
        </p:spPr>
        <p:txBody>
          <a:bodyPr lIns="0" tIns="0" rIns="0" bIns="0"/>
          <a:lstStyle/>
          <a:p>
            <a:pPr marL="227013" indent="-227013">
              <a:spcBef>
                <a:spcPct val="20000"/>
              </a:spcBef>
              <a:buClr>
                <a:srgbClr val="FF0000"/>
              </a:buClr>
              <a:buFont typeface="Arial" pitchFamily="34" charset="0"/>
              <a:buChar char="•"/>
              <a:defRPr/>
            </a:pPr>
            <a:r>
              <a:rPr lang="en-US" sz="2000" b="1" kern="0" dirty="0">
                <a:solidFill>
                  <a:srgbClr val="FD0000"/>
                </a:solidFill>
                <a:latin typeface="Arial"/>
                <a:cs typeface="ヒラギノ角ゴ Pro W3" charset="0"/>
              </a:rPr>
              <a:t>Home Page </a:t>
            </a:r>
            <a:r>
              <a:rPr lang="en-US" sz="2000" u="sng" kern="0" dirty="0">
                <a:solidFill>
                  <a:srgbClr val="000000"/>
                </a:solidFill>
                <a:latin typeface="Arial"/>
                <a:cs typeface="ヒラギノ角ゴ Pro W3" charset="0"/>
              </a:rPr>
              <a:t>oracle.com/virtualization</a:t>
            </a:r>
          </a:p>
          <a:p>
            <a:pPr marL="227013" indent="-227013">
              <a:spcBef>
                <a:spcPct val="20000"/>
              </a:spcBef>
              <a:buClr>
                <a:srgbClr val="FF0000"/>
              </a:buClr>
              <a:buFont typeface="Arial" pitchFamily="34" charset="0"/>
              <a:buChar char="•"/>
              <a:defRPr/>
            </a:pPr>
            <a:r>
              <a:rPr lang="en-US" sz="2000" b="1" kern="0" dirty="0">
                <a:solidFill>
                  <a:srgbClr val="FD0000"/>
                </a:solidFill>
                <a:latin typeface="Arial"/>
                <a:cs typeface="ヒラギノ角ゴ Pro W3" charset="0"/>
              </a:rPr>
              <a:t>Twitter</a:t>
            </a:r>
            <a:r>
              <a:rPr lang="en-US" sz="2000" b="1" kern="0" dirty="0">
                <a:solidFill>
                  <a:srgbClr val="000000"/>
                </a:solidFill>
                <a:latin typeface="Arial"/>
                <a:cs typeface="ヒラギノ角ゴ Pro W3" charset="0"/>
              </a:rPr>
              <a:t> </a:t>
            </a:r>
            <a:r>
              <a:rPr lang="en-US" sz="2000" u="sng" kern="0" dirty="0">
                <a:solidFill>
                  <a:srgbClr val="000000"/>
                </a:solidFill>
                <a:latin typeface="Arial"/>
                <a:cs typeface="ヒラギノ角ゴ Pro W3" charset="0"/>
              </a:rPr>
              <a:t>twitter.com/</a:t>
            </a:r>
            <a:r>
              <a:rPr lang="en-US" sz="2000" u="sng" kern="0" dirty="0" err="1">
                <a:solidFill>
                  <a:srgbClr val="000000"/>
                </a:solidFill>
                <a:latin typeface="Arial"/>
                <a:cs typeface="ヒラギノ角ゴ Pro W3" charset="0"/>
              </a:rPr>
              <a:t>orcl_virtualize</a:t>
            </a:r>
            <a:r>
              <a:rPr lang="en-US" sz="2000" kern="0" dirty="0">
                <a:solidFill>
                  <a:srgbClr val="000000"/>
                </a:solidFill>
                <a:latin typeface="Arial"/>
                <a:cs typeface="ヒラギノ角ゴ Pro W3" charset="0"/>
              </a:rPr>
              <a:t> </a:t>
            </a:r>
          </a:p>
          <a:p>
            <a:pPr marL="227013" indent="-227013">
              <a:spcBef>
                <a:spcPct val="20000"/>
              </a:spcBef>
              <a:buClr>
                <a:srgbClr val="FF0000"/>
              </a:buClr>
              <a:buFont typeface="Arial" pitchFamily="34" charset="0"/>
              <a:buChar char="•"/>
              <a:defRPr/>
            </a:pPr>
            <a:r>
              <a:rPr lang="en-US" sz="2000" b="1" kern="0" dirty="0">
                <a:solidFill>
                  <a:srgbClr val="FD0000"/>
                </a:solidFill>
                <a:latin typeface="Arial"/>
                <a:cs typeface="ヒラギノ角ゴ Pro W3" charset="0"/>
              </a:rPr>
              <a:t>Facebook </a:t>
            </a:r>
            <a:r>
              <a:rPr lang="en-US" sz="2000" u="sng" kern="0" dirty="0">
                <a:solidFill>
                  <a:srgbClr val="000000"/>
                </a:solidFill>
                <a:latin typeface="Arial"/>
                <a:cs typeface="ヒラギノ角ゴ Pro W3" charset="0"/>
              </a:rPr>
              <a:t>facebook.com/</a:t>
            </a:r>
            <a:r>
              <a:rPr lang="en-US" sz="2000" u="sng" kern="0" dirty="0" err="1">
                <a:solidFill>
                  <a:srgbClr val="000000"/>
                </a:solidFill>
                <a:latin typeface="Arial"/>
                <a:cs typeface="ヒラギノ角ゴ Pro W3" charset="0"/>
              </a:rPr>
              <a:t>oraclevirtualization</a:t>
            </a:r>
            <a:r>
              <a:rPr lang="en-US" sz="2000" u="sng" kern="0" dirty="0">
                <a:solidFill>
                  <a:srgbClr val="000000"/>
                </a:solidFill>
                <a:latin typeface="Arial"/>
                <a:cs typeface="ヒラギノ角ゴ Pro W3" charset="0"/>
              </a:rPr>
              <a:t> </a:t>
            </a:r>
            <a:endParaRPr lang="en-US" sz="2000" kern="0" dirty="0">
              <a:solidFill>
                <a:srgbClr val="FD0000"/>
              </a:solidFill>
              <a:latin typeface="Arial"/>
              <a:cs typeface="ヒラギノ角ゴ Pro W3" charset="0"/>
            </a:endParaRPr>
          </a:p>
          <a:p>
            <a:pPr marL="227013" indent="-227013">
              <a:spcBef>
                <a:spcPct val="20000"/>
              </a:spcBef>
              <a:buClr>
                <a:srgbClr val="FF0000"/>
              </a:buClr>
              <a:buFont typeface="Arial" pitchFamily="34" charset="0"/>
              <a:buChar char="•"/>
              <a:defRPr/>
            </a:pPr>
            <a:r>
              <a:rPr lang="en-US" sz="2000" b="1" kern="0" dirty="0">
                <a:solidFill>
                  <a:srgbClr val="FD0000"/>
                </a:solidFill>
                <a:latin typeface="Arial"/>
                <a:cs typeface="ヒラギノ角ゴ Pro W3" charset="0"/>
              </a:rPr>
              <a:t>Blog</a:t>
            </a:r>
            <a:r>
              <a:rPr lang="en-US" sz="2000" kern="0" dirty="0">
                <a:solidFill>
                  <a:srgbClr val="000000"/>
                </a:solidFill>
                <a:latin typeface="Arial"/>
                <a:cs typeface="ヒラギノ角ゴ Pro W3" charset="0"/>
              </a:rPr>
              <a:t> </a:t>
            </a:r>
            <a:r>
              <a:rPr lang="en-US" sz="2000" u="sng" kern="0" dirty="0">
                <a:solidFill>
                  <a:srgbClr val="000000"/>
                </a:solidFill>
                <a:latin typeface="Arial"/>
                <a:cs typeface="ヒラギノ角ゴ Pro W3" charset="0"/>
              </a:rPr>
              <a:t>blogs.oracle.com/virtualization</a:t>
            </a:r>
          </a:p>
          <a:p>
            <a:pPr marL="227013" indent="-227013">
              <a:spcBef>
                <a:spcPct val="20000"/>
              </a:spcBef>
              <a:buClr>
                <a:srgbClr val="FF0000"/>
              </a:buClr>
              <a:buFont typeface="Arial" pitchFamily="34" charset="0"/>
              <a:buChar char="•"/>
              <a:defRPr/>
            </a:pPr>
            <a:r>
              <a:rPr lang="en-US" sz="2000" b="1" kern="0" dirty="0">
                <a:solidFill>
                  <a:schemeClr val="accent1"/>
                </a:solidFill>
                <a:latin typeface="Arial"/>
                <a:cs typeface="ヒラギノ角ゴ Pro W3" charset="0"/>
              </a:rPr>
              <a:t>Download</a:t>
            </a:r>
            <a:r>
              <a:rPr lang="en-US" sz="2000" kern="0" dirty="0">
                <a:solidFill>
                  <a:srgbClr val="000000"/>
                </a:solidFill>
                <a:latin typeface="Arial"/>
                <a:cs typeface="ヒラギノ角ゴ Pro W3" charset="0"/>
              </a:rPr>
              <a:t> </a:t>
            </a:r>
            <a:r>
              <a:rPr lang="en-US" sz="2000" u="sng" kern="0" dirty="0">
                <a:solidFill>
                  <a:srgbClr val="000000"/>
                </a:solidFill>
                <a:latin typeface="Arial"/>
                <a:cs typeface="ヒラギノ角ゴ Pro W3" charset="0"/>
              </a:rPr>
              <a:t>edelivery.oracle.com/</a:t>
            </a:r>
            <a:r>
              <a:rPr lang="en-US" sz="2000" u="sng" kern="0" dirty="0" err="1">
                <a:solidFill>
                  <a:srgbClr val="000000"/>
                </a:solidFill>
                <a:latin typeface="Arial"/>
                <a:cs typeface="ヒラギノ角ゴ Pro W3" charset="0"/>
              </a:rPr>
              <a:t>oraclevm</a:t>
            </a:r>
            <a:endParaRPr lang="en-US" sz="2000" u="sng" kern="0" dirty="0">
              <a:solidFill>
                <a:srgbClr val="000000"/>
              </a:solidFill>
              <a:latin typeface="Arial"/>
              <a:cs typeface="ヒラギノ角ゴ Pro W3" charset="0"/>
            </a:endParaRPr>
          </a:p>
          <a:p>
            <a:pPr marL="227013" indent="-227013">
              <a:spcBef>
                <a:spcPct val="20000"/>
              </a:spcBef>
              <a:buClr>
                <a:srgbClr val="FD0000"/>
              </a:buClr>
              <a:buFontTx/>
              <a:buChar char="•"/>
              <a:defRPr/>
            </a:pPr>
            <a:endParaRPr lang="en-US" sz="2000" kern="0" dirty="0">
              <a:solidFill>
                <a:srgbClr val="000000"/>
              </a:solidFill>
              <a:latin typeface="Arial"/>
              <a:cs typeface="ヒラギノ角ゴ Pro W3" charset="0"/>
            </a:endParaRPr>
          </a:p>
          <a:p>
            <a:pPr marL="227013" indent="-227013">
              <a:spcBef>
                <a:spcPct val="20000"/>
              </a:spcBef>
              <a:buClr>
                <a:srgbClr val="FD0000"/>
              </a:buClr>
              <a:buFontTx/>
              <a:buChar char="•"/>
              <a:defRPr/>
            </a:pPr>
            <a:endParaRPr lang="en-US" sz="2000" kern="0" dirty="0">
              <a:solidFill>
                <a:srgbClr val="000000"/>
              </a:solidFill>
              <a:latin typeface="Arial"/>
              <a:cs typeface="ヒラギノ角ゴ Pro W3" charset="0"/>
            </a:endParaRPr>
          </a:p>
        </p:txBody>
      </p:sp>
      <p:pic>
        <p:nvPicPr>
          <p:cNvPr id="434179" name="Picture 6" descr="D:\Drive-D\My Documents\Sun\webcast\OTNOVMProduct.bmp"/>
          <p:cNvPicPr>
            <a:picLocks noChangeAspect="1" noChangeArrowheads="1"/>
          </p:cNvPicPr>
          <p:nvPr/>
        </p:nvPicPr>
        <p:blipFill>
          <a:blip r:embed="rId2"/>
          <a:srcRect/>
          <a:stretch>
            <a:fillRect/>
          </a:stretch>
        </p:blipFill>
        <p:spPr bwMode="auto">
          <a:xfrm>
            <a:off x="5219700" y="168275"/>
            <a:ext cx="3338513" cy="1814513"/>
          </a:xfrm>
          <a:prstGeom prst="rect">
            <a:avLst/>
          </a:prstGeom>
          <a:noFill/>
          <a:ln w="9525">
            <a:noFill/>
            <a:miter lim="800000"/>
            <a:headEnd/>
            <a:tailEnd/>
          </a:ln>
        </p:spPr>
      </p:pic>
      <p:pic>
        <p:nvPicPr>
          <p:cNvPr id="434180" name="Picture 8" descr="D:\Drive-D\My Documents\Sun\webcast\VirtBlog.bmp"/>
          <p:cNvPicPr>
            <a:picLocks noChangeAspect="1" noChangeArrowheads="1"/>
          </p:cNvPicPr>
          <p:nvPr/>
        </p:nvPicPr>
        <p:blipFill>
          <a:blip r:embed="rId3"/>
          <a:srcRect/>
          <a:stretch>
            <a:fillRect/>
          </a:stretch>
        </p:blipFill>
        <p:spPr bwMode="auto">
          <a:xfrm>
            <a:off x="5943600" y="1485900"/>
            <a:ext cx="3043238" cy="1717675"/>
          </a:xfrm>
          <a:prstGeom prst="rect">
            <a:avLst/>
          </a:prstGeom>
          <a:noFill/>
          <a:ln w="9525">
            <a:noFill/>
            <a:miter lim="800000"/>
            <a:headEnd/>
            <a:tailEnd/>
          </a:ln>
        </p:spPr>
      </p:pic>
      <p:pic>
        <p:nvPicPr>
          <p:cNvPr id="434181" name="Picture 7" descr="D:\Drive-D\My Documents\Sun\webcast\OTNVirtForum.bmp"/>
          <p:cNvPicPr>
            <a:picLocks noChangeAspect="1" noChangeArrowheads="1"/>
          </p:cNvPicPr>
          <p:nvPr/>
        </p:nvPicPr>
        <p:blipFill>
          <a:blip r:embed="rId4"/>
          <a:srcRect/>
          <a:stretch>
            <a:fillRect/>
          </a:stretch>
        </p:blipFill>
        <p:spPr bwMode="auto">
          <a:xfrm>
            <a:off x="5057775" y="2822575"/>
            <a:ext cx="3171825" cy="1724025"/>
          </a:xfrm>
          <a:prstGeom prst="rect">
            <a:avLst/>
          </a:prstGeom>
          <a:noFill/>
          <a:ln w="9525">
            <a:noFill/>
            <a:miter lim="800000"/>
            <a:headEnd/>
            <a:tailEnd/>
          </a:ln>
        </p:spPr>
      </p:pic>
      <p:pic>
        <p:nvPicPr>
          <p:cNvPr id="434184" name="Picture 4" descr="O_Virtualization_clr.bmp"/>
          <p:cNvPicPr>
            <a:picLocks noChangeAspect="1"/>
          </p:cNvPicPr>
          <p:nvPr/>
        </p:nvPicPr>
        <p:blipFill>
          <a:blip r:embed="rId5"/>
          <a:srcRect/>
          <a:stretch>
            <a:fillRect/>
          </a:stretch>
        </p:blipFill>
        <p:spPr bwMode="auto">
          <a:xfrm>
            <a:off x="2474913" y="3617913"/>
            <a:ext cx="1968500" cy="911225"/>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448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defRPr/>
            </a:pPr>
            <a:endParaRPr lang="en-US" sz="1600" dirty="0" err="1">
              <a:solidFill>
                <a:srgbClr val="000000"/>
              </a:solidFill>
              <a:latin typeface="Arial" pitchFamily="34" charset="0"/>
              <a:cs typeface="Arial" pitchFamily="34" charset="0"/>
            </a:endParaRPr>
          </a:p>
        </p:txBody>
      </p:sp>
      <p:grpSp>
        <p:nvGrpSpPr>
          <p:cNvPr id="439298" name="Group 1"/>
          <p:cNvGrpSpPr>
            <a:grpSpLocks/>
          </p:cNvGrpSpPr>
          <p:nvPr/>
        </p:nvGrpSpPr>
        <p:grpSpPr bwMode="auto">
          <a:xfrm>
            <a:off x="2112963" y="1463675"/>
            <a:ext cx="4937125" cy="1595438"/>
            <a:chOff x="2113332" y="1464413"/>
            <a:chExt cx="4936386" cy="1595045"/>
          </a:xfrm>
        </p:grpSpPr>
        <p:pic>
          <p:nvPicPr>
            <p:cNvPr id="439299" name="Picture 10"/>
            <p:cNvPicPr>
              <a:picLocks noChangeAspect="1"/>
            </p:cNvPicPr>
            <p:nvPr/>
          </p:nvPicPr>
          <p:blipFill>
            <a:blip r:embed="rId3"/>
            <a:srcRect/>
            <a:stretch>
              <a:fillRect/>
            </a:stretch>
          </p:blipFill>
          <p:spPr bwMode="auto">
            <a:xfrm>
              <a:off x="2113332" y="1464413"/>
              <a:ext cx="4936386" cy="1595045"/>
            </a:xfrm>
            <a:prstGeom prst="rect">
              <a:avLst/>
            </a:prstGeom>
            <a:noFill/>
            <a:ln w="9525">
              <a:noFill/>
              <a:miter lim="800000"/>
              <a:headEnd/>
              <a:tailEnd/>
            </a:ln>
          </p:spPr>
        </p:pic>
        <p:pic>
          <p:nvPicPr>
            <p:cNvPr id="439300" name="Picture 1034" descr="HSET_clr_rgb"/>
            <p:cNvPicPr>
              <a:picLocks noChangeAspect="1" noChangeArrowheads="1"/>
            </p:cNvPicPr>
            <p:nvPr/>
          </p:nvPicPr>
          <p:blipFill>
            <a:blip r:embed="rId4"/>
            <a:srcRect/>
            <a:stretch>
              <a:fillRect/>
            </a:stretch>
          </p:blipFill>
          <p:spPr bwMode="auto">
            <a:xfrm>
              <a:off x="2481263" y="1700213"/>
              <a:ext cx="4179887" cy="1198562"/>
            </a:xfrm>
            <a:prstGeom prst="rect">
              <a:avLst/>
            </a:prstGeom>
            <a:noFill/>
            <a:ln w="9525">
              <a:noFill/>
              <a:miter lim="800000"/>
              <a:headEnd/>
              <a:tailEnd/>
            </a:ln>
          </p:spPr>
        </p:pic>
      </p:grpSp>
    </p:spTree>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1" name="Rectangle 3"/>
          <p:cNvSpPr>
            <a:spLocks noChangeArrowheads="1"/>
          </p:cNvSpPr>
          <p:nvPr/>
        </p:nvSpPr>
        <p:spPr bwMode="auto">
          <a:xfrm>
            <a:off x="0" y="1916113"/>
            <a:ext cx="9144000" cy="735012"/>
          </a:xfrm>
          <a:prstGeom prst="rect">
            <a:avLst/>
          </a:prstGeom>
          <a:noFill/>
          <a:ln w="9525">
            <a:noFill/>
            <a:miter lim="800000"/>
            <a:headEnd/>
            <a:tailEnd/>
          </a:ln>
        </p:spPr>
        <p:txBody>
          <a:bodyPr lIns="0" tIns="0" rIns="0" bIns="0"/>
          <a:lstStyle/>
          <a:p>
            <a:pPr marL="84138" indent="-84138" algn="ctr">
              <a:lnSpc>
                <a:spcPct val="90000"/>
              </a:lnSpc>
              <a:spcBef>
                <a:spcPct val="20000"/>
              </a:spcBef>
              <a:buClr>
                <a:srgbClr val="FF0000"/>
              </a:buClr>
            </a:pPr>
            <a:r>
              <a:rPr lang="en-US" sz="6000">
                <a:solidFill>
                  <a:srgbClr val="FFFFFF"/>
                </a:solidFill>
              </a:rPr>
              <a:t>Q&amp;A</a:t>
            </a:r>
            <a:endParaRPr lang="en-US" sz="1300">
              <a:solidFill>
                <a:srgbClr val="FFFFFF"/>
              </a:solidFill>
            </a:endParaRPr>
          </a:p>
        </p:txBody>
      </p:sp>
    </p:spTree>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5" name="Rectangle 2"/>
          <p:cNvSpPr>
            <a:spLocks noGrp="1" noChangeArrowheads="1"/>
          </p:cNvSpPr>
          <p:nvPr>
            <p:ph type="title"/>
          </p:nvPr>
        </p:nvSpPr>
        <p:spPr>
          <a:xfrm>
            <a:off x="845446" y="192559"/>
            <a:ext cx="7878762" cy="706437"/>
          </a:xfrm>
        </p:spPr>
        <p:txBody>
          <a:bodyPr/>
          <a:lstStyle/>
          <a:p>
            <a:r>
              <a:rPr lang="en-US" dirty="0" smtClean="0"/>
              <a:t>Application-Driven Virtualization</a:t>
            </a:r>
            <a:endParaRPr lang="en-US" sz="1600" dirty="0" smtClean="0"/>
          </a:p>
        </p:txBody>
      </p:sp>
      <p:sp>
        <p:nvSpPr>
          <p:cNvPr id="369666" name="Rectangle 3"/>
          <p:cNvSpPr>
            <a:spLocks noGrp="1" noChangeArrowheads="1"/>
          </p:cNvSpPr>
          <p:nvPr>
            <p:ph type="body" idx="1"/>
          </p:nvPr>
        </p:nvSpPr>
        <p:spPr>
          <a:xfrm>
            <a:off x="747713" y="1313722"/>
            <a:ext cx="7537450" cy="2552700"/>
          </a:xfrm>
        </p:spPr>
        <p:txBody>
          <a:bodyPr/>
          <a:lstStyle/>
          <a:p>
            <a:r>
              <a:rPr lang="en-US" dirty="0" smtClean="0"/>
              <a:t>The goal is not “virtualization” itself</a:t>
            </a:r>
          </a:p>
          <a:p>
            <a:r>
              <a:rPr lang="en-US" dirty="0" smtClean="0"/>
              <a:t>Virtualization must enable the entire stack to be.. </a:t>
            </a:r>
          </a:p>
          <a:p>
            <a:pPr lvl="1"/>
            <a:r>
              <a:rPr lang="en-US" dirty="0" smtClean="0"/>
              <a:t>Easier to </a:t>
            </a:r>
            <a:r>
              <a:rPr lang="en-US" b="1" dirty="0" smtClean="0">
                <a:solidFill>
                  <a:schemeClr val="tx2"/>
                </a:solidFill>
              </a:rPr>
              <a:t>DEPLOY</a:t>
            </a:r>
          </a:p>
          <a:p>
            <a:pPr lvl="1"/>
            <a:r>
              <a:rPr lang="en-US" dirty="0" smtClean="0"/>
              <a:t>Easier to </a:t>
            </a:r>
            <a:r>
              <a:rPr lang="en-US" b="1" dirty="0" smtClean="0">
                <a:solidFill>
                  <a:schemeClr val="tx2"/>
                </a:solidFill>
              </a:rPr>
              <a:t>MANAGE</a:t>
            </a:r>
          </a:p>
          <a:p>
            <a:pPr lvl="1"/>
            <a:r>
              <a:rPr lang="en-US" dirty="0" smtClean="0"/>
              <a:t>Easier to </a:t>
            </a:r>
            <a:r>
              <a:rPr lang="en-US" b="1" dirty="0" smtClean="0">
                <a:solidFill>
                  <a:schemeClr val="tx2"/>
                </a:solidFill>
              </a:rPr>
              <a:t>SUPPORT</a:t>
            </a: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3" name="Rectangle 7"/>
          <p:cNvSpPr>
            <a:spLocks noGrp="1" noChangeArrowheads="1"/>
          </p:cNvSpPr>
          <p:nvPr>
            <p:ph type="title" idx="4294967295"/>
          </p:nvPr>
        </p:nvSpPr>
        <p:spPr>
          <a:xfrm>
            <a:off x="808038" y="227013"/>
            <a:ext cx="7581900" cy="642937"/>
          </a:xfrm>
        </p:spPr>
        <p:txBody>
          <a:bodyPr/>
          <a:lstStyle/>
          <a:p>
            <a:pPr eaLnBrk="1" hangingPunct="1"/>
            <a:r>
              <a:rPr lang="en-US" dirty="0" smtClean="0"/>
              <a:t>Oracle Virtualization</a:t>
            </a:r>
            <a:br>
              <a:rPr lang="en-US" dirty="0" smtClean="0"/>
            </a:br>
            <a:endParaRPr lang="en-US" dirty="0" smtClean="0">
              <a:solidFill>
                <a:schemeClr val="tx2"/>
              </a:solidFill>
            </a:endParaRPr>
          </a:p>
        </p:txBody>
      </p:sp>
      <p:sp>
        <p:nvSpPr>
          <p:cNvPr id="371714" name="Rectangle 8"/>
          <p:cNvSpPr>
            <a:spLocks noGrp="1" noChangeArrowheads="1"/>
          </p:cNvSpPr>
          <p:nvPr>
            <p:ph type="body" idx="4294967295"/>
          </p:nvPr>
        </p:nvSpPr>
        <p:spPr>
          <a:xfrm>
            <a:off x="850900" y="1317625"/>
            <a:ext cx="5291138" cy="2065338"/>
          </a:xfrm>
        </p:spPr>
        <p:txBody>
          <a:bodyPr/>
          <a:lstStyle/>
          <a:p>
            <a:pPr eaLnBrk="1" hangingPunct="1"/>
            <a:r>
              <a:rPr lang="en-US" smtClean="0"/>
              <a:t>Most comprehensive </a:t>
            </a:r>
          </a:p>
          <a:p>
            <a:pPr eaLnBrk="1" hangingPunct="1"/>
            <a:r>
              <a:rPr lang="en-US" smtClean="0"/>
              <a:t>Fully tested with applications </a:t>
            </a:r>
          </a:p>
          <a:p>
            <a:pPr eaLnBrk="1" hangingPunct="1"/>
            <a:r>
              <a:rPr lang="en-US" smtClean="0"/>
              <a:t>Designed for full stack deployments</a:t>
            </a:r>
          </a:p>
          <a:p>
            <a:pPr eaLnBrk="1" hangingPunct="1"/>
            <a:r>
              <a:rPr lang="en-US" smtClean="0"/>
              <a:t>Integrated, full stack management</a:t>
            </a:r>
          </a:p>
          <a:p>
            <a:pPr eaLnBrk="1" hangingPunct="1"/>
            <a:r>
              <a:rPr lang="en-US" smtClean="0"/>
              <a:t>Integrated support</a:t>
            </a:r>
          </a:p>
          <a:p>
            <a:pPr eaLnBrk="1" hangingPunct="1">
              <a:buFont typeface="Times" charset="0"/>
              <a:buNone/>
            </a:pPr>
            <a:endParaRPr lang="en-US" smtClean="0"/>
          </a:p>
          <a:p>
            <a:pPr eaLnBrk="1" hangingPunct="1">
              <a:buFont typeface="Times" charset="0"/>
              <a:buNone/>
            </a:pPr>
            <a:endParaRPr lang="en-US" smtClean="0"/>
          </a:p>
        </p:txBody>
      </p:sp>
      <p:pic>
        <p:nvPicPr>
          <p:cNvPr id="371715" name="Picture 5" descr="Oracle Stack Diagram 7 Layer.png"/>
          <p:cNvPicPr>
            <a:picLocks noChangeAspect="1"/>
          </p:cNvPicPr>
          <p:nvPr/>
        </p:nvPicPr>
        <p:blipFill>
          <a:blip r:embed="rId3"/>
          <a:srcRect/>
          <a:stretch>
            <a:fillRect/>
          </a:stretch>
        </p:blipFill>
        <p:spPr bwMode="auto">
          <a:xfrm>
            <a:off x="6151563" y="993775"/>
            <a:ext cx="2065337" cy="32004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Rectangle 2"/>
          <p:cNvSpPr>
            <a:spLocks noChangeArrowheads="1"/>
          </p:cNvSpPr>
          <p:nvPr/>
        </p:nvSpPr>
        <p:spPr bwMode="auto">
          <a:xfrm>
            <a:off x="512763" y="1279525"/>
            <a:ext cx="8108950" cy="2219325"/>
          </a:xfrm>
          <a:prstGeom prst="rect">
            <a:avLst/>
          </a:prstGeom>
          <a:gradFill rotWithShape="0">
            <a:gsLst>
              <a:gs pos="0">
                <a:schemeClr val="bg1"/>
              </a:gs>
              <a:gs pos="50000">
                <a:schemeClr val="accent2"/>
              </a:gs>
              <a:gs pos="100000">
                <a:schemeClr val="bg1"/>
              </a:gs>
            </a:gsLst>
            <a:lin ang="5400000" scaled="1"/>
          </a:gradFill>
          <a:ln w="9525">
            <a:noFill/>
            <a:miter lim="800000"/>
            <a:headEnd/>
            <a:tailEnd/>
          </a:ln>
          <a:effectLst/>
        </p:spPr>
        <p:txBody>
          <a:bodyPr wrap="none" anchor="ctr"/>
          <a:lstStyle/>
          <a:p>
            <a:endParaRPr lang="en-US"/>
          </a:p>
        </p:txBody>
      </p:sp>
      <p:sp>
        <p:nvSpPr>
          <p:cNvPr id="812035" name="Rectangle 3"/>
          <p:cNvSpPr>
            <a:spLocks noGrp="1" noChangeArrowheads="1"/>
          </p:cNvSpPr>
          <p:nvPr>
            <p:ph type="title"/>
          </p:nvPr>
        </p:nvSpPr>
        <p:spPr>
          <a:xfrm>
            <a:off x="852788" y="151714"/>
            <a:ext cx="7581900" cy="642938"/>
          </a:xfrm>
        </p:spPr>
        <p:txBody>
          <a:bodyPr/>
          <a:lstStyle/>
          <a:p>
            <a:r>
              <a:rPr lang="en-US" dirty="0" smtClean="0">
                <a:solidFill>
                  <a:srgbClr val="000000"/>
                </a:solidFill>
                <a:ea typeface="ヒラギノ角ゴ ProN W6"/>
                <a:cs typeface="ヒラギノ角ゴ ProN W6"/>
              </a:rPr>
              <a:t>Oracle Virtualization</a:t>
            </a:r>
            <a:r>
              <a:rPr lang="en-US" sz="2400" b="0" dirty="0" smtClean="0">
                <a:solidFill>
                  <a:srgbClr val="000000"/>
                </a:solidFill>
                <a:ea typeface="ヒラギノ角ゴ ProN W6"/>
                <a:cs typeface="ヒラギノ角ゴ ProN W6"/>
              </a:rPr>
              <a:t/>
            </a:r>
            <a:br>
              <a:rPr lang="en-US" sz="2400" b="0" dirty="0" smtClean="0">
                <a:solidFill>
                  <a:srgbClr val="000000"/>
                </a:solidFill>
                <a:ea typeface="ヒラギノ角ゴ ProN W6"/>
                <a:cs typeface="ヒラギノ角ゴ ProN W6"/>
              </a:rPr>
            </a:br>
            <a:r>
              <a:rPr lang="en-US" sz="2400" dirty="0" smtClean="0">
                <a:solidFill>
                  <a:srgbClr val="FF0000"/>
                </a:solidFill>
                <a:ea typeface="ヒラギノ角ゴ ProN W6"/>
                <a:cs typeface="ヒラギノ角ゴ ProN W6"/>
              </a:rPr>
              <a:t>Industry’s Most Complete Product Line </a:t>
            </a:r>
            <a:r>
              <a:rPr lang="en-US" dirty="0" smtClean="0">
                <a:solidFill>
                  <a:srgbClr val="FF0000"/>
                </a:solidFill>
                <a:ea typeface="ヒラギノ角ゴ ProN W6"/>
                <a:cs typeface="ヒラギノ角ゴ ProN W6"/>
              </a:rPr>
              <a:t/>
            </a:r>
            <a:br>
              <a:rPr lang="en-US" dirty="0" smtClean="0">
                <a:solidFill>
                  <a:srgbClr val="FF0000"/>
                </a:solidFill>
                <a:ea typeface="ヒラギノ角ゴ ProN W6"/>
                <a:cs typeface="ヒラギノ角ゴ ProN W6"/>
              </a:rPr>
            </a:br>
            <a:endParaRPr lang="en-US" dirty="0" smtClean="0">
              <a:solidFill>
                <a:srgbClr val="FF0000"/>
              </a:solidFill>
              <a:ea typeface="ヒラギノ角ゴ ProN W6"/>
              <a:cs typeface="ヒラギノ角ゴ ProN W6"/>
            </a:endParaRPr>
          </a:p>
        </p:txBody>
      </p:sp>
      <p:sp>
        <p:nvSpPr>
          <p:cNvPr id="812036" name="Rectangle 4"/>
          <p:cNvSpPr>
            <a:spLocks noChangeArrowheads="1"/>
          </p:cNvSpPr>
          <p:nvPr/>
        </p:nvSpPr>
        <p:spPr bwMode="auto">
          <a:xfrm>
            <a:off x="4519613" y="1173163"/>
            <a:ext cx="4103687" cy="223837"/>
          </a:xfrm>
          <a:prstGeom prst="rect">
            <a:avLst/>
          </a:prstGeom>
          <a:solidFill>
            <a:srgbClr val="DDDDDD"/>
          </a:solidFill>
          <a:ln w="9525">
            <a:solidFill>
              <a:schemeClr val="bg2"/>
            </a:solidFill>
            <a:miter lim="800000"/>
            <a:headEnd/>
            <a:tailEnd/>
          </a:ln>
          <a:effectLst/>
        </p:spPr>
        <p:txBody>
          <a:bodyPr wrap="none" lIns="0" tIns="0" rIns="0" bIns="0" anchor="ctr"/>
          <a:lstStyle/>
          <a:p>
            <a:pPr algn="ctr" eaLnBrk="0" hangingPunct="0">
              <a:spcBef>
                <a:spcPct val="20000"/>
              </a:spcBef>
              <a:buClr>
                <a:srgbClr val="FF0000"/>
              </a:buClr>
              <a:buSzPct val="100000"/>
            </a:pPr>
            <a:endParaRPr lang="en-US" sz="1400">
              <a:solidFill>
                <a:srgbClr val="000000"/>
              </a:solidFill>
            </a:endParaRPr>
          </a:p>
        </p:txBody>
      </p:sp>
      <p:sp>
        <p:nvSpPr>
          <p:cNvPr id="812037" name="Rectangle 5"/>
          <p:cNvSpPr>
            <a:spLocks noChangeArrowheads="1"/>
          </p:cNvSpPr>
          <p:nvPr/>
        </p:nvSpPr>
        <p:spPr bwMode="auto">
          <a:xfrm>
            <a:off x="520700" y="1173163"/>
            <a:ext cx="3963988" cy="223837"/>
          </a:xfrm>
          <a:prstGeom prst="rect">
            <a:avLst/>
          </a:prstGeom>
          <a:solidFill>
            <a:srgbClr val="DDDDDD"/>
          </a:solidFill>
          <a:ln w="9525">
            <a:solidFill>
              <a:schemeClr val="bg2"/>
            </a:solidFill>
            <a:miter lim="800000"/>
            <a:headEnd/>
            <a:tailEnd/>
          </a:ln>
          <a:effectLst/>
        </p:spPr>
        <p:txBody>
          <a:bodyPr wrap="none" lIns="0" tIns="0" rIns="0" bIns="0" anchor="ctr"/>
          <a:lstStyle/>
          <a:p>
            <a:pPr algn="ctr" eaLnBrk="0" hangingPunct="0">
              <a:spcBef>
                <a:spcPct val="20000"/>
              </a:spcBef>
              <a:buClr>
                <a:srgbClr val="FF0000"/>
              </a:buClr>
              <a:buSzPct val="100000"/>
            </a:pPr>
            <a:endParaRPr lang="en-US" sz="1400">
              <a:solidFill>
                <a:srgbClr val="000000"/>
              </a:solidFill>
            </a:endParaRPr>
          </a:p>
        </p:txBody>
      </p:sp>
      <p:sp>
        <p:nvSpPr>
          <p:cNvPr id="812038" name="Text Box 6"/>
          <p:cNvSpPr txBox="1">
            <a:spLocks noChangeArrowheads="1"/>
          </p:cNvSpPr>
          <p:nvPr/>
        </p:nvSpPr>
        <p:spPr bwMode="auto">
          <a:xfrm>
            <a:off x="944563" y="1190625"/>
            <a:ext cx="3197225" cy="212725"/>
          </a:xfrm>
          <a:prstGeom prst="rect">
            <a:avLst/>
          </a:prstGeom>
          <a:noFill/>
          <a:ln w="9525">
            <a:noFill/>
            <a:miter lim="800000"/>
            <a:headEnd/>
            <a:tailEnd/>
          </a:ln>
          <a:effectLst/>
        </p:spPr>
        <p:txBody>
          <a:bodyPr wrap="none" lIns="0" tIns="0" rIns="0" bIns="0">
            <a:spAutoFit/>
          </a:bodyPr>
          <a:lstStyle/>
          <a:p>
            <a:pPr eaLnBrk="0" hangingPunct="0">
              <a:spcBef>
                <a:spcPct val="20000"/>
              </a:spcBef>
              <a:buClr>
                <a:srgbClr val="FF0000"/>
              </a:buClr>
              <a:buSzPct val="100000"/>
            </a:pPr>
            <a:r>
              <a:rPr lang="en-US" sz="1400" b="1">
                <a:solidFill>
                  <a:srgbClr val="000000"/>
                </a:solidFill>
              </a:rPr>
              <a:t>S E R V E R  V I R T U A L I Z A T I O N</a:t>
            </a:r>
          </a:p>
        </p:txBody>
      </p:sp>
      <p:sp>
        <p:nvSpPr>
          <p:cNvPr id="812039" name="Text Box 7"/>
          <p:cNvSpPr txBox="1">
            <a:spLocks noChangeArrowheads="1"/>
          </p:cNvSpPr>
          <p:nvPr/>
        </p:nvSpPr>
        <p:spPr bwMode="auto">
          <a:xfrm>
            <a:off x="5006975" y="1192213"/>
            <a:ext cx="3373438" cy="212725"/>
          </a:xfrm>
          <a:prstGeom prst="rect">
            <a:avLst/>
          </a:prstGeom>
          <a:noFill/>
          <a:ln w="9525">
            <a:noFill/>
            <a:miter lim="800000"/>
            <a:headEnd/>
            <a:tailEnd/>
          </a:ln>
          <a:effectLst/>
        </p:spPr>
        <p:txBody>
          <a:bodyPr wrap="none" lIns="0" tIns="0" rIns="0" bIns="0">
            <a:spAutoFit/>
          </a:bodyPr>
          <a:lstStyle/>
          <a:p>
            <a:pPr eaLnBrk="0" hangingPunct="0">
              <a:spcBef>
                <a:spcPct val="20000"/>
              </a:spcBef>
              <a:buClr>
                <a:srgbClr val="FF0000"/>
              </a:buClr>
              <a:buSzPct val="100000"/>
            </a:pPr>
            <a:r>
              <a:rPr lang="en-US" sz="1400" b="1">
                <a:solidFill>
                  <a:srgbClr val="000000"/>
                </a:solidFill>
              </a:rPr>
              <a:t>D E S K T O P  V I R T U A L I Z A T I O N</a:t>
            </a:r>
          </a:p>
        </p:txBody>
      </p:sp>
      <p:pic>
        <p:nvPicPr>
          <p:cNvPr id="812040" name="Picture 3"/>
          <p:cNvPicPr>
            <a:picLocks noChangeAspect="1" noChangeArrowheads="1"/>
          </p:cNvPicPr>
          <p:nvPr/>
        </p:nvPicPr>
        <p:blipFill>
          <a:blip r:embed="rId2"/>
          <a:srcRect t="18088" r="75507" b="32172"/>
          <a:stretch>
            <a:fillRect/>
          </a:stretch>
        </p:blipFill>
        <p:spPr bwMode="auto">
          <a:xfrm>
            <a:off x="1477963" y="1595438"/>
            <a:ext cx="1628775" cy="1401762"/>
          </a:xfrm>
          <a:prstGeom prst="rect">
            <a:avLst/>
          </a:prstGeom>
          <a:noFill/>
          <a:ln w="57150">
            <a:solidFill>
              <a:srgbClr val="94958B"/>
            </a:solidFill>
            <a:round/>
            <a:headEnd/>
            <a:tailEnd/>
          </a:ln>
        </p:spPr>
      </p:pic>
      <p:sp>
        <p:nvSpPr>
          <p:cNvPr id="812041" name="Rectangle 18"/>
          <p:cNvSpPr>
            <a:spLocks noChangeArrowheads="1"/>
          </p:cNvSpPr>
          <p:nvPr/>
        </p:nvSpPr>
        <p:spPr bwMode="auto">
          <a:xfrm>
            <a:off x="819150" y="3136900"/>
            <a:ext cx="3494088" cy="1089025"/>
          </a:xfrm>
          <a:prstGeom prst="rect">
            <a:avLst/>
          </a:prstGeom>
          <a:noFill/>
          <a:ln w="9525">
            <a:noFill/>
            <a:miter lim="800000"/>
            <a:headEnd/>
            <a:tailEnd/>
          </a:ln>
        </p:spPr>
        <p:txBody>
          <a:bodyPr>
            <a:spAutoFit/>
          </a:bodyPr>
          <a:lstStyle/>
          <a:p>
            <a:pPr marL="119063" indent="-119063" defTabSz="449263" hangingPunct="0">
              <a:lnSpc>
                <a:spcPct val="90000"/>
              </a:lnSpc>
              <a:spcBef>
                <a:spcPts val="600"/>
              </a:spcBef>
              <a:buClr>
                <a:schemeClr val="tx2"/>
              </a:buClr>
              <a:buSzPct val="100000"/>
              <a:buFontTx/>
              <a:buChar char="•"/>
              <a:tabLst>
                <a:tab pos="723900" algn="l"/>
                <a:tab pos="1447800" algn="l"/>
              </a:tabLst>
            </a:pPr>
            <a:r>
              <a:rPr lang="en-US" sz="1400"/>
              <a:t>Oracle VM Server for x86</a:t>
            </a:r>
          </a:p>
          <a:p>
            <a:pPr marL="119063" indent="-119063" defTabSz="449263" hangingPunct="0">
              <a:lnSpc>
                <a:spcPct val="90000"/>
              </a:lnSpc>
              <a:spcBef>
                <a:spcPts val="600"/>
              </a:spcBef>
              <a:buClr>
                <a:schemeClr val="tx2"/>
              </a:buClr>
              <a:buSzPct val="100000"/>
              <a:buFontTx/>
              <a:buChar char="•"/>
              <a:tabLst>
                <a:tab pos="723900" algn="l"/>
                <a:tab pos="1447800" algn="l"/>
              </a:tabLst>
            </a:pPr>
            <a:r>
              <a:rPr lang="en-US" sz="1400"/>
              <a:t>Oracle VM Server for SPARC (LDoms)</a:t>
            </a:r>
          </a:p>
          <a:p>
            <a:pPr marL="119063" indent="-119063" defTabSz="449263" hangingPunct="0">
              <a:lnSpc>
                <a:spcPct val="90000"/>
              </a:lnSpc>
              <a:spcBef>
                <a:spcPts val="600"/>
              </a:spcBef>
              <a:buClr>
                <a:schemeClr val="tx2"/>
              </a:buClr>
              <a:buSzPct val="100000"/>
              <a:buFontTx/>
              <a:buChar char="•"/>
              <a:tabLst>
                <a:tab pos="723900" algn="l"/>
                <a:tab pos="1447800" algn="l"/>
              </a:tabLst>
            </a:pPr>
            <a:r>
              <a:rPr lang="en-US" sz="1400"/>
              <a:t>Oracle Solaris Containers</a:t>
            </a:r>
          </a:p>
          <a:p>
            <a:pPr marL="119063" indent="-119063" defTabSz="449263" hangingPunct="0">
              <a:lnSpc>
                <a:spcPct val="90000"/>
              </a:lnSpc>
              <a:spcBef>
                <a:spcPts val="600"/>
              </a:spcBef>
              <a:buClr>
                <a:schemeClr val="tx2"/>
              </a:buClr>
              <a:buSzPct val="100000"/>
              <a:buFontTx/>
              <a:buChar char="•"/>
              <a:tabLst>
                <a:tab pos="723900" algn="l"/>
                <a:tab pos="1447800" algn="l"/>
              </a:tabLst>
            </a:pPr>
            <a:r>
              <a:rPr lang="en-US" sz="1400"/>
              <a:t>Dynamic Domains</a:t>
            </a:r>
          </a:p>
        </p:txBody>
      </p:sp>
      <p:sp>
        <p:nvSpPr>
          <p:cNvPr id="812042" name="Rectangle 26"/>
          <p:cNvSpPr>
            <a:spLocks noChangeArrowheads="1"/>
          </p:cNvSpPr>
          <p:nvPr/>
        </p:nvSpPr>
        <p:spPr bwMode="auto">
          <a:xfrm>
            <a:off x="5184775" y="3148013"/>
            <a:ext cx="3567113" cy="1089025"/>
          </a:xfrm>
          <a:prstGeom prst="rect">
            <a:avLst/>
          </a:prstGeom>
          <a:noFill/>
          <a:ln w="9525">
            <a:noFill/>
            <a:miter lim="800000"/>
            <a:headEnd/>
            <a:tailEnd/>
          </a:ln>
        </p:spPr>
        <p:txBody>
          <a:bodyPr>
            <a:spAutoFit/>
          </a:bodyPr>
          <a:lstStyle/>
          <a:p>
            <a:pPr marL="119063" indent="-119063" defTabSz="449263" hangingPunct="0">
              <a:lnSpc>
                <a:spcPct val="90000"/>
              </a:lnSpc>
              <a:spcBef>
                <a:spcPts val="600"/>
              </a:spcBef>
              <a:buClr>
                <a:schemeClr val="tx2"/>
              </a:buClr>
              <a:buSzPct val="100000"/>
              <a:buFontTx/>
              <a:buChar char="•"/>
              <a:tabLst>
                <a:tab pos="723900" algn="l"/>
                <a:tab pos="1447800" algn="l"/>
              </a:tabLst>
            </a:pPr>
            <a:r>
              <a:rPr lang="en-US" sz="1400" dirty="0">
                <a:ea typeface="ヒラギノ角ゴ Pro W3"/>
                <a:cs typeface="ヒラギノ角ゴ Pro W3"/>
              </a:rPr>
              <a:t>Oracle Virtual Desktop Infrastructure</a:t>
            </a:r>
          </a:p>
          <a:p>
            <a:pPr marL="119063" indent="-119063" defTabSz="449263" hangingPunct="0">
              <a:lnSpc>
                <a:spcPct val="90000"/>
              </a:lnSpc>
              <a:spcBef>
                <a:spcPts val="600"/>
              </a:spcBef>
              <a:buClr>
                <a:schemeClr val="tx2"/>
              </a:buClr>
              <a:buSzPct val="100000"/>
              <a:buFontTx/>
              <a:buChar char="•"/>
              <a:tabLst>
                <a:tab pos="723900" algn="l"/>
                <a:tab pos="1447800" algn="l"/>
              </a:tabLst>
            </a:pPr>
            <a:r>
              <a:rPr lang="en-US" sz="1400" dirty="0">
                <a:ea typeface="ヒラギノ角ゴ Pro W3"/>
                <a:cs typeface="ヒラギノ角ゴ Pro W3"/>
              </a:rPr>
              <a:t>Sun Ray Clients </a:t>
            </a:r>
          </a:p>
          <a:p>
            <a:pPr marL="119063" indent="-119063" defTabSz="449263" hangingPunct="0">
              <a:lnSpc>
                <a:spcPct val="90000"/>
              </a:lnSpc>
              <a:spcBef>
                <a:spcPts val="600"/>
              </a:spcBef>
              <a:buClr>
                <a:schemeClr val="tx2"/>
              </a:buClr>
              <a:buSzPct val="100000"/>
              <a:buFontTx/>
              <a:buChar char="•"/>
              <a:tabLst>
                <a:tab pos="723900" algn="l"/>
                <a:tab pos="1447800" algn="l"/>
              </a:tabLst>
            </a:pPr>
            <a:r>
              <a:rPr lang="en-US" sz="1400" dirty="0">
                <a:ea typeface="ヒラギノ角ゴ Pro W3"/>
                <a:cs typeface="ヒラギノ角ゴ Pro W3"/>
              </a:rPr>
              <a:t>Oracle Secure Global Desktop</a:t>
            </a:r>
          </a:p>
          <a:p>
            <a:pPr marL="119063" indent="-119063" defTabSz="449263" hangingPunct="0">
              <a:lnSpc>
                <a:spcPct val="90000"/>
              </a:lnSpc>
              <a:spcBef>
                <a:spcPts val="600"/>
              </a:spcBef>
              <a:buClr>
                <a:schemeClr val="tx2"/>
              </a:buClr>
              <a:buSzPct val="100000"/>
              <a:buFontTx/>
              <a:buChar char="•"/>
              <a:tabLst>
                <a:tab pos="723900" algn="l"/>
                <a:tab pos="1447800" algn="l"/>
              </a:tabLst>
            </a:pPr>
            <a:r>
              <a:rPr lang="en-US" sz="1400" dirty="0">
                <a:ea typeface="ヒラギノ角ゴ Pro W3"/>
                <a:cs typeface="ヒラギノ角ゴ Pro W3"/>
              </a:rPr>
              <a:t>Oracle VM VirtualBox</a:t>
            </a:r>
          </a:p>
        </p:txBody>
      </p:sp>
      <p:grpSp>
        <p:nvGrpSpPr>
          <p:cNvPr id="812043" name="Group 11"/>
          <p:cNvGrpSpPr>
            <a:grpSpLocks/>
          </p:cNvGrpSpPr>
          <p:nvPr/>
        </p:nvGrpSpPr>
        <p:grpSpPr bwMode="auto">
          <a:xfrm>
            <a:off x="5578475" y="1541463"/>
            <a:ext cx="1828800" cy="1512887"/>
            <a:chOff x="3205" y="839"/>
            <a:chExt cx="1317" cy="1092"/>
          </a:xfrm>
        </p:grpSpPr>
        <p:sp>
          <p:nvSpPr>
            <p:cNvPr id="812044" name="Rectangle 1041"/>
            <p:cNvSpPr>
              <a:spLocks noChangeArrowheads="1"/>
            </p:cNvSpPr>
            <p:nvPr/>
          </p:nvSpPr>
          <p:spPr bwMode="auto">
            <a:xfrm>
              <a:off x="3205" y="839"/>
              <a:ext cx="1317" cy="1092"/>
            </a:xfrm>
            <a:prstGeom prst="rect">
              <a:avLst/>
            </a:prstGeom>
            <a:noFill/>
            <a:ln w="57150">
              <a:solidFill>
                <a:srgbClr val="94958B"/>
              </a:solidFill>
              <a:miter lim="800000"/>
              <a:headEnd/>
              <a:tailEnd/>
            </a:ln>
          </p:spPr>
          <p:txBody>
            <a:bodyPr wrap="none" anchor="ctr"/>
            <a:lstStyle/>
            <a:p>
              <a:endParaRPr lang="en-US" sz="2000">
                <a:solidFill>
                  <a:srgbClr val="000000"/>
                </a:solidFill>
              </a:endParaRPr>
            </a:p>
          </p:txBody>
        </p:sp>
        <p:sp>
          <p:nvSpPr>
            <p:cNvPr id="812045" name="Rectangle 13"/>
            <p:cNvSpPr>
              <a:spLocks noChangeArrowheads="1"/>
            </p:cNvSpPr>
            <p:nvPr/>
          </p:nvSpPr>
          <p:spPr bwMode="auto">
            <a:xfrm>
              <a:off x="3213" y="846"/>
              <a:ext cx="1294" cy="1070"/>
            </a:xfrm>
            <a:prstGeom prst="rect">
              <a:avLst/>
            </a:prstGeom>
            <a:solidFill>
              <a:schemeClr val="bg1"/>
            </a:solidFill>
            <a:ln w="9525">
              <a:noFill/>
              <a:miter lim="800000"/>
              <a:headEnd/>
              <a:tailEnd/>
            </a:ln>
            <a:effectLst/>
          </p:spPr>
          <p:txBody>
            <a:bodyPr wrap="none" anchor="ctr"/>
            <a:lstStyle/>
            <a:p>
              <a:endParaRPr lang="en-US"/>
            </a:p>
          </p:txBody>
        </p:sp>
        <p:pic>
          <p:nvPicPr>
            <p:cNvPr id="812046" name="Picture 4"/>
            <p:cNvPicPr>
              <a:picLocks noChangeAspect="1" noChangeArrowheads="1"/>
            </p:cNvPicPr>
            <p:nvPr/>
          </p:nvPicPr>
          <p:blipFill>
            <a:blip r:embed="rId3"/>
            <a:srcRect/>
            <a:stretch>
              <a:fillRect/>
            </a:stretch>
          </p:blipFill>
          <p:spPr bwMode="auto">
            <a:xfrm>
              <a:off x="3406" y="898"/>
              <a:ext cx="912" cy="879"/>
            </a:xfrm>
            <a:prstGeom prst="rect">
              <a:avLst/>
            </a:prstGeom>
            <a:noFill/>
            <a:ln w="12700">
              <a:noFill/>
              <a:round/>
              <a:headEnd/>
              <a:tailEnd/>
            </a:ln>
          </p:spPr>
        </p:pic>
      </p:gr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09" name="Rectangle 69"/>
          <p:cNvSpPr>
            <a:spLocks noGrp="1" noChangeArrowheads="1"/>
          </p:cNvSpPr>
          <p:nvPr>
            <p:ph type="title"/>
          </p:nvPr>
        </p:nvSpPr>
        <p:spPr>
          <a:xfrm>
            <a:off x="808038" y="201613"/>
            <a:ext cx="6569075" cy="446087"/>
          </a:xfrm>
        </p:spPr>
        <p:txBody>
          <a:bodyPr/>
          <a:lstStyle/>
          <a:p>
            <a:r>
              <a:rPr lang="en-US" smtClean="0"/>
              <a:t>Agenda</a:t>
            </a:r>
          </a:p>
        </p:txBody>
      </p:sp>
      <p:sp>
        <p:nvSpPr>
          <p:cNvPr id="375810" name="Rectangle 70"/>
          <p:cNvSpPr>
            <a:spLocks noGrp="1" noChangeArrowheads="1"/>
          </p:cNvSpPr>
          <p:nvPr>
            <p:ph idx="1"/>
          </p:nvPr>
        </p:nvSpPr>
        <p:spPr>
          <a:xfrm>
            <a:off x="808038" y="1163638"/>
            <a:ext cx="6775450" cy="3325812"/>
          </a:xfrm>
        </p:spPr>
        <p:txBody>
          <a:bodyPr/>
          <a:lstStyle/>
          <a:p>
            <a:r>
              <a:rPr lang="en-US" smtClean="0"/>
              <a:t>State of Virtualization</a:t>
            </a:r>
          </a:p>
          <a:p>
            <a:r>
              <a:rPr lang="en-US" smtClean="0"/>
              <a:t>Oracle’s Virtualization Portfolio</a:t>
            </a:r>
          </a:p>
          <a:p>
            <a:r>
              <a:rPr lang="en-US" b="1" smtClean="0">
                <a:solidFill>
                  <a:schemeClr val="tx2"/>
                </a:solidFill>
              </a:rPr>
              <a:t>Desktop Virtualization</a:t>
            </a:r>
          </a:p>
          <a:p>
            <a:r>
              <a:rPr lang="en-US" smtClean="0"/>
              <a:t>Server Virtualization</a:t>
            </a:r>
          </a:p>
          <a:p>
            <a:r>
              <a:rPr lang="en-US" smtClean="0"/>
              <a:t>Engineered for Oracle</a:t>
            </a:r>
          </a:p>
          <a:p>
            <a:r>
              <a:rPr lang="en-US" smtClean="0"/>
              <a:t>Succeed with Oracle Virtualization</a:t>
            </a:r>
          </a:p>
        </p:txBody>
      </p:sp>
      <p:pic>
        <p:nvPicPr>
          <p:cNvPr id="375811" name="Picture 7" descr="ph_ind_arc_007_cropped"/>
          <p:cNvPicPr>
            <a:picLocks noChangeAspect="1" noChangeArrowheads="1"/>
          </p:cNvPicPr>
          <p:nvPr/>
        </p:nvPicPr>
        <p:blipFill>
          <a:blip r:embed="rId3"/>
          <a:srcRect/>
          <a:stretch>
            <a:fillRect/>
          </a:stretch>
        </p:blipFill>
        <p:spPr bwMode="auto">
          <a:xfrm>
            <a:off x="7539038" y="549275"/>
            <a:ext cx="1604962" cy="1601788"/>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943" name="AutoShape 1111"/>
          <p:cNvSpPr>
            <a:spLocks noChangeArrowheads="1"/>
          </p:cNvSpPr>
          <p:nvPr/>
        </p:nvSpPr>
        <p:spPr bwMode="auto">
          <a:xfrm rot="5400000">
            <a:off x="6756400" y="2085975"/>
            <a:ext cx="2306638" cy="338138"/>
          </a:xfrm>
          <a:prstGeom prst="triangle">
            <a:avLst>
              <a:gd name="adj" fmla="val 50000"/>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endParaRPr lang="en-US"/>
          </a:p>
        </p:txBody>
      </p:sp>
      <p:sp>
        <p:nvSpPr>
          <p:cNvPr id="377937" name="Rectangle 1105"/>
          <p:cNvSpPr>
            <a:spLocks noChangeArrowheads="1"/>
          </p:cNvSpPr>
          <p:nvPr/>
        </p:nvSpPr>
        <p:spPr bwMode="auto">
          <a:xfrm>
            <a:off x="5738813" y="1120775"/>
            <a:ext cx="285750" cy="2289175"/>
          </a:xfrm>
          <a:prstGeom prst="rect">
            <a:avLst/>
          </a:prstGeom>
          <a:solidFill>
            <a:schemeClr val="accent1"/>
          </a:solidFill>
          <a:ln w="9525">
            <a:solidFill>
              <a:schemeClr val="tx1"/>
            </a:solidFill>
            <a:miter lim="800000"/>
            <a:headEnd/>
            <a:tailEnd/>
          </a:ln>
          <a:effectLst/>
        </p:spPr>
        <p:txBody>
          <a:bodyPr vert="eaVert" wrap="none" anchorCtr="1"/>
          <a:lstStyle/>
          <a:p>
            <a:pPr algn="ctr"/>
            <a:r>
              <a:rPr lang="en-US" sz="1200" b="1">
                <a:solidFill>
                  <a:schemeClr val="bg1"/>
                </a:solidFill>
              </a:rPr>
              <a:t>USERS</a:t>
            </a:r>
          </a:p>
        </p:txBody>
      </p:sp>
      <p:sp>
        <p:nvSpPr>
          <p:cNvPr id="377929" name="Rectangle 1097"/>
          <p:cNvSpPr>
            <a:spLocks noChangeArrowheads="1"/>
          </p:cNvSpPr>
          <p:nvPr/>
        </p:nvSpPr>
        <p:spPr bwMode="auto">
          <a:xfrm>
            <a:off x="692150" y="1112838"/>
            <a:ext cx="1054100" cy="2295525"/>
          </a:xfrm>
          <a:prstGeom prst="rect">
            <a:avLst/>
          </a:prstGeom>
          <a:gradFill rotWithShape="0">
            <a:gsLst>
              <a:gs pos="0">
                <a:srgbClr val="00CCFF"/>
              </a:gs>
              <a:gs pos="100000">
                <a:srgbClr val="00CCFF">
                  <a:gamma/>
                  <a:shade val="46275"/>
                  <a:invGamma/>
                </a:srgbClr>
              </a:gs>
            </a:gsLst>
            <a:lin ang="2700000" scaled="1"/>
          </a:gradFill>
          <a:ln w="9525">
            <a:solidFill>
              <a:schemeClr val="tx1"/>
            </a:solidFill>
            <a:miter lim="800000"/>
            <a:headEnd/>
            <a:tailEnd/>
          </a:ln>
          <a:effectLst/>
        </p:spPr>
        <p:txBody>
          <a:bodyPr wrap="none" anchor="ctr"/>
          <a:lstStyle/>
          <a:p>
            <a:endParaRPr lang="en-US"/>
          </a:p>
        </p:txBody>
      </p:sp>
      <p:sp>
        <p:nvSpPr>
          <p:cNvPr id="377858" name="Rectangle 3"/>
          <p:cNvSpPr>
            <a:spLocks noGrp="1" noChangeArrowheads="1"/>
          </p:cNvSpPr>
          <p:nvPr>
            <p:ph type="title" idx="4294967295"/>
          </p:nvPr>
        </p:nvSpPr>
        <p:spPr>
          <a:xfrm>
            <a:off x="795338" y="100013"/>
            <a:ext cx="8132762" cy="431800"/>
          </a:xfrm>
        </p:spPr>
        <p:txBody>
          <a:bodyPr/>
          <a:lstStyle/>
          <a:p>
            <a:r>
              <a:rPr lang="en-US" sz="2200" smtClean="0">
                <a:solidFill>
                  <a:srgbClr val="000000"/>
                </a:solidFill>
                <a:latin typeface="Arial" pitchFamily="34" charset="0"/>
                <a:ea typeface="ヒラギノ角ゴ ProN W6"/>
                <a:cs typeface="ヒラギノ角ゴ ProN W6"/>
              </a:rPr>
              <a:t>Oracle Virtualization</a:t>
            </a:r>
            <a:r>
              <a:rPr lang="en-US" sz="2000" b="0" smtClean="0">
                <a:solidFill>
                  <a:srgbClr val="000000"/>
                </a:solidFill>
                <a:latin typeface="Arial" pitchFamily="34" charset="0"/>
                <a:ea typeface="ヒラギノ角ゴ ProN W6"/>
                <a:cs typeface="ヒラギノ角ゴ ProN W6"/>
              </a:rPr>
              <a:t/>
            </a:r>
            <a:br>
              <a:rPr lang="en-US" sz="2000" b="0" smtClean="0">
                <a:solidFill>
                  <a:srgbClr val="000000"/>
                </a:solidFill>
                <a:latin typeface="Arial" pitchFamily="34" charset="0"/>
                <a:ea typeface="ヒラギノ角ゴ ProN W6"/>
                <a:cs typeface="ヒラギノ角ゴ ProN W6"/>
              </a:rPr>
            </a:br>
            <a:r>
              <a:rPr lang="en-US" sz="2200" smtClean="0">
                <a:solidFill>
                  <a:schemeClr val="tx2"/>
                </a:solidFill>
                <a:latin typeface="Arial" pitchFamily="34" charset="0"/>
                <a:ea typeface="ヒラギノ角ゴ ProN W6"/>
                <a:cs typeface="ヒラギノ角ゴ ProN W6"/>
              </a:rPr>
              <a:t>The Full Stack,</a:t>
            </a:r>
            <a:r>
              <a:rPr lang="en-US" sz="2200" b="0" smtClean="0">
                <a:solidFill>
                  <a:srgbClr val="000000"/>
                </a:solidFill>
                <a:latin typeface="Arial" pitchFamily="34" charset="0"/>
                <a:ea typeface="ヒラギノ角ゴ ProN W6"/>
                <a:cs typeface="ヒラギノ角ゴ ProN W6"/>
              </a:rPr>
              <a:t> </a:t>
            </a:r>
            <a:r>
              <a:rPr lang="en-US" sz="2200" smtClean="0">
                <a:solidFill>
                  <a:srgbClr val="FF0000"/>
                </a:solidFill>
                <a:latin typeface="Arial" pitchFamily="34" charset="0"/>
                <a:ea typeface="ヒラギノ角ゴ ProN W6"/>
                <a:cs typeface="ヒラギノ角ゴ ProN W6"/>
              </a:rPr>
              <a:t>End-to-End</a:t>
            </a:r>
          </a:p>
        </p:txBody>
      </p:sp>
      <p:sp>
        <p:nvSpPr>
          <p:cNvPr id="377860" name="Text Box 5"/>
          <p:cNvSpPr txBox="1">
            <a:spLocks noChangeArrowheads="1"/>
          </p:cNvSpPr>
          <p:nvPr/>
        </p:nvSpPr>
        <p:spPr bwMode="auto">
          <a:xfrm>
            <a:off x="788988" y="2476500"/>
            <a:ext cx="831850" cy="701675"/>
          </a:xfrm>
          <a:prstGeom prst="rect">
            <a:avLst/>
          </a:prstGeom>
          <a:noFill/>
          <a:ln w="9525">
            <a:noFill/>
            <a:miter lim="800000"/>
            <a:headEnd/>
            <a:tailEnd/>
          </a:ln>
        </p:spPr>
        <p:txBody>
          <a:bodyPr wrap="none">
            <a:spAutoFit/>
          </a:bodyPr>
          <a:lstStyle/>
          <a:p>
            <a:pPr algn="ctr"/>
            <a:r>
              <a:rPr lang="en-US" sz="1000">
                <a:solidFill>
                  <a:srgbClr val="EAEAEA"/>
                </a:solidFill>
              </a:rPr>
              <a:t>Oracle VM</a:t>
            </a:r>
          </a:p>
          <a:p>
            <a:pPr algn="ctr"/>
            <a:r>
              <a:rPr lang="en-US" sz="1000">
                <a:solidFill>
                  <a:srgbClr val="EAEAEA"/>
                </a:solidFill>
              </a:rPr>
              <a:t>Templates </a:t>
            </a:r>
          </a:p>
          <a:p>
            <a:pPr algn="ctr"/>
            <a:r>
              <a:rPr lang="en-US" sz="1000">
                <a:solidFill>
                  <a:srgbClr val="EAEAEA"/>
                </a:solidFill>
              </a:rPr>
              <a:t>&amp;</a:t>
            </a:r>
          </a:p>
          <a:p>
            <a:pPr algn="ctr"/>
            <a:r>
              <a:rPr lang="en-US" sz="1000">
                <a:solidFill>
                  <a:srgbClr val="EAEAEA"/>
                </a:solidFill>
              </a:rPr>
              <a:t>Assemblies</a:t>
            </a:r>
          </a:p>
        </p:txBody>
      </p:sp>
      <p:sp>
        <p:nvSpPr>
          <p:cNvPr id="377862" name="Line 7"/>
          <p:cNvSpPr>
            <a:spLocks noChangeShapeType="1"/>
          </p:cNvSpPr>
          <p:nvPr/>
        </p:nvSpPr>
        <p:spPr bwMode="auto">
          <a:xfrm>
            <a:off x="733425" y="2460625"/>
            <a:ext cx="965200" cy="0"/>
          </a:xfrm>
          <a:prstGeom prst="line">
            <a:avLst/>
          </a:prstGeom>
          <a:noFill/>
          <a:ln w="19050">
            <a:solidFill>
              <a:srgbClr val="EAEAEA"/>
            </a:solidFill>
            <a:round/>
            <a:headEnd/>
            <a:tailEnd/>
          </a:ln>
        </p:spPr>
        <p:txBody>
          <a:bodyPr/>
          <a:lstStyle/>
          <a:p>
            <a:endParaRPr lang="en-US"/>
          </a:p>
        </p:txBody>
      </p:sp>
      <p:sp>
        <p:nvSpPr>
          <p:cNvPr id="377864" name="AutoShape 9"/>
          <p:cNvSpPr>
            <a:spLocks noChangeArrowheads="1"/>
          </p:cNvSpPr>
          <p:nvPr/>
        </p:nvSpPr>
        <p:spPr bwMode="auto">
          <a:xfrm>
            <a:off x="954088" y="1790700"/>
            <a:ext cx="477837" cy="469900"/>
          </a:xfrm>
          <a:prstGeom prst="roundRect">
            <a:avLst>
              <a:gd name="adj" fmla="val 16667"/>
            </a:avLst>
          </a:prstGeom>
          <a:solidFill>
            <a:srgbClr val="5F5F5F"/>
          </a:solidFill>
          <a:ln w="19050">
            <a:solidFill>
              <a:srgbClr val="EAEAEA"/>
            </a:solidFill>
            <a:round/>
            <a:headEnd/>
            <a:tailEnd/>
          </a:ln>
        </p:spPr>
        <p:txBody>
          <a:bodyPr wrap="none" anchor="ctr"/>
          <a:lstStyle/>
          <a:p>
            <a:pPr algn="ctr"/>
            <a:r>
              <a:rPr lang="en-US" sz="900">
                <a:solidFill>
                  <a:srgbClr val="FFFFFF"/>
                </a:solidFill>
              </a:rPr>
              <a:t>Siebel</a:t>
            </a:r>
          </a:p>
          <a:p>
            <a:pPr algn="ctr"/>
            <a:r>
              <a:rPr lang="en-US" sz="900">
                <a:solidFill>
                  <a:srgbClr val="FFFFFF"/>
                </a:solidFill>
              </a:rPr>
              <a:t>CRM</a:t>
            </a:r>
          </a:p>
          <a:p>
            <a:pPr algn="ctr"/>
            <a:r>
              <a:rPr lang="en-US" sz="900">
                <a:solidFill>
                  <a:srgbClr val="FFFFFF"/>
                </a:solidFill>
              </a:rPr>
              <a:t>VMs</a:t>
            </a:r>
          </a:p>
        </p:txBody>
      </p:sp>
      <p:grpSp>
        <p:nvGrpSpPr>
          <p:cNvPr id="377934" name="Group 1102"/>
          <p:cNvGrpSpPr>
            <a:grpSpLocks/>
          </p:cNvGrpSpPr>
          <p:nvPr/>
        </p:nvGrpSpPr>
        <p:grpSpPr bwMode="auto">
          <a:xfrm>
            <a:off x="688975" y="1314450"/>
            <a:ext cx="1060450" cy="303213"/>
            <a:chOff x="406" y="868"/>
            <a:chExt cx="668" cy="191"/>
          </a:xfrm>
        </p:grpSpPr>
        <p:sp>
          <p:nvSpPr>
            <p:cNvPr id="377861" name="Line 6"/>
            <p:cNvSpPr>
              <a:spLocks noChangeShapeType="1"/>
            </p:cNvSpPr>
            <p:nvPr/>
          </p:nvSpPr>
          <p:spPr bwMode="auto">
            <a:xfrm>
              <a:off x="435" y="951"/>
              <a:ext cx="608" cy="0"/>
            </a:xfrm>
            <a:prstGeom prst="line">
              <a:avLst/>
            </a:prstGeom>
            <a:noFill/>
            <a:ln w="19050">
              <a:solidFill>
                <a:srgbClr val="EAEAEA"/>
              </a:solidFill>
              <a:round/>
              <a:headEnd/>
              <a:tailEnd/>
            </a:ln>
          </p:spPr>
          <p:txBody>
            <a:bodyPr/>
            <a:lstStyle/>
            <a:p>
              <a:endParaRPr lang="en-US"/>
            </a:p>
          </p:txBody>
        </p:sp>
        <p:pic>
          <p:nvPicPr>
            <p:cNvPr id="377863" name="Picture 20" descr="Oracle WHITE"/>
            <p:cNvPicPr>
              <a:picLocks noChangeAspect="1" noChangeArrowheads="1"/>
            </p:cNvPicPr>
            <p:nvPr/>
          </p:nvPicPr>
          <p:blipFill>
            <a:blip r:embed="rId2"/>
            <a:srcRect/>
            <a:stretch>
              <a:fillRect/>
            </a:stretch>
          </p:blipFill>
          <p:spPr bwMode="auto">
            <a:xfrm>
              <a:off x="492" y="868"/>
              <a:ext cx="494" cy="62"/>
            </a:xfrm>
            <a:prstGeom prst="rect">
              <a:avLst/>
            </a:prstGeom>
            <a:noFill/>
            <a:ln w="9525">
              <a:noFill/>
              <a:miter lim="800000"/>
              <a:headEnd/>
              <a:tailEnd/>
            </a:ln>
          </p:spPr>
        </p:pic>
        <p:sp>
          <p:nvSpPr>
            <p:cNvPr id="377865" name="Text Box 10"/>
            <p:cNvSpPr txBox="1">
              <a:spLocks noChangeArrowheads="1"/>
            </p:cNvSpPr>
            <p:nvPr/>
          </p:nvSpPr>
          <p:spPr bwMode="auto">
            <a:xfrm>
              <a:off x="406" y="943"/>
              <a:ext cx="668" cy="116"/>
            </a:xfrm>
            <a:prstGeom prst="rect">
              <a:avLst/>
            </a:prstGeom>
            <a:noFill/>
            <a:ln w="28575">
              <a:noFill/>
              <a:miter lim="800000"/>
              <a:headEnd/>
              <a:tailEnd/>
            </a:ln>
          </p:spPr>
          <p:txBody>
            <a:bodyPr wrap="none" lIns="92075" tIns="46038" rIns="92075" bIns="46038">
              <a:spAutoFit/>
            </a:bodyPr>
            <a:lstStyle/>
            <a:p>
              <a:pPr algn="ctr">
                <a:buClr>
                  <a:srgbClr val="667263"/>
                </a:buClr>
              </a:pPr>
              <a:r>
                <a:rPr lang="en-US" sz="600" b="1">
                  <a:solidFill>
                    <a:srgbClr val="FFFFFF"/>
                  </a:solidFill>
                  <a:cs typeface="Times New Roman" pitchFamily="18" charset="0"/>
                </a:rPr>
                <a:t>Software Delivery Cloud</a:t>
              </a:r>
            </a:p>
          </p:txBody>
        </p:sp>
      </p:grpSp>
      <p:sp>
        <p:nvSpPr>
          <p:cNvPr id="377940" name="Rectangle 1108"/>
          <p:cNvSpPr>
            <a:spLocks noChangeArrowheads="1"/>
          </p:cNvSpPr>
          <p:nvPr/>
        </p:nvSpPr>
        <p:spPr bwMode="auto">
          <a:xfrm rot="-5400000">
            <a:off x="2585244" y="378619"/>
            <a:ext cx="2282825" cy="3757613"/>
          </a:xfrm>
          <a:prstGeom prst="rect">
            <a:avLst/>
          </a:prstGeom>
          <a:solidFill>
            <a:schemeClr val="accent1"/>
          </a:solidFill>
          <a:ln w="9525">
            <a:solidFill>
              <a:schemeClr val="tx1"/>
            </a:solidFill>
            <a:miter lim="800000"/>
            <a:headEnd/>
            <a:tailEnd/>
          </a:ln>
          <a:effectLst/>
        </p:spPr>
        <p:txBody>
          <a:bodyPr vert="eaVert" wrap="none" anchorCtr="1"/>
          <a:lstStyle/>
          <a:p>
            <a:pPr algn="ctr"/>
            <a:r>
              <a:rPr lang="en-US" sz="1200" b="1">
                <a:solidFill>
                  <a:schemeClr val="bg1"/>
                </a:solidFill>
              </a:rPr>
              <a:t>DATA CENTER</a:t>
            </a:r>
          </a:p>
        </p:txBody>
      </p:sp>
      <p:sp>
        <p:nvSpPr>
          <p:cNvPr id="377866" name="AutoShape 2"/>
          <p:cNvSpPr>
            <a:spLocks noChangeArrowheads="1"/>
          </p:cNvSpPr>
          <p:nvPr/>
        </p:nvSpPr>
        <p:spPr bwMode="auto">
          <a:xfrm>
            <a:off x="1906588" y="1438275"/>
            <a:ext cx="1755775" cy="1573213"/>
          </a:xfrm>
          <a:prstGeom prst="roundRect">
            <a:avLst>
              <a:gd name="adj" fmla="val 4759"/>
            </a:avLst>
          </a:prstGeom>
          <a:solidFill>
            <a:srgbClr val="A2ACA0"/>
          </a:solidFill>
          <a:ln w="9360">
            <a:solidFill>
              <a:srgbClr val="000000"/>
            </a:solidFill>
            <a:miter lim="800000"/>
            <a:headEnd/>
            <a:tailEnd/>
          </a:ln>
        </p:spPr>
        <p:txBody>
          <a:bodyPr wrap="none" anchor="ctr"/>
          <a:lstStyle/>
          <a:p>
            <a:pPr algn="ctr" eaLnBrk="0" hangingPunct="0">
              <a:lnSpc>
                <a:spcPct val="90000"/>
              </a:lnSpc>
              <a:spcBef>
                <a:spcPct val="50000"/>
              </a:spcBef>
              <a:buClr>
                <a:srgbClr val="667263"/>
              </a:buClr>
            </a:pPr>
            <a:endParaRPr lang="en-US" sz="1600">
              <a:solidFill>
                <a:srgbClr val="EAEAEA"/>
              </a:solidFill>
            </a:endParaRPr>
          </a:p>
        </p:txBody>
      </p:sp>
      <p:sp>
        <p:nvSpPr>
          <p:cNvPr id="377867" name="Rectangle 8"/>
          <p:cNvSpPr>
            <a:spLocks noChangeArrowheads="1"/>
          </p:cNvSpPr>
          <p:nvPr/>
        </p:nvSpPr>
        <p:spPr bwMode="auto">
          <a:xfrm>
            <a:off x="1973263" y="1957388"/>
            <a:ext cx="793750" cy="333375"/>
          </a:xfrm>
          <a:prstGeom prst="rect">
            <a:avLst/>
          </a:prstGeom>
          <a:solidFill>
            <a:srgbClr val="5F5F5F"/>
          </a:solidFill>
          <a:ln w="9360">
            <a:solidFill>
              <a:srgbClr val="000000"/>
            </a:solidFill>
            <a:miter lim="800000"/>
            <a:headEnd/>
            <a:tailEnd/>
          </a:ln>
        </p:spPr>
        <p:txBody>
          <a:bodyPr wrap="none" lIns="217800" tIns="108720" rIns="217800" bIns="108720" anchor="ctr"/>
          <a:lstStyle/>
          <a:p>
            <a:pPr algn="ctr" eaLnBrk="0" hangingPunct="0">
              <a:lnSpc>
                <a:spcPct val="90000"/>
              </a:lnSpc>
              <a:spcBef>
                <a:spcPts val="2063"/>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a:solidFill>
                  <a:srgbClr val="EAEAEA"/>
                </a:solidFill>
                <a:ea typeface="ヒラギノ角ゴ ProN W6"/>
                <a:cs typeface="ヒラギノ角ゴ ProN W6"/>
              </a:rPr>
              <a:t>Solaris</a:t>
            </a:r>
          </a:p>
        </p:txBody>
      </p:sp>
      <p:sp>
        <p:nvSpPr>
          <p:cNvPr id="377868" name="Rectangle 17"/>
          <p:cNvSpPr>
            <a:spLocks noChangeArrowheads="1"/>
          </p:cNvSpPr>
          <p:nvPr/>
        </p:nvSpPr>
        <p:spPr bwMode="auto">
          <a:xfrm>
            <a:off x="2805113" y="1957388"/>
            <a:ext cx="795337" cy="333375"/>
          </a:xfrm>
          <a:prstGeom prst="rect">
            <a:avLst/>
          </a:prstGeom>
          <a:solidFill>
            <a:srgbClr val="5F5F5F"/>
          </a:solidFill>
          <a:ln w="9360">
            <a:solidFill>
              <a:srgbClr val="000000"/>
            </a:solidFill>
            <a:miter lim="800000"/>
            <a:headEnd/>
            <a:tailEnd/>
          </a:ln>
        </p:spPr>
        <p:txBody>
          <a:bodyPr wrap="none" lIns="217800" tIns="108720" rIns="217800" bIns="108720" anchor="ctr"/>
          <a:lstStyle/>
          <a:p>
            <a:pPr algn="ctr" eaLnBrk="0" hangingPunct="0">
              <a:lnSpc>
                <a:spcPct val="90000"/>
              </a:lnSpc>
              <a:spcBef>
                <a:spcPts val="2063"/>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EAEAEA"/>
                </a:solidFill>
                <a:ea typeface="ヒラギノ角ゴ ProN W6"/>
                <a:cs typeface="ヒラギノ角ゴ ProN W6"/>
              </a:rPr>
              <a:t>Linux</a:t>
            </a:r>
          </a:p>
        </p:txBody>
      </p:sp>
      <p:sp>
        <p:nvSpPr>
          <p:cNvPr id="377869" name="Text Box 20"/>
          <p:cNvSpPr txBox="1">
            <a:spLocks noChangeArrowheads="1"/>
          </p:cNvSpPr>
          <p:nvPr/>
        </p:nvSpPr>
        <p:spPr bwMode="auto">
          <a:xfrm>
            <a:off x="1978025" y="1538288"/>
            <a:ext cx="1628775" cy="369887"/>
          </a:xfrm>
          <a:prstGeom prst="rect">
            <a:avLst/>
          </a:prstGeom>
          <a:solidFill>
            <a:srgbClr val="5F5F5F"/>
          </a:solidFill>
          <a:ln w="9360">
            <a:solidFill>
              <a:srgbClr val="000000"/>
            </a:solidFill>
            <a:miter lim="800000"/>
            <a:headEnd/>
            <a:tailEnd/>
          </a:ln>
        </p:spPr>
        <p:txBody>
          <a:bodyPr lIns="108720" tIns="108720" rIns="108720" bIns="108720" anchor="ctr"/>
          <a:lstStyle/>
          <a:p>
            <a:pPr indent="9393238" algn="ctr" eaLnBrk="0" hangingPunct="0">
              <a:lnSpc>
                <a:spcPct val="50000"/>
              </a:lnSpc>
              <a:spcBef>
                <a:spcPts val="1500"/>
              </a:spcBef>
              <a:buClr>
                <a:srgbClr val="FFFFFF"/>
              </a:buClr>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900">
              <a:solidFill>
                <a:srgbClr val="EAEAEA"/>
              </a:solidFill>
              <a:ea typeface="ヒラギノ角ゴ ProN W6"/>
              <a:cs typeface="ヒラギノ角ゴ ProN W6"/>
            </a:endParaRPr>
          </a:p>
        </p:txBody>
      </p:sp>
      <p:sp>
        <p:nvSpPr>
          <p:cNvPr id="377870" name="Text Box 21"/>
          <p:cNvSpPr txBox="1">
            <a:spLocks noChangeArrowheads="1"/>
          </p:cNvSpPr>
          <p:nvPr/>
        </p:nvSpPr>
        <p:spPr bwMode="auto">
          <a:xfrm>
            <a:off x="1970088" y="2330450"/>
            <a:ext cx="1635125" cy="288925"/>
          </a:xfrm>
          <a:prstGeom prst="rect">
            <a:avLst/>
          </a:prstGeom>
          <a:solidFill>
            <a:srgbClr val="FF0101"/>
          </a:solidFill>
          <a:ln w="9398">
            <a:solidFill>
              <a:srgbClr val="000000"/>
            </a:solidFill>
            <a:miter lim="800000"/>
            <a:headEnd/>
            <a:tailEnd/>
          </a:ln>
        </p:spPr>
        <p:txBody>
          <a:bodyPr lIns="36576" tIns="182880" rIns="36576" bIns="182880" anchor="ctr"/>
          <a:lstStyle/>
          <a:p>
            <a:pPr algn="ctr" eaLnBrk="0" hangingPunct="0">
              <a:lnSpc>
                <a:spcPct val="90000"/>
              </a:lnSpc>
              <a:spcBef>
                <a:spcPts val="1813"/>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b="1">
                <a:solidFill>
                  <a:srgbClr val="FFFFFF"/>
                </a:solidFill>
                <a:ea typeface="ヒラギノ角ゴ ProN W6"/>
                <a:cs typeface="ヒラギノ角ゴ ProN W6"/>
              </a:rPr>
              <a:t>Oracle VM</a:t>
            </a:r>
          </a:p>
        </p:txBody>
      </p:sp>
      <p:sp>
        <p:nvSpPr>
          <p:cNvPr id="377871" name="Text Box 31"/>
          <p:cNvSpPr txBox="1">
            <a:spLocks noChangeArrowheads="1"/>
          </p:cNvSpPr>
          <p:nvPr/>
        </p:nvSpPr>
        <p:spPr bwMode="auto">
          <a:xfrm>
            <a:off x="1976438" y="2649538"/>
            <a:ext cx="1635125" cy="273050"/>
          </a:xfrm>
          <a:prstGeom prst="rect">
            <a:avLst/>
          </a:prstGeom>
          <a:solidFill>
            <a:srgbClr val="5F5F5F"/>
          </a:solidFill>
          <a:ln w="9360">
            <a:solidFill>
              <a:srgbClr val="000000"/>
            </a:solidFill>
            <a:miter lim="800000"/>
            <a:headEnd/>
            <a:tailEnd/>
          </a:ln>
        </p:spPr>
        <p:txBody>
          <a:bodyPr lIns="108720" tIns="108720" rIns="108720" bIns="108720" anchor="ctr"/>
          <a:lstStyle/>
          <a:p>
            <a:pPr algn="ctr" eaLnBrk="0" hangingPunct="0">
              <a:lnSpc>
                <a:spcPct val="90000"/>
              </a:lnSpc>
              <a:spcBef>
                <a:spcPts val="2375"/>
              </a:spcBef>
              <a:tabLst>
                <a:tab pos="728663" algn="l"/>
                <a:tab pos="1185863" algn="l"/>
                <a:tab pos="1643063" algn="l"/>
                <a:tab pos="2100263" algn="l"/>
                <a:tab pos="2557463" algn="l"/>
                <a:tab pos="3014663" algn="l"/>
                <a:tab pos="3471863" algn="l"/>
                <a:tab pos="3929063" algn="l"/>
                <a:tab pos="4386263" algn="l"/>
                <a:tab pos="4843463" algn="l"/>
                <a:tab pos="5300663" algn="l"/>
                <a:tab pos="5757863" algn="l"/>
                <a:tab pos="6215063" algn="l"/>
                <a:tab pos="6672263" algn="l"/>
                <a:tab pos="7129463" algn="l"/>
                <a:tab pos="7586663" algn="l"/>
                <a:tab pos="8043863" algn="l"/>
                <a:tab pos="8501063" algn="l"/>
                <a:tab pos="8958263" algn="l"/>
                <a:tab pos="9415463" algn="l"/>
              </a:tabLst>
            </a:pPr>
            <a:r>
              <a:rPr lang="en-US" sz="1000">
                <a:solidFill>
                  <a:srgbClr val="EAEAEA"/>
                </a:solidFill>
                <a:ea typeface="ヒラギノ角ゴ ProN W6"/>
                <a:cs typeface="ヒラギノ角ゴ ProN W6"/>
              </a:rPr>
              <a:t>Sun Servers &amp; Storage</a:t>
            </a:r>
          </a:p>
        </p:txBody>
      </p:sp>
      <p:sp>
        <p:nvSpPr>
          <p:cNvPr id="377872" name="Text Box 35"/>
          <p:cNvSpPr txBox="1">
            <a:spLocks noChangeArrowheads="1"/>
          </p:cNvSpPr>
          <p:nvPr/>
        </p:nvSpPr>
        <p:spPr bwMode="auto">
          <a:xfrm>
            <a:off x="2035175" y="1557338"/>
            <a:ext cx="695325" cy="311150"/>
          </a:xfrm>
          <a:prstGeom prst="rect">
            <a:avLst/>
          </a:prstGeom>
          <a:noFill/>
          <a:ln w="9525">
            <a:noFill/>
            <a:round/>
            <a:headEnd/>
            <a:tailEnd/>
          </a:ln>
        </p:spPr>
        <p:txBody>
          <a:bodyPr lIns="0" tIns="45000" rIns="0" bIns="45000"/>
          <a:lstStyle/>
          <a:p>
            <a:pPr eaLnBrk="0" hangingPunct="0">
              <a:lnSpc>
                <a:spcPct val="9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900">
                <a:solidFill>
                  <a:srgbClr val="EAEAEA"/>
                </a:solidFill>
              </a:rPr>
              <a:t>Enterprise applications</a:t>
            </a:r>
          </a:p>
        </p:txBody>
      </p:sp>
      <p:sp>
        <p:nvSpPr>
          <p:cNvPr id="377874" name="AutoShape 19"/>
          <p:cNvSpPr>
            <a:spLocks noChangeArrowheads="1"/>
          </p:cNvSpPr>
          <p:nvPr/>
        </p:nvSpPr>
        <p:spPr bwMode="auto">
          <a:xfrm>
            <a:off x="1949450" y="1512888"/>
            <a:ext cx="819150" cy="793750"/>
          </a:xfrm>
          <a:prstGeom prst="roundRect">
            <a:avLst>
              <a:gd name="adj" fmla="val 3657"/>
            </a:avLst>
          </a:prstGeom>
          <a:noFill/>
          <a:ln w="19050">
            <a:solidFill>
              <a:srgbClr val="EAEAEA"/>
            </a:solidFill>
            <a:round/>
            <a:headEnd/>
            <a:tailEnd/>
          </a:ln>
        </p:spPr>
        <p:txBody>
          <a:bodyPr wrap="none" anchor="ctr"/>
          <a:lstStyle/>
          <a:p>
            <a:pPr algn="ctr"/>
            <a:endParaRPr lang="en-US" sz="900">
              <a:solidFill>
                <a:srgbClr val="EAEAEA"/>
              </a:solidFill>
            </a:endParaRPr>
          </a:p>
        </p:txBody>
      </p:sp>
      <p:sp>
        <p:nvSpPr>
          <p:cNvPr id="377875" name="Text Box 20"/>
          <p:cNvSpPr txBox="1">
            <a:spLocks noChangeArrowheads="1"/>
          </p:cNvSpPr>
          <p:nvPr/>
        </p:nvSpPr>
        <p:spPr bwMode="auto">
          <a:xfrm>
            <a:off x="1874838" y="3109913"/>
            <a:ext cx="1819275" cy="192087"/>
          </a:xfrm>
          <a:prstGeom prst="rect">
            <a:avLst/>
          </a:prstGeom>
          <a:solidFill>
            <a:srgbClr val="FF0000"/>
          </a:solidFill>
          <a:ln w="9525">
            <a:solidFill>
              <a:srgbClr val="604847"/>
            </a:solidFill>
            <a:miter lim="800000"/>
            <a:headEnd/>
            <a:tailEnd/>
          </a:ln>
        </p:spPr>
        <p:txBody>
          <a:bodyPr tIns="0" bIns="0">
            <a:spAutoFit/>
          </a:bodyPr>
          <a:lstStyle/>
          <a:p>
            <a:pPr algn="ctr" eaLnBrk="0" hangingPunct="0">
              <a:spcBef>
                <a:spcPct val="20000"/>
              </a:spcBef>
              <a:buClr>
                <a:srgbClr val="FF0000"/>
              </a:buClr>
              <a:buSzPct val="100000"/>
            </a:pPr>
            <a:r>
              <a:rPr lang="en-US" sz="1200" b="1">
                <a:solidFill>
                  <a:srgbClr val="FFFFFF"/>
                </a:solidFill>
              </a:rPr>
              <a:t>Server Virtualization</a:t>
            </a:r>
          </a:p>
        </p:txBody>
      </p:sp>
      <p:grpSp>
        <p:nvGrpSpPr>
          <p:cNvPr id="377935" name="Group 1103"/>
          <p:cNvGrpSpPr>
            <a:grpSpLocks/>
          </p:cNvGrpSpPr>
          <p:nvPr/>
        </p:nvGrpSpPr>
        <p:grpSpPr bwMode="auto">
          <a:xfrm>
            <a:off x="698500" y="3487738"/>
            <a:ext cx="2973388" cy="412750"/>
            <a:chOff x="1163" y="2259"/>
            <a:chExt cx="1529" cy="260"/>
          </a:xfrm>
        </p:grpSpPr>
        <p:sp>
          <p:nvSpPr>
            <p:cNvPr id="377876" name="AutoShape 21"/>
            <p:cNvSpPr>
              <a:spLocks noChangeArrowheads="1"/>
            </p:cNvSpPr>
            <p:nvPr/>
          </p:nvSpPr>
          <p:spPr bwMode="auto">
            <a:xfrm>
              <a:off x="1163" y="2259"/>
              <a:ext cx="1529" cy="260"/>
            </a:xfrm>
            <a:prstGeom prst="rightArrow">
              <a:avLst>
                <a:gd name="adj1" fmla="val 64065"/>
                <a:gd name="adj2" fmla="val 97060"/>
              </a:avLst>
            </a:prstGeom>
            <a:solidFill>
              <a:schemeClr val="accent1"/>
            </a:solidFill>
            <a:ln w="9525">
              <a:solidFill>
                <a:schemeClr val="tx1"/>
              </a:solidFill>
              <a:miter lim="800000"/>
              <a:headEnd/>
              <a:tailEnd/>
            </a:ln>
          </p:spPr>
          <p:txBody>
            <a:bodyPr wrap="none" anchor="ctr"/>
            <a:lstStyle/>
            <a:p>
              <a:endParaRPr lang="en-US">
                <a:solidFill>
                  <a:srgbClr val="000000"/>
                </a:solidFill>
              </a:endParaRPr>
            </a:p>
          </p:txBody>
        </p:sp>
        <p:sp>
          <p:nvSpPr>
            <p:cNvPr id="377877" name="Text Box 22"/>
            <p:cNvSpPr txBox="1">
              <a:spLocks noChangeArrowheads="1"/>
            </p:cNvSpPr>
            <p:nvPr/>
          </p:nvSpPr>
          <p:spPr bwMode="auto">
            <a:xfrm>
              <a:off x="1226" y="2297"/>
              <a:ext cx="990" cy="173"/>
            </a:xfrm>
            <a:prstGeom prst="rect">
              <a:avLst/>
            </a:prstGeom>
            <a:noFill/>
            <a:ln w="9525">
              <a:noFill/>
              <a:miter lim="800000"/>
              <a:headEnd/>
              <a:tailEnd/>
            </a:ln>
          </p:spPr>
          <p:txBody>
            <a:bodyPr wrap="none">
              <a:spAutoFit/>
            </a:bodyPr>
            <a:lstStyle/>
            <a:p>
              <a:r>
                <a:rPr lang="en-US" sz="1200">
                  <a:solidFill>
                    <a:srgbClr val="FFFFFF"/>
                  </a:solidFill>
                </a:rPr>
                <a:t>Provision the Full Stack…</a:t>
              </a:r>
            </a:p>
          </p:txBody>
        </p:sp>
      </p:grpSp>
      <p:sp>
        <p:nvSpPr>
          <p:cNvPr id="377879" name="Line 25"/>
          <p:cNvSpPr>
            <a:spLocks noChangeShapeType="1"/>
          </p:cNvSpPr>
          <p:nvPr/>
        </p:nvSpPr>
        <p:spPr bwMode="auto">
          <a:xfrm>
            <a:off x="3657600" y="2024063"/>
            <a:ext cx="2065338" cy="6350"/>
          </a:xfrm>
          <a:prstGeom prst="line">
            <a:avLst/>
          </a:prstGeom>
          <a:noFill/>
          <a:ln w="19050">
            <a:solidFill>
              <a:srgbClr val="000000"/>
            </a:solidFill>
            <a:round/>
            <a:headEnd/>
            <a:tailEnd/>
          </a:ln>
        </p:spPr>
        <p:txBody>
          <a:bodyPr>
            <a:spAutoFit/>
          </a:bodyPr>
          <a:lstStyle/>
          <a:p>
            <a:endParaRPr lang="en-US"/>
          </a:p>
        </p:txBody>
      </p:sp>
      <p:sp>
        <p:nvSpPr>
          <p:cNvPr id="377881" name="Rectangle 26"/>
          <p:cNvSpPr>
            <a:spLocks noChangeArrowheads="1"/>
          </p:cNvSpPr>
          <p:nvPr/>
        </p:nvSpPr>
        <p:spPr bwMode="auto">
          <a:xfrm>
            <a:off x="5976938" y="2660650"/>
            <a:ext cx="1760537" cy="750888"/>
          </a:xfrm>
          <a:prstGeom prst="rect">
            <a:avLst/>
          </a:prstGeom>
          <a:solidFill>
            <a:schemeClr val="bg1"/>
          </a:solidFill>
          <a:ln w="9525">
            <a:solidFill>
              <a:schemeClr val="bg2"/>
            </a:solidFill>
            <a:miter lim="800000"/>
            <a:headEnd/>
            <a:tailEnd/>
          </a:ln>
        </p:spPr>
        <p:txBody>
          <a:bodyPr wrap="none" lIns="0" tIns="0" rIns="0" bIns="0" anchor="ctr"/>
          <a:lstStyle/>
          <a:p>
            <a:pPr algn="ctr" eaLnBrk="0" hangingPunct="0">
              <a:spcBef>
                <a:spcPct val="20000"/>
              </a:spcBef>
              <a:buClr>
                <a:srgbClr val="FF0000"/>
              </a:buClr>
              <a:buSzPct val="100000"/>
            </a:pPr>
            <a:endParaRPr lang="en-US" sz="900">
              <a:solidFill>
                <a:srgbClr val="000000"/>
              </a:solidFill>
            </a:endParaRPr>
          </a:p>
        </p:txBody>
      </p:sp>
      <p:sp>
        <p:nvSpPr>
          <p:cNvPr id="377883" name="Rectangle 28"/>
          <p:cNvSpPr>
            <a:spLocks noChangeArrowheads="1"/>
          </p:cNvSpPr>
          <p:nvPr/>
        </p:nvSpPr>
        <p:spPr bwMode="auto">
          <a:xfrm>
            <a:off x="5972175" y="1911350"/>
            <a:ext cx="1768475" cy="714375"/>
          </a:xfrm>
          <a:prstGeom prst="rect">
            <a:avLst/>
          </a:prstGeom>
          <a:solidFill>
            <a:schemeClr val="bg1"/>
          </a:solidFill>
          <a:ln w="9525">
            <a:solidFill>
              <a:schemeClr val="bg2"/>
            </a:solidFill>
            <a:miter lim="800000"/>
            <a:headEnd/>
            <a:tailEnd/>
          </a:ln>
        </p:spPr>
        <p:txBody>
          <a:bodyPr wrap="none" lIns="0" tIns="0" rIns="0" bIns="0" anchor="ctr"/>
          <a:lstStyle/>
          <a:p>
            <a:pPr algn="ctr" eaLnBrk="0" hangingPunct="0">
              <a:spcBef>
                <a:spcPct val="20000"/>
              </a:spcBef>
              <a:buClr>
                <a:srgbClr val="FF0000"/>
              </a:buClr>
              <a:buSzPct val="100000"/>
            </a:pPr>
            <a:endParaRPr lang="en-US" sz="900">
              <a:solidFill>
                <a:srgbClr val="000000"/>
              </a:solidFill>
            </a:endParaRPr>
          </a:p>
        </p:txBody>
      </p:sp>
      <p:grpSp>
        <p:nvGrpSpPr>
          <p:cNvPr id="377884" name="Group 1070"/>
          <p:cNvGrpSpPr>
            <a:grpSpLocks/>
          </p:cNvGrpSpPr>
          <p:nvPr/>
        </p:nvGrpSpPr>
        <p:grpSpPr bwMode="auto">
          <a:xfrm>
            <a:off x="6038850" y="1941513"/>
            <a:ext cx="671513" cy="452437"/>
            <a:chOff x="444" y="2191"/>
            <a:chExt cx="672" cy="464"/>
          </a:xfrm>
        </p:grpSpPr>
        <p:pic>
          <p:nvPicPr>
            <p:cNvPr id="377918" name="Picture 5"/>
            <p:cNvPicPr>
              <a:picLocks noChangeAspect="1" noChangeArrowheads="1"/>
            </p:cNvPicPr>
            <p:nvPr/>
          </p:nvPicPr>
          <p:blipFill>
            <a:blip r:embed="rId3"/>
            <a:srcRect/>
            <a:stretch>
              <a:fillRect/>
            </a:stretch>
          </p:blipFill>
          <p:spPr bwMode="auto">
            <a:xfrm>
              <a:off x="444" y="2341"/>
              <a:ext cx="171" cy="313"/>
            </a:xfrm>
            <a:prstGeom prst="rect">
              <a:avLst/>
            </a:prstGeom>
            <a:noFill/>
            <a:ln w="9525">
              <a:noFill/>
              <a:round/>
              <a:headEnd/>
              <a:tailEnd/>
            </a:ln>
          </p:spPr>
        </p:pic>
        <p:pic>
          <p:nvPicPr>
            <p:cNvPr id="377919"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36" y="2191"/>
              <a:ext cx="480" cy="464"/>
            </a:xfrm>
            <a:prstGeom prst="rect">
              <a:avLst/>
            </a:prstGeom>
            <a:noFill/>
            <a:ln w="9525">
              <a:noFill/>
              <a:round/>
              <a:headEnd/>
              <a:tailEnd/>
            </a:ln>
          </p:spPr>
        </p:pic>
      </p:grpSp>
      <p:grpSp>
        <p:nvGrpSpPr>
          <p:cNvPr id="377886" name="Group 33"/>
          <p:cNvGrpSpPr>
            <a:grpSpLocks/>
          </p:cNvGrpSpPr>
          <p:nvPr/>
        </p:nvGrpSpPr>
        <p:grpSpPr bwMode="auto">
          <a:xfrm>
            <a:off x="7715250" y="1738313"/>
            <a:ext cx="1231900" cy="739775"/>
            <a:chOff x="4003" y="428"/>
            <a:chExt cx="776" cy="466"/>
          </a:xfrm>
        </p:grpSpPr>
        <p:pic>
          <p:nvPicPr>
            <p:cNvPr id="377916" name="Picture 24"/>
            <p:cNvPicPr>
              <a:picLocks noChangeAspect="1" noChangeArrowheads="1"/>
            </p:cNvPicPr>
            <p:nvPr/>
          </p:nvPicPr>
          <p:blipFill>
            <a:blip r:embed="rId5"/>
            <a:srcRect/>
            <a:stretch>
              <a:fillRect/>
            </a:stretch>
          </p:blipFill>
          <p:spPr bwMode="auto">
            <a:xfrm>
              <a:off x="4078" y="428"/>
              <a:ext cx="641" cy="466"/>
            </a:xfrm>
            <a:prstGeom prst="rect">
              <a:avLst/>
            </a:prstGeom>
            <a:noFill/>
            <a:ln w="9360">
              <a:solidFill>
                <a:srgbClr val="000000"/>
              </a:solidFill>
              <a:miter lim="800000"/>
              <a:headEnd/>
              <a:tailEnd/>
            </a:ln>
          </p:spPr>
        </p:pic>
        <p:sp>
          <p:nvSpPr>
            <p:cNvPr id="377917" name="Text Box 25"/>
            <p:cNvSpPr txBox="1">
              <a:spLocks noChangeArrowheads="1"/>
            </p:cNvSpPr>
            <p:nvPr/>
          </p:nvSpPr>
          <p:spPr bwMode="auto">
            <a:xfrm>
              <a:off x="4003" y="741"/>
              <a:ext cx="776" cy="93"/>
            </a:xfrm>
            <a:prstGeom prst="rect">
              <a:avLst/>
            </a:prstGeom>
            <a:solidFill>
              <a:schemeClr val="bg1"/>
            </a:solidFill>
            <a:ln w="9525">
              <a:solidFill>
                <a:srgbClr val="604847"/>
              </a:solidFill>
              <a:round/>
              <a:headEnd/>
              <a:tailEnd/>
            </a:ln>
          </p:spPr>
          <p:txBody>
            <a:bodyPr lIns="128016" tIns="18288" rIns="36576" bIns="18288"/>
            <a:lstStyle/>
            <a:p>
              <a:pPr eaLnBrk="0" hangingPunct="0">
                <a:lnSpc>
                  <a:spcPct val="9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800">
                  <a:solidFill>
                    <a:srgbClr val="4D4D4D"/>
                  </a:solidFill>
                  <a:ea typeface="ヒラギノ角ゴ ProN W6"/>
                  <a:cs typeface="ヒラギノ角ゴ ProN W6"/>
                </a:rPr>
                <a:t>Siebel Contact Center</a:t>
              </a:r>
            </a:p>
          </p:txBody>
        </p:sp>
      </p:grpSp>
      <p:sp>
        <p:nvSpPr>
          <p:cNvPr id="377882" name="AutoShape 3"/>
          <p:cNvSpPr>
            <a:spLocks noChangeArrowheads="1"/>
          </p:cNvSpPr>
          <p:nvPr/>
        </p:nvSpPr>
        <p:spPr bwMode="auto">
          <a:xfrm>
            <a:off x="3810000" y="1431925"/>
            <a:ext cx="1639888" cy="1587500"/>
          </a:xfrm>
          <a:prstGeom prst="roundRect">
            <a:avLst>
              <a:gd name="adj" fmla="val 4759"/>
            </a:avLst>
          </a:prstGeom>
          <a:solidFill>
            <a:srgbClr val="A2ACA0"/>
          </a:solidFill>
          <a:ln w="9360">
            <a:solidFill>
              <a:srgbClr val="000000"/>
            </a:solidFill>
            <a:miter lim="800000"/>
            <a:headEnd/>
            <a:tailEnd/>
          </a:ln>
        </p:spPr>
        <p:txBody>
          <a:bodyPr wrap="none" anchor="ctr"/>
          <a:lstStyle/>
          <a:p>
            <a:pPr algn="ctr" eaLnBrk="0" hangingPunct="0">
              <a:lnSpc>
                <a:spcPct val="90000"/>
              </a:lnSpc>
              <a:spcBef>
                <a:spcPct val="50000"/>
              </a:spcBef>
              <a:buClr>
                <a:srgbClr val="667263"/>
              </a:buClr>
            </a:pPr>
            <a:endParaRPr lang="en-US" sz="1600">
              <a:solidFill>
                <a:srgbClr val="EAEAEA"/>
              </a:solidFill>
            </a:endParaRPr>
          </a:p>
        </p:txBody>
      </p:sp>
      <p:sp>
        <p:nvSpPr>
          <p:cNvPr id="377885" name="Text Box 23"/>
          <p:cNvSpPr txBox="1">
            <a:spLocks noChangeArrowheads="1"/>
          </p:cNvSpPr>
          <p:nvPr/>
        </p:nvSpPr>
        <p:spPr bwMode="auto">
          <a:xfrm>
            <a:off x="3895725" y="1517650"/>
            <a:ext cx="1454150" cy="481013"/>
          </a:xfrm>
          <a:prstGeom prst="rect">
            <a:avLst/>
          </a:prstGeom>
          <a:solidFill>
            <a:srgbClr val="5F5F5F"/>
          </a:solidFill>
          <a:ln w="9360">
            <a:solidFill>
              <a:srgbClr val="000000"/>
            </a:solidFill>
            <a:miter lim="800000"/>
            <a:headEnd/>
            <a:tailEnd/>
          </a:ln>
        </p:spPr>
        <p:txBody>
          <a:bodyPr lIns="217800" tIns="108720" rIns="217800" bIns="108720" anchor="ctr"/>
          <a:lstStyle/>
          <a:p>
            <a:pPr algn="ctr" eaLnBrk="0" hangingPunct="0">
              <a:lnSpc>
                <a:spcPct val="90000"/>
              </a:lnSpc>
              <a:spcBef>
                <a:spcPts val="1813"/>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900">
                <a:solidFill>
                  <a:srgbClr val="EAEAEA"/>
                </a:solidFill>
                <a:ea typeface="ヒラギノ角ゴ ProN W6"/>
                <a:cs typeface="ヒラギノ角ゴ ProN W6"/>
              </a:rPr>
              <a:t>Solaris / Linux / Windows</a:t>
            </a:r>
          </a:p>
        </p:txBody>
      </p:sp>
      <p:sp>
        <p:nvSpPr>
          <p:cNvPr id="377887" name="Text Box 32"/>
          <p:cNvSpPr txBox="1">
            <a:spLocks noChangeArrowheads="1"/>
          </p:cNvSpPr>
          <p:nvPr/>
        </p:nvSpPr>
        <p:spPr bwMode="auto">
          <a:xfrm>
            <a:off x="3867150" y="2078038"/>
            <a:ext cx="1487488" cy="350837"/>
          </a:xfrm>
          <a:prstGeom prst="rect">
            <a:avLst/>
          </a:prstGeom>
          <a:solidFill>
            <a:srgbClr val="FF0101"/>
          </a:solidFill>
          <a:ln w="9398">
            <a:solidFill>
              <a:srgbClr val="000000"/>
            </a:solidFill>
            <a:miter lim="800000"/>
            <a:headEnd/>
            <a:tailEnd/>
          </a:ln>
        </p:spPr>
        <p:txBody>
          <a:bodyPr lIns="36576" tIns="18288" rIns="36576" bIns="18288" anchor="ctr"/>
          <a:lstStyle/>
          <a:p>
            <a:pPr algn="ctr" eaLnBrk="0" hangingPunct="0">
              <a:lnSpc>
                <a:spcPct val="90000"/>
              </a:lnSpc>
              <a:spcBef>
                <a:spcPts val="17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b="1">
                <a:solidFill>
                  <a:srgbClr val="FFFFFF"/>
                </a:solidFill>
                <a:ea typeface="ヒラギノ角ゴ ProN W6"/>
                <a:cs typeface="ヒラギノ角ゴ ProN W6"/>
              </a:rPr>
              <a:t>Oracle Desktop Virtualization</a:t>
            </a:r>
          </a:p>
        </p:txBody>
      </p:sp>
      <p:sp>
        <p:nvSpPr>
          <p:cNvPr id="377888" name="Text Box 33"/>
          <p:cNvSpPr txBox="1">
            <a:spLocks noChangeArrowheads="1"/>
          </p:cNvSpPr>
          <p:nvPr/>
        </p:nvSpPr>
        <p:spPr bwMode="auto">
          <a:xfrm>
            <a:off x="3892550" y="2497138"/>
            <a:ext cx="1457325" cy="420687"/>
          </a:xfrm>
          <a:prstGeom prst="rect">
            <a:avLst/>
          </a:prstGeom>
          <a:solidFill>
            <a:srgbClr val="5F5F5F"/>
          </a:solidFill>
          <a:ln w="9360">
            <a:solidFill>
              <a:srgbClr val="000000"/>
            </a:solidFill>
            <a:miter lim="800000"/>
            <a:headEnd/>
            <a:tailEnd/>
          </a:ln>
        </p:spPr>
        <p:txBody>
          <a:bodyPr lIns="217800" tIns="108720" rIns="217800" bIns="108720" anchor="ctr"/>
          <a:lstStyle/>
          <a:p>
            <a:pPr algn="ctr" eaLnBrk="0" hangingPunct="0">
              <a:lnSpc>
                <a:spcPct val="90000"/>
              </a:lnSpc>
              <a:spcBef>
                <a:spcPts val="16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900">
                <a:solidFill>
                  <a:srgbClr val="EAEAEA"/>
                </a:solidFill>
                <a:ea typeface="ヒラギノ角ゴ ProN W6"/>
                <a:cs typeface="ヒラギノ角ゴ ProN W6"/>
              </a:rPr>
              <a:t>Sun Servers &amp; Storage</a:t>
            </a:r>
          </a:p>
        </p:txBody>
      </p:sp>
      <p:sp>
        <p:nvSpPr>
          <p:cNvPr id="377894" name="Text Box 27"/>
          <p:cNvSpPr txBox="1">
            <a:spLocks noChangeArrowheads="1"/>
          </p:cNvSpPr>
          <p:nvPr/>
        </p:nvSpPr>
        <p:spPr bwMode="auto">
          <a:xfrm>
            <a:off x="6070600" y="2413000"/>
            <a:ext cx="1555750" cy="203200"/>
          </a:xfrm>
          <a:prstGeom prst="rect">
            <a:avLst/>
          </a:prstGeom>
          <a:noFill/>
          <a:ln w="9525">
            <a:noFill/>
            <a:miter lim="800000"/>
            <a:headEnd/>
            <a:tailEnd/>
          </a:ln>
        </p:spPr>
        <p:txBody>
          <a:bodyPr>
            <a:spAutoFit/>
          </a:bodyPr>
          <a:lstStyle/>
          <a:p>
            <a:pPr eaLnBrk="0" hangingPunct="0">
              <a:lnSpc>
                <a:spcPct val="90000"/>
              </a:lnSpc>
              <a:spcBef>
                <a:spcPct val="50000"/>
              </a:spcBef>
              <a:buClr>
                <a:srgbClr val="667263"/>
              </a:buClr>
            </a:pPr>
            <a:r>
              <a:rPr lang="en-US" sz="800" b="1">
                <a:solidFill>
                  <a:srgbClr val="FF0000"/>
                </a:solidFill>
                <a:ea typeface="ヒラギノ角ゴ Pro W3"/>
                <a:cs typeface="ヒラギノ角ゴ Pro W3"/>
              </a:rPr>
              <a:t>Oracle Sun Ray Client</a:t>
            </a:r>
          </a:p>
        </p:txBody>
      </p:sp>
      <p:pic>
        <p:nvPicPr>
          <p:cNvPr id="377895" name="Picture 2"/>
          <p:cNvPicPr>
            <a:picLocks noChangeAspect="1" noChangeArrowheads="1"/>
          </p:cNvPicPr>
          <p:nvPr/>
        </p:nvPicPr>
        <p:blipFill>
          <a:blip r:embed="rId6"/>
          <a:srcRect l="13312" t="4871" r="15584" b="3572"/>
          <a:stretch>
            <a:fillRect/>
          </a:stretch>
        </p:blipFill>
        <p:spPr bwMode="auto">
          <a:xfrm>
            <a:off x="6613525" y="2690813"/>
            <a:ext cx="347663" cy="447675"/>
          </a:xfrm>
          <a:prstGeom prst="rect">
            <a:avLst/>
          </a:prstGeom>
          <a:noFill/>
          <a:ln w="9525">
            <a:noFill/>
            <a:miter lim="800000"/>
            <a:headEnd/>
            <a:tailEnd/>
          </a:ln>
        </p:spPr>
      </p:pic>
      <p:sp>
        <p:nvSpPr>
          <p:cNvPr id="377898" name="Text Box 49"/>
          <p:cNvSpPr txBox="1">
            <a:spLocks noChangeArrowheads="1"/>
          </p:cNvSpPr>
          <p:nvPr/>
        </p:nvSpPr>
        <p:spPr bwMode="auto">
          <a:xfrm>
            <a:off x="6997700" y="2717800"/>
            <a:ext cx="711200" cy="517525"/>
          </a:xfrm>
          <a:prstGeom prst="rect">
            <a:avLst/>
          </a:prstGeom>
          <a:noFill/>
          <a:ln w="9525">
            <a:noFill/>
            <a:miter lim="800000"/>
            <a:headEnd/>
            <a:tailEnd/>
          </a:ln>
        </p:spPr>
        <p:txBody>
          <a:bodyPr wrap="none" lIns="0" tIns="0" rIns="0" bIns="0">
            <a:spAutoFit/>
          </a:bodyPr>
          <a:lstStyle/>
          <a:p>
            <a:pPr algn="r" eaLnBrk="0" hangingPunct="0">
              <a:spcBef>
                <a:spcPct val="20000"/>
              </a:spcBef>
              <a:buClr>
                <a:srgbClr val="FF0000"/>
              </a:buClr>
              <a:buSzPct val="100000"/>
            </a:pPr>
            <a:r>
              <a:rPr lang="en-US" sz="1000" b="1">
                <a:solidFill>
                  <a:srgbClr val="4D4D4D"/>
                </a:solidFill>
              </a:rPr>
              <a:t>PCs, MACs,</a:t>
            </a:r>
          </a:p>
          <a:p>
            <a:pPr algn="r" eaLnBrk="0" hangingPunct="0">
              <a:spcBef>
                <a:spcPct val="20000"/>
              </a:spcBef>
              <a:buClr>
                <a:srgbClr val="FF0000"/>
              </a:buClr>
              <a:buSzPct val="100000"/>
            </a:pPr>
            <a:r>
              <a:rPr lang="en-US" sz="1000" b="1">
                <a:solidFill>
                  <a:srgbClr val="4D4D4D"/>
                </a:solidFill>
              </a:rPr>
              <a:t>MOBILE</a:t>
            </a:r>
          </a:p>
          <a:p>
            <a:pPr algn="r" eaLnBrk="0" hangingPunct="0">
              <a:spcBef>
                <a:spcPct val="20000"/>
              </a:spcBef>
              <a:buClr>
                <a:srgbClr val="FF0000"/>
              </a:buClr>
              <a:buSzPct val="100000"/>
            </a:pPr>
            <a:r>
              <a:rPr lang="en-US" sz="1000" b="1">
                <a:solidFill>
                  <a:srgbClr val="4D4D4D"/>
                </a:solidFill>
              </a:rPr>
              <a:t>DEVICES</a:t>
            </a:r>
          </a:p>
        </p:txBody>
      </p:sp>
      <p:sp>
        <p:nvSpPr>
          <p:cNvPr id="377899" name="Text Box 50"/>
          <p:cNvSpPr txBox="1">
            <a:spLocks noChangeArrowheads="1"/>
          </p:cNvSpPr>
          <p:nvPr/>
        </p:nvSpPr>
        <p:spPr bwMode="auto">
          <a:xfrm>
            <a:off x="6769100" y="2139950"/>
            <a:ext cx="874713" cy="152400"/>
          </a:xfrm>
          <a:prstGeom prst="rect">
            <a:avLst/>
          </a:prstGeom>
          <a:noFill/>
          <a:ln w="9525">
            <a:noFill/>
            <a:miter lim="800000"/>
            <a:headEnd/>
            <a:tailEnd/>
          </a:ln>
        </p:spPr>
        <p:txBody>
          <a:bodyPr wrap="none" lIns="0" tIns="0" rIns="0" bIns="0">
            <a:spAutoFit/>
          </a:bodyPr>
          <a:lstStyle/>
          <a:p>
            <a:pPr eaLnBrk="0" hangingPunct="0">
              <a:spcBef>
                <a:spcPct val="20000"/>
              </a:spcBef>
              <a:buClr>
                <a:srgbClr val="FF0000"/>
              </a:buClr>
              <a:buSzPct val="100000"/>
            </a:pPr>
            <a:r>
              <a:rPr lang="en-US" sz="1000" b="1">
                <a:solidFill>
                  <a:srgbClr val="4D4D4D"/>
                </a:solidFill>
              </a:rPr>
              <a:t>THIN CLIENTS</a:t>
            </a:r>
          </a:p>
        </p:txBody>
      </p:sp>
      <p:sp>
        <p:nvSpPr>
          <p:cNvPr id="377901" name="Text Box 20"/>
          <p:cNvSpPr txBox="1">
            <a:spLocks noChangeArrowheads="1"/>
          </p:cNvSpPr>
          <p:nvPr/>
        </p:nvSpPr>
        <p:spPr bwMode="auto">
          <a:xfrm>
            <a:off x="6072188" y="3192463"/>
            <a:ext cx="1595437" cy="206375"/>
          </a:xfrm>
          <a:prstGeom prst="rect">
            <a:avLst/>
          </a:prstGeom>
          <a:noFill/>
          <a:ln w="9525">
            <a:noFill/>
            <a:miter lim="800000"/>
            <a:headEnd/>
            <a:tailEnd/>
          </a:ln>
        </p:spPr>
        <p:txBody>
          <a:bodyPr anchor="ctr"/>
          <a:lstStyle/>
          <a:p>
            <a:pPr eaLnBrk="0" hangingPunct="0">
              <a:lnSpc>
                <a:spcPct val="90000"/>
              </a:lnSpc>
              <a:spcBef>
                <a:spcPct val="50000"/>
              </a:spcBef>
              <a:buClr>
                <a:srgbClr val="667263"/>
              </a:buClr>
            </a:pPr>
            <a:r>
              <a:rPr lang="en-US" sz="800" b="1">
                <a:solidFill>
                  <a:srgbClr val="FF0000"/>
                </a:solidFill>
                <a:ea typeface="ヒラギノ角ゴ Pro W3"/>
                <a:cs typeface="ヒラギノ角ゴ Pro W3"/>
              </a:rPr>
              <a:t>Oracle Virtual Desktop Client</a:t>
            </a:r>
          </a:p>
        </p:txBody>
      </p:sp>
      <p:grpSp>
        <p:nvGrpSpPr>
          <p:cNvPr id="377936" name="Group 1104"/>
          <p:cNvGrpSpPr>
            <a:grpSpLocks/>
          </p:cNvGrpSpPr>
          <p:nvPr/>
        </p:nvGrpSpPr>
        <p:grpSpPr bwMode="auto">
          <a:xfrm>
            <a:off x="3740150" y="3503613"/>
            <a:ext cx="4016375" cy="376237"/>
            <a:chOff x="2717" y="2264"/>
            <a:chExt cx="1349" cy="237"/>
          </a:xfrm>
        </p:grpSpPr>
        <p:sp>
          <p:nvSpPr>
            <p:cNvPr id="377902" name="AutoShape 54"/>
            <p:cNvSpPr>
              <a:spLocks noChangeArrowheads="1"/>
            </p:cNvSpPr>
            <p:nvPr/>
          </p:nvSpPr>
          <p:spPr bwMode="auto">
            <a:xfrm>
              <a:off x="2717" y="2264"/>
              <a:ext cx="1337" cy="237"/>
            </a:xfrm>
            <a:prstGeom prst="rightArrow">
              <a:avLst>
                <a:gd name="adj1" fmla="val 64426"/>
                <a:gd name="adj2" fmla="val 82923"/>
              </a:avLst>
            </a:prstGeom>
            <a:solidFill>
              <a:schemeClr val="accent1"/>
            </a:solidFill>
            <a:ln w="9525">
              <a:solidFill>
                <a:schemeClr val="tx1"/>
              </a:solidFill>
              <a:miter lim="800000"/>
              <a:headEnd/>
              <a:tailEnd/>
            </a:ln>
          </p:spPr>
          <p:txBody>
            <a:bodyPr wrap="none" anchor="ctr"/>
            <a:lstStyle/>
            <a:p>
              <a:endParaRPr lang="en-US">
                <a:solidFill>
                  <a:srgbClr val="000000"/>
                </a:solidFill>
              </a:endParaRPr>
            </a:p>
          </p:txBody>
        </p:sp>
        <p:sp>
          <p:nvSpPr>
            <p:cNvPr id="377903" name="Text Box 55"/>
            <p:cNvSpPr txBox="1">
              <a:spLocks noChangeArrowheads="1"/>
            </p:cNvSpPr>
            <p:nvPr/>
          </p:nvSpPr>
          <p:spPr bwMode="auto">
            <a:xfrm>
              <a:off x="2760" y="2292"/>
              <a:ext cx="1306" cy="174"/>
            </a:xfrm>
            <a:prstGeom prst="rect">
              <a:avLst/>
            </a:prstGeom>
            <a:noFill/>
            <a:ln w="9525">
              <a:noFill/>
              <a:miter lim="800000"/>
              <a:headEnd/>
              <a:tailEnd/>
            </a:ln>
          </p:spPr>
          <p:txBody>
            <a:bodyPr>
              <a:spAutoFit/>
            </a:bodyPr>
            <a:lstStyle/>
            <a:p>
              <a:r>
                <a:rPr lang="en-US" sz="1200">
                  <a:solidFill>
                    <a:srgbClr val="FFFFFF"/>
                  </a:solidFill>
                </a:rPr>
                <a:t>…Provision User Access</a:t>
              </a:r>
            </a:p>
          </p:txBody>
        </p:sp>
      </p:grpSp>
      <p:sp>
        <p:nvSpPr>
          <p:cNvPr id="377904" name="Text Box 57"/>
          <p:cNvSpPr txBox="1">
            <a:spLocks noChangeArrowheads="1"/>
          </p:cNvSpPr>
          <p:nvPr/>
        </p:nvSpPr>
        <p:spPr bwMode="auto">
          <a:xfrm>
            <a:off x="1871663" y="3998913"/>
            <a:ext cx="4703762" cy="365125"/>
          </a:xfrm>
          <a:prstGeom prst="rect">
            <a:avLst/>
          </a:prstGeom>
          <a:noFill/>
          <a:ln w="9525">
            <a:noFill/>
            <a:miter lim="800000"/>
            <a:headEnd/>
            <a:tailEnd/>
          </a:ln>
        </p:spPr>
        <p:txBody>
          <a:bodyPr wrap="none" lIns="0" tIns="0" rIns="0" bIns="0">
            <a:spAutoFit/>
          </a:bodyPr>
          <a:lstStyle/>
          <a:p>
            <a:pPr algn="ctr" eaLnBrk="0" hangingPunct="0"/>
            <a:r>
              <a:rPr lang="en-US" sz="2400" b="1">
                <a:solidFill>
                  <a:srgbClr val="000000"/>
                </a:solidFill>
              </a:rPr>
              <a:t>Application-Driven Virtualization</a:t>
            </a:r>
          </a:p>
        </p:txBody>
      </p:sp>
      <p:sp>
        <p:nvSpPr>
          <p:cNvPr id="377905" name="Rectangle 58"/>
          <p:cNvSpPr>
            <a:spLocks noChangeArrowheads="1"/>
          </p:cNvSpPr>
          <p:nvPr/>
        </p:nvSpPr>
        <p:spPr bwMode="auto">
          <a:xfrm>
            <a:off x="5973763" y="1119188"/>
            <a:ext cx="1758950" cy="750887"/>
          </a:xfrm>
          <a:prstGeom prst="rect">
            <a:avLst/>
          </a:prstGeom>
          <a:solidFill>
            <a:schemeClr val="bg1"/>
          </a:solidFill>
          <a:ln w="9525">
            <a:solidFill>
              <a:schemeClr val="bg2"/>
            </a:solidFill>
            <a:miter lim="800000"/>
            <a:headEnd/>
            <a:tailEnd/>
          </a:ln>
        </p:spPr>
        <p:txBody>
          <a:bodyPr wrap="none" lIns="0" tIns="0" rIns="0" bIns="0" anchor="ctr"/>
          <a:lstStyle/>
          <a:p>
            <a:pPr algn="ctr" eaLnBrk="0" hangingPunct="0">
              <a:spcBef>
                <a:spcPct val="20000"/>
              </a:spcBef>
              <a:buClr>
                <a:srgbClr val="FF0000"/>
              </a:buClr>
              <a:buSzPct val="100000"/>
            </a:pPr>
            <a:endParaRPr lang="en-US" sz="900">
              <a:solidFill>
                <a:srgbClr val="000000"/>
              </a:solidFill>
            </a:endParaRPr>
          </a:p>
        </p:txBody>
      </p:sp>
      <p:grpSp>
        <p:nvGrpSpPr>
          <p:cNvPr id="377906" name="Group 7"/>
          <p:cNvGrpSpPr>
            <a:grpSpLocks/>
          </p:cNvGrpSpPr>
          <p:nvPr/>
        </p:nvGrpSpPr>
        <p:grpSpPr bwMode="auto">
          <a:xfrm>
            <a:off x="6040438" y="1127125"/>
            <a:ext cx="850900" cy="587375"/>
            <a:chOff x="275" y="2725"/>
            <a:chExt cx="820" cy="595"/>
          </a:xfrm>
        </p:grpSpPr>
        <p:pic>
          <p:nvPicPr>
            <p:cNvPr id="377912" name="Picture 8"/>
            <p:cNvPicPr>
              <a:picLocks noChangeAspect="1" noChangeArrowheads="1"/>
            </p:cNvPicPr>
            <p:nvPr/>
          </p:nvPicPr>
          <p:blipFill>
            <a:blip r:embed="rId7"/>
            <a:srcRect/>
            <a:stretch>
              <a:fillRect/>
            </a:stretch>
          </p:blipFill>
          <p:spPr bwMode="auto">
            <a:xfrm>
              <a:off x="275" y="2725"/>
              <a:ext cx="820" cy="595"/>
            </a:xfrm>
            <a:prstGeom prst="rect">
              <a:avLst/>
            </a:prstGeom>
            <a:noFill/>
            <a:ln w="9525">
              <a:noFill/>
              <a:miter lim="800000"/>
              <a:headEnd/>
              <a:tailEnd/>
            </a:ln>
          </p:spPr>
        </p:pic>
        <p:pic>
          <p:nvPicPr>
            <p:cNvPr id="377913" name="Picture 9"/>
            <p:cNvPicPr>
              <a:picLocks noChangeAspect="1" noChangeArrowheads="1"/>
            </p:cNvPicPr>
            <p:nvPr/>
          </p:nvPicPr>
          <p:blipFill>
            <a:blip r:embed="rId8"/>
            <a:srcRect/>
            <a:stretch>
              <a:fillRect/>
            </a:stretch>
          </p:blipFill>
          <p:spPr bwMode="auto">
            <a:xfrm>
              <a:off x="536" y="2826"/>
              <a:ext cx="333" cy="256"/>
            </a:xfrm>
            <a:prstGeom prst="rect">
              <a:avLst/>
            </a:prstGeom>
            <a:noFill/>
            <a:ln w="9525">
              <a:solidFill>
                <a:schemeClr val="hlink"/>
              </a:solidFill>
              <a:miter lim="800000"/>
              <a:headEnd/>
              <a:tailEnd/>
            </a:ln>
          </p:spPr>
        </p:pic>
      </p:grpSp>
      <p:sp>
        <p:nvSpPr>
          <p:cNvPr id="377907" name="Text Box 62"/>
          <p:cNvSpPr txBox="1">
            <a:spLocks noChangeArrowheads="1"/>
          </p:cNvSpPr>
          <p:nvPr/>
        </p:nvSpPr>
        <p:spPr bwMode="auto">
          <a:xfrm>
            <a:off x="6962775" y="1392238"/>
            <a:ext cx="663575" cy="152400"/>
          </a:xfrm>
          <a:prstGeom prst="rect">
            <a:avLst/>
          </a:prstGeom>
          <a:noFill/>
          <a:ln w="9525">
            <a:noFill/>
            <a:miter lim="800000"/>
            <a:headEnd/>
            <a:tailEnd/>
          </a:ln>
        </p:spPr>
        <p:txBody>
          <a:bodyPr wrap="none" lIns="0" tIns="0" rIns="0" bIns="0">
            <a:spAutoFit/>
          </a:bodyPr>
          <a:lstStyle/>
          <a:p>
            <a:pPr eaLnBrk="0" hangingPunct="0">
              <a:spcBef>
                <a:spcPct val="20000"/>
              </a:spcBef>
              <a:buClr>
                <a:srgbClr val="FF0000"/>
              </a:buClr>
              <a:buSzPct val="100000"/>
            </a:pPr>
            <a:r>
              <a:rPr lang="en-US" sz="1000" b="1">
                <a:solidFill>
                  <a:srgbClr val="4D4D4D"/>
                </a:solidFill>
              </a:rPr>
              <a:t>BROWSER</a:t>
            </a:r>
          </a:p>
        </p:txBody>
      </p:sp>
      <p:sp>
        <p:nvSpPr>
          <p:cNvPr id="377908" name="Text Box 20"/>
          <p:cNvSpPr txBox="1">
            <a:spLocks noChangeArrowheads="1"/>
          </p:cNvSpPr>
          <p:nvPr/>
        </p:nvSpPr>
        <p:spPr bwMode="auto">
          <a:xfrm>
            <a:off x="6048375" y="1651000"/>
            <a:ext cx="1677988" cy="206375"/>
          </a:xfrm>
          <a:prstGeom prst="rect">
            <a:avLst/>
          </a:prstGeom>
          <a:noFill/>
          <a:ln w="9525">
            <a:noFill/>
            <a:miter lim="800000"/>
            <a:headEnd/>
            <a:tailEnd/>
          </a:ln>
        </p:spPr>
        <p:txBody>
          <a:bodyPr anchor="ctr"/>
          <a:lstStyle/>
          <a:p>
            <a:pPr eaLnBrk="0" hangingPunct="0">
              <a:lnSpc>
                <a:spcPct val="90000"/>
              </a:lnSpc>
              <a:spcBef>
                <a:spcPct val="50000"/>
              </a:spcBef>
              <a:buClr>
                <a:srgbClr val="667263"/>
              </a:buClr>
            </a:pPr>
            <a:r>
              <a:rPr lang="en-US" sz="800" b="1">
                <a:solidFill>
                  <a:srgbClr val="FF0000"/>
                </a:solidFill>
                <a:ea typeface="ヒラギノ角ゴ Pro W3"/>
                <a:cs typeface="ヒラギノ角ゴ Pro W3"/>
              </a:rPr>
              <a:t>Oracle Secure Global Desktop</a:t>
            </a:r>
          </a:p>
        </p:txBody>
      </p:sp>
      <p:sp>
        <p:nvSpPr>
          <p:cNvPr id="377911" name="Text Box 20"/>
          <p:cNvSpPr txBox="1">
            <a:spLocks noChangeArrowheads="1"/>
          </p:cNvSpPr>
          <p:nvPr/>
        </p:nvSpPr>
        <p:spPr bwMode="auto">
          <a:xfrm>
            <a:off x="3735388" y="3106738"/>
            <a:ext cx="1819275" cy="192087"/>
          </a:xfrm>
          <a:prstGeom prst="rect">
            <a:avLst/>
          </a:prstGeom>
          <a:solidFill>
            <a:srgbClr val="FF0000"/>
          </a:solidFill>
          <a:ln w="9525">
            <a:solidFill>
              <a:srgbClr val="604847"/>
            </a:solidFill>
            <a:miter lim="800000"/>
            <a:headEnd/>
            <a:tailEnd/>
          </a:ln>
        </p:spPr>
        <p:txBody>
          <a:bodyPr tIns="0" bIns="0">
            <a:spAutoFit/>
          </a:bodyPr>
          <a:lstStyle/>
          <a:p>
            <a:pPr algn="ctr" eaLnBrk="0" hangingPunct="0">
              <a:spcBef>
                <a:spcPct val="20000"/>
              </a:spcBef>
              <a:buClr>
                <a:srgbClr val="FF0000"/>
              </a:buClr>
              <a:buSzPct val="100000"/>
            </a:pPr>
            <a:r>
              <a:rPr lang="en-US" sz="1200" b="1">
                <a:solidFill>
                  <a:srgbClr val="FFFFFF"/>
                </a:solidFill>
              </a:rPr>
              <a:t>Desktop Virtualization</a:t>
            </a:r>
          </a:p>
        </p:txBody>
      </p:sp>
      <p:grpSp>
        <p:nvGrpSpPr>
          <p:cNvPr id="377928" name="Group 1096"/>
          <p:cNvGrpSpPr>
            <a:grpSpLocks/>
          </p:cNvGrpSpPr>
          <p:nvPr/>
        </p:nvGrpSpPr>
        <p:grpSpPr bwMode="auto">
          <a:xfrm>
            <a:off x="5997575" y="2693988"/>
            <a:ext cx="568325" cy="508000"/>
            <a:chOff x="4974" y="1587"/>
            <a:chExt cx="358" cy="320"/>
          </a:xfrm>
        </p:grpSpPr>
        <p:grpSp>
          <p:nvGrpSpPr>
            <p:cNvPr id="377927" name="Group 1095"/>
            <p:cNvGrpSpPr>
              <a:grpSpLocks/>
            </p:cNvGrpSpPr>
            <p:nvPr/>
          </p:nvGrpSpPr>
          <p:grpSpPr bwMode="auto">
            <a:xfrm>
              <a:off x="4974" y="1587"/>
              <a:ext cx="358" cy="320"/>
              <a:chOff x="4974" y="1587"/>
              <a:chExt cx="358" cy="320"/>
            </a:xfrm>
          </p:grpSpPr>
          <p:pic>
            <p:nvPicPr>
              <p:cNvPr id="377921" name="Picture 5"/>
              <p:cNvPicPr>
                <a:picLocks noChangeAspect="1" noChangeArrowheads="1"/>
              </p:cNvPicPr>
              <p:nvPr/>
            </p:nvPicPr>
            <p:blipFill>
              <a:blip r:embed="rId9"/>
              <a:srcRect l="11539" t="12019" r="12308" b="13542"/>
              <a:stretch>
                <a:fillRect/>
              </a:stretch>
            </p:blipFill>
            <p:spPr bwMode="auto">
              <a:xfrm>
                <a:off x="4974" y="1587"/>
                <a:ext cx="358" cy="320"/>
              </a:xfrm>
              <a:prstGeom prst="rect">
                <a:avLst/>
              </a:prstGeom>
              <a:noFill/>
              <a:ln w="9525">
                <a:noFill/>
                <a:round/>
                <a:headEnd/>
                <a:tailEnd/>
              </a:ln>
            </p:spPr>
          </p:pic>
          <p:sp>
            <p:nvSpPr>
              <p:cNvPr id="377926" name="Rectangle 1094"/>
              <p:cNvSpPr>
                <a:spLocks noChangeArrowheads="1"/>
              </p:cNvSpPr>
              <p:nvPr/>
            </p:nvSpPr>
            <p:spPr bwMode="auto">
              <a:xfrm>
                <a:off x="5001" y="1607"/>
                <a:ext cx="310" cy="178"/>
              </a:xfrm>
              <a:prstGeom prst="rect">
                <a:avLst/>
              </a:prstGeom>
              <a:solidFill>
                <a:srgbClr val="B8B8B8"/>
              </a:solidFill>
              <a:ln w="9525">
                <a:noFill/>
                <a:miter lim="800000"/>
                <a:headEnd/>
                <a:tailEnd/>
              </a:ln>
              <a:effectLst/>
            </p:spPr>
            <p:txBody>
              <a:bodyPr wrap="none" anchor="ctr"/>
              <a:lstStyle/>
              <a:p>
                <a:endParaRPr lang="en-US"/>
              </a:p>
            </p:txBody>
          </p:sp>
        </p:grpSp>
        <p:pic>
          <p:nvPicPr>
            <p:cNvPr id="377925" name="Picture 9"/>
            <p:cNvPicPr>
              <a:picLocks noChangeAspect="1" noChangeArrowheads="1"/>
            </p:cNvPicPr>
            <p:nvPr/>
          </p:nvPicPr>
          <p:blipFill>
            <a:blip r:embed="rId8"/>
            <a:srcRect/>
            <a:stretch>
              <a:fillRect/>
            </a:stretch>
          </p:blipFill>
          <p:spPr bwMode="auto">
            <a:xfrm>
              <a:off x="5034" y="1609"/>
              <a:ext cx="244" cy="179"/>
            </a:xfrm>
            <a:prstGeom prst="rect">
              <a:avLst/>
            </a:prstGeom>
            <a:noFill/>
            <a:ln w="3175">
              <a:solidFill>
                <a:schemeClr val="hlink"/>
              </a:solidFill>
              <a:miter lim="800000"/>
              <a:headEnd/>
              <a:tailEnd/>
            </a:ln>
          </p:spPr>
        </p:pic>
      </p:grpSp>
      <p:sp>
        <p:nvSpPr>
          <p:cNvPr id="377873" name="AutoShape 18"/>
          <p:cNvSpPr>
            <a:spLocks noChangeArrowheads="1"/>
          </p:cNvSpPr>
          <p:nvPr/>
        </p:nvSpPr>
        <p:spPr bwMode="auto">
          <a:xfrm>
            <a:off x="1573213" y="1858963"/>
            <a:ext cx="420687" cy="317500"/>
          </a:xfrm>
          <a:custGeom>
            <a:avLst/>
            <a:gdLst>
              <a:gd name="T0" fmla="*/ 291852 w 21600"/>
              <a:gd name="T1" fmla="*/ 0 h 21600"/>
              <a:gd name="T2" fmla="*/ 0 w 21600"/>
              <a:gd name="T3" fmla="*/ 158750 h 21600"/>
              <a:gd name="T4" fmla="*/ 291852 w 21600"/>
              <a:gd name="T5" fmla="*/ 317500 h 21600"/>
              <a:gd name="T6" fmla="*/ 420687 w 21600"/>
              <a:gd name="T7" fmla="*/ 158750 h 21600"/>
              <a:gd name="T8" fmla="*/ 17694720 60000 65536"/>
              <a:gd name="T9" fmla="*/ 11796480 60000 65536"/>
              <a:gd name="T10" fmla="*/ 5898240 60000 65536"/>
              <a:gd name="T11" fmla="*/ 0 60000 65536"/>
              <a:gd name="T12" fmla="*/ 3375 w 21600"/>
              <a:gd name="T13" fmla="*/ 5445 h 21600"/>
              <a:gd name="T14" fmla="*/ 18320 w 21600"/>
              <a:gd name="T15" fmla="*/ 16155 h 21600"/>
            </a:gdLst>
            <a:ahLst/>
            <a:cxnLst>
              <a:cxn ang="T8">
                <a:pos x="T0" y="T1"/>
              </a:cxn>
              <a:cxn ang="T9">
                <a:pos x="T2" y="T3"/>
              </a:cxn>
              <a:cxn ang="T10">
                <a:pos x="T4" y="T5"/>
              </a:cxn>
              <a:cxn ang="T11">
                <a:pos x="T6" y="T7"/>
              </a:cxn>
            </a:cxnLst>
            <a:rect l="T12" t="T13" r="T14" b="T15"/>
            <a:pathLst>
              <a:path w="21600" h="21600">
                <a:moveTo>
                  <a:pt x="14985" y="0"/>
                </a:moveTo>
                <a:lnTo>
                  <a:pt x="14985" y="5445"/>
                </a:lnTo>
                <a:lnTo>
                  <a:pt x="3375" y="5445"/>
                </a:lnTo>
                <a:lnTo>
                  <a:pt x="3375" y="16155"/>
                </a:lnTo>
                <a:lnTo>
                  <a:pt x="14985" y="16155"/>
                </a:lnTo>
                <a:lnTo>
                  <a:pt x="14985" y="21600"/>
                </a:lnTo>
                <a:lnTo>
                  <a:pt x="21600" y="10800"/>
                </a:lnTo>
                <a:close/>
              </a:path>
              <a:path w="21600" h="21600">
                <a:moveTo>
                  <a:pt x="1350" y="5445"/>
                </a:moveTo>
                <a:lnTo>
                  <a:pt x="1350" y="16155"/>
                </a:lnTo>
                <a:lnTo>
                  <a:pt x="2700" y="16155"/>
                </a:lnTo>
                <a:lnTo>
                  <a:pt x="2700" y="5445"/>
                </a:lnTo>
                <a:close/>
              </a:path>
              <a:path w="21600" h="21600">
                <a:moveTo>
                  <a:pt x="0" y="5445"/>
                </a:moveTo>
                <a:lnTo>
                  <a:pt x="0" y="16155"/>
                </a:lnTo>
                <a:lnTo>
                  <a:pt x="675" y="16155"/>
                </a:lnTo>
                <a:lnTo>
                  <a:pt x="675" y="5445"/>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377944" name="AutoShape 19"/>
          <p:cNvSpPr>
            <a:spLocks noChangeArrowheads="1"/>
          </p:cNvSpPr>
          <p:nvPr/>
        </p:nvSpPr>
        <p:spPr bwMode="auto">
          <a:xfrm>
            <a:off x="2789238" y="1512888"/>
            <a:ext cx="823912" cy="793750"/>
          </a:xfrm>
          <a:prstGeom prst="roundRect">
            <a:avLst>
              <a:gd name="adj" fmla="val 3657"/>
            </a:avLst>
          </a:prstGeom>
          <a:noFill/>
          <a:ln w="19050">
            <a:solidFill>
              <a:srgbClr val="EAEAEA"/>
            </a:solidFill>
            <a:round/>
            <a:headEnd/>
            <a:tailEnd/>
          </a:ln>
        </p:spPr>
        <p:txBody>
          <a:bodyPr wrap="none" anchor="ctr"/>
          <a:lstStyle/>
          <a:p>
            <a:pPr algn="ctr"/>
            <a:endParaRPr lang="en-US" sz="900">
              <a:solidFill>
                <a:srgbClr val="EAEAEA"/>
              </a:solidFill>
            </a:endParaRPr>
          </a:p>
        </p:txBody>
      </p:sp>
      <p:sp>
        <p:nvSpPr>
          <p:cNvPr id="377945" name="Text Box 35"/>
          <p:cNvSpPr txBox="1">
            <a:spLocks noChangeArrowheads="1"/>
          </p:cNvSpPr>
          <p:nvPr/>
        </p:nvSpPr>
        <p:spPr bwMode="auto">
          <a:xfrm>
            <a:off x="2846388" y="1565275"/>
            <a:ext cx="695325" cy="311150"/>
          </a:xfrm>
          <a:prstGeom prst="rect">
            <a:avLst/>
          </a:prstGeom>
          <a:noFill/>
          <a:ln w="9525">
            <a:noFill/>
            <a:round/>
            <a:headEnd/>
            <a:tailEnd/>
          </a:ln>
        </p:spPr>
        <p:txBody>
          <a:bodyPr lIns="0" tIns="45000" rIns="0" bIns="45000"/>
          <a:lstStyle/>
          <a:p>
            <a:pPr eaLnBrk="0" hangingPunct="0">
              <a:lnSpc>
                <a:spcPct val="9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900">
                <a:solidFill>
                  <a:srgbClr val="EAEAEA"/>
                </a:solidFill>
              </a:rPr>
              <a:t>Industry applications</a:t>
            </a: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1_Corporate_PPT_Template_10x5.6_v2">
  <a:themeElements>
    <a:clrScheme name="Custom 2">
      <a:dk1>
        <a:srgbClr val="000000"/>
      </a:dk1>
      <a:lt1>
        <a:srgbClr val="FFFFFF"/>
      </a:lt1>
      <a:dk2>
        <a:srgbClr val="FF0000"/>
      </a:dk2>
      <a:lt2>
        <a:srgbClr val="C9C9C9"/>
      </a:lt2>
      <a:accent1>
        <a:srgbClr val="829E7E"/>
      </a:accent1>
      <a:accent2>
        <a:srgbClr val="7F7F7F"/>
      </a:accent2>
      <a:accent3>
        <a:srgbClr val="C8CC94"/>
      </a:accent3>
      <a:accent4>
        <a:srgbClr val="9FB3A9"/>
      </a:accent4>
      <a:accent5>
        <a:srgbClr val="5B6981"/>
      </a:accent5>
      <a:accent6>
        <a:srgbClr val="D3CAAF"/>
      </a:accent6>
      <a:hlink>
        <a:srgbClr val="0070C0"/>
      </a:hlink>
      <a:folHlink>
        <a:srgbClr val="2929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spPr>
      <a:bodyPr lIns="0" tIns="0" rIns="0" bIns="0" rtlCol="0" anchor="t" anchorCtr="0"/>
      <a:lstStyle>
        <a:defPPr algn="l">
          <a:defRPr sz="16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tIns="0" rIns="0" bIns="0" rtlCol="0">
        <a:noAutofit/>
      </a:bodyPr>
      <a:lstStyle>
        <a:defPPr algn="l">
          <a:defRPr sz="1800" dirty="0" err="1" smtClean="0"/>
        </a:defPPr>
      </a:lstStyle>
    </a:txDef>
  </a:objectDefaults>
  <a:extraClrSchemeLst/>
</a:theme>
</file>

<file path=ppt/theme/theme10.xml><?xml version="1.0" encoding="utf-8"?>
<a:theme xmlns:a="http://schemas.openxmlformats.org/drawingml/2006/main" name="5_Corporate_PPT_Template_10x5.6_v2">
  <a:themeElements>
    <a:clrScheme name="Custom 2">
      <a:dk1>
        <a:srgbClr val="000000"/>
      </a:dk1>
      <a:lt1>
        <a:srgbClr val="FFFFFF"/>
      </a:lt1>
      <a:dk2>
        <a:srgbClr val="FF0000"/>
      </a:dk2>
      <a:lt2>
        <a:srgbClr val="C9C9C9"/>
      </a:lt2>
      <a:accent1>
        <a:srgbClr val="829E7E"/>
      </a:accent1>
      <a:accent2>
        <a:srgbClr val="7F7F7F"/>
      </a:accent2>
      <a:accent3>
        <a:srgbClr val="C8CC94"/>
      </a:accent3>
      <a:accent4>
        <a:srgbClr val="9FB3A9"/>
      </a:accent4>
      <a:accent5>
        <a:srgbClr val="5B6981"/>
      </a:accent5>
      <a:accent6>
        <a:srgbClr val="D3CAAF"/>
      </a:accent6>
      <a:hlink>
        <a:srgbClr val="0070C0"/>
      </a:hlink>
      <a:folHlink>
        <a:srgbClr val="2929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spPr>
      <a:bodyPr lIns="0" tIns="0" rIns="0" bIns="0" rtlCol="0" anchor="t" anchorCtr="0"/>
      <a:lstStyle>
        <a:defPPr algn="l">
          <a:defRPr sz="16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tIns="0" rIns="0" bIns="0" rtlCol="0">
        <a:noAutofit/>
      </a:bodyPr>
      <a:lstStyle>
        <a:defPPr algn="l">
          <a:defRPr sz="1800" dirty="0" err="1" smtClean="0"/>
        </a:defPPr>
      </a:lstStyle>
    </a:txDef>
  </a:objectDefaults>
  <a:extraClrSchemeLst/>
</a:theme>
</file>

<file path=ppt/theme/theme11.xml><?xml version="1.0" encoding="utf-8"?>
<a:theme xmlns:a="http://schemas.openxmlformats.org/drawingml/2006/main" name="9_Corporate_PPT_Template_10x5.6_v2">
  <a:themeElements>
    <a:clrScheme name="Custom 2">
      <a:dk1>
        <a:srgbClr val="000000"/>
      </a:dk1>
      <a:lt1>
        <a:srgbClr val="FFFFFF"/>
      </a:lt1>
      <a:dk2>
        <a:srgbClr val="FF0000"/>
      </a:dk2>
      <a:lt2>
        <a:srgbClr val="C9C9C9"/>
      </a:lt2>
      <a:accent1>
        <a:srgbClr val="829E7E"/>
      </a:accent1>
      <a:accent2>
        <a:srgbClr val="7F7F7F"/>
      </a:accent2>
      <a:accent3>
        <a:srgbClr val="C8CC94"/>
      </a:accent3>
      <a:accent4>
        <a:srgbClr val="9FB3A9"/>
      </a:accent4>
      <a:accent5>
        <a:srgbClr val="5B6981"/>
      </a:accent5>
      <a:accent6>
        <a:srgbClr val="D3CAAF"/>
      </a:accent6>
      <a:hlink>
        <a:srgbClr val="0070C0"/>
      </a:hlink>
      <a:folHlink>
        <a:srgbClr val="2929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spPr>
      <a:bodyPr lIns="0" tIns="0" rIns="0" bIns="0" rtlCol="0" anchor="t" anchorCtr="0"/>
      <a:lstStyle>
        <a:defPPr algn="l">
          <a:defRPr sz="16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tIns="0" rIns="0" bIns="0" rtlCol="0">
        <a:noAutofit/>
      </a:bodyPr>
      <a:lstStyle>
        <a:defPPr algn="l">
          <a:defRPr sz="1800" dirty="0" err="1" smtClean="0"/>
        </a:defPPr>
      </a:lstStyle>
    </a:txDef>
  </a:objectDefaults>
  <a:extraClrSchemeLst/>
</a:theme>
</file>

<file path=ppt/theme/theme12.xml><?xml version="1.0" encoding="utf-8"?>
<a:theme xmlns:a="http://schemas.openxmlformats.org/drawingml/2006/main" name="10_Corporate_PPT_Template_10x5.6_v2">
  <a:themeElements>
    <a:clrScheme name="Custom 2">
      <a:dk1>
        <a:srgbClr val="000000"/>
      </a:dk1>
      <a:lt1>
        <a:srgbClr val="FFFFFF"/>
      </a:lt1>
      <a:dk2>
        <a:srgbClr val="FF0000"/>
      </a:dk2>
      <a:lt2>
        <a:srgbClr val="C9C9C9"/>
      </a:lt2>
      <a:accent1>
        <a:srgbClr val="829E7E"/>
      </a:accent1>
      <a:accent2>
        <a:srgbClr val="7F7F7F"/>
      </a:accent2>
      <a:accent3>
        <a:srgbClr val="C8CC94"/>
      </a:accent3>
      <a:accent4>
        <a:srgbClr val="9FB3A9"/>
      </a:accent4>
      <a:accent5>
        <a:srgbClr val="5B6981"/>
      </a:accent5>
      <a:accent6>
        <a:srgbClr val="D3CAAF"/>
      </a:accent6>
      <a:hlink>
        <a:srgbClr val="0070C0"/>
      </a:hlink>
      <a:folHlink>
        <a:srgbClr val="2929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spPr>
      <a:bodyPr lIns="0" tIns="0" rIns="0" bIns="0" rtlCol="0" anchor="t" anchorCtr="0"/>
      <a:lstStyle>
        <a:defPPr algn="l">
          <a:defRPr sz="16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tIns="0" rIns="0" bIns="0" rtlCol="0">
        <a:noAutofit/>
      </a:bodyPr>
      <a:lstStyle>
        <a:defPPr algn="l">
          <a:defRPr sz="1800" dirty="0" err="1" smtClean="0"/>
        </a:defPPr>
      </a:lstStyle>
    </a:txDef>
  </a:objectDefaults>
  <a:extraClrSchemeLst/>
</a:theme>
</file>

<file path=ppt/theme/theme13.xml><?xml version="1.0" encoding="utf-8"?>
<a:theme xmlns:a="http://schemas.openxmlformats.org/drawingml/2006/main" name="11_Corporate_PPT_Template_10x5.6_v2">
  <a:themeElements>
    <a:clrScheme name="Custom 2">
      <a:dk1>
        <a:srgbClr val="000000"/>
      </a:dk1>
      <a:lt1>
        <a:srgbClr val="FFFFFF"/>
      </a:lt1>
      <a:dk2>
        <a:srgbClr val="FF0000"/>
      </a:dk2>
      <a:lt2>
        <a:srgbClr val="C9C9C9"/>
      </a:lt2>
      <a:accent1>
        <a:srgbClr val="829E7E"/>
      </a:accent1>
      <a:accent2>
        <a:srgbClr val="7F7F7F"/>
      </a:accent2>
      <a:accent3>
        <a:srgbClr val="C8CC94"/>
      </a:accent3>
      <a:accent4>
        <a:srgbClr val="9FB3A9"/>
      </a:accent4>
      <a:accent5>
        <a:srgbClr val="5B6981"/>
      </a:accent5>
      <a:accent6>
        <a:srgbClr val="D3CAAF"/>
      </a:accent6>
      <a:hlink>
        <a:srgbClr val="0070C0"/>
      </a:hlink>
      <a:folHlink>
        <a:srgbClr val="2929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spPr>
      <a:bodyPr lIns="0" tIns="0" rIns="0" bIns="0" rtlCol="0" anchor="t" anchorCtr="0"/>
      <a:lstStyle>
        <a:defPPr algn="l">
          <a:defRPr sz="16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tIns="0" rIns="0" bIns="0" rtlCol="0">
        <a:noAutofit/>
      </a:bodyPr>
      <a:lstStyle>
        <a:defPPr algn="l">
          <a:defRPr sz="1800" dirty="0" err="1" smtClean="0"/>
        </a:defPPr>
      </a:lstStyle>
    </a:txDef>
  </a:objectDefaults>
  <a:extraClrSchemeLst/>
</a:theme>
</file>

<file path=ppt/theme/theme14.xml><?xml version="1.0" encoding="utf-8"?>
<a:theme xmlns:a="http://schemas.openxmlformats.org/drawingml/2006/main" name="12_Corporate_PPT_Template_10x5.6_v2">
  <a:themeElements>
    <a:clrScheme name="Custom 2">
      <a:dk1>
        <a:srgbClr val="000000"/>
      </a:dk1>
      <a:lt1>
        <a:srgbClr val="FFFFFF"/>
      </a:lt1>
      <a:dk2>
        <a:srgbClr val="FF0000"/>
      </a:dk2>
      <a:lt2>
        <a:srgbClr val="C9C9C9"/>
      </a:lt2>
      <a:accent1>
        <a:srgbClr val="829E7E"/>
      </a:accent1>
      <a:accent2>
        <a:srgbClr val="7F7F7F"/>
      </a:accent2>
      <a:accent3>
        <a:srgbClr val="C8CC94"/>
      </a:accent3>
      <a:accent4>
        <a:srgbClr val="9FB3A9"/>
      </a:accent4>
      <a:accent5>
        <a:srgbClr val="5B6981"/>
      </a:accent5>
      <a:accent6>
        <a:srgbClr val="D3CAAF"/>
      </a:accent6>
      <a:hlink>
        <a:srgbClr val="0070C0"/>
      </a:hlink>
      <a:folHlink>
        <a:srgbClr val="2929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spPr>
      <a:bodyPr lIns="0" tIns="0" rIns="0" bIns="0" rtlCol="0" anchor="t" anchorCtr="0"/>
      <a:lstStyle>
        <a:defPPr algn="l">
          <a:defRPr sz="16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tIns="0" rIns="0" bIns="0" rtlCol="0">
        <a:noAutofit/>
      </a:bodyPr>
      <a:lstStyle>
        <a:defPPr algn="l">
          <a:defRPr sz="1800" dirty="0" err="1" smtClean="0"/>
        </a:defPPr>
      </a:lstStyle>
    </a:txDef>
  </a:objectDefaults>
  <a:extraClrSchemeLst/>
</a:theme>
</file>

<file path=ppt/theme/theme15.xml><?xml version="1.0" encoding="utf-8"?>
<a:theme xmlns:a="http://schemas.openxmlformats.org/drawingml/2006/main" name="13_Corporate_PPT_Template_10x5.6_v2">
  <a:themeElements>
    <a:clrScheme name="Custom 2">
      <a:dk1>
        <a:srgbClr val="000000"/>
      </a:dk1>
      <a:lt1>
        <a:srgbClr val="FFFFFF"/>
      </a:lt1>
      <a:dk2>
        <a:srgbClr val="FF0000"/>
      </a:dk2>
      <a:lt2>
        <a:srgbClr val="C9C9C9"/>
      </a:lt2>
      <a:accent1>
        <a:srgbClr val="829E7E"/>
      </a:accent1>
      <a:accent2>
        <a:srgbClr val="7F7F7F"/>
      </a:accent2>
      <a:accent3>
        <a:srgbClr val="C8CC94"/>
      </a:accent3>
      <a:accent4>
        <a:srgbClr val="9FB3A9"/>
      </a:accent4>
      <a:accent5>
        <a:srgbClr val="5B6981"/>
      </a:accent5>
      <a:accent6>
        <a:srgbClr val="D3CAAF"/>
      </a:accent6>
      <a:hlink>
        <a:srgbClr val="0070C0"/>
      </a:hlink>
      <a:folHlink>
        <a:srgbClr val="292929"/>
      </a:folHlink>
    </a:clrScheme>
    <a:fontScheme name="13_Corporate_PPT_Template_10x5.6_v2">
      <a:majorFont>
        <a:latin typeface="Arial"/>
        <a:ea typeface="MS PGothic"/>
        <a:cs typeface="ＭＳ Ｐゴシック"/>
      </a:majorFont>
      <a:minorFont>
        <a:latin typeface="Arial"/>
        <a:ea typeface="MS PGothic"/>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spPr>
      <a:bodyPr lIns="0" tIns="0" rIns="0" bIns="0" rtlCol="0" anchor="t" anchorCtr="0"/>
      <a:lstStyle>
        <a:defPPr algn="l">
          <a:defRPr sz="16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tIns="0" rIns="0" bIns="0" rtlCol="0">
        <a:noAutofit/>
      </a:bodyPr>
      <a:lstStyle>
        <a:defPPr algn="l">
          <a:defRPr sz="1800" dirty="0" err="1" smtClean="0"/>
        </a:defPPr>
      </a:lstStyle>
    </a:txDef>
  </a:objectDefaults>
  <a:extraClrSchemeLst/>
</a:theme>
</file>

<file path=ppt/theme/theme16.xml><?xml version="1.0" encoding="utf-8"?>
<a:theme xmlns:a="http://schemas.openxmlformats.org/drawingml/2006/main" name="17_Blank Presentation">
  <a:themeElements>
    <a:clrScheme name="">
      <a:dk1>
        <a:srgbClr val="000000"/>
      </a:dk1>
      <a:lt1>
        <a:srgbClr val="FFFFFF"/>
      </a:lt1>
      <a:dk2>
        <a:srgbClr val="FF0000"/>
      </a:dk2>
      <a:lt2>
        <a:srgbClr val="4D4D4D"/>
      </a:lt2>
      <a:accent1>
        <a:srgbClr val="667263"/>
      </a:accent1>
      <a:accent2>
        <a:srgbClr val="C0C0C0"/>
      </a:accent2>
      <a:accent3>
        <a:srgbClr val="FFFFFF"/>
      </a:accent3>
      <a:accent4>
        <a:srgbClr val="000000"/>
      </a:accent4>
      <a:accent5>
        <a:srgbClr val="B8BCB7"/>
      </a:accent5>
      <a:accent6>
        <a:srgbClr val="AEAEAE"/>
      </a:accent6>
      <a:hlink>
        <a:srgbClr val="808080"/>
      </a:hlink>
      <a:folHlink>
        <a:srgbClr val="292929"/>
      </a:folHlink>
    </a:clrScheme>
    <a:fontScheme name="17_Blank Presentatio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0_Blank Presentation">
  <a:themeElements>
    <a:clrScheme name="">
      <a:dk1>
        <a:srgbClr val="000000"/>
      </a:dk1>
      <a:lt1>
        <a:srgbClr val="FFFFFF"/>
      </a:lt1>
      <a:dk2>
        <a:srgbClr val="FF0000"/>
      </a:dk2>
      <a:lt2>
        <a:srgbClr val="4D4D4D"/>
      </a:lt2>
      <a:accent1>
        <a:srgbClr val="667263"/>
      </a:accent1>
      <a:accent2>
        <a:srgbClr val="C0C0C0"/>
      </a:accent2>
      <a:accent3>
        <a:srgbClr val="FFFFFF"/>
      </a:accent3>
      <a:accent4>
        <a:srgbClr val="000000"/>
      </a:accent4>
      <a:accent5>
        <a:srgbClr val="B8BCB7"/>
      </a:accent5>
      <a:accent6>
        <a:srgbClr val="AEAEAE"/>
      </a:accent6>
      <a:hlink>
        <a:srgbClr val="808080"/>
      </a:hlink>
      <a:folHlink>
        <a:srgbClr val="292929"/>
      </a:folHlink>
    </a:clrScheme>
    <a:fontScheme name="20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1_Blank Presentation">
  <a:themeElements>
    <a:clrScheme name="">
      <a:dk1>
        <a:srgbClr val="000000"/>
      </a:dk1>
      <a:lt1>
        <a:srgbClr val="FFFFFF"/>
      </a:lt1>
      <a:dk2>
        <a:srgbClr val="FF0000"/>
      </a:dk2>
      <a:lt2>
        <a:srgbClr val="4D4D4D"/>
      </a:lt2>
      <a:accent1>
        <a:srgbClr val="667263"/>
      </a:accent1>
      <a:accent2>
        <a:srgbClr val="C0C0C0"/>
      </a:accent2>
      <a:accent3>
        <a:srgbClr val="FFFFFF"/>
      </a:accent3>
      <a:accent4>
        <a:srgbClr val="000000"/>
      </a:accent4>
      <a:accent5>
        <a:srgbClr val="B8BCB7"/>
      </a:accent5>
      <a:accent6>
        <a:srgbClr val="AEAEAE"/>
      </a:accent6>
      <a:hlink>
        <a:srgbClr val="808080"/>
      </a:hlink>
      <a:folHlink>
        <a:srgbClr val="292929"/>
      </a:folHlink>
    </a:clrScheme>
    <a:fontScheme name="21_Blank Presentation">
      <a:majorFont>
        <a:latin typeface=""/>
        <a:ea typeface="MS PGothic"/>
        <a:cs typeface=""/>
      </a:majorFont>
      <a:minorFont>
        <a:latin typeface=""/>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33_Blank Presentation">
  <a:themeElements>
    <a:clrScheme name="1_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fontScheme name="33_Blank Presentation">
      <a:majorFont>
        <a:latin typeface=""/>
        <a:ea typeface="MS PGothic"/>
        <a:cs typeface="ＭＳ Ｐゴシック"/>
      </a:majorFont>
      <a:minorFont>
        <a:latin typeface=""/>
        <a:ea typeface="MS PGothic"/>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orporate_PPT_Template_10x5.6_v2">
  <a:themeElements>
    <a:clrScheme name="Custom 2">
      <a:dk1>
        <a:srgbClr val="000000"/>
      </a:dk1>
      <a:lt1>
        <a:srgbClr val="FFFFFF"/>
      </a:lt1>
      <a:dk2>
        <a:srgbClr val="FF0000"/>
      </a:dk2>
      <a:lt2>
        <a:srgbClr val="C9C9C9"/>
      </a:lt2>
      <a:accent1>
        <a:srgbClr val="829E7E"/>
      </a:accent1>
      <a:accent2>
        <a:srgbClr val="7F7F7F"/>
      </a:accent2>
      <a:accent3>
        <a:srgbClr val="C8CC94"/>
      </a:accent3>
      <a:accent4>
        <a:srgbClr val="9FB3A9"/>
      </a:accent4>
      <a:accent5>
        <a:srgbClr val="5B6981"/>
      </a:accent5>
      <a:accent6>
        <a:srgbClr val="D3CAAF"/>
      </a:accent6>
      <a:hlink>
        <a:srgbClr val="0070C0"/>
      </a:hlink>
      <a:folHlink>
        <a:srgbClr val="2929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spPr>
      <a:bodyPr lIns="0" tIns="0" rIns="0" bIns="0" rtlCol="0" anchor="t" anchorCtr="0"/>
      <a:lstStyle>
        <a:defPPr algn="l">
          <a:defRPr sz="16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tIns="0" rIns="0" bIns="0" rtlCol="0">
        <a:noAutofit/>
      </a:bodyPr>
      <a:lstStyle>
        <a:defPPr algn="l">
          <a:defRPr sz="1800" dirty="0" err="1" smtClean="0"/>
        </a:defPPr>
      </a:lstStyle>
    </a:txDef>
  </a:objectDefaults>
  <a:extraClrSchemeLst/>
</a:theme>
</file>

<file path=ppt/theme/theme20.xml><?xml version="1.0" encoding="utf-8"?>
<a:theme xmlns:a="http://schemas.openxmlformats.org/drawingml/2006/main" name="22_Blank Presentation">
  <a:themeElements>
    <a:clrScheme name="Custom 18">
      <a:dk1>
        <a:srgbClr val="000000"/>
      </a:dk1>
      <a:lt1>
        <a:srgbClr val="FFFFFF"/>
      </a:lt1>
      <a:dk2>
        <a:srgbClr val="FD0000"/>
      </a:dk2>
      <a:lt2>
        <a:srgbClr val="4D4D4D"/>
      </a:lt2>
      <a:accent1>
        <a:srgbClr val="667263"/>
      </a:accent1>
      <a:accent2>
        <a:srgbClr val="C0C0C0"/>
      </a:accent2>
      <a:accent3>
        <a:srgbClr val="777777"/>
      </a:accent3>
      <a:accent4>
        <a:srgbClr val="000000"/>
      </a:accent4>
      <a:accent5>
        <a:srgbClr val="545F75"/>
      </a:accent5>
      <a:accent6>
        <a:srgbClr val="A1B1A5"/>
      </a:accent6>
      <a:hlink>
        <a:srgbClr val="4D4D4D"/>
      </a:hlink>
      <a:folHlink>
        <a:srgbClr val="667263"/>
      </a:folHlink>
    </a:clrScheme>
    <a:fontScheme name="22_Blank Presentatio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5"/>
        </a:solidFill>
        <a:ln w="9525" cap="flat" cmpd="sng" algn="ctr">
          <a:noFill/>
          <a:prstDash val="solid"/>
          <a:round/>
          <a:headEnd type="none" w="med" len="med"/>
          <a:tailEnd type="none" w="med" len="med"/>
        </a:ln>
        <a:effectLst/>
      </a:spPr>
      <a:bodyPr vert="horz" wrap="square" lIns="92075" tIns="46038" rIns="92075" bIns="46038" numCol="1" rtlCol="0"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4_Blank Presentation">
  <a:themeElements>
    <a:clrScheme name="">
      <a:dk1>
        <a:srgbClr val="000000"/>
      </a:dk1>
      <a:lt1>
        <a:srgbClr val="FFFFFF"/>
      </a:lt1>
      <a:dk2>
        <a:srgbClr val="FF0000"/>
      </a:dk2>
      <a:lt2>
        <a:srgbClr val="4D4D4D"/>
      </a:lt2>
      <a:accent1>
        <a:srgbClr val="667263"/>
      </a:accent1>
      <a:accent2>
        <a:srgbClr val="C0C0C0"/>
      </a:accent2>
      <a:accent3>
        <a:srgbClr val="FFFFFF"/>
      </a:accent3>
      <a:accent4>
        <a:srgbClr val="000000"/>
      </a:accent4>
      <a:accent5>
        <a:srgbClr val="B8BCB7"/>
      </a:accent5>
      <a:accent6>
        <a:srgbClr val="AEAEAE"/>
      </a:accent6>
      <a:hlink>
        <a:srgbClr val="808080"/>
      </a:hlink>
      <a:folHlink>
        <a:srgbClr val="292929"/>
      </a:folHlink>
    </a:clrScheme>
    <a:fontScheme name="4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0_Blank Presentation">
  <a:themeElements>
    <a:clrScheme name="">
      <a:dk1>
        <a:srgbClr val="000000"/>
      </a:dk1>
      <a:lt1>
        <a:srgbClr val="FFFFFF"/>
      </a:lt1>
      <a:dk2>
        <a:srgbClr val="FF0000"/>
      </a:dk2>
      <a:lt2>
        <a:srgbClr val="4D4D4D"/>
      </a:lt2>
      <a:accent1>
        <a:srgbClr val="667263"/>
      </a:accent1>
      <a:accent2>
        <a:srgbClr val="C0C0C0"/>
      </a:accent2>
      <a:accent3>
        <a:srgbClr val="FFFFFF"/>
      </a:accent3>
      <a:accent4>
        <a:srgbClr val="000000"/>
      </a:accent4>
      <a:accent5>
        <a:srgbClr val="B8BCB7"/>
      </a:accent5>
      <a:accent6>
        <a:srgbClr val="AEAEAE"/>
      </a:accent6>
      <a:hlink>
        <a:srgbClr val="808080"/>
      </a:hlink>
      <a:folHlink>
        <a:srgbClr val="292929"/>
      </a:folHlink>
    </a:clrScheme>
    <a:fontScheme name="10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3_Blank Presentation">
  <a:themeElements>
    <a:clrScheme name="">
      <a:dk1>
        <a:srgbClr val="000000"/>
      </a:dk1>
      <a:lt1>
        <a:srgbClr val="FFFFFF"/>
      </a:lt1>
      <a:dk2>
        <a:srgbClr val="FF0000"/>
      </a:dk2>
      <a:lt2>
        <a:srgbClr val="4D4D4D"/>
      </a:lt2>
      <a:accent1>
        <a:srgbClr val="667263"/>
      </a:accent1>
      <a:accent2>
        <a:srgbClr val="C0C0C0"/>
      </a:accent2>
      <a:accent3>
        <a:srgbClr val="FFFFFF"/>
      </a:accent3>
      <a:accent4>
        <a:srgbClr val="000000"/>
      </a:accent4>
      <a:accent5>
        <a:srgbClr val="B8BCB7"/>
      </a:accent5>
      <a:accent6>
        <a:srgbClr val="AEAEAE"/>
      </a:accent6>
      <a:hlink>
        <a:srgbClr val="808080"/>
      </a:hlink>
      <a:folHlink>
        <a:srgbClr val="292929"/>
      </a:folHlink>
    </a:clrScheme>
    <a:fontScheme name="13_Blank Presentation">
      <a:majorFont>
        <a:latin typeface=""/>
        <a:ea typeface="MS PGothic"/>
        <a:cs typeface=""/>
      </a:majorFont>
      <a:minorFont>
        <a:latin typeface=""/>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5_Blank Presentation">
  <a:themeElements>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fontScheme name="15_Blank Presentation">
      <a:majorFont>
        <a:latin typeface=""/>
        <a:ea typeface="MS PGothic"/>
        <a:cs typeface="MS PGothic"/>
      </a:majorFont>
      <a:minorFont>
        <a:latin typeface=""/>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27013" marR="0" indent="-227013" algn="l" defTabSz="914400" rtl="0" eaLnBrk="1" fontAlgn="base" latinLnBrk="0" hangingPunct="1">
          <a:lnSpc>
            <a:spcPct val="100000"/>
          </a:lnSpc>
          <a:spcBef>
            <a:spcPct val="20000"/>
          </a:spcBef>
          <a:spcAft>
            <a:spcPct val="0"/>
          </a:spcAft>
          <a:buClr>
            <a:schemeClr val="accent1"/>
          </a:buClr>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27013" marR="0" indent="-227013" algn="l" defTabSz="914400" rtl="0" eaLnBrk="1" fontAlgn="base" latinLnBrk="0" hangingPunct="1">
          <a:lnSpc>
            <a:spcPct val="100000"/>
          </a:lnSpc>
          <a:spcBef>
            <a:spcPct val="20000"/>
          </a:spcBef>
          <a:spcAft>
            <a:spcPct val="0"/>
          </a:spcAft>
          <a:buClr>
            <a:schemeClr val="accent1"/>
          </a:buClr>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3_Blank Presentation">
  <a:themeElements>
    <a:clrScheme name="Custom 18">
      <a:dk1>
        <a:srgbClr val="000000"/>
      </a:dk1>
      <a:lt1>
        <a:srgbClr val="FFFFFF"/>
      </a:lt1>
      <a:dk2>
        <a:srgbClr val="FD0000"/>
      </a:dk2>
      <a:lt2>
        <a:srgbClr val="4D4D4D"/>
      </a:lt2>
      <a:accent1>
        <a:srgbClr val="667263"/>
      </a:accent1>
      <a:accent2>
        <a:srgbClr val="C0C0C0"/>
      </a:accent2>
      <a:accent3>
        <a:srgbClr val="777777"/>
      </a:accent3>
      <a:accent4>
        <a:srgbClr val="000000"/>
      </a:accent4>
      <a:accent5>
        <a:srgbClr val="545F75"/>
      </a:accent5>
      <a:accent6>
        <a:srgbClr val="A1B1A5"/>
      </a:accent6>
      <a:hlink>
        <a:srgbClr val="4D4D4D"/>
      </a:hlink>
      <a:folHlink>
        <a:srgbClr val="667263"/>
      </a:folHlink>
    </a:clrScheme>
    <a:fontScheme name="23_Blank Presentatio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5"/>
        </a:solidFill>
        <a:ln w="9525" cap="flat" cmpd="sng" algn="ctr">
          <a:noFill/>
          <a:prstDash val="solid"/>
          <a:round/>
          <a:headEnd type="none" w="med" len="med"/>
          <a:tailEnd type="none" w="med" len="med"/>
        </a:ln>
        <a:effectLst/>
      </a:spPr>
      <a:bodyPr vert="horz" wrap="square" lIns="92075" tIns="46038" rIns="92075" bIns="46038" numCol="1" rtlCol="0"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6_Blank Presentation">
  <a:themeElements>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fontScheme name="16_Blank Presentation">
      <a:majorFont>
        <a:latin typeface=""/>
        <a:ea typeface="MS PGothic"/>
        <a:cs typeface="MS PGothic"/>
      </a:majorFont>
      <a:minorFont>
        <a:latin typeface=""/>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27013" marR="0" indent="-227013" algn="l" defTabSz="914400" rtl="0" eaLnBrk="1" fontAlgn="base" latinLnBrk="0" hangingPunct="1">
          <a:lnSpc>
            <a:spcPct val="100000"/>
          </a:lnSpc>
          <a:spcBef>
            <a:spcPct val="20000"/>
          </a:spcBef>
          <a:spcAft>
            <a:spcPct val="0"/>
          </a:spcAft>
          <a:buClr>
            <a:schemeClr val="accent1"/>
          </a:buClr>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27013" marR="0" indent="-227013" algn="l" defTabSz="914400" rtl="0" eaLnBrk="1" fontAlgn="base" latinLnBrk="0" hangingPunct="1">
          <a:lnSpc>
            <a:spcPct val="100000"/>
          </a:lnSpc>
          <a:spcBef>
            <a:spcPct val="20000"/>
          </a:spcBef>
          <a:spcAft>
            <a:spcPct val="0"/>
          </a:spcAft>
          <a:buClr>
            <a:schemeClr val="accent1"/>
          </a:buClr>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6_Corporate_PPT_Template_10x5.6_v2">
  <a:themeElements>
    <a:clrScheme name="Custom 2">
      <a:dk1>
        <a:srgbClr val="000000"/>
      </a:dk1>
      <a:lt1>
        <a:srgbClr val="FFFFFF"/>
      </a:lt1>
      <a:dk2>
        <a:srgbClr val="FF0000"/>
      </a:dk2>
      <a:lt2>
        <a:srgbClr val="C9C9C9"/>
      </a:lt2>
      <a:accent1>
        <a:srgbClr val="829E7E"/>
      </a:accent1>
      <a:accent2>
        <a:srgbClr val="7F7F7F"/>
      </a:accent2>
      <a:accent3>
        <a:srgbClr val="C8CC94"/>
      </a:accent3>
      <a:accent4>
        <a:srgbClr val="9FB3A9"/>
      </a:accent4>
      <a:accent5>
        <a:srgbClr val="5B6981"/>
      </a:accent5>
      <a:accent6>
        <a:srgbClr val="D3CAAF"/>
      </a:accent6>
      <a:hlink>
        <a:srgbClr val="0070C0"/>
      </a:hlink>
      <a:folHlink>
        <a:srgbClr val="2929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spPr>
      <a:bodyPr lIns="0" tIns="0" rIns="0" bIns="0" rtlCol="0" anchor="t" anchorCtr="0"/>
      <a:lstStyle>
        <a:defPPr algn="l">
          <a:defRPr sz="16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tIns="0" rIns="0" bIns="0" rtlCol="0">
        <a:noAutofit/>
      </a:bodyPr>
      <a:lstStyle>
        <a:defPPr algn="l">
          <a:defRPr sz="1800" dirty="0" err="1" smtClean="0"/>
        </a:defPPr>
      </a:lstStyle>
    </a:txDef>
  </a:objectDefaults>
  <a:extraClrSchemeLst/>
</a:theme>
</file>

<file path=ppt/theme/theme28.xml><?xml version="1.0" encoding="utf-8"?>
<a:theme xmlns:a="http://schemas.openxmlformats.org/drawingml/2006/main" name="18_Blank Presentation">
  <a:themeElements>
    <a:clrScheme name="">
      <a:dk1>
        <a:srgbClr val="000000"/>
      </a:dk1>
      <a:lt1>
        <a:srgbClr val="FFFFFF"/>
      </a:lt1>
      <a:dk2>
        <a:srgbClr val="FF0000"/>
      </a:dk2>
      <a:lt2>
        <a:srgbClr val="4D4D4D"/>
      </a:lt2>
      <a:accent1>
        <a:srgbClr val="667263"/>
      </a:accent1>
      <a:accent2>
        <a:srgbClr val="C0C0C0"/>
      </a:accent2>
      <a:accent3>
        <a:srgbClr val="FFFFFF"/>
      </a:accent3>
      <a:accent4>
        <a:srgbClr val="000000"/>
      </a:accent4>
      <a:accent5>
        <a:srgbClr val="B8BCB7"/>
      </a:accent5>
      <a:accent6>
        <a:srgbClr val="AEAEAE"/>
      </a:accent6>
      <a:hlink>
        <a:srgbClr val="808080"/>
      </a:hlink>
      <a:folHlink>
        <a:srgbClr val="292929"/>
      </a:folHlink>
    </a:clrScheme>
    <a:fontScheme name="12_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6_Corporate_PPT_Template_10x5.6_v2">
  <a:themeElements>
    <a:clrScheme name="Custom 2">
      <a:dk1>
        <a:srgbClr val="000000"/>
      </a:dk1>
      <a:lt1>
        <a:srgbClr val="FFFFFF"/>
      </a:lt1>
      <a:dk2>
        <a:srgbClr val="FF0000"/>
      </a:dk2>
      <a:lt2>
        <a:srgbClr val="C9C9C9"/>
      </a:lt2>
      <a:accent1>
        <a:srgbClr val="829E7E"/>
      </a:accent1>
      <a:accent2>
        <a:srgbClr val="7F7F7F"/>
      </a:accent2>
      <a:accent3>
        <a:srgbClr val="C8CC94"/>
      </a:accent3>
      <a:accent4>
        <a:srgbClr val="9FB3A9"/>
      </a:accent4>
      <a:accent5>
        <a:srgbClr val="5B6981"/>
      </a:accent5>
      <a:accent6>
        <a:srgbClr val="D3CAAF"/>
      </a:accent6>
      <a:hlink>
        <a:srgbClr val="0070C0"/>
      </a:hlink>
      <a:folHlink>
        <a:srgbClr val="292929"/>
      </a:folHlink>
    </a:clrScheme>
    <a:fontScheme name="15_Corporate_PPT_Template_10x5.6_v2">
      <a:majorFont>
        <a:latin typeface="Arial"/>
        <a:ea typeface="MS PGothic"/>
        <a:cs typeface="ＭＳ Ｐゴシック"/>
      </a:majorFont>
      <a:minorFont>
        <a:latin typeface="Arial"/>
        <a:ea typeface="MS PGothic"/>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spPr>
      <a:bodyPr lIns="0" tIns="0" rIns="0" bIns="0" rtlCol="0" anchor="t" anchorCtr="0"/>
      <a:lstStyle>
        <a:defPPr algn="l">
          <a:defRPr sz="16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tIns="0" rIns="0" bIns="0" rtlCol="0">
        <a:noAutofit/>
      </a:bodyPr>
      <a:lstStyle>
        <a:defPPr algn="l">
          <a:defRPr sz="1800" dirty="0" err="1" smtClean="0"/>
        </a:defPPr>
      </a:lstStyle>
    </a:txDef>
  </a:objectDefaults>
  <a:extraClrSchemeLst/>
</a:theme>
</file>

<file path=ppt/theme/theme3.xml><?xml version="1.0" encoding="utf-8"?>
<a:theme xmlns:a="http://schemas.openxmlformats.org/drawingml/2006/main" name="3_Corporate_PPT_Template_10x5.6_v2">
  <a:themeElements>
    <a:clrScheme name="Custom 2">
      <a:dk1>
        <a:srgbClr val="000000"/>
      </a:dk1>
      <a:lt1>
        <a:srgbClr val="FFFFFF"/>
      </a:lt1>
      <a:dk2>
        <a:srgbClr val="FF0000"/>
      </a:dk2>
      <a:lt2>
        <a:srgbClr val="C9C9C9"/>
      </a:lt2>
      <a:accent1>
        <a:srgbClr val="829E7E"/>
      </a:accent1>
      <a:accent2>
        <a:srgbClr val="7F7F7F"/>
      </a:accent2>
      <a:accent3>
        <a:srgbClr val="C8CC94"/>
      </a:accent3>
      <a:accent4>
        <a:srgbClr val="9FB3A9"/>
      </a:accent4>
      <a:accent5>
        <a:srgbClr val="5B6981"/>
      </a:accent5>
      <a:accent6>
        <a:srgbClr val="D3CAAF"/>
      </a:accent6>
      <a:hlink>
        <a:srgbClr val="0070C0"/>
      </a:hlink>
      <a:folHlink>
        <a:srgbClr val="2929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spPr>
      <a:bodyPr lIns="0" tIns="0" rIns="0" bIns="0" rtlCol="0" anchor="t" anchorCtr="0"/>
      <a:lstStyle>
        <a:defPPr algn="l">
          <a:defRPr sz="16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tIns="0" rIns="0" bIns="0" rtlCol="0">
        <a:noAutofit/>
      </a:bodyPr>
      <a:lstStyle>
        <a:defPPr algn="l">
          <a:defRPr sz="1800" dirty="0" err="1" smtClean="0"/>
        </a:defPPr>
      </a:lstStyle>
    </a:txDef>
  </a:objectDefaults>
  <a:extraClrSchemeLst/>
</a:theme>
</file>

<file path=ppt/theme/theme30.xml><?xml version="1.0" encoding="utf-8"?>
<a:theme xmlns:a="http://schemas.openxmlformats.org/drawingml/2006/main" name="15_Corporate_PPT_Template_10x5.6_v2">
  <a:themeElements>
    <a:clrScheme name="Custom 2">
      <a:dk1>
        <a:srgbClr val="000000"/>
      </a:dk1>
      <a:lt1>
        <a:srgbClr val="FFFFFF"/>
      </a:lt1>
      <a:dk2>
        <a:srgbClr val="FF0000"/>
      </a:dk2>
      <a:lt2>
        <a:srgbClr val="C9C9C9"/>
      </a:lt2>
      <a:accent1>
        <a:srgbClr val="829E7E"/>
      </a:accent1>
      <a:accent2>
        <a:srgbClr val="7F7F7F"/>
      </a:accent2>
      <a:accent3>
        <a:srgbClr val="C8CC94"/>
      </a:accent3>
      <a:accent4>
        <a:srgbClr val="9FB3A9"/>
      </a:accent4>
      <a:accent5>
        <a:srgbClr val="5B6981"/>
      </a:accent5>
      <a:accent6>
        <a:srgbClr val="D3CAAF"/>
      </a:accent6>
      <a:hlink>
        <a:srgbClr val="0070C0"/>
      </a:hlink>
      <a:folHlink>
        <a:srgbClr val="2929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spPr>
      <a:bodyPr lIns="0" tIns="0" rIns="0" bIns="0" rtlCol="0" anchor="t" anchorCtr="0"/>
      <a:lstStyle>
        <a:defPPr algn="l">
          <a:defRPr sz="16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tIns="0" rIns="0" bIns="0" rtlCol="0">
        <a:noAutofit/>
      </a:bodyPr>
      <a:lstStyle>
        <a:defPPr algn="l">
          <a:defRPr sz="1800" dirty="0" err="1" smtClean="0"/>
        </a:defPPr>
      </a:lstStyle>
    </a:txDef>
  </a:objectDefaults>
  <a:extraClrSchemeLst/>
</a:theme>
</file>

<file path=ppt/theme/theme31.xml><?xml version="1.0" encoding="utf-8"?>
<a:theme xmlns:a="http://schemas.openxmlformats.org/drawingml/2006/main" name="4_Corporate_PPT_Template_10x5.6_v2">
  <a:themeElements>
    <a:clrScheme name="Custom 2">
      <a:dk1>
        <a:srgbClr val="000000"/>
      </a:dk1>
      <a:lt1>
        <a:srgbClr val="FFFFFF"/>
      </a:lt1>
      <a:dk2>
        <a:srgbClr val="FF0000"/>
      </a:dk2>
      <a:lt2>
        <a:srgbClr val="C9C9C9"/>
      </a:lt2>
      <a:accent1>
        <a:srgbClr val="829E7E"/>
      </a:accent1>
      <a:accent2>
        <a:srgbClr val="7F7F7F"/>
      </a:accent2>
      <a:accent3>
        <a:srgbClr val="C8CC94"/>
      </a:accent3>
      <a:accent4>
        <a:srgbClr val="9FB3A9"/>
      </a:accent4>
      <a:accent5>
        <a:srgbClr val="5B6981"/>
      </a:accent5>
      <a:accent6>
        <a:srgbClr val="D3CAAF"/>
      </a:accent6>
      <a:hlink>
        <a:srgbClr val="0070C0"/>
      </a:hlink>
      <a:folHlink>
        <a:srgbClr val="2929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spPr>
      <a:bodyPr lIns="0" tIns="0" rIns="0" bIns="0" rtlCol="0" anchor="t" anchorCtr="0"/>
      <a:lstStyle>
        <a:defPPr algn="l">
          <a:defRPr sz="16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tIns="0" rIns="0" bIns="0" rtlCol="0">
        <a:noAutofit/>
      </a:bodyPr>
      <a:lstStyle>
        <a:defPPr algn="l">
          <a:defRPr sz="1800" dirty="0" err="1" smtClean="0"/>
        </a:defPPr>
      </a:lstStyle>
    </a:txDef>
  </a:objectDefaults>
  <a:extraClrSchemeLst/>
</a:theme>
</file>

<file path=ppt/theme/theme32.xml><?xml version="1.0" encoding="utf-8"?>
<a:theme xmlns:a="http://schemas.openxmlformats.org/drawingml/2006/main" name="8_Blank Presentation">
  <a:themeElements>
    <a:clrScheme name="">
      <a:dk1>
        <a:srgbClr val="000000"/>
      </a:dk1>
      <a:lt1>
        <a:srgbClr val="FFFFFF"/>
      </a:lt1>
      <a:dk2>
        <a:srgbClr val="FF0000"/>
      </a:dk2>
      <a:lt2>
        <a:srgbClr val="4D4D4D"/>
      </a:lt2>
      <a:accent1>
        <a:srgbClr val="667263"/>
      </a:accent1>
      <a:accent2>
        <a:srgbClr val="C0C0C0"/>
      </a:accent2>
      <a:accent3>
        <a:srgbClr val="FFFFFF"/>
      </a:accent3>
      <a:accent4>
        <a:srgbClr val="000000"/>
      </a:accent4>
      <a:accent5>
        <a:srgbClr val="B8BCB7"/>
      </a:accent5>
      <a:accent6>
        <a:srgbClr val="AEAEAE"/>
      </a:accent6>
      <a:hlink>
        <a:srgbClr val="808080"/>
      </a:hlink>
      <a:folHlink>
        <a:srgbClr val="292929"/>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119063" marR="0" indent="-119063" algn="ctr" defTabSz="914400" rtl="0" eaLnBrk="0" fontAlgn="base" latinLnBrk="0" hangingPunct="0">
          <a:lnSpc>
            <a:spcPct val="90000"/>
          </a:lnSpc>
          <a:spcBef>
            <a:spcPct val="50000"/>
          </a:spcBef>
          <a:spcAft>
            <a:spcPct val="0"/>
          </a:spcAft>
          <a:buClr>
            <a:schemeClr val="accent1"/>
          </a:buClr>
          <a:buSzTx/>
          <a:buFontTx/>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119063" marR="0" indent="-119063" algn="ctr" defTabSz="914400" rtl="0" eaLnBrk="0" fontAlgn="base" latinLnBrk="0" hangingPunct="0">
          <a:lnSpc>
            <a:spcPct val="90000"/>
          </a:lnSpc>
          <a:spcBef>
            <a:spcPct val="50000"/>
          </a:spcBef>
          <a:spcAft>
            <a:spcPct val="0"/>
          </a:spcAft>
          <a:buClr>
            <a:schemeClr val="accent1"/>
          </a:buClr>
          <a:buSzTx/>
          <a:buFontTx/>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14_Corporate_PPT_Template_10x5.6_v2">
  <a:themeElements>
    <a:clrScheme name="Custom 2">
      <a:dk1>
        <a:srgbClr val="000000"/>
      </a:dk1>
      <a:lt1>
        <a:srgbClr val="FFFFFF"/>
      </a:lt1>
      <a:dk2>
        <a:srgbClr val="FF0000"/>
      </a:dk2>
      <a:lt2>
        <a:srgbClr val="C9C9C9"/>
      </a:lt2>
      <a:accent1>
        <a:srgbClr val="829E7E"/>
      </a:accent1>
      <a:accent2>
        <a:srgbClr val="7F7F7F"/>
      </a:accent2>
      <a:accent3>
        <a:srgbClr val="C8CC94"/>
      </a:accent3>
      <a:accent4>
        <a:srgbClr val="9FB3A9"/>
      </a:accent4>
      <a:accent5>
        <a:srgbClr val="5B6981"/>
      </a:accent5>
      <a:accent6>
        <a:srgbClr val="D3CAAF"/>
      </a:accent6>
      <a:hlink>
        <a:srgbClr val="0070C0"/>
      </a:hlink>
      <a:folHlink>
        <a:srgbClr val="2929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spPr>
      <a:bodyPr lIns="0" tIns="0" rIns="0" bIns="0" rtlCol="0" anchor="t" anchorCtr="0"/>
      <a:lstStyle>
        <a:defPPr algn="l">
          <a:defRPr sz="16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tIns="0" rIns="0" bIns="0" rtlCol="0">
        <a:noAutofit/>
      </a:bodyPr>
      <a:lstStyle>
        <a:defPPr algn="l">
          <a:defRPr sz="1800" dirty="0" err="1" smtClean="0"/>
        </a:defPPr>
      </a:lstStyle>
    </a:txDef>
  </a:objectDefaults>
  <a:extraClrSchemeLst/>
</a:theme>
</file>

<file path=ppt/theme/theme34.xml><?xml version="1.0" encoding="utf-8"?>
<a:theme xmlns:a="http://schemas.openxmlformats.org/drawingml/2006/main" name="17_Corporate_PPT_Template_10x5.6_v2">
  <a:themeElements>
    <a:clrScheme name="Custom 2">
      <a:dk1>
        <a:srgbClr val="000000"/>
      </a:dk1>
      <a:lt1>
        <a:srgbClr val="FFFFFF"/>
      </a:lt1>
      <a:dk2>
        <a:srgbClr val="FF0000"/>
      </a:dk2>
      <a:lt2>
        <a:srgbClr val="C9C9C9"/>
      </a:lt2>
      <a:accent1>
        <a:srgbClr val="829E7E"/>
      </a:accent1>
      <a:accent2>
        <a:srgbClr val="7F7F7F"/>
      </a:accent2>
      <a:accent3>
        <a:srgbClr val="C8CC94"/>
      </a:accent3>
      <a:accent4>
        <a:srgbClr val="9FB3A9"/>
      </a:accent4>
      <a:accent5>
        <a:srgbClr val="5B6981"/>
      </a:accent5>
      <a:accent6>
        <a:srgbClr val="D3CAAF"/>
      </a:accent6>
      <a:hlink>
        <a:srgbClr val="0070C0"/>
      </a:hlink>
      <a:folHlink>
        <a:srgbClr val="2929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spPr>
      <a:bodyPr lIns="0" tIns="0" rIns="0" bIns="0" rtlCol="0" anchor="t" anchorCtr="0"/>
      <a:lstStyle>
        <a:defPPr algn="l">
          <a:defRPr sz="16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tIns="0" rIns="0" bIns="0" rtlCol="0">
        <a:noAutofit/>
      </a:bodyPr>
      <a:lstStyle>
        <a:defPPr algn="l">
          <a:defRPr sz="1800" dirty="0" err="1" smtClean="0"/>
        </a:defPPr>
      </a:lstStyle>
    </a:txDef>
  </a:objectDefaults>
  <a:extraClrSchemeLst/>
</a:theme>
</file>

<file path=ppt/theme/theme3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4_Blank Presentation">
  <a:themeElements>
    <a:clrScheme name="">
      <a:dk1>
        <a:srgbClr val="000000"/>
      </a:dk1>
      <a:lt1>
        <a:srgbClr val="FFFFFF"/>
      </a:lt1>
      <a:dk2>
        <a:srgbClr val="FF0000"/>
      </a:dk2>
      <a:lt2>
        <a:srgbClr val="4D4D4D"/>
      </a:lt2>
      <a:accent1>
        <a:srgbClr val="667263"/>
      </a:accent1>
      <a:accent2>
        <a:srgbClr val="C0C0C0"/>
      </a:accent2>
      <a:accent3>
        <a:srgbClr val="FFFFFF"/>
      </a:accent3>
      <a:accent4>
        <a:srgbClr val="000000"/>
      </a:accent4>
      <a:accent5>
        <a:srgbClr val="B8BCB7"/>
      </a:accent5>
      <a:accent6>
        <a:srgbClr val="AEAEAE"/>
      </a:accent6>
      <a:hlink>
        <a:srgbClr val="808080"/>
      </a:hlink>
      <a:folHlink>
        <a:srgbClr val="292929"/>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119063" marR="0" indent="-119063" algn="ctr" defTabSz="914400" rtl="0" eaLnBrk="0" fontAlgn="base" latinLnBrk="0" hangingPunct="0">
          <a:lnSpc>
            <a:spcPct val="90000"/>
          </a:lnSpc>
          <a:spcBef>
            <a:spcPct val="50000"/>
          </a:spcBef>
          <a:spcAft>
            <a:spcPct val="0"/>
          </a:spcAft>
          <a:buClr>
            <a:schemeClr val="accent1"/>
          </a:buClr>
          <a:buSzTx/>
          <a:buFontTx/>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119063" marR="0" indent="-119063" algn="ctr" defTabSz="914400" rtl="0" eaLnBrk="0" fontAlgn="base" latinLnBrk="0" hangingPunct="0">
          <a:lnSpc>
            <a:spcPct val="90000"/>
          </a:lnSpc>
          <a:spcBef>
            <a:spcPct val="50000"/>
          </a:spcBef>
          <a:spcAft>
            <a:spcPct val="0"/>
          </a:spcAft>
          <a:buClr>
            <a:schemeClr val="accent1"/>
          </a:buClr>
          <a:buSzTx/>
          <a:buFontTx/>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Corporate_PPT_Template_10x5.6_v2">
  <a:themeElements>
    <a:clrScheme name="Custom 2">
      <a:dk1>
        <a:srgbClr val="000000"/>
      </a:dk1>
      <a:lt1>
        <a:srgbClr val="FFFFFF"/>
      </a:lt1>
      <a:dk2>
        <a:srgbClr val="FF0000"/>
      </a:dk2>
      <a:lt2>
        <a:srgbClr val="C9C9C9"/>
      </a:lt2>
      <a:accent1>
        <a:srgbClr val="829E7E"/>
      </a:accent1>
      <a:accent2>
        <a:srgbClr val="7F7F7F"/>
      </a:accent2>
      <a:accent3>
        <a:srgbClr val="C8CC94"/>
      </a:accent3>
      <a:accent4>
        <a:srgbClr val="9FB3A9"/>
      </a:accent4>
      <a:accent5>
        <a:srgbClr val="5B6981"/>
      </a:accent5>
      <a:accent6>
        <a:srgbClr val="D3CAAF"/>
      </a:accent6>
      <a:hlink>
        <a:srgbClr val="0070C0"/>
      </a:hlink>
      <a:folHlink>
        <a:srgbClr val="2929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spPr>
      <a:bodyPr lIns="0" tIns="0" rIns="0" bIns="0" rtlCol="0" anchor="t" anchorCtr="0"/>
      <a:lstStyle>
        <a:defPPr algn="l">
          <a:defRPr sz="16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tIns="0" rIns="0" bIns="0" rtlCol="0">
        <a:noAutofit/>
      </a:bodyPr>
      <a:lstStyle>
        <a:defPPr algn="l">
          <a:defRPr sz="1800" dirty="0" err="1" smtClean="0"/>
        </a:defPPr>
      </a:lstStyle>
    </a:txDef>
  </a:objectDefaults>
  <a:extraClrSchemeLst/>
</a:theme>
</file>

<file path=ppt/theme/theme6.xml><?xml version="1.0" encoding="utf-8"?>
<a:theme xmlns:a="http://schemas.openxmlformats.org/drawingml/2006/main" name="Blank Presentation">
  <a:themeElements>
    <a:clrScheme name="">
      <a:dk1>
        <a:srgbClr val="000000"/>
      </a:dk1>
      <a:lt1>
        <a:srgbClr val="FFFFFF"/>
      </a:lt1>
      <a:dk2>
        <a:srgbClr val="FF0000"/>
      </a:dk2>
      <a:lt2>
        <a:srgbClr val="4D4D4D"/>
      </a:lt2>
      <a:accent1>
        <a:srgbClr val="667263"/>
      </a:accent1>
      <a:accent2>
        <a:srgbClr val="C0C0C0"/>
      </a:accent2>
      <a:accent3>
        <a:srgbClr val="FFFFFF"/>
      </a:accent3>
      <a:accent4>
        <a:srgbClr val="000000"/>
      </a:accent4>
      <a:accent5>
        <a:srgbClr val="B8BCB7"/>
      </a:accent5>
      <a:accent6>
        <a:srgbClr val="AEAEAE"/>
      </a:accent6>
      <a:hlink>
        <a:srgbClr val="808080"/>
      </a:hlink>
      <a:folHlink>
        <a:srgbClr val="292929"/>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119063" marR="0" indent="-119063" algn="ctr" defTabSz="914400" rtl="0" eaLnBrk="0" fontAlgn="base" latinLnBrk="0" hangingPunct="0">
          <a:lnSpc>
            <a:spcPct val="90000"/>
          </a:lnSpc>
          <a:spcBef>
            <a:spcPct val="50000"/>
          </a:spcBef>
          <a:spcAft>
            <a:spcPct val="0"/>
          </a:spcAft>
          <a:buClr>
            <a:schemeClr val="accent1"/>
          </a:buClr>
          <a:buSzTx/>
          <a:buFontTx/>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119063" marR="0" indent="-119063" algn="ctr" defTabSz="914400" rtl="0" eaLnBrk="0" fontAlgn="base" latinLnBrk="0" hangingPunct="0">
          <a:lnSpc>
            <a:spcPct val="90000"/>
          </a:lnSpc>
          <a:spcBef>
            <a:spcPct val="50000"/>
          </a:spcBef>
          <a:spcAft>
            <a:spcPct val="0"/>
          </a:spcAft>
          <a:buClr>
            <a:schemeClr val="accent1"/>
          </a:buClr>
          <a:buSzTx/>
          <a:buFontTx/>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Corporate_PPT_Template_10x5.6_v2">
  <a:themeElements>
    <a:clrScheme name="Custom 2">
      <a:dk1>
        <a:srgbClr val="000000"/>
      </a:dk1>
      <a:lt1>
        <a:srgbClr val="FFFFFF"/>
      </a:lt1>
      <a:dk2>
        <a:srgbClr val="FF0000"/>
      </a:dk2>
      <a:lt2>
        <a:srgbClr val="C9C9C9"/>
      </a:lt2>
      <a:accent1>
        <a:srgbClr val="829E7E"/>
      </a:accent1>
      <a:accent2>
        <a:srgbClr val="7F7F7F"/>
      </a:accent2>
      <a:accent3>
        <a:srgbClr val="C8CC94"/>
      </a:accent3>
      <a:accent4>
        <a:srgbClr val="9FB3A9"/>
      </a:accent4>
      <a:accent5>
        <a:srgbClr val="5B6981"/>
      </a:accent5>
      <a:accent6>
        <a:srgbClr val="D3CAAF"/>
      </a:accent6>
      <a:hlink>
        <a:srgbClr val="0070C0"/>
      </a:hlink>
      <a:folHlink>
        <a:srgbClr val="2929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spPr>
      <a:bodyPr lIns="0" tIns="0" rIns="0" bIns="0" rtlCol="0" anchor="t" anchorCtr="0"/>
      <a:lstStyle>
        <a:defPPr algn="l">
          <a:defRPr sz="16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tIns="0" rIns="0" bIns="0" rtlCol="0">
        <a:noAutofit/>
      </a:bodyPr>
      <a:lstStyle>
        <a:defPPr algn="l">
          <a:defRPr sz="1800" dirty="0" err="1" smtClean="0"/>
        </a:defPPr>
      </a:lstStyle>
    </a:txDef>
  </a:objectDefaults>
  <a:extraClrSchemeLst/>
</a:theme>
</file>

<file path=ppt/theme/theme8.xml><?xml version="1.0" encoding="utf-8"?>
<a:theme xmlns:a="http://schemas.openxmlformats.org/drawingml/2006/main" name="6_Blank Presentation">
  <a:themeElements>
    <a:clrScheme name="">
      <a:dk1>
        <a:srgbClr val="000000"/>
      </a:dk1>
      <a:lt1>
        <a:srgbClr val="FFFFFF"/>
      </a:lt1>
      <a:dk2>
        <a:srgbClr val="FF0000"/>
      </a:dk2>
      <a:lt2>
        <a:srgbClr val="4D4D4D"/>
      </a:lt2>
      <a:accent1>
        <a:srgbClr val="667263"/>
      </a:accent1>
      <a:accent2>
        <a:srgbClr val="C0C0C0"/>
      </a:accent2>
      <a:accent3>
        <a:srgbClr val="FFFFFF"/>
      </a:accent3>
      <a:accent4>
        <a:srgbClr val="000000"/>
      </a:accent4>
      <a:accent5>
        <a:srgbClr val="B8BCB7"/>
      </a:accent5>
      <a:accent6>
        <a:srgbClr val="AEAEAE"/>
      </a:accent6>
      <a:hlink>
        <a:srgbClr val="808080"/>
      </a:hlink>
      <a:folHlink>
        <a:srgbClr val="292929"/>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119063" marR="0" indent="-119063" algn="ctr" defTabSz="914400" rtl="0" eaLnBrk="0" fontAlgn="base" latinLnBrk="0" hangingPunct="0">
          <a:lnSpc>
            <a:spcPct val="90000"/>
          </a:lnSpc>
          <a:spcBef>
            <a:spcPct val="50000"/>
          </a:spcBef>
          <a:spcAft>
            <a:spcPct val="0"/>
          </a:spcAft>
          <a:buClr>
            <a:schemeClr val="accent1"/>
          </a:buClr>
          <a:buSzTx/>
          <a:buFontTx/>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119063" marR="0" indent="-119063" algn="ctr" defTabSz="914400" rtl="0" eaLnBrk="0" fontAlgn="base" latinLnBrk="0" hangingPunct="0">
          <a:lnSpc>
            <a:spcPct val="90000"/>
          </a:lnSpc>
          <a:spcBef>
            <a:spcPct val="50000"/>
          </a:spcBef>
          <a:spcAft>
            <a:spcPct val="0"/>
          </a:spcAft>
          <a:buClr>
            <a:schemeClr val="accent1"/>
          </a:buClr>
          <a:buSzTx/>
          <a:buFontTx/>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Blank Presentation">
  <a:themeElements>
    <a:clrScheme name="">
      <a:dk1>
        <a:srgbClr val="000000"/>
      </a:dk1>
      <a:lt1>
        <a:srgbClr val="FFFFFF"/>
      </a:lt1>
      <a:dk2>
        <a:srgbClr val="FF0000"/>
      </a:dk2>
      <a:lt2>
        <a:srgbClr val="4D4D4D"/>
      </a:lt2>
      <a:accent1>
        <a:srgbClr val="667263"/>
      </a:accent1>
      <a:accent2>
        <a:srgbClr val="C0C0C0"/>
      </a:accent2>
      <a:accent3>
        <a:srgbClr val="FFFFFF"/>
      </a:accent3>
      <a:accent4>
        <a:srgbClr val="000000"/>
      </a:accent4>
      <a:accent5>
        <a:srgbClr val="B8BCB7"/>
      </a:accent5>
      <a:accent6>
        <a:srgbClr val="AEAEAE"/>
      </a:accent6>
      <a:hlink>
        <a:srgbClr val="808080"/>
      </a:hlink>
      <a:folHlink>
        <a:srgbClr val="292929"/>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119063" marR="0" indent="-119063" algn="ctr" defTabSz="914400" rtl="0" eaLnBrk="0" fontAlgn="base" latinLnBrk="0" hangingPunct="0">
          <a:lnSpc>
            <a:spcPct val="90000"/>
          </a:lnSpc>
          <a:spcBef>
            <a:spcPct val="50000"/>
          </a:spcBef>
          <a:spcAft>
            <a:spcPct val="0"/>
          </a:spcAft>
          <a:buClr>
            <a:schemeClr val="accent1"/>
          </a:buClr>
          <a:buSzTx/>
          <a:buFontTx/>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119063" marR="0" indent="-119063" algn="ctr" defTabSz="914400" rtl="0" eaLnBrk="0" fontAlgn="base" latinLnBrk="0" hangingPunct="0">
          <a:lnSpc>
            <a:spcPct val="90000"/>
          </a:lnSpc>
          <a:spcBef>
            <a:spcPct val="50000"/>
          </a:spcBef>
          <a:spcAft>
            <a:spcPct val="0"/>
          </a:spcAft>
          <a:buClr>
            <a:schemeClr val="accent1"/>
          </a:buClr>
          <a:buSzTx/>
          <a:buFontTx/>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Corporate_PPT_Template_10x5.6_v2.potx</Template>
  <TotalTime>11582</TotalTime>
  <Words>3440</Words>
  <Application>Microsoft Office PowerPoint</Application>
  <PresentationFormat>On-screen Show (16:9)</PresentationFormat>
  <Paragraphs>527</Paragraphs>
  <Slides>45</Slides>
  <Notes>32</Notes>
  <HiddenSlides>0</HiddenSlides>
  <MMClips>0</MMClips>
  <ScaleCrop>false</ScaleCrop>
  <HeadingPairs>
    <vt:vector size="4" baseType="variant">
      <vt:variant>
        <vt:lpstr>Theme</vt:lpstr>
      </vt:variant>
      <vt:variant>
        <vt:i4>34</vt:i4>
      </vt:variant>
      <vt:variant>
        <vt:lpstr>Slide Titles</vt:lpstr>
      </vt:variant>
      <vt:variant>
        <vt:i4>45</vt:i4>
      </vt:variant>
    </vt:vector>
  </HeadingPairs>
  <TitlesOfParts>
    <vt:vector size="79" baseType="lpstr">
      <vt:lpstr>1_Corporate_PPT_Template_10x5.6_v2</vt:lpstr>
      <vt:lpstr>2_Corporate_PPT_Template_10x5.6_v2</vt:lpstr>
      <vt:lpstr>3_Corporate_PPT_Template_10x5.6_v2</vt:lpstr>
      <vt:lpstr>14_Blank Presentation</vt:lpstr>
      <vt:lpstr>7_Corporate_PPT_Template_10x5.6_v2</vt:lpstr>
      <vt:lpstr>Blank Presentation</vt:lpstr>
      <vt:lpstr>8_Corporate_PPT_Template_10x5.6_v2</vt:lpstr>
      <vt:lpstr>6_Blank Presentation</vt:lpstr>
      <vt:lpstr>7_Blank Presentation</vt:lpstr>
      <vt:lpstr>5_Corporate_PPT_Template_10x5.6_v2</vt:lpstr>
      <vt:lpstr>9_Corporate_PPT_Template_10x5.6_v2</vt:lpstr>
      <vt:lpstr>10_Corporate_PPT_Template_10x5.6_v2</vt:lpstr>
      <vt:lpstr>11_Corporate_PPT_Template_10x5.6_v2</vt:lpstr>
      <vt:lpstr>12_Corporate_PPT_Template_10x5.6_v2</vt:lpstr>
      <vt:lpstr>13_Corporate_PPT_Template_10x5.6_v2</vt:lpstr>
      <vt:lpstr>17_Blank Presentation</vt:lpstr>
      <vt:lpstr>20_Blank Presentation</vt:lpstr>
      <vt:lpstr>21_Blank Presentation</vt:lpstr>
      <vt:lpstr>33_Blank Presentation</vt:lpstr>
      <vt:lpstr>22_Blank Presentation</vt:lpstr>
      <vt:lpstr>4_Blank Presentation</vt:lpstr>
      <vt:lpstr>10_Blank Presentation</vt:lpstr>
      <vt:lpstr>13_Blank Presentation</vt:lpstr>
      <vt:lpstr>15_Blank Presentation</vt:lpstr>
      <vt:lpstr>23_Blank Presentation</vt:lpstr>
      <vt:lpstr>16_Blank Presentation</vt:lpstr>
      <vt:lpstr>6_Corporate_PPT_Template_10x5.6_v2</vt:lpstr>
      <vt:lpstr>18_Blank Presentation</vt:lpstr>
      <vt:lpstr>16_Corporate_PPT_Template_10x5.6_v2</vt:lpstr>
      <vt:lpstr>15_Corporate_PPT_Template_10x5.6_v2</vt:lpstr>
      <vt:lpstr>4_Corporate_PPT_Template_10x5.6_v2</vt:lpstr>
      <vt:lpstr>8_Blank Presentation</vt:lpstr>
      <vt:lpstr>14_Corporate_PPT_Template_10x5.6_v2</vt:lpstr>
      <vt:lpstr>17_Corporate_PPT_Template_10x5.6_v2</vt:lpstr>
      <vt:lpstr>Virtualization Overview Monica Kumar, Senior Director, Product Marketing</vt:lpstr>
      <vt:lpstr>Slide 2</vt:lpstr>
      <vt:lpstr>Agenda</vt:lpstr>
      <vt:lpstr>Evolving IT Needs</vt:lpstr>
      <vt:lpstr>Application-Driven Virtualization</vt:lpstr>
      <vt:lpstr>Oracle Virtualization </vt:lpstr>
      <vt:lpstr>Oracle Virtualization Industry’s Most Complete Product Line  </vt:lpstr>
      <vt:lpstr>Agenda</vt:lpstr>
      <vt:lpstr>Oracle Virtualization The Full Stack, End-to-End</vt:lpstr>
      <vt:lpstr>Oracle Virtual Desktop Client</vt:lpstr>
      <vt:lpstr>Oracle Secure Global Desktop</vt:lpstr>
      <vt:lpstr>Slide 12</vt:lpstr>
      <vt:lpstr>Sun Ray Clients</vt:lpstr>
      <vt:lpstr>Slide 14</vt:lpstr>
      <vt:lpstr>Oracle Virtual Desktop Infrastructure</vt:lpstr>
      <vt:lpstr>Oracle VM VirtualBox</vt:lpstr>
      <vt:lpstr>Agenda</vt:lpstr>
      <vt:lpstr>Oracle VM Server Virtualization</vt:lpstr>
      <vt:lpstr>Oracle VM 3.0 Application-Driven Virtualization</vt:lpstr>
      <vt:lpstr>Oracle VM Server 3.0 Server Performance &amp; Scalability</vt:lpstr>
      <vt:lpstr>Oracle VM Manager 3.0 Scalability to Support Your Entire Datacenter</vt:lpstr>
      <vt:lpstr>Oracle VM Storage Connect Advanced Storage Operations </vt:lpstr>
      <vt:lpstr>Oracle VM Storage Connect </vt:lpstr>
      <vt:lpstr>Slide 24</vt:lpstr>
      <vt:lpstr>Slide 25</vt:lpstr>
      <vt:lpstr>Secure Live Migration</vt:lpstr>
      <vt:lpstr>Oracle VM Server for SPARC</vt:lpstr>
      <vt:lpstr>Oracle Server and Desktop Virtualization Continuous Innovation  </vt:lpstr>
      <vt:lpstr>Agenda</vt:lpstr>
      <vt:lpstr>Slide 30</vt:lpstr>
      <vt:lpstr>Oracle VM Templates Rapid Deployment; 90+ Templates Available</vt:lpstr>
      <vt:lpstr>Oracle Virtual Assembly Builder</vt:lpstr>
      <vt:lpstr>Oracle VM &amp; Engineered Systems Engineered to Work Together</vt:lpstr>
      <vt:lpstr>Oracle Enterprise Manager 12c Complete VM and Cloud Lifecycle Management</vt:lpstr>
      <vt:lpstr>Agenda</vt:lpstr>
      <vt:lpstr>Lower Cost: Oracle VM 3.0 vs. VMware vSphere5  250 2-Socket Servers for 3yrs, 96GB vRAM per server </vt:lpstr>
      <vt:lpstr>Oracle Delivers More Value Than VMware </vt:lpstr>
      <vt:lpstr>Oracle Delivers More Value Than VMware </vt:lpstr>
      <vt:lpstr>UMASS Cuts IT Overhead by 60% with Oracle VM “About 80 percent of our applications are from Oracle, so if Oracle can provide support from top to bottom, it makes sense for us to take advantage of that.”</vt:lpstr>
      <vt:lpstr>“In the past, it used to take 6 to 10 weeks to provision a physical server. With Oracle VM, we can have a virtual machine up and running in 35 minutes.” </vt:lpstr>
      <vt:lpstr>“We can use existing Oracle VM Templates to build fully-blown, fully-installed, fully-configured environments to support specific new technologies or development requirements.  We can simply grab a template and have a fully deployable system very quickly.”  </vt:lpstr>
      <vt:lpstr>Oracle Eco-Enterprise Innovation Awards</vt:lpstr>
      <vt:lpstr>Oracle Virtualization</vt:lpstr>
      <vt:lpstr>Slide 44</vt:lpstr>
      <vt:lpstr>Slide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Maricel Lennon</dc:creator>
  <dc:description>This presentation contains information proprietary to Oracle Corporation</dc:description>
  <cp:lastModifiedBy>Monica Kumar</cp:lastModifiedBy>
  <cp:revision>676</cp:revision>
  <cp:lastPrinted>2011-07-26T01:11:56Z</cp:lastPrinted>
  <dcterms:created xsi:type="dcterms:W3CDTF">2011-03-30T19:10:18Z</dcterms:created>
  <dcterms:modified xsi:type="dcterms:W3CDTF">2011-11-17T19:54:18Z</dcterms:modified>
</cp:coreProperties>
</file>