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9.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0.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1.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2.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3.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4.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5.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6.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7.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9.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20.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21.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22.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23.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24.xml" ContentType="application/vnd.openxmlformats-officedocument.theme+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25.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26.xml" ContentType="application/vnd.openxmlformats-officedocument.theme+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7.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28.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theme/theme29.xml" ContentType="application/vnd.openxmlformats-officedocument.theme+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30.xml" ContentType="application/vnd.openxmlformats-officedocument.them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31.xml" ContentType="application/vnd.openxmlformats-officedocument.theme+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32.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33.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34.xml" ContentType="application/vnd.openxmlformats-officedocument.theme+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35.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theme/theme36.xml" ContentType="application/vnd.openxmlformats-officedocument.theme+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 id="2147483729" r:id="rId2"/>
    <p:sldMasterId id="2147483999" r:id="rId3"/>
    <p:sldMasterId id="2147484011" r:id="rId4"/>
    <p:sldMasterId id="2147484023" r:id="rId5"/>
    <p:sldMasterId id="2147484035" r:id="rId6"/>
    <p:sldMasterId id="2147484251" r:id="rId7"/>
    <p:sldMasterId id="2147484262" r:id="rId8"/>
    <p:sldMasterId id="2147484275" r:id="rId9"/>
    <p:sldMasterId id="2147484288" r:id="rId10"/>
    <p:sldMasterId id="2147484301" r:id="rId11"/>
    <p:sldMasterId id="2147484308" r:id="rId12"/>
    <p:sldMasterId id="2147484317" r:id="rId13"/>
    <p:sldMasterId id="2147484326" r:id="rId14"/>
    <p:sldMasterId id="2147484520" r:id="rId15"/>
    <p:sldMasterId id="2147484530" r:id="rId16"/>
    <p:sldMasterId id="2147484543" r:id="rId17"/>
    <p:sldMasterId id="2147484551" r:id="rId18"/>
    <p:sldMasterId id="2147485532" r:id="rId19"/>
    <p:sldMasterId id="2147485541" r:id="rId20"/>
    <p:sldMasterId id="2147485551" r:id="rId21"/>
    <p:sldMasterId id="2147485561" r:id="rId22"/>
    <p:sldMasterId id="2147486790" r:id="rId23"/>
    <p:sldMasterId id="2147489962" r:id="rId24"/>
    <p:sldMasterId id="2147493536" r:id="rId25"/>
    <p:sldMasterId id="2147496930" r:id="rId26"/>
    <p:sldMasterId id="2147496937" r:id="rId27"/>
    <p:sldMasterId id="2147496944" r:id="rId28"/>
    <p:sldMasterId id="2147496951" r:id="rId29"/>
    <p:sldMasterId id="2147496961" r:id="rId30"/>
    <p:sldMasterId id="2147496968" r:id="rId31"/>
    <p:sldMasterId id="2147496978" r:id="rId32"/>
    <p:sldMasterId id="2147496985" r:id="rId33"/>
    <p:sldMasterId id="2147496995" r:id="rId34"/>
    <p:sldMasterId id="2147497002" r:id="rId35"/>
    <p:sldMasterId id="2147497010" r:id="rId36"/>
    <p:sldMasterId id="2147497017" r:id="rId37"/>
  </p:sldMasterIdLst>
  <p:notesMasterIdLst>
    <p:notesMasterId r:id="rId63"/>
  </p:notesMasterIdLst>
  <p:handoutMasterIdLst>
    <p:handoutMasterId r:id="rId64"/>
  </p:handoutMasterIdLst>
  <p:sldIdLst>
    <p:sldId id="342" r:id="rId38"/>
    <p:sldId id="494" r:id="rId39"/>
    <p:sldId id="403" r:id="rId40"/>
    <p:sldId id="404" r:id="rId41"/>
    <p:sldId id="521" r:id="rId42"/>
    <p:sldId id="562" r:id="rId43"/>
    <p:sldId id="495" r:id="rId44"/>
    <p:sldId id="433" r:id="rId45"/>
    <p:sldId id="511" r:id="rId46"/>
    <p:sldId id="563" r:id="rId47"/>
    <p:sldId id="564" r:id="rId48"/>
    <p:sldId id="591" r:id="rId49"/>
    <p:sldId id="577" r:id="rId50"/>
    <p:sldId id="592" r:id="rId51"/>
    <p:sldId id="448" r:id="rId52"/>
    <p:sldId id="496" r:id="rId53"/>
    <p:sldId id="568" r:id="rId54"/>
    <p:sldId id="570" r:id="rId55"/>
    <p:sldId id="571" r:id="rId56"/>
    <p:sldId id="572" r:id="rId57"/>
    <p:sldId id="498" r:id="rId58"/>
    <p:sldId id="575" r:id="rId59"/>
    <p:sldId id="576" r:id="rId60"/>
    <p:sldId id="580" r:id="rId61"/>
    <p:sldId id="388" r:id="rId62"/>
  </p:sldIdLst>
  <p:sldSz cx="9144000" cy="6858000" type="screen4x3"/>
  <p:notesSz cx="6997700" cy="9283700"/>
  <p:defaultTextStyle>
    <a:defPPr>
      <a:defRPr lang="en-US"/>
    </a:defPPr>
    <a:lvl1pPr algn="l" rtl="0" fontAlgn="base">
      <a:spcBef>
        <a:spcPct val="0"/>
      </a:spcBef>
      <a:spcAft>
        <a:spcPct val="0"/>
      </a:spcAft>
      <a:defRPr sz="2400" kern="1200">
        <a:solidFill>
          <a:srgbClr val="0095D3"/>
        </a:solidFill>
        <a:latin typeface="Arial" pitchFamily="34" charset="0"/>
        <a:ea typeface="MS PGothic" pitchFamily="34" charset="-128"/>
        <a:cs typeface="Arial" pitchFamily="34" charset="0"/>
      </a:defRPr>
    </a:lvl1pPr>
    <a:lvl2pPr marL="457200" algn="l" rtl="0" fontAlgn="base">
      <a:spcBef>
        <a:spcPct val="0"/>
      </a:spcBef>
      <a:spcAft>
        <a:spcPct val="0"/>
      </a:spcAft>
      <a:defRPr sz="2400" kern="1200">
        <a:solidFill>
          <a:srgbClr val="0095D3"/>
        </a:solidFill>
        <a:latin typeface="Arial" pitchFamily="34" charset="0"/>
        <a:ea typeface="MS PGothic" pitchFamily="34" charset="-128"/>
        <a:cs typeface="Arial" pitchFamily="34" charset="0"/>
      </a:defRPr>
    </a:lvl2pPr>
    <a:lvl3pPr marL="914400" algn="l" rtl="0" fontAlgn="base">
      <a:spcBef>
        <a:spcPct val="0"/>
      </a:spcBef>
      <a:spcAft>
        <a:spcPct val="0"/>
      </a:spcAft>
      <a:defRPr sz="2400" kern="1200">
        <a:solidFill>
          <a:srgbClr val="0095D3"/>
        </a:solidFill>
        <a:latin typeface="Arial" pitchFamily="34" charset="0"/>
        <a:ea typeface="MS PGothic" pitchFamily="34" charset="-128"/>
        <a:cs typeface="Arial" pitchFamily="34" charset="0"/>
      </a:defRPr>
    </a:lvl3pPr>
    <a:lvl4pPr marL="1371600" algn="l" rtl="0" fontAlgn="base">
      <a:spcBef>
        <a:spcPct val="0"/>
      </a:spcBef>
      <a:spcAft>
        <a:spcPct val="0"/>
      </a:spcAft>
      <a:defRPr sz="2400" kern="1200">
        <a:solidFill>
          <a:srgbClr val="0095D3"/>
        </a:solidFill>
        <a:latin typeface="Arial" pitchFamily="34" charset="0"/>
        <a:ea typeface="MS PGothic" pitchFamily="34" charset="-128"/>
        <a:cs typeface="Arial" pitchFamily="34" charset="0"/>
      </a:defRPr>
    </a:lvl4pPr>
    <a:lvl5pPr marL="1828800" algn="l" rtl="0" fontAlgn="base">
      <a:spcBef>
        <a:spcPct val="0"/>
      </a:spcBef>
      <a:spcAft>
        <a:spcPct val="0"/>
      </a:spcAft>
      <a:defRPr sz="2400" kern="1200">
        <a:solidFill>
          <a:srgbClr val="0095D3"/>
        </a:solidFill>
        <a:latin typeface="Arial" pitchFamily="34" charset="0"/>
        <a:ea typeface="MS PGothic" pitchFamily="34" charset="-128"/>
        <a:cs typeface="Arial" pitchFamily="34" charset="0"/>
      </a:defRPr>
    </a:lvl5pPr>
    <a:lvl6pPr marL="2286000" algn="l" defTabSz="914400" rtl="0" eaLnBrk="1" latinLnBrk="0" hangingPunct="1">
      <a:defRPr sz="2400" kern="1200">
        <a:solidFill>
          <a:srgbClr val="0095D3"/>
        </a:solidFill>
        <a:latin typeface="Arial" pitchFamily="34" charset="0"/>
        <a:ea typeface="MS PGothic" pitchFamily="34" charset="-128"/>
        <a:cs typeface="Arial" pitchFamily="34" charset="0"/>
      </a:defRPr>
    </a:lvl6pPr>
    <a:lvl7pPr marL="2743200" algn="l" defTabSz="914400" rtl="0" eaLnBrk="1" latinLnBrk="0" hangingPunct="1">
      <a:defRPr sz="2400" kern="1200">
        <a:solidFill>
          <a:srgbClr val="0095D3"/>
        </a:solidFill>
        <a:latin typeface="Arial" pitchFamily="34" charset="0"/>
        <a:ea typeface="MS PGothic" pitchFamily="34" charset="-128"/>
        <a:cs typeface="Arial" pitchFamily="34" charset="0"/>
      </a:defRPr>
    </a:lvl7pPr>
    <a:lvl8pPr marL="3200400" algn="l" defTabSz="914400" rtl="0" eaLnBrk="1" latinLnBrk="0" hangingPunct="1">
      <a:defRPr sz="2400" kern="1200">
        <a:solidFill>
          <a:srgbClr val="0095D3"/>
        </a:solidFill>
        <a:latin typeface="Arial" pitchFamily="34" charset="0"/>
        <a:ea typeface="MS PGothic" pitchFamily="34" charset="-128"/>
        <a:cs typeface="Arial" pitchFamily="34" charset="0"/>
      </a:defRPr>
    </a:lvl8pPr>
    <a:lvl9pPr marL="3657600" algn="l" defTabSz="914400" rtl="0" eaLnBrk="1" latinLnBrk="0" hangingPunct="1">
      <a:defRPr sz="2400" kern="1200">
        <a:solidFill>
          <a:srgbClr val="0095D3"/>
        </a:solidFill>
        <a:latin typeface="Arial" pitchFamily="34" charset="0"/>
        <a:ea typeface="MS PGothic" pitchFamily="34" charset="-128"/>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E3F3"/>
    <a:srgbClr val="FFFFFF"/>
    <a:srgbClr val="FF0000"/>
    <a:srgbClr val="FF4F4F"/>
    <a:srgbClr val="000000"/>
    <a:srgbClr val="52AEDC"/>
    <a:srgbClr val="ACE0F2"/>
    <a:srgbClr val="61C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835" autoAdjust="0"/>
    <p:restoredTop sz="90845" autoAdjust="0"/>
  </p:normalViewPr>
  <p:slideViewPr>
    <p:cSldViewPr snapToGrid="0" showGuides="1">
      <p:cViewPr varScale="1">
        <p:scale>
          <a:sx n="129" d="100"/>
          <a:sy n="129" d="100"/>
        </p:scale>
        <p:origin x="-1974" y="-96"/>
      </p:cViewPr>
      <p:guideLst>
        <p:guide orient="horz" pos="1485"/>
        <p:guide orient="horz" pos="3025"/>
        <p:guide orient="horz" pos="4113"/>
        <p:guide orient="horz" pos="804"/>
        <p:guide orient="horz" pos="2466"/>
        <p:guide orient="horz" pos="3454"/>
        <p:guide pos="3105"/>
        <p:guide pos="1863"/>
        <p:guide pos="1113"/>
        <p:guide pos="2868"/>
        <p:guide pos="56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96" d="100"/>
          <a:sy n="96" d="100"/>
        </p:scale>
        <p:origin x="-3600" y="-10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2.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5.xml"/><Relationship Id="rId47" Type="http://schemas.openxmlformats.org/officeDocument/2006/relationships/slide" Target="slides/slide10.xml"/><Relationship Id="rId50" Type="http://schemas.openxmlformats.org/officeDocument/2006/relationships/slide" Target="slides/slide13.xml"/><Relationship Id="rId55" Type="http://schemas.openxmlformats.org/officeDocument/2006/relationships/slide" Target="slides/slide18.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 Target="slides/slide3.xml"/><Relationship Id="rId45" Type="http://schemas.openxmlformats.org/officeDocument/2006/relationships/slide" Target="slides/slide8.xml"/><Relationship Id="rId53" Type="http://schemas.openxmlformats.org/officeDocument/2006/relationships/slide" Target="slides/slide16.xml"/><Relationship Id="rId58" Type="http://schemas.openxmlformats.org/officeDocument/2006/relationships/slide" Target="slides/slide21.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2.xml"/><Relationship Id="rId57" Type="http://schemas.openxmlformats.org/officeDocument/2006/relationships/slide" Target="slides/slide20.xml"/><Relationship Id="rId61"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7.xml"/><Relationship Id="rId52" Type="http://schemas.openxmlformats.org/officeDocument/2006/relationships/slide" Target="slides/slide15.xml"/><Relationship Id="rId60" Type="http://schemas.openxmlformats.org/officeDocument/2006/relationships/slide" Target="slides/slide23.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6.xml"/><Relationship Id="rId48" Type="http://schemas.openxmlformats.org/officeDocument/2006/relationships/slide" Target="slides/slide11.xml"/><Relationship Id="rId56" Type="http://schemas.openxmlformats.org/officeDocument/2006/relationships/slide" Target="slides/slide19.xml"/><Relationship Id="rId64"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1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1.xml"/><Relationship Id="rId46" Type="http://schemas.openxmlformats.org/officeDocument/2006/relationships/slide" Target="slides/slide9.xml"/><Relationship Id="rId59" Type="http://schemas.openxmlformats.org/officeDocument/2006/relationships/slide" Target="slides/slide22.xml"/><Relationship Id="rId67"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4.xml"/><Relationship Id="rId54" Type="http://schemas.openxmlformats.org/officeDocument/2006/relationships/slide" Target="slides/slide17.xml"/><Relationship Id="rId62"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2125" cy="463550"/>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l" eaLnBrk="0" hangingPunct="0">
              <a:spcAft>
                <a:spcPct val="0"/>
              </a:spcAft>
              <a:defRPr sz="1200">
                <a:solidFill>
                  <a:schemeClr val="tx1"/>
                </a:solidFill>
                <a:latin typeface="Arial" charset="0"/>
                <a:ea typeface="ＭＳ Ｐゴシック" pitchFamily="34" charset="-128"/>
                <a:cs typeface="+mn-cs"/>
              </a:defRPr>
            </a:lvl1pPr>
          </a:lstStyle>
          <a:p>
            <a:pPr>
              <a:defRPr/>
            </a:pPr>
            <a:endParaRPr lang="en-US"/>
          </a:p>
        </p:txBody>
      </p:sp>
      <p:sp>
        <p:nvSpPr>
          <p:cNvPr id="7171"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r" eaLnBrk="0" hangingPunct="0">
              <a:spcAft>
                <a:spcPct val="0"/>
              </a:spcAft>
              <a:defRPr sz="1200">
                <a:solidFill>
                  <a:schemeClr val="tx1"/>
                </a:solidFill>
                <a:latin typeface="Arial" charset="0"/>
                <a:ea typeface="ＭＳ Ｐゴシック" pitchFamily="34" charset="-128"/>
                <a:cs typeface="+mn-cs"/>
              </a:defRPr>
            </a:lvl1pPr>
          </a:lstStyle>
          <a:p>
            <a:pPr>
              <a:defRPr/>
            </a:pPr>
            <a:endParaRPr lang="en-US"/>
          </a:p>
        </p:txBody>
      </p:sp>
      <p:sp>
        <p:nvSpPr>
          <p:cNvPr id="7172"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l" eaLnBrk="0" hangingPunct="0">
              <a:spcAft>
                <a:spcPct val="0"/>
              </a:spcAft>
              <a:defRPr sz="1200">
                <a:solidFill>
                  <a:schemeClr val="tx1"/>
                </a:solidFill>
                <a:latin typeface="Arial" charset="0"/>
                <a:ea typeface="ＭＳ Ｐゴシック" pitchFamily="34" charset="-128"/>
                <a:cs typeface="+mn-cs"/>
              </a:defRPr>
            </a:lvl1pPr>
          </a:lstStyle>
          <a:p>
            <a:pPr>
              <a:defRPr/>
            </a:pPr>
            <a:endParaRPr lang="en-US"/>
          </a:p>
        </p:txBody>
      </p:sp>
      <p:sp>
        <p:nvSpPr>
          <p:cNvPr id="7173"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r" eaLnBrk="0" hangingPunct="0">
              <a:spcAft>
                <a:spcPct val="0"/>
              </a:spcAft>
              <a:defRPr sz="1200">
                <a:solidFill>
                  <a:schemeClr val="tx1"/>
                </a:solidFill>
                <a:latin typeface="Arial" charset="0"/>
                <a:ea typeface="ＭＳ Ｐゴシック" pitchFamily="34" charset="-128"/>
                <a:cs typeface="+mn-cs"/>
              </a:defRPr>
            </a:lvl1pPr>
          </a:lstStyle>
          <a:p>
            <a:pPr>
              <a:defRPr/>
            </a:pPr>
            <a:fld id="{777EF9A1-BF5C-4BED-A832-55DB6746CE9C}" type="slidenum">
              <a:rPr lang="en-US"/>
              <a:pPr>
                <a:defRPr/>
              </a:pPr>
              <a:t>‹#›</a:t>
            </a:fld>
            <a:endParaRPr lang="en-US"/>
          </a:p>
        </p:txBody>
      </p:sp>
    </p:spTree>
    <p:extLst>
      <p:ext uri="{BB962C8B-B14F-4D97-AF65-F5344CB8AC3E}">
        <p14:creationId xmlns:p14="http://schemas.microsoft.com/office/powerpoint/2010/main" val="362007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2125" cy="463550"/>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l" eaLnBrk="0" hangingPunct="0">
              <a:spcAft>
                <a:spcPct val="0"/>
              </a:spcAft>
              <a:defRPr sz="1200">
                <a:solidFill>
                  <a:schemeClr val="tx1"/>
                </a:solidFill>
                <a:latin typeface="Arial" charset="0"/>
                <a:ea typeface="ＭＳ Ｐゴシック" pitchFamily="34" charset="-128"/>
                <a:cs typeface="+mn-cs"/>
              </a:defRPr>
            </a:lvl1pPr>
          </a:lstStyle>
          <a:p>
            <a:pPr>
              <a:defRPr/>
            </a:pPr>
            <a:endParaRPr lang="en-US"/>
          </a:p>
        </p:txBody>
      </p:sp>
      <p:sp>
        <p:nvSpPr>
          <p:cNvPr id="4099" name="Rectangle 3"/>
          <p:cNvSpPr>
            <a:spLocks noGrp="1" noChangeArrowheads="1"/>
          </p:cNvSpPr>
          <p:nvPr>
            <p:ph type="dt" idx="1"/>
          </p:nvPr>
        </p:nvSpPr>
        <p:spPr bwMode="auto">
          <a:xfrm>
            <a:off x="3965575" y="0"/>
            <a:ext cx="3032125" cy="463550"/>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r" eaLnBrk="0" hangingPunct="0">
              <a:spcAft>
                <a:spcPct val="0"/>
              </a:spcAft>
              <a:defRPr sz="1200">
                <a:solidFill>
                  <a:schemeClr val="tx1"/>
                </a:solidFill>
                <a:latin typeface="Arial" charset="0"/>
                <a:ea typeface="ＭＳ Ｐゴシック" pitchFamily="34" charset="-128"/>
                <a:cs typeface="+mn-cs"/>
              </a:defRPr>
            </a:lvl1pPr>
          </a:lstStyle>
          <a:p>
            <a:pPr>
              <a:defRPr/>
            </a:pPr>
            <a:endParaRPr lang="en-US"/>
          </a:p>
        </p:txBody>
      </p:sp>
      <p:sp>
        <p:nvSpPr>
          <p:cNvPr id="184324" name="Rectangle 4"/>
          <p:cNvSpPr>
            <a:spLocks noGrp="1" noRot="1" noChangeAspect="1" noChangeArrowheads="1" noTextEdit="1"/>
          </p:cNvSpPr>
          <p:nvPr>
            <p:ph type="sldImg" idx="2"/>
          </p:nvPr>
        </p:nvSpPr>
        <p:spPr bwMode="auto">
          <a:xfrm>
            <a:off x="1177925" y="695325"/>
            <a:ext cx="4641850" cy="34813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33450" y="4410075"/>
            <a:ext cx="5130800" cy="4176713"/>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0150"/>
            <a:ext cx="3032125" cy="463550"/>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l" eaLnBrk="0" hangingPunct="0">
              <a:spcAft>
                <a:spcPct val="0"/>
              </a:spcAft>
              <a:defRPr sz="1200">
                <a:solidFill>
                  <a:schemeClr val="tx1"/>
                </a:solidFill>
                <a:latin typeface="Arial" charset="0"/>
                <a:ea typeface="ＭＳ Ｐゴシック" pitchFamily="34" charset="-128"/>
                <a:cs typeface="+mn-cs"/>
              </a:defRPr>
            </a:lvl1pPr>
          </a:lstStyle>
          <a:p>
            <a:pPr>
              <a:defRPr/>
            </a:pPr>
            <a:endParaRPr lang="en-US"/>
          </a:p>
        </p:txBody>
      </p:sp>
      <p:sp>
        <p:nvSpPr>
          <p:cNvPr id="4103" name="Rectangle 7"/>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r" eaLnBrk="0" hangingPunct="0">
              <a:spcAft>
                <a:spcPct val="0"/>
              </a:spcAft>
              <a:defRPr sz="1200">
                <a:solidFill>
                  <a:schemeClr val="tx1"/>
                </a:solidFill>
                <a:latin typeface="Arial" charset="0"/>
                <a:ea typeface="ＭＳ Ｐゴシック" pitchFamily="34" charset="-128"/>
                <a:cs typeface="+mn-cs"/>
              </a:defRPr>
            </a:lvl1pPr>
          </a:lstStyle>
          <a:p>
            <a:pPr>
              <a:defRPr/>
            </a:pPr>
            <a:fld id="{452B73DD-9601-40DD-A7A7-4A6030958BB0}" type="slidenum">
              <a:rPr lang="en-US"/>
              <a:pPr>
                <a:defRPr/>
              </a:pPr>
              <a:t>‹#›</a:t>
            </a:fld>
            <a:endParaRPr lang="en-US"/>
          </a:p>
        </p:txBody>
      </p:sp>
    </p:spTree>
    <p:extLst>
      <p:ext uri="{BB962C8B-B14F-4D97-AF65-F5344CB8AC3E}">
        <p14:creationId xmlns:p14="http://schemas.microsoft.com/office/powerpoint/2010/main" val="2185213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fld id="{B2CD66B0-7796-4520-AFC9-1032A1CB091A}" type="slidenum">
              <a:rPr lang="en-US" sz="1200" smtClean="0">
                <a:solidFill>
                  <a:schemeClr val="tx1"/>
                </a:solidFill>
              </a:rPr>
              <a:pPr/>
              <a:t>1</a:t>
            </a:fld>
            <a:endParaRPr lang="en-US" sz="1200" smtClean="0">
              <a:solidFill>
                <a:schemeClr val="tx1"/>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a typeface="MS PGothic" pitchFamily="34" charset="-128"/>
            </a:endParaRPr>
          </a:p>
          <a:p>
            <a:pPr eaLnBrk="1" hangingPunct="1"/>
            <a:r>
              <a:rPr lang="en-US" dirty="0" smtClean="0">
                <a:latin typeface="Arial" pitchFamily="34" charset="0"/>
                <a:ea typeface="MS PGothic" pitchFamily="34" charset="-128"/>
              </a:rPr>
              <a:t>This</a:t>
            </a:r>
            <a:r>
              <a:rPr lang="en-US" baseline="0" dirty="0" smtClean="0">
                <a:latin typeface="Arial" pitchFamily="34" charset="0"/>
                <a:ea typeface="MS PGothic" pitchFamily="34" charset="-128"/>
              </a:rPr>
              <a:t> is the </a:t>
            </a:r>
            <a:r>
              <a:rPr lang="en-US" baseline="0" dirty="0" err="1" smtClean="0">
                <a:latin typeface="Arial" pitchFamily="34" charset="0"/>
                <a:ea typeface="MS PGothic" pitchFamily="34" charset="-128"/>
              </a:rPr>
              <a:t>vCenter</a:t>
            </a:r>
            <a:r>
              <a:rPr lang="en-US" baseline="0" dirty="0" smtClean="0">
                <a:latin typeface="Arial" pitchFamily="34" charset="0"/>
                <a:ea typeface="MS PGothic" pitchFamily="34" charset="-128"/>
              </a:rPr>
              <a:t> Site Recovery Manager 5 sales overview presentation.  It provides an overview of the SRM 5 product, value proposition, and key use cases.  Use this presentation to:</a:t>
            </a:r>
          </a:p>
          <a:p>
            <a:pPr eaLnBrk="1" hangingPunct="1"/>
            <a:endParaRPr lang="en-US" baseline="0" dirty="0" smtClean="0">
              <a:latin typeface="Arial" pitchFamily="34" charset="0"/>
              <a:ea typeface="MS PGothic"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Arial" pitchFamily="34" charset="0"/>
                <a:ea typeface="MS PGothic" pitchFamily="34" charset="-128"/>
              </a:rPr>
              <a:t>- Provide a customer that already knows SRM with an update on key new capabilities of SRM 5</a:t>
            </a:r>
            <a:endParaRPr lang="en-US" dirty="0" smtClean="0">
              <a:latin typeface="Arial" pitchFamily="34" charset="0"/>
              <a:ea typeface="MS PGothic" pitchFamily="34" charset="-128"/>
            </a:endParaRPr>
          </a:p>
          <a:p>
            <a:pPr eaLnBrk="1" hangingPunct="1"/>
            <a:endParaRPr lang="en-US" baseline="0" dirty="0" smtClean="0">
              <a:latin typeface="Arial" pitchFamily="34" charset="0"/>
              <a:ea typeface="MS PGothic" pitchFamily="34" charset="-128"/>
            </a:endParaRPr>
          </a:p>
          <a:p>
            <a:pPr eaLnBrk="1" hangingPunct="1">
              <a:buFontTx/>
              <a:buChar char="-"/>
            </a:pPr>
            <a:r>
              <a:rPr lang="en-US" baseline="0" dirty="0" smtClean="0">
                <a:latin typeface="Arial" pitchFamily="34" charset="0"/>
                <a:ea typeface="MS PGothic" pitchFamily="34" charset="-128"/>
              </a:rPr>
              <a:t> Provide a customer that does not know SRM with a business overview of the product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79513" y="696913"/>
            <a:ext cx="4641850" cy="3481387"/>
          </a:xfrm>
          <a:ln/>
        </p:spPr>
      </p:sp>
      <p:sp>
        <p:nvSpPr>
          <p:cNvPr id="198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900" dirty="0" smtClean="0">
              <a:latin typeface="Arial" pitchFamily="34" charset="0"/>
              <a:ea typeface="MS PGothic" pitchFamily="34" charset="-128"/>
              <a:cs typeface="Arial" pitchFamily="34" charset="0"/>
            </a:endParaRPr>
          </a:p>
          <a:p>
            <a:pPr eaLnBrk="1" hangingPunct="1"/>
            <a:r>
              <a:rPr lang="en-US" sz="900" dirty="0" smtClean="0">
                <a:latin typeface="Arial" pitchFamily="34" charset="0"/>
                <a:ea typeface="MS PGothic" pitchFamily="34" charset="-128"/>
                <a:cs typeface="Arial" pitchFamily="34" charset="0"/>
              </a:rPr>
              <a:t>SRM has seen tremendous momentum since</a:t>
            </a:r>
            <a:r>
              <a:rPr lang="en-US" sz="900" baseline="0" dirty="0" smtClean="0">
                <a:latin typeface="Arial" pitchFamily="34" charset="0"/>
                <a:ea typeface="MS PGothic" pitchFamily="34" charset="-128"/>
                <a:cs typeface="Arial" pitchFamily="34" charset="0"/>
              </a:rPr>
              <a:t> its introduction in 2008.  To date, we have sold more than 125,000 licenses to more than 5,000 customers, and the product continues to grow at a 50% annual pace.</a:t>
            </a:r>
          </a:p>
          <a:p>
            <a:pPr eaLnBrk="1" hangingPunct="1"/>
            <a:endParaRPr lang="en-US" sz="900" baseline="0" dirty="0" smtClean="0">
              <a:latin typeface="Arial" pitchFamily="34" charset="0"/>
              <a:ea typeface="MS PGothic" pitchFamily="34" charset="-128"/>
              <a:cs typeface="Arial" pitchFamily="34" charset="0"/>
            </a:endParaRPr>
          </a:p>
          <a:p>
            <a:pPr eaLnBrk="1" hangingPunct="1"/>
            <a:r>
              <a:rPr lang="en-US" sz="900" baseline="0" dirty="0" smtClean="0">
                <a:latin typeface="Arial" pitchFamily="34" charset="0"/>
                <a:ea typeface="MS PGothic" pitchFamily="34" charset="-128"/>
                <a:cs typeface="Arial" pitchFamily="34" charset="0"/>
              </a:rPr>
              <a:t>This growth is driven by the tremendous value that SRM adds to DR plans on the </a:t>
            </a:r>
            <a:r>
              <a:rPr lang="en-US" sz="900" baseline="0" dirty="0" err="1" smtClean="0">
                <a:latin typeface="Arial" pitchFamily="34" charset="0"/>
                <a:ea typeface="MS PGothic" pitchFamily="34" charset="-128"/>
                <a:cs typeface="Arial" pitchFamily="34" charset="0"/>
              </a:rPr>
              <a:t>vSphere</a:t>
            </a:r>
            <a:r>
              <a:rPr lang="en-US" sz="900" baseline="0" dirty="0" smtClean="0">
                <a:latin typeface="Arial" pitchFamily="34" charset="0"/>
                <a:ea typeface="MS PGothic" pitchFamily="34" charset="-128"/>
                <a:cs typeface="Arial" pitchFamily="34" charset="0"/>
              </a:rPr>
              <a:t> platform, for a relatively low incremental cost.</a:t>
            </a:r>
          </a:p>
          <a:p>
            <a:pPr eaLnBrk="1" hangingPunct="1"/>
            <a:endParaRPr lang="en-US" sz="900" baseline="0" dirty="0" smtClean="0">
              <a:latin typeface="Arial" pitchFamily="34" charset="0"/>
              <a:ea typeface="MS PGothic" pitchFamily="34" charset="-128"/>
              <a:cs typeface="Arial" pitchFamily="34" charset="0"/>
            </a:endParaRPr>
          </a:p>
          <a:p>
            <a:pPr eaLnBrk="1" hangingPunct="1"/>
            <a:r>
              <a:rPr lang="en-US" sz="900" baseline="0" dirty="0" smtClean="0">
                <a:latin typeface="Arial" pitchFamily="34" charset="0"/>
                <a:ea typeface="MS PGothic" pitchFamily="34" charset="-128"/>
                <a:cs typeface="Arial" pitchFamily="34" charset="0"/>
              </a:rPr>
              <a:t>Many of our customers have leveraged SRM to quickly recover from real disasters, such as the recent tsunami in Japan, and hurricanes in the US.</a:t>
            </a:r>
            <a:endParaRPr lang="en-US" sz="900" dirty="0" smtClean="0">
              <a:latin typeface="Arial" pitchFamily="34" charset="0"/>
              <a:ea typeface="MS PGothic" pitchFamily="34" charset="-128"/>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fld id="{969BB5D7-F69B-406D-B77C-4ADBEFD4A9F8}" type="slidenum">
              <a:rPr lang="en-US" sz="1200" smtClean="0">
                <a:solidFill>
                  <a:prstClr val="black"/>
                </a:solidFill>
              </a:rPr>
              <a:pPr/>
              <a:t>12</a:t>
            </a:fld>
            <a:endParaRPr lang="en-US" sz="1200" smtClean="0">
              <a:solidFill>
                <a:prstClr val="black"/>
              </a:solidFill>
            </a:endParaRPr>
          </a:p>
        </p:txBody>
      </p:sp>
      <p:sp>
        <p:nvSpPr>
          <p:cNvPr id="202755" name="Rectangle 7"/>
          <p:cNvSpPr txBox="1">
            <a:spLocks noGrp="1" noChangeArrowheads="1"/>
          </p:cNvSpPr>
          <p:nvPr/>
        </p:nvSpPr>
        <p:spPr bwMode="auto">
          <a:xfrm>
            <a:off x="3963988" y="88185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27" tIns="46514" rIns="93027" bIns="46514" anchor="b"/>
          <a:lstStyle>
            <a:lvl1pPr defTabSz="930275" eaLnBrk="0" hangingPunct="0">
              <a:defRPr sz="2400">
                <a:solidFill>
                  <a:srgbClr val="0095D3"/>
                </a:solidFill>
                <a:latin typeface="Arial" pitchFamily="34" charset="0"/>
                <a:ea typeface="MS PGothic" pitchFamily="34" charset="-128"/>
              </a:defRPr>
            </a:lvl1pPr>
            <a:lvl2pPr marL="742950" indent="-285750" defTabSz="930275" eaLnBrk="0" hangingPunct="0">
              <a:defRPr sz="2400">
                <a:solidFill>
                  <a:srgbClr val="0095D3"/>
                </a:solidFill>
                <a:latin typeface="Arial" pitchFamily="34" charset="0"/>
                <a:ea typeface="MS PGothic" pitchFamily="34" charset="-128"/>
              </a:defRPr>
            </a:lvl2pPr>
            <a:lvl3pPr marL="1143000" indent="-228600" defTabSz="930275" eaLnBrk="0" hangingPunct="0">
              <a:defRPr sz="2400">
                <a:solidFill>
                  <a:srgbClr val="0095D3"/>
                </a:solidFill>
                <a:latin typeface="Arial" pitchFamily="34" charset="0"/>
                <a:ea typeface="MS PGothic" pitchFamily="34" charset="-128"/>
              </a:defRPr>
            </a:lvl3pPr>
            <a:lvl4pPr marL="1600200" indent="-228600" defTabSz="930275" eaLnBrk="0" hangingPunct="0">
              <a:defRPr sz="2400">
                <a:solidFill>
                  <a:srgbClr val="0095D3"/>
                </a:solidFill>
                <a:latin typeface="Arial" pitchFamily="34" charset="0"/>
                <a:ea typeface="MS PGothic" pitchFamily="34" charset="-128"/>
              </a:defRPr>
            </a:lvl4pPr>
            <a:lvl5pPr marL="2057400" indent="-228600" defTabSz="930275" eaLnBrk="0" hangingPunct="0">
              <a:defRPr sz="2400">
                <a:solidFill>
                  <a:srgbClr val="0095D3"/>
                </a:solidFill>
                <a:latin typeface="Arial" pitchFamily="34" charset="0"/>
                <a:ea typeface="MS PGothic" pitchFamily="34" charset="-128"/>
              </a:defRPr>
            </a:lvl5pPr>
            <a:lvl6pPr marL="2514600" indent="-228600" defTabSz="930275"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defTabSz="930275"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defTabSz="930275"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defTabSz="930275" eaLnBrk="0" fontAlgn="base" hangingPunct="0">
              <a:spcBef>
                <a:spcPct val="0"/>
              </a:spcBef>
              <a:spcAft>
                <a:spcPct val="0"/>
              </a:spcAft>
              <a:defRPr sz="2400">
                <a:solidFill>
                  <a:srgbClr val="0095D3"/>
                </a:solidFill>
                <a:latin typeface="Arial" pitchFamily="34" charset="0"/>
                <a:ea typeface="MS PGothic" pitchFamily="34" charset="-128"/>
              </a:defRPr>
            </a:lvl9pPr>
          </a:lstStyle>
          <a:p>
            <a:pPr algn="r" eaLnBrk="1" hangingPunct="1"/>
            <a:fld id="{6AC32585-B3ED-4273-87A0-CAEBEE2F76D9}" type="slidenum">
              <a:rPr lang="en-US" sz="1300">
                <a:solidFill>
                  <a:prstClr val="black"/>
                </a:solidFill>
              </a:rPr>
              <a:pPr algn="r" eaLnBrk="1" hangingPunct="1"/>
              <a:t>12</a:t>
            </a:fld>
            <a:endParaRPr lang="en-US" sz="1300">
              <a:solidFill>
                <a:prstClr val="black"/>
              </a:solidFill>
            </a:endParaRPr>
          </a:p>
        </p:txBody>
      </p:sp>
      <p:sp>
        <p:nvSpPr>
          <p:cNvPr id="202756" name="Rectangle 2"/>
          <p:cNvSpPr>
            <a:spLocks noGrp="1" noRot="1" noChangeAspect="1" noChangeArrowheads="1" noTextEdit="1"/>
          </p:cNvSpPr>
          <p:nvPr>
            <p:ph type="sldImg"/>
          </p:nvPr>
        </p:nvSpPr>
        <p:spPr>
          <a:xfrm>
            <a:off x="1179513" y="696913"/>
            <a:ext cx="4641850" cy="3481387"/>
          </a:xfrm>
          <a:ln/>
        </p:spPr>
      </p:sp>
      <p:sp>
        <p:nvSpPr>
          <p:cNvPr id="2027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a typeface="MS PGothic" pitchFamily="34" charset="-128"/>
            </a:endParaRPr>
          </a:p>
          <a:p>
            <a:pPr eaLnBrk="1" hangingPunct="1"/>
            <a:r>
              <a:rPr lang="en-US" dirty="0" smtClean="0">
                <a:latin typeface="Arial" pitchFamily="34" charset="0"/>
                <a:ea typeface="MS PGothic" pitchFamily="34" charset="-128"/>
              </a:rPr>
              <a:t>SRM 5 is packed with a number</a:t>
            </a:r>
            <a:r>
              <a:rPr lang="en-US" baseline="0" dirty="0" smtClean="0">
                <a:latin typeface="Arial" pitchFamily="34" charset="0"/>
                <a:ea typeface="MS PGothic" pitchFamily="34" charset="-128"/>
              </a:rPr>
              <a:t> of great new capabilities.</a:t>
            </a:r>
          </a:p>
          <a:p>
            <a:pPr eaLnBrk="1" hangingPunct="1"/>
            <a:endParaRPr lang="en-US" baseline="0" dirty="0" smtClean="0">
              <a:latin typeface="Arial" pitchFamily="34" charset="0"/>
              <a:ea typeface="MS PGothic" pitchFamily="34" charset="-128"/>
            </a:endParaRPr>
          </a:p>
          <a:p>
            <a:pPr eaLnBrk="1" hangingPunct="1"/>
            <a:r>
              <a:rPr lang="en-US" dirty="0" smtClean="0">
                <a:latin typeface="Arial" pitchFamily="34" charset="0"/>
                <a:ea typeface="MS PGothic" pitchFamily="34" charset="-128"/>
              </a:rPr>
              <a:t>The most critical is </a:t>
            </a:r>
            <a:r>
              <a:rPr lang="en-US" dirty="0" err="1" smtClean="0">
                <a:latin typeface="Arial" pitchFamily="34" charset="0"/>
                <a:ea typeface="MS PGothic" pitchFamily="34" charset="-128"/>
              </a:rPr>
              <a:t>vSphere</a:t>
            </a:r>
            <a:r>
              <a:rPr lang="en-US" dirty="0" smtClean="0">
                <a:latin typeface="Arial" pitchFamily="34" charset="0"/>
                <a:ea typeface="MS PGothic" pitchFamily="34" charset="-128"/>
              </a:rPr>
              <a:t> Replication.</a:t>
            </a:r>
            <a:r>
              <a:rPr lang="en-US" baseline="0" dirty="0" smtClean="0">
                <a:latin typeface="Arial" pitchFamily="34" charset="0"/>
                <a:ea typeface="MS PGothic" pitchFamily="34" charset="-128"/>
              </a:rPr>
              <a:t>  </a:t>
            </a:r>
            <a:r>
              <a:rPr lang="en-US" baseline="0" dirty="0" err="1" smtClean="0">
                <a:latin typeface="Arial" pitchFamily="34" charset="0"/>
                <a:ea typeface="MS PGothic" pitchFamily="34" charset="-128"/>
              </a:rPr>
              <a:t>vSphere</a:t>
            </a:r>
            <a:r>
              <a:rPr lang="en-US" baseline="0" dirty="0" smtClean="0">
                <a:latin typeface="Arial" pitchFamily="34" charset="0"/>
                <a:ea typeface="MS PGothic" pitchFamily="34" charset="-128"/>
              </a:rPr>
              <a:t> Replication provides very simple, cost-efficient replication between </a:t>
            </a:r>
            <a:r>
              <a:rPr lang="en-US" baseline="0" dirty="0" err="1" smtClean="0">
                <a:latin typeface="Arial" pitchFamily="34" charset="0"/>
                <a:ea typeface="MS PGothic" pitchFamily="34" charset="-128"/>
              </a:rPr>
              <a:t>vSphere</a:t>
            </a:r>
            <a:r>
              <a:rPr lang="en-US" baseline="0" dirty="0" smtClean="0">
                <a:latin typeface="Arial" pitchFamily="34" charset="0"/>
                <a:ea typeface="MS PGothic" pitchFamily="34" charset="-128"/>
              </a:rPr>
              <a:t> clusters.  </a:t>
            </a:r>
            <a:r>
              <a:rPr lang="en-US" baseline="0" dirty="0" err="1" smtClean="0">
                <a:latin typeface="Arial" pitchFamily="34" charset="0"/>
                <a:ea typeface="MS PGothic" pitchFamily="34" charset="-128"/>
              </a:rPr>
              <a:t>vSphere</a:t>
            </a:r>
            <a:r>
              <a:rPr lang="en-US" baseline="0" dirty="0" smtClean="0">
                <a:latin typeface="Arial" pitchFamily="34" charset="0"/>
                <a:ea typeface="MS PGothic" pitchFamily="34" charset="-128"/>
              </a:rPr>
              <a:t> Replication enables organizations to provide much more cost-efficient DR protection, and hence expand DR coverage to Tier 2 / 3 applications and smaller sites.</a:t>
            </a:r>
          </a:p>
          <a:p>
            <a:pPr eaLnBrk="1" hangingPunct="1"/>
            <a:endParaRPr lang="en-US" baseline="0" dirty="0" smtClean="0">
              <a:latin typeface="Arial" pitchFamily="34" charset="0"/>
              <a:ea typeface="MS PGothic" pitchFamily="34" charset="-128"/>
            </a:endParaRPr>
          </a:p>
          <a:p>
            <a:pPr eaLnBrk="1" hangingPunct="1"/>
            <a:r>
              <a:rPr lang="en-US" baseline="0" dirty="0" smtClean="0">
                <a:latin typeface="Arial" pitchFamily="34" charset="0"/>
                <a:ea typeface="MS PGothic" pitchFamily="34" charset="-128"/>
              </a:rPr>
              <a:t>We are also providing automated failback and planned migration.  Automated failback automates the fail back of applications to their original site, and coordinates all the required steps including reversal of the replication and leveraging the original recovery plan in reverse direction.  Planned migration is a new workflow that can be applied to recovery plans.  It ensures zero data loss, application-consistent recovery of virtual machines to the secondary site.  Automated failback and planned migration enable SRM to provide much better support for routine migrations, for example for disaster avoidance and planned maintenance.</a:t>
            </a:r>
          </a:p>
          <a:p>
            <a:pPr eaLnBrk="1" hangingPunct="1"/>
            <a:endParaRPr lang="en-US" baseline="0" dirty="0" smtClean="0">
              <a:latin typeface="Arial" pitchFamily="34" charset="0"/>
              <a:ea typeface="MS PGothic" pitchFamily="34" charset="-128"/>
            </a:endParaRPr>
          </a:p>
          <a:p>
            <a:pPr eaLnBrk="1" hangingPunct="1"/>
            <a:r>
              <a:rPr lang="en-US" baseline="0" dirty="0" smtClean="0">
                <a:latin typeface="Arial" pitchFamily="34" charset="0"/>
                <a:ea typeface="MS PGothic" pitchFamily="34" charset="-128"/>
              </a:rPr>
              <a:t>Finally, we also have a number of incremental improvements such as IPv6 support, protection-side APIs, and more granular control over VM startup sequence.</a:t>
            </a:r>
            <a:endParaRPr lang="en-US" dirty="0" smtClean="0">
              <a:latin typeface="Arial" pitchFamily="34" charset="0"/>
              <a:ea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Slide Image Placeholder 1"/>
          <p:cNvSpPr>
            <a:spLocks noGrp="1" noRot="1" noChangeAspect="1" noTextEdit="1"/>
          </p:cNvSpPr>
          <p:nvPr>
            <p:ph type="sldImg"/>
          </p:nvPr>
        </p:nvSpPr>
        <p:spPr>
          <a:xfrm>
            <a:off x="1177925" y="696913"/>
            <a:ext cx="4641850" cy="3481387"/>
          </a:xfrm>
          <a:ln/>
        </p:spPr>
      </p:sp>
      <p:sp>
        <p:nvSpPr>
          <p:cNvPr id="362499" name="Notes Placeholder 2"/>
          <p:cNvSpPr>
            <a:spLocks noGrp="1"/>
          </p:cNvSpPr>
          <p:nvPr>
            <p:ph type="body" idx="1"/>
          </p:nvPr>
        </p:nvSpPr>
        <p:spPr>
          <a:xfrm>
            <a:off x="700405" y="4410392"/>
            <a:ext cx="5596892" cy="462783"/>
          </a:xfrm>
          <a:noFill/>
          <a:ln/>
        </p:spPr>
        <p:txBody>
          <a:bodyPr lIns="93006" tIns="46503" rIns="93006" bIns="46503"/>
          <a:lstStyle/>
          <a:p>
            <a:pPr>
              <a:spcBef>
                <a:spcPct val="0"/>
              </a:spcBef>
            </a:pPr>
            <a:endParaRPr lang="en-US" dirty="0" smtClean="0"/>
          </a:p>
          <a:p>
            <a:pPr>
              <a:spcBef>
                <a:spcPct val="0"/>
              </a:spcBef>
            </a:pPr>
            <a:r>
              <a:rPr lang="en-US" dirty="0" smtClean="0"/>
              <a:t>SRM</a:t>
            </a:r>
            <a:r>
              <a:rPr lang="en-US" baseline="0" dirty="0" smtClean="0"/>
              <a:t> 5 now comes in two editions: Standard and Enterprise.  Standard is designed for smaller environments, and can be used to protect up to 75 VMs (per site and per SRM instance).  Enterprise is designed for larger environments with more than 75 VMs to protect.  Both editions are full-featured and include </a:t>
            </a:r>
            <a:r>
              <a:rPr lang="en-US" baseline="0" dirty="0" err="1" smtClean="0"/>
              <a:t>vSphere</a:t>
            </a:r>
            <a:r>
              <a:rPr lang="en-US" baseline="0" dirty="0" smtClean="0"/>
              <a:t> Replication, automated failback, and planned migration.</a:t>
            </a:r>
          </a:p>
          <a:p>
            <a:pPr>
              <a:spcBef>
                <a:spcPct val="0"/>
              </a:spcBef>
            </a:pPr>
            <a:endParaRPr lang="en-US" baseline="0" dirty="0" smtClean="0"/>
          </a:p>
          <a:p>
            <a:pPr>
              <a:spcBef>
                <a:spcPct val="0"/>
              </a:spcBef>
            </a:pPr>
            <a:r>
              <a:rPr lang="en-US" baseline="0" dirty="0" smtClean="0"/>
              <a:t>The tiered SRM editions provide a particularly attractive price-point for SMBs and Remote Offices – at $195 per VM.  This is a steep reduction from the standard SRM 4 list price of $450 / VM.  This more attractive price-point will enable smaller organizations and sites to leverage </a:t>
            </a:r>
            <a:r>
              <a:rPr lang="en-US" baseline="0" dirty="0" err="1" smtClean="0"/>
              <a:t>vSphere</a:t>
            </a:r>
            <a:r>
              <a:rPr lang="en-US" baseline="0" dirty="0" smtClean="0"/>
              <a:t> Replication and significantly reduce the overall DR costs.</a:t>
            </a:r>
          </a:p>
          <a:p>
            <a:pPr>
              <a:spcBef>
                <a:spcPct val="0"/>
              </a:spcBef>
            </a:pPr>
            <a:endParaRPr lang="en-US" baseline="0" dirty="0" smtClean="0"/>
          </a:p>
          <a:p>
            <a:pPr>
              <a:spcBef>
                <a:spcPct val="0"/>
              </a:spcBef>
            </a:pPr>
            <a:r>
              <a:rPr lang="en-US" baseline="0" dirty="0" smtClean="0"/>
              <a:t>SRM Enterprise is priced at $495 / VM, a very small increment to SRM 4 which now includes </a:t>
            </a:r>
            <a:r>
              <a:rPr lang="en-US" baseline="0" dirty="0" err="1" smtClean="0"/>
              <a:t>vSphere</a:t>
            </a:r>
            <a:r>
              <a:rPr lang="en-US" baseline="0" dirty="0" smtClean="0"/>
              <a:t> Replication and the other new SRM 5 capabilities.</a:t>
            </a:r>
          </a:p>
          <a:p>
            <a:pPr>
              <a:spcBef>
                <a:spcPct val="0"/>
              </a:spcBef>
            </a:pPr>
            <a:endParaRPr lang="en-US" baseline="0" dirty="0" smtClean="0"/>
          </a:p>
          <a:p>
            <a:pPr>
              <a:spcBef>
                <a:spcPct val="0"/>
              </a:spcBef>
            </a:pPr>
            <a:endParaRPr lang="en-US" dirty="0" smtClean="0"/>
          </a:p>
        </p:txBody>
      </p:sp>
      <p:sp>
        <p:nvSpPr>
          <p:cNvPr id="362500" name="Slide Number Placeholder 3"/>
          <p:cNvSpPr txBox="1">
            <a:spLocks noGrp="1"/>
          </p:cNvSpPr>
          <p:nvPr/>
        </p:nvSpPr>
        <p:spPr bwMode="auto">
          <a:xfrm>
            <a:off x="3966318" y="9004682"/>
            <a:ext cx="3031385" cy="279019"/>
          </a:xfrm>
          <a:prstGeom prst="rect">
            <a:avLst/>
          </a:prstGeom>
          <a:noFill/>
          <a:ln w="9525">
            <a:noFill/>
            <a:miter lim="800000"/>
            <a:headEnd/>
            <a:tailEnd/>
          </a:ln>
        </p:spPr>
        <p:txBody>
          <a:bodyPr lIns="93006" tIns="46503" rIns="93006" bIns="46503" anchor="b"/>
          <a:lstStyle/>
          <a:p>
            <a:pPr algn="r" defTabSz="930143"/>
            <a:fld id="{25D0C98D-B820-4AAD-8953-01AD43B47104}" type="slidenum">
              <a:rPr lang="en-US">
                <a:solidFill>
                  <a:prstClr val="black"/>
                </a:solidFill>
              </a:rPr>
              <a:pPr algn="r" defTabSz="930143"/>
              <a:t>13</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fld id="{98A55E06-90B1-4C6D-B3FD-6343B4819B98}" type="slidenum">
              <a:rPr lang="en-US" sz="1200" smtClean="0">
                <a:solidFill>
                  <a:prstClr val="black"/>
                </a:solidFill>
              </a:rPr>
              <a:pPr/>
              <a:t>14</a:t>
            </a:fld>
            <a:endParaRPr lang="en-US" sz="1200" smtClean="0">
              <a:solidFill>
                <a:prstClr val="black"/>
              </a:solidFill>
            </a:endParaRPr>
          </a:p>
        </p:txBody>
      </p:sp>
      <p:sp>
        <p:nvSpPr>
          <p:cNvPr id="201731" name="Rectangle 7"/>
          <p:cNvSpPr txBox="1">
            <a:spLocks noGrp="1" noChangeArrowheads="1"/>
          </p:cNvSpPr>
          <p:nvPr/>
        </p:nvSpPr>
        <p:spPr bwMode="auto">
          <a:xfrm>
            <a:off x="3963988" y="88185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27" tIns="46514" rIns="93027" bIns="46514" anchor="b"/>
          <a:lstStyle>
            <a:lvl1pPr defTabSz="930275" eaLnBrk="0" hangingPunct="0">
              <a:defRPr sz="2400">
                <a:solidFill>
                  <a:srgbClr val="0095D3"/>
                </a:solidFill>
                <a:latin typeface="Arial" pitchFamily="34" charset="0"/>
                <a:ea typeface="MS PGothic" pitchFamily="34" charset="-128"/>
              </a:defRPr>
            </a:lvl1pPr>
            <a:lvl2pPr marL="742950" indent="-285750" defTabSz="930275" eaLnBrk="0" hangingPunct="0">
              <a:defRPr sz="2400">
                <a:solidFill>
                  <a:srgbClr val="0095D3"/>
                </a:solidFill>
                <a:latin typeface="Arial" pitchFamily="34" charset="0"/>
                <a:ea typeface="MS PGothic" pitchFamily="34" charset="-128"/>
              </a:defRPr>
            </a:lvl2pPr>
            <a:lvl3pPr marL="1143000" indent="-228600" defTabSz="930275" eaLnBrk="0" hangingPunct="0">
              <a:defRPr sz="2400">
                <a:solidFill>
                  <a:srgbClr val="0095D3"/>
                </a:solidFill>
                <a:latin typeface="Arial" pitchFamily="34" charset="0"/>
                <a:ea typeface="MS PGothic" pitchFamily="34" charset="-128"/>
              </a:defRPr>
            </a:lvl3pPr>
            <a:lvl4pPr marL="1600200" indent="-228600" defTabSz="930275" eaLnBrk="0" hangingPunct="0">
              <a:defRPr sz="2400">
                <a:solidFill>
                  <a:srgbClr val="0095D3"/>
                </a:solidFill>
                <a:latin typeface="Arial" pitchFamily="34" charset="0"/>
                <a:ea typeface="MS PGothic" pitchFamily="34" charset="-128"/>
              </a:defRPr>
            </a:lvl4pPr>
            <a:lvl5pPr marL="2057400" indent="-228600" defTabSz="930275" eaLnBrk="0" hangingPunct="0">
              <a:defRPr sz="2400">
                <a:solidFill>
                  <a:srgbClr val="0095D3"/>
                </a:solidFill>
                <a:latin typeface="Arial" pitchFamily="34" charset="0"/>
                <a:ea typeface="MS PGothic" pitchFamily="34" charset="-128"/>
              </a:defRPr>
            </a:lvl5pPr>
            <a:lvl6pPr marL="2514600" indent="-228600" defTabSz="930275"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defTabSz="930275"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defTabSz="930275"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defTabSz="930275" eaLnBrk="0" fontAlgn="base" hangingPunct="0">
              <a:spcBef>
                <a:spcPct val="0"/>
              </a:spcBef>
              <a:spcAft>
                <a:spcPct val="0"/>
              </a:spcAft>
              <a:defRPr sz="2400">
                <a:solidFill>
                  <a:srgbClr val="0095D3"/>
                </a:solidFill>
                <a:latin typeface="Arial" pitchFamily="34" charset="0"/>
                <a:ea typeface="MS PGothic" pitchFamily="34" charset="-128"/>
              </a:defRPr>
            </a:lvl9pPr>
          </a:lstStyle>
          <a:p>
            <a:pPr algn="r" eaLnBrk="1" hangingPunct="1"/>
            <a:fld id="{3DD0E821-F013-4806-ADAD-1EE9D74FC657}" type="slidenum">
              <a:rPr lang="en-US" sz="1300">
                <a:solidFill>
                  <a:prstClr val="black"/>
                </a:solidFill>
              </a:rPr>
              <a:pPr algn="r" eaLnBrk="1" hangingPunct="1"/>
              <a:t>14</a:t>
            </a:fld>
            <a:endParaRPr lang="en-US" sz="1300">
              <a:solidFill>
                <a:prstClr val="black"/>
              </a:solidFill>
            </a:endParaRPr>
          </a:p>
        </p:txBody>
      </p:sp>
      <p:sp>
        <p:nvSpPr>
          <p:cNvPr id="201732" name="Rectangle 2"/>
          <p:cNvSpPr>
            <a:spLocks noGrp="1" noRot="1" noChangeAspect="1" noChangeArrowheads="1" noTextEdit="1"/>
          </p:cNvSpPr>
          <p:nvPr>
            <p:ph type="sldImg"/>
          </p:nvPr>
        </p:nvSpPr>
        <p:spPr>
          <a:xfrm>
            <a:off x="1179513" y="696913"/>
            <a:ext cx="4641850" cy="3481387"/>
          </a:xfrm>
          <a:ln/>
        </p:spPr>
      </p:sp>
      <p:sp>
        <p:nvSpPr>
          <p:cNvPr id="2017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a typeface="MS PGothic" pitchFamily="34" charset="-128"/>
            </a:endParaRPr>
          </a:p>
          <a:p>
            <a:pPr eaLnBrk="1" hangingPunct="1"/>
            <a:r>
              <a:rPr lang="en-US" dirty="0" smtClean="0">
                <a:latin typeface="Arial" pitchFamily="34" charset="0"/>
                <a:ea typeface="MS PGothic" pitchFamily="34" charset="-128"/>
              </a:rPr>
              <a:t>SRM 5 requires</a:t>
            </a:r>
            <a:r>
              <a:rPr lang="en-US" baseline="0" dirty="0" smtClean="0">
                <a:latin typeface="Arial" pitchFamily="34" charset="0"/>
                <a:ea typeface="MS PGothic" pitchFamily="34" charset="-128"/>
              </a:rPr>
              <a:t> several components.  First, an instance of SRM is required at both the protected and failover sites.  The SRM instance provides the management and automation capabilities through tight integration with </a:t>
            </a:r>
            <a:r>
              <a:rPr lang="en-US" baseline="0" dirty="0" err="1" smtClean="0">
                <a:latin typeface="Arial" pitchFamily="34" charset="0"/>
                <a:ea typeface="MS PGothic" pitchFamily="34" charset="-128"/>
              </a:rPr>
              <a:t>vSphere</a:t>
            </a:r>
            <a:r>
              <a:rPr lang="en-US" baseline="0" dirty="0" smtClean="0">
                <a:latin typeface="Arial" pitchFamily="34" charset="0"/>
                <a:ea typeface="MS PGothic" pitchFamily="34" charset="-128"/>
              </a:rPr>
              <a:t> and </a:t>
            </a:r>
            <a:r>
              <a:rPr lang="en-US" baseline="0" dirty="0" err="1" smtClean="0">
                <a:latin typeface="Arial" pitchFamily="34" charset="0"/>
                <a:ea typeface="MS PGothic" pitchFamily="34" charset="-128"/>
              </a:rPr>
              <a:t>vCenter</a:t>
            </a:r>
            <a:r>
              <a:rPr lang="en-US" baseline="0" dirty="0" smtClean="0">
                <a:latin typeface="Arial" pitchFamily="34" charset="0"/>
                <a:ea typeface="MS PGothic" pitchFamily="34" charset="-128"/>
              </a:rPr>
              <a:t>.</a:t>
            </a:r>
          </a:p>
          <a:p>
            <a:pPr eaLnBrk="1" hangingPunct="1"/>
            <a:endParaRPr lang="en-US" baseline="0" dirty="0" smtClean="0">
              <a:latin typeface="Arial" pitchFamily="34" charset="0"/>
              <a:ea typeface="MS PGothic" pitchFamily="34" charset="-128"/>
            </a:endParaRPr>
          </a:p>
          <a:p>
            <a:pPr eaLnBrk="1" hangingPunct="1"/>
            <a:r>
              <a:rPr lang="en-US" baseline="0" dirty="0" smtClean="0">
                <a:latin typeface="Arial" pitchFamily="34" charset="0"/>
                <a:ea typeface="MS PGothic" pitchFamily="34" charset="-128"/>
              </a:rPr>
              <a:t>SRM also requires an underlying replication product to replicate virtual machines to the failover site.  With SRM 5, customers have a choice of using either </a:t>
            </a:r>
            <a:r>
              <a:rPr lang="en-US" baseline="0" dirty="0" err="1" smtClean="0">
                <a:latin typeface="Arial" pitchFamily="34" charset="0"/>
                <a:ea typeface="MS PGothic" pitchFamily="34" charset="-128"/>
              </a:rPr>
              <a:t>vSphere</a:t>
            </a:r>
            <a:r>
              <a:rPr lang="en-US" baseline="0" dirty="0" smtClean="0">
                <a:latin typeface="Arial" pitchFamily="34" charset="0"/>
                <a:ea typeface="MS PGothic" pitchFamily="34" charset="-128"/>
              </a:rPr>
              <a:t> Replication or storage-based replication.  </a:t>
            </a:r>
            <a:r>
              <a:rPr lang="en-US" baseline="0" dirty="0" err="1" smtClean="0">
                <a:latin typeface="Arial" pitchFamily="34" charset="0"/>
                <a:ea typeface="MS PGothic" pitchFamily="34" charset="-128"/>
              </a:rPr>
              <a:t>vSphere</a:t>
            </a:r>
            <a:r>
              <a:rPr lang="en-US" baseline="0" dirty="0" smtClean="0">
                <a:latin typeface="Arial" pitchFamily="34" charset="0"/>
                <a:ea typeface="MS PGothic" pitchFamily="34" charset="-128"/>
              </a:rPr>
              <a:t> Replication is bundled with SRM at no additional cost.  Storage-based replication is provided by a 3</a:t>
            </a:r>
            <a:r>
              <a:rPr lang="en-US" baseline="30000" dirty="0" smtClean="0">
                <a:latin typeface="Arial" pitchFamily="34" charset="0"/>
                <a:ea typeface="MS PGothic" pitchFamily="34" charset="-128"/>
              </a:rPr>
              <a:t>rd</a:t>
            </a:r>
            <a:r>
              <a:rPr lang="en-US" baseline="0" dirty="0" smtClean="0">
                <a:latin typeface="Arial" pitchFamily="34" charset="0"/>
                <a:ea typeface="MS PGothic" pitchFamily="34" charset="-128"/>
              </a:rPr>
              <a:t> party storage vendor, and integrates tightly with SRM through a Storage Replication </a:t>
            </a:r>
            <a:r>
              <a:rPr lang="en-US" baseline="0" dirty="0" err="1" smtClean="0">
                <a:latin typeface="Arial" pitchFamily="34" charset="0"/>
                <a:ea typeface="MS PGothic" pitchFamily="34" charset="-128"/>
              </a:rPr>
              <a:t>Adapater</a:t>
            </a:r>
            <a:r>
              <a:rPr lang="en-US" baseline="0" dirty="0" smtClean="0">
                <a:latin typeface="Arial" pitchFamily="34" charset="0"/>
                <a:ea typeface="MS PGothic" pitchFamily="34" charset="-128"/>
              </a:rPr>
              <a:t> (SRA) to enable SRM to coordinate replication and recovery activities with the storage layer.</a:t>
            </a:r>
          </a:p>
          <a:p>
            <a:pPr eaLnBrk="1" hangingPunct="1"/>
            <a:endParaRPr lang="en-US" baseline="0" dirty="0" smtClean="0">
              <a:latin typeface="Arial" pitchFamily="34" charset="0"/>
              <a:ea typeface="MS PGothic" pitchFamily="34" charset="-128"/>
            </a:endParaRPr>
          </a:p>
          <a:p>
            <a:pPr eaLnBrk="1" hangingPunct="1"/>
            <a:r>
              <a:rPr lang="en-US" baseline="0" dirty="0" smtClean="0">
                <a:latin typeface="Arial" pitchFamily="34" charset="0"/>
                <a:ea typeface="MS PGothic" pitchFamily="34" charset="-128"/>
              </a:rPr>
              <a:t>Finally, SRM requires a </a:t>
            </a:r>
            <a:r>
              <a:rPr lang="en-US" baseline="0" dirty="0" err="1" smtClean="0">
                <a:latin typeface="Arial" pitchFamily="34" charset="0"/>
                <a:ea typeface="MS PGothic" pitchFamily="34" charset="-128"/>
              </a:rPr>
              <a:t>vSphere</a:t>
            </a:r>
            <a:r>
              <a:rPr lang="en-US" baseline="0" dirty="0" smtClean="0">
                <a:latin typeface="Arial" pitchFamily="34" charset="0"/>
                <a:ea typeface="MS PGothic" pitchFamily="34" charset="-128"/>
              </a:rPr>
              <a:t> cluster at both sites, and a separate </a:t>
            </a:r>
            <a:r>
              <a:rPr lang="en-US" baseline="0" dirty="0" err="1" smtClean="0">
                <a:latin typeface="Arial" pitchFamily="34" charset="0"/>
                <a:ea typeface="MS PGothic" pitchFamily="34" charset="-128"/>
              </a:rPr>
              <a:t>vCenter</a:t>
            </a:r>
            <a:r>
              <a:rPr lang="en-US" baseline="0" dirty="0" smtClean="0">
                <a:latin typeface="Arial" pitchFamily="34" charset="0"/>
                <a:ea typeface="MS PGothic" pitchFamily="34" charset="-128"/>
              </a:rPr>
              <a:t> instance at both sites.</a:t>
            </a:r>
            <a:endParaRPr lang="en-US" dirty="0" smtClean="0">
              <a:latin typeface="Arial" pitchFamily="34" charset="0"/>
              <a:ea typeface="MS PGothic"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MS PGothic" pitchFamily="34" charset="-128"/>
            </a:endParaRPr>
          </a:p>
          <a:p>
            <a:r>
              <a:rPr lang="en-US" dirty="0" smtClean="0">
                <a:latin typeface="Arial" pitchFamily="34" charset="0"/>
                <a:ea typeface="MS PGothic" pitchFamily="34" charset="-128"/>
              </a:rPr>
              <a:t>SRM provides</a:t>
            </a:r>
            <a:r>
              <a:rPr lang="en-US" baseline="0" dirty="0" smtClean="0">
                <a:latin typeface="Arial" pitchFamily="34" charset="0"/>
                <a:ea typeface="MS PGothic" pitchFamily="34" charset="-128"/>
              </a:rPr>
              <a:t> very broad application coverage.</a:t>
            </a:r>
          </a:p>
          <a:p>
            <a:endParaRPr lang="en-US" baseline="0" dirty="0" smtClean="0">
              <a:latin typeface="Arial" pitchFamily="34" charset="0"/>
              <a:ea typeface="MS PGothic" pitchFamily="34" charset="-128"/>
            </a:endParaRPr>
          </a:p>
          <a:p>
            <a:r>
              <a:rPr lang="en-US" baseline="0" dirty="0" smtClean="0">
                <a:latin typeface="Arial" pitchFamily="34" charset="0"/>
                <a:ea typeface="MS PGothic" pitchFamily="34" charset="-128"/>
              </a:rPr>
              <a:t>The RPO is set by the replication product in use.  Since SRM supports a very broad range of replication products, the RPO can be set anywhere from days to synchronous replication, depending on business needs, replication capabilities, and network bandwidth.</a:t>
            </a:r>
          </a:p>
          <a:p>
            <a:endParaRPr lang="en-US" baseline="0" dirty="0" smtClean="0">
              <a:latin typeface="Arial" pitchFamily="34" charset="0"/>
              <a:ea typeface="MS PGothic" pitchFamily="34" charset="-128"/>
            </a:endParaRPr>
          </a:p>
          <a:p>
            <a:r>
              <a:rPr lang="en-US" dirty="0" smtClean="0">
                <a:latin typeface="Arial" pitchFamily="34" charset="0"/>
                <a:ea typeface="MS PGothic" pitchFamily="34" charset="-128"/>
              </a:rPr>
              <a:t>The RTO will depend on the actual configuration, but is typically in the range of 30 </a:t>
            </a:r>
            <a:r>
              <a:rPr lang="en-US" dirty="0" err="1" smtClean="0">
                <a:latin typeface="Arial" pitchFamily="34" charset="0"/>
                <a:ea typeface="MS PGothic" pitchFamily="34" charset="-128"/>
              </a:rPr>
              <a:t>mins</a:t>
            </a:r>
            <a:r>
              <a:rPr lang="en-US" dirty="0" smtClean="0">
                <a:latin typeface="Arial" pitchFamily="34" charset="0"/>
                <a:ea typeface="MS PGothic" pitchFamily="34" charset="-128"/>
              </a:rPr>
              <a:t> to a few hours.  Factors</a:t>
            </a:r>
            <a:r>
              <a:rPr lang="en-US" baseline="0" dirty="0" smtClean="0">
                <a:latin typeface="Arial" pitchFamily="34" charset="0"/>
                <a:ea typeface="MS PGothic" pitchFamily="34" charset="-128"/>
              </a:rPr>
              <a:t> that will influence this include the number of VMs that need to be recovered, the number of hosts available to recover those VMs, and the replication technology.</a:t>
            </a:r>
          </a:p>
          <a:p>
            <a:endParaRPr lang="en-US" baseline="0" dirty="0" smtClean="0">
              <a:latin typeface="Arial" pitchFamily="34" charset="0"/>
              <a:ea typeface="MS PGothic" pitchFamily="34" charset="-128"/>
            </a:endParaRPr>
          </a:p>
          <a:p>
            <a:r>
              <a:rPr lang="en-US" baseline="0" dirty="0" smtClean="0">
                <a:latin typeface="Arial" pitchFamily="34" charset="0"/>
                <a:ea typeface="MS PGothic" pitchFamily="34" charset="-128"/>
              </a:rPr>
              <a:t>SRM can be used to protect the vast majority of applications.  The only applications that can not be protected with SRM are applications that need better RTOs than 30 minutes to a few hours.  Applications that need continuous or near-continuous RTOs will need to be protected using geo-clustering.</a:t>
            </a:r>
            <a:endParaRPr lang="en-US" dirty="0" smtClean="0">
              <a:latin typeface="Arial" pitchFamily="34" charset="0"/>
              <a:ea typeface="MS PGothic" pitchFamily="34" charset="-128"/>
            </a:endParaRPr>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fld id="{A395ACA6-EB69-4564-A7D0-57AC6F3FD11B}" type="slidenum">
              <a:rPr lang="en-US" sz="1200" smtClean="0">
                <a:solidFill>
                  <a:schemeClr val="tx1"/>
                </a:solidFill>
              </a:rPr>
              <a:pPr/>
              <a:t>15</a:t>
            </a:fld>
            <a:endParaRPr lang="en-US" sz="1200" smtClean="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fld id="{D5856A87-391E-4E14-8898-E2AF382187AB}" type="slidenum">
              <a:rPr lang="en-US" sz="1200" smtClean="0">
                <a:solidFill>
                  <a:prstClr val="black"/>
                </a:solidFill>
              </a:rPr>
              <a:pPr/>
              <a:t>17</a:t>
            </a:fld>
            <a:endParaRPr lang="en-US" sz="1200" smtClean="0">
              <a:solidFill>
                <a:prstClr val="black"/>
              </a:solidFill>
            </a:endParaRPr>
          </a:p>
        </p:txBody>
      </p:sp>
      <p:sp>
        <p:nvSpPr>
          <p:cNvPr id="204803" name="Rectangle 7"/>
          <p:cNvSpPr txBox="1">
            <a:spLocks noGrp="1" noChangeArrowheads="1"/>
          </p:cNvSpPr>
          <p:nvPr/>
        </p:nvSpPr>
        <p:spPr bwMode="auto">
          <a:xfrm>
            <a:off x="3963988" y="88185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27" tIns="46514" rIns="93027" bIns="46514" anchor="b"/>
          <a:lstStyle>
            <a:lvl1pPr defTabSz="930275" eaLnBrk="0" hangingPunct="0">
              <a:defRPr sz="2400">
                <a:solidFill>
                  <a:srgbClr val="0095D3"/>
                </a:solidFill>
                <a:latin typeface="Arial" pitchFamily="34" charset="0"/>
                <a:ea typeface="MS PGothic" pitchFamily="34" charset="-128"/>
              </a:defRPr>
            </a:lvl1pPr>
            <a:lvl2pPr marL="742950" indent="-285750" defTabSz="930275" eaLnBrk="0" hangingPunct="0">
              <a:defRPr sz="2400">
                <a:solidFill>
                  <a:srgbClr val="0095D3"/>
                </a:solidFill>
                <a:latin typeface="Arial" pitchFamily="34" charset="0"/>
                <a:ea typeface="MS PGothic" pitchFamily="34" charset="-128"/>
              </a:defRPr>
            </a:lvl2pPr>
            <a:lvl3pPr marL="1143000" indent="-228600" defTabSz="930275" eaLnBrk="0" hangingPunct="0">
              <a:defRPr sz="2400">
                <a:solidFill>
                  <a:srgbClr val="0095D3"/>
                </a:solidFill>
                <a:latin typeface="Arial" pitchFamily="34" charset="0"/>
                <a:ea typeface="MS PGothic" pitchFamily="34" charset="-128"/>
              </a:defRPr>
            </a:lvl3pPr>
            <a:lvl4pPr marL="1600200" indent="-228600" defTabSz="930275" eaLnBrk="0" hangingPunct="0">
              <a:defRPr sz="2400">
                <a:solidFill>
                  <a:srgbClr val="0095D3"/>
                </a:solidFill>
                <a:latin typeface="Arial" pitchFamily="34" charset="0"/>
                <a:ea typeface="MS PGothic" pitchFamily="34" charset="-128"/>
              </a:defRPr>
            </a:lvl4pPr>
            <a:lvl5pPr marL="2057400" indent="-228600" defTabSz="930275" eaLnBrk="0" hangingPunct="0">
              <a:defRPr sz="2400">
                <a:solidFill>
                  <a:srgbClr val="0095D3"/>
                </a:solidFill>
                <a:latin typeface="Arial" pitchFamily="34" charset="0"/>
                <a:ea typeface="MS PGothic" pitchFamily="34" charset="-128"/>
              </a:defRPr>
            </a:lvl5pPr>
            <a:lvl6pPr marL="2514600" indent="-228600" defTabSz="930275"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defTabSz="930275"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defTabSz="930275"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defTabSz="930275" eaLnBrk="0" fontAlgn="base" hangingPunct="0">
              <a:spcBef>
                <a:spcPct val="0"/>
              </a:spcBef>
              <a:spcAft>
                <a:spcPct val="0"/>
              </a:spcAft>
              <a:defRPr sz="2400">
                <a:solidFill>
                  <a:srgbClr val="0095D3"/>
                </a:solidFill>
                <a:latin typeface="Arial" pitchFamily="34" charset="0"/>
                <a:ea typeface="MS PGothic" pitchFamily="34" charset="-128"/>
              </a:defRPr>
            </a:lvl9pPr>
          </a:lstStyle>
          <a:p>
            <a:pPr algn="r" eaLnBrk="1" hangingPunct="1"/>
            <a:fld id="{A11B7A2F-546C-4FAF-B87A-0D2E118694C1}" type="slidenum">
              <a:rPr lang="en-US" sz="1300">
                <a:solidFill>
                  <a:prstClr val="black"/>
                </a:solidFill>
              </a:rPr>
              <a:pPr algn="r" eaLnBrk="1" hangingPunct="1"/>
              <a:t>17</a:t>
            </a:fld>
            <a:endParaRPr lang="en-US" sz="1300">
              <a:solidFill>
                <a:prstClr val="black"/>
              </a:solidFill>
            </a:endParaRPr>
          </a:p>
        </p:txBody>
      </p:sp>
      <p:sp>
        <p:nvSpPr>
          <p:cNvPr id="204804" name="Rectangle 2"/>
          <p:cNvSpPr>
            <a:spLocks noGrp="1" noRot="1" noChangeAspect="1" noChangeArrowheads="1" noTextEdit="1"/>
          </p:cNvSpPr>
          <p:nvPr>
            <p:ph type="sldImg"/>
          </p:nvPr>
        </p:nvSpPr>
        <p:spPr>
          <a:xfrm>
            <a:off x="1179513" y="696913"/>
            <a:ext cx="4641850" cy="3481387"/>
          </a:xfrm>
          <a:ln/>
        </p:spPr>
      </p:sp>
      <p:sp>
        <p:nvSpPr>
          <p:cNvPr id="2048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en-US" dirty="0" smtClean="0">
              <a:latin typeface="Arial" pitchFamily="34" charset="0"/>
              <a:ea typeface="MS PGothic" pitchFamily="34" charset="-128"/>
            </a:endParaRPr>
          </a:p>
          <a:p>
            <a:pPr eaLnBrk="1" hangingPunct="1">
              <a:buFontTx/>
              <a:buNone/>
            </a:pPr>
            <a:r>
              <a:rPr lang="en-US" dirty="0" smtClean="0">
                <a:latin typeface="Arial" pitchFamily="34" charset="0"/>
                <a:ea typeface="MS PGothic" pitchFamily="34" charset="-128"/>
              </a:rPr>
              <a:t>As</a:t>
            </a:r>
            <a:r>
              <a:rPr lang="en-US" baseline="0" dirty="0" smtClean="0">
                <a:latin typeface="Arial" pitchFamily="34" charset="0"/>
                <a:ea typeface="MS PGothic" pitchFamily="34" charset="-128"/>
              </a:rPr>
              <a:t> mentioned earlier, Site Recovery Manager now provides two replication options.</a:t>
            </a:r>
          </a:p>
          <a:p>
            <a:pPr eaLnBrk="1" hangingPunct="1">
              <a:buFontTx/>
              <a:buNone/>
            </a:pPr>
            <a:endParaRPr lang="en-US" baseline="0" dirty="0" smtClean="0">
              <a:latin typeface="Arial" pitchFamily="34" charset="0"/>
              <a:ea typeface="MS PGothic" pitchFamily="34" charset="-128"/>
            </a:endParaRPr>
          </a:p>
          <a:p>
            <a:pPr eaLnBrk="1" hangingPunct="1">
              <a:buFontTx/>
              <a:buNone/>
            </a:pPr>
            <a:r>
              <a:rPr lang="en-US" baseline="0" dirty="0" smtClean="0">
                <a:latin typeface="Arial" pitchFamily="34" charset="0"/>
                <a:ea typeface="MS PGothic" pitchFamily="34" charset="-128"/>
              </a:rPr>
              <a:t>Traditional storage-based replication, which has been supported since the original release of SRM 1, continues to be supported.  In many cases, this will still be the preferred option for larger, business-critical environments.</a:t>
            </a:r>
          </a:p>
          <a:p>
            <a:pPr eaLnBrk="1" hangingPunct="1">
              <a:buFontTx/>
              <a:buNone/>
            </a:pPr>
            <a:endParaRPr lang="en-US" baseline="0" dirty="0" smtClean="0">
              <a:latin typeface="Arial" pitchFamily="34" charset="0"/>
              <a:ea typeface="MS PGothic" pitchFamily="34" charset="-128"/>
            </a:endParaRPr>
          </a:p>
          <a:p>
            <a:pPr eaLnBrk="1" hangingPunct="1">
              <a:buFontTx/>
              <a:buNone/>
            </a:pPr>
            <a:r>
              <a:rPr lang="en-US" baseline="0" dirty="0" err="1" smtClean="0">
                <a:latin typeface="Arial" pitchFamily="34" charset="0"/>
                <a:ea typeface="MS PGothic" pitchFamily="34" charset="-128"/>
              </a:rPr>
              <a:t>vSphere</a:t>
            </a:r>
            <a:r>
              <a:rPr lang="en-US" baseline="0" dirty="0" smtClean="0">
                <a:latin typeface="Arial" pitchFamily="34" charset="0"/>
                <a:ea typeface="MS PGothic" pitchFamily="34" charset="-128"/>
              </a:rPr>
              <a:t> Replication, a new capability with SRM 5, provides another option for replicating VMs.  It is a simple, cost-efficient mechanism to replicate between two sites, and in many cases is the better option for T2 / 3 apps and smaller sites.</a:t>
            </a:r>
          </a:p>
          <a:p>
            <a:pPr eaLnBrk="1" hangingPunct="1">
              <a:buFontTx/>
              <a:buNone/>
            </a:pPr>
            <a:endParaRPr lang="en-US" baseline="0" dirty="0" smtClean="0">
              <a:latin typeface="Arial" pitchFamily="34" charset="0"/>
              <a:ea typeface="MS PGothic" pitchFamily="34" charset="-128"/>
            </a:endParaRPr>
          </a:p>
          <a:p>
            <a:pPr eaLnBrk="1" hangingPunct="1">
              <a:buFontTx/>
              <a:buNone/>
            </a:pPr>
            <a:r>
              <a:rPr lang="en-US" baseline="0" dirty="0" smtClean="0">
                <a:latin typeface="Arial" pitchFamily="34" charset="0"/>
                <a:ea typeface="MS PGothic" pitchFamily="34" charset="-128"/>
              </a:rPr>
              <a:t>Customers now have more options when it comes to replication, enabling better alignment between business needs and the replication solution.  </a:t>
            </a:r>
            <a:r>
              <a:rPr lang="en-US" baseline="0" dirty="0" err="1" smtClean="0">
                <a:latin typeface="Arial" pitchFamily="34" charset="0"/>
                <a:ea typeface="MS PGothic" pitchFamily="34" charset="-128"/>
              </a:rPr>
              <a:t>vSphere</a:t>
            </a:r>
            <a:r>
              <a:rPr lang="en-US" baseline="0" dirty="0" smtClean="0">
                <a:latin typeface="Arial" pitchFamily="34" charset="0"/>
                <a:ea typeface="MS PGothic" pitchFamily="34" charset="-128"/>
              </a:rPr>
              <a:t> Replication and storage-based replication can be used in conjunction with each other on the same clusters, providing ultimate flexibility for more complex environments.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fld id="{F16C3BAD-6BB2-4DF2-9E4D-79029ABDEA69}" type="slidenum">
              <a:rPr lang="en-US" sz="1200" smtClean="0">
                <a:solidFill>
                  <a:srgbClr val="000000"/>
                </a:solidFill>
              </a:rPr>
              <a:pPr/>
              <a:t>18</a:t>
            </a:fld>
            <a:endParaRPr lang="en-US" sz="1200" smtClean="0">
              <a:solidFill>
                <a:srgbClr val="000000"/>
              </a:solidFill>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xfrm>
            <a:off x="698500" y="4408488"/>
            <a:ext cx="5600700"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a typeface="MS PGothic" pitchFamily="34" charset="-128"/>
            </a:endParaRPr>
          </a:p>
          <a:p>
            <a:pPr eaLnBrk="1" hangingPunct="1"/>
            <a:r>
              <a:rPr lang="en-US" dirty="0" smtClean="0">
                <a:latin typeface="Arial" pitchFamily="34" charset="0"/>
                <a:ea typeface="MS PGothic" pitchFamily="34" charset="-128"/>
              </a:rPr>
              <a:t>It’s useful</a:t>
            </a:r>
            <a:r>
              <a:rPr lang="en-US" baseline="0" dirty="0" smtClean="0">
                <a:latin typeface="Arial" pitchFamily="34" charset="0"/>
                <a:ea typeface="MS PGothic" pitchFamily="34" charset="-128"/>
              </a:rPr>
              <a:t> to compare </a:t>
            </a:r>
            <a:r>
              <a:rPr lang="en-US" baseline="0" dirty="0" err="1" smtClean="0">
                <a:latin typeface="Arial" pitchFamily="34" charset="0"/>
                <a:ea typeface="MS PGothic" pitchFamily="34" charset="-128"/>
              </a:rPr>
              <a:t>vSphere</a:t>
            </a:r>
            <a:r>
              <a:rPr lang="en-US" baseline="0" dirty="0" smtClean="0">
                <a:latin typeface="Arial" pitchFamily="34" charset="0"/>
                <a:ea typeface="MS PGothic" pitchFamily="34" charset="-128"/>
              </a:rPr>
              <a:t> Replication and storage-based replication.  When should a customer pick which option?</a:t>
            </a:r>
          </a:p>
          <a:p>
            <a:pPr eaLnBrk="1" hangingPunct="1"/>
            <a:endParaRPr lang="en-US" baseline="0" dirty="0" smtClean="0">
              <a:latin typeface="Arial" pitchFamily="34" charset="0"/>
              <a:ea typeface="MS PGothic" pitchFamily="34" charset="-128"/>
            </a:endParaRPr>
          </a:p>
          <a:p>
            <a:pPr eaLnBrk="1" hangingPunct="1"/>
            <a:r>
              <a:rPr lang="en-US" baseline="0" dirty="0" smtClean="0">
                <a:latin typeface="Arial" pitchFamily="34" charset="0"/>
                <a:ea typeface="MS PGothic" pitchFamily="34" charset="-128"/>
              </a:rPr>
              <a:t>We believe that storage-based replication and </a:t>
            </a:r>
            <a:r>
              <a:rPr lang="en-US" baseline="0" dirty="0" err="1" smtClean="0">
                <a:latin typeface="Arial" pitchFamily="34" charset="0"/>
                <a:ea typeface="MS PGothic" pitchFamily="34" charset="-128"/>
              </a:rPr>
              <a:t>vSphere</a:t>
            </a:r>
            <a:r>
              <a:rPr lang="en-US" baseline="0" dirty="0" smtClean="0">
                <a:latin typeface="Arial" pitchFamily="34" charset="0"/>
                <a:ea typeface="MS PGothic" pitchFamily="34" charset="-128"/>
              </a:rPr>
              <a:t> Replication both have an important role to play.  </a:t>
            </a:r>
            <a:r>
              <a:rPr lang="en-US" baseline="0" dirty="0" err="1" smtClean="0">
                <a:latin typeface="Arial" pitchFamily="34" charset="0"/>
                <a:ea typeface="MS PGothic" pitchFamily="34" charset="-128"/>
              </a:rPr>
              <a:t>vSphere</a:t>
            </a:r>
            <a:r>
              <a:rPr lang="en-US" baseline="0" dirty="0" smtClean="0">
                <a:latin typeface="Arial" pitchFamily="34" charset="0"/>
                <a:ea typeface="MS PGothic" pitchFamily="34" charset="-128"/>
              </a:rPr>
              <a:t> Replication is provided directly by VMware, and more cost-efficient and simpler than storage-based replication.  Storage-based replication relies on a 3</a:t>
            </a:r>
            <a:r>
              <a:rPr lang="en-US" baseline="30000" dirty="0" smtClean="0">
                <a:latin typeface="Arial" pitchFamily="34" charset="0"/>
                <a:ea typeface="MS PGothic" pitchFamily="34" charset="-128"/>
              </a:rPr>
              <a:t>rd</a:t>
            </a:r>
            <a:r>
              <a:rPr lang="en-US" baseline="0" dirty="0" smtClean="0">
                <a:latin typeface="Arial" pitchFamily="34" charset="0"/>
                <a:ea typeface="MS PGothic" pitchFamily="34" charset="-128"/>
              </a:rPr>
              <a:t> party storage vendor, is more expensive and complex to manage, yet provides more bells and whistles and enhanced performance.  Storage-based replication can provide synchronous replication, support very high data volumes, and can ensure application-consistent replications – all capabilities that are not supported by </a:t>
            </a:r>
            <a:r>
              <a:rPr lang="en-US" baseline="0" dirty="0" err="1" smtClean="0">
                <a:latin typeface="Arial" pitchFamily="34" charset="0"/>
                <a:ea typeface="MS PGothic" pitchFamily="34" charset="-128"/>
              </a:rPr>
              <a:t>vSphere</a:t>
            </a:r>
            <a:r>
              <a:rPr lang="en-US" baseline="0" dirty="0" smtClean="0">
                <a:latin typeface="Arial" pitchFamily="34" charset="0"/>
                <a:ea typeface="MS PGothic" pitchFamily="34" charset="-128"/>
              </a:rPr>
              <a:t> Replication.</a:t>
            </a:r>
          </a:p>
          <a:p>
            <a:pPr eaLnBrk="1" hangingPunct="1"/>
            <a:endParaRPr lang="en-US" baseline="0" dirty="0" smtClean="0">
              <a:latin typeface="Arial" pitchFamily="34" charset="0"/>
              <a:ea typeface="MS PGothic" pitchFamily="34" charset="-128"/>
            </a:endParaRPr>
          </a:p>
          <a:p>
            <a:pPr eaLnBrk="1" hangingPunct="1"/>
            <a:r>
              <a:rPr lang="en-US" baseline="0" dirty="0" smtClean="0">
                <a:latin typeface="Arial" pitchFamily="34" charset="0"/>
                <a:ea typeface="MS PGothic" pitchFamily="34" charset="-128"/>
              </a:rPr>
              <a:t>At the end of the day, it comes down to customer choice.  We are providing customers more options to choose the right tool for their specific needs.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fld id="{FAFEC63C-35A9-4CEF-BFE6-D5E4889F3573}" type="slidenum">
              <a:rPr lang="en-US" sz="1200" smtClean="0">
                <a:solidFill>
                  <a:prstClr val="black"/>
                </a:solidFill>
              </a:rPr>
              <a:pPr/>
              <a:t>19</a:t>
            </a:fld>
            <a:endParaRPr lang="en-US" sz="1200" smtClean="0">
              <a:solidFill>
                <a:prstClr val="black"/>
              </a:solidFill>
            </a:endParaRPr>
          </a:p>
        </p:txBody>
      </p:sp>
      <p:sp>
        <p:nvSpPr>
          <p:cNvPr id="194563" name="Rectangle 7"/>
          <p:cNvSpPr txBox="1">
            <a:spLocks noGrp="1" noChangeArrowheads="1"/>
          </p:cNvSpPr>
          <p:nvPr/>
        </p:nvSpPr>
        <p:spPr bwMode="auto">
          <a:xfrm>
            <a:off x="3963988" y="88185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27" tIns="46514" rIns="93027" bIns="46514" anchor="b"/>
          <a:lstStyle>
            <a:lvl1pPr defTabSz="930275" eaLnBrk="0" hangingPunct="0">
              <a:defRPr sz="2400">
                <a:solidFill>
                  <a:srgbClr val="0095D3"/>
                </a:solidFill>
                <a:latin typeface="Arial" pitchFamily="34" charset="0"/>
                <a:ea typeface="MS PGothic" pitchFamily="34" charset="-128"/>
              </a:defRPr>
            </a:lvl1pPr>
            <a:lvl2pPr marL="742950" indent="-285750" defTabSz="930275" eaLnBrk="0" hangingPunct="0">
              <a:defRPr sz="2400">
                <a:solidFill>
                  <a:srgbClr val="0095D3"/>
                </a:solidFill>
                <a:latin typeface="Arial" pitchFamily="34" charset="0"/>
                <a:ea typeface="MS PGothic" pitchFamily="34" charset="-128"/>
              </a:defRPr>
            </a:lvl2pPr>
            <a:lvl3pPr marL="1143000" indent="-228600" defTabSz="930275" eaLnBrk="0" hangingPunct="0">
              <a:defRPr sz="2400">
                <a:solidFill>
                  <a:srgbClr val="0095D3"/>
                </a:solidFill>
                <a:latin typeface="Arial" pitchFamily="34" charset="0"/>
                <a:ea typeface="MS PGothic" pitchFamily="34" charset="-128"/>
              </a:defRPr>
            </a:lvl3pPr>
            <a:lvl4pPr marL="1600200" indent="-228600" defTabSz="930275" eaLnBrk="0" hangingPunct="0">
              <a:defRPr sz="2400">
                <a:solidFill>
                  <a:srgbClr val="0095D3"/>
                </a:solidFill>
                <a:latin typeface="Arial" pitchFamily="34" charset="0"/>
                <a:ea typeface="MS PGothic" pitchFamily="34" charset="-128"/>
              </a:defRPr>
            </a:lvl4pPr>
            <a:lvl5pPr marL="2057400" indent="-228600" defTabSz="930275" eaLnBrk="0" hangingPunct="0">
              <a:defRPr sz="2400">
                <a:solidFill>
                  <a:srgbClr val="0095D3"/>
                </a:solidFill>
                <a:latin typeface="Arial" pitchFamily="34" charset="0"/>
                <a:ea typeface="MS PGothic" pitchFamily="34" charset="-128"/>
              </a:defRPr>
            </a:lvl5pPr>
            <a:lvl6pPr marL="2514600" indent="-228600" defTabSz="930275"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defTabSz="930275"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defTabSz="930275"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defTabSz="930275" eaLnBrk="0" fontAlgn="base" hangingPunct="0">
              <a:spcBef>
                <a:spcPct val="0"/>
              </a:spcBef>
              <a:spcAft>
                <a:spcPct val="0"/>
              </a:spcAft>
              <a:defRPr sz="2400">
                <a:solidFill>
                  <a:srgbClr val="0095D3"/>
                </a:solidFill>
                <a:latin typeface="Arial" pitchFamily="34" charset="0"/>
                <a:ea typeface="MS PGothic" pitchFamily="34" charset="-128"/>
              </a:defRPr>
            </a:lvl9pPr>
          </a:lstStyle>
          <a:p>
            <a:pPr algn="r" eaLnBrk="1" hangingPunct="1"/>
            <a:fld id="{7D6767C0-D8A2-448E-84BC-BCAE6680A4AC}" type="slidenum">
              <a:rPr lang="en-US" sz="1300">
                <a:solidFill>
                  <a:prstClr val="black"/>
                </a:solidFill>
              </a:rPr>
              <a:pPr algn="r" eaLnBrk="1" hangingPunct="1"/>
              <a:t>19</a:t>
            </a:fld>
            <a:endParaRPr lang="en-US" sz="1300">
              <a:solidFill>
                <a:prstClr val="black"/>
              </a:solidFill>
            </a:endParaRPr>
          </a:p>
        </p:txBody>
      </p:sp>
      <p:sp>
        <p:nvSpPr>
          <p:cNvPr id="194564" name="Slide Image Placeholder 1"/>
          <p:cNvSpPr>
            <a:spLocks noGrp="1" noRot="1" noChangeAspect="1" noTextEdit="1"/>
          </p:cNvSpPr>
          <p:nvPr>
            <p:ph type="sldImg"/>
          </p:nvPr>
        </p:nvSpPr>
        <p:spPr>
          <a:solidFill>
            <a:srgbClr val="FFFFFF"/>
          </a:solidFill>
          <a:ln/>
        </p:spPr>
      </p:sp>
      <p:sp>
        <p:nvSpPr>
          <p:cNvPr id="194565" name="Notes Placeholder 2"/>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lnSpc>
                <a:spcPct val="90000"/>
              </a:lnSpc>
            </a:pPr>
            <a:endParaRPr lang="en-US" sz="900" dirty="0" smtClean="0">
              <a:latin typeface="Arial" pitchFamily="34" charset="0"/>
              <a:ea typeface="MS PGothic" pitchFamily="34" charset="-128"/>
            </a:endParaRPr>
          </a:p>
          <a:p>
            <a:pPr eaLnBrk="1" hangingPunct="1">
              <a:lnSpc>
                <a:spcPct val="90000"/>
              </a:lnSpc>
            </a:pPr>
            <a:r>
              <a:rPr lang="en-US" sz="900" dirty="0" err="1" smtClean="0">
                <a:latin typeface="Arial" pitchFamily="34" charset="0"/>
                <a:ea typeface="MS PGothic" pitchFamily="34" charset="-128"/>
              </a:rPr>
              <a:t>vSphere</a:t>
            </a:r>
            <a:r>
              <a:rPr lang="en-US" sz="900" dirty="0" smtClean="0">
                <a:latin typeface="Arial" pitchFamily="34" charset="0"/>
                <a:ea typeface="MS PGothic" pitchFamily="34" charset="-128"/>
              </a:rPr>
              <a:t> Replication is a great</a:t>
            </a:r>
            <a:r>
              <a:rPr lang="en-US" sz="900" baseline="0" dirty="0" smtClean="0">
                <a:latin typeface="Arial" pitchFamily="34" charset="0"/>
                <a:ea typeface="MS PGothic" pitchFamily="34" charset="-128"/>
              </a:rPr>
              <a:t> way to expand DR protection to Tier 2 / 3 apps and smaller sites.</a:t>
            </a:r>
          </a:p>
          <a:p>
            <a:pPr eaLnBrk="1" hangingPunct="1">
              <a:lnSpc>
                <a:spcPct val="90000"/>
              </a:lnSpc>
            </a:pPr>
            <a:endParaRPr lang="en-US" sz="900" baseline="0" dirty="0" smtClean="0">
              <a:latin typeface="Arial" pitchFamily="34" charset="0"/>
              <a:ea typeface="MS PGothic" pitchFamily="34" charset="-128"/>
            </a:endParaRPr>
          </a:p>
          <a:p>
            <a:pPr eaLnBrk="1" hangingPunct="1">
              <a:lnSpc>
                <a:spcPct val="90000"/>
              </a:lnSpc>
            </a:pPr>
            <a:r>
              <a:rPr lang="en-US" sz="900" baseline="0" dirty="0" smtClean="0">
                <a:latin typeface="Arial" pitchFamily="34" charset="0"/>
                <a:ea typeface="MS PGothic" pitchFamily="34" charset="-128"/>
              </a:rPr>
              <a:t>Storage-based DR protection is fairly expensive, with the cost mostly driven by storage capacity on Tier 1 storage arrays and additional replication licenses.  The typical storage, replication and SRM cost is in the range of $2,000 per VM.  While this is much better than physical DR, it is still fairly high and can be cost-prohibitive for less business-critical environments.</a:t>
            </a:r>
          </a:p>
          <a:p>
            <a:pPr eaLnBrk="1" hangingPunct="1">
              <a:lnSpc>
                <a:spcPct val="90000"/>
              </a:lnSpc>
            </a:pPr>
            <a:endParaRPr lang="en-US" sz="900" baseline="0" dirty="0" smtClean="0">
              <a:latin typeface="Arial" pitchFamily="34" charset="0"/>
              <a:ea typeface="MS PGothic" pitchFamily="34" charset="-128"/>
            </a:endParaRPr>
          </a:p>
          <a:p>
            <a:pPr eaLnBrk="1" hangingPunct="1">
              <a:lnSpc>
                <a:spcPct val="90000"/>
              </a:lnSpc>
            </a:pPr>
            <a:r>
              <a:rPr lang="en-US" sz="900" baseline="0" dirty="0" err="1" smtClean="0">
                <a:latin typeface="Arial" pitchFamily="34" charset="0"/>
                <a:ea typeface="MS PGothic" pitchFamily="34" charset="-128"/>
              </a:rPr>
              <a:t>vSphere</a:t>
            </a:r>
            <a:r>
              <a:rPr lang="en-US" sz="900" baseline="0" dirty="0" smtClean="0">
                <a:latin typeface="Arial" pitchFamily="34" charset="0"/>
                <a:ea typeface="MS PGothic" pitchFamily="34" charset="-128"/>
              </a:rPr>
              <a:t> Replication is much more cost-effective.  By supporting the use of lower-end storage arrays, eliminating the need for dedicated replication licenses, and offering lower-cost SRM Standard licenses, the cost per VM is reduced by 3X to approximately $600 / VM.</a:t>
            </a:r>
          </a:p>
          <a:p>
            <a:pPr eaLnBrk="1" hangingPunct="1">
              <a:lnSpc>
                <a:spcPct val="90000"/>
              </a:lnSpc>
            </a:pPr>
            <a:endParaRPr lang="en-US" sz="900" baseline="0" dirty="0" smtClean="0">
              <a:latin typeface="Arial" pitchFamily="34" charset="0"/>
              <a:ea typeface="MS PGothic" pitchFamily="34" charset="-128"/>
            </a:endParaRPr>
          </a:p>
          <a:p>
            <a:pPr eaLnBrk="1" hangingPunct="1">
              <a:lnSpc>
                <a:spcPct val="90000"/>
              </a:lnSpc>
            </a:pPr>
            <a:r>
              <a:rPr lang="en-US" sz="900" baseline="0" dirty="0" smtClean="0">
                <a:latin typeface="Arial" pitchFamily="34" charset="0"/>
                <a:ea typeface="MS PGothic" pitchFamily="34" charset="-128"/>
              </a:rPr>
              <a:t>The much lower cost per VM enables organizations to expand their DR protection to many more applications and sites.</a:t>
            </a:r>
            <a:endParaRPr lang="en-US" sz="900" dirty="0" smtClean="0">
              <a:latin typeface="Arial" pitchFamily="34" charset="0"/>
              <a:ea typeface="MS PGothic" pitchFamily="34" charset="-128"/>
            </a:endParaRPr>
          </a:p>
        </p:txBody>
      </p:sp>
      <p:sp>
        <p:nvSpPr>
          <p:cNvPr id="194566" name="Slide Number Placeholder 3"/>
          <p:cNvSpPr txBox="1">
            <a:spLocks noGrp="1"/>
          </p:cNvSpPr>
          <p:nvPr/>
        </p:nvSpPr>
        <p:spPr bwMode="auto">
          <a:xfrm>
            <a:off x="3963988" y="88185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17" tIns="46508" rIns="93017" bIns="46508" anchor="b"/>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algn="r" eaLnBrk="1" hangingPunct="1"/>
            <a:fld id="{FB9E24D3-1DE6-405C-8FE0-FDF69E143EBF}" type="slidenum">
              <a:rPr lang="en-US" sz="1100"/>
              <a:pPr algn="r" eaLnBrk="1" hangingPunct="1"/>
              <a:t>19</a:t>
            </a:fld>
            <a:endParaRPr lang="en-US" sz="11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fld id="{BD03D83A-F837-4283-9B6C-70BD0FDF00BD}" type="slidenum">
              <a:rPr lang="en-US" sz="1200" smtClean="0">
                <a:solidFill>
                  <a:srgbClr val="FFFFFF"/>
                </a:solidFill>
              </a:rPr>
              <a:pPr/>
              <a:t>20</a:t>
            </a:fld>
            <a:endParaRPr lang="en-US" sz="1200" smtClean="0">
              <a:solidFill>
                <a:srgbClr val="FFFFFF"/>
              </a:solidFill>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a typeface="MS PGothic" pitchFamily="34" charset="-128"/>
            </a:endParaRPr>
          </a:p>
          <a:p>
            <a:pPr eaLnBrk="1" hangingPunct="1"/>
            <a:r>
              <a:rPr lang="en-US" dirty="0" err="1" smtClean="0">
                <a:latin typeface="Arial" pitchFamily="34" charset="0"/>
                <a:ea typeface="MS PGothic" pitchFamily="34" charset="-128"/>
              </a:rPr>
              <a:t>vSphere</a:t>
            </a:r>
            <a:r>
              <a:rPr lang="en-US" baseline="0" dirty="0" smtClean="0">
                <a:latin typeface="Arial" pitchFamily="34" charset="0"/>
                <a:ea typeface="MS PGothic" pitchFamily="34" charset="-128"/>
              </a:rPr>
              <a:t> Replication is inherently simpler to manage than storage-based replication.</a:t>
            </a:r>
          </a:p>
          <a:p>
            <a:pPr eaLnBrk="1" hangingPunct="1"/>
            <a:endParaRPr lang="en-US" baseline="0" dirty="0" smtClean="0">
              <a:latin typeface="Arial" pitchFamily="34" charset="0"/>
              <a:ea typeface="MS PGothic" pitchFamily="34" charset="-128"/>
            </a:endParaRPr>
          </a:p>
          <a:p>
            <a:pPr eaLnBrk="1" hangingPunct="1"/>
            <a:r>
              <a:rPr lang="en-US" baseline="0" dirty="0" smtClean="0">
                <a:latin typeface="Arial" pitchFamily="34" charset="0"/>
                <a:ea typeface="MS PGothic" pitchFamily="34" charset="-128"/>
              </a:rPr>
              <a:t>Setting up replication is the most complicated task in a new SRM deployment using storage-based replication.  </a:t>
            </a:r>
            <a:r>
              <a:rPr lang="en-US" baseline="0" dirty="0" err="1" smtClean="0">
                <a:latin typeface="Arial" pitchFamily="34" charset="0"/>
                <a:ea typeface="MS PGothic" pitchFamily="34" charset="-128"/>
              </a:rPr>
              <a:t>vSphere</a:t>
            </a:r>
            <a:r>
              <a:rPr lang="en-US" baseline="0" dirty="0" smtClean="0">
                <a:latin typeface="Arial" pitchFamily="34" charset="0"/>
                <a:ea typeface="MS PGothic" pitchFamily="34" charset="-128"/>
              </a:rPr>
              <a:t> </a:t>
            </a:r>
            <a:r>
              <a:rPr lang="en-US" baseline="0" dirty="0" err="1" smtClean="0">
                <a:latin typeface="Arial" pitchFamily="34" charset="0"/>
                <a:ea typeface="MS PGothic" pitchFamily="34" charset="-128"/>
              </a:rPr>
              <a:t>Admins</a:t>
            </a:r>
            <a:r>
              <a:rPr lang="en-US" baseline="0" dirty="0" smtClean="0">
                <a:latin typeface="Arial" pitchFamily="34" charset="0"/>
                <a:ea typeface="MS PGothic" pitchFamily="34" charset="-128"/>
              </a:rPr>
              <a:t> have to sync up with storage </a:t>
            </a:r>
            <a:r>
              <a:rPr lang="en-US" baseline="0" dirty="0" err="1" smtClean="0">
                <a:latin typeface="Arial" pitchFamily="34" charset="0"/>
                <a:ea typeface="MS PGothic" pitchFamily="34" charset="-128"/>
              </a:rPr>
              <a:t>admins</a:t>
            </a:r>
            <a:r>
              <a:rPr lang="en-US" baseline="0" dirty="0" smtClean="0">
                <a:latin typeface="Arial" pitchFamily="34" charset="0"/>
                <a:ea typeface="MS PGothic" pitchFamily="34" charset="-128"/>
              </a:rPr>
              <a:t> to ensure the appropriate LUNs are replicated to the other site with the right replication schedule.  </a:t>
            </a:r>
            <a:r>
              <a:rPr lang="en-US" baseline="0" dirty="0" err="1" smtClean="0">
                <a:latin typeface="Arial" pitchFamily="34" charset="0"/>
                <a:ea typeface="MS PGothic" pitchFamily="34" charset="-128"/>
              </a:rPr>
              <a:t>vSphere</a:t>
            </a:r>
            <a:r>
              <a:rPr lang="en-US" baseline="0" dirty="0" smtClean="0">
                <a:latin typeface="Arial" pitchFamily="34" charset="0"/>
                <a:ea typeface="MS PGothic" pitchFamily="34" charset="-128"/>
              </a:rPr>
              <a:t> </a:t>
            </a:r>
            <a:r>
              <a:rPr lang="en-US" baseline="0" dirty="0" err="1" smtClean="0">
                <a:latin typeface="Arial" pitchFamily="34" charset="0"/>
                <a:ea typeface="MS PGothic" pitchFamily="34" charset="-128"/>
              </a:rPr>
              <a:t>Admins</a:t>
            </a:r>
            <a:r>
              <a:rPr lang="en-US" baseline="0" dirty="0" smtClean="0">
                <a:latin typeface="Arial" pitchFamily="34" charset="0"/>
                <a:ea typeface="MS PGothic" pitchFamily="34" charset="-128"/>
              </a:rPr>
              <a:t> then have to group their VMs by main application or ‘protection group’, and map those VMs to the replicated LUNs.  This can be a fairly involved and complicated task.</a:t>
            </a:r>
          </a:p>
          <a:p>
            <a:pPr eaLnBrk="1" hangingPunct="1"/>
            <a:endParaRPr lang="en-US" baseline="0" dirty="0" smtClean="0">
              <a:latin typeface="Arial" pitchFamily="34" charset="0"/>
              <a:ea typeface="MS PGothic" pitchFamily="34" charset="-128"/>
            </a:endParaRPr>
          </a:p>
          <a:p>
            <a:pPr eaLnBrk="1" hangingPunct="1"/>
            <a:r>
              <a:rPr lang="en-US" baseline="0" dirty="0" smtClean="0">
                <a:latin typeface="Arial" pitchFamily="34" charset="0"/>
                <a:ea typeface="MS PGothic" pitchFamily="34" charset="-128"/>
              </a:rPr>
              <a:t>With </a:t>
            </a:r>
            <a:r>
              <a:rPr lang="en-US" baseline="0" dirty="0" err="1" smtClean="0">
                <a:latin typeface="Arial" pitchFamily="34" charset="0"/>
                <a:ea typeface="MS PGothic" pitchFamily="34" charset="-128"/>
              </a:rPr>
              <a:t>vSphere</a:t>
            </a:r>
            <a:r>
              <a:rPr lang="en-US" baseline="0" dirty="0" smtClean="0">
                <a:latin typeface="Arial" pitchFamily="34" charset="0"/>
                <a:ea typeface="MS PGothic" pitchFamily="34" charset="-128"/>
              </a:rPr>
              <a:t> Replication, things become much simpler.  </a:t>
            </a:r>
            <a:r>
              <a:rPr lang="en-US" baseline="0" dirty="0" err="1" smtClean="0">
                <a:latin typeface="Arial" pitchFamily="34" charset="0"/>
                <a:ea typeface="MS PGothic" pitchFamily="34" charset="-128"/>
              </a:rPr>
              <a:t>vSphere</a:t>
            </a:r>
            <a:r>
              <a:rPr lang="en-US" baseline="0" dirty="0" smtClean="0">
                <a:latin typeface="Arial" pitchFamily="34" charset="0"/>
                <a:ea typeface="MS PGothic" pitchFamily="34" charset="-128"/>
              </a:rPr>
              <a:t> </a:t>
            </a:r>
            <a:r>
              <a:rPr lang="en-US" baseline="0" dirty="0" err="1" smtClean="0">
                <a:latin typeface="Arial" pitchFamily="34" charset="0"/>
                <a:ea typeface="MS PGothic" pitchFamily="34" charset="-128"/>
              </a:rPr>
              <a:t>Admins</a:t>
            </a:r>
            <a:r>
              <a:rPr lang="en-US" baseline="0" dirty="0" smtClean="0">
                <a:latin typeface="Arial" pitchFamily="34" charset="0"/>
                <a:ea typeface="MS PGothic" pitchFamily="34" charset="-128"/>
              </a:rPr>
              <a:t> can manage replication directly from </a:t>
            </a:r>
            <a:r>
              <a:rPr lang="en-US" baseline="0" dirty="0" err="1" smtClean="0">
                <a:latin typeface="Arial" pitchFamily="34" charset="0"/>
                <a:ea typeface="MS PGothic" pitchFamily="34" charset="-128"/>
              </a:rPr>
              <a:t>vCenter</a:t>
            </a:r>
            <a:r>
              <a:rPr lang="en-US" baseline="0" dirty="0" smtClean="0">
                <a:latin typeface="Arial" pitchFamily="34" charset="0"/>
                <a:ea typeface="MS PGothic" pitchFamily="34" charset="-128"/>
              </a:rPr>
              <a:t>, eliminating the dependency on storage </a:t>
            </a:r>
            <a:r>
              <a:rPr lang="en-US" baseline="0" dirty="0" err="1" smtClean="0">
                <a:latin typeface="Arial" pitchFamily="34" charset="0"/>
                <a:ea typeface="MS PGothic" pitchFamily="34" charset="-128"/>
              </a:rPr>
              <a:t>admins</a:t>
            </a:r>
            <a:r>
              <a:rPr lang="en-US" baseline="0" dirty="0" smtClean="0">
                <a:latin typeface="Arial" pitchFamily="34" charset="0"/>
                <a:ea typeface="MS PGothic" pitchFamily="34" charset="-128"/>
              </a:rPr>
              <a:t>.  And replication is managed at the virtual machine level, eliminating the need for complex VM grouping and VM-to-LUN mapping.</a:t>
            </a:r>
          </a:p>
          <a:p>
            <a:pPr eaLnBrk="1" hangingPunct="1"/>
            <a:endParaRPr lang="en-US" baseline="0" dirty="0" smtClean="0">
              <a:latin typeface="Arial" pitchFamily="34" charset="0"/>
              <a:ea typeface="MS PGothic" pitchFamily="34" charset="-128"/>
            </a:endParaRPr>
          </a:p>
          <a:p>
            <a:pPr eaLnBrk="1" hangingPunct="1"/>
            <a:r>
              <a:rPr lang="en-US" baseline="0" dirty="0" smtClean="0">
                <a:latin typeface="Arial" pitchFamily="34" charset="0"/>
                <a:ea typeface="MS PGothic" pitchFamily="34" charset="-128"/>
              </a:rPr>
              <a:t>This makes </a:t>
            </a:r>
            <a:r>
              <a:rPr lang="en-US" baseline="0" dirty="0" err="1" smtClean="0">
                <a:latin typeface="Arial" pitchFamily="34" charset="0"/>
                <a:ea typeface="MS PGothic" pitchFamily="34" charset="-128"/>
              </a:rPr>
              <a:t>vSphere</a:t>
            </a:r>
            <a:r>
              <a:rPr lang="en-US" baseline="0" dirty="0" smtClean="0">
                <a:latin typeface="Arial" pitchFamily="34" charset="0"/>
                <a:ea typeface="MS PGothic" pitchFamily="34" charset="-128"/>
              </a:rPr>
              <a:t> Replication particularly attractive when simplicity is key – for example for Tier 2 and 3 application protection.</a:t>
            </a:r>
            <a:endParaRPr lang="en-US" dirty="0" smtClean="0">
              <a:latin typeface="Arial" pitchFamily="34" charset="0"/>
              <a:ea typeface="MS PGothic"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fld id="{BD03D83A-F837-4283-9B6C-70BD0FDF00BD}" type="slidenum">
              <a:rPr lang="en-US" sz="1200" smtClean="0">
                <a:solidFill>
                  <a:srgbClr val="FFFFFF"/>
                </a:solidFill>
              </a:rPr>
              <a:pPr/>
              <a:t>22</a:t>
            </a:fld>
            <a:endParaRPr lang="en-US" sz="1200" smtClean="0">
              <a:solidFill>
                <a:srgbClr val="FFFFFF"/>
              </a:solidFill>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a typeface="MS PGothic" pitchFamily="34" charset="-128"/>
            </a:endParaRPr>
          </a:p>
          <a:p>
            <a:pPr eaLnBrk="1" hangingPunct="1"/>
            <a:r>
              <a:rPr lang="en-US" dirty="0" smtClean="0">
                <a:latin typeface="Arial" pitchFamily="34" charset="0"/>
                <a:ea typeface="MS PGothic" pitchFamily="34" charset="-128"/>
              </a:rPr>
              <a:t>Two</a:t>
            </a:r>
            <a:r>
              <a:rPr lang="en-US" baseline="0" dirty="0" smtClean="0">
                <a:latin typeface="Arial" pitchFamily="34" charset="0"/>
                <a:ea typeface="MS PGothic" pitchFamily="34" charset="-128"/>
              </a:rPr>
              <a:t> different workflows can now be applied to a recovery plan: DR failover and planned migration.  Planned migration is used when an organization knows a few hours ahead of time that it wants to move VMs, but the VMs are still up and running in the production site.</a:t>
            </a:r>
          </a:p>
          <a:p>
            <a:pPr eaLnBrk="1" hangingPunct="1"/>
            <a:endParaRPr lang="en-US" baseline="0" dirty="0" smtClean="0">
              <a:latin typeface="Arial" pitchFamily="34" charset="0"/>
              <a:ea typeface="MS PGothic" pitchFamily="34" charset="-128"/>
            </a:endParaRPr>
          </a:p>
          <a:p>
            <a:pPr eaLnBrk="1" hangingPunct="1"/>
            <a:r>
              <a:rPr lang="en-US" baseline="0" dirty="0" smtClean="0">
                <a:latin typeface="Arial" pitchFamily="34" charset="0"/>
                <a:ea typeface="MS PGothic" pitchFamily="34" charset="-128"/>
              </a:rPr>
              <a:t>The planned migration workflow starts by initiating a graceful shutdown of the VMs at the failover site.  Once the VMs are cleanly shut down, a ‘data sync’ operation is performed at the replication layer to ensure full migration of all VM data to the failover site.  Once the replication is complete, VMs are brought back up at the recovery site.</a:t>
            </a:r>
          </a:p>
          <a:p>
            <a:pPr eaLnBrk="1" hangingPunct="1"/>
            <a:endParaRPr lang="en-US" baseline="0" dirty="0" smtClean="0">
              <a:latin typeface="Arial" pitchFamily="34" charset="0"/>
              <a:ea typeface="MS PGothic" pitchFamily="34" charset="-128"/>
            </a:endParaRPr>
          </a:p>
          <a:p>
            <a:pPr eaLnBrk="1" hangingPunct="1"/>
            <a:r>
              <a:rPr lang="en-US" baseline="0" dirty="0" smtClean="0">
                <a:latin typeface="Arial" pitchFamily="34" charset="0"/>
                <a:ea typeface="MS PGothic" pitchFamily="34" charset="-128"/>
              </a:rPr>
              <a:t>Planned migration has two advantages over DR failover.  One – it ensures zero data loss migrations, since the data is fully </a:t>
            </a:r>
            <a:r>
              <a:rPr lang="en-US" baseline="0" dirty="0" err="1" smtClean="0">
                <a:latin typeface="Arial" pitchFamily="34" charset="0"/>
                <a:ea typeface="MS PGothic" pitchFamily="34" charset="-128"/>
              </a:rPr>
              <a:t>sync’ed</a:t>
            </a:r>
            <a:r>
              <a:rPr lang="en-US" baseline="0" dirty="0" smtClean="0">
                <a:latin typeface="Arial" pitchFamily="34" charset="0"/>
                <a:ea typeface="MS PGothic" pitchFamily="34" charset="-128"/>
              </a:rPr>
              <a:t> prior to initiating the failover.  Two – it ensures application-consistent recovery, regardless of the replication solution in use.  The downside of planned migrations is that it takes longer to move VMs, but this is typically a relatively minor issue since the migration can be planned ahead of time.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fld id="{FB072183-213A-4EEE-8AA0-A62AFCA11745}" type="slidenum">
              <a:rPr lang="en-US" sz="1200" smtClean="0">
                <a:solidFill>
                  <a:schemeClr val="tx1"/>
                </a:solidFill>
              </a:rPr>
              <a:pPr/>
              <a:t>3</a:t>
            </a:fld>
            <a:endParaRPr lang="en-US" sz="1200" smtClean="0">
              <a:solidFill>
                <a:schemeClr val="tx1"/>
              </a:solidFill>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ea typeface="MS PGothic" pitchFamily="34" charset="-128"/>
              </a:rPr>
              <a:t>Implementing</a:t>
            </a:r>
            <a:r>
              <a:rPr lang="en-US" baseline="0" dirty="0" smtClean="0">
                <a:latin typeface="Arial" pitchFamily="34" charset="0"/>
                <a:ea typeface="MS PGothic" pitchFamily="34" charset="-128"/>
              </a:rPr>
              <a:t> Business Continuity is like buying insurance.  You hope you’ll never have to use it.  And until you do use it, it’s an unproductive cost.  But when a disaster happens, it can be the difference between survival or bankruptcy.</a:t>
            </a:r>
          </a:p>
          <a:p>
            <a:pPr eaLnBrk="1" hangingPunct="1"/>
            <a:endParaRPr lang="en-US" baseline="0" dirty="0" smtClean="0">
              <a:latin typeface="Arial" pitchFamily="34" charset="0"/>
              <a:ea typeface="MS PGothic" pitchFamily="34" charset="-128"/>
            </a:endParaRPr>
          </a:p>
          <a:p>
            <a:pPr eaLnBrk="1" hangingPunct="1"/>
            <a:r>
              <a:rPr lang="en-US" baseline="0" dirty="0" smtClean="0">
                <a:latin typeface="Arial" pitchFamily="34" charset="0"/>
                <a:ea typeface="MS PGothic" pitchFamily="34" charset="-128"/>
              </a:rPr>
              <a:t>Over the past few years, customers have experienced many widespread disasters – including hurricanes, floods, tornadoes, earthquakes, and tsunamis.  These are the more dramatic examples that we hear about on the news, but there are also many examples of more localized outages – datacenter power outage, datacenter network down, host failures, etc.</a:t>
            </a:r>
          </a:p>
          <a:p>
            <a:pPr eaLnBrk="1" hangingPunct="1"/>
            <a:endParaRPr lang="en-US" baseline="0" dirty="0" smtClean="0">
              <a:latin typeface="Arial" pitchFamily="34" charset="0"/>
              <a:ea typeface="MS PGothic" pitchFamily="34" charset="-128"/>
            </a:endParaRPr>
          </a:p>
          <a:p>
            <a:pPr eaLnBrk="1" hangingPunct="1"/>
            <a:r>
              <a:rPr lang="en-US" baseline="0" dirty="0" smtClean="0">
                <a:latin typeface="Arial" pitchFamily="34" charset="0"/>
                <a:ea typeface="MS PGothic" pitchFamily="34" charset="-128"/>
              </a:rPr>
              <a:t>Do you need protection against these outages?  We believe it is an essential form of insurance, especially for businesses that rely on IT for day-to-day business operations.  </a:t>
            </a:r>
            <a:endParaRPr lang="en-US" dirty="0" smtClean="0">
              <a:latin typeface="Arial" pitchFamily="34" charset="0"/>
              <a:ea typeface="MS PGothic" pitchFamily="34" charset="-128"/>
            </a:endParaRPr>
          </a:p>
          <a:p>
            <a:pPr eaLnBrk="1" hangingPunct="1"/>
            <a:endParaRPr lang="en-US" dirty="0" smtClean="0">
              <a:latin typeface="Arial" pitchFamily="34" charset="0"/>
              <a:ea typeface="MS PGothic" pitchFamily="34" charset="-128"/>
            </a:endParaRPr>
          </a:p>
          <a:p>
            <a:pPr eaLnBrk="1" hangingPunct="1"/>
            <a:r>
              <a:rPr lang="en-US" dirty="0" smtClean="0">
                <a:latin typeface="Arial" pitchFamily="34" charset="0"/>
                <a:ea typeface="MS PGothic" pitchFamily="34" charset="-128"/>
              </a:rPr>
              <a:t>&lt;read</a:t>
            </a:r>
            <a:r>
              <a:rPr lang="en-US" baseline="0" dirty="0" smtClean="0">
                <a:latin typeface="Arial" pitchFamily="34" charset="0"/>
                <a:ea typeface="MS PGothic" pitchFamily="34" charset="-128"/>
              </a:rPr>
              <a:t> through a few of the quotes&gt;</a:t>
            </a:r>
            <a:endParaRPr lang="en-US" dirty="0" smtClean="0">
              <a:latin typeface="Arial" pitchFamily="34" charset="0"/>
              <a:ea typeface="MS PGothic" pitchFamily="34" charset="-128"/>
            </a:endParaRPr>
          </a:p>
          <a:p>
            <a:pPr eaLnBrk="1" hangingPunct="1"/>
            <a:endParaRPr lang="en-US" dirty="0" smtClean="0">
              <a:latin typeface="Arial" pitchFamily="34" charset="0"/>
              <a:ea typeface="MS PGothic" pitchFamily="34" charset="-128"/>
            </a:endParaRPr>
          </a:p>
          <a:p>
            <a:pPr eaLnBrk="1" hangingPunct="1"/>
            <a:r>
              <a:rPr lang="en-US" dirty="0" smtClean="0">
                <a:latin typeface="Arial" pitchFamily="34" charset="0"/>
                <a:ea typeface="MS PGothic" pitchFamily="34" charset="-128"/>
              </a:rPr>
              <a:t>Industry research has shown that companies who can’t recover their IT systems within a certain number of days after a major outage face bankruptcy.  For the rest, there are certainly some serious financial consequences to each hour of prolonged outage. </a:t>
            </a:r>
          </a:p>
          <a:p>
            <a:pPr eaLnBrk="1" hangingPunct="1"/>
            <a:endParaRPr lang="en-US" dirty="0" smtClean="0">
              <a:latin typeface="Arial" pitchFamily="34" charset="0"/>
              <a:ea typeface="MS PGothic" pitchFamily="34" charset="-128"/>
            </a:endParaRPr>
          </a:p>
          <a:p>
            <a:pPr eaLnBrk="1" hangingPunct="1"/>
            <a:r>
              <a:rPr lang="en-US" dirty="0" smtClean="0">
                <a:latin typeface="Arial" pitchFamily="34" charset="0"/>
                <a:ea typeface="MS PGothic" pitchFamily="34" charset="-128"/>
              </a:rPr>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fld id="{BD03D83A-F837-4283-9B6C-70BD0FDF00BD}" type="slidenum">
              <a:rPr lang="en-US" sz="1200" smtClean="0">
                <a:solidFill>
                  <a:srgbClr val="FFFFFF"/>
                </a:solidFill>
              </a:rPr>
              <a:pPr/>
              <a:t>23</a:t>
            </a:fld>
            <a:endParaRPr lang="en-US" sz="1200" smtClean="0">
              <a:solidFill>
                <a:srgbClr val="FFFFFF"/>
              </a:solidFill>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a typeface="MS PGothic" pitchFamily="34" charset="-128"/>
            </a:endParaRPr>
          </a:p>
          <a:p>
            <a:pPr eaLnBrk="1" hangingPunct="1"/>
            <a:r>
              <a:rPr lang="en-US" dirty="0" smtClean="0">
                <a:latin typeface="Arial" pitchFamily="34" charset="0"/>
                <a:ea typeface="MS PGothic" pitchFamily="34" charset="-128"/>
              </a:rPr>
              <a:t>Automated</a:t>
            </a:r>
            <a:r>
              <a:rPr lang="en-US" baseline="0" dirty="0" smtClean="0">
                <a:latin typeface="Arial" pitchFamily="34" charset="0"/>
                <a:ea typeface="MS PGothic" pitchFamily="34" charset="-128"/>
              </a:rPr>
              <a:t> failback enables bi-directional migrations, so that VMs can automatically be migrated back to their original site with minimal user intervention.  This is particularly useful to streamline frequent back-and-forth migrations between two sites.</a:t>
            </a:r>
          </a:p>
          <a:p>
            <a:pPr eaLnBrk="1" hangingPunct="1"/>
            <a:endParaRPr lang="en-US" baseline="0" dirty="0" smtClean="0">
              <a:latin typeface="Arial" pitchFamily="34" charset="0"/>
              <a:ea typeface="MS PGothic" pitchFamily="34" charset="-128"/>
            </a:endParaRPr>
          </a:p>
          <a:p>
            <a:pPr eaLnBrk="1" hangingPunct="1"/>
            <a:r>
              <a:rPr lang="en-US" baseline="0" dirty="0" smtClean="0">
                <a:latin typeface="Arial" pitchFamily="34" charset="0"/>
                <a:ea typeface="MS PGothic" pitchFamily="34" charset="-128"/>
              </a:rPr>
              <a:t>Automated failback consists of two steps.  First, applications are ‘re-protected’ from the failover site to the original site by reversing replication.  SRM automatically coordinates replication activities with the storage-array so that the user is shielded from manually having to initiate the reversal of replication.</a:t>
            </a:r>
          </a:p>
          <a:p>
            <a:pPr eaLnBrk="1" hangingPunct="1"/>
            <a:endParaRPr lang="en-US" baseline="0" dirty="0" smtClean="0">
              <a:latin typeface="Arial" pitchFamily="34" charset="0"/>
              <a:ea typeface="MS PGothic" pitchFamily="34" charset="-128"/>
            </a:endParaRPr>
          </a:p>
          <a:p>
            <a:pPr eaLnBrk="1" hangingPunct="1"/>
            <a:r>
              <a:rPr lang="en-US" baseline="0" dirty="0" smtClean="0">
                <a:latin typeface="Arial" pitchFamily="34" charset="0"/>
                <a:ea typeface="MS PGothic" pitchFamily="34" charset="-128"/>
              </a:rPr>
              <a:t>Secondly, SRM executes the original recovery plan in reverse direction.  This eliminates the need to create a brand new recovery plan for failback.</a:t>
            </a:r>
          </a:p>
          <a:p>
            <a:pPr eaLnBrk="1" hangingPunct="1"/>
            <a:endParaRPr lang="en-US" baseline="0" dirty="0" smtClean="0">
              <a:latin typeface="Arial" pitchFamily="34" charset="0"/>
              <a:ea typeface="MS PGothic" pitchFamily="34" charset="-128"/>
            </a:endParaRPr>
          </a:p>
          <a:p>
            <a:pPr eaLnBrk="1" hangingPunct="1"/>
            <a:r>
              <a:rPr lang="en-US" baseline="0" dirty="0" smtClean="0">
                <a:latin typeface="Arial" pitchFamily="34" charset="0"/>
                <a:ea typeface="MS PGothic" pitchFamily="34" charset="-128"/>
              </a:rPr>
              <a:t>Automated failback does have a few restrictions.  It can only be used if Site A has not been destroyed and rebuilt.  If Site A has undergone major changes, SRM will not be able to automate the failback process because it is unaware of those changes.  At this time, automated failback is also unavailable with </a:t>
            </a:r>
            <a:r>
              <a:rPr lang="en-US" baseline="0" dirty="0" err="1" smtClean="0">
                <a:latin typeface="Arial" pitchFamily="34" charset="0"/>
                <a:ea typeface="MS PGothic" pitchFamily="34" charset="-128"/>
              </a:rPr>
              <a:t>vSphere</a:t>
            </a:r>
            <a:r>
              <a:rPr lang="en-US" baseline="0" dirty="0" smtClean="0">
                <a:latin typeface="Arial" pitchFamily="34" charset="0"/>
                <a:ea typeface="MS PGothic" pitchFamily="34" charset="-128"/>
              </a:rPr>
              <a:t> Replication.</a:t>
            </a:r>
            <a:endParaRPr lang="en-US" dirty="0" smtClean="0">
              <a:latin typeface="Arial" pitchFamily="34" charset="0"/>
              <a:ea typeface="MS PGothic"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baseline="0" dirty="0" smtClean="0"/>
          </a:p>
          <a:p>
            <a:pPr>
              <a:buFontTx/>
              <a:buNone/>
            </a:pPr>
            <a:r>
              <a:rPr lang="en-US" dirty="0" smtClean="0"/>
              <a:t>VMware provides a lot of information</a:t>
            </a:r>
            <a:r>
              <a:rPr lang="en-US" baseline="0" dirty="0" smtClean="0"/>
              <a:t> on the web to help customers implement SRM.  A free 60-day evaluation copy is also downloadable from the web.  Finally, there is an excellent book by Mike Laverick on ‘Administering VMware Site Recovery Manager’.</a:t>
            </a:r>
            <a:endParaRPr lang="en-US" dirty="0"/>
          </a:p>
        </p:txBody>
      </p:sp>
      <p:sp>
        <p:nvSpPr>
          <p:cNvPr id="4" name="Slide Number Placeholder 3"/>
          <p:cNvSpPr>
            <a:spLocks noGrp="1"/>
          </p:cNvSpPr>
          <p:nvPr>
            <p:ph type="sldNum" sz="quarter" idx="10"/>
          </p:nvPr>
        </p:nvSpPr>
        <p:spPr/>
        <p:txBody>
          <a:bodyPr/>
          <a:lstStyle/>
          <a:p>
            <a:pPr>
              <a:defRPr/>
            </a:pPr>
            <a:fld id="{452B73DD-9601-40DD-A7A7-4A6030958BB0}" type="slidenum">
              <a:rPr lang="en-US" smtClean="0"/>
              <a:pPr>
                <a:defRPr/>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fld id="{D7A56F53-AAF8-4956-A9CC-FCD0A786F3CE}" type="slidenum">
              <a:rPr lang="en-US" sz="1200" smtClean="0">
                <a:solidFill>
                  <a:schemeClr val="tx1"/>
                </a:solidFill>
              </a:rPr>
              <a:pPr/>
              <a:t>25</a:t>
            </a:fld>
            <a:endParaRPr lang="en-US" sz="1200" smtClean="0">
              <a:solidFill>
                <a:schemeClr val="tx1"/>
              </a:solidFill>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84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a:buFont typeface="Wingdings" pitchFamily="2" charset="2"/>
              <a:buNone/>
            </a:pPr>
            <a:fld id="{72D115BF-E709-40E9-93BA-0472C6CAD581}" type="slidenum">
              <a:rPr lang="en-US" sz="1200" smtClean="0">
                <a:solidFill>
                  <a:srgbClr val="000000"/>
                </a:solidFill>
                <a:latin typeface="Times New Roman" pitchFamily="18" charset="0"/>
              </a:rPr>
              <a:pPr>
                <a:buFont typeface="Wingdings" pitchFamily="2" charset="2"/>
                <a:buNone/>
              </a:pPr>
              <a:t>4</a:t>
            </a:fld>
            <a:endParaRPr lang="en-US" sz="1200" smtClean="0">
              <a:solidFill>
                <a:srgbClr val="000000"/>
              </a:solidFill>
              <a:latin typeface="Times New Roman" pitchFamily="18" charset="0"/>
            </a:endParaRPr>
          </a:p>
        </p:txBody>
      </p:sp>
      <p:sp>
        <p:nvSpPr>
          <p:cNvPr id="188419" name="Text Box 1"/>
          <p:cNvSpPr txBox="1">
            <a:spLocks noChangeArrowheads="1"/>
          </p:cNvSpPr>
          <p:nvPr/>
        </p:nvSpPr>
        <p:spPr bwMode="auto">
          <a:xfrm>
            <a:off x="3963988" y="88185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001" tIns="46681" rIns="93001" bIns="46681" anchor="b"/>
          <a:lstStyle>
            <a:lvl1pPr eaLnBrk="0" hangingPunct="0">
              <a:tabLst>
                <a:tab pos="0" algn="l"/>
                <a:tab pos="917575" algn="l"/>
                <a:tab pos="1836738" algn="l"/>
                <a:tab pos="2755900" algn="l"/>
                <a:tab pos="3675063" algn="l"/>
                <a:tab pos="4594225" algn="l"/>
                <a:tab pos="5513388" algn="l"/>
                <a:tab pos="6432550" algn="l"/>
                <a:tab pos="7351713" algn="l"/>
                <a:tab pos="8270875" algn="l"/>
                <a:tab pos="9190038" algn="l"/>
                <a:tab pos="10109200" algn="l"/>
              </a:tabLst>
              <a:defRPr sz="2400">
                <a:solidFill>
                  <a:srgbClr val="0095D3"/>
                </a:solidFill>
                <a:latin typeface="Arial" pitchFamily="34" charset="0"/>
                <a:ea typeface="MS PGothic" pitchFamily="34" charset="-128"/>
              </a:defRPr>
            </a:lvl1pPr>
            <a:lvl2pPr marL="742950" indent="-285750" eaLnBrk="0" hangingPunct="0">
              <a:tabLst>
                <a:tab pos="0" algn="l"/>
                <a:tab pos="917575" algn="l"/>
                <a:tab pos="1836738" algn="l"/>
                <a:tab pos="2755900" algn="l"/>
                <a:tab pos="3675063" algn="l"/>
                <a:tab pos="4594225" algn="l"/>
                <a:tab pos="5513388" algn="l"/>
                <a:tab pos="6432550" algn="l"/>
                <a:tab pos="7351713" algn="l"/>
                <a:tab pos="8270875" algn="l"/>
                <a:tab pos="9190038" algn="l"/>
                <a:tab pos="10109200" algn="l"/>
              </a:tabLst>
              <a:defRPr sz="2400">
                <a:solidFill>
                  <a:srgbClr val="0095D3"/>
                </a:solidFill>
                <a:latin typeface="Arial" pitchFamily="34" charset="0"/>
                <a:ea typeface="MS PGothic" pitchFamily="34" charset="-128"/>
              </a:defRPr>
            </a:lvl2pPr>
            <a:lvl3pPr marL="1143000" indent="-228600" eaLnBrk="0" hangingPunct="0">
              <a:tabLst>
                <a:tab pos="0" algn="l"/>
                <a:tab pos="917575" algn="l"/>
                <a:tab pos="1836738" algn="l"/>
                <a:tab pos="2755900" algn="l"/>
                <a:tab pos="3675063" algn="l"/>
                <a:tab pos="4594225" algn="l"/>
                <a:tab pos="5513388" algn="l"/>
                <a:tab pos="6432550" algn="l"/>
                <a:tab pos="7351713" algn="l"/>
                <a:tab pos="8270875" algn="l"/>
                <a:tab pos="9190038" algn="l"/>
                <a:tab pos="10109200" algn="l"/>
              </a:tabLst>
              <a:defRPr sz="2400">
                <a:solidFill>
                  <a:srgbClr val="0095D3"/>
                </a:solidFill>
                <a:latin typeface="Arial" pitchFamily="34" charset="0"/>
                <a:ea typeface="MS PGothic" pitchFamily="34" charset="-128"/>
              </a:defRPr>
            </a:lvl3pPr>
            <a:lvl4pPr marL="1600200" indent="-228600" eaLnBrk="0" hangingPunct="0">
              <a:tabLst>
                <a:tab pos="0" algn="l"/>
                <a:tab pos="917575" algn="l"/>
                <a:tab pos="1836738" algn="l"/>
                <a:tab pos="2755900" algn="l"/>
                <a:tab pos="3675063" algn="l"/>
                <a:tab pos="4594225" algn="l"/>
                <a:tab pos="5513388" algn="l"/>
                <a:tab pos="6432550" algn="l"/>
                <a:tab pos="7351713" algn="l"/>
                <a:tab pos="8270875" algn="l"/>
                <a:tab pos="9190038" algn="l"/>
                <a:tab pos="10109200" algn="l"/>
              </a:tabLst>
              <a:defRPr sz="2400">
                <a:solidFill>
                  <a:srgbClr val="0095D3"/>
                </a:solidFill>
                <a:latin typeface="Arial" pitchFamily="34" charset="0"/>
                <a:ea typeface="MS PGothic" pitchFamily="34" charset="-128"/>
              </a:defRPr>
            </a:lvl4pPr>
            <a:lvl5pPr marL="2057400" indent="-228600" eaLnBrk="0" hangingPunct="0">
              <a:tabLst>
                <a:tab pos="0" algn="l"/>
                <a:tab pos="917575" algn="l"/>
                <a:tab pos="1836738" algn="l"/>
                <a:tab pos="2755900" algn="l"/>
                <a:tab pos="3675063" algn="l"/>
                <a:tab pos="4594225" algn="l"/>
                <a:tab pos="5513388" algn="l"/>
                <a:tab pos="6432550" algn="l"/>
                <a:tab pos="7351713" algn="l"/>
                <a:tab pos="8270875" algn="l"/>
                <a:tab pos="9190038" algn="l"/>
                <a:tab pos="10109200" algn="l"/>
              </a:tabLst>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7575" algn="l"/>
                <a:tab pos="1836738" algn="l"/>
                <a:tab pos="2755900" algn="l"/>
                <a:tab pos="3675063" algn="l"/>
                <a:tab pos="4594225" algn="l"/>
                <a:tab pos="5513388" algn="l"/>
                <a:tab pos="6432550" algn="l"/>
                <a:tab pos="7351713" algn="l"/>
                <a:tab pos="8270875" algn="l"/>
                <a:tab pos="9190038" algn="l"/>
                <a:tab pos="10109200" algn="l"/>
              </a:tabLs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7575" algn="l"/>
                <a:tab pos="1836738" algn="l"/>
                <a:tab pos="2755900" algn="l"/>
                <a:tab pos="3675063" algn="l"/>
                <a:tab pos="4594225" algn="l"/>
                <a:tab pos="5513388" algn="l"/>
                <a:tab pos="6432550" algn="l"/>
                <a:tab pos="7351713" algn="l"/>
                <a:tab pos="8270875" algn="l"/>
                <a:tab pos="9190038" algn="l"/>
                <a:tab pos="10109200" algn="l"/>
              </a:tabLs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7575" algn="l"/>
                <a:tab pos="1836738" algn="l"/>
                <a:tab pos="2755900" algn="l"/>
                <a:tab pos="3675063" algn="l"/>
                <a:tab pos="4594225" algn="l"/>
                <a:tab pos="5513388" algn="l"/>
                <a:tab pos="6432550" algn="l"/>
                <a:tab pos="7351713" algn="l"/>
                <a:tab pos="8270875" algn="l"/>
                <a:tab pos="9190038" algn="l"/>
                <a:tab pos="10109200" algn="l"/>
              </a:tabLs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7575" algn="l"/>
                <a:tab pos="1836738" algn="l"/>
                <a:tab pos="2755900" algn="l"/>
                <a:tab pos="3675063" algn="l"/>
                <a:tab pos="4594225" algn="l"/>
                <a:tab pos="5513388" algn="l"/>
                <a:tab pos="6432550" algn="l"/>
                <a:tab pos="7351713" algn="l"/>
                <a:tab pos="8270875" algn="l"/>
                <a:tab pos="9190038" algn="l"/>
                <a:tab pos="10109200" algn="l"/>
              </a:tabLst>
              <a:defRPr sz="2400">
                <a:solidFill>
                  <a:srgbClr val="0095D3"/>
                </a:solidFill>
                <a:latin typeface="Arial" pitchFamily="34" charset="0"/>
                <a:ea typeface="MS PGothic" pitchFamily="34" charset="-128"/>
              </a:defRPr>
            </a:lvl9pPr>
          </a:lstStyle>
          <a:p>
            <a:pPr algn="r" eaLnBrk="1" hangingPunct="1">
              <a:buSzPct val="100000"/>
            </a:pPr>
            <a:fld id="{B733F642-91A0-4578-801E-6F708D4C946D}" type="slidenum">
              <a:rPr lang="en-US" sz="1000" i="1">
                <a:solidFill>
                  <a:srgbClr val="666666"/>
                </a:solidFill>
              </a:rPr>
              <a:pPr algn="r" eaLnBrk="1" hangingPunct="1">
                <a:buSzPct val="100000"/>
              </a:pPr>
              <a:t>4</a:t>
            </a:fld>
            <a:endParaRPr lang="en-US" sz="1000" i="1">
              <a:solidFill>
                <a:srgbClr val="666666"/>
              </a:solidFill>
            </a:endParaRPr>
          </a:p>
        </p:txBody>
      </p:sp>
      <p:sp>
        <p:nvSpPr>
          <p:cNvPr id="188420" name="Text Box 2"/>
          <p:cNvSpPr txBox="1">
            <a:spLocks noChangeArrowheads="1"/>
          </p:cNvSpPr>
          <p:nvPr/>
        </p:nvSpPr>
        <p:spPr bwMode="auto">
          <a:xfrm>
            <a:off x="3963988" y="88185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001" tIns="46681" rIns="93001" bIns="46681" anchor="b"/>
          <a:lstStyle>
            <a:lvl1pPr eaLnBrk="0" hangingPunct="0">
              <a:tabLst>
                <a:tab pos="0" algn="l"/>
                <a:tab pos="917575" algn="l"/>
                <a:tab pos="1836738" algn="l"/>
                <a:tab pos="2755900" algn="l"/>
                <a:tab pos="3675063" algn="l"/>
                <a:tab pos="4594225" algn="l"/>
                <a:tab pos="5513388" algn="l"/>
                <a:tab pos="6432550" algn="l"/>
                <a:tab pos="7351713" algn="l"/>
                <a:tab pos="8270875" algn="l"/>
                <a:tab pos="9190038" algn="l"/>
                <a:tab pos="10109200" algn="l"/>
              </a:tabLst>
              <a:defRPr sz="2400">
                <a:solidFill>
                  <a:srgbClr val="0095D3"/>
                </a:solidFill>
                <a:latin typeface="Arial" pitchFamily="34" charset="0"/>
                <a:ea typeface="MS PGothic" pitchFamily="34" charset="-128"/>
              </a:defRPr>
            </a:lvl1pPr>
            <a:lvl2pPr marL="742950" indent="-285750" eaLnBrk="0" hangingPunct="0">
              <a:tabLst>
                <a:tab pos="0" algn="l"/>
                <a:tab pos="917575" algn="l"/>
                <a:tab pos="1836738" algn="l"/>
                <a:tab pos="2755900" algn="l"/>
                <a:tab pos="3675063" algn="l"/>
                <a:tab pos="4594225" algn="l"/>
                <a:tab pos="5513388" algn="l"/>
                <a:tab pos="6432550" algn="l"/>
                <a:tab pos="7351713" algn="l"/>
                <a:tab pos="8270875" algn="l"/>
                <a:tab pos="9190038" algn="l"/>
                <a:tab pos="10109200" algn="l"/>
              </a:tabLst>
              <a:defRPr sz="2400">
                <a:solidFill>
                  <a:srgbClr val="0095D3"/>
                </a:solidFill>
                <a:latin typeface="Arial" pitchFamily="34" charset="0"/>
                <a:ea typeface="MS PGothic" pitchFamily="34" charset="-128"/>
              </a:defRPr>
            </a:lvl2pPr>
            <a:lvl3pPr marL="1143000" indent="-228600" eaLnBrk="0" hangingPunct="0">
              <a:tabLst>
                <a:tab pos="0" algn="l"/>
                <a:tab pos="917575" algn="l"/>
                <a:tab pos="1836738" algn="l"/>
                <a:tab pos="2755900" algn="l"/>
                <a:tab pos="3675063" algn="l"/>
                <a:tab pos="4594225" algn="l"/>
                <a:tab pos="5513388" algn="l"/>
                <a:tab pos="6432550" algn="l"/>
                <a:tab pos="7351713" algn="l"/>
                <a:tab pos="8270875" algn="l"/>
                <a:tab pos="9190038" algn="l"/>
                <a:tab pos="10109200" algn="l"/>
              </a:tabLst>
              <a:defRPr sz="2400">
                <a:solidFill>
                  <a:srgbClr val="0095D3"/>
                </a:solidFill>
                <a:latin typeface="Arial" pitchFamily="34" charset="0"/>
                <a:ea typeface="MS PGothic" pitchFamily="34" charset="-128"/>
              </a:defRPr>
            </a:lvl3pPr>
            <a:lvl4pPr marL="1600200" indent="-228600" eaLnBrk="0" hangingPunct="0">
              <a:tabLst>
                <a:tab pos="0" algn="l"/>
                <a:tab pos="917575" algn="l"/>
                <a:tab pos="1836738" algn="l"/>
                <a:tab pos="2755900" algn="l"/>
                <a:tab pos="3675063" algn="l"/>
                <a:tab pos="4594225" algn="l"/>
                <a:tab pos="5513388" algn="l"/>
                <a:tab pos="6432550" algn="l"/>
                <a:tab pos="7351713" algn="l"/>
                <a:tab pos="8270875" algn="l"/>
                <a:tab pos="9190038" algn="l"/>
                <a:tab pos="10109200" algn="l"/>
              </a:tabLst>
              <a:defRPr sz="2400">
                <a:solidFill>
                  <a:srgbClr val="0095D3"/>
                </a:solidFill>
                <a:latin typeface="Arial" pitchFamily="34" charset="0"/>
                <a:ea typeface="MS PGothic" pitchFamily="34" charset="-128"/>
              </a:defRPr>
            </a:lvl4pPr>
            <a:lvl5pPr marL="2057400" indent="-228600" eaLnBrk="0" hangingPunct="0">
              <a:tabLst>
                <a:tab pos="0" algn="l"/>
                <a:tab pos="917575" algn="l"/>
                <a:tab pos="1836738" algn="l"/>
                <a:tab pos="2755900" algn="l"/>
                <a:tab pos="3675063" algn="l"/>
                <a:tab pos="4594225" algn="l"/>
                <a:tab pos="5513388" algn="l"/>
                <a:tab pos="6432550" algn="l"/>
                <a:tab pos="7351713" algn="l"/>
                <a:tab pos="8270875" algn="l"/>
                <a:tab pos="9190038" algn="l"/>
                <a:tab pos="10109200" algn="l"/>
              </a:tabLst>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7575" algn="l"/>
                <a:tab pos="1836738" algn="l"/>
                <a:tab pos="2755900" algn="l"/>
                <a:tab pos="3675063" algn="l"/>
                <a:tab pos="4594225" algn="l"/>
                <a:tab pos="5513388" algn="l"/>
                <a:tab pos="6432550" algn="l"/>
                <a:tab pos="7351713" algn="l"/>
                <a:tab pos="8270875" algn="l"/>
                <a:tab pos="9190038" algn="l"/>
                <a:tab pos="10109200" algn="l"/>
              </a:tabLs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7575" algn="l"/>
                <a:tab pos="1836738" algn="l"/>
                <a:tab pos="2755900" algn="l"/>
                <a:tab pos="3675063" algn="l"/>
                <a:tab pos="4594225" algn="l"/>
                <a:tab pos="5513388" algn="l"/>
                <a:tab pos="6432550" algn="l"/>
                <a:tab pos="7351713" algn="l"/>
                <a:tab pos="8270875" algn="l"/>
                <a:tab pos="9190038" algn="l"/>
                <a:tab pos="10109200" algn="l"/>
              </a:tabLs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7575" algn="l"/>
                <a:tab pos="1836738" algn="l"/>
                <a:tab pos="2755900" algn="l"/>
                <a:tab pos="3675063" algn="l"/>
                <a:tab pos="4594225" algn="l"/>
                <a:tab pos="5513388" algn="l"/>
                <a:tab pos="6432550" algn="l"/>
                <a:tab pos="7351713" algn="l"/>
                <a:tab pos="8270875" algn="l"/>
                <a:tab pos="9190038" algn="l"/>
                <a:tab pos="10109200" algn="l"/>
              </a:tabLs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7575" algn="l"/>
                <a:tab pos="1836738" algn="l"/>
                <a:tab pos="2755900" algn="l"/>
                <a:tab pos="3675063" algn="l"/>
                <a:tab pos="4594225" algn="l"/>
                <a:tab pos="5513388" algn="l"/>
                <a:tab pos="6432550" algn="l"/>
                <a:tab pos="7351713" algn="l"/>
                <a:tab pos="8270875" algn="l"/>
                <a:tab pos="9190038" algn="l"/>
                <a:tab pos="10109200" algn="l"/>
              </a:tabLst>
              <a:defRPr sz="2400">
                <a:solidFill>
                  <a:srgbClr val="0095D3"/>
                </a:solidFill>
                <a:latin typeface="Arial" pitchFamily="34" charset="0"/>
                <a:ea typeface="MS PGothic" pitchFamily="34" charset="-128"/>
              </a:defRPr>
            </a:lvl9pPr>
          </a:lstStyle>
          <a:p>
            <a:pPr algn="r" eaLnBrk="1" hangingPunct="1">
              <a:buSzPct val="100000"/>
            </a:pPr>
            <a:fld id="{49918F1E-1FB9-484B-924B-B76BF3E33E5E}" type="slidenum">
              <a:rPr lang="en-US" sz="1000" i="1">
                <a:solidFill>
                  <a:srgbClr val="666666"/>
                </a:solidFill>
              </a:rPr>
              <a:pPr algn="r" eaLnBrk="1" hangingPunct="1">
                <a:buSzPct val="100000"/>
              </a:pPr>
              <a:t>4</a:t>
            </a:fld>
            <a:endParaRPr lang="en-US" sz="1000" i="1">
              <a:solidFill>
                <a:srgbClr val="666666"/>
              </a:solidFill>
            </a:endParaRPr>
          </a:p>
        </p:txBody>
      </p:sp>
      <p:sp>
        <p:nvSpPr>
          <p:cNvPr id="188421" name="Rectangle 3"/>
          <p:cNvSpPr>
            <a:spLocks noGrp="1" noRot="1" noChangeAspect="1" noChangeArrowheads="1" noTextEdit="1"/>
          </p:cNvSpPr>
          <p:nvPr>
            <p:ph type="sldImg"/>
          </p:nvPr>
        </p:nvSpPr>
        <p:spPr>
          <a:xfrm>
            <a:off x="1179513" y="696913"/>
            <a:ext cx="4641850" cy="3481387"/>
          </a:xfrm>
          <a:solidFill>
            <a:srgbClr val="FFFFFF"/>
          </a:solidFill>
          <a:ln/>
        </p:spPr>
      </p:sp>
      <p:sp>
        <p:nvSpPr>
          <p:cNvPr id="188422" name="Text Box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01" tIns="46681" rIns="93001" bIns="46681"/>
          <a:lstStyle/>
          <a:p>
            <a:pPr indent="-169863" eaLnBrk="1" hangingPunct="1">
              <a:spcAft>
                <a:spcPts val="313"/>
              </a:spcAft>
              <a:tabLst>
                <a:tab pos="915988" algn="l"/>
                <a:tab pos="1835150" algn="l"/>
                <a:tab pos="2754313" algn="l"/>
                <a:tab pos="3673475" algn="l"/>
                <a:tab pos="4592638" algn="l"/>
                <a:tab pos="5511800" algn="l"/>
                <a:tab pos="6430963" algn="l"/>
                <a:tab pos="7350125" algn="l"/>
                <a:tab pos="8269288" algn="l"/>
                <a:tab pos="9188450" algn="l"/>
                <a:tab pos="10107613" algn="l"/>
              </a:tabLst>
            </a:pPr>
            <a:endParaRPr lang="en-US" dirty="0" smtClean="0">
              <a:solidFill>
                <a:srgbClr val="333333"/>
              </a:solidFill>
              <a:latin typeface="Arial" pitchFamily="34" charset="0"/>
              <a:ea typeface="MS PGothic" pitchFamily="34" charset="-128"/>
              <a:cs typeface="Arial" pitchFamily="34" charset="0"/>
            </a:endParaRPr>
          </a:p>
          <a:p>
            <a:pPr indent="-169863" eaLnBrk="1" hangingPunct="1">
              <a:spcAft>
                <a:spcPts val="313"/>
              </a:spcAft>
              <a:tabLst>
                <a:tab pos="915988" algn="l"/>
                <a:tab pos="1835150" algn="l"/>
                <a:tab pos="2754313" algn="l"/>
                <a:tab pos="3673475" algn="l"/>
                <a:tab pos="4592638" algn="l"/>
                <a:tab pos="5511800" algn="l"/>
                <a:tab pos="6430963" algn="l"/>
                <a:tab pos="7350125" algn="l"/>
                <a:tab pos="8269288" algn="l"/>
                <a:tab pos="9188450" algn="l"/>
                <a:tab pos="10107613" algn="l"/>
              </a:tabLst>
            </a:pPr>
            <a:r>
              <a:rPr lang="en-US" baseline="0" dirty="0" err="1" smtClean="0">
                <a:solidFill>
                  <a:srgbClr val="333333"/>
                </a:solidFill>
                <a:latin typeface="Arial" pitchFamily="34" charset="0"/>
                <a:ea typeface="MS PGothic" pitchFamily="34" charset="-128"/>
                <a:cs typeface="Arial" pitchFamily="34" charset="0"/>
              </a:rPr>
              <a:t>vSphere</a:t>
            </a:r>
            <a:r>
              <a:rPr lang="en-US" baseline="0" dirty="0" smtClean="0">
                <a:solidFill>
                  <a:srgbClr val="333333"/>
                </a:solidFill>
                <a:latin typeface="Arial" pitchFamily="34" charset="0"/>
                <a:ea typeface="MS PGothic" pitchFamily="34" charset="-128"/>
                <a:cs typeface="Arial" pitchFamily="34" charset="0"/>
              </a:rPr>
              <a:t> is increasingly being used to run larger, business critical applications.  For example, in the VMware customer base, 47% of MS SQL instances are running in virtual machines, 28% of Oracle databases, and 28% of SAP instances.  We are seeing these numbers increase rapidly year over year, and </a:t>
            </a:r>
            <a:r>
              <a:rPr lang="en-US" baseline="0" dirty="0" err="1" smtClean="0">
                <a:solidFill>
                  <a:srgbClr val="333333"/>
                </a:solidFill>
                <a:latin typeface="Arial" pitchFamily="34" charset="0"/>
                <a:ea typeface="MS PGothic" pitchFamily="34" charset="-128"/>
                <a:cs typeface="Arial" pitchFamily="34" charset="0"/>
              </a:rPr>
              <a:t>vSphere</a:t>
            </a:r>
            <a:r>
              <a:rPr lang="en-US" baseline="0" dirty="0" smtClean="0">
                <a:solidFill>
                  <a:srgbClr val="333333"/>
                </a:solidFill>
                <a:latin typeface="Arial" pitchFamily="34" charset="0"/>
                <a:ea typeface="MS PGothic" pitchFamily="34" charset="-128"/>
                <a:cs typeface="Arial" pitchFamily="34" charset="0"/>
              </a:rPr>
              <a:t> is rapidly becoming the standard platform for these applications.</a:t>
            </a:r>
          </a:p>
          <a:p>
            <a:pPr indent="-169863" eaLnBrk="1" hangingPunct="1">
              <a:spcAft>
                <a:spcPts val="313"/>
              </a:spcAft>
              <a:tabLst>
                <a:tab pos="915988" algn="l"/>
                <a:tab pos="1835150" algn="l"/>
                <a:tab pos="2754313" algn="l"/>
                <a:tab pos="3673475" algn="l"/>
                <a:tab pos="4592638" algn="l"/>
                <a:tab pos="5511800" algn="l"/>
                <a:tab pos="6430963" algn="l"/>
                <a:tab pos="7350125" algn="l"/>
                <a:tab pos="8269288" algn="l"/>
                <a:tab pos="9188450" algn="l"/>
                <a:tab pos="10107613" algn="l"/>
              </a:tabLst>
            </a:pPr>
            <a:endParaRPr lang="en-US" baseline="0" dirty="0" smtClean="0">
              <a:solidFill>
                <a:srgbClr val="333333"/>
              </a:solidFill>
              <a:latin typeface="Arial" pitchFamily="34" charset="0"/>
              <a:ea typeface="MS PGothic" pitchFamily="34" charset="-128"/>
              <a:cs typeface="Arial" pitchFamily="34" charset="0"/>
            </a:endParaRPr>
          </a:p>
          <a:p>
            <a:pPr indent="-169863" eaLnBrk="1" hangingPunct="1">
              <a:spcAft>
                <a:spcPts val="313"/>
              </a:spcAft>
              <a:tabLst>
                <a:tab pos="915988" algn="l"/>
                <a:tab pos="1835150" algn="l"/>
                <a:tab pos="2754313" algn="l"/>
                <a:tab pos="3673475" algn="l"/>
                <a:tab pos="4592638" algn="l"/>
                <a:tab pos="5511800" algn="l"/>
                <a:tab pos="6430963" algn="l"/>
                <a:tab pos="7350125" algn="l"/>
                <a:tab pos="8269288" algn="l"/>
                <a:tab pos="9188450" algn="l"/>
                <a:tab pos="10107613" algn="l"/>
              </a:tabLst>
            </a:pPr>
            <a:r>
              <a:rPr lang="en-US" baseline="0" dirty="0" smtClean="0">
                <a:solidFill>
                  <a:srgbClr val="333333"/>
                </a:solidFill>
                <a:latin typeface="Arial" pitchFamily="34" charset="0"/>
                <a:ea typeface="MS PGothic" pitchFamily="34" charset="-128"/>
                <a:cs typeface="Arial" pitchFamily="34" charset="0"/>
              </a:rPr>
              <a:t>With the rapid adoption of </a:t>
            </a:r>
            <a:r>
              <a:rPr lang="en-US" baseline="0" dirty="0" err="1" smtClean="0">
                <a:solidFill>
                  <a:srgbClr val="333333"/>
                </a:solidFill>
                <a:latin typeface="Arial" pitchFamily="34" charset="0"/>
                <a:ea typeface="MS PGothic" pitchFamily="34" charset="-128"/>
                <a:cs typeface="Arial" pitchFamily="34" charset="0"/>
              </a:rPr>
              <a:t>vSphere</a:t>
            </a:r>
            <a:r>
              <a:rPr lang="en-US" baseline="0" dirty="0" smtClean="0">
                <a:solidFill>
                  <a:srgbClr val="333333"/>
                </a:solidFill>
                <a:latin typeface="Arial" pitchFamily="34" charset="0"/>
                <a:ea typeface="MS PGothic" pitchFamily="34" charset="-128"/>
                <a:cs typeface="Arial" pitchFamily="34" charset="0"/>
              </a:rPr>
              <a:t> for business-critical applications, the need for strong business-continuity solutions increases.  Customers need robust solutions for local availability, data protection, and disaster recovery.  From a disaster recovery standpoint, average Recovery Time Objectives (RTOs) have been continually decreasing, from an average of more than 24 hours just a few years ago, to less than 12 hours today.  </a:t>
            </a:r>
            <a:endParaRPr lang="en-US" dirty="0" smtClean="0">
              <a:solidFill>
                <a:srgbClr val="333333"/>
              </a:solidFill>
              <a:latin typeface="Arial" pitchFamily="34" charset="0"/>
              <a:ea typeface="MS PGothic" pitchFamily="34" charset="-128"/>
              <a:cs typeface="Arial" pitchFamily="34" charset="0"/>
            </a:endParaRPr>
          </a:p>
          <a:p>
            <a:pPr indent="-169863" eaLnBrk="1" hangingPunct="1">
              <a:spcAft>
                <a:spcPts val="313"/>
              </a:spcAft>
              <a:tabLst>
                <a:tab pos="915988" algn="l"/>
                <a:tab pos="1835150" algn="l"/>
                <a:tab pos="2754313" algn="l"/>
                <a:tab pos="3673475" algn="l"/>
                <a:tab pos="4592638" algn="l"/>
                <a:tab pos="5511800" algn="l"/>
                <a:tab pos="6430963" algn="l"/>
                <a:tab pos="7350125" algn="l"/>
                <a:tab pos="8269288" algn="l"/>
                <a:tab pos="9188450" algn="l"/>
                <a:tab pos="10107613" algn="l"/>
              </a:tabLst>
            </a:pPr>
            <a:endParaRPr lang="en-US" dirty="0" smtClean="0">
              <a:solidFill>
                <a:srgbClr val="333333"/>
              </a:solidFill>
              <a:latin typeface="Arial" pitchFamily="34" charset="0"/>
              <a:ea typeface="MS PGothic" pitchFamily="34" charset="-128"/>
              <a:cs typeface="Arial" pitchFamily="34" charset="0"/>
            </a:endParaRPr>
          </a:p>
          <a:p>
            <a:pPr indent="-169863" eaLnBrk="1" hangingPunct="1">
              <a:spcAft>
                <a:spcPts val="313"/>
              </a:spcAft>
              <a:tabLst>
                <a:tab pos="915988" algn="l"/>
                <a:tab pos="1835150" algn="l"/>
                <a:tab pos="2754313" algn="l"/>
                <a:tab pos="3673475" algn="l"/>
                <a:tab pos="4592638" algn="l"/>
                <a:tab pos="5511800" algn="l"/>
                <a:tab pos="6430963" algn="l"/>
                <a:tab pos="7350125" algn="l"/>
                <a:tab pos="8269288" algn="l"/>
                <a:tab pos="9188450" algn="l"/>
                <a:tab pos="10107613" algn="l"/>
              </a:tabLst>
            </a:pPr>
            <a:endParaRPr lang="en-US" dirty="0" smtClean="0">
              <a:solidFill>
                <a:srgbClr val="333333"/>
              </a:solidFill>
              <a:latin typeface="Arial" pitchFamily="34" charset="0"/>
              <a:ea typeface="MS PGothic" pitchFamily="34" charset="-128"/>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169863" eaLnBrk="1" hangingPunct="1">
              <a:spcAft>
                <a:spcPts val="313"/>
              </a:spcAft>
              <a:tabLst>
                <a:tab pos="915988" algn="l"/>
                <a:tab pos="1835150" algn="l"/>
                <a:tab pos="2754313" algn="l"/>
                <a:tab pos="3673475" algn="l"/>
                <a:tab pos="4592638" algn="l"/>
                <a:tab pos="5511800" algn="l"/>
                <a:tab pos="6430963" algn="l"/>
                <a:tab pos="7350125" algn="l"/>
                <a:tab pos="8269288" algn="l"/>
                <a:tab pos="9188450" algn="l"/>
                <a:tab pos="10107613" algn="l"/>
              </a:tabLst>
            </a:pPr>
            <a:endParaRPr lang="en-US" dirty="0" smtClean="0">
              <a:solidFill>
                <a:srgbClr val="333333"/>
              </a:solidFill>
              <a:latin typeface="Arial" pitchFamily="34" charset="0"/>
              <a:ea typeface="MS PGothic" pitchFamily="34" charset="-128"/>
              <a:cs typeface="Arial" pitchFamily="34" charset="0"/>
            </a:endParaRPr>
          </a:p>
          <a:p>
            <a:pPr indent="-169863" eaLnBrk="1" hangingPunct="1">
              <a:spcAft>
                <a:spcPts val="313"/>
              </a:spcAft>
              <a:tabLst>
                <a:tab pos="915988" algn="l"/>
                <a:tab pos="1835150" algn="l"/>
                <a:tab pos="2754313" algn="l"/>
                <a:tab pos="3673475" algn="l"/>
                <a:tab pos="4592638" algn="l"/>
                <a:tab pos="5511800" algn="l"/>
                <a:tab pos="6430963" algn="l"/>
                <a:tab pos="7350125" algn="l"/>
                <a:tab pos="8269288" algn="l"/>
                <a:tab pos="9188450" algn="l"/>
                <a:tab pos="10107613" algn="l"/>
              </a:tabLst>
            </a:pPr>
            <a:r>
              <a:rPr lang="en-US" baseline="0" dirty="0" smtClean="0">
                <a:solidFill>
                  <a:srgbClr val="333333"/>
                </a:solidFill>
                <a:latin typeface="Arial" pitchFamily="34" charset="0"/>
                <a:ea typeface="MS PGothic" pitchFamily="34" charset="-128"/>
                <a:cs typeface="Arial" pitchFamily="34" charset="0"/>
              </a:rPr>
              <a:t>Traditional business continuity solutions are complex and expensive.</a:t>
            </a:r>
          </a:p>
          <a:p>
            <a:pPr indent="-169863" eaLnBrk="1" hangingPunct="1">
              <a:spcAft>
                <a:spcPts val="313"/>
              </a:spcAft>
              <a:tabLst>
                <a:tab pos="915988" algn="l"/>
                <a:tab pos="1835150" algn="l"/>
                <a:tab pos="2754313" algn="l"/>
                <a:tab pos="3673475" algn="l"/>
                <a:tab pos="4592638" algn="l"/>
                <a:tab pos="5511800" algn="l"/>
                <a:tab pos="6430963" algn="l"/>
                <a:tab pos="7350125" algn="l"/>
                <a:tab pos="8269288" algn="l"/>
                <a:tab pos="9188450" algn="l"/>
                <a:tab pos="10107613" algn="l"/>
              </a:tabLst>
            </a:pPr>
            <a:endParaRPr lang="en-US" baseline="0" dirty="0" smtClean="0">
              <a:solidFill>
                <a:srgbClr val="333333"/>
              </a:solidFill>
              <a:latin typeface="Arial" pitchFamily="34" charset="0"/>
              <a:ea typeface="MS PGothic" pitchFamily="34" charset="-128"/>
              <a:cs typeface="Arial" pitchFamily="34" charset="0"/>
            </a:endParaRPr>
          </a:p>
          <a:p>
            <a:pPr indent="-169863" eaLnBrk="1" hangingPunct="1">
              <a:spcAft>
                <a:spcPts val="313"/>
              </a:spcAft>
              <a:tabLst>
                <a:tab pos="915988" algn="l"/>
                <a:tab pos="1835150" algn="l"/>
                <a:tab pos="2754313" algn="l"/>
                <a:tab pos="3673475" algn="l"/>
                <a:tab pos="4592638" algn="l"/>
                <a:tab pos="5511800" algn="l"/>
                <a:tab pos="6430963" algn="l"/>
                <a:tab pos="7350125" algn="l"/>
                <a:tab pos="8269288" algn="l"/>
                <a:tab pos="9188450" algn="l"/>
                <a:tab pos="10107613" algn="l"/>
              </a:tabLst>
            </a:pPr>
            <a:r>
              <a:rPr lang="en-US" baseline="0" dirty="0" smtClean="0">
                <a:solidFill>
                  <a:srgbClr val="333333"/>
                </a:solidFill>
                <a:latin typeface="Arial" pitchFamily="34" charset="0"/>
                <a:ea typeface="MS PGothic" pitchFamily="34" charset="-128"/>
                <a:cs typeface="Arial" pitchFamily="34" charset="0"/>
              </a:rPr>
              <a:t>Business continuity can be implemented at the application level with application-specific clustering solution such as Oracle RAC, MS clustering for SQL, Exchange Database Access Groups (DAG), etc.  App-level clustering usually provides best-in-class availability, but at a very high cost and complexity.  </a:t>
            </a:r>
          </a:p>
          <a:p>
            <a:pPr indent="-169863" eaLnBrk="1" hangingPunct="1">
              <a:spcAft>
                <a:spcPts val="313"/>
              </a:spcAft>
              <a:tabLst>
                <a:tab pos="915988" algn="l"/>
                <a:tab pos="1835150" algn="l"/>
                <a:tab pos="2754313" algn="l"/>
                <a:tab pos="3673475" algn="l"/>
                <a:tab pos="4592638" algn="l"/>
                <a:tab pos="5511800" algn="l"/>
                <a:tab pos="6430963" algn="l"/>
                <a:tab pos="7350125" algn="l"/>
                <a:tab pos="8269288" algn="l"/>
                <a:tab pos="9188450" algn="l"/>
                <a:tab pos="10107613" algn="l"/>
              </a:tabLst>
            </a:pPr>
            <a:endParaRPr lang="en-US" baseline="0" dirty="0" smtClean="0">
              <a:solidFill>
                <a:srgbClr val="333333"/>
              </a:solidFill>
              <a:latin typeface="Arial" pitchFamily="34" charset="0"/>
              <a:ea typeface="MS PGothic" pitchFamily="34" charset="-128"/>
              <a:cs typeface="Arial" pitchFamily="34" charset="0"/>
            </a:endParaRPr>
          </a:p>
          <a:p>
            <a:pPr indent="-169863" eaLnBrk="1" hangingPunct="1">
              <a:spcAft>
                <a:spcPts val="313"/>
              </a:spcAft>
              <a:tabLst>
                <a:tab pos="915988" algn="l"/>
                <a:tab pos="1835150" algn="l"/>
                <a:tab pos="2754313" algn="l"/>
                <a:tab pos="3673475" algn="l"/>
                <a:tab pos="4592638" algn="l"/>
                <a:tab pos="5511800" algn="l"/>
                <a:tab pos="6430963" algn="l"/>
                <a:tab pos="7350125" algn="l"/>
                <a:tab pos="8269288" algn="l"/>
                <a:tab pos="9188450" algn="l"/>
                <a:tab pos="10107613" algn="l"/>
              </a:tabLst>
            </a:pPr>
            <a:r>
              <a:rPr lang="en-US" baseline="0" dirty="0" smtClean="0">
                <a:solidFill>
                  <a:srgbClr val="333333"/>
                </a:solidFill>
                <a:latin typeface="Arial" pitchFamily="34" charset="0"/>
                <a:ea typeface="MS PGothic" pitchFamily="34" charset="-128"/>
                <a:cs typeface="Arial" pitchFamily="34" charset="0"/>
              </a:rPr>
              <a:t>There are also solutions that can be implemented at the infrastructure layer, typically backup and data replication.  These tend to be more cost-efficient than app-level solutions, but can’t quite compare in terms of uptime and RTOs.</a:t>
            </a:r>
            <a:endParaRPr lang="en-US" dirty="0" smtClean="0">
              <a:latin typeface="Arial" pitchFamily="34" charset="0"/>
              <a:ea typeface="MS PGothic" pitchFamily="34" charset="-128"/>
              <a:cs typeface="Arial" pitchFamily="34" charset="0"/>
            </a:endParaRPr>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fld id="{79EF708B-1E30-4401-B6B8-E9AED2EAEE46}" type="slidenum">
              <a:rPr lang="en-US" sz="1200" smtClean="0">
                <a:solidFill>
                  <a:srgbClr val="000000"/>
                </a:solidFill>
              </a:rPr>
              <a:pPr/>
              <a:t>5</a:t>
            </a:fld>
            <a:endParaRPr lang="en-US" sz="1200"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endParaRPr lang="en-US" dirty="0" smtClean="0">
              <a:latin typeface="Arial" pitchFamily="34" charset="0"/>
              <a:cs typeface="Arial" pitchFamily="34" charset="0"/>
            </a:endParaRPr>
          </a:p>
          <a:p>
            <a:r>
              <a:rPr lang="en-US" dirty="0" smtClean="0">
                <a:latin typeface="Arial" pitchFamily="34" charset="0"/>
                <a:cs typeface="Arial" pitchFamily="34" charset="0"/>
              </a:rPr>
              <a:t>VMware provides a suite of Business</a:t>
            </a:r>
            <a:r>
              <a:rPr lang="en-US" baseline="0" dirty="0" smtClean="0">
                <a:latin typeface="Arial" pitchFamily="34" charset="0"/>
                <a:cs typeface="Arial" pitchFamily="34" charset="0"/>
              </a:rPr>
              <a:t> Continuity solutions to offer holistic BCDR protection to all applications running on the </a:t>
            </a:r>
            <a:r>
              <a:rPr lang="en-US" baseline="0" dirty="0" err="1" smtClean="0">
                <a:latin typeface="Arial" pitchFamily="34" charset="0"/>
                <a:cs typeface="Arial" pitchFamily="34" charset="0"/>
              </a:rPr>
              <a:t>vSphere</a:t>
            </a:r>
            <a:r>
              <a:rPr lang="en-US" baseline="0" dirty="0" smtClean="0">
                <a:latin typeface="Arial" pitchFamily="34" charset="0"/>
                <a:cs typeface="Arial" pitchFamily="34" charset="0"/>
              </a:rPr>
              <a:t> platform.  These solutions provide simple, cost-effective protection with a common solution for all your applications.  The VMware BCDR solutions includes:</a:t>
            </a:r>
          </a:p>
          <a:p>
            <a:endParaRPr lang="en-US" baseline="0" dirty="0" smtClean="0">
              <a:latin typeface="Arial" pitchFamily="34" charset="0"/>
              <a:cs typeface="Arial" pitchFamily="34" charset="0"/>
            </a:endParaRPr>
          </a:p>
          <a:p>
            <a:pPr>
              <a:buFontTx/>
              <a:buChar char="-"/>
            </a:pPr>
            <a:r>
              <a:rPr lang="en-US" baseline="0" dirty="0" smtClean="0">
                <a:latin typeface="Arial" pitchFamily="34" charset="0"/>
                <a:cs typeface="Arial" pitchFamily="34" charset="0"/>
              </a:rPr>
              <a:t> Local availability products to protect applications against downtime of individual hosts.  This includes </a:t>
            </a:r>
            <a:r>
              <a:rPr lang="en-US" baseline="0" dirty="0" err="1" smtClean="0">
                <a:latin typeface="Arial" pitchFamily="34" charset="0"/>
                <a:cs typeface="Arial" pitchFamily="34" charset="0"/>
              </a:rPr>
              <a:t>vSphere</a:t>
            </a:r>
            <a:r>
              <a:rPr lang="en-US" baseline="0" dirty="0" smtClean="0">
                <a:latin typeface="Arial" pitchFamily="34" charset="0"/>
                <a:cs typeface="Arial" pitchFamily="34" charset="0"/>
              </a:rPr>
              <a:t> HA and FT for unplanned downtime, as well as </a:t>
            </a:r>
            <a:r>
              <a:rPr lang="en-US" baseline="0" dirty="0" err="1" smtClean="0">
                <a:latin typeface="Arial" pitchFamily="34" charset="0"/>
                <a:cs typeface="Arial" pitchFamily="34" charset="0"/>
              </a:rPr>
              <a:t>vMotion</a:t>
            </a:r>
            <a:r>
              <a:rPr lang="en-US" baseline="0" dirty="0" smtClean="0">
                <a:latin typeface="Arial" pitchFamily="34" charset="0"/>
                <a:cs typeface="Arial" pitchFamily="34" charset="0"/>
              </a:rPr>
              <a:t> and Storage </a:t>
            </a:r>
            <a:r>
              <a:rPr lang="en-US" baseline="0" dirty="0" err="1" smtClean="0">
                <a:latin typeface="Arial" pitchFamily="34" charset="0"/>
                <a:cs typeface="Arial" pitchFamily="34" charset="0"/>
              </a:rPr>
              <a:t>vMotion</a:t>
            </a:r>
            <a:r>
              <a:rPr lang="en-US" baseline="0" dirty="0" smtClean="0">
                <a:latin typeface="Arial" pitchFamily="34" charset="0"/>
                <a:cs typeface="Arial" pitchFamily="34" charset="0"/>
              </a:rPr>
              <a:t> for planned downtime.</a:t>
            </a:r>
          </a:p>
          <a:p>
            <a:pPr>
              <a:buFontTx/>
              <a:buChar char="-"/>
            </a:pPr>
            <a:endParaRPr lang="en-US" baseline="0" dirty="0" smtClean="0">
              <a:latin typeface="Arial" pitchFamily="34" charset="0"/>
              <a:cs typeface="Arial" pitchFamily="34" charset="0"/>
            </a:endParaRPr>
          </a:p>
          <a:p>
            <a:pPr>
              <a:buFontTx/>
              <a:buChar char="-"/>
            </a:pPr>
            <a:r>
              <a:rPr lang="en-US" baseline="0" dirty="0" smtClean="0">
                <a:latin typeface="Arial" pitchFamily="34" charset="0"/>
                <a:cs typeface="Arial" pitchFamily="34" charset="0"/>
              </a:rPr>
              <a:t> Data protection solutions to back up entire VMs, including OS, application binaries, and application data, in a simple, non-disruptive manner.  This includes the </a:t>
            </a:r>
            <a:r>
              <a:rPr lang="en-US" baseline="0" dirty="0" err="1" smtClean="0">
                <a:latin typeface="Arial" pitchFamily="34" charset="0"/>
                <a:cs typeface="Arial" pitchFamily="34" charset="0"/>
              </a:rPr>
              <a:t>vSphere</a:t>
            </a:r>
            <a:r>
              <a:rPr lang="en-US" baseline="0" dirty="0" smtClean="0">
                <a:latin typeface="Arial" pitchFamily="34" charset="0"/>
                <a:cs typeface="Arial" pitchFamily="34" charset="0"/>
              </a:rPr>
              <a:t> Data Recovery product, designed for smaller deployments, and the Storage APIs for Data Protection that enable third party backup vendors to integrate directly with </a:t>
            </a:r>
            <a:r>
              <a:rPr lang="en-US" baseline="0" dirty="0" err="1" smtClean="0">
                <a:latin typeface="Arial" pitchFamily="34" charset="0"/>
                <a:cs typeface="Arial" pitchFamily="34" charset="0"/>
              </a:rPr>
              <a:t>vCenter</a:t>
            </a:r>
            <a:r>
              <a:rPr lang="en-US" baseline="0" dirty="0" smtClean="0">
                <a:latin typeface="Arial" pitchFamily="34" charset="0"/>
                <a:cs typeface="Arial" pitchFamily="34" charset="0"/>
              </a:rPr>
              <a:t> and </a:t>
            </a:r>
            <a:r>
              <a:rPr lang="en-US" baseline="0" dirty="0" err="1" smtClean="0">
                <a:latin typeface="Arial" pitchFamily="34" charset="0"/>
                <a:cs typeface="Arial" pitchFamily="34" charset="0"/>
              </a:rPr>
              <a:t>vSphere</a:t>
            </a:r>
            <a:r>
              <a:rPr lang="en-US" baseline="0" dirty="0" smtClean="0">
                <a:latin typeface="Arial" pitchFamily="34" charset="0"/>
                <a:cs typeface="Arial" pitchFamily="34" charset="0"/>
              </a:rPr>
              <a:t>.</a:t>
            </a:r>
          </a:p>
          <a:p>
            <a:pPr>
              <a:buFontTx/>
              <a:buChar char="-"/>
            </a:pPr>
            <a:endParaRPr lang="en-US" baseline="0" dirty="0" smtClean="0">
              <a:latin typeface="Arial" pitchFamily="34" charset="0"/>
              <a:cs typeface="Arial" pitchFamily="34" charset="0"/>
            </a:endParaRPr>
          </a:p>
          <a:p>
            <a:pPr>
              <a:buFontTx/>
              <a:buChar char="-"/>
            </a:pPr>
            <a:r>
              <a:rPr lang="en-US" baseline="0" dirty="0" smtClean="0">
                <a:latin typeface="Arial" pitchFamily="34" charset="0"/>
                <a:cs typeface="Arial" pitchFamily="34" charset="0"/>
              </a:rPr>
              <a:t> </a:t>
            </a:r>
            <a:r>
              <a:rPr lang="en-US" baseline="0" dirty="0" err="1" smtClean="0">
                <a:latin typeface="Arial" pitchFamily="34" charset="0"/>
                <a:cs typeface="Arial" pitchFamily="34" charset="0"/>
              </a:rPr>
              <a:t>vCenter</a:t>
            </a:r>
            <a:r>
              <a:rPr lang="en-US" baseline="0" dirty="0" smtClean="0">
                <a:latin typeface="Arial" pitchFamily="34" charset="0"/>
                <a:cs typeface="Arial" pitchFamily="34" charset="0"/>
              </a:rPr>
              <a:t> Site Recovery Manager and the new </a:t>
            </a:r>
            <a:r>
              <a:rPr lang="en-US" baseline="0" dirty="0" err="1" smtClean="0">
                <a:latin typeface="Arial" pitchFamily="34" charset="0"/>
                <a:cs typeface="Arial" pitchFamily="34" charset="0"/>
              </a:rPr>
              <a:t>vSphere</a:t>
            </a:r>
            <a:r>
              <a:rPr lang="en-US" baseline="0" dirty="0" smtClean="0">
                <a:latin typeface="Arial" pitchFamily="34" charset="0"/>
                <a:cs typeface="Arial" pitchFamily="34" charset="0"/>
              </a:rPr>
              <a:t> Replication product to protect applications against site failures.</a:t>
            </a:r>
          </a:p>
          <a:p>
            <a:pPr>
              <a:buFontTx/>
              <a:buNone/>
            </a:pPr>
            <a:endParaRPr lang="en-US" baseline="0" dirty="0" smtClean="0">
              <a:latin typeface="Arial" pitchFamily="34" charset="0"/>
              <a:cs typeface="Arial" pitchFamily="34" charset="0"/>
            </a:endParaRPr>
          </a:p>
          <a:p>
            <a:pPr>
              <a:buFontTx/>
              <a:buNone/>
            </a:pPr>
            <a:r>
              <a:rPr lang="en-US" baseline="0" dirty="0" smtClean="0">
                <a:latin typeface="Arial" pitchFamily="34" charset="0"/>
                <a:cs typeface="Arial" pitchFamily="34" charset="0"/>
              </a:rPr>
              <a:t>The new Cloud Infrastructure Launch improves many of our BCDR capabilities, including </a:t>
            </a:r>
            <a:r>
              <a:rPr lang="en-US" baseline="0" dirty="0" err="1" smtClean="0">
                <a:latin typeface="Arial" pitchFamily="34" charset="0"/>
                <a:cs typeface="Arial" pitchFamily="34" charset="0"/>
              </a:rPr>
              <a:t>vSphere</a:t>
            </a:r>
            <a:r>
              <a:rPr lang="en-US" baseline="0" dirty="0" smtClean="0">
                <a:latin typeface="Arial" pitchFamily="34" charset="0"/>
                <a:cs typeface="Arial" pitchFamily="34" charset="0"/>
              </a:rPr>
              <a:t> HA, </a:t>
            </a:r>
            <a:r>
              <a:rPr lang="en-US" baseline="0" dirty="0" err="1" smtClean="0">
                <a:latin typeface="Arial" pitchFamily="34" charset="0"/>
                <a:cs typeface="Arial" pitchFamily="34" charset="0"/>
              </a:rPr>
              <a:t>vSphere</a:t>
            </a:r>
            <a:r>
              <a:rPr lang="en-US" baseline="0" dirty="0" smtClean="0">
                <a:latin typeface="Arial" pitchFamily="34" charset="0"/>
                <a:cs typeface="Arial" pitchFamily="34" charset="0"/>
              </a:rPr>
              <a:t> Data Recovery, </a:t>
            </a:r>
            <a:r>
              <a:rPr lang="en-US" baseline="0" dirty="0" err="1" smtClean="0">
                <a:latin typeface="Arial" pitchFamily="34" charset="0"/>
                <a:cs typeface="Arial" pitchFamily="34" charset="0"/>
              </a:rPr>
              <a:t>vCenter</a:t>
            </a:r>
            <a:r>
              <a:rPr lang="en-US" baseline="0" dirty="0" smtClean="0">
                <a:latin typeface="Arial" pitchFamily="34" charset="0"/>
                <a:cs typeface="Arial" pitchFamily="34" charset="0"/>
              </a:rPr>
              <a:t> Site Recovery Manager, and introduces the new </a:t>
            </a:r>
            <a:r>
              <a:rPr lang="en-US" baseline="0" dirty="0" err="1" smtClean="0">
                <a:latin typeface="Arial" pitchFamily="34" charset="0"/>
                <a:cs typeface="Arial" pitchFamily="34" charset="0"/>
              </a:rPr>
              <a:t>vSphere</a:t>
            </a:r>
            <a:r>
              <a:rPr lang="en-US" baseline="0" dirty="0" smtClean="0">
                <a:latin typeface="Arial" pitchFamily="34" charset="0"/>
                <a:cs typeface="Arial" pitchFamily="34" charset="0"/>
              </a:rPr>
              <a:t> Replication product.</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VMware </a:t>
            </a:r>
            <a:r>
              <a:rPr lang="en-US" dirty="0" err="1" smtClean="0">
                <a:latin typeface="Arial" pitchFamily="34" charset="0"/>
                <a:cs typeface="Arial" pitchFamily="34" charset="0"/>
              </a:rPr>
              <a:t>vSphere</a:t>
            </a:r>
            <a:r>
              <a:rPr lang="en-US" dirty="0" smtClean="0">
                <a:latin typeface="Arial" pitchFamily="34" charset="0"/>
                <a:cs typeface="Arial" pitchFamily="34" charset="0"/>
              </a:rPr>
              <a:t>™ is the leading virtualization platform that forms the foundation for building cloud infrastructures. It is specifically designed to holistically manage large collections of infrastructure – CPUs, storage, networking – as a seamless, flexible and dynamic resource pools that can be allocated to the right users and applications on-demand. </a:t>
            </a:r>
          </a:p>
          <a:p>
            <a:endParaRPr lang="en-US" dirty="0" smtClean="0">
              <a:latin typeface="Arial" pitchFamily="34" charset="0"/>
              <a:cs typeface="Arial" pitchFamily="34" charset="0"/>
            </a:endParaRPr>
          </a:p>
          <a:p>
            <a:r>
              <a:rPr lang="en-US" dirty="0" err="1" smtClean="0">
                <a:latin typeface="Arial" pitchFamily="34" charset="0"/>
                <a:cs typeface="Arial" pitchFamily="34" charset="0"/>
              </a:rPr>
              <a:t>vSphere</a:t>
            </a:r>
            <a:r>
              <a:rPr lang="en-US" dirty="0" smtClean="0">
                <a:latin typeface="Arial" pitchFamily="34" charset="0"/>
                <a:cs typeface="Arial" pitchFamily="34" charset="0"/>
              </a:rPr>
              <a:t> comprises </a:t>
            </a:r>
            <a:r>
              <a:rPr lang="en-US" u="sng" dirty="0" smtClean="0">
                <a:latin typeface="Arial" pitchFamily="34" charset="0"/>
                <a:cs typeface="Arial" pitchFamily="34" charset="0"/>
              </a:rPr>
              <a:t>infrastructure services </a:t>
            </a:r>
            <a:r>
              <a:rPr lang="en-US" dirty="0" smtClean="0">
                <a:latin typeface="Arial" pitchFamily="34" charset="0"/>
                <a:cs typeface="Arial" pitchFamily="34" charset="0"/>
              </a:rPr>
              <a:t>that transform server, storage and network hardware into a shared resource and </a:t>
            </a:r>
            <a:r>
              <a:rPr lang="en-US" u="sng" dirty="0" smtClean="0">
                <a:latin typeface="Arial" pitchFamily="34" charset="0"/>
                <a:cs typeface="Arial" pitchFamily="34" charset="0"/>
              </a:rPr>
              <a:t>application services </a:t>
            </a:r>
            <a:r>
              <a:rPr lang="en-US" dirty="0" smtClean="0">
                <a:latin typeface="Arial" pitchFamily="34" charset="0"/>
                <a:cs typeface="Arial" pitchFamily="34" charset="0"/>
              </a:rPr>
              <a:t>that are built in and available to all applications that run on it.</a:t>
            </a:r>
          </a:p>
        </p:txBody>
      </p:sp>
      <p:sp>
        <p:nvSpPr>
          <p:cNvPr id="148484" name="Slide Number Placeholder 3"/>
          <p:cNvSpPr>
            <a:spLocks noGrp="1"/>
          </p:cNvSpPr>
          <p:nvPr>
            <p:ph type="sldNum" sz="quarter" idx="5"/>
          </p:nvPr>
        </p:nvSpPr>
        <p:spPr>
          <a:noFill/>
        </p:spPr>
        <p:txBody>
          <a:bodyPr/>
          <a:lstStyle/>
          <a:p>
            <a:fld id="{C09CF247-6914-4412-B2C2-C1780805669B}" type="slidenum">
              <a:rPr lang="en-US" smtClean="0">
                <a:solidFill>
                  <a:srgbClr val="000000"/>
                </a:solidFill>
                <a:ea typeface="MS PGothic" charset="-128"/>
              </a:rPr>
              <a:pPr/>
              <a:t>6</a:t>
            </a:fld>
            <a:endParaRPr lang="en-US" smtClean="0">
              <a:solidFill>
                <a:srgbClr val="000000"/>
              </a:solidFill>
              <a:ea typeface="MS PGothic"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Let’s do a quick overview of SRM for disaster recovery</a:t>
            </a:r>
            <a:endParaRPr lang="en-US" dirty="0"/>
          </a:p>
        </p:txBody>
      </p:sp>
      <p:sp>
        <p:nvSpPr>
          <p:cNvPr id="4" name="Slide Number Placeholder 3"/>
          <p:cNvSpPr>
            <a:spLocks noGrp="1"/>
          </p:cNvSpPr>
          <p:nvPr>
            <p:ph type="sldNum" sz="quarter" idx="10"/>
          </p:nvPr>
        </p:nvSpPr>
        <p:spPr/>
        <p:txBody>
          <a:bodyPr/>
          <a:lstStyle/>
          <a:p>
            <a:pPr>
              <a:defRPr/>
            </a:pPr>
            <a:fld id="{452B73DD-9601-40DD-A7A7-4A6030958BB0}"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fld id="{A582F3C1-7DD2-40FC-9075-A7608EFAA6B2}" type="slidenum">
              <a:rPr lang="en-US" sz="1200" smtClean="0">
                <a:solidFill>
                  <a:schemeClr val="tx1"/>
                </a:solidFill>
              </a:rPr>
              <a:pPr/>
              <a:t>8</a:t>
            </a:fld>
            <a:endParaRPr lang="en-US" sz="1200" smtClean="0">
              <a:solidFill>
                <a:schemeClr val="tx1"/>
              </a:solidFill>
            </a:endParaRPr>
          </a:p>
        </p:txBody>
      </p:sp>
      <p:sp>
        <p:nvSpPr>
          <p:cNvPr id="193539" name="Rectangle 7"/>
          <p:cNvSpPr txBox="1">
            <a:spLocks noGrp="1" noChangeArrowheads="1"/>
          </p:cNvSpPr>
          <p:nvPr/>
        </p:nvSpPr>
        <p:spPr bwMode="auto">
          <a:xfrm>
            <a:off x="3963988" y="88185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27" tIns="46514" rIns="93027" bIns="46514" anchor="b"/>
          <a:lstStyle>
            <a:lvl1pPr defTabSz="930275" eaLnBrk="0" hangingPunct="0">
              <a:defRPr sz="2400">
                <a:solidFill>
                  <a:srgbClr val="0095D3"/>
                </a:solidFill>
                <a:latin typeface="Arial" pitchFamily="34" charset="0"/>
                <a:ea typeface="MS PGothic" pitchFamily="34" charset="-128"/>
              </a:defRPr>
            </a:lvl1pPr>
            <a:lvl2pPr marL="742950" indent="-285750" defTabSz="930275" eaLnBrk="0" hangingPunct="0">
              <a:defRPr sz="2400">
                <a:solidFill>
                  <a:srgbClr val="0095D3"/>
                </a:solidFill>
                <a:latin typeface="Arial" pitchFamily="34" charset="0"/>
                <a:ea typeface="MS PGothic" pitchFamily="34" charset="-128"/>
              </a:defRPr>
            </a:lvl2pPr>
            <a:lvl3pPr marL="1143000" indent="-228600" defTabSz="930275" eaLnBrk="0" hangingPunct="0">
              <a:defRPr sz="2400">
                <a:solidFill>
                  <a:srgbClr val="0095D3"/>
                </a:solidFill>
                <a:latin typeface="Arial" pitchFamily="34" charset="0"/>
                <a:ea typeface="MS PGothic" pitchFamily="34" charset="-128"/>
              </a:defRPr>
            </a:lvl3pPr>
            <a:lvl4pPr marL="1600200" indent="-228600" defTabSz="930275" eaLnBrk="0" hangingPunct="0">
              <a:defRPr sz="2400">
                <a:solidFill>
                  <a:srgbClr val="0095D3"/>
                </a:solidFill>
                <a:latin typeface="Arial" pitchFamily="34" charset="0"/>
                <a:ea typeface="MS PGothic" pitchFamily="34" charset="-128"/>
              </a:defRPr>
            </a:lvl4pPr>
            <a:lvl5pPr marL="2057400" indent="-228600" defTabSz="930275" eaLnBrk="0" hangingPunct="0">
              <a:defRPr sz="2400">
                <a:solidFill>
                  <a:srgbClr val="0095D3"/>
                </a:solidFill>
                <a:latin typeface="Arial" pitchFamily="34" charset="0"/>
                <a:ea typeface="MS PGothic" pitchFamily="34" charset="-128"/>
              </a:defRPr>
            </a:lvl5pPr>
            <a:lvl6pPr marL="2514600" indent="-228600" defTabSz="930275"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defTabSz="930275"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defTabSz="930275"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defTabSz="930275" eaLnBrk="0" fontAlgn="base" hangingPunct="0">
              <a:spcBef>
                <a:spcPct val="0"/>
              </a:spcBef>
              <a:spcAft>
                <a:spcPct val="0"/>
              </a:spcAft>
              <a:defRPr sz="2400">
                <a:solidFill>
                  <a:srgbClr val="0095D3"/>
                </a:solidFill>
                <a:latin typeface="Arial" pitchFamily="34" charset="0"/>
                <a:ea typeface="MS PGothic" pitchFamily="34" charset="-128"/>
              </a:defRPr>
            </a:lvl9pPr>
          </a:lstStyle>
          <a:p>
            <a:pPr algn="r" eaLnBrk="1" hangingPunct="1"/>
            <a:fld id="{EA9B7296-4DFE-47C8-9860-E94119C95A28}" type="slidenum">
              <a:rPr lang="en-US" sz="1300">
                <a:solidFill>
                  <a:schemeClr val="tx1"/>
                </a:solidFill>
              </a:rPr>
              <a:pPr algn="r" eaLnBrk="1" hangingPunct="1"/>
              <a:t>8</a:t>
            </a:fld>
            <a:endParaRPr lang="en-US" sz="1300">
              <a:solidFill>
                <a:schemeClr val="tx1"/>
              </a:solidFill>
            </a:endParaRPr>
          </a:p>
        </p:txBody>
      </p:sp>
      <p:sp>
        <p:nvSpPr>
          <p:cNvPr id="193540" name="Slide Image Placeholder 1"/>
          <p:cNvSpPr>
            <a:spLocks noGrp="1" noRot="1" noChangeAspect="1" noTextEdit="1"/>
          </p:cNvSpPr>
          <p:nvPr>
            <p:ph type="sldImg"/>
          </p:nvPr>
        </p:nvSpPr>
        <p:spPr>
          <a:solidFill>
            <a:srgbClr val="FFFFFF"/>
          </a:solidFill>
          <a:ln/>
        </p:spPr>
      </p:sp>
      <p:sp>
        <p:nvSpPr>
          <p:cNvPr id="193541" name="Notes Placeholder 2"/>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lnSpc>
                <a:spcPct val="90000"/>
              </a:lnSpc>
            </a:pPr>
            <a:r>
              <a:rPr lang="en-US" sz="900" u="sng" smtClean="0">
                <a:latin typeface="Arial" pitchFamily="34" charset="0"/>
                <a:ea typeface="MS PGothic" pitchFamily="34" charset="-128"/>
              </a:rPr>
              <a:t>Key Points:</a:t>
            </a:r>
          </a:p>
          <a:p>
            <a:pPr eaLnBrk="1" hangingPunct="1">
              <a:lnSpc>
                <a:spcPct val="90000"/>
              </a:lnSpc>
              <a:buFontTx/>
              <a:buChar char="•"/>
            </a:pPr>
            <a:r>
              <a:rPr lang="en-US" sz="900" smtClean="0">
                <a:latin typeface="Arial" pitchFamily="34" charset="0"/>
                <a:ea typeface="MS PGothic" pitchFamily="34" charset="-128"/>
              </a:rPr>
              <a:t>Disaster recovery in the traditional physical x86 world is hard for the following reasons:</a:t>
            </a:r>
          </a:p>
          <a:p>
            <a:pPr marL="754063" lvl="1" indent="-288925" eaLnBrk="1" hangingPunct="1">
              <a:lnSpc>
                <a:spcPct val="90000"/>
              </a:lnSpc>
            </a:pPr>
            <a:r>
              <a:rPr lang="en-US" sz="900" smtClean="0">
                <a:latin typeface="Arial" pitchFamily="34" charset="0"/>
                <a:ea typeface="MS PGothic" pitchFamily="34" charset="-128"/>
              </a:rPr>
              <a:t>Easiest and most reliable recovery requires complex server and recovery site infrastructure</a:t>
            </a:r>
          </a:p>
          <a:p>
            <a:pPr marL="754063" lvl="1" indent="-288925" eaLnBrk="1" hangingPunct="1">
              <a:lnSpc>
                <a:spcPct val="90000"/>
              </a:lnSpc>
            </a:pPr>
            <a:r>
              <a:rPr lang="en-US" sz="900" smtClean="0">
                <a:latin typeface="Arial" pitchFamily="34" charset="0"/>
                <a:ea typeface="MS PGothic" pitchFamily="34" charset="-128"/>
              </a:rPr>
              <a:t>The recovery process is also typically fairly complex due to hardware dependencies, application dependencies, etc.</a:t>
            </a:r>
          </a:p>
          <a:p>
            <a:pPr marL="754063" lvl="1" indent="-288925" eaLnBrk="1" hangingPunct="1">
              <a:lnSpc>
                <a:spcPct val="90000"/>
              </a:lnSpc>
            </a:pPr>
            <a:r>
              <a:rPr lang="en-US" sz="900" smtClean="0">
                <a:latin typeface="Arial" pitchFamily="34" charset="0"/>
                <a:ea typeface="MS PGothic" pitchFamily="34" charset="-128"/>
              </a:rPr>
              <a:t>Due to the complexity of the process, having accurate and up-to-date documentation (a disaster recovery “runbook”) is essential, as are ensuring that everyone is thoroughly trained on recovery procedures and executes them correctly when needed</a:t>
            </a:r>
          </a:p>
          <a:p>
            <a:pPr eaLnBrk="1" hangingPunct="1">
              <a:lnSpc>
                <a:spcPct val="90000"/>
              </a:lnSpc>
              <a:buFontTx/>
              <a:buChar char="•"/>
            </a:pPr>
            <a:r>
              <a:rPr lang="en-US" sz="900" smtClean="0">
                <a:latin typeface="Arial" pitchFamily="34" charset="0"/>
                <a:ea typeface="MS PGothic" pitchFamily="34" charset="-128"/>
              </a:rPr>
              <a:t>As a result, recovery requirements often fail to be met:  recovery takes too long, is often unsuccessful, and requires significant investment of IT $$ and staff</a:t>
            </a:r>
          </a:p>
          <a:p>
            <a:pPr eaLnBrk="1" hangingPunct="1">
              <a:lnSpc>
                <a:spcPct val="90000"/>
              </a:lnSpc>
            </a:pPr>
            <a:r>
              <a:rPr lang="en-US" sz="900" u="sng" smtClean="0">
                <a:latin typeface="Arial" pitchFamily="34" charset="0"/>
                <a:ea typeface="MS PGothic" pitchFamily="34" charset="-128"/>
              </a:rPr>
              <a:t>Script:</a:t>
            </a:r>
          </a:p>
          <a:p>
            <a:pPr eaLnBrk="1" hangingPunct="1">
              <a:lnSpc>
                <a:spcPct val="90000"/>
              </a:lnSpc>
            </a:pPr>
            <a:r>
              <a:rPr lang="en-US" sz="900" smtClean="0">
                <a:latin typeface="Arial" pitchFamily="34" charset="0"/>
                <a:ea typeface="MS PGothic" pitchFamily="34" charset="-128"/>
              </a:rPr>
              <a:t>Traditional disaster recovery plans depend on a very complex set of processes and infrastructure:  duplicate datacenters, duplicate server infrastructure, processes for getting data to a recovery site, processes for restarting servers, processes for reinstalling operating systems, and so on.  Because disaster recovery can be some complex, organizations often find themselves unable to provide good protection to more than a privileged few of their production workloads, leaving other workloads (e.g. file/print servers, internal web servers, departmental applications) unprotected or poorly protected.</a:t>
            </a:r>
          </a:p>
          <a:p>
            <a:pPr eaLnBrk="1" hangingPunct="1">
              <a:lnSpc>
                <a:spcPct val="90000"/>
              </a:lnSpc>
            </a:pPr>
            <a:endParaRPr lang="en-US" sz="900" smtClean="0">
              <a:latin typeface="Arial" pitchFamily="34" charset="0"/>
              <a:ea typeface="MS PGothic" pitchFamily="34" charset="-128"/>
            </a:endParaRPr>
          </a:p>
          <a:p>
            <a:pPr eaLnBrk="1" hangingPunct="1">
              <a:lnSpc>
                <a:spcPct val="90000"/>
              </a:lnSpc>
            </a:pPr>
            <a:r>
              <a:rPr lang="en-US" sz="900" smtClean="0">
                <a:latin typeface="Arial" pitchFamily="34" charset="0"/>
                <a:ea typeface="MS PGothic" pitchFamily="34" charset="-128"/>
              </a:rPr>
              <a:t>Because of the complexity of disaster recovery plans and infrastructure, organizations are heavily dependent on significant amounts of personnel training, on the accuracy and completeness of thick paper “runbooks” that document the recovery process, and on perfect execution of the recovery process when an outage does occur.   Because testing is disruptive and expensive, organizations have a limited ability to ensure that all of their training, documentation, and execution is practiced and can successful recover their IT services.</a:t>
            </a:r>
          </a:p>
          <a:p>
            <a:pPr eaLnBrk="1" hangingPunct="1">
              <a:lnSpc>
                <a:spcPct val="90000"/>
              </a:lnSpc>
            </a:pPr>
            <a:endParaRPr lang="en-US" sz="900" smtClean="0">
              <a:latin typeface="Arial" pitchFamily="34" charset="0"/>
              <a:ea typeface="MS PGothic" pitchFamily="34" charset="-128"/>
            </a:endParaRPr>
          </a:p>
          <a:p>
            <a:pPr eaLnBrk="1" hangingPunct="1">
              <a:lnSpc>
                <a:spcPct val="90000"/>
              </a:lnSpc>
            </a:pPr>
            <a:r>
              <a:rPr lang="en-US" sz="900" smtClean="0">
                <a:latin typeface="Arial" pitchFamily="34" charset="0"/>
                <a:ea typeface="MS PGothic" pitchFamily="34" charset="-128"/>
              </a:rPr>
              <a:t>As a result of these challenges, tests of recovery plans often fail; basic recovery of critical workloads – if successful at all – often takes days or weeks; and a significant amount of IT time and resources are consumed by managing and maintaining recovery plans.  In short, most firms fail to meet the continuity requirements set by their organizations.</a:t>
            </a:r>
          </a:p>
          <a:p>
            <a:pPr eaLnBrk="1" hangingPunct="1">
              <a:lnSpc>
                <a:spcPct val="90000"/>
              </a:lnSpc>
            </a:pPr>
            <a:endParaRPr lang="en-US" sz="900" smtClean="0">
              <a:latin typeface="Arial" pitchFamily="34" charset="0"/>
              <a:ea typeface="MS PGothic" pitchFamily="34" charset="-128"/>
            </a:endParaRPr>
          </a:p>
        </p:txBody>
      </p:sp>
      <p:sp>
        <p:nvSpPr>
          <p:cNvPr id="193542" name="Slide Number Placeholder 3"/>
          <p:cNvSpPr txBox="1">
            <a:spLocks noGrp="1"/>
          </p:cNvSpPr>
          <p:nvPr/>
        </p:nvSpPr>
        <p:spPr bwMode="auto">
          <a:xfrm>
            <a:off x="3963988" y="88185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17" tIns="46508" rIns="93017" bIns="46508" anchor="b"/>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algn="r" eaLnBrk="1" hangingPunct="1"/>
            <a:fld id="{1091A9B8-4920-40D5-8E8F-2374B9FE9298}" type="slidenum">
              <a:rPr lang="en-US" sz="1100"/>
              <a:pPr algn="r" eaLnBrk="1" hangingPunct="1"/>
              <a:t>8</a:t>
            </a:fld>
            <a:endParaRPr lang="en-US" sz="11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MS PGothic" pitchFamily="34" charset="-128"/>
            </a:endParaRPr>
          </a:p>
          <a:p>
            <a:r>
              <a:rPr lang="en-US" sz="1200" dirty="0" smtClean="0"/>
              <a:t>I want to review 3 key features of virtualization that lead to better disaster recovery.</a:t>
            </a:r>
          </a:p>
          <a:p>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Consolidation.</a:t>
            </a:r>
            <a:r>
              <a:rPr lang="en-US" sz="1200" dirty="0" smtClean="0"/>
              <a:t>  Server consolidation means doing more with less.  You’re reducing your physical footprint, which also means you can streamline your disaster recovery plans and standardize your recovery process.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r>
              <a:rPr lang="en-US" sz="1200" b="1" dirty="0" smtClean="0"/>
              <a:t>Hardware Independence.</a:t>
            </a:r>
            <a:r>
              <a:rPr lang="en-US" sz="1200" dirty="0" smtClean="0"/>
              <a:t>  This means being able to recover onto any x86 hardware.  So, you have the flexibility to buy different servers for your recovery site, or even fewer servers.  Continuing to </a:t>
            </a:r>
            <a:r>
              <a:rPr lang="en-US" sz="1200" dirty="0" err="1" smtClean="0"/>
              <a:t>virtualize</a:t>
            </a:r>
            <a:r>
              <a:rPr lang="en-US" sz="1200" dirty="0" smtClean="0"/>
              <a:t> your production site will free up additional machines that can then be moved over to your recovery site.  </a:t>
            </a:r>
          </a:p>
          <a:p>
            <a:endParaRPr lang="en-US" sz="1200" dirty="0" smtClean="0"/>
          </a:p>
          <a:p>
            <a:r>
              <a:rPr lang="en-US" sz="1200" b="1" dirty="0" smtClean="0"/>
              <a:t>Encapsulation.</a:t>
            </a:r>
            <a:r>
              <a:rPr lang="en-US" sz="1200" dirty="0" smtClean="0"/>
              <a:t>  Because virtualization captures everything about a server into just a few files on disk, the real benefit here is mobility.   The ability to move your VMs wherever you want.  You can back them up in the same way you currently protect your other files.  You can also replicate them to your disaster recovery site, so that they will be available when you need to recover from an outage.</a:t>
            </a:r>
            <a:endParaRPr lang="en-US" dirty="0" smtClean="0">
              <a:latin typeface="Arial" pitchFamily="34" charset="0"/>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fld id="{12770628-6F1E-4F4B-BE64-1C9C57FB8B8A}" type="slidenum">
              <a:rPr lang="en-US" sz="1200" smtClean="0">
                <a:solidFill>
                  <a:prstClr val="black"/>
                </a:solidFill>
              </a:rPr>
              <a:pPr/>
              <a:t>10</a:t>
            </a:fld>
            <a:endParaRPr lang="en-US" sz="1200" smtClean="0">
              <a:solidFill>
                <a:prstClr val="black"/>
              </a:solidFill>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xfrm>
            <a:off x="698500" y="4408488"/>
            <a:ext cx="5600700"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a typeface="MS PGothic" pitchFamily="34" charset="-128"/>
            </a:endParaRPr>
          </a:p>
          <a:p>
            <a:pPr eaLnBrk="1" hangingPunct="1"/>
            <a:r>
              <a:rPr lang="en-US" dirty="0" err="1" smtClean="0">
                <a:latin typeface="Arial" pitchFamily="34" charset="0"/>
                <a:ea typeface="MS PGothic" pitchFamily="34" charset="-128"/>
              </a:rPr>
              <a:t>vCenter</a:t>
            </a:r>
            <a:r>
              <a:rPr lang="en-US" baseline="0" dirty="0" smtClean="0">
                <a:latin typeface="Arial" pitchFamily="34" charset="0"/>
                <a:ea typeface="MS PGothic" pitchFamily="34" charset="-128"/>
              </a:rPr>
              <a:t> Site Recovery Manager is a product specifically designed to leverage the capabilities of </a:t>
            </a:r>
            <a:r>
              <a:rPr lang="en-US" baseline="0" dirty="0" err="1" smtClean="0">
                <a:latin typeface="Arial" pitchFamily="34" charset="0"/>
                <a:ea typeface="MS PGothic" pitchFamily="34" charset="-128"/>
              </a:rPr>
              <a:t>vSphere</a:t>
            </a:r>
            <a:r>
              <a:rPr lang="en-US" baseline="0" dirty="0" smtClean="0">
                <a:latin typeface="Arial" pitchFamily="34" charset="0"/>
                <a:ea typeface="MS PGothic" pitchFamily="34" charset="-128"/>
              </a:rPr>
              <a:t> to provide the simplest, most reliable DR for all applications.  SRM complements </a:t>
            </a:r>
            <a:r>
              <a:rPr lang="en-US" baseline="0" dirty="0" err="1" smtClean="0">
                <a:latin typeface="Arial" pitchFamily="34" charset="0"/>
                <a:ea typeface="MS PGothic" pitchFamily="34" charset="-128"/>
              </a:rPr>
              <a:t>vSphere</a:t>
            </a:r>
            <a:r>
              <a:rPr lang="en-US" baseline="0" dirty="0" smtClean="0">
                <a:latin typeface="Arial" pitchFamily="34" charset="0"/>
                <a:ea typeface="MS PGothic" pitchFamily="34" charset="-128"/>
              </a:rPr>
              <a:t> and integrates tightly with </a:t>
            </a:r>
            <a:r>
              <a:rPr lang="en-US" baseline="0" dirty="0" err="1" smtClean="0">
                <a:latin typeface="Arial" pitchFamily="34" charset="0"/>
                <a:ea typeface="MS PGothic" pitchFamily="34" charset="-128"/>
              </a:rPr>
              <a:t>vCenter</a:t>
            </a:r>
            <a:r>
              <a:rPr lang="en-US" baseline="0" dirty="0" smtClean="0">
                <a:latin typeface="Arial" pitchFamily="34" charset="0"/>
                <a:ea typeface="MS PGothic" pitchFamily="34" charset="-128"/>
              </a:rPr>
              <a:t> to automate disaster protection and planned site migrations for all applications.</a:t>
            </a:r>
          </a:p>
          <a:p>
            <a:pPr eaLnBrk="1" hangingPunct="1"/>
            <a:endParaRPr lang="en-US" baseline="0" dirty="0" smtClean="0">
              <a:latin typeface="Arial" pitchFamily="34" charset="0"/>
              <a:ea typeface="MS PGothic" pitchFamily="34" charset="-128"/>
            </a:endParaRPr>
          </a:p>
          <a:p>
            <a:pPr eaLnBrk="1" hangingPunct="1"/>
            <a:r>
              <a:rPr lang="en-US" dirty="0" smtClean="0">
                <a:latin typeface="Arial" pitchFamily="34" charset="0"/>
                <a:ea typeface="MS PGothic" pitchFamily="34" charset="-128"/>
              </a:rPr>
              <a:t>SRM essentially does 3 things:</a:t>
            </a:r>
          </a:p>
          <a:p>
            <a:pPr eaLnBrk="1" hangingPunct="1"/>
            <a:endParaRPr lang="en-US" dirty="0" smtClean="0">
              <a:latin typeface="Arial" pitchFamily="34" charset="0"/>
              <a:ea typeface="MS PGothic" pitchFamily="34" charset="-128"/>
            </a:endParaRPr>
          </a:p>
          <a:p>
            <a:pPr eaLnBrk="1" hangingPunct="1"/>
            <a:r>
              <a:rPr lang="en-US" dirty="0" smtClean="0">
                <a:latin typeface="Arial" pitchFamily="34" charset="0"/>
                <a:ea typeface="MS PGothic" pitchFamily="34" charset="-128"/>
              </a:rPr>
              <a:t>1</a:t>
            </a:r>
            <a:r>
              <a:rPr lang="en-US" baseline="0" dirty="0" smtClean="0">
                <a:latin typeface="Arial" pitchFamily="34" charset="0"/>
                <a:ea typeface="MS PGothic" pitchFamily="34" charset="-128"/>
              </a:rPr>
              <a:t> – It provides simple and cost-efficient replication of applications to a failover site.  With SRM 5, we now provide built-in </a:t>
            </a:r>
            <a:r>
              <a:rPr lang="en-US" baseline="0" dirty="0" err="1" smtClean="0">
                <a:latin typeface="Arial" pitchFamily="34" charset="0"/>
                <a:ea typeface="MS PGothic" pitchFamily="34" charset="-128"/>
              </a:rPr>
              <a:t>vSphere</a:t>
            </a:r>
            <a:r>
              <a:rPr lang="en-US" baseline="0" dirty="0" smtClean="0">
                <a:latin typeface="Arial" pitchFamily="34" charset="0"/>
                <a:ea typeface="MS PGothic" pitchFamily="34" charset="-128"/>
              </a:rPr>
              <a:t> Replication, the industry’s first hypervisor based replication product.  We also continue to support a very broad range of storage-based replication products for business-critical environments.</a:t>
            </a:r>
          </a:p>
          <a:p>
            <a:pPr eaLnBrk="1" hangingPunct="1"/>
            <a:endParaRPr lang="en-US" baseline="0" dirty="0" smtClean="0">
              <a:latin typeface="Arial" pitchFamily="34" charset="0"/>
              <a:ea typeface="MS PGothic" pitchFamily="34" charset="-128"/>
            </a:endParaRPr>
          </a:p>
          <a:p>
            <a:pPr eaLnBrk="1" hangingPunct="1"/>
            <a:r>
              <a:rPr lang="en-US" baseline="0" dirty="0" smtClean="0">
                <a:latin typeface="Arial" pitchFamily="34" charset="0"/>
                <a:ea typeface="MS PGothic" pitchFamily="34" charset="-128"/>
              </a:rPr>
              <a:t>2 – SRM dramatically simplifies the setup and on-going management of recovery and migration plans.  It enables users to replace traditional, complicated, manual </a:t>
            </a:r>
            <a:r>
              <a:rPr lang="en-US" baseline="0" dirty="0" err="1" smtClean="0">
                <a:latin typeface="Arial" pitchFamily="34" charset="0"/>
                <a:ea typeface="MS PGothic" pitchFamily="34" charset="-128"/>
              </a:rPr>
              <a:t>runbooks</a:t>
            </a:r>
            <a:r>
              <a:rPr lang="en-US" baseline="0" dirty="0" smtClean="0">
                <a:latin typeface="Arial" pitchFamily="34" charset="0"/>
                <a:ea typeface="MS PGothic" pitchFamily="34" charset="-128"/>
              </a:rPr>
              <a:t> with centralized recovery plans.  With SRM, users can cut down the time required to set up a recovery plan from weeks to minutes.</a:t>
            </a:r>
          </a:p>
          <a:p>
            <a:pPr eaLnBrk="1" hangingPunct="1"/>
            <a:endParaRPr lang="en-US" baseline="0" dirty="0" smtClean="0">
              <a:latin typeface="Arial" pitchFamily="34" charset="0"/>
              <a:ea typeface="MS PGothic" pitchFamily="34" charset="-128"/>
            </a:endParaRPr>
          </a:p>
          <a:p>
            <a:pPr eaLnBrk="1" hangingPunct="1"/>
            <a:r>
              <a:rPr lang="en-US" baseline="0" dirty="0" smtClean="0">
                <a:latin typeface="Arial" pitchFamily="34" charset="0"/>
                <a:ea typeface="MS PGothic" pitchFamily="34" charset="-128"/>
              </a:rPr>
              <a:t> 3- SRM automates the failover and migration process for highly reliable failovers.  With SRM, users can test their recovery plans non-disruptively as frequently as required to measure their RTOs and identify any issues.  The failover process is entirely automated to eliminate errors inherent with manual processes.  And SRM can now automatically fail back applications to their original site.</a:t>
            </a:r>
            <a:endParaRPr lang="en-US" dirty="0" smtClean="0">
              <a:latin typeface="Arial" pitchFamily="34"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slideMaster" Target="../slideMasters/slideMaster18.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7.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8.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0.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2.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5.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6.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7.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bwMode="gray">
          <a:xfrm>
            <a:off x="6729413" y="6696075"/>
            <a:ext cx="2343150" cy="184150"/>
          </a:xfrm>
          <a:prstGeom prst="rect">
            <a:avLst/>
          </a:prstGeom>
          <a:noFill/>
        </p:spPr>
        <p:txBody>
          <a:bodyPr>
            <a:spAutoFit/>
          </a:bodyPr>
          <a:lstStyle/>
          <a:p>
            <a:pPr algn="r">
              <a:spcAft>
                <a:spcPct val="40000"/>
              </a:spcAft>
              <a:defRPr/>
            </a:pPr>
            <a:r>
              <a:rPr lang="en-US" sz="600" dirty="0">
                <a:solidFill>
                  <a:schemeClr val="bg2">
                    <a:lumMod val="75000"/>
                  </a:schemeClr>
                </a:solidFill>
                <a:latin typeface="Arial" charset="0"/>
                <a:ea typeface="ＭＳ Ｐゴシック" pitchFamily="34" charset="-128"/>
                <a:cs typeface="+mn-cs"/>
              </a:rPr>
              <a:t>© 2009 VMware Inc. All rights reserved</a:t>
            </a:r>
          </a:p>
        </p:txBody>
      </p:sp>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dirty="0"/>
              <a:t>Click to edit Master subtitle style</a:t>
            </a:r>
          </a:p>
        </p:txBody>
      </p:sp>
    </p:spTree>
    <p:extLst>
      <p:ext uri="{BB962C8B-B14F-4D97-AF65-F5344CB8AC3E}">
        <p14:creationId xmlns:p14="http://schemas.microsoft.com/office/powerpoint/2010/main" val="7441142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bwMode="gray">
          <a:xfrm>
            <a:off x="6524625" y="6696075"/>
            <a:ext cx="2343150" cy="184150"/>
          </a:xfrm>
          <a:prstGeom prst="rect">
            <a:avLst/>
          </a:prstGeom>
          <a:noFill/>
        </p:spPr>
        <p:txBody>
          <a:bodyPr>
            <a:spAutoFit/>
          </a:bodyPr>
          <a:lstStyle/>
          <a:p>
            <a:pPr algn="r">
              <a:spcAft>
                <a:spcPct val="40000"/>
              </a:spcAft>
              <a:defRPr/>
            </a:pPr>
            <a:r>
              <a:rPr lang="en-US" sz="600" dirty="0">
                <a:solidFill>
                  <a:schemeClr val="bg2">
                    <a:lumMod val="75000"/>
                  </a:schemeClr>
                </a:solidFill>
                <a:latin typeface="Arial" charset="0"/>
                <a:ea typeface="ＭＳ Ｐゴシック" pitchFamily="34" charset="-128"/>
                <a:cs typeface="+mn-cs"/>
              </a:rPr>
              <a:t>© 2009 VMware Inc. All rights reserved</a:t>
            </a:r>
          </a:p>
        </p:txBody>
      </p:sp>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dirty="0"/>
              <a:t>Click to edit Master subtitle style</a:t>
            </a:r>
          </a:p>
        </p:txBody>
      </p:sp>
    </p:spTree>
    <p:extLst>
      <p:ext uri="{BB962C8B-B14F-4D97-AF65-F5344CB8AC3E}">
        <p14:creationId xmlns:p14="http://schemas.microsoft.com/office/powerpoint/2010/main" val="17108118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D15636B6-4BE3-47C5-AD8E-30D2A9AD7086}"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2172328453"/>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CDFF3572-E538-475E-B472-D58FFB0997FC}"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144402107"/>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8F63D391-F567-45C0-82F3-3AB40ECE66BF}"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3088980475"/>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171450"/>
            <a:ext cx="2124075" cy="5619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2425" y="171450"/>
            <a:ext cx="6219825"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5050DC03-EF60-4685-B305-5F2666397F89}"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2089773368"/>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49808" y="784226"/>
            <a:ext cx="7722870" cy="1079626"/>
          </a:xfrm>
        </p:spPr>
        <p:txBody>
          <a:bodyPr anchor="b"/>
          <a:lstStyle>
            <a:lvl1pPr algn="l">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727710" y="2210435"/>
            <a:ext cx="7592568" cy="3748405"/>
          </a:xfrm>
        </p:spPr>
        <p:txBody>
          <a:bodyPr/>
          <a:lstStyle>
            <a:lvl1pPr marL="182880">
              <a:buFont typeface="Wingdings"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9"/>
          <p:cNvSpPr>
            <a:spLocks noGrp="1" noChangeArrowheads="1"/>
          </p:cNvSpPr>
          <p:nvPr>
            <p:ph type="ftr" sz="quarter" idx="13"/>
          </p:nvPr>
        </p:nvSpPr>
        <p:spPr/>
        <p:txBody>
          <a:bodyPr/>
          <a:lstStyle>
            <a:lvl1pPr>
              <a:defRPr>
                <a:latin typeface="Arial" charset="0"/>
                <a:ea typeface="MS PGothic"/>
                <a:cs typeface="MS PGothic"/>
              </a:defRPr>
            </a:lvl1pPr>
          </a:lstStyle>
          <a:p>
            <a:pPr>
              <a:defRPr/>
            </a:pPr>
            <a:endParaRPr lang="en-US"/>
          </a:p>
        </p:txBody>
      </p:sp>
      <p:sp>
        <p:nvSpPr>
          <p:cNvPr id="7" name="Rectangle 4"/>
          <p:cNvSpPr>
            <a:spLocks noGrp="1" noChangeArrowheads="1"/>
          </p:cNvSpPr>
          <p:nvPr>
            <p:ph type="sldNum" sz="quarter" idx="14"/>
          </p:nvPr>
        </p:nvSpPr>
        <p:spPr/>
        <p:txBody>
          <a:bodyPr/>
          <a:lstStyle>
            <a:lvl1pPr>
              <a:defRPr/>
            </a:lvl1pPr>
          </a:lstStyle>
          <a:p>
            <a:pPr>
              <a:defRPr/>
            </a:pPr>
            <a:fld id="{CB6E278F-2A9E-48DB-9ED3-ED397C0095C3}" type="slidenum">
              <a:rPr lang="en-US"/>
              <a:pPr>
                <a:defRPr/>
              </a:pPr>
              <a:t>‹#›</a:t>
            </a:fld>
            <a:endParaRPr lang="en-US" dirty="0"/>
          </a:p>
        </p:txBody>
      </p:sp>
    </p:spTree>
    <p:extLst>
      <p:ext uri="{BB962C8B-B14F-4D97-AF65-F5344CB8AC3E}">
        <p14:creationId xmlns:p14="http://schemas.microsoft.com/office/powerpoint/2010/main" val="1945307168"/>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bwMode="gray">
          <a:xfrm>
            <a:off x="6524625" y="6696075"/>
            <a:ext cx="2343150" cy="184150"/>
          </a:xfrm>
          <a:prstGeom prst="rect">
            <a:avLst/>
          </a:prstGeom>
          <a:noFill/>
        </p:spPr>
        <p:txBody>
          <a:bodyPr>
            <a:spAutoFit/>
          </a:bodyPr>
          <a:lstStyle/>
          <a:p>
            <a:pPr algn="r">
              <a:spcAft>
                <a:spcPct val="40000"/>
              </a:spcAft>
              <a:defRPr/>
            </a:pPr>
            <a:r>
              <a:rPr lang="en-US" sz="600" dirty="0">
                <a:solidFill>
                  <a:srgbClr val="C0C0C0">
                    <a:lumMod val="75000"/>
                  </a:srgbClr>
                </a:solidFill>
                <a:latin typeface="Arial" charset="0"/>
                <a:ea typeface="ＭＳ Ｐゴシック" pitchFamily="34" charset="-128"/>
                <a:cs typeface="+mn-cs"/>
              </a:rPr>
              <a:t>© 2009 VMware Inc. All rights reserved</a:t>
            </a:r>
          </a:p>
        </p:txBody>
      </p:sp>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dirty="0"/>
              <a:t>Click to edit Master subtitle style</a:t>
            </a:r>
          </a:p>
        </p:txBody>
      </p:sp>
      <p:sp>
        <p:nvSpPr>
          <p:cNvPr id="5" name="Rectangle 4"/>
          <p:cNvSpPr>
            <a:spLocks noGrp="1" noChangeArrowheads="1"/>
          </p:cNvSpPr>
          <p:nvPr>
            <p:ph type="dt" sz="quarter" idx="10"/>
          </p:nvPr>
        </p:nvSpPr>
        <p:spPr>
          <a:xfrm>
            <a:off x="381000" y="6381750"/>
            <a:ext cx="2133600" cy="476250"/>
          </a:xfrm>
          <a:ln>
            <a:miter lim="800000"/>
            <a:headEnd/>
            <a:tailEnd/>
          </a:ln>
        </p:spPr>
        <p:txBody>
          <a:bodyPr wrap="square" numCol="1" anchor="t" anchorCtr="0" compatLnSpc="1">
            <a:prstTxWarp prst="textNoShape">
              <a:avLst/>
            </a:prstTxWarp>
          </a:bodyPr>
          <a:lstStyle>
            <a:lvl1pPr algn="l" eaLnBrk="0" hangingPunct="0">
              <a:spcAft>
                <a:spcPct val="0"/>
              </a:spcAft>
              <a:defRPr sz="1200" b="1">
                <a:solidFill>
                  <a:srgbClr val="FFFFFF"/>
                </a:solidFill>
              </a:defRPr>
            </a:lvl1pPr>
          </a:lstStyle>
          <a:p>
            <a:pPr>
              <a:defRPr/>
            </a:pPr>
            <a:r>
              <a:t>Confidential</a:t>
            </a:r>
          </a:p>
        </p:txBody>
      </p:sp>
    </p:spTree>
    <p:extLst>
      <p:ext uri="{BB962C8B-B14F-4D97-AF65-F5344CB8AC3E}">
        <p14:creationId xmlns:p14="http://schemas.microsoft.com/office/powerpoint/2010/main" val="181536578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4"/>
          </p:nvPr>
        </p:nvSpPr>
        <p:spPr/>
        <p:txBody>
          <a:bodyPr/>
          <a:lstStyle>
            <a:lvl1pPr>
              <a:defRPr>
                <a:latin typeface="Arial" pitchFamily="34" charset="0"/>
                <a:ea typeface="MS PGothic" charset="-128"/>
                <a:cs typeface="Arial" pitchFamily="34" charset="0"/>
              </a:defRPr>
            </a:lvl1pPr>
          </a:lstStyle>
          <a:p>
            <a:pPr>
              <a:defRPr/>
            </a:pPr>
            <a:fld id="{1A77780D-CA27-4C93-AB89-AAE61E3E0743}" type="slidenum">
              <a:rPr lang="en-US"/>
              <a:pPr>
                <a:defRPr/>
              </a:pPr>
              <a:t>‹#›</a:t>
            </a:fld>
            <a:endParaRPr lang="en-US"/>
          </a:p>
        </p:txBody>
      </p:sp>
      <p:sp>
        <p:nvSpPr>
          <p:cNvPr id="5" name="Footer Placeholder 3"/>
          <p:cNvSpPr>
            <a:spLocks noGrp="1"/>
          </p:cNvSpPr>
          <p:nvPr>
            <p:ph type="ftr" sz="quarter" idx="15"/>
          </p:nvPr>
        </p:nvSpPr>
        <p:spPr/>
        <p:txBody>
          <a:bodyPr/>
          <a:lstStyle>
            <a:lvl1pPr>
              <a:defRPr>
                <a:latin typeface="Arial" pitchFamily="34" charset="0"/>
                <a:ea typeface="MS PGothic" charset="-128"/>
                <a:cs typeface="Arial" pitchFamily="34" charset="0"/>
              </a:defRPr>
            </a:lvl1pPr>
          </a:lstStyle>
          <a:p>
            <a:pPr>
              <a:defRPr/>
            </a:pPr>
            <a:endParaRPr lang="en-US"/>
          </a:p>
        </p:txBody>
      </p:sp>
      <p:sp>
        <p:nvSpPr>
          <p:cNvPr id="6" name="Date Placeholder 4"/>
          <p:cNvSpPr>
            <a:spLocks noGrp="1"/>
          </p:cNvSpPr>
          <p:nvPr>
            <p:ph type="dt" sz="half" idx="16"/>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869384867"/>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p:cNvSpPr txBox="1"/>
          <p:nvPr userDrawn="1"/>
        </p:nvSpPr>
        <p:spPr>
          <a:xfrm>
            <a:off x="685800" y="6288088"/>
            <a:ext cx="7315200" cy="461962"/>
          </a:xfrm>
          <a:prstGeom prst="rect">
            <a:avLst/>
          </a:prstGeom>
          <a:noFill/>
        </p:spPr>
        <p:txBody>
          <a:bodyPr>
            <a:spAutoFit/>
          </a:bodyPr>
          <a:lstStyle/>
          <a:p>
            <a:pPr>
              <a:defRPr/>
            </a:pPr>
            <a:r>
              <a:rPr lang="en-US" sz="800" dirty="0">
                <a:solidFill>
                  <a:srgbClr val="FFFFFF"/>
                </a:solidFill>
                <a:latin typeface="Arial" charset="0"/>
                <a:ea typeface="ＭＳ Ｐゴシック" pitchFamily="34" charset="-128"/>
                <a:cs typeface="+mn-cs"/>
              </a:rPr>
              <a:t>Copyright © 2010 VMware, Inc. All rights reserved. This product is protected by U.S. and international copyright and intellectual property laws. VMware products are covered by one or more patents listed at </a:t>
            </a:r>
            <a:r>
              <a:rPr lang="en-US" sz="800" u="sng" dirty="0">
                <a:solidFill>
                  <a:srgbClr val="FFFFFF"/>
                </a:solidFill>
                <a:latin typeface="Arial" charset="0"/>
                <a:ea typeface="ＭＳ Ｐゴシック" pitchFamily="34" charset="-128"/>
                <a:cs typeface="+mn-cs"/>
              </a:rPr>
              <a:t>http://www.vmware.com/go/patents</a:t>
            </a:r>
            <a:r>
              <a:rPr lang="en-US" sz="800" dirty="0">
                <a:solidFill>
                  <a:srgbClr val="FFFFFF"/>
                </a:solidFill>
                <a:latin typeface="Arial" charset="0"/>
                <a:ea typeface="ＭＳ Ｐゴシック" pitchFamily="34" charset="-128"/>
                <a:cs typeface="+mn-cs"/>
              </a:rPr>
              <a:t>. VMware is a registered trademark or trademark of VMware, Inc. in the United States and/or other jurisdictions. All other marks and names mentioned herein may be trademarks of their respective companies.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4"/>
          <p:cNvSpPr>
            <a:spLocks noGrp="1" noChangeArrowheads="1"/>
          </p:cNvSpPr>
          <p:nvPr>
            <p:ph type="sldNum" sz="quarter" idx="10"/>
          </p:nvPr>
        </p:nvSpPr>
        <p:spPr/>
        <p:txBody>
          <a:bodyPr/>
          <a:lstStyle>
            <a:lvl1pPr>
              <a:defRPr>
                <a:latin typeface="Arial" pitchFamily="34" charset="0"/>
                <a:ea typeface="MS PGothic" charset="-128"/>
                <a:cs typeface="Arial" pitchFamily="34" charset="0"/>
              </a:defRPr>
            </a:lvl1pPr>
          </a:lstStyle>
          <a:p>
            <a:pPr>
              <a:defRPr/>
            </a:pPr>
            <a:fld id="{B242ADAD-6A51-47E7-BB5F-27C1827E98D1}" type="slidenum">
              <a:rPr lang="en-US"/>
              <a:pPr>
                <a:defRPr/>
              </a:pPr>
              <a:t>‹#›</a:t>
            </a:fld>
            <a:endParaRPr lang="en-US"/>
          </a:p>
        </p:txBody>
      </p:sp>
      <p:sp>
        <p:nvSpPr>
          <p:cNvPr id="5" name="Rectangle 9"/>
          <p:cNvSpPr>
            <a:spLocks noGrp="1" noChangeArrowheads="1"/>
          </p:cNvSpPr>
          <p:nvPr>
            <p:ph type="ftr" sz="quarter" idx="11"/>
          </p:nvPr>
        </p:nvSpPr>
        <p:spPr/>
        <p:txBody>
          <a:bodyPr/>
          <a:lstStyle>
            <a:lvl1pPr>
              <a:defRPr>
                <a:latin typeface="Arial" pitchFamily="34" charset="0"/>
                <a:ea typeface="MS PGothic" charset="-128"/>
                <a:cs typeface="Arial" pitchFamily="34" charset="0"/>
              </a:defRPr>
            </a:lvl1pPr>
          </a:lstStyle>
          <a:p>
            <a:pPr>
              <a:defRPr/>
            </a:pPr>
            <a:endParaRPr lang="en-US"/>
          </a:p>
        </p:txBody>
      </p:sp>
    </p:spTree>
    <p:extLst>
      <p:ext uri="{BB962C8B-B14F-4D97-AF65-F5344CB8AC3E}">
        <p14:creationId xmlns:p14="http://schemas.microsoft.com/office/powerpoint/2010/main" val="4242163815"/>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685800" y="6288088"/>
            <a:ext cx="7315200" cy="461962"/>
          </a:xfrm>
          <a:prstGeom prst="rect">
            <a:avLst/>
          </a:prstGeom>
          <a:noFill/>
        </p:spPr>
        <p:txBody>
          <a:bodyPr>
            <a:spAutoFit/>
          </a:bodyPr>
          <a:lstStyle/>
          <a:p>
            <a:pPr>
              <a:defRPr/>
            </a:pPr>
            <a:r>
              <a:rPr lang="en-US" sz="800" dirty="0">
                <a:solidFill>
                  <a:srgbClr val="FFFFFF"/>
                </a:solidFill>
                <a:latin typeface="Arial" charset="0"/>
                <a:ea typeface="ＭＳ Ｐゴシック" pitchFamily="34" charset="-128"/>
                <a:cs typeface="+mn-cs"/>
              </a:rPr>
              <a:t>Copyright © 2010 VMware, Inc. All rights reserved. This product is protected by U.S. and international copyright and intellectual property laws. VMware products are covered by one or more patents listed at </a:t>
            </a:r>
            <a:r>
              <a:rPr lang="en-US" sz="800" u="sng" dirty="0">
                <a:solidFill>
                  <a:srgbClr val="FFFFFF"/>
                </a:solidFill>
                <a:latin typeface="Arial" charset="0"/>
                <a:ea typeface="ＭＳ Ｐゴシック" pitchFamily="34" charset="-128"/>
                <a:cs typeface="+mn-cs"/>
              </a:rPr>
              <a:t>http://www.vmware.com/go/patents</a:t>
            </a:r>
            <a:r>
              <a:rPr lang="en-US" sz="800" dirty="0">
                <a:solidFill>
                  <a:srgbClr val="FFFFFF"/>
                </a:solidFill>
                <a:latin typeface="Arial" charset="0"/>
                <a:ea typeface="ＭＳ Ｐゴシック" pitchFamily="34" charset="-128"/>
                <a:cs typeface="+mn-cs"/>
              </a:rPr>
              <a:t>. VMware is a registered trademark or trademark of VMware, Inc. in the United States and/or other jurisdictions. All other marks and names mentioned herein may be trademarks of their respective companies.</a:t>
            </a:r>
          </a:p>
        </p:txBody>
      </p:sp>
      <p:sp>
        <p:nvSpPr>
          <p:cNvPr id="2" name="Title 1"/>
          <p:cNvSpPr>
            <a:spLocks noGrp="1"/>
          </p:cNvSpPr>
          <p:nvPr>
            <p:ph type="title"/>
          </p:nvPr>
        </p:nvSpPr>
        <p:spPr>
          <a:xfrm>
            <a:off x="476250" y="784226"/>
            <a:ext cx="7630668" cy="1079626"/>
          </a:xfrm>
        </p:spPr>
        <p:txBody>
          <a:bodyPr anchor="b"/>
          <a:lstStyle>
            <a:lvl1pPr algn="l">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361950" y="2210435"/>
            <a:ext cx="7592568" cy="3748405"/>
          </a:xfrm>
        </p:spPr>
        <p:txBody>
          <a:bodyPr/>
          <a:lstStyle>
            <a:lvl1pPr>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sldNum" sz="quarter" idx="13"/>
          </p:nvPr>
        </p:nvSpPr>
        <p:spPr/>
        <p:txBody>
          <a:bodyPr/>
          <a:lstStyle>
            <a:lvl1pPr>
              <a:defRPr>
                <a:latin typeface="Arial" pitchFamily="34" charset="0"/>
                <a:ea typeface="MS PGothic" charset="-128"/>
                <a:cs typeface="Arial" pitchFamily="34" charset="0"/>
              </a:defRPr>
            </a:lvl1pPr>
          </a:lstStyle>
          <a:p>
            <a:pPr>
              <a:defRPr/>
            </a:pPr>
            <a:fld id="{A327C2F5-15AE-499F-AE47-5F225D0446B5}" type="slidenum">
              <a:rPr lang="en-US"/>
              <a:pPr>
                <a:defRPr/>
              </a:pPr>
              <a:t>‹#›</a:t>
            </a:fld>
            <a:endParaRPr lang="en-US"/>
          </a:p>
        </p:txBody>
      </p:sp>
      <p:sp>
        <p:nvSpPr>
          <p:cNvPr id="7" name="Rectangle 9"/>
          <p:cNvSpPr>
            <a:spLocks noGrp="1" noChangeArrowheads="1"/>
          </p:cNvSpPr>
          <p:nvPr>
            <p:ph type="ftr" sz="quarter" idx="14"/>
          </p:nvPr>
        </p:nvSpPr>
        <p:spPr/>
        <p:txBody>
          <a:bodyPr/>
          <a:lstStyle>
            <a:lvl1pPr>
              <a:defRPr>
                <a:latin typeface="Arial" pitchFamily="34" charset="0"/>
                <a:ea typeface="MS PGothic" charset="-128"/>
                <a:cs typeface="Arial" pitchFamily="34" charset="0"/>
              </a:defRPr>
            </a:lvl1pPr>
          </a:lstStyle>
          <a:p>
            <a:pPr>
              <a:defRPr/>
            </a:pPr>
            <a:endParaRPr lang="en-US"/>
          </a:p>
        </p:txBody>
      </p:sp>
    </p:spTree>
    <p:extLst>
      <p:ext uri="{BB962C8B-B14F-4D97-AF65-F5344CB8AC3E}">
        <p14:creationId xmlns:p14="http://schemas.microsoft.com/office/powerpoint/2010/main" val="3642814156"/>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685800" y="6288088"/>
            <a:ext cx="7315200" cy="461962"/>
          </a:xfrm>
          <a:prstGeom prst="rect">
            <a:avLst/>
          </a:prstGeom>
          <a:noFill/>
        </p:spPr>
        <p:txBody>
          <a:bodyPr>
            <a:spAutoFit/>
          </a:bodyPr>
          <a:lstStyle/>
          <a:p>
            <a:pPr>
              <a:defRPr/>
            </a:pPr>
            <a:r>
              <a:rPr lang="en-US" sz="800" dirty="0">
                <a:solidFill>
                  <a:srgbClr val="FFFFFF"/>
                </a:solidFill>
                <a:latin typeface="Arial" charset="0"/>
                <a:ea typeface="ＭＳ Ｐゴシック" pitchFamily="34" charset="-128"/>
                <a:cs typeface="+mn-cs"/>
              </a:rPr>
              <a:t>Copyright © 2010 VMware, Inc. All rights reserved. This product is protected by U.S. and international copyright and intellectual property laws. VMware products are covered by one or more patents listed at </a:t>
            </a:r>
            <a:r>
              <a:rPr lang="en-US" sz="800" u="sng" dirty="0">
                <a:solidFill>
                  <a:srgbClr val="FFFFFF"/>
                </a:solidFill>
                <a:latin typeface="Arial" charset="0"/>
                <a:ea typeface="ＭＳ Ｐゴシック" pitchFamily="34" charset="-128"/>
                <a:cs typeface="+mn-cs"/>
              </a:rPr>
              <a:t>http://www.vmware.com/go/patents</a:t>
            </a:r>
            <a:r>
              <a:rPr lang="en-US" sz="800" dirty="0">
                <a:solidFill>
                  <a:srgbClr val="FFFFFF"/>
                </a:solidFill>
                <a:latin typeface="Arial" charset="0"/>
                <a:ea typeface="ＭＳ Ｐゴシック" pitchFamily="34" charset="-128"/>
                <a:cs typeface="+mn-cs"/>
              </a:rPr>
              <a:t>. VMware is a registered trademark or trademark of VMware, Inc. in the United States and/or other jurisdictions. All other marks and names mentioned herein may be trademarks of their respective companies.</a:t>
            </a:r>
          </a:p>
        </p:txBody>
      </p:sp>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defRPr b="0"/>
            </a:lvl1pPr>
          </a:lstStyle>
          <a:p>
            <a:pPr lvl="0"/>
            <a:r>
              <a:rPr lang="en-US" dirty="0" smtClean="0"/>
              <a:t>Click to edit Master text style</a:t>
            </a:r>
          </a:p>
        </p:txBody>
      </p:sp>
      <p:sp>
        <p:nvSpPr>
          <p:cNvPr id="6" name="Rectangle 4"/>
          <p:cNvSpPr>
            <a:spLocks noGrp="1" noChangeArrowheads="1"/>
          </p:cNvSpPr>
          <p:nvPr>
            <p:ph type="sldNum" sz="quarter" idx="13"/>
          </p:nvPr>
        </p:nvSpPr>
        <p:spPr/>
        <p:txBody>
          <a:bodyPr/>
          <a:lstStyle>
            <a:lvl1pPr>
              <a:defRPr>
                <a:latin typeface="Arial" pitchFamily="34" charset="0"/>
                <a:ea typeface="MS PGothic" charset="-128"/>
                <a:cs typeface="Arial" pitchFamily="34" charset="0"/>
              </a:defRPr>
            </a:lvl1pPr>
          </a:lstStyle>
          <a:p>
            <a:pPr>
              <a:defRPr/>
            </a:pPr>
            <a:fld id="{88E53B73-6B40-469D-8AE5-070673DD582A}" type="slidenum">
              <a:rPr lang="en-US"/>
              <a:pPr>
                <a:defRPr/>
              </a:pPr>
              <a:t>‹#›</a:t>
            </a:fld>
            <a:endParaRPr lang="en-US" dirty="0"/>
          </a:p>
        </p:txBody>
      </p:sp>
      <p:sp>
        <p:nvSpPr>
          <p:cNvPr id="7" name="Rectangle 9"/>
          <p:cNvSpPr>
            <a:spLocks noGrp="1" noChangeArrowheads="1"/>
          </p:cNvSpPr>
          <p:nvPr>
            <p:ph type="ftr" sz="quarter" idx="14"/>
          </p:nvPr>
        </p:nvSpPr>
        <p:spPr/>
        <p:txBody>
          <a:bodyPr/>
          <a:lstStyle>
            <a:lvl1pPr>
              <a:defRPr>
                <a:latin typeface="Arial" pitchFamily="34" charset="0"/>
                <a:ea typeface="MS PGothic" charset="-128"/>
                <a:cs typeface="Arial" pitchFamily="34" charset="0"/>
              </a:defRPr>
            </a:lvl1pPr>
          </a:lstStyle>
          <a:p>
            <a:pPr>
              <a:defRPr/>
            </a:pPr>
            <a:endParaRPr lang="en-US"/>
          </a:p>
        </p:txBody>
      </p:sp>
    </p:spTree>
    <p:extLst>
      <p:ext uri="{BB962C8B-B14F-4D97-AF65-F5344CB8AC3E}">
        <p14:creationId xmlns:p14="http://schemas.microsoft.com/office/powerpoint/2010/main" val="27544886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ftr" sz="quarter" idx="14"/>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94280131"/>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5" name="TextBox 4"/>
          <p:cNvSpPr txBox="1"/>
          <p:nvPr userDrawn="1"/>
        </p:nvSpPr>
        <p:spPr>
          <a:xfrm>
            <a:off x="685800" y="6288088"/>
            <a:ext cx="7315200" cy="461962"/>
          </a:xfrm>
          <a:prstGeom prst="rect">
            <a:avLst/>
          </a:prstGeom>
          <a:noFill/>
        </p:spPr>
        <p:txBody>
          <a:bodyPr>
            <a:spAutoFit/>
          </a:bodyPr>
          <a:lstStyle/>
          <a:p>
            <a:pPr>
              <a:defRPr/>
            </a:pPr>
            <a:r>
              <a:rPr lang="en-US" sz="800" dirty="0">
                <a:solidFill>
                  <a:srgbClr val="FFFFFF"/>
                </a:solidFill>
                <a:latin typeface="Arial" charset="0"/>
                <a:ea typeface="ＭＳ Ｐゴシック" pitchFamily="34" charset="-128"/>
                <a:cs typeface="+mn-cs"/>
              </a:rPr>
              <a:t>Copyright © 2010 VMware, Inc. All rights reserved. This product is protected by U.S. and international copyright and intellectual property laws. VMware products are covered by one or more patents listed at </a:t>
            </a:r>
            <a:r>
              <a:rPr lang="en-US" sz="800" u="sng" dirty="0">
                <a:solidFill>
                  <a:srgbClr val="FFFFFF"/>
                </a:solidFill>
                <a:latin typeface="Arial" charset="0"/>
                <a:ea typeface="ＭＳ Ｐゴシック" pitchFamily="34" charset="-128"/>
                <a:cs typeface="+mn-cs"/>
              </a:rPr>
              <a:t>http://www.vmware.com/go/patents</a:t>
            </a:r>
            <a:r>
              <a:rPr lang="en-US" sz="800" dirty="0">
                <a:solidFill>
                  <a:srgbClr val="FFFFFF"/>
                </a:solidFill>
                <a:latin typeface="Arial" charset="0"/>
                <a:ea typeface="ＭＳ Ｐゴシック" pitchFamily="34" charset="-128"/>
                <a:cs typeface="+mn-cs"/>
              </a:rPr>
              <a:t>. VMware is a registered trademark or trademark of VMware, Inc. in the United States and/or other jurisdictions. All other marks and names mentioned herein may be trademarks of their respective companies.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a:spLocks noGrp="1" noChangeArrowheads="1"/>
          </p:cNvSpPr>
          <p:nvPr>
            <p:ph type="sldNum" sz="quarter" idx="10"/>
          </p:nvPr>
        </p:nvSpPr>
        <p:spPr/>
        <p:txBody>
          <a:bodyPr/>
          <a:lstStyle>
            <a:lvl1pPr>
              <a:defRPr>
                <a:latin typeface="Arial" pitchFamily="34" charset="0"/>
                <a:ea typeface="MS PGothic" charset="-128"/>
                <a:cs typeface="Arial" pitchFamily="34" charset="0"/>
              </a:defRPr>
            </a:lvl1pPr>
          </a:lstStyle>
          <a:p>
            <a:pPr>
              <a:defRPr/>
            </a:pPr>
            <a:fld id="{898A3180-150E-422F-9D54-6B33B2CF81E8}" type="slidenum">
              <a:rPr lang="en-US"/>
              <a:pPr>
                <a:defRPr/>
              </a:pPr>
              <a:t>‹#›</a:t>
            </a:fld>
            <a:endParaRPr lang="en-US"/>
          </a:p>
        </p:txBody>
      </p:sp>
      <p:sp>
        <p:nvSpPr>
          <p:cNvPr id="7" name="Rectangle 9"/>
          <p:cNvSpPr>
            <a:spLocks noGrp="1" noChangeArrowheads="1"/>
          </p:cNvSpPr>
          <p:nvPr>
            <p:ph type="ftr" sz="quarter" idx="11"/>
          </p:nvPr>
        </p:nvSpPr>
        <p:spPr/>
        <p:txBody>
          <a:bodyPr/>
          <a:lstStyle>
            <a:lvl1pPr>
              <a:defRPr>
                <a:latin typeface="Arial" pitchFamily="34" charset="0"/>
                <a:ea typeface="MS PGothic" charset="-128"/>
                <a:cs typeface="Arial" pitchFamily="34" charset="0"/>
              </a:defRPr>
            </a:lvl1pPr>
          </a:lstStyle>
          <a:p>
            <a:pPr>
              <a:defRPr/>
            </a:pPr>
            <a:endParaRPr lang="en-US"/>
          </a:p>
        </p:txBody>
      </p:sp>
    </p:spTree>
    <p:extLst>
      <p:ext uri="{BB962C8B-B14F-4D97-AF65-F5344CB8AC3E}">
        <p14:creationId xmlns:p14="http://schemas.microsoft.com/office/powerpoint/2010/main" val="1321247970"/>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bwMode="gray">
          <a:xfrm>
            <a:off x="6729413" y="6696075"/>
            <a:ext cx="2343150" cy="184150"/>
          </a:xfrm>
          <a:prstGeom prst="rect">
            <a:avLst/>
          </a:prstGeom>
          <a:noFill/>
        </p:spPr>
        <p:txBody>
          <a:bodyPr>
            <a:spAutoFit/>
          </a:bodyPr>
          <a:lstStyle/>
          <a:p>
            <a:pPr algn="r">
              <a:spcAft>
                <a:spcPct val="40000"/>
              </a:spcAft>
              <a:defRPr/>
            </a:pPr>
            <a:r>
              <a:rPr lang="en-US" sz="600" dirty="0">
                <a:solidFill>
                  <a:srgbClr val="C0C0C0">
                    <a:lumMod val="75000"/>
                  </a:srgbClr>
                </a:solidFill>
                <a:latin typeface="Arial" charset="0"/>
                <a:ea typeface="ＭＳ Ｐゴシック" pitchFamily="34" charset="-128"/>
                <a:cs typeface="+mn-cs"/>
              </a:rPr>
              <a:t>© 2009 VMware Inc. All rights reserved</a:t>
            </a:r>
          </a:p>
        </p:txBody>
      </p:sp>
      <p:sp>
        <p:nvSpPr>
          <p:cNvPr id="5" name="Rectangle 4"/>
          <p:cNvSpPr txBox="1">
            <a:spLocks noChangeArrowheads="1"/>
          </p:cNvSpPr>
          <p:nvPr userDrawn="1"/>
        </p:nvSpPr>
        <p:spPr bwMode="white">
          <a:xfrm>
            <a:off x="223838" y="6394450"/>
            <a:ext cx="2133600" cy="476250"/>
          </a:xfrm>
          <a:prstGeom prst="rect">
            <a:avLst/>
          </a:prstGeom>
          <a:ln>
            <a:miter lim="800000"/>
            <a:headEnd/>
            <a:tailEnd/>
          </a:ln>
        </p:spPr>
        <p:txBody>
          <a:bodyPr/>
          <a:lstStyle>
            <a:lvl1pPr algn="l" eaLnBrk="0" hangingPunct="0">
              <a:spcAft>
                <a:spcPct val="0"/>
              </a:spcAft>
              <a:defRPr sz="1200" b="1">
                <a:solidFill>
                  <a:srgbClr val="FFFFFF"/>
                </a:solidFill>
              </a:defRPr>
            </a:lvl1pPr>
          </a:lstStyle>
          <a:p>
            <a:pPr>
              <a:defRPr/>
            </a:pPr>
            <a:r>
              <a:rPr lang="en-US" dirty="0" smtClean="0">
                <a:latin typeface="Arial" charset="0"/>
                <a:ea typeface="ＭＳ Ｐゴシック" pitchFamily="34" charset="-128"/>
                <a:cs typeface="+mn-cs"/>
              </a:rPr>
              <a:t>Confidential</a:t>
            </a:r>
            <a:endParaRPr lang="en-US" dirty="0">
              <a:latin typeface="Arial" charset="0"/>
              <a:ea typeface="ＭＳ Ｐゴシック" pitchFamily="34" charset="-128"/>
              <a:cs typeface="+mn-cs"/>
            </a:endParaRPr>
          </a:p>
        </p:txBody>
      </p:sp>
      <p:sp>
        <p:nvSpPr>
          <p:cNvPr id="71682" name="Rectangle 2"/>
          <p:cNvSpPr>
            <a:spLocks noGrp="1" noChangeArrowheads="1"/>
          </p:cNvSpPr>
          <p:nvPr>
            <p:ph type="ctrTitle"/>
          </p:nvPr>
        </p:nvSpPr>
        <p:spPr>
          <a:xfrm>
            <a:off x="402336" y="330200"/>
            <a:ext cx="8436864" cy="533400"/>
          </a:xfrm>
        </p:spPr>
        <p:txBody>
          <a:bodyPr anchor="t"/>
          <a:lstStyle>
            <a:lvl1pPr>
              <a:defRPr sz="3000">
                <a:solidFill>
                  <a:srgbClr val="003D79"/>
                </a:solidFill>
              </a:defRPr>
            </a:lvl1pPr>
          </a:lstStyle>
          <a:p>
            <a:r>
              <a:rPr lang="en-US" smtClean="0"/>
              <a:t>Click to edit Master title style</a:t>
            </a:r>
            <a:endParaRPr lang="en-US" dirty="0"/>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smtClean="0"/>
              <a:t>Click to edit Master subtitle style</a:t>
            </a:r>
            <a:endParaRPr lang="en-US" dirty="0"/>
          </a:p>
        </p:txBody>
      </p:sp>
    </p:spTree>
    <p:extLst>
      <p:ext uri="{BB962C8B-B14F-4D97-AF65-F5344CB8AC3E}">
        <p14:creationId xmlns:p14="http://schemas.microsoft.com/office/powerpoint/2010/main" val="21385963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233363" indent="-233363">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4"/>
          </p:nvPr>
        </p:nvSpPr>
        <p:spPr/>
        <p:txBody>
          <a:bodyPr/>
          <a:lstStyle>
            <a:lvl1pPr>
              <a:defRPr>
                <a:latin typeface="Arial" pitchFamily="34" charset="0"/>
                <a:ea typeface="MS PGothic" charset="-128"/>
                <a:cs typeface="Arial" pitchFamily="34" charset="0"/>
              </a:defRPr>
            </a:lvl1pPr>
          </a:lstStyle>
          <a:p>
            <a:pPr>
              <a:defRPr/>
            </a:pPr>
            <a:endParaRPr lang="en-US"/>
          </a:p>
        </p:txBody>
      </p:sp>
    </p:spTree>
    <p:extLst>
      <p:ext uri="{BB962C8B-B14F-4D97-AF65-F5344CB8AC3E}">
        <p14:creationId xmlns:p14="http://schemas.microsoft.com/office/powerpoint/2010/main" val="2297960634"/>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9"/>
          <p:cNvSpPr>
            <a:spLocks noGrp="1" noChangeArrowheads="1"/>
          </p:cNvSpPr>
          <p:nvPr>
            <p:ph type="ftr" sz="quarter" idx="10"/>
          </p:nvPr>
        </p:nvSpPr>
        <p:spPr/>
        <p:txBody>
          <a:bodyPr/>
          <a:lstStyle>
            <a:lvl1pPr>
              <a:defRPr>
                <a:latin typeface="Arial" pitchFamily="34" charset="0"/>
                <a:ea typeface="MS PGothic" charset="-128"/>
                <a:cs typeface="Arial" pitchFamily="34" charset="0"/>
              </a:defRPr>
            </a:lvl1pPr>
          </a:lstStyle>
          <a:p>
            <a:pPr>
              <a:defRPr/>
            </a:pPr>
            <a:endParaRPr lang="en-US"/>
          </a:p>
        </p:txBody>
      </p:sp>
    </p:spTree>
    <p:extLst>
      <p:ext uri="{BB962C8B-B14F-4D97-AF65-F5344CB8AC3E}">
        <p14:creationId xmlns:p14="http://schemas.microsoft.com/office/powerpoint/2010/main" val="2292429058"/>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49808" y="784226"/>
            <a:ext cx="7722870" cy="1079626"/>
          </a:xfrm>
        </p:spPr>
        <p:txBody>
          <a:bodyPr anchor="b"/>
          <a:lstStyle>
            <a:lvl1pPr algn="l">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727710" y="2210435"/>
            <a:ext cx="7592568" cy="3748405"/>
          </a:xfrm>
        </p:spPr>
        <p:txBody>
          <a:bodyPr/>
          <a:lstStyle>
            <a:lvl1pPr marL="182880">
              <a:buFont typeface="Wingdings"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ftr" sz="quarter" idx="13"/>
          </p:nvPr>
        </p:nvSpPr>
        <p:spPr/>
        <p:txBody>
          <a:bodyPr/>
          <a:lstStyle>
            <a:lvl1pPr>
              <a:defRPr>
                <a:latin typeface="Arial" pitchFamily="34" charset="0"/>
                <a:ea typeface="MS PGothic" charset="-128"/>
                <a:cs typeface="Arial" pitchFamily="34" charset="0"/>
              </a:defRPr>
            </a:lvl1pPr>
          </a:lstStyle>
          <a:p>
            <a:pPr>
              <a:defRPr/>
            </a:pPr>
            <a:endParaRPr lang="en-US"/>
          </a:p>
        </p:txBody>
      </p:sp>
    </p:spTree>
    <p:extLst>
      <p:ext uri="{BB962C8B-B14F-4D97-AF65-F5344CB8AC3E}">
        <p14:creationId xmlns:p14="http://schemas.microsoft.com/office/powerpoint/2010/main" val="1492963473"/>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smtClean="0"/>
              <a:t>Click to edit Master text styles</a:t>
            </a:r>
          </a:p>
        </p:txBody>
      </p:sp>
      <p:sp>
        <p:nvSpPr>
          <p:cNvPr id="5" name="Rectangle 4"/>
          <p:cNvSpPr>
            <a:spLocks noGrp="1" noChangeArrowheads="1"/>
          </p:cNvSpPr>
          <p:nvPr>
            <p:ph type="ftr" sz="quarter" idx="13"/>
          </p:nvPr>
        </p:nvSpPr>
        <p:spPr/>
        <p:txBody>
          <a:bodyPr/>
          <a:lstStyle>
            <a:lvl1pPr>
              <a:defRPr>
                <a:latin typeface="Arial" pitchFamily="34" charset="0"/>
                <a:ea typeface="MS PGothic" charset="-128"/>
                <a:cs typeface="Arial" pitchFamily="34" charset="0"/>
              </a:defRPr>
            </a:lvl1pPr>
          </a:lstStyle>
          <a:p>
            <a:pPr>
              <a:defRPr/>
            </a:pPr>
            <a:endParaRPr lang="en-US"/>
          </a:p>
        </p:txBody>
      </p:sp>
    </p:spTree>
    <p:extLst>
      <p:ext uri="{BB962C8B-B14F-4D97-AF65-F5344CB8AC3E}">
        <p14:creationId xmlns:p14="http://schemas.microsoft.com/office/powerpoint/2010/main" val="1919681067"/>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Font typeface="Wingdings" pitchFamily="2" charset="2"/>
              <a:buChar cha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9"/>
          <p:cNvSpPr>
            <a:spLocks noGrp="1" noChangeArrowheads="1"/>
          </p:cNvSpPr>
          <p:nvPr>
            <p:ph type="ftr" sz="quarter" idx="10"/>
          </p:nvPr>
        </p:nvSpPr>
        <p:spPr/>
        <p:txBody>
          <a:bodyPr/>
          <a:lstStyle>
            <a:lvl1pPr>
              <a:defRPr>
                <a:latin typeface="Arial" pitchFamily="34" charset="0"/>
                <a:ea typeface="MS PGothic" charset="-128"/>
                <a:cs typeface="Arial" pitchFamily="34" charset="0"/>
              </a:defRPr>
            </a:lvl1pPr>
          </a:lstStyle>
          <a:p>
            <a:pPr>
              <a:defRPr/>
            </a:pPr>
            <a:endParaRPr lang="en-US"/>
          </a:p>
        </p:txBody>
      </p:sp>
    </p:spTree>
    <p:extLst>
      <p:ext uri="{BB962C8B-B14F-4D97-AF65-F5344CB8AC3E}">
        <p14:creationId xmlns:p14="http://schemas.microsoft.com/office/powerpoint/2010/main" val="2982212229"/>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454025" y="6446838"/>
            <a:ext cx="457200" cy="228600"/>
          </a:xfrm>
          <a:prstGeom prst="rect">
            <a:avLst/>
          </a:prstGeom>
        </p:spPr>
        <p:txBody>
          <a:bodyPr/>
          <a:lstStyle>
            <a:lvl1pPr algn="ctr">
              <a:spcAft>
                <a:spcPct val="40000"/>
              </a:spcAft>
              <a:defRPr>
                <a:latin typeface="Arial" charset="0"/>
                <a:ea typeface="ＭＳ Ｐゴシック" pitchFamily="34" charset="-128"/>
                <a:cs typeface="+mn-cs"/>
              </a:defRPr>
            </a:lvl1pPr>
          </a:lstStyle>
          <a:p>
            <a:pPr>
              <a:defRPr/>
            </a:pPr>
            <a:fld id="{7DB1B2E1-7036-40CE-A9AF-634155787C35}" type="slidenum">
              <a:rPr lang="en-US"/>
              <a:pPr>
                <a:defRPr/>
              </a:pPr>
              <a:t>‹#›</a:t>
            </a:fld>
            <a:endParaRPr lang="en-US" dirty="0"/>
          </a:p>
        </p:txBody>
      </p:sp>
      <p:sp>
        <p:nvSpPr>
          <p:cNvPr id="3" name="Footer Placeholder 2"/>
          <p:cNvSpPr>
            <a:spLocks noGrp="1"/>
          </p:cNvSpPr>
          <p:nvPr>
            <p:ph type="ftr" sz="quarter" idx="11"/>
          </p:nvPr>
        </p:nvSpPr>
        <p:spPr/>
        <p:txBody>
          <a:bodyPr/>
          <a:lstStyle>
            <a:lvl1pPr>
              <a:defRPr>
                <a:latin typeface="Arial" pitchFamily="34" charset="0"/>
                <a:ea typeface="MS PGothic" charset="-128"/>
                <a:cs typeface="Arial" pitchFamily="34" charset="0"/>
              </a:defRPr>
            </a:lvl1pPr>
          </a:lstStyle>
          <a:p>
            <a:pPr>
              <a:defRPr/>
            </a:pPr>
            <a:endParaRPr lang="en-US"/>
          </a:p>
        </p:txBody>
      </p:sp>
      <p:sp>
        <p:nvSpPr>
          <p:cNvPr id="4" name="Date Placeholder 3"/>
          <p:cNvSpPr>
            <a:spLocks noGrp="1"/>
          </p:cNvSpPr>
          <p:nvPr>
            <p:ph type="dt" sz="half" idx="12"/>
          </p:nvPr>
        </p:nvSpPr>
        <p:spPr>
          <a:xfrm>
            <a:off x="2971800" y="6337300"/>
            <a:ext cx="3200400" cy="365125"/>
          </a:xfrm>
          <a:prstGeom prst="rect">
            <a:avLst/>
          </a:prstGeom>
        </p:spPr>
        <p:txBody>
          <a:bodyPr/>
          <a:lstStyle>
            <a:lvl1pPr algn="ctr">
              <a:spcAft>
                <a:spcPct val="40000"/>
              </a:spcAft>
              <a:defRPr>
                <a:latin typeface="Arial" charset="0"/>
                <a:ea typeface="ＭＳ Ｐゴシック" pitchFamily="34" charset="-128"/>
                <a:cs typeface="+mn-cs"/>
              </a:defRPr>
            </a:lvl1pPr>
          </a:lstStyle>
          <a:p>
            <a:pPr>
              <a:defRPr/>
            </a:pPr>
            <a:r>
              <a:t>Confidential</a:t>
            </a:r>
            <a:endParaRPr dirty="0"/>
          </a:p>
        </p:txBody>
      </p:sp>
    </p:spTree>
    <p:extLst>
      <p:ext uri="{BB962C8B-B14F-4D97-AF65-F5344CB8AC3E}">
        <p14:creationId xmlns:p14="http://schemas.microsoft.com/office/powerpoint/2010/main" val="4137382109"/>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3037428"/>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bwMode="gray">
          <a:xfrm>
            <a:off x="6729413" y="6696075"/>
            <a:ext cx="2343150" cy="184150"/>
          </a:xfrm>
          <a:prstGeom prst="rect">
            <a:avLst/>
          </a:prstGeom>
          <a:noFill/>
        </p:spPr>
        <p:txBody>
          <a:bodyPr>
            <a:spAutoFit/>
          </a:bodyPr>
          <a:lstStyle/>
          <a:p>
            <a:pPr algn="r">
              <a:spcAft>
                <a:spcPct val="40000"/>
              </a:spcAft>
              <a:defRPr/>
            </a:pPr>
            <a:r>
              <a:rPr lang="en-US" sz="600" dirty="0">
                <a:solidFill>
                  <a:srgbClr val="C0C0C0">
                    <a:lumMod val="75000"/>
                  </a:srgbClr>
                </a:solidFill>
                <a:latin typeface="Arial" charset="0"/>
                <a:ea typeface="ＭＳ Ｐゴシック" pitchFamily="34" charset="-128"/>
              </a:rPr>
              <a:t>© 2009 VMware Inc. All rights reserved</a:t>
            </a:r>
          </a:p>
        </p:txBody>
      </p:sp>
      <p:sp>
        <p:nvSpPr>
          <p:cNvPr id="5" name="Rectangle 4"/>
          <p:cNvSpPr txBox="1">
            <a:spLocks noChangeArrowheads="1"/>
          </p:cNvSpPr>
          <p:nvPr userDrawn="1"/>
        </p:nvSpPr>
        <p:spPr bwMode="white">
          <a:xfrm>
            <a:off x="223838" y="6394450"/>
            <a:ext cx="2133600" cy="476250"/>
          </a:xfrm>
          <a:prstGeom prst="rect">
            <a:avLst/>
          </a:prstGeom>
          <a:ln>
            <a:miter lim="800000"/>
            <a:headEnd/>
            <a:tailEnd/>
          </a:ln>
        </p:spPr>
        <p:txBody>
          <a:bodyPr/>
          <a:lstStyle>
            <a:lvl1pPr algn="l" eaLnBrk="0" hangingPunct="0">
              <a:spcAft>
                <a:spcPct val="0"/>
              </a:spcAft>
              <a:defRPr sz="1200" b="1">
                <a:solidFill>
                  <a:srgbClr val="FFFFFF"/>
                </a:solidFill>
              </a:defRPr>
            </a:lvl1pPr>
          </a:lstStyle>
          <a:p>
            <a:pPr>
              <a:defRPr/>
            </a:pPr>
            <a:r>
              <a:rPr lang="en-US" dirty="0" smtClean="0">
                <a:latin typeface="Arial" charset="0"/>
                <a:ea typeface="ＭＳ Ｐゴシック" pitchFamily="34" charset="-128"/>
              </a:rPr>
              <a:t>Confidential</a:t>
            </a:r>
            <a:endParaRPr lang="en-US" dirty="0">
              <a:latin typeface="Arial" charset="0"/>
              <a:ea typeface="ＭＳ Ｐゴシック" pitchFamily="34" charset="-128"/>
            </a:endParaRPr>
          </a:p>
        </p:txBody>
      </p:sp>
      <p:sp>
        <p:nvSpPr>
          <p:cNvPr id="71682" name="Rectangle 2"/>
          <p:cNvSpPr>
            <a:spLocks noGrp="1" noChangeArrowheads="1"/>
          </p:cNvSpPr>
          <p:nvPr>
            <p:ph type="ctrTitle"/>
          </p:nvPr>
        </p:nvSpPr>
        <p:spPr>
          <a:xfrm>
            <a:off x="402336" y="330200"/>
            <a:ext cx="8436864" cy="533400"/>
          </a:xfrm>
        </p:spPr>
        <p:txBody>
          <a:bodyPr anchor="t"/>
          <a:lstStyle>
            <a:lvl1pPr>
              <a:defRPr sz="3000">
                <a:solidFill>
                  <a:srgbClr val="003D79"/>
                </a:solidFill>
              </a:defRPr>
            </a:lvl1pPr>
          </a:lstStyle>
          <a:p>
            <a:r>
              <a:rPr lang="en-US" smtClean="0"/>
              <a:t>Click to edit Master title style</a:t>
            </a:r>
            <a:endParaRPr lang="en-US" dirty="0"/>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smtClean="0"/>
              <a:t>Click to edit Master subtitle style</a:t>
            </a:r>
            <a:endParaRPr lang="en-US" dirty="0"/>
          </a:p>
        </p:txBody>
      </p:sp>
    </p:spTree>
    <p:extLst>
      <p:ext uri="{BB962C8B-B14F-4D97-AF65-F5344CB8AC3E}">
        <p14:creationId xmlns:p14="http://schemas.microsoft.com/office/powerpoint/2010/main" val="28495069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27721928"/>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233363" indent="-233363">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4"/>
          </p:nvPr>
        </p:nvSpPr>
        <p:spPr/>
        <p:txBody>
          <a:bodyPr/>
          <a:lstStyle>
            <a:lvl1pPr>
              <a:defRPr>
                <a:latin typeface="Arial" pitchFamily="34" charset="0"/>
                <a:ea typeface="MS PGothic" charset="-128"/>
              </a:defRPr>
            </a:lvl1pPr>
          </a:lstStyle>
          <a:p>
            <a:pPr>
              <a:defRPr/>
            </a:pPr>
            <a:endParaRPr lang="en-US"/>
          </a:p>
        </p:txBody>
      </p:sp>
    </p:spTree>
    <p:extLst>
      <p:ext uri="{BB962C8B-B14F-4D97-AF65-F5344CB8AC3E}">
        <p14:creationId xmlns:p14="http://schemas.microsoft.com/office/powerpoint/2010/main" val="1249884613"/>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9"/>
          <p:cNvSpPr>
            <a:spLocks noGrp="1" noChangeArrowheads="1"/>
          </p:cNvSpPr>
          <p:nvPr>
            <p:ph type="ftr" sz="quarter" idx="10"/>
          </p:nvPr>
        </p:nvSpPr>
        <p:spPr/>
        <p:txBody>
          <a:bodyPr/>
          <a:lstStyle>
            <a:lvl1pPr>
              <a:defRPr>
                <a:latin typeface="Arial" pitchFamily="34" charset="0"/>
                <a:ea typeface="MS PGothic" charset="-128"/>
              </a:defRPr>
            </a:lvl1pPr>
          </a:lstStyle>
          <a:p>
            <a:pPr>
              <a:defRPr/>
            </a:pPr>
            <a:endParaRPr lang="en-US"/>
          </a:p>
        </p:txBody>
      </p:sp>
    </p:spTree>
    <p:extLst>
      <p:ext uri="{BB962C8B-B14F-4D97-AF65-F5344CB8AC3E}">
        <p14:creationId xmlns:p14="http://schemas.microsoft.com/office/powerpoint/2010/main" val="1440472741"/>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49808" y="784226"/>
            <a:ext cx="7722870" cy="1079626"/>
          </a:xfrm>
        </p:spPr>
        <p:txBody>
          <a:bodyPr anchor="b"/>
          <a:lstStyle>
            <a:lvl1pPr algn="l">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727710" y="2210435"/>
            <a:ext cx="7592568" cy="3748405"/>
          </a:xfrm>
        </p:spPr>
        <p:txBody>
          <a:bodyPr/>
          <a:lstStyle>
            <a:lvl1pPr marL="182880">
              <a:buFont typeface="Wingdings"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ftr" sz="quarter" idx="13"/>
          </p:nvPr>
        </p:nvSpPr>
        <p:spPr/>
        <p:txBody>
          <a:bodyPr/>
          <a:lstStyle>
            <a:lvl1pPr>
              <a:defRPr>
                <a:latin typeface="Arial" pitchFamily="34" charset="0"/>
                <a:ea typeface="MS PGothic" charset="-128"/>
              </a:defRPr>
            </a:lvl1pPr>
          </a:lstStyle>
          <a:p>
            <a:pPr>
              <a:defRPr/>
            </a:pPr>
            <a:endParaRPr lang="en-US"/>
          </a:p>
        </p:txBody>
      </p:sp>
    </p:spTree>
    <p:extLst>
      <p:ext uri="{BB962C8B-B14F-4D97-AF65-F5344CB8AC3E}">
        <p14:creationId xmlns:p14="http://schemas.microsoft.com/office/powerpoint/2010/main" val="853340215"/>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smtClean="0"/>
              <a:t>Click to edit Master text styles</a:t>
            </a:r>
          </a:p>
        </p:txBody>
      </p:sp>
      <p:sp>
        <p:nvSpPr>
          <p:cNvPr id="5" name="Rectangle 4"/>
          <p:cNvSpPr>
            <a:spLocks noGrp="1" noChangeArrowheads="1"/>
          </p:cNvSpPr>
          <p:nvPr>
            <p:ph type="ftr" sz="quarter" idx="13"/>
          </p:nvPr>
        </p:nvSpPr>
        <p:spPr/>
        <p:txBody>
          <a:bodyPr/>
          <a:lstStyle>
            <a:lvl1pPr>
              <a:defRPr>
                <a:latin typeface="Arial" pitchFamily="34" charset="0"/>
                <a:ea typeface="MS PGothic" charset="-128"/>
              </a:defRPr>
            </a:lvl1pPr>
          </a:lstStyle>
          <a:p>
            <a:pPr>
              <a:defRPr/>
            </a:pPr>
            <a:endParaRPr lang="en-US"/>
          </a:p>
        </p:txBody>
      </p:sp>
    </p:spTree>
    <p:extLst>
      <p:ext uri="{BB962C8B-B14F-4D97-AF65-F5344CB8AC3E}">
        <p14:creationId xmlns:p14="http://schemas.microsoft.com/office/powerpoint/2010/main" val="1580738365"/>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Font typeface="Wingdings" pitchFamily="2" charset="2"/>
              <a:buChar cha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9"/>
          <p:cNvSpPr>
            <a:spLocks noGrp="1" noChangeArrowheads="1"/>
          </p:cNvSpPr>
          <p:nvPr>
            <p:ph type="ftr" sz="quarter" idx="10"/>
          </p:nvPr>
        </p:nvSpPr>
        <p:spPr/>
        <p:txBody>
          <a:bodyPr/>
          <a:lstStyle>
            <a:lvl1pPr>
              <a:defRPr>
                <a:latin typeface="Arial" pitchFamily="34" charset="0"/>
                <a:ea typeface="MS PGothic" charset="-128"/>
              </a:defRPr>
            </a:lvl1pPr>
          </a:lstStyle>
          <a:p>
            <a:pPr>
              <a:defRPr/>
            </a:pPr>
            <a:endParaRPr lang="en-US"/>
          </a:p>
        </p:txBody>
      </p:sp>
    </p:spTree>
    <p:extLst>
      <p:ext uri="{BB962C8B-B14F-4D97-AF65-F5344CB8AC3E}">
        <p14:creationId xmlns:p14="http://schemas.microsoft.com/office/powerpoint/2010/main" val="995939701"/>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454025" y="6446838"/>
            <a:ext cx="457200" cy="228600"/>
          </a:xfrm>
          <a:prstGeom prst="rect">
            <a:avLst/>
          </a:prstGeom>
        </p:spPr>
        <p:txBody>
          <a:bodyPr/>
          <a:lstStyle>
            <a:lvl1pPr algn="ctr">
              <a:spcAft>
                <a:spcPct val="40000"/>
              </a:spcAft>
              <a:defRPr>
                <a:latin typeface="Arial" charset="0"/>
                <a:ea typeface="ＭＳ Ｐゴシック" pitchFamily="34" charset="-128"/>
                <a:cs typeface="Arial" pitchFamily="34" charset="0"/>
              </a:defRPr>
            </a:lvl1pPr>
          </a:lstStyle>
          <a:p>
            <a:pPr>
              <a:defRPr/>
            </a:pPr>
            <a:fld id="{CBC3D9E3-75EA-438E-B7E4-41FBA8FEE4DD}" type="slidenum">
              <a:rPr lang="en-US"/>
              <a:pPr>
                <a:defRPr/>
              </a:pPr>
              <a:t>‹#›</a:t>
            </a:fld>
            <a:endParaRPr lang="en-US" dirty="0"/>
          </a:p>
        </p:txBody>
      </p:sp>
      <p:sp>
        <p:nvSpPr>
          <p:cNvPr id="3" name="Footer Placeholder 2"/>
          <p:cNvSpPr>
            <a:spLocks noGrp="1"/>
          </p:cNvSpPr>
          <p:nvPr>
            <p:ph type="ftr" sz="quarter" idx="11"/>
          </p:nvPr>
        </p:nvSpPr>
        <p:spPr/>
        <p:txBody>
          <a:bodyPr/>
          <a:lstStyle>
            <a:lvl1pPr>
              <a:defRPr>
                <a:latin typeface="Arial" pitchFamily="34" charset="0"/>
                <a:ea typeface="MS PGothic" charset="-128"/>
              </a:defRPr>
            </a:lvl1pPr>
          </a:lstStyle>
          <a:p>
            <a:pPr>
              <a:defRPr/>
            </a:pPr>
            <a:endParaRPr lang="en-US"/>
          </a:p>
        </p:txBody>
      </p:sp>
      <p:sp>
        <p:nvSpPr>
          <p:cNvPr id="4" name="Date Placeholder 3"/>
          <p:cNvSpPr>
            <a:spLocks noGrp="1"/>
          </p:cNvSpPr>
          <p:nvPr>
            <p:ph type="dt" sz="half" idx="12"/>
          </p:nvPr>
        </p:nvSpPr>
        <p:spPr>
          <a:xfrm>
            <a:off x="2971800" y="6337300"/>
            <a:ext cx="3200400" cy="365125"/>
          </a:xfrm>
          <a:prstGeom prst="rect">
            <a:avLst/>
          </a:prstGeom>
        </p:spPr>
        <p:txBody>
          <a:bodyPr/>
          <a:lstStyle>
            <a:lvl1pPr algn="ctr">
              <a:spcAft>
                <a:spcPct val="40000"/>
              </a:spcAft>
              <a:defRPr>
                <a:latin typeface="Arial" charset="0"/>
                <a:ea typeface="ＭＳ Ｐゴシック" pitchFamily="34" charset="-128"/>
                <a:cs typeface="Arial" pitchFamily="34" charset="0"/>
              </a:defRPr>
            </a:lvl1pPr>
          </a:lstStyle>
          <a:p>
            <a:pPr>
              <a:defRPr/>
            </a:pPr>
            <a:r>
              <a:t>Confidential</a:t>
            </a:r>
            <a:endParaRPr dirty="0"/>
          </a:p>
        </p:txBody>
      </p:sp>
    </p:spTree>
    <p:extLst>
      <p:ext uri="{BB962C8B-B14F-4D97-AF65-F5344CB8AC3E}">
        <p14:creationId xmlns:p14="http://schemas.microsoft.com/office/powerpoint/2010/main" val="1400341329"/>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8156499"/>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4"/>
          </p:nvPr>
        </p:nvSpPr>
        <p:spPr>
          <a:xfrm>
            <a:off x="377825" y="5943600"/>
            <a:ext cx="8382000" cy="228600"/>
          </a:xfrm>
          <a:prstGeom prst="rect">
            <a:avLst/>
          </a:prstGeom>
        </p:spPr>
        <p:txBody>
          <a:bodyPr/>
          <a:lstStyle>
            <a:lvl1pPr>
              <a:defRPr sz="1600">
                <a:solidFill>
                  <a:srgbClr val="333333"/>
                </a:solidFill>
                <a:latin typeface="Arial" charset="0"/>
                <a:ea typeface="ＭＳ Ｐゴシック"/>
                <a:cs typeface="Arial" charset="0"/>
              </a:defRPr>
            </a:lvl1pPr>
          </a:lstStyle>
          <a:p>
            <a:pPr>
              <a:defRPr/>
            </a:pPr>
            <a:endParaRPr lang="en-US"/>
          </a:p>
        </p:txBody>
      </p:sp>
    </p:spTree>
    <p:extLst>
      <p:ext uri="{BB962C8B-B14F-4D97-AF65-F5344CB8AC3E}">
        <p14:creationId xmlns:p14="http://schemas.microsoft.com/office/powerpoint/2010/main" val="3860732878"/>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9"/>
          <p:cNvSpPr>
            <a:spLocks noGrp="1" noChangeArrowheads="1"/>
          </p:cNvSpPr>
          <p:nvPr>
            <p:ph type="ftr" sz="quarter" idx="10"/>
          </p:nvPr>
        </p:nvSpPr>
        <p:spPr>
          <a:xfrm>
            <a:off x="377825" y="5943600"/>
            <a:ext cx="8382000" cy="228600"/>
          </a:xfrm>
          <a:prstGeom prst="rect">
            <a:avLst/>
          </a:prstGeom>
        </p:spPr>
        <p:txBody>
          <a:bodyPr/>
          <a:lstStyle>
            <a:lvl1pPr>
              <a:defRPr sz="1600">
                <a:solidFill>
                  <a:srgbClr val="333333"/>
                </a:solidFill>
                <a:latin typeface="Arial" charset="0"/>
                <a:ea typeface="ＭＳ Ｐゴシック"/>
                <a:cs typeface="Arial" charset="0"/>
              </a:defRPr>
            </a:lvl1pPr>
          </a:lstStyle>
          <a:p>
            <a:pPr>
              <a:defRPr/>
            </a:pPr>
            <a:endParaRPr lang="en-US"/>
          </a:p>
        </p:txBody>
      </p:sp>
    </p:spTree>
    <p:extLst>
      <p:ext uri="{BB962C8B-B14F-4D97-AF65-F5344CB8AC3E}">
        <p14:creationId xmlns:p14="http://schemas.microsoft.com/office/powerpoint/2010/main" val="2346306010"/>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50" y="784226"/>
            <a:ext cx="7630668" cy="1079626"/>
          </a:xfrm>
        </p:spPr>
        <p:txBody>
          <a:bodyPr anchor="b"/>
          <a:lstStyle>
            <a:lvl1pPr algn="l">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361950" y="2210435"/>
            <a:ext cx="7592568" cy="3748405"/>
          </a:xfrm>
        </p:spPr>
        <p:txBody>
          <a:bodyPr/>
          <a:lstStyle>
            <a:lvl1pPr>
              <a:buFont typeface="Arial" pitchFamily="34" charset="0"/>
              <a:buChar char=" "/>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noChangeArrowheads="1"/>
          </p:cNvSpPr>
          <p:nvPr>
            <p:ph type="ftr" sz="quarter" idx="13"/>
          </p:nvPr>
        </p:nvSpPr>
        <p:spPr>
          <a:xfrm>
            <a:off x="377825" y="5943600"/>
            <a:ext cx="8382000" cy="228600"/>
          </a:xfrm>
          <a:prstGeom prst="rect">
            <a:avLst/>
          </a:prstGeom>
        </p:spPr>
        <p:txBody>
          <a:bodyPr/>
          <a:lstStyle>
            <a:lvl1pPr>
              <a:defRPr sz="1600">
                <a:solidFill>
                  <a:srgbClr val="333333"/>
                </a:solidFill>
                <a:latin typeface="Arial" charset="0"/>
                <a:ea typeface="ＭＳ Ｐゴシック"/>
                <a:cs typeface="Arial" charset="0"/>
              </a:defRPr>
            </a:lvl1pPr>
          </a:lstStyle>
          <a:p>
            <a:pPr>
              <a:defRPr/>
            </a:pPr>
            <a:endParaRPr lang="en-US"/>
          </a:p>
        </p:txBody>
      </p:sp>
    </p:spTree>
    <p:extLst>
      <p:ext uri="{BB962C8B-B14F-4D97-AF65-F5344CB8AC3E}">
        <p14:creationId xmlns:p14="http://schemas.microsoft.com/office/powerpoint/2010/main" val="403724423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50" y="784226"/>
            <a:ext cx="7630668" cy="1079626"/>
          </a:xfrm>
        </p:spPr>
        <p:txBody>
          <a:bodyPr anchor="b"/>
          <a:lstStyle>
            <a:lvl1pPr algn="l">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361950" y="2210435"/>
            <a:ext cx="7592568" cy="3748405"/>
          </a:xfrm>
        </p:spPr>
        <p:txBody>
          <a:bodyPr/>
          <a:lstStyle>
            <a:lvl1pPr>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792110066"/>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defRPr b="0"/>
            </a:lvl1pPr>
          </a:lstStyle>
          <a:p>
            <a:pPr lvl="0"/>
            <a:r>
              <a:rPr lang="en-US" smtClean="0"/>
              <a:t>Click to edit Master text styles</a:t>
            </a:r>
          </a:p>
        </p:txBody>
      </p:sp>
      <p:sp>
        <p:nvSpPr>
          <p:cNvPr id="5" name="Footer Placeholder 4"/>
          <p:cNvSpPr>
            <a:spLocks noGrp="1" noChangeArrowheads="1"/>
          </p:cNvSpPr>
          <p:nvPr>
            <p:ph type="ftr" sz="quarter" idx="13"/>
          </p:nvPr>
        </p:nvSpPr>
        <p:spPr>
          <a:xfrm>
            <a:off x="377825" y="5943600"/>
            <a:ext cx="8382000" cy="228600"/>
          </a:xfrm>
          <a:prstGeom prst="rect">
            <a:avLst/>
          </a:prstGeom>
        </p:spPr>
        <p:txBody>
          <a:bodyPr/>
          <a:lstStyle>
            <a:lvl1pPr>
              <a:defRPr sz="1600">
                <a:solidFill>
                  <a:srgbClr val="333333"/>
                </a:solidFill>
                <a:latin typeface="Arial" charset="0"/>
                <a:ea typeface="ＭＳ Ｐゴシック"/>
                <a:cs typeface="Arial" charset="0"/>
              </a:defRPr>
            </a:lvl1pPr>
          </a:lstStyle>
          <a:p>
            <a:pPr>
              <a:defRPr/>
            </a:pPr>
            <a:endParaRPr lang="en-US"/>
          </a:p>
        </p:txBody>
      </p:sp>
    </p:spTree>
    <p:extLst>
      <p:ext uri="{BB962C8B-B14F-4D97-AF65-F5344CB8AC3E}">
        <p14:creationId xmlns:p14="http://schemas.microsoft.com/office/powerpoint/2010/main" val="3062399046"/>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9"/>
          <p:cNvSpPr>
            <a:spLocks noGrp="1" noChangeArrowheads="1"/>
          </p:cNvSpPr>
          <p:nvPr>
            <p:ph type="ftr" sz="quarter" idx="10"/>
          </p:nvPr>
        </p:nvSpPr>
        <p:spPr>
          <a:xfrm>
            <a:off x="377825" y="5943600"/>
            <a:ext cx="8382000" cy="228600"/>
          </a:xfrm>
          <a:prstGeom prst="rect">
            <a:avLst/>
          </a:prstGeom>
        </p:spPr>
        <p:txBody>
          <a:bodyPr/>
          <a:lstStyle>
            <a:lvl1pPr>
              <a:defRPr sz="1600">
                <a:solidFill>
                  <a:srgbClr val="333333"/>
                </a:solidFill>
                <a:latin typeface="Arial" charset="0"/>
                <a:ea typeface="ＭＳ Ｐゴシック"/>
                <a:cs typeface="Arial" charset="0"/>
              </a:defRPr>
            </a:lvl1pPr>
          </a:lstStyle>
          <a:p>
            <a:pPr>
              <a:defRPr/>
            </a:pPr>
            <a:endParaRPr lang="en-US"/>
          </a:p>
        </p:txBody>
      </p:sp>
    </p:spTree>
    <p:extLst>
      <p:ext uri="{BB962C8B-B14F-4D97-AF65-F5344CB8AC3E}">
        <p14:creationId xmlns:p14="http://schemas.microsoft.com/office/powerpoint/2010/main" val="1827188715"/>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9632446"/>
      </p:ext>
    </p:extLst>
  </p:cSld>
  <p:clrMapOvr>
    <a:masterClrMapping/>
  </p:clrMapOvr>
  <p:transition>
    <p:strips dir="rd"/>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bwMode="gray">
          <a:xfrm>
            <a:off x="6729413" y="6696075"/>
            <a:ext cx="2343150" cy="184150"/>
          </a:xfrm>
          <a:prstGeom prst="rect">
            <a:avLst/>
          </a:prstGeom>
          <a:noFill/>
        </p:spPr>
        <p:txBody>
          <a:bodyPr>
            <a:spAutoFit/>
          </a:bodyPr>
          <a:lstStyle/>
          <a:p>
            <a:pPr algn="r">
              <a:defRPr/>
            </a:pPr>
            <a:r>
              <a:rPr lang="en-US" sz="600" dirty="0">
                <a:solidFill>
                  <a:srgbClr val="C0C0C0">
                    <a:lumMod val="75000"/>
                  </a:srgbClr>
                </a:solidFill>
                <a:latin typeface="Arial" charset="0"/>
                <a:ea typeface="ＭＳ Ｐゴシック"/>
                <a:cs typeface="Arial" charset="0"/>
              </a:rPr>
              <a:t>© 2009 VMware Inc. All rights reserved</a:t>
            </a:r>
          </a:p>
        </p:txBody>
      </p:sp>
      <p:sp>
        <p:nvSpPr>
          <p:cNvPr id="5" name="Rectangle 4"/>
          <p:cNvSpPr txBox="1">
            <a:spLocks noChangeArrowheads="1"/>
          </p:cNvSpPr>
          <p:nvPr userDrawn="1"/>
        </p:nvSpPr>
        <p:spPr bwMode="white">
          <a:xfrm>
            <a:off x="223838" y="6394450"/>
            <a:ext cx="2133600" cy="476250"/>
          </a:xfrm>
          <a:prstGeom prst="rect">
            <a:avLst/>
          </a:prstGeom>
          <a:ln>
            <a:miter lim="800000"/>
            <a:headEnd/>
            <a:tailEnd/>
          </a:ln>
        </p:spPr>
        <p:txBody>
          <a:bodyPr/>
          <a:lstStyle>
            <a:lvl1pPr algn="l" eaLnBrk="0" hangingPunct="0">
              <a:spcAft>
                <a:spcPct val="0"/>
              </a:spcAft>
              <a:defRPr sz="1200" b="1">
                <a:solidFill>
                  <a:srgbClr val="FFFFFF"/>
                </a:solidFill>
              </a:defRPr>
            </a:lvl1pPr>
          </a:lstStyle>
          <a:p>
            <a:pPr>
              <a:defRPr/>
            </a:pPr>
            <a:r>
              <a:rPr lang="en-US" dirty="0" smtClean="0">
                <a:latin typeface="Arial" charset="0"/>
                <a:ea typeface="ＭＳ Ｐゴシック" pitchFamily="34" charset="-128"/>
                <a:cs typeface="Arial" charset="0"/>
              </a:rPr>
              <a:t>Confidential</a:t>
            </a:r>
            <a:endParaRPr lang="en-US" dirty="0">
              <a:latin typeface="Arial" charset="0"/>
              <a:ea typeface="ＭＳ Ｐゴシック" pitchFamily="34" charset="-128"/>
              <a:cs typeface="Arial" charset="0"/>
            </a:endParaRPr>
          </a:p>
        </p:txBody>
      </p:sp>
      <p:sp>
        <p:nvSpPr>
          <p:cNvPr id="71682" name="Rectangle 2"/>
          <p:cNvSpPr>
            <a:spLocks noGrp="1" noChangeArrowheads="1"/>
          </p:cNvSpPr>
          <p:nvPr>
            <p:ph type="ctrTitle"/>
          </p:nvPr>
        </p:nvSpPr>
        <p:spPr>
          <a:xfrm>
            <a:off x="402336" y="330200"/>
            <a:ext cx="8436864"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dirty="0"/>
              <a:t>Click to edit Master subtitle style</a:t>
            </a:r>
          </a:p>
        </p:txBody>
      </p:sp>
    </p:spTree>
    <p:extLst>
      <p:ext uri="{BB962C8B-B14F-4D97-AF65-F5344CB8AC3E}">
        <p14:creationId xmlns:p14="http://schemas.microsoft.com/office/powerpoint/2010/main" val="31564199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bwMode="gray">
          <a:xfrm>
            <a:off x="6729413" y="6696075"/>
            <a:ext cx="2343150" cy="184150"/>
          </a:xfrm>
          <a:prstGeom prst="rect">
            <a:avLst/>
          </a:prstGeom>
          <a:noFill/>
        </p:spPr>
        <p:txBody>
          <a:bodyPr>
            <a:spAutoFit/>
          </a:bodyPr>
          <a:lstStyle/>
          <a:p>
            <a:pPr algn="r">
              <a:spcAft>
                <a:spcPct val="40000"/>
              </a:spcAft>
              <a:defRPr/>
            </a:pPr>
            <a:r>
              <a:rPr lang="en-US" sz="600" dirty="0">
                <a:solidFill>
                  <a:srgbClr val="C0C0C0">
                    <a:lumMod val="75000"/>
                  </a:srgbClr>
                </a:solidFill>
                <a:latin typeface="Arial" charset="0"/>
                <a:ea typeface="ＭＳ Ｐゴシック" pitchFamily="34" charset="-128"/>
                <a:cs typeface="+mn-cs"/>
              </a:rPr>
              <a:t>© 2009 VMware Inc. All rights reserved</a:t>
            </a:r>
          </a:p>
        </p:txBody>
      </p:sp>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dirty="0"/>
              <a:t>Click to edit Master subtitle style</a:t>
            </a:r>
          </a:p>
        </p:txBody>
      </p:sp>
    </p:spTree>
    <p:extLst>
      <p:ext uri="{BB962C8B-B14F-4D97-AF65-F5344CB8AC3E}">
        <p14:creationId xmlns:p14="http://schemas.microsoft.com/office/powerpoint/2010/main" val="378780153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ftr" sz="quarter" idx="14"/>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29605611"/>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75201426"/>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50" y="784226"/>
            <a:ext cx="7630668" cy="1079626"/>
          </a:xfrm>
        </p:spPr>
        <p:txBody>
          <a:bodyPr anchor="b"/>
          <a:lstStyle>
            <a:lvl1pPr algn="l">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361950" y="2210435"/>
            <a:ext cx="7592568" cy="3748405"/>
          </a:xfrm>
        </p:spPr>
        <p:txBody>
          <a:bodyPr/>
          <a:lstStyle>
            <a:lvl1pPr>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1271341779"/>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defRPr b="0"/>
            </a:lvl1pPr>
          </a:lstStyle>
          <a:p>
            <a:pPr lvl="0"/>
            <a:r>
              <a:rPr lang="en-US" dirty="0" smtClean="0"/>
              <a:t>Click to edit Master text style</a:t>
            </a:r>
          </a:p>
        </p:txBody>
      </p:sp>
      <p:sp>
        <p:nvSpPr>
          <p:cNvPr id="5" name="Rectangle 4"/>
          <p:cNvSpPr>
            <a:spLocks noGrp="1" noChangeArrowheads="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2439970077"/>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8380713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defRPr b="0"/>
            </a:lvl1pPr>
          </a:lstStyle>
          <a:p>
            <a:pPr lvl="0"/>
            <a:r>
              <a:rPr lang="en-US" dirty="0" smtClean="0"/>
              <a:t>Click to edit Master text style</a:t>
            </a:r>
          </a:p>
        </p:txBody>
      </p:sp>
      <p:sp>
        <p:nvSpPr>
          <p:cNvPr id="5" name="Rectangle 9"/>
          <p:cNvSpPr>
            <a:spLocks noGrp="1" noChangeArrowheads="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315558102"/>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81075" y="595313"/>
            <a:ext cx="4291013" cy="4032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38213" y="1295400"/>
            <a:ext cx="7748587" cy="4572000"/>
          </a:xfrm>
        </p:spPr>
        <p:txBody>
          <a:bodyPr/>
          <a:lstStyle/>
          <a:p>
            <a:pPr lvl="0"/>
            <a:endParaRPr lang="en-US" noProof="0"/>
          </a:p>
        </p:txBody>
      </p:sp>
    </p:spTree>
    <p:extLst>
      <p:ext uri="{BB962C8B-B14F-4D97-AF65-F5344CB8AC3E}">
        <p14:creationId xmlns:p14="http://schemas.microsoft.com/office/powerpoint/2010/main" val="1979174528"/>
      </p:ext>
    </p:extLst>
  </p:cSld>
  <p:clrMapOvr>
    <a:masterClrMapping/>
  </p:clrMapOvr>
  <p:transition>
    <p:strips dir="rd"/>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6635307"/>
      </p:ext>
    </p:extLst>
  </p:cSld>
  <p:clrMapOvr>
    <a:masterClrMapping/>
  </p:clrMapOvr>
  <p:transition>
    <p:strips dir="rd"/>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Confidential">
    <p:spTree>
      <p:nvGrpSpPr>
        <p:cNvPr id="1" name=""/>
        <p:cNvGrpSpPr/>
        <p:nvPr/>
      </p:nvGrpSpPr>
      <p:grpSpPr>
        <a:xfrm>
          <a:off x="0" y="0"/>
          <a:ext cx="0" cy="0"/>
          <a:chOff x="0" y="0"/>
          <a:chExt cx="0" cy="0"/>
        </a:xfrm>
      </p:grpSpPr>
      <p:sp>
        <p:nvSpPr>
          <p:cNvPr id="4" name="Title 1"/>
          <p:cNvSpPr>
            <a:spLocks noGrp="1"/>
          </p:cNvSpPr>
          <p:nvPr>
            <p:ph type="title"/>
          </p:nvPr>
        </p:nvSpPr>
        <p:spPr>
          <a:xfrm>
            <a:off x="981075" y="595313"/>
            <a:ext cx="4291013" cy="403225"/>
          </a:xfrm>
        </p:spPr>
        <p:txBody>
          <a:bodyPr/>
          <a:lstStyle/>
          <a:p>
            <a:r>
              <a:rPr lang="en-US" dirty="0" smtClean="0"/>
              <a:t>Click to edit Master title style</a:t>
            </a:r>
            <a:endParaRPr lang="en-US" dirty="0"/>
          </a:p>
        </p:txBody>
      </p:sp>
      <p:sp>
        <p:nvSpPr>
          <p:cNvPr id="5" name="Content Placeholder 2"/>
          <p:cNvSpPr>
            <a:spLocks noGrp="1"/>
          </p:cNvSpPr>
          <p:nvPr>
            <p:ph idx="1"/>
          </p:nvPr>
        </p:nvSpPr>
        <p:spPr>
          <a:xfrm>
            <a:off x="938213" y="1295400"/>
            <a:ext cx="7748587"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6150879"/>
      </p:ext>
    </p:extLst>
  </p:cSld>
  <p:clrMapOvr>
    <a:masterClrMapping/>
  </p:clrMapOvr>
  <p:transition>
    <p:strips dir="rd"/>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41A8D0A5-CE0A-4999-B1E7-59B2F2C91BA5}"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3557176024"/>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E5E4B62-D674-406D-8A05-24108AD486D1}"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3010147343"/>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7C8F462A-1DA6-41DA-B616-498B393978D0}"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2787353755"/>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2425" y="784225"/>
            <a:ext cx="4114800"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784225"/>
            <a:ext cx="4114800"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8BDC2E4D-FD70-46E0-8F56-AADFF32539A9}"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2096766895"/>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2C192BCA-C699-4A72-8E58-1690A06F65F1}" type="slidenum">
              <a:rPr lang="en-US"/>
              <a:pPr>
                <a:defRPr/>
              </a:pPr>
              <a:t>‹#›</a:t>
            </a:fld>
            <a:endParaRPr lang="en-US" dirty="0"/>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3881853525"/>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35FFB23C-1E09-4572-8141-0301A9245A0B}" type="slidenum">
              <a:rPr lang="en-US"/>
              <a:pPr>
                <a:defRPr/>
              </a:pPr>
              <a:t>‹#›</a:t>
            </a:fld>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1082287"/>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6B00C225-3ACC-4F2D-AD0F-E42B9878F335}" type="slidenum">
              <a:rPr lang="en-US"/>
              <a:pPr>
                <a:defRPr/>
              </a:pPr>
              <a:t>‹#›</a:t>
            </a:fld>
            <a:endParaRPr lang="en-US" dirty="0"/>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31194944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75265323"/>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D30C47D2-A266-4E1C-BF13-1AC465B5E7B1}"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108963151"/>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C9D144A-AB01-443F-8E7A-DC606BC2B852}"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4045220427"/>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E125EB14-1B8D-476C-B7EB-684AB4A64E11}"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49395958"/>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171450"/>
            <a:ext cx="2124075" cy="5619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2425" y="171450"/>
            <a:ext cx="6219825"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680EC3BF-6C88-4917-AE2E-410DED645270}"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448691192"/>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4"/>
          </p:nvPr>
        </p:nvSpPr>
        <p:spPr>
          <a:xfrm>
            <a:off x="377825" y="5943600"/>
            <a:ext cx="8382000" cy="228600"/>
          </a:xfrm>
          <a:prstGeom prst="rect">
            <a:avLst/>
          </a:prstGeom>
        </p:spPr>
        <p:txBody>
          <a:bodyPr/>
          <a:lstStyle>
            <a:lvl1pPr>
              <a:defRPr sz="1600">
                <a:solidFill>
                  <a:srgbClr val="333333"/>
                </a:solidFill>
                <a:latin typeface="Arial" charset="0"/>
                <a:ea typeface="ＭＳ Ｐゴシック"/>
                <a:cs typeface="Arial" charset="0"/>
              </a:defRPr>
            </a:lvl1pPr>
          </a:lstStyle>
          <a:p>
            <a:pPr>
              <a:defRPr/>
            </a:pPr>
            <a:endParaRPr lang="en-US"/>
          </a:p>
        </p:txBody>
      </p:sp>
    </p:spTree>
    <p:extLst>
      <p:ext uri="{BB962C8B-B14F-4D97-AF65-F5344CB8AC3E}">
        <p14:creationId xmlns:p14="http://schemas.microsoft.com/office/powerpoint/2010/main" val="2860833126"/>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9"/>
          <p:cNvSpPr>
            <a:spLocks noGrp="1" noChangeArrowheads="1"/>
          </p:cNvSpPr>
          <p:nvPr>
            <p:ph type="ftr" sz="quarter" idx="10"/>
          </p:nvPr>
        </p:nvSpPr>
        <p:spPr>
          <a:xfrm>
            <a:off x="377825" y="5943600"/>
            <a:ext cx="8382000" cy="228600"/>
          </a:xfrm>
          <a:prstGeom prst="rect">
            <a:avLst/>
          </a:prstGeom>
        </p:spPr>
        <p:txBody>
          <a:bodyPr/>
          <a:lstStyle>
            <a:lvl1pPr>
              <a:defRPr sz="1600">
                <a:solidFill>
                  <a:srgbClr val="333333"/>
                </a:solidFill>
                <a:latin typeface="Arial" charset="0"/>
                <a:ea typeface="ＭＳ Ｐゴシック"/>
                <a:cs typeface="Arial" charset="0"/>
              </a:defRPr>
            </a:lvl1pPr>
          </a:lstStyle>
          <a:p>
            <a:pPr>
              <a:defRPr/>
            </a:pPr>
            <a:endParaRPr lang="en-US"/>
          </a:p>
        </p:txBody>
      </p:sp>
    </p:spTree>
    <p:extLst>
      <p:ext uri="{BB962C8B-B14F-4D97-AF65-F5344CB8AC3E}">
        <p14:creationId xmlns:p14="http://schemas.microsoft.com/office/powerpoint/2010/main" val="1488812025"/>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50" y="784226"/>
            <a:ext cx="7630668" cy="1079626"/>
          </a:xfrm>
        </p:spPr>
        <p:txBody>
          <a:bodyPr anchor="b"/>
          <a:lstStyle>
            <a:lvl1pPr algn="l">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361950" y="2210435"/>
            <a:ext cx="7592568" cy="3748405"/>
          </a:xfrm>
        </p:spPr>
        <p:txBody>
          <a:bodyPr/>
          <a:lstStyle>
            <a:lvl1pPr>
              <a:buFont typeface="Arial" pitchFamily="34" charset="0"/>
              <a:buChar char=" "/>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noChangeArrowheads="1"/>
          </p:cNvSpPr>
          <p:nvPr>
            <p:ph type="ftr" sz="quarter" idx="13"/>
          </p:nvPr>
        </p:nvSpPr>
        <p:spPr>
          <a:xfrm>
            <a:off x="377825" y="5943600"/>
            <a:ext cx="8382000" cy="228600"/>
          </a:xfrm>
          <a:prstGeom prst="rect">
            <a:avLst/>
          </a:prstGeom>
        </p:spPr>
        <p:txBody>
          <a:bodyPr/>
          <a:lstStyle>
            <a:lvl1pPr>
              <a:defRPr sz="1600">
                <a:solidFill>
                  <a:srgbClr val="333333"/>
                </a:solidFill>
                <a:latin typeface="Arial" charset="0"/>
                <a:ea typeface="ＭＳ Ｐゴシック"/>
                <a:cs typeface="Arial" charset="0"/>
              </a:defRPr>
            </a:lvl1pPr>
          </a:lstStyle>
          <a:p>
            <a:pPr>
              <a:defRPr/>
            </a:pPr>
            <a:endParaRPr lang="en-US"/>
          </a:p>
        </p:txBody>
      </p:sp>
    </p:spTree>
    <p:extLst>
      <p:ext uri="{BB962C8B-B14F-4D97-AF65-F5344CB8AC3E}">
        <p14:creationId xmlns:p14="http://schemas.microsoft.com/office/powerpoint/2010/main" val="78254907"/>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defRPr b="0"/>
            </a:lvl1pPr>
          </a:lstStyle>
          <a:p>
            <a:pPr lvl="0"/>
            <a:r>
              <a:rPr lang="en-US" smtClean="0"/>
              <a:t>Click to edit Master text styles</a:t>
            </a:r>
          </a:p>
        </p:txBody>
      </p:sp>
      <p:sp>
        <p:nvSpPr>
          <p:cNvPr id="5" name="Footer Placeholder 4"/>
          <p:cNvSpPr>
            <a:spLocks noGrp="1" noChangeArrowheads="1"/>
          </p:cNvSpPr>
          <p:nvPr>
            <p:ph type="ftr" sz="quarter" idx="13"/>
          </p:nvPr>
        </p:nvSpPr>
        <p:spPr>
          <a:xfrm>
            <a:off x="377825" y="5943600"/>
            <a:ext cx="8382000" cy="228600"/>
          </a:xfrm>
          <a:prstGeom prst="rect">
            <a:avLst/>
          </a:prstGeom>
        </p:spPr>
        <p:txBody>
          <a:bodyPr/>
          <a:lstStyle>
            <a:lvl1pPr>
              <a:defRPr sz="1600">
                <a:solidFill>
                  <a:srgbClr val="333333"/>
                </a:solidFill>
                <a:latin typeface="Arial" charset="0"/>
                <a:ea typeface="ＭＳ Ｐゴシック"/>
                <a:cs typeface="Arial" charset="0"/>
              </a:defRPr>
            </a:lvl1pPr>
          </a:lstStyle>
          <a:p>
            <a:pPr>
              <a:defRPr/>
            </a:pPr>
            <a:endParaRPr lang="en-US"/>
          </a:p>
        </p:txBody>
      </p:sp>
    </p:spTree>
    <p:extLst>
      <p:ext uri="{BB962C8B-B14F-4D97-AF65-F5344CB8AC3E}">
        <p14:creationId xmlns:p14="http://schemas.microsoft.com/office/powerpoint/2010/main" val="4274139454"/>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9"/>
          <p:cNvSpPr>
            <a:spLocks noGrp="1" noChangeArrowheads="1"/>
          </p:cNvSpPr>
          <p:nvPr>
            <p:ph type="ftr" sz="quarter" idx="10"/>
          </p:nvPr>
        </p:nvSpPr>
        <p:spPr>
          <a:xfrm>
            <a:off x="377825" y="5943600"/>
            <a:ext cx="8382000" cy="228600"/>
          </a:xfrm>
          <a:prstGeom prst="rect">
            <a:avLst/>
          </a:prstGeom>
        </p:spPr>
        <p:txBody>
          <a:bodyPr/>
          <a:lstStyle>
            <a:lvl1pPr>
              <a:defRPr sz="1600">
                <a:solidFill>
                  <a:srgbClr val="333333"/>
                </a:solidFill>
                <a:latin typeface="Arial" charset="0"/>
                <a:ea typeface="ＭＳ Ｐゴシック"/>
                <a:cs typeface="Arial" charset="0"/>
              </a:defRPr>
            </a:lvl1pPr>
          </a:lstStyle>
          <a:p>
            <a:pPr>
              <a:defRPr/>
            </a:pPr>
            <a:endParaRPr lang="en-US"/>
          </a:p>
        </p:txBody>
      </p:sp>
    </p:spTree>
    <p:extLst>
      <p:ext uri="{BB962C8B-B14F-4D97-AF65-F5344CB8AC3E}">
        <p14:creationId xmlns:p14="http://schemas.microsoft.com/office/powerpoint/2010/main" val="962959903"/>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extBox 1"/>
          <p:cNvSpPr txBox="1"/>
          <p:nvPr userDrawn="1"/>
        </p:nvSpPr>
        <p:spPr>
          <a:xfrm>
            <a:off x="685800" y="5791200"/>
            <a:ext cx="7315200" cy="461963"/>
          </a:xfrm>
          <a:prstGeom prst="rect">
            <a:avLst/>
          </a:prstGeom>
          <a:noFill/>
        </p:spPr>
        <p:txBody>
          <a:bodyPr>
            <a:spAutoFit/>
          </a:bodyPr>
          <a:lstStyle/>
          <a:p>
            <a:pPr>
              <a:defRPr/>
            </a:pPr>
            <a:r>
              <a:rPr lang="en-US" sz="800" dirty="0">
                <a:solidFill>
                  <a:srgbClr val="FFFFFF"/>
                </a:solidFill>
                <a:latin typeface="Arial" charset="0"/>
                <a:ea typeface="ＭＳ Ｐゴシック"/>
                <a:cs typeface="Arial" charset="0"/>
              </a:rPr>
              <a:t>Copyright © 2010 VMware, Inc. All rights reserved. This product is protected by U.S. and international copyright and intellectual property laws. VMware products are covered by one or more patents listed at </a:t>
            </a:r>
            <a:r>
              <a:rPr lang="en-US" sz="800" u="sng" dirty="0">
                <a:solidFill>
                  <a:srgbClr val="FFFFFF"/>
                </a:solidFill>
                <a:latin typeface="Arial" charset="0"/>
                <a:ea typeface="ＭＳ Ｐゴシック"/>
                <a:cs typeface="Arial" charset="0"/>
              </a:rPr>
              <a:t>http://www.vmware.com/go/patents</a:t>
            </a:r>
            <a:r>
              <a:rPr lang="en-US" sz="800" dirty="0">
                <a:solidFill>
                  <a:srgbClr val="FFFFFF"/>
                </a:solidFill>
                <a:latin typeface="Arial" charset="0"/>
                <a:ea typeface="ＭＳ Ｐゴシック"/>
                <a:cs typeface="Arial" charset="0"/>
              </a:rPr>
              <a:t>. VMware is a registered trademark or trademark of VMware, Inc. in the United States and/or other jurisdictions. All other marks and names mentioned herein may be trademarks of their respective companies.</a:t>
            </a:r>
            <a:endParaRPr lang="en-US" sz="800" dirty="0">
              <a:solidFill>
                <a:srgbClr val="FFFFFF"/>
              </a:solidFill>
              <a:latin typeface="Arial"/>
              <a:ea typeface="ＭＳ Ｐゴシック"/>
              <a:cs typeface="Arial" charset="0"/>
            </a:endParaRPr>
          </a:p>
        </p:txBody>
      </p:sp>
    </p:spTree>
    <p:extLst>
      <p:ext uri="{BB962C8B-B14F-4D97-AF65-F5344CB8AC3E}">
        <p14:creationId xmlns:p14="http://schemas.microsoft.com/office/powerpoint/2010/main" val="3556536695"/>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FB5EC057-5186-4795-A007-390CECB59B40}"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909703753"/>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758191"/>
      </p:ext>
    </p:extLst>
  </p:cSld>
  <p:clrMapOvr>
    <a:masterClrMapping/>
  </p:clrMapOvr>
  <p:transition>
    <p:strips dir="rd"/>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3505200"/>
            <a:ext cx="9144000" cy="3352800"/>
          </a:xfrm>
          <a:prstGeom prst="rect">
            <a:avLst/>
          </a:prstGeom>
          <a:noFill/>
          <a:ln w="12700">
            <a:noFill/>
            <a:miter lim="800000"/>
            <a:headEnd/>
            <a:tailEnd/>
          </a:ln>
          <a:effectLst/>
        </p:spPr>
        <p:txBody>
          <a:bodyPr wrap="none" anchor="ctr"/>
          <a:lstStyle/>
          <a:p>
            <a:pPr>
              <a:defRPr/>
            </a:pPr>
            <a:endParaRPr lang="en-US" sz="1600">
              <a:solidFill>
                <a:srgbClr val="FFFFFF"/>
              </a:solidFill>
              <a:latin typeface="Arial" pitchFamily="-65" charset="0"/>
              <a:ea typeface="ＭＳ Ｐゴシック" pitchFamily="34" charset="-128"/>
              <a:cs typeface="Arial" pitchFamily="-65" charset="0"/>
            </a:endParaRPr>
          </a:p>
        </p:txBody>
      </p:sp>
      <p:sp>
        <p:nvSpPr>
          <p:cNvPr id="71682" name="Rectangle 2"/>
          <p:cNvSpPr>
            <a:spLocks noGrp="1" noChangeArrowheads="1"/>
          </p:cNvSpPr>
          <p:nvPr>
            <p:ph type="ctrTitle"/>
          </p:nvPr>
        </p:nvSpPr>
        <p:spPr>
          <a:xfrm>
            <a:off x="381000" y="330200"/>
            <a:ext cx="8382000" cy="533400"/>
          </a:xfrm>
        </p:spPr>
        <p:txBody>
          <a:bodyPr anchor="t"/>
          <a:lstStyle>
            <a:lvl1pPr>
              <a:defRPr sz="3000">
                <a:solidFill>
                  <a:srgbClr val="003D79"/>
                </a:solidFill>
              </a:defRPr>
            </a:lvl1pPr>
          </a:lstStyle>
          <a:p>
            <a:r>
              <a:rPr lang="en-US" smtClean="0"/>
              <a:t>Click to edit Master title style</a:t>
            </a:r>
            <a:endParaRPr lang="en-US" dirty="0"/>
          </a:p>
        </p:txBody>
      </p:sp>
      <p:sp>
        <p:nvSpPr>
          <p:cNvPr id="71683" name="Rectangle 3"/>
          <p:cNvSpPr>
            <a:spLocks noGrp="1" noChangeArrowheads="1"/>
          </p:cNvSpPr>
          <p:nvPr>
            <p:ph type="subTitle" idx="1"/>
          </p:nvPr>
        </p:nvSpPr>
        <p:spPr>
          <a:xfrm>
            <a:off x="381000" y="1095375"/>
            <a:ext cx="8382000" cy="352425"/>
          </a:xfrm>
        </p:spPr>
        <p:txBody>
          <a:bodyPr/>
          <a:lstStyle>
            <a:lvl1pPr>
              <a:defRPr sz="1800" b="0" i="1"/>
            </a:lvl1pPr>
          </a:lstStyle>
          <a:p>
            <a:r>
              <a:rPr lang="en-US" smtClean="0"/>
              <a:t>Click to edit Master subtitle style</a:t>
            </a:r>
            <a:endParaRPr lang="en-US"/>
          </a:p>
        </p:txBody>
      </p:sp>
      <p:sp>
        <p:nvSpPr>
          <p:cNvPr id="5" name="Date Placeholder 4"/>
          <p:cNvSpPr>
            <a:spLocks noGrp="1" noChangeArrowheads="1"/>
          </p:cNvSpPr>
          <p:nvPr>
            <p:ph type="dt" sz="quarter" idx="10"/>
          </p:nvPr>
        </p:nvSpPr>
        <p:spPr bwMode="auto">
          <a:xfrm>
            <a:off x="304800" y="63817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0" hangingPunct="0">
              <a:spcAft>
                <a:spcPct val="0"/>
              </a:spcAft>
              <a:defRPr sz="1200" b="1">
                <a:solidFill>
                  <a:srgbClr val="FFFFFF"/>
                </a:solidFill>
                <a:latin typeface="Arial" pitchFamily="-65" charset="0"/>
                <a:ea typeface="ＭＳ Ｐゴシック" pitchFamily="34" charset="-128"/>
                <a:cs typeface="Arial" pitchFamily="-65" charset="0"/>
              </a:defRPr>
            </a:lvl1pPr>
          </a:lstStyle>
          <a:p>
            <a:pPr>
              <a:defRPr/>
            </a:pPr>
            <a:endParaRPr lang="en-US"/>
          </a:p>
        </p:txBody>
      </p:sp>
    </p:spTree>
    <p:extLst>
      <p:ext uri="{BB962C8B-B14F-4D97-AF65-F5344CB8AC3E}">
        <p14:creationId xmlns:p14="http://schemas.microsoft.com/office/powerpoint/2010/main" val="2502085182"/>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D79"/>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p:txBody>
          <a:bodyPr/>
          <a:lstStyle>
            <a:lvl1pPr>
              <a:defRPr>
                <a:latin typeface="Arial" charset="0"/>
                <a:ea typeface="MS PGothic" charset="-128"/>
                <a:cs typeface="+mn-cs"/>
              </a:defRPr>
            </a:lvl1pPr>
          </a:lstStyle>
          <a:p>
            <a:pPr>
              <a:defRPr/>
            </a:pPr>
            <a:fld id="{58520A89-40D3-4C63-89A4-F120D338DDDB}" type="slidenum">
              <a:rPr lang="en-US"/>
              <a:pPr>
                <a:defRPr/>
              </a:pPr>
              <a:t>‹#›</a:t>
            </a:fld>
            <a:endParaRPr lang="en-US"/>
          </a:p>
        </p:txBody>
      </p:sp>
      <p:sp>
        <p:nvSpPr>
          <p:cNvPr id="5" name="Rectangle 9"/>
          <p:cNvSpPr>
            <a:spLocks noGrp="1" noChangeArrowheads="1"/>
          </p:cNvSpPr>
          <p:nvPr>
            <p:ph type="ftr" sz="quarter" idx="11"/>
          </p:nvPr>
        </p:nvSpPr>
        <p:spPr/>
        <p:txBody>
          <a:bodyPr/>
          <a:lstStyle>
            <a:lvl1pPr>
              <a:defRPr>
                <a:latin typeface="Arial" charset="0"/>
                <a:ea typeface="MS PGothic" charset="-128"/>
                <a:cs typeface="+mn-cs"/>
              </a:defRPr>
            </a:lvl1pPr>
          </a:lstStyle>
          <a:p>
            <a:pPr>
              <a:defRPr/>
            </a:pPr>
            <a:endParaRPr lang="en-US"/>
          </a:p>
        </p:txBody>
      </p:sp>
    </p:spTree>
    <p:extLst>
      <p:ext uri="{BB962C8B-B14F-4D97-AF65-F5344CB8AC3E}">
        <p14:creationId xmlns:p14="http://schemas.microsoft.com/office/powerpoint/2010/main" val="620260147"/>
      </p:ext>
    </p:extLst>
  </p:cSld>
  <p:clrMapOvr>
    <a:masterClrMapping/>
  </p:clrMapOvr>
  <p:transition>
    <p:strips dir="rd"/>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4"/>
          <p:cNvSpPr>
            <a:spLocks noGrp="1" noChangeArrowheads="1"/>
          </p:cNvSpPr>
          <p:nvPr>
            <p:ph type="sldNum" sz="quarter" idx="10"/>
          </p:nvPr>
        </p:nvSpPr>
        <p:spPr/>
        <p:txBody>
          <a:bodyPr/>
          <a:lstStyle>
            <a:lvl1pPr>
              <a:defRPr>
                <a:latin typeface="Arial" charset="0"/>
                <a:ea typeface="MS PGothic" charset="-128"/>
                <a:cs typeface="+mn-cs"/>
              </a:defRPr>
            </a:lvl1pPr>
          </a:lstStyle>
          <a:p>
            <a:pPr>
              <a:defRPr/>
            </a:pPr>
            <a:fld id="{48E3B3BA-3EC8-4575-877C-571B818F304F}" type="slidenum">
              <a:rPr lang="en-US"/>
              <a:pPr>
                <a:defRPr/>
              </a:pPr>
              <a:t>‹#›</a:t>
            </a:fld>
            <a:endParaRPr lang="en-US"/>
          </a:p>
        </p:txBody>
      </p:sp>
      <p:sp>
        <p:nvSpPr>
          <p:cNvPr id="4" name="Rectangle 9"/>
          <p:cNvSpPr>
            <a:spLocks noGrp="1" noChangeArrowheads="1"/>
          </p:cNvSpPr>
          <p:nvPr>
            <p:ph type="ftr" sz="quarter" idx="11"/>
          </p:nvPr>
        </p:nvSpPr>
        <p:spPr/>
        <p:txBody>
          <a:bodyPr/>
          <a:lstStyle>
            <a:lvl1pPr>
              <a:defRPr>
                <a:latin typeface="Arial" charset="0"/>
                <a:ea typeface="MS PGothic" charset="-128"/>
                <a:cs typeface="+mn-cs"/>
              </a:defRPr>
            </a:lvl1pPr>
          </a:lstStyle>
          <a:p>
            <a:pPr>
              <a:defRPr/>
            </a:pPr>
            <a:endParaRPr lang="en-US"/>
          </a:p>
        </p:txBody>
      </p:sp>
    </p:spTree>
    <p:extLst>
      <p:ext uri="{BB962C8B-B14F-4D97-AF65-F5344CB8AC3E}">
        <p14:creationId xmlns:p14="http://schemas.microsoft.com/office/powerpoint/2010/main" val="3410488897"/>
      </p:ext>
    </p:extLst>
  </p:cSld>
  <p:clrMapOvr>
    <a:masterClrMapping/>
  </p:clrMapOvr>
  <p:transition>
    <p:strips dir="rd"/>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8952" y="784226"/>
            <a:ext cx="7630668" cy="1079626"/>
          </a:xfrm>
        </p:spPr>
        <p:txBody>
          <a:bodyPr anchor="b"/>
          <a:lstStyle>
            <a:lvl1pPr algn="l">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758952" y="2210435"/>
            <a:ext cx="7592568" cy="374840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sldNum" sz="quarter" idx="13"/>
          </p:nvPr>
        </p:nvSpPr>
        <p:spPr/>
        <p:txBody>
          <a:bodyPr/>
          <a:lstStyle>
            <a:lvl1pPr>
              <a:defRPr>
                <a:latin typeface="Arial" charset="0"/>
                <a:ea typeface="MS PGothic" charset="-128"/>
                <a:cs typeface="+mn-cs"/>
              </a:defRPr>
            </a:lvl1pPr>
          </a:lstStyle>
          <a:p>
            <a:pPr>
              <a:defRPr/>
            </a:pPr>
            <a:fld id="{B5E98315-D1E5-49CB-8F34-C08DE0AC51A5}" type="slidenum">
              <a:rPr lang="en-US"/>
              <a:pPr>
                <a:defRPr/>
              </a:pPr>
              <a:t>‹#›</a:t>
            </a:fld>
            <a:endParaRPr lang="en-US"/>
          </a:p>
        </p:txBody>
      </p:sp>
      <p:sp>
        <p:nvSpPr>
          <p:cNvPr id="6" name="Rectangle 9"/>
          <p:cNvSpPr>
            <a:spLocks noGrp="1" noChangeArrowheads="1"/>
          </p:cNvSpPr>
          <p:nvPr>
            <p:ph type="ftr" sz="quarter" idx="14"/>
          </p:nvPr>
        </p:nvSpPr>
        <p:spPr/>
        <p:txBody>
          <a:bodyPr/>
          <a:lstStyle>
            <a:lvl1pPr>
              <a:defRPr>
                <a:latin typeface="Arial" charset="0"/>
                <a:ea typeface="MS PGothic" charset="-128"/>
                <a:cs typeface="+mn-cs"/>
              </a:defRPr>
            </a:lvl1pPr>
          </a:lstStyle>
          <a:p>
            <a:pPr>
              <a:defRPr/>
            </a:pPr>
            <a:endParaRPr lang="en-US"/>
          </a:p>
        </p:txBody>
      </p:sp>
    </p:spTree>
    <p:extLst>
      <p:ext uri="{BB962C8B-B14F-4D97-AF65-F5344CB8AC3E}">
        <p14:creationId xmlns:p14="http://schemas.microsoft.com/office/powerpoint/2010/main" val="99502552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ransition Slide">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7260" y="2148841"/>
            <a:ext cx="7254240" cy="2261234"/>
          </a:xfrm>
        </p:spPr>
        <p:txBody>
          <a:bodyPr/>
          <a:lstStyle>
            <a:lvl1pPr algn="ctr">
              <a:defRPr sz="3000">
                <a:solidFill>
                  <a:srgbClr val="003D79"/>
                </a:solidFill>
              </a:defRPr>
            </a:lvl1pPr>
          </a:lstStyle>
          <a:p>
            <a:r>
              <a:rPr lang="en-US" smtClean="0"/>
              <a:t>Click to edit Master title style</a:t>
            </a:r>
            <a:endParaRPr lang="en-US" dirty="0"/>
          </a:p>
        </p:txBody>
      </p:sp>
      <p:sp>
        <p:nvSpPr>
          <p:cNvPr id="4" name="Rectangle 4"/>
          <p:cNvSpPr>
            <a:spLocks noGrp="1" noChangeArrowheads="1"/>
          </p:cNvSpPr>
          <p:nvPr>
            <p:ph type="sldNum" sz="quarter" idx="10"/>
          </p:nvPr>
        </p:nvSpPr>
        <p:spPr/>
        <p:txBody>
          <a:bodyPr/>
          <a:lstStyle>
            <a:lvl1pPr>
              <a:defRPr>
                <a:latin typeface="Arial" charset="0"/>
                <a:ea typeface="MS PGothic" charset="-128"/>
                <a:cs typeface="+mn-cs"/>
              </a:defRPr>
            </a:lvl1pPr>
          </a:lstStyle>
          <a:p>
            <a:pPr>
              <a:defRPr/>
            </a:pPr>
            <a:fld id="{9606E891-5029-45A1-937D-0E5CF1769C68}" type="slidenum">
              <a:rPr lang="en-US"/>
              <a:pPr>
                <a:defRPr/>
              </a:pPr>
              <a:t>‹#›</a:t>
            </a:fld>
            <a:endParaRPr lang="en-US"/>
          </a:p>
        </p:txBody>
      </p:sp>
      <p:sp>
        <p:nvSpPr>
          <p:cNvPr id="5" name="Rectangle 9"/>
          <p:cNvSpPr>
            <a:spLocks noGrp="1" noChangeArrowheads="1"/>
          </p:cNvSpPr>
          <p:nvPr>
            <p:ph type="ftr" sz="quarter" idx="11"/>
          </p:nvPr>
        </p:nvSpPr>
        <p:spPr/>
        <p:txBody>
          <a:bodyPr/>
          <a:lstStyle>
            <a:lvl1pPr>
              <a:defRPr>
                <a:latin typeface="Arial" charset="0"/>
                <a:ea typeface="MS PGothic" charset="-128"/>
                <a:cs typeface="+mn-cs"/>
              </a:defRPr>
            </a:lvl1pPr>
          </a:lstStyle>
          <a:p>
            <a:pPr>
              <a:defRPr/>
            </a:pPr>
            <a:endParaRPr lang="en-US"/>
          </a:p>
        </p:txBody>
      </p:sp>
    </p:spTree>
    <p:extLst>
      <p:ext uri="{BB962C8B-B14F-4D97-AF65-F5344CB8AC3E}">
        <p14:creationId xmlns:p14="http://schemas.microsoft.com/office/powerpoint/2010/main" val="133786861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784225"/>
            <a:ext cx="4114800" cy="5006975"/>
          </a:xfrm>
        </p:spPr>
        <p:txBody>
          <a:bodyPr/>
          <a:lstStyle>
            <a:lvl1pPr marL="0" indent="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784225"/>
            <a:ext cx="4114800" cy="5006975"/>
          </a:xfrm>
        </p:spPr>
        <p:txBody>
          <a:bodyPr/>
          <a:lstStyle>
            <a:lvl1pPr marL="0" indent="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sldNum" sz="quarter" idx="10"/>
          </p:nvPr>
        </p:nvSpPr>
        <p:spPr/>
        <p:txBody>
          <a:bodyPr/>
          <a:lstStyle>
            <a:lvl1pPr>
              <a:defRPr>
                <a:latin typeface="Arial" charset="0"/>
                <a:ea typeface="MS PGothic" charset="-128"/>
                <a:cs typeface="+mn-cs"/>
              </a:defRPr>
            </a:lvl1pPr>
          </a:lstStyle>
          <a:p>
            <a:pPr>
              <a:defRPr/>
            </a:pPr>
            <a:fld id="{466F8FE8-23DC-45AB-B0C5-74B1C9FFAEE7}" type="slidenum">
              <a:rPr lang="en-US"/>
              <a:pPr>
                <a:defRPr/>
              </a:pPr>
              <a:t>‹#›</a:t>
            </a:fld>
            <a:endParaRPr lang="en-US"/>
          </a:p>
        </p:txBody>
      </p:sp>
      <p:sp>
        <p:nvSpPr>
          <p:cNvPr id="6" name="Rectangle 9"/>
          <p:cNvSpPr>
            <a:spLocks noGrp="1" noChangeArrowheads="1"/>
          </p:cNvSpPr>
          <p:nvPr>
            <p:ph type="ftr" sz="quarter" idx="11"/>
          </p:nvPr>
        </p:nvSpPr>
        <p:spPr/>
        <p:txBody>
          <a:bodyPr/>
          <a:lstStyle>
            <a:lvl1pPr>
              <a:defRPr>
                <a:latin typeface="Arial" charset="0"/>
                <a:ea typeface="MS PGothic" charset="-128"/>
                <a:cs typeface="+mn-cs"/>
              </a:defRPr>
            </a:lvl1pPr>
          </a:lstStyle>
          <a:p>
            <a:pPr>
              <a:defRPr/>
            </a:pPr>
            <a:endParaRPr lang="en-US"/>
          </a:p>
        </p:txBody>
      </p:sp>
    </p:spTree>
    <p:extLst>
      <p:ext uri="{BB962C8B-B14F-4D97-AF65-F5344CB8AC3E}">
        <p14:creationId xmlns:p14="http://schemas.microsoft.com/office/powerpoint/2010/main" val="157422789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userDrawn="1">
  <p:cSld name="Title and Content ">
    <p:spTree>
      <p:nvGrpSpPr>
        <p:cNvPr id="1" name=""/>
        <p:cNvGrpSpPr/>
        <p:nvPr/>
      </p:nvGrpSpPr>
      <p:grpSpPr>
        <a:xfrm>
          <a:off x="0" y="0"/>
          <a:ext cx="0" cy="0"/>
          <a:chOff x="0" y="0"/>
          <a:chExt cx="0" cy="0"/>
        </a:xfrm>
      </p:grpSpPr>
      <p:sp>
        <p:nvSpPr>
          <p:cNvPr id="4" name="Line 5"/>
          <p:cNvSpPr>
            <a:spLocks noChangeShapeType="1"/>
          </p:cNvSpPr>
          <p:nvPr/>
        </p:nvSpPr>
        <p:spPr bwMode="auto">
          <a:xfrm>
            <a:off x="184150" y="906463"/>
            <a:ext cx="8775700" cy="0"/>
          </a:xfrm>
          <a:prstGeom prst="line">
            <a:avLst/>
          </a:prstGeom>
          <a:noFill/>
          <a:ln w="52197">
            <a:solidFill>
              <a:schemeClr val="tx2"/>
            </a:solidFill>
            <a:round/>
            <a:headEnd/>
            <a:tailEnd/>
          </a:ln>
        </p:spPr>
        <p:txBody>
          <a:bodyPr wrap="none" anchor="ctr"/>
          <a:lstStyle/>
          <a:p>
            <a:pPr algn="ctr">
              <a:spcAft>
                <a:spcPct val="40000"/>
              </a:spcAft>
              <a:defRPr/>
            </a:pPr>
            <a:endParaRPr lang="en-US" dirty="0">
              <a:latin typeface="Arial" pitchFamily="-65" charset="0"/>
              <a:ea typeface="ＭＳ Ｐゴシック" pitchFamily="34" charset="-128"/>
              <a:cs typeface="Arial" charset="0"/>
            </a:endParaRPr>
          </a:p>
        </p:txBody>
      </p:sp>
      <p:sp>
        <p:nvSpPr>
          <p:cNvPr id="5" name="Line 6"/>
          <p:cNvSpPr>
            <a:spLocks noChangeShapeType="1"/>
          </p:cNvSpPr>
          <p:nvPr/>
        </p:nvSpPr>
        <p:spPr bwMode="auto">
          <a:xfrm>
            <a:off x="184150" y="906463"/>
            <a:ext cx="8775700" cy="0"/>
          </a:xfrm>
          <a:prstGeom prst="line">
            <a:avLst/>
          </a:prstGeom>
          <a:noFill/>
          <a:ln w="52197">
            <a:solidFill>
              <a:srgbClr val="003D79"/>
            </a:solidFill>
            <a:round/>
            <a:headEnd/>
            <a:tailEnd/>
          </a:ln>
        </p:spPr>
        <p:txBody>
          <a:bodyPr wrap="none" anchor="ctr"/>
          <a:lstStyle/>
          <a:p>
            <a:pPr algn="ctr">
              <a:spcAft>
                <a:spcPct val="40000"/>
              </a:spcAft>
              <a:defRPr/>
            </a:pPr>
            <a:endParaRPr lang="en-US" dirty="0">
              <a:latin typeface="Arial" pitchFamily="-65" charset="0"/>
              <a:ea typeface="ＭＳ Ｐゴシック" pitchFamily="34" charset="-128"/>
              <a:cs typeface="Arial" charset="0"/>
            </a:endParaRPr>
          </a:p>
        </p:txBody>
      </p:sp>
      <p:sp>
        <p:nvSpPr>
          <p:cNvPr id="6" name="Working Draft" hidden="1"/>
          <p:cNvSpPr txBox="1">
            <a:spLocks noChangeArrowheads="1"/>
          </p:cNvSpPr>
          <p:nvPr/>
        </p:nvSpPr>
        <p:spPr bwMode="auto">
          <a:xfrm rot="5400000">
            <a:off x="8184357" y="2785269"/>
            <a:ext cx="1804987" cy="92075"/>
          </a:xfrm>
          <a:prstGeom prst="rect">
            <a:avLst/>
          </a:prstGeom>
          <a:noFill/>
          <a:ln w="9525">
            <a:noFill/>
            <a:miter lim="800000"/>
            <a:headEnd/>
            <a:tailEnd/>
          </a:ln>
          <a:effectLst/>
        </p:spPr>
        <p:txBody>
          <a:bodyPr wrap="none" lIns="0" tIns="0" rIns="0" bIns="0">
            <a:spAutoFit/>
          </a:bodyPr>
          <a:lstStyle/>
          <a:p>
            <a:pPr defTabSz="912813">
              <a:defRPr/>
            </a:pPr>
            <a:r>
              <a:rPr lang="en-US" sz="600">
                <a:solidFill>
                  <a:srgbClr val="333333"/>
                </a:solidFill>
                <a:latin typeface="Arial" pitchFamily="-65" charset="0"/>
                <a:ea typeface="ＭＳ Ｐゴシック" pitchFamily="34" charset="-128"/>
                <a:cs typeface="Arial" charset="0"/>
              </a:rPr>
              <a:t>Working Draft - Last Modified 1/14/2010 12:48:36 AM</a:t>
            </a:r>
            <a:endParaRPr lang="en-US" sz="1600">
              <a:solidFill>
                <a:srgbClr val="333333"/>
              </a:solidFill>
              <a:latin typeface="Arial" pitchFamily="-65" charset="0"/>
              <a:ea typeface="ＭＳ Ｐゴシック" pitchFamily="34" charset="-128"/>
              <a:cs typeface="Arial" charset="0"/>
            </a:endParaRPr>
          </a:p>
        </p:txBody>
      </p:sp>
      <p:sp>
        <p:nvSpPr>
          <p:cNvPr id="8" name="Printed" hidden="1"/>
          <p:cNvSpPr txBox="1">
            <a:spLocks noChangeArrowheads="1"/>
          </p:cNvSpPr>
          <p:nvPr/>
        </p:nvSpPr>
        <p:spPr bwMode="auto">
          <a:xfrm rot="5400000">
            <a:off x="8535988" y="4286250"/>
            <a:ext cx="1101725" cy="92075"/>
          </a:xfrm>
          <a:prstGeom prst="rect">
            <a:avLst/>
          </a:prstGeom>
          <a:noFill/>
          <a:ln w="9525">
            <a:noFill/>
            <a:miter lim="800000"/>
            <a:headEnd/>
            <a:tailEnd/>
          </a:ln>
          <a:effectLst/>
        </p:spPr>
        <p:txBody>
          <a:bodyPr wrap="none" lIns="0" tIns="0" rIns="0" bIns="0">
            <a:spAutoFit/>
          </a:bodyPr>
          <a:lstStyle/>
          <a:p>
            <a:pPr defTabSz="912813">
              <a:defRPr/>
            </a:pPr>
            <a:r>
              <a:rPr lang="en-US" sz="600">
                <a:solidFill>
                  <a:srgbClr val="333333"/>
                </a:solidFill>
                <a:latin typeface="Arial" pitchFamily="-65" charset="0"/>
                <a:ea typeface="ＭＳ Ｐゴシック" pitchFamily="34" charset="-128"/>
                <a:cs typeface="Arial" charset="0"/>
              </a:rPr>
              <a:t>Printed 12/14/2009 10:31:03 AM</a:t>
            </a:r>
            <a:endParaRPr lang="en-US" sz="1600">
              <a:solidFill>
                <a:srgbClr val="333333"/>
              </a:solidFill>
              <a:latin typeface="Arial" pitchFamily="-65" charset="0"/>
              <a:ea typeface="ＭＳ Ｐゴシック" pitchFamily="34" charset="-128"/>
              <a:cs typeface="Arial" charset="0"/>
            </a:endParaRPr>
          </a:p>
        </p:txBody>
      </p:sp>
      <p:sp>
        <p:nvSpPr>
          <p:cNvPr id="9" name="McK 1. On-page tracker" hidden="1"/>
          <p:cNvSpPr>
            <a:spLocks noChangeArrowheads="1"/>
          </p:cNvSpPr>
          <p:nvPr/>
        </p:nvSpPr>
        <p:spPr bwMode="auto">
          <a:xfrm>
            <a:off x="184150" y="26988"/>
            <a:ext cx="850900" cy="212725"/>
          </a:xfrm>
          <a:prstGeom prst="rect">
            <a:avLst/>
          </a:prstGeom>
          <a:noFill/>
          <a:ln w="9525">
            <a:noFill/>
            <a:miter lim="800000"/>
            <a:headEnd/>
            <a:tailEnd/>
          </a:ln>
          <a:effectLst/>
        </p:spPr>
        <p:txBody>
          <a:bodyPr wrap="none" lIns="0" tIns="0" rIns="0" bIns="0">
            <a:spAutoFit/>
          </a:bodyPr>
          <a:lstStyle/>
          <a:p>
            <a:pPr defTabSz="912813">
              <a:defRPr/>
            </a:pPr>
            <a:r>
              <a:rPr lang="en-US" sz="1400">
                <a:solidFill>
                  <a:srgbClr val="333333"/>
                </a:solidFill>
                <a:latin typeface="Arial" pitchFamily="-65" charset="0"/>
                <a:ea typeface="ＭＳ Ｐゴシック" pitchFamily="34" charset="-128"/>
                <a:cs typeface="Arial" charset="0"/>
              </a:rPr>
              <a:t>TRACKER</a:t>
            </a:r>
          </a:p>
        </p:txBody>
      </p:sp>
      <p:sp>
        <p:nvSpPr>
          <p:cNvPr id="10" name="McK 3. Unit of measure" hidden="1"/>
          <p:cNvSpPr txBox="1">
            <a:spLocks noChangeArrowheads="1"/>
          </p:cNvSpPr>
          <p:nvPr/>
        </p:nvSpPr>
        <p:spPr bwMode="auto">
          <a:xfrm>
            <a:off x="184150" y="981075"/>
            <a:ext cx="3656013" cy="212725"/>
          </a:xfrm>
          <a:prstGeom prst="rect">
            <a:avLst/>
          </a:prstGeom>
          <a:noFill/>
          <a:ln w="9525">
            <a:noFill/>
            <a:miter lim="800000"/>
            <a:headEnd/>
            <a:tailEnd/>
          </a:ln>
          <a:effectLst/>
        </p:spPr>
        <p:txBody>
          <a:bodyPr lIns="0" tIns="0" rIns="0" bIns="0">
            <a:spAutoFit/>
          </a:bodyPr>
          <a:lstStyle/>
          <a:p>
            <a:pPr defTabSz="895350">
              <a:defRPr/>
            </a:pPr>
            <a:r>
              <a:rPr lang="en-US" sz="1400">
                <a:solidFill>
                  <a:srgbClr val="333333"/>
                </a:solidFill>
                <a:latin typeface="Arial" pitchFamily="-65" charset="0"/>
                <a:ea typeface="ＭＳ Ｐゴシック" pitchFamily="34" charset="-128"/>
                <a:cs typeface="Arial" charset="0"/>
              </a:rPr>
              <a:t>Unit of measure</a:t>
            </a:r>
          </a:p>
        </p:txBody>
      </p:sp>
      <p:sp>
        <p:nvSpPr>
          <p:cNvPr id="11" name="McK 4. Footnote" hidden="1"/>
          <p:cNvSpPr txBox="1">
            <a:spLocks noChangeArrowheads="1"/>
          </p:cNvSpPr>
          <p:nvPr/>
        </p:nvSpPr>
        <p:spPr bwMode="auto">
          <a:xfrm>
            <a:off x="184150" y="5842000"/>
            <a:ext cx="8548688" cy="152400"/>
          </a:xfrm>
          <a:prstGeom prst="rect">
            <a:avLst/>
          </a:prstGeom>
          <a:noFill/>
          <a:ln w="9525">
            <a:noFill/>
            <a:miter lim="800000"/>
            <a:headEnd/>
            <a:tailEnd/>
          </a:ln>
          <a:effectLst/>
        </p:spPr>
        <p:txBody>
          <a:bodyPr lIns="0" tIns="0" rIns="0" bIns="0" anchor="b">
            <a:spAutoFit/>
          </a:bodyPr>
          <a:lstStyle/>
          <a:p>
            <a:pPr marL="104775" indent="-104775" defTabSz="895350">
              <a:defRPr/>
            </a:pPr>
            <a:r>
              <a:rPr lang="en-US" sz="1000">
                <a:solidFill>
                  <a:srgbClr val="333333"/>
                </a:solidFill>
                <a:latin typeface="Arial" pitchFamily="-65" charset="0"/>
                <a:ea typeface="ＭＳ Ｐゴシック" pitchFamily="34" charset="-128"/>
                <a:cs typeface="Arial" charset="0"/>
              </a:rPr>
              <a:t>1 Footnote</a:t>
            </a:r>
          </a:p>
        </p:txBody>
      </p:sp>
      <p:sp>
        <p:nvSpPr>
          <p:cNvPr id="12" name="McK 5. Source" hidden="1"/>
          <p:cNvSpPr>
            <a:spLocks noChangeArrowheads="1"/>
          </p:cNvSpPr>
          <p:nvPr/>
        </p:nvSpPr>
        <p:spPr bwMode="auto">
          <a:xfrm>
            <a:off x="184150" y="6096000"/>
            <a:ext cx="8548688" cy="152400"/>
          </a:xfrm>
          <a:prstGeom prst="rect">
            <a:avLst/>
          </a:prstGeom>
          <a:noFill/>
          <a:ln w="9525">
            <a:noFill/>
            <a:miter lim="800000"/>
            <a:headEnd/>
            <a:tailEnd/>
          </a:ln>
          <a:effectLst/>
        </p:spPr>
        <p:txBody>
          <a:bodyPr lIns="0" tIns="0" rIns="0" bIns="0" anchor="ctr"/>
          <a:lstStyle/>
          <a:p>
            <a:pPr marL="609600" indent="-609600" defTabSz="895350">
              <a:tabLst>
                <a:tab pos="612775" algn="l"/>
              </a:tabLst>
              <a:defRPr/>
            </a:pPr>
            <a:r>
              <a:rPr lang="en-US" sz="1000">
                <a:solidFill>
                  <a:srgbClr val="333333"/>
                </a:solidFill>
                <a:latin typeface="Arial" pitchFamily="-65" charset="0"/>
                <a:ea typeface="ＭＳ Ｐゴシック" pitchFamily="34" charset="-128"/>
                <a:cs typeface="Arial" charset="0"/>
              </a:rPr>
              <a:t>SOURCE: Source</a:t>
            </a:r>
          </a:p>
        </p:txBody>
      </p:sp>
      <p:grpSp>
        <p:nvGrpSpPr>
          <p:cNvPr id="13" name="ACET" hidden="1"/>
          <p:cNvGrpSpPr>
            <a:grpSpLocks/>
          </p:cNvGrpSpPr>
          <p:nvPr/>
        </p:nvGrpSpPr>
        <p:grpSpPr bwMode="auto">
          <a:xfrm>
            <a:off x="1452563" y="1387475"/>
            <a:ext cx="4264025" cy="508000"/>
            <a:chOff x="915" y="710"/>
            <a:chExt cx="2686" cy="320"/>
          </a:xfrm>
        </p:grpSpPr>
        <p:cxnSp>
          <p:nvCxnSpPr>
            <p:cNvPr id="14" name="AutoShape 33"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5" name="AutoShape 34" hidden="1"/>
            <p:cNvSpPr>
              <a:spLocks noChangeArrowheads="1"/>
            </p:cNvSpPr>
            <p:nvPr/>
          </p:nvSpPr>
          <p:spPr bwMode="auto">
            <a:xfrm>
              <a:off x="915" y="710"/>
              <a:ext cx="2686" cy="320"/>
            </a:xfrm>
            <a:prstGeom prst="leftRightArrow">
              <a:avLst>
                <a:gd name="adj1" fmla="val 100000"/>
                <a:gd name="adj2" fmla="val 0"/>
              </a:avLst>
            </a:prstGeom>
            <a:noFill/>
            <a:ln w="9525">
              <a:noFill/>
              <a:miter lim="800000"/>
              <a:headEnd/>
              <a:tailEnd/>
            </a:ln>
            <a:effectLst/>
          </p:spPr>
          <p:txBody>
            <a:bodyPr lIns="0" tIns="0" rIns="0" bIns="18286" anchor="b">
              <a:spAutoFit/>
            </a:bodyPr>
            <a:lstStyle/>
            <a:p>
              <a:pPr defTabSz="912813">
                <a:defRPr/>
              </a:pPr>
              <a:r>
                <a:rPr lang="en-US" sz="1600" b="1">
                  <a:solidFill>
                    <a:srgbClr val="333333"/>
                  </a:solidFill>
                  <a:latin typeface="Arial" pitchFamily="-65" charset="0"/>
                  <a:ea typeface="ＭＳ Ｐゴシック" pitchFamily="34" charset="-128"/>
                  <a:cs typeface="Arial" charset="0"/>
                </a:rPr>
                <a:t>Title</a:t>
              </a:r>
            </a:p>
            <a:p>
              <a:pPr defTabSz="912813">
                <a:defRPr/>
              </a:pPr>
              <a:r>
                <a:rPr lang="en-US" sz="1600">
                  <a:solidFill>
                    <a:srgbClr val="333333"/>
                  </a:solidFill>
                  <a:latin typeface="Arial" pitchFamily="-65" charset="0"/>
                  <a:ea typeface="ＭＳ Ｐゴシック" pitchFamily="34" charset="-128"/>
                  <a:cs typeface="Arial" charset="0"/>
                </a:rPr>
                <a:t>Unit of measure</a:t>
              </a:r>
            </a:p>
          </p:txBody>
        </p:sp>
      </p:grpSp>
      <p:grpSp>
        <p:nvGrpSpPr>
          <p:cNvPr id="16" name="Sticker" hidden="1"/>
          <p:cNvGrpSpPr>
            <a:grpSpLocks/>
          </p:cNvGrpSpPr>
          <p:nvPr>
            <p:custDataLst>
              <p:tags r:id="rId1"/>
            </p:custDataLst>
          </p:nvPr>
        </p:nvGrpSpPr>
        <p:grpSpPr bwMode="auto">
          <a:xfrm>
            <a:off x="8297863" y="1017588"/>
            <a:ext cx="660400" cy="182562"/>
            <a:chOff x="1324" y="2182"/>
            <a:chExt cx="416" cy="115"/>
          </a:xfrm>
        </p:grpSpPr>
        <p:sp>
          <p:nvSpPr>
            <p:cNvPr id="17" name="AutoShape 43" hidden="1"/>
            <p:cNvSpPr>
              <a:spLocks noChangeArrowheads="1"/>
            </p:cNvSpPr>
            <p:nvPr userDrawn="1"/>
          </p:nvSpPr>
          <p:spPr bwMode="auto">
            <a:xfrm>
              <a:off x="1324" y="2182"/>
              <a:ext cx="416" cy="115"/>
            </a:xfrm>
            <a:prstGeom prst="leftRightArrow">
              <a:avLst>
                <a:gd name="adj1" fmla="val 100000"/>
                <a:gd name="adj2" fmla="val 0"/>
              </a:avLst>
            </a:prstGeom>
            <a:noFill/>
            <a:ln w="9525">
              <a:noFill/>
              <a:miter lim="800000"/>
              <a:headEnd/>
              <a:tailEnd/>
            </a:ln>
            <a:effectLst/>
          </p:spPr>
          <p:txBody>
            <a:bodyPr wrap="none" lIns="0" tIns="0" rIns="0" bIns="0">
              <a:spAutoFit/>
            </a:bodyPr>
            <a:lstStyle/>
            <a:p>
              <a:pPr algn="r" defTabSz="912813">
                <a:defRPr/>
              </a:pPr>
              <a:r>
                <a:rPr lang="de-DE" sz="1200">
                  <a:solidFill>
                    <a:srgbClr val="333333"/>
                  </a:solidFill>
                  <a:latin typeface="Arial" pitchFamily="-65" charset="0"/>
                  <a:ea typeface="ＭＳ Ｐゴシック" pitchFamily="34" charset="-128"/>
                  <a:cs typeface="Arial" charset="0"/>
                </a:rPr>
                <a:t>STICKER</a:t>
              </a:r>
            </a:p>
          </p:txBody>
        </p:sp>
        <p:cxnSp>
          <p:nvCxnSpPr>
            <p:cNvPr id="18" name="AutoShape 44" hidden="1"/>
            <p:cNvCxnSpPr>
              <a:cxnSpLocks noChangeShapeType="1"/>
            </p:cNvCxnSpPr>
            <p:nvPr userDrawn="1"/>
          </p:nvCxnSpPr>
          <p:spPr bwMode="auto">
            <a:xfrm>
              <a:off x="1324" y="2182"/>
              <a:ext cx="41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9" name="AutoShape 45" hidden="1"/>
            <p:cNvCxnSpPr>
              <a:cxnSpLocks noChangeShapeType="1"/>
            </p:cNvCxnSpPr>
            <p:nvPr userDrawn="1"/>
          </p:nvCxnSpPr>
          <p:spPr bwMode="auto">
            <a:xfrm>
              <a:off x="1324" y="2297"/>
              <a:ext cx="41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20" name="LegendBoxes" hidden="1"/>
          <p:cNvGrpSpPr>
            <a:grpSpLocks/>
          </p:cNvGrpSpPr>
          <p:nvPr>
            <p:custDataLst>
              <p:tags r:id="rId2"/>
            </p:custDataLst>
          </p:nvPr>
        </p:nvGrpSpPr>
        <p:grpSpPr bwMode="auto">
          <a:xfrm>
            <a:off x="8115300" y="1014413"/>
            <a:ext cx="842963" cy="976312"/>
            <a:chOff x="3394" y="519"/>
            <a:chExt cx="531" cy="615"/>
          </a:xfrm>
        </p:grpSpPr>
        <p:sp>
          <p:nvSpPr>
            <p:cNvPr id="21" name="LegendRectangle1" hidden="1"/>
            <p:cNvSpPr>
              <a:spLocks noChangeArrowheads="1"/>
            </p:cNvSpPr>
            <p:nvPr userDrawn="1"/>
          </p:nvSpPr>
          <p:spPr bwMode="auto">
            <a:xfrm>
              <a:off x="3394" y="526"/>
              <a:ext cx="104" cy="101"/>
            </a:xfrm>
            <a:prstGeom prst="rect">
              <a:avLst/>
            </a:prstGeom>
            <a:solidFill>
              <a:schemeClr val="accent1"/>
            </a:solidFill>
            <a:ln w="9525">
              <a:solidFill>
                <a:schemeClr val="tx1"/>
              </a:solidFill>
              <a:miter lim="800000"/>
              <a:headEnd/>
              <a:tailEnd/>
            </a:ln>
            <a:effectLst/>
          </p:spPr>
          <p:txBody>
            <a:bodyPr wrap="none"/>
            <a:lstStyle/>
            <a:p>
              <a:pPr>
                <a:defRPr/>
              </a:pPr>
              <a:endParaRPr lang="en-US" sz="1200" b="1">
                <a:latin typeface="Arial" pitchFamily="-65" charset="0"/>
                <a:ea typeface="ＭＳ Ｐゴシック" pitchFamily="34" charset="-128"/>
                <a:cs typeface="Arial" charset="0"/>
              </a:endParaRPr>
            </a:p>
          </p:txBody>
        </p:sp>
        <p:sp>
          <p:nvSpPr>
            <p:cNvPr id="22" name="LegendRectangle2" hidden="1"/>
            <p:cNvSpPr>
              <a:spLocks noChangeArrowheads="1"/>
            </p:cNvSpPr>
            <p:nvPr userDrawn="1"/>
          </p:nvSpPr>
          <p:spPr bwMode="auto">
            <a:xfrm>
              <a:off x="3394" y="693"/>
              <a:ext cx="104" cy="101"/>
            </a:xfrm>
            <a:prstGeom prst="rect">
              <a:avLst/>
            </a:prstGeom>
            <a:solidFill>
              <a:schemeClr val="accent2"/>
            </a:solidFill>
            <a:ln w="9525">
              <a:solidFill>
                <a:schemeClr val="tx1"/>
              </a:solidFill>
              <a:miter lim="800000"/>
              <a:headEnd/>
              <a:tailEnd/>
            </a:ln>
            <a:effectLst/>
          </p:spPr>
          <p:txBody>
            <a:bodyPr wrap="none"/>
            <a:lstStyle/>
            <a:p>
              <a:pPr>
                <a:defRPr/>
              </a:pPr>
              <a:endParaRPr lang="en-US" sz="1200" b="1">
                <a:latin typeface="Arial" pitchFamily="-65" charset="0"/>
                <a:ea typeface="ＭＳ Ｐゴシック" pitchFamily="34" charset="-128"/>
                <a:cs typeface="Arial" charset="0"/>
              </a:endParaRPr>
            </a:p>
          </p:txBody>
        </p:sp>
        <p:sp>
          <p:nvSpPr>
            <p:cNvPr id="23" name="LegendRectangle3" hidden="1"/>
            <p:cNvSpPr>
              <a:spLocks noChangeArrowheads="1"/>
            </p:cNvSpPr>
            <p:nvPr userDrawn="1"/>
          </p:nvSpPr>
          <p:spPr bwMode="auto">
            <a:xfrm>
              <a:off x="3394" y="860"/>
              <a:ext cx="104" cy="101"/>
            </a:xfrm>
            <a:prstGeom prst="rect">
              <a:avLst/>
            </a:prstGeom>
            <a:solidFill>
              <a:schemeClr val="hlink"/>
            </a:solidFill>
            <a:ln w="9525">
              <a:solidFill>
                <a:schemeClr val="tx1"/>
              </a:solidFill>
              <a:miter lim="800000"/>
              <a:headEnd/>
              <a:tailEnd/>
            </a:ln>
            <a:effectLst/>
          </p:spPr>
          <p:txBody>
            <a:bodyPr wrap="none"/>
            <a:lstStyle/>
            <a:p>
              <a:pPr>
                <a:defRPr/>
              </a:pPr>
              <a:endParaRPr lang="en-US" sz="1200" b="1">
                <a:latin typeface="Arial" pitchFamily="-65" charset="0"/>
                <a:ea typeface="ＭＳ Ｐゴシック" pitchFamily="34" charset="-128"/>
                <a:cs typeface="Arial" charset="0"/>
              </a:endParaRPr>
            </a:p>
          </p:txBody>
        </p:sp>
        <p:sp>
          <p:nvSpPr>
            <p:cNvPr id="24" name="LegendRectangle4" hidden="1"/>
            <p:cNvSpPr>
              <a:spLocks noChangeArrowheads="1"/>
            </p:cNvSpPr>
            <p:nvPr userDrawn="1"/>
          </p:nvSpPr>
          <p:spPr bwMode="auto">
            <a:xfrm>
              <a:off x="3394" y="1027"/>
              <a:ext cx="104" cy="101"/>
            </a:xfrm>
            <a:prstGeom prst="rect">
              <a:avLst/>
            </a:prstGeom>
            <a:solidFill>
              <a:schemeClr val="folHlink"/>
            </a:solidFill>
            <a:ln w="9525">
              <a:solidFill>
                <a:schemeClr val="tx1"/>
              </a:solidFill>
              <a:miter lim="800000"/>
              <a:headEnd/>
              <a:tailEnd/>
            </a:ln>
            <a:effectLst/>
          </p:spPr>
          <p:txBody>
            <a:bodyPr wrap="none"/>
            <a:lstStyle/>
            <a:p>
              <a:pPr>
                <a:defRPr/>
              </a:pPr>
              <a:endParaRPr lang="en-US" sz="1200" b="1">
                <a:latin typeface="Arial" pitchFamily="-65" charset="0"/>
                <a:ea typeface="ＭＳ Ｐゴシック" pitchFamily="34" charset="-128"/>
                <a:cs typeface="Arial" charset="0"/>
              </a:endParaRPr>
            </a:p>
          </p:txBody>
        </p:sp>
        <p:sp>
          <p:nvSpPr>
            <p:cNvPr id="25" name="Legend1" hidden="1"/>
            <p:cNvSpPr>
              <a:spLocks noChangeArrowheads="1"/>
            </p:cNvSpPr>
            <p:nvPr userDrawn="1"/>
          </p:nvSpPr>
          <p:spPr bwMode="auto">
            <a:xfrm>
              <a:off x="3554" y="519"/>
              <a:ext cx="371" cy="115"/>
            </a:xfrm>
            <a:prstGeom prst="rect">
              <a:avLst/>
            </a:prstGeom>
            <a:noFill/>
            <a:ln w="9525">
              <a:noFill/>
              <a:miter lim="800000"/>
              <a:headEnd/>
              <a:tailEnd/>
            </a:ln>
            <a:effectLst/>
          </p:spPr>
          <p:txBody>
            <a:bodyPr wrap="none" lIns="0" tIns="0" rIns="0" bIns="0">
              <a:spAutoFit/>
            </a:bodyPr>
            <a:lstStyle/>
            <a:p>
              <a:pPr defTabSz="912813">
                <a:defRPr/>
              </a:pPr>
              <a:r>
                <a:rPr lang="en-US" sz="1200">
                  <a:solidFill>
                    <a:srgbClr val="333333"/>
                  </a:solidFill>
                  <a:latin typeface="Arial" pitchFamily="-65" charset="0"/>
                  <a:ea typeface="ＭＳ Ｐゴシック" pitchFamily="34" charset="-128"/>
                  <a:cs typeface="Arial" charset="0"/>
                </a:rPr>
                <a:t>Legend1</a:t>
              </a:r>
            </a:p>
          </p:txBody>
        </p:sp>
        <p:sp>
          <p:nvSpPr>
            <p:cNvPr id="26" name="Legend2" hidden="1"/>
            <p:cNvSpPr>
              <a:spLocks noChangeArrowheads="1"/>
            </p:cNvSpPr>
            <p:nvPr userDrawn="1"/>
          </p:nvSpPr>
          <p:spPr bwMode="auto">
            <a:xfrm>
              <a:off x="3554" y="684"/>
              <a:ext cx="371" cy="115"/>
            </a:xfrm>
            <a:prstGeom prst="rect">
              <a:avLst/>
            </a:prstGeom>
            <a:noFill/>
            <a:ln w="9525">
              <a:noFill/>
              <a:miter lim="800000"/>
              <a:headEnd/>
              <a:tailEnd/>
            </a:ln>
            <a:effectLst/>
          </p:spPr>
          <p:txBody>
            <a:bodyPr wrap="none" lIns="0" tIns="0" rIns="0" bIns="0">
              <a:spAutoFit/>
            </a:bodyPr>
            <a:lstStyle/>
            <a:p>
              <a:pPr defTabSz="912813">
                <a:defRPr/>
              </a:pPr>
              <a:r>
                <a:rPr lang="en-US" sz="1200">
                  <a:solidFill>
                    <a:srgbClr val="333333"/>
                  </a:solidFill>
                  <a:latin typeface="Arial" pitchFamily="-65" charset="0"/>
                  <a:ea typeface="ＭＳ Ｐゴシック" pitchFamily="34" charset="-128"/>
                  <a:cs typeface="Arial" charset="0"/>
                </a:rPr>
                <a:t>Legend2</a:t>
              </a:r>
            </a:p>
          </p:txBody>
        </p:sp>
        <p:sp>
          <p:nvSpPr>
            <p:cNvPr id="27" name="Legend3" hidden="1"/>
            <p:cNvSpPr>
              <a:spLocks noChangeArrowheads="1"/>
            </p:cNvSpPr>
            <p:nvPr userDrawn="1"/>
          </p:nvSpPr>
          <p:spPr bwMode="auto">
            <a:xfrm>
              <a:off x="3554" y="849"/>
              <a:ext cx="371" cy="115"/>
            </a:xfrm>
            <a:prstGeom prst="rect">
              <a:avLst/>
            </a:prstGeom>
            <a:noFill/>
            <a:ln w="9525">
              <a:noFill/>
              <a:miter lim="800000"/>
              <a:headEnd/>
              <a:tailEnd/>
            </a:ln>
            <a:effectLst/>
          </p:spPr>
          <p:txBody>
            <a:bodyPr wrap="none" lIns="0" tIns="0" rIns="0" bIns="0">
              <a:spAutoFit/>
            </a:bodyPr>
            <a:lstStyle/>
            <a:p>
              <a:pPr defTabSz="912813">
                <a:defRPr/>
              </a:pPr>
              <a:r>
                <a:rPr lang="en-US" sz="1200">
                  <a:solidFill>
                    <a:srgbClr val="333333"/>
                  </a:solidFill>
                  <a:latin typeface="Arial" pitchFamily="-65" charset="0"/>
                  <a:ea typeface="ＭＳ Ｐゴシック" pitchFamily="34" charset="-128"/>
                  <a:cs typeface="Arial" charset="0"/>
                </a:rPr>
                <a:t>Legend3</a:t>
              </a:r>
            </a:p>
          </p:txBody>
        </p:sp>
        <p:sp>
          <p:nvSpPr>
            <p:cNvPr id="28" name="Legend4" hidden="1"/>
            <p:cNvSpPr>
              <a:spLocks noChangeArrowheads="1"/>
            </p:cNvSpPr>
            <p:nvPr userDrawn="1"/>
          </p:nvSpPr>
          <p:spPr bwMode="auto">
            <a:xfrm>
              <a:off x="3554" y="1019"/>
              <a:ext cx="371" cy="115"/>
            </a:xfrm>
            <a:prstGeom prst="rect">
              <a:avLst/>
            </a:prstGeom>
            <a:noFill/>
            <a:ln w="9525">
              <a:noFill/>
              <a:miter lim="800000"/>
              <a:headEnd/>
              <a:tailEnd/>
            </a:ln>
            <a:effectLst/>
          </p:spPr>
          <p:txBody>
            <a:bodyPr wrap="none" lIns="0" tIns="0" rIns="0" bIns="0">
              <a:spAutoFit/>
            </a:bodyPr>
            <a:lstStyle/>
            <a:p>
              <a:pPr defTabSz="912813">
                <a:defRPr/>
              </a:pPr>
              <a:r>
                <a:rPr lang="en-US" sz="1200">
                  <a:solidFill>
                    <a:srgbClr val="333333"/>
                  </a:solidFill>
                  <a:latin typeface="Arial" pitchFamily="-65" charset="0"/>
                  <a:ea typeface="ＭＳ Ｐゴシック" pitchFamily="34" charset="-128"/>
                  <a:cs typeface="Arial" charset="0"/>
                </a:rPr>
                <a:t>Legend4</a:t>
              </a:r>
            </a:p>
          </p:txBody>
        </p:sp>
      </p:grpSp>
      <p:grpSp>
        <p:nvGrpSpPr>
          <p:cNvPr id="29" name="LegendLines" hidden="1"/>
          <p:cNvGrpSpPr>
            <a:grpSpLocks/>
          </p:cNvGrpSpPr>
          <p:nvPr>
            <p:custDataLst>
              <p:tags r:id="rId3"/>
            </p:custDataLst>
          </p:nvPr>
        </p:nvGrpSpPr>
        <p:grpSpPr bwMode="auto">
          <a:xfrm>
            <a:off x="7797800" y="1014413"/>
            <a:ext cx="1160463" cy="706437"/>
            <a:chOff x="2411" y="2750"/>
            <a:chExt cx="731" cy="445"/>
          </a:xfrm>
        </p:grpSpPr>
        <p:sp>
          <p:nvSpPr>
            <p:cNvPr id="30" name="LineLegend1" hidden="1"/>
            <p:cNvSpPr>
              <a:spLocks noChangeShapeType="1"/>
            </p:cNvSpPr>
            <p:nvPr userDrawn="1"/>
          </p:nvSpPr>
          <p:spPr bwMode="auto">
            <a:xfrm>
              <a:off x="2411" y="2807"/>
              <a:ext cx="288" cy="0"/>
            </a:xfrm>
            <a:prstGeom prst="line">
              <a:avLst/>
            </a:prstGeom>
            <a:noFill/>
            <a:ln w="28575">
              <a:solidFill>
                <a:schemeClr val="folHlink"/>
              </a:solidFill>
              <a:round/>
              <a:headEnd/>
              <a:tailEnd/>
            </a:ln>
            <a:effectLst/>
          </p:spPr>
          <p:txBody>
            <a:bodyPr/>
            <a:lstStyle/>
            <a:p>
              <a:pPr>
                <a:defRPr/>
              </a:pPr>
              <a:endParaRPr lang="en-US" sz="1200" b="1">
                <a:latin typeface="Arial" pitchFamily="-65" charset="0"/>
                <a:ea typeface="ＭＳ Ｐゴシック" pitchFamily="34" charset="-128"/>
                <a:cs typeface="Arial" charset="0"/>
              </a:endParaRPr>
            </a:p>
          </p:txBody>
        </p:sp>
        <p:sp>
          <p:nvSpPr>
            <p:cNvPr id="31" name="LineLegend2" hidden="1"/>
            <p:cNvSpPr>
              <a:spLocks noChangeShapeType="1"/>
            </p:cNvSpPr>
            <p:nvPr userDrawn="1"/>
          </p:nvSpPr>
          <p:spPr bwMode="auto">
            <a:xfrm>
              <a:off x="2411" y="2972"/>
              <a:ext cx="288" cy="0"/>
            </a:xfrm>
            <a:prstGeom prst="line">
              <a:avLst/>
            </a:prstGeom>
            <a:noFill/>
            <a:ln w="28575">
              <a:solidFill>
                <a:schemeClr val="folHlink"/>
              </a:solidFill>
              <a:prstDash val="dash"/>
              <a:round/>
              <a:headEnd/>
              <a:tailEnd/>
            </a:ln>
            <a:effectLst/>
          </p:spPr>
          <p:txBody>
            <a:bodyPr/>
            <a:lstStyle/>
            <a:p>
              <a:pPr>
                <a:defRPr/>
              </a:pPr>
              <a:endParaRPr lang="en-US" sz="1200" b="1">
                <a:latin typeface="Arial" pitchFamily="-65" charset="0"/>
                <a:ea typeface="ＭＳ Ｐゴシック" pitchFamily="34" charset="-128"/>
                <a:cs typeface="Arial" charset="0"/>
              </a:endParaRPr>
            </a:p>
          </p:txBody>
        </p:sp>
        <p:sp>
          <p:nvSpPr>
            <p:cNvPr id="32" name="LineLegend3" hidden="1"/>
            <p:cNvSpPr>
              <a:spLocks noChangeShapeType="1"/>
            </p:cNvSpPr>
            <p:nvPr userDrawn="1"/>
          </p:nvSpPr>
          <p:spPr bwMode="auto">
            <a:xfrm>
              <a:off x="2411" y="3137"/>
              <a:ext cx="288" cy="0"/>
            </a:xfrm>
            <a:prstGeom prst="line">
              <a:avLst/>
            </a:prstGeom>
            <a:noFill/>
            <a:ln w="28575">
              <a:solidFill>
                <a:schemeClr val="folHlink"/>
              </a:solidFill>
              <a:prstDash val="sysDot"/>
              <a:round/>
              <a:headEnd/>
              <a:tailEnd/>
            </a:ln>
            <a:effectLst/>
          </p:spPr>
          <p:txBody>
            <a:bodyPr/>
            <a:lstStyle/>
            <a:p>
              <a:pPr>
                <a:defRPr/>
              </a:pPr>
              <a:endParaRPr lang="en-US" sz="1200" b="1">
                <a:latin typeface="Arial" pitchFamily="-65" charset="0"/>
                <a:ea typeface="ＭＳ Ｐゴシック" pitchFamily="34" charset="-128"/>
                <a:cs typeface="Arial" charset="0"/>
              </a:endParaRPr>
            </a:p>
          </p:txBody>
        </p:sp>
        <p:sp>
          <p:nvSpPr>
            <p:cNvPr id="33" name="Legend1" hidden="1"/>
            <p:cNvSpPr>
              <a:spLocks noChangeArrowheads="1"/>
            </p:cNvSpPr>
            <p:nvPr userDrawn="1"/>
          </p:nvSpPr>
          <p:spPr bwMode="auto">
            <a:xfrm>
              <a:off x="2771" y="2750"/>
              <a:ext cx="371" cy="115"/>
            </a:xfrm>
            <a:prstGeom prst="rect">
              <a:avLst/>
            </a:prstGeom>
            <a:noFill/>
            <a:ln w="9525">
              <a:noFill/>
              <a:miter lim="800000"/>
              <a:headEnd/>
              <a:tailEnd/>
            </a:ln>
            <a:effectLst/>
          </p:spPr>
          <p:txBody>
            <a:bodyPr wrap="none" lIns="0" tIns="0" rIns="0" bIns="0">
              <a:spAutoFit/>
            </a:bodyPr>
            <a:lstStyle/>
            <a:p>
              <a:pPr defTabSz="912813">
                <a:defRPr/>
              </a:pPr>
              <a:r>
                <a:rPr lang="en-US" sz="1200">
                  <a:solidFill>
                    <a:srgbClr val="333333"/>
                  </a:solidFill>
                  <a:latin typeface="Arial" pitchFamily="-65" charset="0"/>
                  <a:ea typeface="ＭＳ Ｐゴシック" pitchFamily="34" charset="-128"/>
                  <a:cs typeface="Arial" charset="0"/>
                </a:rPr>
                <a:t>Legend1</a:t>
              </a:r>
            </a:p>
          </p:txBody>
        </p:sp>
        <p:sp>
          <p:nvSpPr>
            <p:cNvPr id="34" name="Legend2" hidden="1"/>
            <p:cNvSpPr>
              <a:spLocks noChangeArrowheads="1"/>
            </p:cNvSpPr>
            <p:nvPr userDrawn="1"/>
          </p:nvSpPr>
          <p:spPr bwMode="auto">
            <a:xfrm>
              <a:off x="2771" y="2915"/>
              <a:ext cx="371" cy="115"/>
            </a:xfrm>
            <a:prstGeom prst="rect">
              <a:avLst/>
            </a:prstGeom>
            <a:noFill/>
            <a:ln w="9525">
              <a:noFill/>
              <a:miter lim="800000"/>
              <a:headEnd/>
              <a:tailEnd/>
            </a:ln>
            <a:effectLst/>
          </p:spPr>
          <p:txBody>
            <a:bodyPr wrap="none" lIns="0" tIns="0" rIns="0" bIns="0">
              <a:spAutoFit/>
            </a:bodyPr>
            <a:lstStyle/>
            <a:p>
              <a:pPr defTabSz="912813">
                <a:defRPr/>
              </a:pPr>
              <a:r>
                <a:rPr lang="en-US" sz="1200">
                  <a:solidFill>
                    <a:srgbClr val="333333"/>
                  </a:solidFill>
                  <a:latin typeface="Arial" pitchFamily="-65" charset="0"/>
                  <a:ea typeface="ＭＳ Ｐゴシック" pitchFamily="34" charset="-128"/>
                  <a:cs typeface="Arial" charset="0"/>
                </a:rPr>
                <a:t>Legend2</a:t>
              </a:r>
            </a:p>
          </p:txBody>
        </p:sp>
        <p:sp>
          <p:nvSpPr>
            <p:cNvPr id="35" name="Legend3" hidden="1"/>
            <p:cNvSpPr>
              <a:spLocks noChangeArrowheads="1"/>
            </p:cNvSpPr>
            <p:nvPr userDrawn="1"/>
          </p:nvSpPr>
          <p:spPr bwMode="auto">
            <a:xfrm>
              <a:off x="2771" y="3080"/>
              <a:ext cx="371" cy="115"/>
            </a:xfrm>
            <a:prstGeom prst="rect">
              <a:avLst/>
            </a:prstGeom>
            <a:noFill/>
            <a:ln w="9525">
              <a:noFill/>
              <a:miter lim="800000"/>
              <a:headEnd/>
              <a:tailEnd/>
            </a:ln>
            <a:effectLst/>
          </p:spPr>
          <p:txBody>
            <a:bodyPr wrap="none" lIns="0" tIns="0" rIns="0" bIns="0">
              <a:spAutoFit/>
            </a:bodyPr>
            <a:lstStyle/>
            <a:p>
              <a:pPr defTabSz="912813">
                <a:defRPr/>
              </a:pPr>
              <a:r>
                <a:rPr lang="en-US" sz="1200">
                  <a:solidFill>
                    <a:srgbClr val="333333"/>
                  </a:solidFill>
                  <a:latin typeface="Arial" pitchFamily="-65" charset="0"/>
                  <a:ea typeface="ＭＳ Ｐゴシック" pitchFamily="34" charset="-128"/>
                  <a:cs typeface="Arial" charset="0"/>
                </a:rPr>
                <a:t>Legend3</a:t>
              </a:r>
            </a:p>
          </p:txBody>
        </p:sp>
      </p:grpSp>
      <p:grpSp>
        <p:nvGrpSpPr>
          <p:cNvPr id="36" name="LegendMoons" hidden="1"/>
          <p:cNvGrpSpPr>
            <a:grpSpLocks/>
          </p:cNvGrpSpPr>
          <p:nvPr>
            <p:custDataLst>
              <p:tags r:id="rId4"/>
            </p:custDataLst>
          </p:nvPr>
        </p:nvGrpSpPr>
        <p:grpSpPr bwMode="auto">
          <a:xfrm>
            <a:off x="8099425" y="1014413"/>
            <a:ext cx="858838" cy="1233487"/>
            <a:chOff x="4965" y="484"/>
            <a:chExt cx="541" cy="777"/>
          </a:xfrm>
        </p:grpSpPr>
        <p:grpSp>
          <p:nvGrpSpPr>
            <p:cNvPr id="37" name="MoonLegend1" hidden="1"/>
            <p:cNvGrpSpPr>
              <a:grpSpLocks noChangeAspect="1"/>
            </p:cNvGrpSpPr>
            <p:nvPr userDrawn="1">
              <p:custDataLst>
                <p:tags r:id="rId5"/>
              </p:custDataLst>
            </p:nvPr>
          </p:nvGrpSpPr>
          <p:grpSpPr bwMode="auto">
            <a:xfrm>
              <a:off x="4965" y="486"/>
              <a:ext cx="112" cy="112"/>
              <a:chOff x="4533" y="183"/>
              <a:chExt cx="144" cy="144"/>
            </a:xfrm>
          </p:grpSpPr>
          <p:sp>
            <p:nvSpPr>
              <p:cNvPr id="55" name="Oval 64" hidden="1"/>
              <p:cNvSpPr>
                <a:spLocks noChangeAspect="1" noChangeArrowheads="1"/>
              </p:cNvSpPr>
              <p:nvPr userDrawn="1">
                <p:custDataLst>
                  <p:tags r:id="rId18"/>
                </p:custDataLst>
              </p:nvPr>
            </p:nvSpPr>
            <p:spPr bwMode="blackWhite">
              <a:xfrm>
                <a:off x="4533" y="183"/>
                <a:ext cx="144" cy="144"/>
              </a:xfrm>
              <a:prstGeom prst="ellipse">
                <a:avLst/>
              </a:prstGeom>
              <a:solidFill>
                <a:schemeClr val="accent1"/>
              </a:solidFill>
              <a:ln w="9525">
                <a:solidFill>
                  <a:schemeClr val="tx1"/>
                </a:solidFill>
                <a:round/>
                <a:headEnd/>
                <a:tailEnd/>
              </a:ln>
              <a:effectLst/>
            </p:spPr>
            <p:txBody>
              <a:bodyPr wrap="none"/>
              <a:lstStyle/>
              <a:p>
                <a:pPr>
                  <a:defRPr/>
                </a:pPr>
                <a:endParaRPr lang="en-US" sz="1200" b="1">
                  <a:latin typeface="Arial" pitchFamily="-65" charset="0"/>
                  <a:ea typeface="ＭＳ Ｐゴシック" pitchFamily="34" charset="-128"/>
                  <a:cs typeface="Arial" charset="0"/>
                </a:endParaRPr>
              </a:p>
            </p:txBody>
          </p:sp>
          <p:sp>
            <p:nvSpPr>
              <p:cNvPr id="56" name="Arc 65" hidden="1"/>
              <p:cNvSpPr>
                <a:spLocks noChangeAspect="1"/>
              </p:cNvSpPr>
              <p:nvPr userDrawn="1">
                <p:custDataLst>
                  <p:tags r:id="rId19"/>
                </p:custDataLst>
              </p:nvPr>
            </p:nvSpPr>
            <p:spPr bwMode="black">
              <a:xfrm>
                <a:off x="4533" y="183"/>
                <a:ext cx="144" cy="144"/>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path>
                  <a:path w="43200" h="43200" stroke="0" extrusionOk="0">
                    <a:moveTo>
                      <a:pt x="21599" y="0"/>
                    </a:moveTo>
                    <a:lnTo>
                      <a:pt x="21600" y="21600"/>
                    </a:lnTo>
                    <a:close/>
                  </a:path>
                </a:pathLst>
              </a:custGeom>
              <a:solidFill>
                <a:schemeClr val="folHlink"/>
              </a:solidFill>
              <a:ln w="9525">
                <a:solidFill>
                  <a:schemeClr val="tx1"/>
                </a:solidFill>
                <a:round/>
                <a:headEnd/>
                <a:tailEnd/>
              </a:ln>
              <a:effectLst/>
            </p:spPr>
            <p:txBody>
              <a:bodyPr wrap="none"/>
              <a:lstStyle/>
              <a:p>
                <a:pPr>
                  <a:defRPr/>
                </a:pPr>
                <a:endParaRPr lang="en-US" sz="1200" b="1">
                  <a:latin typeface="Arial" pitchFamily="-65" charset="0"/>
                  <a:ea typeface="ＭＳ Ｐゴシック" pitchFamily="34" charset="-128"/>
                  <a:cs typeface="Arial" charset="0"/>
                </a:endParaRPr>
              </a:p>
            </p:txBody>
          </p:sp>
        </p:grpSp>
        <p:grpSp>
          <p:nvGrpSpPr>
            <p:cNvPr id="38" name="MoonLegend2" hidden="1"/>
            <p:cNvGrpSpPr>
              <a:grpSpLocks noChangeAspect="1"/>
            </p:cNvGrpSpPr>
            <p:nvPr userDrawn="1">
              <p:custDataLst>
                <p:tags r:id="rId6"/>
              </p:custDataLst>
            </p:nvPr>
          </p:nvGrpSpPr>
          <p:grpSpPr bwMode="auto">
            <a:xfrm>
              <a:off x="4965" y="650"/>
              <a:ext cx="112" cy="112"/>
              <a:chOff x="1694" y="2044"/>
              <a:chExt cx="160" cy="160"/>
            </a:xfrm>
          </p:grpSpPr>
          <p:sp>
            <p:nvSpPr>
              <p:cNvPr id="53" name="Oval 67" hidden="1"/>
              <p:cNvSpPr>
                <a:spLocks noChangeAspect="1" noChangeArrowheads="1"/>
              </p:cNvSpPr>
              <p:nvPr userDrawn="1">
                <p:custDataLst>
                  <p:tags r:id="rId16"/>
                </p:custDataLst>
              </p:nvPr>
            </p:nvSpPr>
            <p:spPr bwMode="blackWhite">
              <a:xfrm>
                <a:off x="1694" y="2044"/>
                <a:ext cx="160" cy="160"/>
              </a:xfrm>
              <a:prstGeom prst="ellipse">
                <a:avLst/>
              </a:prstGeom>
              <a:solidFill>
                <a:schemeClr val="accent1"/>
              </a:solidFill>
              <a:ln w="9525">
                <a:solidFill>
                  <a:schemeClr val="tx1"/>
                </a:solidFill>
                <a:round/>
                <a:headEnd/>
                <a:tailEnd/>
              </a:ln>
              <a:effectLst/>
            </p:spPr>
            <p:txBody>
              <a:bodyPr wrap="none"/>
              <a:lstStyle/>
              <a:p>
                <a:pPr>
                  <a:defRPr/>
                </a:pPr>
                <a:endParaRPr lang="en-US" sz="1200" b="1">
                  <a:latin typeface="Arial" pitchFamily="-65" charset="0"/>
                  <a:ea typeface="ＭＳ Ｐゴシック" pitchFamily="34" charset="-128"/>
                  <a:cs typeface="Arial" charset="0"/>
                </a:endParaRPr>
              </a:p>
            </p:txBody>
          </p:sp>
          <p:sp>
            <p:nvSpPr>
              <p:cNvPr id="54" name="Arc 68" hidden="1"/>
              <p:cNvSpPr>
                <a:spLocks noChangeAspect="1"/>
              </p:cNvSpPr>
              <p:nvPr userDrawn="1">
                <p:custDataLst>
                  <p:tags r:id="rId17"/>
                </p:custDataLst>
              </p:nvPr>
            </p:nvSpPr>
            <p:spPr bwMode="black">
              <a:xfrm>
                <a:off x="1774" y="2044"/>
                <a:ext cx="80" cy="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folHlink"/>
              </a:solidFill>
              <a:ln w="9525">
                <a:solidFill>
                  <a:schemeClr val="tx1"/>
                </a:solidFill>
                <a:round/>
                <a:headEnd/>
                <a:tailEnd/>
              </a:ln>
              <a:effectLst/>
            </p:spPr>
            <p:txBody>
              <a:bodyPr wrap="none"/>
              <a:lstStyle/>
              <a:p>
                <a:pPr>
                  <a:defRPr/>
                </a:pPr>
                <a:endParaRPr lang="en-US" sz="1200" b="1">
                  <a:latin typeface="Arial" pitchFamily="-65" charset="0"/>
                  <a:ea typeface="ＭＳ Ｐゴシック" pitchFamily="34" charset="-128"/>
                  <a:cs typeface="Arial" charset="0"/>
                </a:endParaRPr>
              </a:p>
            </p:txBody>
          </p:sp>
        </p:grpSp>
        <p:grpSp>
          <p:nvGrpSpPr>
            <p:cNvPr id="39" name="MoonLegend3" hidden="1"/>
            <p:cNvGrpSpPr>
              <a:grpSpLocks noChangeAspect="1"/>
            </p:cNvGrpSpPr>
            <p:nvPr userDrawn="1">
              <p:custDataLst>
                <p:tags r:id="rId7"/>
              </p:custDataLst>
            </p:nvPr>
          </p:nvGrpSpPr>
          <p:grpSpPr bwMode="auto">
            <a:xfrm>
              <a:off x="4965" y="815"/>
              <a:ext cx="112" cy="112"/>
              <a:chOff x="4495" y="897"/>
              <a:chExt cx="160" cy="160"/>
            </a:xfrm>
          </p:grpSpPr>
          <p:sp>
            <p:nvSpPr>
              <p:cNvPr id="51" name="Oval 70" hidden="1"/>
              <p:cNvSpPr>
                <a:spLocks noChangeAspect="1" noChangeArrowheads="1"/>
              </p:cNvSpPr>
              <p:nvPr userDrawn="1">
                <p:custDataLst>
                  <p:tags r:id="rId14"/>
                </p:custDataLst>
              </p:nvPr>
            </p:nvSpPr>
            <p:spPr bwMode="blackWhite">
              <a:xfrm>
                <a:off x="4495" y="897"/>
                <a:ext cx="160" cy="160"/>
              </a:xfrm>
              <a:prstGeom prst="ellipse">
                <a:avLst/>
              </a:prstGeom>
              <a:solidFill>
                <a:schemeClr val="accent1"/>
              </a:solidFill>
              <a:ln w="9525">
                <a:solidFill>
                  <a:schemeClr val="tx1"/>
                </a:solidFill>
                <a:round/>
                <a:headEnd/>
                <a:tailEnd/>
              </a:ln>
              <a:effectLst/>
            </p:spPr>
            <p:txBody>
              <a:bodyPr wrap="none"/>
              <a:lstStyle/>
              <a:p>
                <a:pPr>
                  <a:defRPr/>
                </a:pPr>
                <a:endParaRPr lang="en-US" sz="1200" b="1">
                  <a:latin typeface="Arial" pitchFamily="-65" charset="0"/>
                  <a:ea typeface="ＭＳ Ｐゴシック" pitchFamily="34" charset="-128"/>
                  <a:cs typeface="Arial" charset="0"/>
                </a:endParaRPr>
              </a:p>
            </p:txBody>
          </p:sp>
          <p:sp>
            <p:nvSpPr>
              <p:cNvPr id="52" name="Arc 71" hidden="1"/>
              <p:cNvSpPr>
                <a:spLocks noChangeAspect="1"/>
              </p:cNvSpPr>
              <p:nvPr userDrawn="1">
                <p:custDataLst>
                  <p:tags r:id="rId15"/>
                </p:custDataLst>
              </p:nvPr>
            </p:nvSpPr>
            <p:spPr bwMode="black">
              <a:xfrm>
                <a:off x="4575" y="897"/>
                <a:ext cx="80" cy="16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folHlink"/>
              </a:solidFill>
              <a:ln w="9525">
                <a:solidFill>
                  <a:schemeClr val="tx1"/>
                </a:solidFill>
                <a:round/>
                <a:headEnd/>
                <a:tailEnd/>
              </a:ln>
              <a:effectLst/>
            </p:spPr>
            <p:txBody>
              <a:bodyPr wrap="none"/>
              <a:lstStyle/>
              <a:p>
                <a:pPr>
                  <a:defRPr/>
                </a:pPr>
                <a:endParaRPr lang="en-US" sz="1200" b="1">
                  <a:latin typeface="Arial" pitchFamily="-65" charset="0"/>
                  <a:ea typeface="ＭＳ Ｐゴシック" pitchFamily="34" charset="-128"/>
                  <a:cs typeface="Arial" charset="0"/>
                </a:endParaRPr>
              </a:p>
            </p:txBody>
          </p:sp>
        </p:grpSp>
        <p:grpSp>
          <p:nvGrpSpPr>
            <p:cNvPr id="40" name="MoonLegend4" hidden="1"/>
            <p:cNvGrpSpPr>
              <a:grpSpLocks noChangeAspect="1"/>
            </p:cNvGrpSpPr>
            <p:nvPr userDrawn="1">
              <p:custDataLst>
                <p:tags r:id="rId8"/>
              </p:custDataLst>
            </p:nvPr>
          </p:nvGrpSpPr>
          <p:grpSpPr bwMode="auto">
            <a:xfrm>
              <a:off x="4965" y="982"/>
              <a:ext cx="112" cy="112"/>
              <a:chOff x="4495" y="1198"/>
              <a:chExt cx="160" cy="160"/>
            </a:xfrm>
          </p:grpSpPr>
          <p:sp>
            <p:nvSpPr>
              <p:cNvPr id="49" name="Oval 73" hidden="1"/>
              <p:cNvSpPr>
                <a:spLocks noChangeAspect="1" noChangeArrowheads="1"/>
              </p:cNvSpPr>
              <p:nvPr userDrawn="1">
                <p:custDataLst>
                  <p:tags r:id="rId12"/>
                </p:custDataLst>
              </p:nvPr>
            </p:nvSpPr>
            <p:spPr bwMode="blackWhite">
              <a:xfrm>
                <a:off x="4495" y="1198"/>
                <a:ext cx="160" cy="160"/>
              </a:xfrm>
              <a:prstGeom prst="ellipse">
                <a:avLst/>
              </a:prstGeom>
              <a:solidFill>
                <a:schemeClr val="accent1"/>
              </a:solidFill>
              <a:ln w="9525">
                <a:solidFill>
                  <a:schemeClr val="tx1"/>
                </a:solidFill>
                <a:round/>
                <a:headEnd/>
                <a:tailEnd/>
              </a:ln>
              <a:effectLst/>
            </p:spPr>
            <p:txBody>
              <a:bodyPr wrap="none"/>
              <a:lstStyle/>
              <a:p>
                <a:pPr>
                  <a:defRPr/>
                </a:pPr>
                <a:endParaRPr lang="en-US" sz="1200" b="1">
                  <a:latin typeface="Arial" pitchFamily="-65" charset="0"/>
                  <a:ea typeface="ＭＳ Ｐゴシック" pitchFamily="34" charset="-128"/>
                  <a:cs typeface="Arial" charset="0"/>
                </a:endParaRPr>
              </a:p>
            </p:txBody>
          </p:sp>
          <p:sp>
            <p:nvSpPr>
              <p:cNvPr id="50" name="Arc 74" hidden="1"/>
              <p:cNvSpPr>
                <a:spLocks noChangeAspect="1"/>
              </p:cNvSpPr>
              <p:nvPr userDrawn="1">
                <p:custDataLst>
                  <p:tags r:id="rId13"/>
                </p:custDataLst>
              </p:nvPr>
            </p:nvSpPr>
            <p:spPr bwMode="black">
              <a:xfrm>
                <a:off x="4495" y="1198"/>
                <a:ext cx="160" cy="160"/>
              </a:xfrm>
              <a:custGeom>
                <a:avLst/>
                <a:gdLst>
                  <a:gd name="G0" fmla="+- 21600 0 0"/>
                  <a:gd name="G1" fmla="+- 21600 0 0"/>
                  <a:gd name="G2" fmla="+- 21600 0 0"/>
                  <a:gd name="T0" fmla="*/ 21600 w 43200"/>
                  <a:gd name="T1" fmla="*/ 0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folHlink"/>
              </a:solidFill>
              <a:ln w="9525">
                <a:solidFill>
                  <a:schemeClr val="tx1"/>
                </a:solidFill>
                <a:round/>
                <a:headEnd/>
                <a:tailEnd/>
              </a:ln>
              <a:effectLst/>
            </p:spPr>
            <p:txBody>
              <a:bodyPr wrap="none"/>
              <a:lstStyle/>
              <a:p>
                <a:pPr>
                  <a:defRPr/>
                </a:pPr>
                <a:endParaRPr lang="en-US" sz="1200" b="1">
                  <a:latin typeface="Arial" pitchFamily="-65" charset="0"/>
                  <a:ea typeface="ＭＳ Ｐゴシック" pitchFamily="34" charset="-128"/>
                  <a:cs typeface="Arial" charset="0"/>
                </a:endParaRPr>
              </a:p>
            </p:txBody>
          </p:sp>
        </p:grpSp>
        <p:grpSp>
          <p:nvGrpSpPr>
            <p:cNvPr id="41" name="MoonLegend5" hidden="1"/>
            <p:cNvGrpSpPr>
              <a:grpSpLocks noChangeAspect="1"/>
            </p:cNvGrpSpPr>
            <p:nvPr userDrawn="1">
              <p:custDataLst>
                <p:tags r:id="rId9"/>
              </p:custDataLst>
            </p:nvPr>
          </p:nvGrpSpPr>
          <p:grpSpPr bwMode="auto">
            <a:xfrm>
              <a:off x="4965" y="1147"/>
              <a:ext cx="112" cy="112"/>
              <a:chOff x="4495" y="1440"/>
              <a:chExt cx="160" cy="160"/>
            </a:xfrm>
          </p:grpSpPr>
          <p:sp>
            <p:nvSpPr>
              <p:cNvPr id="47" name="Oval 76" hidden="1"/>
              <p:cNvSpPr>
                <a:spLocks noChangeAspect="1" noChangeArrowheads="1"/>
              </p:cNvSpPr>
              <p:nvPr userDrawn="1">
                <p:custDataLst>
                  <p:tags r:id="rId10"/>
                </p:custDataLst>
              </p:nvPr>
            </p:nvSpPr>
            <p:spPr bwMode="blackWhite">
              <a:xfrm>
                <a:off x="4495" y="1440"/>
                <a:ext cx="160" cy="160"/>
              </a:xfrm>
              <a:prstGeom prst="ellipse">
                <a:avLst/>
              </a:prstGeom>
              <a:solidFill>
                <a:schemeClr val="accent1"/>
              </a:solidFill>
              <a:ln w="9525">
                <a:solidFill>
                  <a:schemeClr val="tx1"/>
                </a:solidFill>
                <a:round/>
                <a:headEnd/>
                <a:tailEnd/>
              </a:ln>
              <a:effectLst/>
            </p:spPr>
            <p:txBody>
              <a:bodyPr wrap="none"/>
              <a:lstStyle/>
              <a:p>
                <a:pPr>
                  <a:defRPr/>
                </a:pPr>
                <a:endParaRPr lang="en-US" sz="1200" b="1">
                  <a:latin typeface="Arial" pitchFamily="-65" charset="0"/>
                  <a:ea typeface="ＭＳ Ｐゴシック" pitchFamily="34" charset="-128"/>
                  <a:cs typeface="Arial" charset="0"/>
                </a:endParaRPr>
              </a:p>
            </p:txBody>
          </p:sp>
          <p:sp>
            <p:nvSpPr>
              <p:cNvPr id="48" name="Oval 77" hidden="1"/>
              <p:cNvSpPr>
                <a:spLocks noChangeAspect="1" noChangeArrowheads="1"/>
              </p:cNvSpPr>
              <p:nvPr userDrawn="1">
                <p:custDataLst>
                  <p:tags r:id="rId11"/>
                </p:custDataLst>
              </p:nvPr>
            </p:nvSpPr>
            <p:spPr bwMode="black">
              <a:xfrm>
                <a:off x="4495" y="1440"/>
                <a:ext cx="160" cy="160"/>
              </a:xfrm>
              <a:prstGeom prst="ellipse">
                <a:avLst/>
              </a:prstGeom>
              <a:solidFill>
                <a:schemeClr val="folHlink"/>
              </a:solidFill>
              <a:ln w="9525">
                <a:solidFill>
                  <a:schemeClr val="tx1"/>
                </a:solidFill>
                <a:round/>
                <a:headEnd/>
                <a:tailEnd/>
              </a:ln>
              <a:effectLst/>
            </p:spPr>
            <p:txBody>
              <a:bodyPr wrap="none"/>
              <a:lstStyle/>
              <a:p>
                <a:pPr>
                  <a:defRPr/>
                </a:pPr>
                <a:endParaRPr lang="en-US" sz="1200" b="1">
                  <a:latin typeface="Arial" pitchFamily="-65" charset="0"/>
                  <a:ea typeface="ＭＳ Ｐゴシック" pitchFamily="34" charset="-128"/>
                  <a:cs typeface="Arial" charset="0"/>
                </a:endParaRPr>
              </a:p>
            </p:txBody>
          </p:sp>
        </p:grpSp>
        <p:sp>
          <p:nvSpPr>
            <p:cNvPr id="42" name="Legend1" hidden="1"/>
            <p:cNvSpPr>
              <a:spLocks noChangeArrowheads="1"/>
            </p:cNvSpPr>
            <p:nvPr userDrawn="1"/>
          </p:nvSpPr>
          <p:spPr bwMode="auto">
            <a:xfrm>
              <a:off x="5135" y="484"/>
              <a:ext cx="371" cy="115"/>
            </a:xfrm>
            <a:prstGeom prst="rect">
              <a:avLst/>
            </a:prstGeom>
            <a:noFill/>
            <a:ln w="9525">
              <a:noFill/>
              <a:miter lim="800000"/>
              <a:headEnd/>
              <a:tailEnd/>
            </a:ln>
            <a:effectLst/>
          </p:spPr>
          <p:txBody>
            <a:bodyPr wrap="none" lIns="0" tIns="0" rIns="0" bIns="0">
              <a:spAutoFit/>
            </a:bodyPr>
            <a:lstStyle/>
            <a:p>
              <a:pPr defTabSz="912813">
                <a:defRPr/>
              </a:pPr>
              <a:r>
                <a:rPr lang="en-US" sz="1200">
                  <a:solidFill>
                    <a:srgbClr val="333333"/>
                  </a:solidFill>
                  <a:latin typeface="Arial" pitchFamily="-65" charset="0"/>
                  <a:ea typeface="ＭＳ Ｐゴシック" pitchFamily="34" charset="-128"/>
                  <a:cs typeface="Arial" charset="0"/>
                </a:rPr>
                <a:t>Legend1</a:t>
              </a:r>
            </a:p>
          </p:txBody>
        </p:sp>
        <p:sp>
          <p:nvSpPr>
            <p:cNvPr id="43" name="Legend2" hidden="1"/>
            <p:cNvSpPr>
              <a:spLocks noChangeArrowheads="1"/>
            </p:cNvSpPr>
            <p:nvPr userDrawn="1"/>
          </p:nvSpPr>
          <p:spPr bwMode="auto">
            <a:xfrm>
              <a:off x="5135" y="649"/>
              <a:ext cx="371" cy="115"/>
            </a:xfrm>
            <a:prstGeom prst="rect">
              <a:avLst/>
            </a:prstGeom>
            <a:noFill/>
            <a:ln w="9525">
              <a:noFill/>
              <a:miter lim="800000"/>
              <a:headEnd/>
              <a:tailEnd/>
            </a:ln>
            <a:effectLst/>
          </p:spPr>
          <p:txBody>
            <a:bodyPr wrap="none" lIns="0" tIns="0" rIns="0" bIns="0">
              <a:spAutoFit/>
            </a:bodyPr>
            <a:lstStyle/>
            <a:p>
              <a:pPr defTabSz="912813">
                <a:defRPr/>
              </a:pPr>
              <a:r>
                <a:rPr lang="en-US" sz="1200">
                  <a:solidFill>
                    <a:srgbClr val="333333"/>
                  </a:solidFill>
                  <a:latin typeface="Arial" pitchFamily="-65" charset="0"/>
                  <a:ea typeface="ＭＳ Ｐゴシック" pitchFamily="34" charset="-128"/>
                  <a:cs typeface="Arial" charset="0"/>
                </a:rPr>
                <a:t>Legend2</a:t>
              </a:r>
            </a:p>
          </p:txBody>
        </p:sp>
        <p:sp>
          <p:nvSpPr>
            <p:cNvPr id="44" name="Legend3" hidden="1"/>
            <p:cNvSpPr>
              <a:spLocks noChangeArrowheads="1"/>
            </p:cNvSpPr>
            <p:nvPr userDrawn="1"/>
          </p:nvSpPr>
          <p:spPr bwMode="auto">
            <a:xfrm>
              <a:off x="5135" y="814"/>
              <a:ext cx="371" cy="115"/>
            </a:xfrm>
            <a:prstGeom prst="rect">
              <a:avLst/>
            </a:prstGeom>
            <a:noFill/>
            <a:ln w="9525">
              <a:noFill/>
              <a:miter lim="800000"/>
              <a:headEnd/>
              <a:tailEnd/>
            </a:ln>
            <a:effectLst/>
          </p:spPr>
          <p:txBody>
            <a:bodyPr wrap="none" lIns="0" tIns="0" rIns="0" bIns="0">
              <a:spAutoFit/>
            </a:bodyPr>
            <a:lstStyle/>
            <a:p>
              <a:pPr defTabSz="912813">
                <a:defRPr/>
              </a:pPr>
              <a:r>
                <a:rPr lang="en-US" sz="1200">
                  <a:solidFill>
                    <a:srgbClr val="333333"/>
                  </a:solidFill>
                  <a:latin typeface="Arial" pitchFamily="-65" charset="0"/>
                  <a:ea typeface="ＭＳ Ｐゴシック" pitchFamily="34" charset="-128"/>
                  <a:cs typeface="Arial" charset="0"/>
                </a:rPr>
                <a:t>Legend3</a:t>
              </a:r>
            </a:p>
          </p:txBody>
        </p:sp>
        <p:sp>
          <p:nvSpPr>
            <p:cNvPr id="45" name="Legend4" hidden="1"/>
            <p:cNvSpPr>
              <a:spLocks noChangeArrowheads="1"/>
            </p:cNvSpPr>
            <p:nvPr userDrawn="1"/>
          </p:nvSpPr>
          <p:spPr bwMode="auto">
            <a:xfrm>
              <a:off x="5135" y="981"/>
              <a:ext cx="371" cy="115"/>
            </a:xfrm>
            <a:prstGeom prst="rect">
              <a:avLst/>
            </a:prstGeom>
            <a:noFill/>
            <a:ln w="9525">
              <a:noFill/>
              <a:miter lim="800000"/>
              <a:headEnd/>
              <a:tailEnd/>
            </a:ln>
            <a:effectLst/>
          </p:spPr>
          <p:txBody>
            <a:bodyPr wrap="none" lIns="0" tIns="0" rIns="0" bIns="0">
              <a:spAutoFit/>
            </a:bodyPr>
            <a:lstStyle/>
            <a:p>
              <a:pPr defTabSz="912813">
                <a:defRPr/>
              </a:pPr>
              <a:r>
                <a:rPr lang="en-US" sz="1200">
                  <a:solidFill>
                    <a:srgbClr val="333333"/>
                  </a:solidFill>
                  <a:latin typeface="Arial" pitchFamily="-65" charset="0"/>
                  <a:ea typeface="ＭＳ Ｐゴシック" pitchFamily="34" charset="-128"/>
                  <a:cs typeface="Arial" charset="0"/>
                </a:rPr>
                <a:t>Legend4</a:t>
              </a:r>
            </a:p>
          </p:txBody>
        </p:sp>
        <p:sp>
          <p:nvSpPr>
            <p:cNvPr id="46" name="Legend5" hidden="1"/>
            <p:cNvSpPr>
              <a:spLocks noChangeArrowheads="1"/>
            </p:cNvSpPr>
            <p:nvPr userDrawn="1"/>
          </p:nvSpPr>
          <p:spPr bwMode="auto">
            <a:xfrm>
              <a:off x="5135" y="1146"/>
              <a:ext cx="371" cy="115"/>
            </a:xfrm>
            <a:prstGeom prst="rect">
              <a:avLst/>
            </a:prstGeom>
            <a:noFill/>
            <a:ln w="9525">
              <a:noFill/>
              <a:miter lim="800000"/>
              <a:headEnd/>
              <a:tailEnd/>
            </a:ln>
            <a:effectLst/>
          </p:spPr>
          <p:txBody>
            <a:bodyPr wrap="none" lIns="0" tIns="0" rIns="0" bIns="0">
              <a:spAutoFit/>
            </a:bodyPr>
            <a:lstStyle/>
            <a:p>
              <a:pPr defTabSz="912813">
                <a:defRPr/>
              </a:pPr>
              <a:r>
                <a:rPr lang="en-US" sz="1200">
                  <a:solidFill>
                    <a:srgbClr val="333333"/>
                  </a:solidFill>
                  <a:latin typeface="Arial" pitchFamily="-65" charset="0"/>
                  <a:ea typeface="ＭＳ Ｐゴシック" pitchFamily="34" charset="-128"/>
                  <a:cs typeface="Arial" charset="0"/>
                </a:rPr>
                <a:t>Legend5</a:t>
              </a: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1085088"/>
            <a:ext cx="8385048" cy="5010912"/>
          </a:xfrm>
        </p:spPr>
        <p:txBody>
          <a:bodyPr/>
          <a:lstStyle>
            <a:lvl1pPr marL="0" indent="0">
              <a:buFont typeface="Arial" pitchFamily="34" charset="0"/>
              <a:buNone/>
              <a:defRPr b="1"/>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7" name="pg num"/>
          <p:cNvSpPr>
            <a:spLocks noGrp="1" noChangeArrowheads="1"/>
          </p:cNvSpPr>
          <p:nvPr>
            <p:ph type="sldNum" sz="quarter" idx="14"/>
          </p:nvPr>
        </p:nvSpPr>
        <p:spPr/>
        <p:txBody>
          <a:bodyPr/>
          <a:lstStyle>
            <a:lvl1pPr>
              <a:defRPr>
                <a:latin typeface="Arial" charset="0"/>
                <a:ea typeface="MS PGothic" charset="-128"/>
                <a:cs typeface="+mn-cs"/>
              </a:defRPr>
            </a:lvl1pPr>
          </a:lstStyle>
          <a:p>
            <a:pPr>
              <a:defRPr/>
            </a:pPr>
            <a:fld id="{779FBB0B-0D04-4970-A957-FC3A0FC4EC2D}" type="slidenum">
              <a:rPr lang="en-US"/>
              <a:pPr>
                <a:defRPr/>
              </a:pPr>
              <a:t>‹#›</a:t>
            </a:fld>
            <a:endParaRPr lang="en-US"/>
          </a:p>
        </p:txBody>
      </p:sp>
      <p:sp>
        <p:nvSpPr>
          <p:cNvPr id="58" name="Date Placeholder 8"/>
          <p:cNvSpPr>
            <a:spLocks noGrp="1"/>
          </p:cNvSpPr>
          <p:nvPr>
            <p:ph type="dt" sz="half" idx="15"/>
          </p:nvPr>
        </p:nvSpPr>
        <p:spPr>
          <a:xfrm>
            <a:off x="4146550" y="6367463"/>
            <a:ext cx="850900" cy="304800"/>
          </a:xfrm>
          <a:prstGeom prst="rect">
            <a:avLst/>
          </a:prstGeom>
        </p:spPr>
        <p:txBody>
          <a:bodyPr/>
          <a:lstStyle>
            <a:lvl1pPr>
              <a:defRPr sz="1600">
                <a:solidFill>
                  <a:srgbClr val="FFFFFF"/>
                </a:solidFill>
                <a:latin typeface="Arial" pitchFamily="-65" charset="0"/>
                <a:ea typeface="ＭＳ Ｐゴシック" pitchFamily="34" charset="-128"/>
                <a:cs typeface="Arial" pitchFamily="-65" charset="0"/>
              </a:defRPr>
            </a:lvl1pPr>
          </a:lstStyle>
          <a:p>
            <a:pPr>
              <a:defRPr/>
            </a:pPr>
            <a:fld id="{F8DE10BE-0AB0-429C-B700-3975E9511945}" type="datetime1">
              <a:rPr lang="en-US"/>
              <a:pPr>
                <a:defRPr/>
              </a:pPr>
              <a:t>10/7/2011</a:t>
            </a:fld>
            <a:r>
              <a:rPr lang="en-US"/>
              <a:t>Confidential</a:t>
            </a:r>
          </a:p>
        </p:txBody>
      </p:sp>
    </p:spTree>
    <p:extLst>
      <p:ext uri="{BB962C8B-B14F-4D97-AF65-F5344CB8AC3E}">
        <p14:creationId xmlns:p14="http://schemas.microsoft.com/office/powerpoint/2010/main" val="1317017261"/>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xfrm>
            <a:off x="457200" y="6246813"/>
            <a:ext cx="2127250" cy="471487"/>
          </a:xfrm>
          <a:prstGeom prst="rect">
            <a:avLst/>
          </a:prstGeom>
        </p:spPr>
        <p:txBody>
          <a:bodyPr lIns="82945" tIns="41473" rIns="82945" bIns="41473"/>
          <a:lstStyle>
            <a:lvl1pPr>
              <a:defRPr sz="1600">
                <a:solidFill>
                  <a:srgbClr val="FFFFFF"/>
                </a:solidFill>
                <a:latin typeface="Arial" pitchFamily="-65" charset="0"/>
                <a:ea typeface="ＭＳ Ｐゴシック" pitchFamily="34" charset="-128"/>
                <a:cs typeface="Arial" pitchFamily="-65" charset="0"/>
              </a:defRPr>
            </a:lvl1pPr>
          </a:lstStyle>
          <a:p>
            <a:pPr>
              <a:defRPr/>
            </a:pPr>
            <a:endParaRPr lang="en-US"/>
          </a:p>
        </p:txBody>
      </p:sp>
      <p:sp>
        <p:nvSpPr>
          <p:cNvPr id="3" name="Rectangle 4"/>
          <p:cNvSpPr>
            <a:spLocks noGrp="1" noChangeArrowheads="1"/>
          </p:cNvSpPr>
          <p:nvPr>
            <p:ph type="ftr" idx="11"/>
          </p:nvPr>
        </p:nvSpPr>
        <p:spPr/>
        <p:txBody>
          <a:bodyPr/>
          <a:lstStyle>
            <a:lvl1pPr>
              <a:defRPr>
                <a:latin typeface="Arial" charset="0"/>
                <a:ea typeface="MS PGothic" charset="-128"/>
                <a:cs typeface="+mn-cs"/>
              </a:defRPr>
            </a:lvl1pPr>
          </a:lstStyle>
          <a:p>
            <a:pPr>
              <a:defRPr/>
            </a:pPr>
            <a:endParaRPr lang="en-US"/>
          </a:p>
        </p:txBody>
      </p:sp>
      <p:sp>
        <p:nvSpPr>
          <p:cNvPr id="4" name="Rectangle 5"/>
          <p:cNvSpPr>
            <a:spLocks noGrp="1" noChangeArrowheads="1"/>
          </p:cNvSpPr>
          <p:nvPr>
            <p:ph type="sldNum" idx="12"/>
          </p:nvPr>
        </p:nvSpPr>
        <p:spPr/>
        <p:txBody>
          <a:bodyPr/>
          <a:lstStyle>
            <a:lvl1pPr>
              <a:defRPr>
                <a:latin typeface="Arial" charset="0"/>
                <a:ea typeface="MS PGothic" charset="-128"/>
                <a:cs typeface="+mn-cs"/>
              </a:defRPr>
            </a:lvl1pPr>
          </a:lstStyle>
          <a:p>
            <a:pPr>
              <a:defRPr/>
            </a:pPr>
            <a:fld id="{09483332-0075-44B6-9ABE-4C35A7F4822A}" type="slidenum">
              <a:rPr lang="en-US"/>
              <a:pPr>
                <a:defRPr/>
              </a:pPr>
              <a:t>‹#›</a:t>
            </a:fld>
            <a:endParaRPr lang="en-US"/>
          </a:p>
        </p:txBody>
      </p:sp>
    </p:spTree>
    <p:extLst>
      <p:ext uri="{BB962C8B-B14F-4D97-AF65-F5344CB8AC3E}">
        <p14:creationId xmlns:p14="http://schemas.microsoft.com/office/powerpoint/2010/main" val="226778857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4"/>
          <p:cNvSpPr txBox="1"/>
          <p:nvPr/>
        </p:nvSpPr>
        <p:spPr bwMode="gray">
          <a:xfrm>
            <a:off x="6524625" y="6696075"/>
            <a:ext cx="2343150" cy="184150"/>
          </a:xfrm>
          <a:prstGeom prst="rect">
            <a:avLst/>
          </a:prstGeom>
          <a:noFill/>
        </p:spPr>
        <p:txBody>
          <a:bodyPr>
            <a:spAutoFit/>
          </a:bodyPr>
          <a:lstStyle/>
          <a:p>
            <a:pPr algn="r">
              <a:defRPr/>
            </a:pPr>
            <a:r>
              <a:rPr lang="en-US" sz="600" dirty="0">
                <a:solidFill>
                  <a:srgbClr val="C0C0C0">
                    <a:lumMod val="75000"/>
                  </a:srgbClr>
                </a:solidFill>
                <a:latin typeface="Arial" charset="0"/>
                <a:ea typeface="ＭＳ Ｐゴシック"/>
                <a:cs typeface="Arial" charset="0"/>
              </a:rPr>
              <a:t>© 2009 VMware Inc. All rights reserved</a:t>
            </a:r>
          </a:p>
        </p:txBody>
      </p:sp>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smtClean="0"/>
              <a:t>Click to edit Master title style</a:t>
            </a:r>
            <a:endParaRPr lang="en-US" dirty="0"/>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smtClean="0"/>
              <a:t>Click to edit Master subtitle style</a:t>
            </a:r>
            <a:endParaRPr lang="en-US" dirty="0"/>
          </a:p>
        </p:txBody>
      </p:sp>
      <p:sp>
        <p:nvSpPr>
          <p:cNvPr id="5" name="Rectangle 4"/>
          <p:cNvSpPr>
            <a:spLocks noGrp="1" noChangeArrowheads="1"/>
          </p:cNvSpPr>
          <p:nvPr>
            <p:ph type="dt" sz="quarter" idx="10"/>
          </p:nvPr>
        </p:nvSpPr>
        <p:spPr>
          <a:xfrm>
            <a:off x="381000" y="6381750"/>
            <a:ext cx="2133600" cy="476250"/>
          </a:xfrm>
          <a:ln>
            <a:miter lim="800000"/>
            <a:headEnd/>
            <a:tailEnd/>
          </a:ln>
        </p:spPr>
        <p:txBody>
          <a:bodyPr wrap="square" numCol="1" anchor="t" anchorCtr="0" compatLnSpc="1">
            <a:prstTxWarp prst="textNoShape">
              <a:avLst/>
            </a:prstTxWarp>
          </a:bodyPr>
          <a:lstStyle>
            <a:lvl1pPr algn="l" eaLnBrk="0" hangingPunct="0">
              <a:spcAft>
                <a:spcPct val="0"/>
              </a:spcAft>
              <a:defRPr sz="1200" b="1">
                <a:solidFill>
                  <a:srgbClr val="FFFFFF"/>
                </a:solidFill>
              </a:defRPr>
            </a:lvl1pPr>
          </a:lstStyle>
          <a:p>
            <a:pPr>
              <a:defRPr/>
            </a:pPr>
            <a:r>
              <a:t>Confidential</a:t>
            </a:r>
          </a:p>
        </p:txBody>
      </p:sp>
    </p:spTree>
    <p:extLst>
      <p:ext uri="{BB962C8B-B14F-4D97-AF65-F5344CB8AC3E}">
        <p14:creationId xmlns:p14="http://schemas.microsoft.com/office/powerpoint/2010/main" val="7663241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7FB6678C-CAB3-453B-8244-B8AB26122816}"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820164843"/>
      </p:ext>
    </p:extLst>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4"/>
          </p:nvPr>
        </p:nvSpPr>
        <p:spPr>
          <a:ln/>
        </p:spPr>
        <p:txBody>
          <a:bodyPr/>
          <a:lstStyle>
            <a:lvl1pPr>
              <a:defRPr/>
            </a:lvl1pPr>
          </a:lstStyle>
          <a:p>
            <a:pPr>
              <a:defRPr/>
            </a:pPr>
            <a:fld id="{FFC436D6-7DD9-4F71-9016-D3C436481AE7}" type="slidenum">
              <a:rPr lang="en-US"/>
              <a:pPr>
                <a:defRPr/>
              </a:pPr>
              <a:t>‹#›</a:t>
            </a:fld>
            <a:endParaRPr lang="en-US" dirty="0"/>
          </a:p>
        </p:txBody>
      </p:sp>
      <p:sp>
        <p:nvSpPr>
          <p:cNvPr id="5" name="Rectangle 9"/>
          <p:cNvSpPr>
            <a:spLocks noGrp="1" noChangeArrowheads="1"/>
          </p:cNvSpPr>
          <p:nvPr>
            <p:ph type="ftr" sz="quarter" idx="15"/>
          </p:nvPr>
        </p:nvSpPr>
        <p:spPr>
          <a:ln/>
        </p:spPr>
        <p:txBody>
          <a:bodyPr/>
          <a:lstStyle>
            <a:lvl1pPr>
              <a:defRPr/>
            </a:lvl1pPr>
          </a:lstStyle>
          <a:p>
            <a:pPr>
              <a:defRPr/>
            </a:pPr>
            <a:endParaRPr lang="en-US"/>
          </a:p>
        </p:txBody>
      </p:sp>
      <p:sp>
        <p:nvSpPr>
          <p:cNvPr id="6" name="Date Placeholder 8"/>
          <p:cNvSpPr>
            <a:spLocks noGrp="1"/>
          </p:cNvSpPr>
          <p:nvPr>
            <p:ph type="dt" sz="half" idx="16"/>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1686749579"/>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CA4DB186-4159-45F5-B862-BE187ED70CDF}" type="slidenum">
              <a:rPr lang="en-US"/>
              <a:pPr>
                <a:defRPr/>
              </a:pPr>
              <a:t>‹#›</a:t>
            </a:fld>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3415704094"/>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50" y="784226"/>
            <a:ext cx="7630668" cy="1079626"/>
          </a:xfrm>
        </p:spPr>
        <p:txBody>
          <a:bodyPr anchor="b"/>
          <a:lstStyle>
            <a:lvl1pPr algn="l">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361950" y="2210435"/>
            <a:ext cx="7592568" cy="3748405"/>
          </a:xfrm>
        </p:spPr>
        <p:txBody>
          <a:bodyPr/>
          <a:lstStyle>
            <a:lvl1pPr>
              <a:buFont typeface="Arial" pitchFamily="34" charset="0"/>
              <a:buChar char=" "/>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sldNum" sz="quarter" idx="13"/>
          </p:nvPr>
        </p:nvSpPr>
        <p:spPr/>
        <p:txBody>
          <a:bodyPr/>
          <a:lstStyle>
            <a:lvl1pPr>
              <a:defRPr/>
            </a:lvl1pPr>
          </a:lstStyle>
          <a:p>
            <a:pPr>
              <a:defRPr/>
            </a:pPr>
            <a:fld id="{70F680E8-9B2D-475B-B048-2C2A2536DD7E}" type="slidenum">
              <a:rPr lang="en-US"/>
              <a:pPr>
                <a:defRPr/>
              </a:pPr>
              <a:t>‹#›</a:t>
            </a:fld>
            <a:endParaRPr lang="en-US"/>
          </a:p>
        </p:txBody>
      </p:sp>
      <p:sp>
        <p:nvSpPr>
          <p:cNvPr id="6" name="Rectangle 9"/>
          <p:cNvSpPr>
            <a:spLocks noGrp="1" noChangeArrowheads="1"/>
          </p:cNvSpPr>
          <p:nvPr>
            <p:ph type="ftr" sz="quarter" idx="14"/>
          </p:nvPr>
        </p:nvSpPr>
        <p:spPr/>
        <p:txBody>
          <a:bodyPr/>
          <a:lstStyle>
            <a:lvl1pPr>
              <a:defRPr/>
            </a:lvl1pPr>
          </a:lstStyle>
          <a:p>
            <a:pPr>
              <a:defRPr/>
            </a:pPr>
            <a:endParaRPr lang="en-US"/>
          </a:p>
        </p:txBody>
      </p:sp>
      <p:sp>
        <p:nvSpPr>
          <p:cNvPr id="7" name="Date Placeholder 8"/>
          <p:cNvSpPr>
            <a:spLocks noGrp="1"/>
          </p:cNvSpPr>
          <p:nvPr>
            <p:ph type="dt" sz="half" idx="15"/>
          </p:nvPr>
        </p:nvSpPr>
        <p:spPr/>
        <p:txBody>
          <a:bodyP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a:solidFill>
                  <a:srgbClr val="FFFFFF"/>
                </a:solidFill>
                <a:latin typeface="+mn-lt"/>
                <a:ea typeface="+mn-ea"/>
                <a:cs typeface="+mn-cs"/>
              </a:defRPr>
            </a:lvl1pPr>
          </a:lstStyle>
          <a:p>
            <a:pPr>
              <a:defRPr/>
            </a:pPr>
            <a:r>
              <a:t>Confidential</a:t>
            </a:r>
            <a:endParaRPr dirty="0"/>
          </a:p>
        </p:txBody>
      </p:sp>
    </p:spTree>
    <p:extLst>
      <p:ext uri="{BB962C8B-B14F-4D97-AF65-F5344CB8AC3E}">
        <p14:creationId xmlns:p14="http://schemas.microsoft.com/office/powerpoint/2010/main" val="3032680060"/>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defRPr b="0"/>
            </a:lvl1pPr>
          </a:lstStyle>
          <a:p>
            <a:pPr lvl="0"/>
            <a:r>
              <a:rPr lang="en-US" smtClean="0"/>
              <a:t>Click to edit Master text styles</a:t>
            </a:r>
          </a:p>
        </p:txBody>
      </p:sp>
      <p:sp>
        <p:nvSpPr>
          <p:cNvPr id="5" name="Rectangle 4"/>
          <p:cNvSpPr>
            <a:spLocks noGrp="1" noChangeArrowheads="1"/>
          </p:cNvSpPr>
          <p:nvPr>
            <p:ph type="sldNum" sz="quarter" idx="13"/>
          </p:nvPr>
        </p:nvSpPr>
        <p:spPr/>
        <p:txBody>
          <a:bodyPr/>
          <a:lstStyle>
            <a:lvl1pPr>
              <a:defRPr/>
            </a:lvl1pPr>
          </a:lstStyle>
          <a:p>
            <a:pPr>
              <a:defRPr/>
            </a:pPr>
            <a:fld id="{6D3C22B6-268D-4B7D-84AA-717294DD99B8}" type="slidenum">
              <a:rPr lang="en-US"/>
              <a:pPr>
                <a:defRPr/>
              </a:pPr>
              <a:t>‹#›</a:t>
            </a:fld>
            <a:endParaRPr lang="en-US" dirty="0"/>
          </a:p>
        </p:txBody>
      </p:sp>
      <p:sp>
        <p:nvSpPr>
          <p:cNvPr id="6" name="Rectangle 9"/>
          <p:cNvSpPr>
            <a:spLocks noGrp="1" noChangeArrowheads="1"/>
          </p:cNvSpPr>
          <p:nvPr>
            <p:ph type="ftr" sz="quarter" idx="14"/>
          </p:nvPr>
        </p:nvSpPr>
        <p:spPr/>
        <p:txBody>
          <a:bodyPr/>
          <a:lstStyle>
            <a:lvl1pPr>
              <a:defRPr/>
            </a:lvl1pPr>
          </a:lstStyle>
          <a:p>
            <a:pPr>
              <a:defRPr/>
            </a:pPr>
            <a:endParaRPr lang="en-US"/>
          </a:p>
        </p:txBody>
      </p:sp>
      <p:sp>
        <p:nvSpPr>
          <p:cNvPr id="7" name="Date Placeholder 8"/>
          <p:cNvSpPr>
            <a:spLocks noGrp="1"/>
          </p:cNvSpPr>
          <p:nvPr>
            <p:ph type="dt" sz="half" idx="15"/>
          </p:nvPr>
        </p:nvSpPr>
        <p:spPr/>
        <p:txBody>
          <a:bodyP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a:solidFill>
                  <a:srgbClr val="FFFFFF"/>
                </a:solidFill>
                <a:latin typeface="+mn-lt"/>
                <a:ea typeface="+mn-ea"/>
                <a:cs typeface="+mn-cs"/>
              </a:defRPr>
            </a:lvl1pPr>
          </a:lstStyle>
          <a:p>
            <a:pPr>
              <a:defRPr/>
            </a:pPr>
            <a:r>
              <a:t>Confidential</a:t>
            </a:r>
            <a:endParaRPr dirty="0"/>
          </a:p>
        </p:txBody>
      </p:sp>
    </p:spTree>
    <p:extLst>
      <p:ext uri="{BB962C8B-B14F-4D97-AF65-F5344CB8AC3E}">
        <p14:creationId xmlns:p14="http://schemas.microsoft.com/office/powerpoint/2010/main" val="1952152413"/>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sldNum" sz="quarter" idx="10"/>
          </p:nvPr>
        </p:nvSpPr>
        <p:spPr>
          <a:ln/>
        </p:spPr>
        <p:txBody>
          <a:bodyPr/>
          <a:lstStyle>
            <a:lvl1pPr>
              <a:defRPr/>
            </a:lvl1pPr>
          </a:lstStyle>
          <a:p>
            <a:pPr>
              <a:defRPr/>
            </a:pPr>
            <a:fld id="{7CE8C89F-5072-4A0F-BA95-F7049D8CB7AF}"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273241624"/>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14874969"/>
      </p:ext>
    </p:extLst>
  </p:cSld>
  <p:clrMapOvr>
    <a:masterClrMapping/>
  </p:clrMapOvr>
  <p:transition>
    <p:strips dir="rd"/>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81075" y="595313"/>
            <a:ext cx="4291013" cy="403225"/>
          </a:xfrm>
        </p:spPr>
        <p:txBody>
          <a:bodyPr/>
          <a:lstStyle/>
          <a:p>
            <a:r>
              <a:rPr lang="en-US"/>
              <a:t>Click to edit Master title style</a:t>
            </a:r>
          </a:p>
        </p:txBody>
      </p:sp>
      <p:sp>
        <p:nvSpPr>
          <p:cNvPr id="3" name="Content Placeholder 2"/>
          <p:cNvSpPr>
            <a:spLocks noGrp="1"/>
          </p:cNvSpPr>
          <p:nvPr>
            <p:ph sz="half" idx="1"/>
          </p:nvPr>
        </p:nvSpPr>
        <p:spPr>
          <a:xfrm>
            <a:off x="938213" y="1295400"/>
            <a:ext cx="37973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87913" y="1295400"/>
            <a:ext cx="3798887"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826981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bwMode="gray">
          <a:xfrm>
            <a:off x="6729413" y="6696075"/>
            <a:ext cx="2343150" cy="184150"/>
          </a:xfrm>
          <a:prstGeom prst="rect">
            <a:avLst/>
          </a:prstGeom>
          <a:noFill/>
        </p:spPr>
        <p:txBody>
          <a:bodyPr>
            <a:spAutoFit/>
          </a:bodyPr>
          <a:lstStyle/>
          <a:p>
            <a:pPr algn="r">
              <a:spcAft>
                <a:spcPct val="40000"/>
              </a:spcAft>
              <a:defRPr/>
            </a:pPr>
            <a:r>
              <a:rPr lang="en-US" sz="600" dirty="0">
                <a:solidFill>
                  <a:srgbClr val="C0C0C0">
                    <a:lumMod val="75000"/>
                  </a:srgbClr>
                </a:solidFill>
                <a:latin typeface="Arial" charset="0"/>
                <a:ea typeface="ＭＳ Ｐゴシック" pitchFamily="34" charset="-128"/>
                <a:cs typeface="+mn-cs"/>
              </a:rPr>
              <a:t>© 2009 VMware Inc. All rights reserved</a:t>
            </a:r>
          </a:p>
        </p:txBody>
      </p:sp>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dirty="0"/>
              <a:t>Click to edit Master subtitle style</a:t>
            </a:r>
          </a:p>
        </p:txBody>
      </p:sp>
    </p:spTree>
    <p:extLst>
      <p:ext uri="{BB962C8B-B14F-4D97-AF65-F5344CB8AC3E}">
        <p14:creationId xmlns:p14="http://schemas.microsoft.com/office/powerpoint/2010/main" val="24942356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ftr" sz="quarter" idx="14"/>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93572940"/>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969350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C5CA9963-6269-48B6-A1BA-A70A98324022}"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3536100143"/>
      </p:ext>
    </p:extLst>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50" y="784226"/>
            <a:ext cx="7630668" cy="1079626"/>
          </a:xfrm>
        </p:spPr>
        <p:txBody>
          <a:bodyPr anchor="b"/>
          <a:lstStyle>
            <a:lvl1pPr algn="l">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361950" y="2210435"/>
            <a:ext cx="7592568" cy="3748405"/>
          </a:xfrm>
        </p:spPr>
        <p:txBody>
          <a:bodyPr/>
          <a:lstStyle>
            <a:lvl1pPr>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2146804979"/>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defRPr b="0"/>
            </a:lvl1pPr>
          </a:lstStyle>
          <a:p>
            <a:pPr lvl="0"/>
            <a:r>
              <a:rPr lang="en-US" dirty="0" smtClean="0"/>
              <a:t>Click to edit Master text style</a:t>
            </a:r>
          </a:p>
        </p:txBody>
      </p:sp>
      <p:sp>
        <p:nvSpPr>
          <p:cNvPr id="5" name="Rectangle 4"/>
          <p:cNvSpPr>
            <a:spLocks noGrp="1" noChangeArrowheads="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1463819175"/>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1629357"/>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81075" y="595313"/>
            <a:ext cx="4291013" cy="4032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38213" y="1295400"/>
            <a:ext cx="7748587" cy="4572000"/>
          </a:xfrm>
        </p:spPr>
        <p:txBody>
          <a:bodyPr/>
          <a:lstStyle/>
          <a:p>
            <a:pPr lvl="0"/>
            <a:endParaRPr lang="en-US" noProof="0"/>
          </a:p>
        </p:txBody>
      </p:sp>
    </p:spTree>
    <p:extLst>
      <p:ext uri="{BB962C8B-B14F-4D97-AF65-F5344CB8AC3E}">
        <p14:creationId xmlns:p14="http://schemas.microsoft.com/office/powerpoint/2010/main" val="2918307722"/>
      </p:ext>
    </p:extLst>
  </p:cSld>
  <p:clrMapOvr>
    <a:masterClrMapping/>
  </p:clrMapOvr>
  <p:transition>
    <p:strips dir="rd"/>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0526767"/>
      </p:ext>
    </p:extLst>
  </p:cSld>
  <p:clrMapOvr>
    <a:masterClrMapping/>
  </p:clrMapOvr>
  <p:transition>
    <p:strips dir="rd"/>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Confidential">
    <p:spTree>
      <p:nvGrpSpPr>
        <p:cNvPr id="1" name=""/>
        <p:cNvGrpSpPr/>
        <p:nvPr/>
      </p:nvGrpSpPr>
      <p:grpSpPr>
        <a:xfrm>
          <a:off x="0" y="0"/>
          <a:ext cx="0" cy="0"/>
          <a:chOff x="0" y="0"/>
          <a:chExt cx="0" cy="0"/>
        </a:xfrm>
      </p:grpSpPr>
      <p:sp>
        <p:nvSpPr>
          <p:cNvPr id="4" name="Title 1"/>
          <p:cNvSpPr>
            <a:spLocks noGrp="1"/>
          </p:cNvSpPr>
          <p:nvPr>
            <p:ph type="title"/>
          </p:nvPr>
        </p:nvSpPr>
        <p:spPr>
          <a:xfrm>
            <a:off x="981075" y="595313"/>
            <a:ext cx="4291013" cy="403225"/>
          </a:xfrm>
        </p:spPr>
        <p:txBody>
          <a:bodyPr/>
          <a:lstStyle/>
          <a:p>
            <a:r>
              <a:rPr lang="en-US" dirty="0" smtClean="0"/>
              <a:t>Click to edit Master title style</a:t>
            </a:r>
            <a:endParaRPr lang="en-US" dirty="0"/>
          </a:p>
        </p:txBody>
      </p:sp>
      <p:sp>
        <p:nvSpPr>
          <p:cNvPr id="5" name="Content Placeholder 2"/>
          <p:cNvSpPr>
            <a:spLocks noGrp="1"/>
          </p:cNvSpPr>
          <p:nvPr>
            <p:ph idx="1"/>
          </p:nvPr>
        </p:nvSpPr>
        <p:spPr>
          <a:xfrm>
            <a:off x="938213" y="1295400"/>
            <a:ext cx="7748587"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2410481"/>
      </p:ext>
    </p:extLst>
  </p:cSld>
  <p:clrMapOvr>
    <a:masterClrMapping/>
  </p:clrMapOvr>
  <p:transition>
    <p:strips dir="rd"/>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bwMode="gray">
          <a:xfrm>
            <a:off x="6729413" y="6696075"/>
            <a:ext cx="2343150" cy="184150"/>
          </a:xfrm>
          <a:prstGeom prst="rect">
            <a:avLst/>
          </a:prstGeom>
          <a:noFill/>
        </p:spPr>
        <p:txBody>
          <a:bodyPr>
            <a:spAutoFit/>
          </a:bodyPr>
          <a:lstStyle/>
          <a:p>
            <a:pPr algn="r">
              <a:spcAft>
                <a:spcPct val="40000"/>
              </a:spcAft>
              <a:defRPr/>
            </a:pPr>
            <a:r>
              <a:rPr lang="en-US" sz="600" dirty="0">
                <a:solidFill>
                  <a:srgbClr val="C0C0C0">
                    <a:lumMod val="75000"/>
                  </a:srgbClr>
                </a:solidFill>
                <a:latin typeface="Arial" charset="0"/>
                <a:ea typeface="ＭＳ Ｐゴシック" pitchFamily="34" charset="-128"/>
                <a:cs typeface="+mn-cs"/>
              </a:rPr>
              <a:t>© 2009 VMware Inc. All rights reserved</a:t>
            </a:r>
          </a:p>
        </p:txBody>
      </p:sp>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dirty="0"/>
              <a:t>Click to edit Master subtitle style</a:t>
            </a:r>
          </a:p>
        </p:txBody>
      </p:sp>
    </p:spTree>
    <p:extLst>
      <p:ext uri="{BB962C8B-B14F-4D97-AF65-F5344CB8AC3E}">
        <p14:creationId xmlns:p14="http://schemas.microsoft.com/office/powerpoint/2010/main" val="142638382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ftr" sz="quarter" idx="14"/>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3544237"/>
      </p:ext>
    </p:extLst>
  </p:cSld>
  <p:clrMapOvr>
    <a:masterClrMapping/>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1012034"/>
      </p:ext>
    </p:extLst>
  </p:cSld>
  <p:clrMapOvr>
    <a:masterClrMapping/>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50" y="784226"/>
            <a:ext cx="7630668" cy="1079626"/>
          </a:xfrm>
        </p:spPr>
        <p:txBody>
          <a:bodyPr anchor="b"/>
          <a:lstStyle>
            <a:lvl1pPr algn="l">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361950" y="2210435"/>
            <a:ext cx="7592568" cy="3748405"/>
          </a:xfrm>
        </p:spPr>
        <p:txBody>
          <a:bodyPr/>
          <a:lstStyle>
            <a:lvl1pPr>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35778007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2425" y="784225"/>
            <a:ext cx="4114800"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784225"/>
            <a:ext cx="4114800"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888B6B79-A960-4E8B-B64A-E25512F00B45}"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2433695454"/>
      </p:ext>
    </p:extLst>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defRPr b="0"/>
            </a:lvl1pPr>
          </a:lstStyle>
          <a:p>
            <a:pPr lvl="0"/>
            <a:r>
              <a:rPr lang="en-US" dirty="0" smtClean="0"/>
              <a:t>Click to edit Master text style</a:t>
            </a:r>
          </a:p>
        </p:txBody>
      </p:sp>
      <p:sp>
        <p:nvSpPr>
          <p:cNvPr id="5" name="Rectangle 4"/>
          <p:cNvSpPr>
            <a:spLocks noGrp="1" noChangeArrowheads="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14716904"/>
      </p:ext>
    </p:extLst>
  </p:cSld>
  <p:clrMapOvr>
    <a:masterClrMapping/>
  </p:clrMapOvr>
  <p:transition>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67795261"/>
      </p:ext>
    </p:extLst>
  </p:cSld>
  <p:clrMapOvr>
    <a:masterClrMapping/>
  </p:clrMapOvr>
  <p:transition>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81075" y="595313"/>
            <a:ext cx="4291013" cy="4032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38213" y="1295400"/>
            <a:ext cx="7748587" cy="4572000"/>
          </a:xfrm>
        </p:spPr>
        <p:txBody>
          <a:bodyPr/>
          <a:lstStyle/>
          <a:p>
            <a:pPr lvl="0"/>
            <a:endParaRPr lang="en-US" noProof="0"/>
          </a:p>
        </p:txBody>
      </p:sp>
    </p:spTree>
    <p:extLst>
      <p:ext uri="{BB962C8B-B14F-4D97-AF65-F5344CB8AC3E}">
        <p14:creationId xmlns:p14="http://schemas.microsoft.com/office/powerpoint/2010/main" val="3251774816"/>
      </p:ext>
    </p:extLst>
  </p:cSld>
  <p:clrMapOvr>
    <a:masterClrMapping/>
  </p:clrMapOvr>
  <p:transition>
    <p:strips dir="rd"/>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4458355"/>
      </p:ext>
    </p:extLst>
  </p:cSld>
  <p:clrMapOvr>
    <a:masterClrMapping/>
  </p:clrMapOvr>
  <p:transition>
    <p:strips dir="rd"/>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Confidential">
    <p:spTree>
      <p:nvGrpSpPr>
        <p:cNvPr id="1" name=""/>
        <p:cNvGrpSpPr/>
        <p:nvPr/>
      </p:nvGrpSpPr>
      <p:grpSpPr>
        <a:xfrm>
          <a:off x="0" y="0"/>
          <a:ext cx="0" cy="0"/>
          <a:chOff x="0" y="0"/>
          <a:chExt cx="0" cy="0"/>
        </a:xfrm>
      </p:grpSpPr>
      <p:sp>
        <p:nvSpPr>
          <p:cNvPr id="4" name="Title 1"/>
          <p:cNvSpPr>
            <a:spLocks noGrp="1"/>
          </p:cNvSpPr>
          <p:nvPr>
            <p:ph type="title"/>
          </p:nvPr>
        </p:nvSpPr>
        <p:spPr>
          <a:xfrm>
            <a:off x="981075" y="595313"/>
            <a:ext cx="4291013" cy="403225"/>
          </a:xfrm>
        </p:spPr>
        <p:txBody>
          <a:bodyPr/>
          <a:lstStyle/>
          <a:p>
            <a:r>
              <a:rPr lang="en-US" dirty="0" smtClean="0"/>
              <a:t>Click to edit Master title style</a:t>
            </a:r>
            <a:endParaRPr lang="en-US" dirty="0"/>
          </a:p>
        </p:txBody>
      </p:sp>
      <p:sp>
        <p:nvSpPr>
          <p:cNvPr id="5" name="Content Placeholder 2"/>
          <p:cNvSpPr>
            <a:spLocks noGrp="1"/>
          </p:cNvSpPr>
          <p:nvPr>
            <p:ph idx="1"/>
          </p:nvPr>
        </p:nvSpPr>
        <p:spPr>
          <a:xfrm>
            <a:off x="938213" y="1295400"/>
            <a:ext cx="7748587"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9374458"/>
      </p:ext>
    </p:extLst>
  </p:cSld>
  <p:clrMapOvr>
    <a:masterClrMapping/>
  </p:clrMapOvr>
  <p:transition>
    <p:strips dir="rd"/>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bwMode="gray">
          <a:xfrm>
            <a:off x="6729413" y="6696075"/>
            <a:ext cx="2343150" cy="184150"/>
          </a:xfrm>
          <a:prstGeom prst="rect">
            <a:avLst/>
          </a:prstGeom>
          <a:noFill/>
        </p:spPr>
        <p:txBody>
          <a:bodyPr>
            <a:spAutoFit/>
          </a:bodyPr>
          <a:lstStyle/>
          <a:p>
            <a:pPr algn="r">
              <a:spcAft>
                <a:spcPct val="40000"/>
              </a:spcAft>
              <a:defRPr/>
            </a:pPr>
            <a:r>
              <a:rPr lang="en-US" sz="600" dirty="0">
                <a:solidFill>
                  <a:srgbClr val="C0C0C0">
                    <a:lumMod val="75000"/>
                  </a:srgbClr>
                </a:solidFill>
                <a:latin typeface="Arial" charset="0"/>
                <a:ea typeface="ＭＳ Ｐゴシック" pitchFamily="34" charset="-128"/>
                <a:cs typeface="+mn-cs"/>
              </a:rPr>
              <a:t>© 2009 VMware Inc. All rights reserved</a:t>
            </a:r>
          </a:p>
        </p:txBody>
      </p:sp>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dirty="0"/>
              <a:t>Click to edit Master subtitle style</a:t>
            </a:r>
          </a:p>
        </p:txBody>
      </p:sp>
    </p:spTree>
    <p:extLst>
      <p:ext uri="{BB962C8B-B14F-4D97-AF65-F5344CB8AC3E}">
        <p14:creationId xmlns:p14="http://schemas.microsoft.com/office/powerpoint/2010/main" val="30881988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ftr" sz="quarter" idx="14"/>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86937215"/>
      </p:ext>
    </p:extLst>
  </p:cSld>
  <p:clrMapOvr>
    <a:masterClrMapping/>
  </p:clrMapOvr>
  <p:transition>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70597664"/>
      </p:ext>
    </p:extLst>
  </p:cSld>
  <p:clrMapOvr>
    <a:masterClrMapping/>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50" y="784226"/>
            <a:ext cx="7630668" cy="1079626"/>
          </a:xfrm>
        </p:spPr>
        <p:txBody>
          <a:bodyPr anchor="b"/>
          <a:lstStyle>
            <a:lvl1pPr algn="l">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361950" y="2210435"/>
            <a:ext cx="7592568" cy="3748405"/>
          </a:xfrm>
        </p:spPr>
        <p:txBody>
          <a:bodyPr/>
          <a:lstStyle>
            <a:lvl1pPr>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2989718988"/>
      </p:ext>
    </p:extLst>
  </p:cSld>
  <p:clrMapOvr>
    <a:masterClrMapping/>
  </p:clrMapOvr>
  <p:transition>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defRPr b="0"/>
            </a:lvl1pPr>
          </a:lstStyle>
          <a:p>
            <a:pPr lvl="0"/>
            <a:r>
              <a:rPr lang="en-US" dirty="0" smtClean="0"/>
              <a:t>Click to edit Master text style</a:t>
            </a:r>
          </a:p>
        </p:txBody>
      </p:sp>
      <p:sp>
        <p:nvSpPr>
          <p:cNvPr id="5" name="Rectangle 4"/>
          <p:cNvSpPr>
            <a:spLocks noGrp="1" noChangeArrowheads="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240325062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ftr" sz="quarter" idx="14"/>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2608146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E0324AA7-2D0C-409B-83CF-4C70C0E4F66B}" type="slidenum">
              <a:rPr lang="en-US"/>
              <a:pPr>
                <a:defRPr/>
              </a:pPr>
              <a:t>‹#›</a:t>
            </a:fld>
            <a:endParaRPr lang="en-US" dirty="0"/>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455038195"/>
      </p:ext>
    </p:extLst>
  </p:cSld>
  <p:clrMapOvr>
    <a:masterClrMapping/>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78887036"/>
      </p:ext>
    </p:extLst>
  </p:cSld>
  <p:clrMapOvr>
    <a:masterClrMapping/>
  </p:clrMapOvr>
  <p:transition>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81075" y="595313"/>
            <a:ext cx="4291013" cy="4032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38213" y="1295400"/>
            <a:ext cx="7748587" cy="4572000"/>
          </a:xfrm>
        </p:spPr>
        <p:txBody>
          <a:bodyPr/>
          <a:lstStyle/>
          <a:p>
            <a:pPr lvl="0"/>
            <a:endParaRPr lang="en-US" noProof="0"/>
          </a:p>
        </p:txBody>
      </p:sp>
    </p:spTree>
    <p:extLst>
      <p:ext uri="{BB962C8B-B14F-4D97-AF65-F5344CB8AC3E}">
        <p14:creationId xmlns:p14="http://schemas.microsoft.com/office/powerpoint/2010/main" val="938884279"/>
      </p:ext>
    </p:extLst>
  </p:cSld>
  <p:clrMapOvr>
    <a:masterClrMapping/>
  </p:clrMapOvr>
  <p:transition>
    <p:strips dir="rd"/>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4511954"/>
      </p:ext>
    </p:extLst>
  </p:cSld>
  <p:clrMapOvr>
    <a:masterClrMapping/>
  </p:clrMapOvr>
  <p:transition>
    <p:strips dir="rd"/>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Confidential">
    <p:spTree>
      <p:nvGrpSpPr>
        <p:cNvPr id="1" name=""/>
        <p:cNvGrpSpPr/>
        <p:nvPr/>
      </p:nvGrpSpPr>
      <p:grpSpPr>
        <a:xfrm>
          <a:off x="0" y="0"/>
          <a:ext cx="0" cy="0"/>
          <a:chOff x="0" y="0"/>
          <a:chExt cx="0" cy="0"/>
        </a:xfrm>
      </p:grpSpPr>
      <p:sp>
        <p:nvSpPr>
          <p:cNvPr id="4" name="Title 1"/>
          <p:cNvSpPr>
            <a:spLocks noGrp="1"/>
          </p:cNvSpPr>
          <p:nvPr>
            <p:ph type="title"/>
          </p:nvPr>
        </p:nvSpPr>
        <p:spPr>
          <a:xfrm>
            <a:off x="981075" y="595313"/>
            <a:ext cx="4291013" cy="403225"/>
          </a:xfrm>
        </p:spPr>
        <p:txBody>
          <a:bodyPr/>
          <a:lstStyle/>
          <a:p>
            <a:r>
              <a:rPr lang="en-US" dirty="0" smtClean="0"/>
              <a:t>Click to edit Master title style</a:t>
            </a:r>
            <a:endParaRPr lang="en-US" dirty="0"/>
          </a:p>
        </p:txBody>
      </p:sp>
      <p:sp>
        <p:nvSpPr>
          <p:cNvPr id="5" name="Content Placeholder 2"/>
          <p:cNvSpPr>
            <a:spLocks noGrp="1"/>
          </p:cNvSpPr>
          <p:nvPr>
            <p:ph idx="1"/>
          </p:nvPr>
        </p:nvSpPr>
        <p:spPr>
          <a:xfrm>
            <a:off x="938213" y="1295400"/>
            <a:ext cx="7748587"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1514603"/>
      </p:ext>
    </p:extLst>
  </p:cSld>
  <p:clrMapOvr>
    <a:masterClrMapping/>
  </p:clrMapOvr>
  <p:transition>
    <p:strips dir="rd"/>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bwMode="gray">
          <a:xfrm>
            <a:off x="6729413" y="6696075"/>
            <a:ext cx="2343150" cy="184150"/>
          </a:xfrm>
          <a:prstGeom prst="rect">
            <a:avLst/>
          </a:prstGeom>
          <a:noFill/>
        </p:spPr>
        <p:txBody>
          <a:bodyPr>
            <a:spAutoFit/>
          </a:bodyPr>
          <a:lstStyle/>
          <a:p>
            <a:pPr algn="r" fontAlgn="auto">
              <a:spcBef>
                <a:spcPts val="0"/>
              </a:spcBef>
              <a:spcAft>
                <a:spcPts val="0"/>
              </a:spcAft>
              <a:defRPr/>
            </a:pPr>
            <a:r>
              <a:rPr lang="en-US" sz="600" dirty="0">
                <a:solidFill>
                  <a:srgbClr val="C0C0C0">
                    <a:lumMod val="75000"/>
                  </a:srgbClr>
                </a:solidFill>
                <a:latin typeface="Arial"/>
                <a:ea typeface="ＭＳ Ｐゴシック"/>
                <a:cs typeface="+mn-cs"/>
              </a:rPr>
              <a:t>© 2009 VMware Inc. All rights reserved</a:t>
            </a:r>
          </a:p>
        </p:txBody>
      </p:sp>
      <p:sp>
        <p:nvSpPr>
          <p:cNvPr id="5" name="Rectangle 4"/>
          <p:cNvSpPr txBox="1">
            <a:spLocks noChangeArrowheads="1"/>
          </p:cNvSpPr>
          <p:nvPr/>
        </p:nvSpPr>
        <p:spPr bwMode="white">
          <a:xfrm>
            <a:off x="223838" y="6394450"/>
            <a:ext cx="2133600" cy="476250"/>
          </a:xfrm>
          <a:prstGeom prst="rect">
            <a:avLst/>
          </a:prstGeom>
          <a:ln>
            <a:miter lim="800000"/>
            <a:headEnd/>
            <a:tailEnd/>
          </a:ln>
        </p:spPr>
        <p:txBody>
          <a:bodyPr/>
          <a:lstStyle>
            <a:lvl1pPr algn="l" eaLnBrk="0" hangingPunct="0">
              <a:spcAft>
                <a:spcPct val="0"/>
              </a:spcAft>
              <a:defRPr sz="1200" b="1">
                <a:solidFill>
                  <a:srgbClr val="FFFFFF"/>
                </a:solidFill>
              </a:defRPr>
            </a:lvl1pPr>
          </a:lstStyle>
          <a:p>
            <a:pPr>
              <a:defRPr/>
            </a:pPr>
            <a:r>
              <a:rPr lang="en-US" dirty="0" smtClean="0">
                <a:latin typeface="Arial" charset="0"/>
                <a:ea typeface="ＭＳ Ｐゴシック" pitchFamily="34" charset="-128"/>
                <a:cs typeface="+mn-cs"/>
              </a:rPr>
              <a:t>Confidential</a:t>
            </a:r>
            <a:endParaRPr lang="en-US" dirty="0">
              <a:latin typeface="Arial" charset="0"/>
              <a:ea typeface="ＭＳ Ｐゴシック" pitchFamily="34" charset="-128"/>
              <a:cs typeface="+mn-cs"/>
            </a:endParaRPr>
          </a:p>
        </p:txBody>
      </p:sp>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smtClean="0"/>
              <a:t>Click to edit Master title style</a:t>
            </a:r>
            <a:endParaRPr lang="en-US" dirty="0"/>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smtClean="0"/>
              <a:t>Click to edit Master subtitle style</a:t>
            </a:r>
            <a:endParaRPr lang="en-US" dirty="0"/>
          </a:p>
        </p:txBody>
      </p:sp>
    </p:spTree>
    <p:extLst>
      <p:ext uri="{BB962C8B-B14F-4D97-AF65-F5344CB8AC3E}">
        <p14:creationId xmlns:p14="http://schemas.microsoft.com/office/powerpoint/2010/main" val="199658121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4"/>
          </p:nvPr>
        </p:nvSpPr>
        <p:spPr/>
        <p:txBody>
          <a:bodyPr/>
          <a:lstStyle>
            <a:lvl1pPr fontAlgn="base">
              <a:spcBef>
                <a:spcPct val="0"/>
              </a:spcBef>
              <a:defRPr>
                <a:latin typeface="Arial" charset="0"/>
                <a:ea typeface="MS PGothic" charset="-128"/>
              </a:defRPr>
            </a:lvl1pPr>
          </a:lstStyle>
          <a:p>
            <a:pPr>
              <a:defRPr/>
            </a:pPr>
            <a:endParaRPr lang="en-US"/>
          </a:p>
        </p:txBody>
      </p:sp>
    </p:spTree>
    <p:extLst>
      <p:ext uri="{BB962C8B-B14F-4D97-AF65-F5344CB8AC3E}">
        <p14:creationId xmlns:p14="http://schemas.microsoft.com/office/powerpoint/2010/main" val="2773543899"/>
      </p:ext>
    </p:extLst>
  </p:cSld>
  <p:clrMapOvr>
    <a:masterClrMapping/>
  </p:clrMapOvr>
  <p:transitio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9"/>
          <p:cNvSpPr>
            <a:spLocks noGrp="1" noChangeArrowheads="1"/>
          </p:cNvSpPr>
          <p:nvPr>
            <p:ph type="ftr" sz="quarter" idx="10"/>
          </p:nvPr>
        </p:nvSpPr>
        <p:spPr/>
        <p:txBody>
          <a:bodyPr/>
          <a:lstStyle>
            <a:lvl1pPr fontAlgn="base">
              <a:spcBef>
                <a:spcPct val="0"/>
              </a:spcBef>
              <a:defRPr>
                <a:latin typeface="Arial" charset="0"/>
                <a:ea typeface="MS PGothic" charset="-128"/>
              </a:defRPr>
            </a:lvl1pPr>
          </a:lstStyle>
          <a:p>
            <a:pPr>
              <a:defRPr/>
            </a:pPr>
            <a:endParaRPr lang="en-US"/>
          </a:p>
        </p:txBody>
      </p:sp>
    </p:spTree>
    <p:extLst>
      <p:ext uri="{BB962C8B-B14F-4D97-AF65-F5344CB8AC3E}">
        <p14:creationId xmlns:p14="http://schemas.microsoft.com/office/powerpoint/2010/main" val="2349723748"/>
      </p:ext>
    </p:extLst>
  </p:cSld>
  <p:clrMapOvr>
    <a:masterClrMapping/>
  </p:clrMapOvr>
  <p:transition>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50" y="784226"/>
            <a:ext cx="7630668" cy="1079626"/>
          </a:xfrm>
        </p:spPr>
        <p:txBody>
          <a:bodyPr anchor="b"/>
          <a:lstStyle>
            <a:lvl1pPr algn="l">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361950" y="2210435"/>
            <a:ext cx="7592568" cy="3748405"/>
          </a:xfrm>
        </p:spPr>
        <p:txBody>
          <a:bodyPr/>
          <a:lstStyle>
            <a:lvl1pPr>
              <a:buFont typeface="Arial" pitchFamily="34" charset="0"/>
              <a:buChar char=" "/>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ftr" sz="quarter" idx="13"/>
          </p:nvPr>
        </p:nvSpPr>
        <p:spPr/>
        <p:txBody>
          <a:bodyPr/>
          <a:lstStyle>
            <a:lvl1pPr fontAlgn="base">
              <a:spcBef>
                <a:spcPct val="0"/>
              </a:spcBef>
              <a:defRPr>
                <a:latin typeface="Arial" charset="0"/>
                <a:ea typeface="MS PGothic" charset="-128"/>
              </a:defRPr>
            </a:lvl1pPr>
          </a:lstStyle>
          <a:p>
            <a:pPr>
              <a:defRPr/>
            </a:pPr>
            <a:endParaRPr lang="en-US"/>
          </a:p>
        </p:txBody>
      </p:sp>
    </p:spTree>
    <p:extLst>
      <p:ext uri="{BB962C8B-B14F-4D97-AF65-F5344CB8AC3E}">
        <p14:creationId xmlns:p14="http://schemas.microsoft.com/office/powerpoint/2010/main" val="2512127380"/>
      </p:ext>
    </p:extLst>
  </p:cSld>
  <p:clrMapOvr>
    <a:masterClrMapping/>
  </p:clrMapOvr>
  <p:transitio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defRPr b="0"/>
            </a:lvl1pPr>
          </a:lstStyle>
          <a:p>
            <a:pPr lvl="0"/>
            <a:r>
              <a:rPr lang="en-US" smtClean="0"/>
              <a:t>Click to edit Master text styles</a:t>
            </a:r>
          </a:p>
        </p:txBody>
      </p:sp>
      <p:sp>
        <p:nvSpPr>
          <p:cNvPr id="5" name="Rectangle 4"/>
          <p:cNvSpPr>
            <a:spLocks noGrp="1" noChangeArrowheads="1"/>
          </p:cNvSpPr>
          <p:nvPr>
            <p:ph type="ftr" sz="quarter" idx="13"/>
          </p:nvPr>
        </p:nvSpPr>
        <p:spPr/>
        <p:txBody>
          <a:bodyPr/>
          <a:lstStyle>
            <a:lvl1pPr fontAlgn="base">
              <a:spcBef>
                <a:spcPct val="0"/>
              </a:spcBef>
              <a:defRPr>
                <a:latin typeface="Arial" charset="0"/>
                <a:ea typeface="MS PGothic" charset="-128"/>
              </a:defRPr>
            </a:lvl1pPr>
          </a:lstStyle>
          <a:p>
            <a:pPr>
              <a:defRPr/>
            </a:pPr>
            <a:endParaRPr lang="en-US"/>
          </a:p>
        </p:txBody>
      </p:sp>
    </p:spTree>
    <p:extLst>
      <p:ext uri="{BB962C8B-B14F-4D97-AF65-F5344CB8AC3E}">
        <p14:creationId xmlns:p14="http://schemas.microsoft.com/office/powerpoint/2010/main" val="644943671"/>
      </p:ext>
    </p:extLst>
  </p:cSld>
  <p:clrMapOvr>
    <a:masterClrMapping/>
  </p:clrMapOvr>
  <p:transitio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9"/>
          <p:cNvSpPr>
            <a:spLocks noGrp="1" noChangeArrowheads="1"/>
          </p:cNvSpPr>
          <p:nvPr>
            <p:ph type="ftr" sz="quarter" idx="10"/>
          </p:nvPr>
        </p:nvSpPr>
        <p:spPr/>
        <p:txBody>
          <a:bodyPr/>
          <a:lstStyle>
            <a:lvl1pPr fontAlgn="base">
              <a:spcBef>
                <a:spcPct val="0"/>
              </a:spcBef>
              <a:defRPr>
                <a:latin typeface="Arial" charset="0"/>
                <a:ea typeface="MS PGothic" charset="-128"/>
              </a:defRPr>
            </a:lvl1pPr>
          </a:lstStyle>
          <a:p>
            <a:pPr>
              <a:defRPr/>
            </a:pPr>
            <a:endParaRPr lang="en-US"/>
          </a:p>
        </p:txBody>
      </p:sp>
    </p:spTree>
    <p:extLst>
      <p:ext uri="{BB962C8B-B14F-4D97-AF65-F5344CB8AC3E}">
        <p14:creationId xmlns:p14="http://schemas.microsoft.com/office/powerpoint/2010/main" val="73768439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448BBA94-0CAC-468E-AE43-65D3E34E903F}" type="slidenum">
              <a:rPr lang="en-US"/>
              <a:pPr>
                <a:defRPr/>
              </a:pPr>
              <a:t>‹#›</a:t>
            </a:fld>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1758505245"/>
      </p:ext>
    </p:extLst>
  </p:cSld>
  <p:clrMapOvr>
    <a:masterClrMapping/>
  </p:clrMapOvr>
  <p:transition>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bwMode="gray">
          <a:xfrm>
            <a:off x="6729413" y="6696075"/>
            <a:ext cx="2343150" cy="184150"/>
          </a:xfrm>
          <a:prstGeom prst="rect">
            <a:avLst/>
          </a:prstGeom>
          <a:noFill/>
        </p:spPr>
        <p:txBody>
          <a:bodyPr>
            <a:spAutoFit/>
          </a:bodyPr>
          <a:lstStyle/>
          <a:p>
            <a:pPr algn="r">
              <a:spcAft>
                <a:spcPct val="40000"/>
              </a:spcAft>
              <a:defRPr/>
            </a:pPr>
            <a:r>
              <a:rPr lang="en-US" sz="600" dirty="0">
                <a:solidFill>
                  <a:srgbClr val="C0C0C0">
                    <a:lumMod val="75000"/>
                  </a:srgbClr>
                </a:solidFill>
                <a:latin typeface="Arial" charset="0"/>
                <a:ea typeface="ＭＳ Ｐゴシック" pitchFamily="34" charset="-128"/>
                <a:cs typeface="+mn-cs"/>
              </a:rPr>
              <a:t>© 2009 VMware Inc. All rights reserved</a:t>
            </a:r>
          </a:p>
        </p:txBody>
      </p:sp>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dirty="0"/>
              <a:t>Click to edit Master subtitle style</a:t>
            </a:r>
          </a:p>
        </p:txBody>
      </p:sp>
    </p:spTree>
    <p:extLst>
      <p:ext uri="{BB962C8B-B14F-4D97-AF65-F5344CB8AC3E}">
        <p14:creationId xmlns:p14="http://schemas.microsoft.com/office/powerpoint/2010/main" val="169836218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ftr" sz="quarter" idx="14"/>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51988834"/>
      </p:ext>
    </p:extLst>
  </p:cSld>
  <p:clrMapOvr>
    <a:masterClrMapping/>
  </p:clrMapOvr>
  <p:transition>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7191830"/>
      </p:ext>
    </p:extLst>
  </p:cSld>
  <p:clrMapOvr>
    <a:masterClrMapping/>
  </p:clrMapOvr>
  <p:transition>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50" y="784226"/>
            <a:ext cx="7630668" cy="1079626"/>
          </a:xfrm>
        </p:spPr>
        <p:txBody>
          <a:bodyPr anchor="b"/>
          <a:lstStyle>
            <a:lvl1pPr algn="l">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361950" y="2210435"/>
            <a:ext cx="7592568" cy="3748405"/>
          </a:xfrm>
        </p:spPr>
        <p:txBody>
          <a:bodyPr/>
          <a:lstStyle>
            <a:lvl1pPr>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3482213192"/>
      </p:ext>
    </p:extLst>
  </p:cSld>
  <p:clrMapOvr>
    <a:masterClrMapping/>
  </p:clrMapOvr>
  <p:transition>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defRPr b="0"/>
            </a:lvl1pPr>
          </a:lstStyle>
          <a:p>
            <a:pPr lvl="0"/>
            <a:r>
              <a:rPr lang="en-US" dirty="0" smtClean="0"/>
              <a:t>Click to edit Master text style</a:t>
            </a:r>
          </a:p>
        </p:txBody>
      </p:sp>
      <p:sp>
        <p:nvSpPr>
          <p:cNvPr id="5" name="Rectangle 4"/>
          <p:cNvSpPr>
            <a:spLocks noGrp="1" noChangeArrowheads="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179765354"/>
      </p:ext>
    </p:extLst>
  </p:cSld>
  <p:clrMapOvr>
    <a:masterClrMapping/>
  </p:clrMapOvr>
  <p:transition>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8953668"/>
      </p:ext>
    </p:extLst>
  </p:cSld>
  <p:clrMapOvr>
    <a:masterClrMapping/>
  </p:clrMapOvr>
  <p:transition>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81075" y="595313"/>
            <a:ext cx="4291013" cy="4032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38213" y="1295400"/>
            <a:ext cx="7748587" cy="4572000"/>
          </a:xfrm>
        </p:spPr>
        <p:txBody>
          <a:bodyPr/>
          <a:lstStyle/>
          <a:p>
            <a:pPr lvl="0"/>
            <a:endParaRPr lang="en-US" noProof="0"/>
          </a:p>
        </p:txBody>
      </p:sp>
    </p:spTree>
    <p:extLst>
      <p:ext uri="{BB962C8B-B14F-4D97-AF65-F5344CB8AC3E}">
        <p14:creationId xmlns:p14="http://schemas.microsoft.com/office/powerpoint/2010/main" val="4218788605"/>
      </p:ext>
    </p:extLst>
  </p:cSld>
  <p:clrMapOvr>
    <a:masterClrMapping/>
  </p:clrMapOvr>
  <p:transition>
    <p:strips dir="rd"/>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Confidential">
    <p:spTree>
      <p:nvGrpSpPr>
        <p:cNvPr id="1" name=""/>
        <p:cNvGrpSpPr/>
        <p:nvPr/>
      </p:nvGrpSpPr>
      <p:grpSpPr>
        <a:xfrm>
          <a:off x="0" y="0"/>
          <a:ext cx="0" cy="0"/>
          <a:chOff x="0" y="0"/>
          <a:chExt cx="0" cy="0"/>
        </a:xfrm>
      </p:grpSpPr>
      <p:sp>
        <p:nvSpPr>
          <p:cNvPr id="4" name="Title 1"/>
          <p:cNvSpPr>
            <a:spLocks noGrp="1"/>
          </p:cNvSpPr>
          <p:nvPr>
            <p:ph type="title"/>
          </p:nvPr>
        </p:nvSpPr>
        <p:spPr>
          <a:xfrm>
            <a:off x="981075" y="595313"/>
            <a:ext cx="4291013" cy="403225"/>
          </a:xfrm>
        </p:spPr>
        <p:txBody>
          <a:bodyPr/>
          <a:lstStyle/>
          <a:p>
            <a:r>
              <a:rPr lang="en-US" dirty="0" smtClean="0"/>
              <a:t>Click to edit Master title style</a:t>
            </a:r>
            <a:endParaRPr lang="en-US" dirty="0"/>
          </a:p>
        </p:txBody>
      </p:sp>
      <p:sp>
        <p:nvSpPr>
          <p:cNvPr id="5" name="Content Placeholder 2"/>
          <p:cNvSpPr>
            <a:spLocks noGrp="1"/>
          </p:cNvSpPr>
          <p:nvPr>
            <p:ph idx="1"/>
          </p:nvPr>
        </p:nvSpPr>
        <p:spPr>
          <a:xfrm>
            <a:off x="938213" y="1295400"/>
            <a:ext cx="7748587"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9230770"/>
      </p:ext>
    </p:extLst>
  </p:cSld>
  <p:clrMapOvr>
    <a:masterClrMapping/>
  </p:clrMapOvr>
  <p:transition>
    <p:strips dir="rd"/>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buSzPct val="70000"/>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03112281"/>
      </p:ext>
    </p:extLst>
  </p:cSld>
  <p:clrMapOvr>
    <a:masterClrMapping/>
  </p:clrMapOvr>
  <p:transition>
    <p:strips dir="rd"/>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64ECA640-2AB1-43B4-B353-A6255471442D}"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334186270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C347AC4F-25BD-46D1-B5F3-DF81D5003F60}" type="slidenum">
              <a:rPr lang="en-US"/>
              <a:pPr>
                <a:defRPr/>
              </a:pPr>
              <a:t>‹#›</a:t>
            </a:fld>
            <a:endParaRPr lang="en-US" dirty="0"/>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3459279326"/>
      </p:ext>
    </p:extLst>
  </p:cSld>
  <p:clrMapOvr>
    <a:masterClrMapping/>
  </p:clrMapOvr>
  <p:transition>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8DED01AE-9FBD-4144-9978-58A7191E649B}"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2744940260"/>
      </p:ext>
    </p:extLst>
  </p:cSld>
  <p:clrMapOvr>
    <a:masterClrMapping/>
  </p:clrMapOvr>
  <p:transition>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9392BAE3-6C72-4A34-9090-E9548395562A}"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4105394791"/>
      </p:ext>
    </p:extLst>
  </p:cSld>
  <p:clrMapOvr>
    <a:masterClrMapping/>
  </p:clrMapOvr>
  <p:transition>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2425" y="784225"/>
            <a:ext cx="4114800"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784225"/>
            <a:ext cx="4114800"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482B8D8B-5E4C-4282-80E2-44BB0C61513A}"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4051404339"/>
      </p:ext>
    </p:extLst>
  </p:cSld>
  <p:clrMapOvr>
    <a:masterClrMapping/>
  </p:clrMapOvr>
  <p:transition>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D53C39F8-3C67-42C0-BCFF-03E7F9350FB1}" type="slidenum">
              <a:rPr lang="en-US"/>
              <a:pPr>
                <a:defRPr/>
              </a:pPr>
              <a:t>‹#›</a:t>
            </a:fld>
            <a:endParaRPr lang="en-US" dirty="0"/>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2648819423"/>
      </p:ext>
    </p:extLst>
  </p:cSld>
  <p:clrMapOvr>
    <a:masterClrMapping/>
  </p:clrMapOvr>
  <p:transition>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4F9709DE-8DD1-44FC-A35F-24C3B5BEDE59}" type="slidenum">
              <a:rPr lang="en-US"/>
              <a:pPr>
                <a:defRPr/>
              </a:pPr>
              <a:t>‹#›</a:t>
            </a:fld>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3894220153"/>
      </p:ext>
    </p:extLst>
  </p:cSld>
  <p:clrMapOvr>
    <a:masterClrMapping/>
  </p:clrMapOvr>
  <p:transition>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71C0740-8670-473D-A442-E4C6E59925CF}" type="slidenum">
              <a:rPr lang="en-US"/>
              <a:pPr>
                <a:defRPr/>
              </a:pPr>
              <a:t>‹#›</a:t>
            </a:fld>
            <a:endParaRPr lang="en-US" dirty="0"/>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1703973757"/>
      </p:ext>
    </p:extLst>
  </p:cSld>
  <p:clrMapOvr>
    <a:masterClrMapping/>
  </p:clrMapOvr>
  <p:transition>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AC73B1D9-C74C-4B91-B0B4-81D52EA606B9}"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1106933528"/>
      </p:ext>
    </p:extLst>
  </p:cSld>
  <p:clrMapOvr>
    <a:masterClrMapping/>
  </p:clrMapOvr>
  <p:transition>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FF706064-8256-475A-BFF2-402B969182DD}"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2490989899"/>
      </p:ext>
    </p:extLst>
  </p:cSld>
  <p:clrMapOvr>
    <a:masterClrMapping/>
  </p:clrMapOvr>
  <p:transition>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2C084F10-5C7C-4275-98E9-195C13024722}"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1712622067"/>
      </p:ext>
    </p:extLst>
  </p:cSld>
  <p:clrMapOvr>
    <a:masterClrMapping/>
  </p:clrMapOvr>
  <p:transition>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171450"/>
            <a:ext cx="2124075" cy="5619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2425" y="171450"/>
            <a:ext cx="6219825"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4BC67909-5B27-4834-8913-88ABCE69B6B1}"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217861819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DD4EED42-26E9-4A69-9A22-D3975C78A9B9}"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1604122099"/>
      </p:ext>
    </p:extLst>
  </p:cSld>
  <p:clrMapOvr>
    <a:masterClrMapping/>
  </p:clrMapOvr>
  <p:transition>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49808" y="784226"/>
            <a:ext cx="7722870" cy="1079626"/>
          </a:xfrm>
        </p:spPr>
        <p:txBody>
          <a:bodyPr anchor="b"/>
          <a:lstStyle>
            <a:lvl1pPr algn="l">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727710" y="2210435"/>
            <a:ext cx="7592568" cy="3748405"/>
          </a:xfrm>
        </p:spPr>
        <p:txBody>
          <a:bodyPr/>
          <a:lstStyle>
            <a:lvl1pPr marL="182880">
              <a:buFont typeface="Wingdings"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9"/>
          <p:cNvSpPr>
            <a:spLocks noGrp="1" noChangeArrowheads="1"/>
          </p:cNvSpPr>
          <p:nvPr>
            <p:ph type="ftr" sz="quarter" idx="13"/>
          </p:nvPr>
        </p:nvSpPr>
        <p:spPr/>
        <p:txBody>
          <a:bodyPr/>
          <a:lstStyle>
            <a:lvl1pPr>
              <a:defRPr>
                <a:latin typeface="Arial" charset="0"/>
                <a:ea typeface="MS PGothic"/>
                <a:cs typeface="MS PGothic"/>
              </a:defRPr>
            </a:lvl1pPr>
          </a:lstStyle>
          <a:p>
            <a:pPr>
              <a:defRPr/>
            </a:pPr>
            <a:endParaRPr lang="en-US"/>
          </a:p>
        </p:txBody>
      </p:sp>
      <p:sp>
        <p:nvSpPr>
          <p:cNvPr id="7" name="Rectangle 4"/>
          <p:cNvSpPr>
            <a:spLocks noGrp="1" noChangeArrowheads="1"/>
          </p:cNvSpPr>
          <p:nvPr>
            <p:ph type="sldNum" sz="quarter" idx="14"/>
          </p:nvPr>
        </p:nvSpPr>
        <p:spPr/>
        <p:txBody>
          <a:bodyPr/>
          <a:lstStyle>
            <a:lvl1pPr>
              <a:defRPr/>
            </a:lvl1pPr>
          </a:lstStyle>
          <a:p>
            <a:pPr>
              <a:defRPr/>
            </a:pPr>
            <a:fld id="{FC6A69F3-2B84-47D4-98F0-273CFA5D822A}" type="slidenum">
              <a:rPr lang="en-US"/>
              <a:pPr>
                <a:defRPr/>
              </a:pPr>
              <a:t>‹#›</a:t>
            </a:fld>
            <a:endParaRPr lang="en-US" dirty="0"/>
          </a:p>
        </p:txBody>
      </p:sp>
    </p:spTree>
    <p:extLst>
      <p:ext uri="{BB962C8B-B14F-4D97-AF65-F5344CB8AC3E}">
        <p14:creationId xmlns:p14="http://schemas.microsoft.com/office/powerpoint/2010/main" val="3018950451"/>
      </p:ext>
    </p:extLst>
  </p:cSld>
  <p:clrMapOvr>
    <a:masterClrMapping/>
  </p:clrMapOvr>
  <p:transition>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bwMode="gray">
          <a:xfrm>
            <a:off x="6524625" y="6696075"/>
            <a:ext cx="2343150" cy="184150"/>
          </a:xfrm>
          <a:prstGeom prst="rect">
            <a:avLst/>
          </a:prstGeom>
          <a:noFill/>
        </p:spPr>
        <p:txBody>
          <a:bodyPr>
            <a:spAutoFit/>
          </a:bodyPr>
          <a:lstStyle/>
          <a:p>
            <a:pPr algn="r">
              <a:spcAft>
                <a:spcPct val="40000"/>
              </a:spcAft>
              <a:defRPr/>
            </a:pPr>
            <a:r>
              <a:rPr lang="en-US" sz="600" dirty="0">
                <a:solidFill>
                  <a:srgbClr val="C0C0C0">
                    <a:lumMod val="75000"/>
                  </a:srgbClr>
                </a:solidFill>
                <a:latin typeface="Arial" charset="0"/>
                <a:ea typeface="ＭＳ Ｐゴシック" pitchFamily="34" charset="-128"/>
              </a:rPr>
              <a:t>© 2009 VMware Inc. All rights reserved</a:t>
            </a:r>
          </a:p>
        </p:txBody>
      </p:sp>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dirty="0"/>
              <a:t>Click to edit Master subtitle style</a:t>
            </a:r>
          </a:p>
        </p:txBody>
      </p:sp>
    </p:spTree>
    <p:extLst>
      <p:ext uri="{BB962C8B-B14F-4D97-AF65-F5344CB8AC3E}">
        <p14:creationId xmlns:p14="http://schemas.microsoft.com/office/powerpoint/2010/main" val="17108118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ftr" sz="quarter" idx="14"/>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3994280131"/>
      </p:ext>
    </p:extLst>
  </p:cSld>
  <p:clrMapOvr>
    <a:masterClrMapping/>
  </p:clrMapOvr>
  <p:transition>
    <p:fade/>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1327721928"/>
      </p:ext>
    </p:extLst>
  </p:cSld>
  <p:clrMapOvr>
    <a:masterClrMapping/>
  </p:clrMapOvr>
  <p:transition>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50" y="784226"/>
            <a:ext cx="7630668" cy="1079626"/>
          </a:xfrm>
        </p:spPr>
        <p:txBody>
          <a:bodyPr anchor="b"/>
          <a:lstStyle>
            <a:lvl1pPr algn="l">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361950" y="2210435"/>
            <a:ext cx="7592568" cy="3748405"/>
          </a:xfrm>
        </p:spPr>
        <p:txBody>
          <a:bodyPr/>
          <a:lstStyle>
            <a:lvl1pPr>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792110066"/>
      </p:ext>
    </p:extLst>
  </p:cSld>
  <p:clrMapOvr>
    <a:masterClrMapping/>
  </p:clrMapOvr>
  <p:transition>
    <p:fad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defRPr b="0"/>
            </a:lvl1pPr>
          </a:lstStyle>
          <a:p>
            <a:pPr lvl="0"/>
            <a:r>
              <a:rPr lang="en-US" dirty="0" smtClean="0"/>
              <a:t>Click to edit Master text style</a:t>
            </a:r>
          </a:p>
        </p:txBody>
      </p:sp>
      <p:sp>
        <p:nvSpPr>
          <p:cNvPr id="5" name="Rectangle 9"/>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315558102"/>
      </p:ext>
    </p:extLst>
  </p:cSld>
  <p:clrMapOvr>
    <a:masterClrMapping/>
  </p:clrMapOvr>
  <p:transition>
    <p:fad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2075265323"/>
      </p:ext>
    </p:extLst>
  </p:cSld>
  <p:clrMapOvr>
    <a:masterClrMapping/>
  </p:clrMapOvr>
  <p:transition>
    <p:fad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bwMode="gray">
          <a:xfrm>
            <a:off x="6524625" y="6696075"/>
            <a:ext cx="2343150" cy="184150"/>
          </a:xfrm>
          <a:prstGeom prst="rect">
            <a:avLst/>
          </a:prstGeom>
          <a:noFill/>
        </p:spPr>
        <p:txBody>
          <a:bodyPr>
            <a:spAutoFit/>
          </a:bodyPr>
          <a:lstStyle/>
          <a:p>
            <a:pPr algn="r">
              <a:spcAft>
                <a:spcPct val="40000"/>
              </a:spcAft>
              <a:defRPr/>
            </a:pPr>
            <a:r>
              <a:rPr lang="en-US" sz="600" dirty="0">
                <a:solidFill>
                  <a:srgbClr val="C0C0C0">
                    <a:lumMod val="75000"/>
                  </a:srgbClr>
                </a:solidFill>
                <a:latin typeface="Arial" charset="0"/>
                <a:ea typeface="ＭＳ Ｐゴシック" pitchFamily="34" charset="-128"/>
              </a:rPr>
              <a:t>© 2009 VMware Inc. All rights reserved</a:t>
            </a:r>
          </a:p>
        </p:txBody>
      </p:sp>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dirty="0"/>
              <a:t>Click to edit Master subtitle style</a:t>
            </a:r>
          </a:p>
        </p:txBody>
      </p:sp>
    </p:spTree>
    <p:extLst>
      <p:ext uri="{BB962C8B-B14F-4D97-AF65-F5344CB8AC3E}">
        <p14:creationId xmlns:p14="http://schemas.microsoft.com/office/powerpoint/2010/main" val="17108118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ftr" sz="quarter" idx="14"/>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3994280131"/>
      </p:ext>
    </p:extLst>
  </p:cSld>
  <p:clrMapOvr>
    <a:masterClrMapping/>
  </p:clrMapOvr>
  <p:transition>
    <p:fade/>
  </p:transition>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132772192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05CA4083-6AD6-4913-924A-E43EB5E6F37C}"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1803345550"/>
      </p:ext>
    </p:extLst>
  </p:cSld>
  <p:clrMapOvr>
    <a:masterClrMapping/>
  </p:clrMapOvr>
  <p:transition>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50" y="784226"/>
            <a:ext cx="7630668" cy="1079626"/>
          </a:xfrm>
        </p:spPr>
        <p:txBody>
          <a:bodyPr anchor="b"/>
          <a:lstStyle>
            <a:lvl1pPr algn="l">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361950" y="2210435"/>
            <a:ext cx="7592568" cy="3748405"/>
          </a:xfrm>
        </p:spPr>
        <p:txBody>
          <a:bodyPr/>
          <a:lstStyle>
            <a:lvl1pPr>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792110066"/>
      </p:ext>
    </p:extLst>
  </p:cSld>
  <p:clrMapOvr>
    <a:masterClrMapping/>
  </p:clrMapOvr>
  <p:transition>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defRPr b="0"/>
            </a:lvl1pPr>
          </a:lstStyle>
          <a:p>
            <a:pPr lvl="0"/>
            <a:r>
              <a:rPr lang="en-US" dirty="0" smtClean="0"/>
              <a:t>Click to edit Master text style</a:t>
            </a:r>
          </a:p>
        </p:txBody>
      </p:sp>
      <p:sp>
        <p:nvSpPr>
          <p:cNvPr id="5" name="Rectangle 9"/>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315558102"/>
      </p:ext>
    </p:extLst>
  </p:cSld>
  <p:clrMapOvr>
    <a:masterClrMapping/>
  </p:clrMapOvr>
  <p:transition>
    <p:fad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2075265323"/>
      </p:ext>
    </p:extLst>
  </p:cSld>
  <p:clrMapOvr>
    <a:masterClrMapping/>
  </p:clrMapOvr>
  <p:transition>
    <p:fad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bwMode="gray">
          <a:xfrm>
            <a:off x="6524625" y="6696075"/>
            <a:ext cx="2343150" cy="184150"/>
          </a:xfrm>
          <a:prstGeom prst="rect">
            <a:avLst/>
          </a:prstGeom>
          <a:noFill/>
        </p:spPr>
        <p:txBody>
          <a:bodyPr>
            <a:spAutoFit/>
          </a:bodyPr>
          <a:lstStyle/>
          <a:p>
            <a:pPr algn="r">
              <a:spcAft>
                <a:spcPct val="40000"/>
              </a:spcAft>
              <a:defRPr/>
            </a:pPr>
            <a:r>
              <a:rPr lang="en-US" sz="600" dirty="0">
                <a:solidFill>
                  <a:srgbClr val="C0C0C0">
                    <a:lumMod val="75000"/>
                  </a:srgbClr>
                </a:solidFill>
                <a:latin typeface="Arial" charset="0"/>
                <a:ea typeface="ＭＳ Ｐゴシック" pitchFamily="34" charset="-128"/>
              </a:rPr>
              <a:t>© 2009 VMware Inc. All rights reserved</a:t>
            </a:r>
          </a:p>
        </p:txBody>
      </p:sp>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dirty="0"/>
              <a:t>Click to edit Master subtitle style</a:t>
            </a:r>
          </a:p>
        </p:txBody>
      </p:sp>
    </p:spTree>
    <p:extLst>
      <p:ext uri="{BB962C8B-B14F-4D97-AF65-F5344CB8AC3E}">
        <p14:creationId xmlns:p14="http://schemas.microsoft.com/office/powerpoint/2010/main" val="17108118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ftr" sz="quarter" idx="14"/>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3994280131"/>
      </p:ext>
    </p:extLst>
  </p:cSld>
  <p:clrMapOvr>
    <a:masterClrMapping/>
  </p:clrMapOvr>
  <p:transition>
    <p:fade/>
  </p:transition>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1327721928"/>
      </p:ext>
    </p:extLst>
  </p:cSld>
  <p:clrMapOvr>
    <a:masterClrMapping/>
  </p:clrMapOvr>
  <p:transition>
    <p:fad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50" y="784226"/>
            <a:ext cx="7630668" cy="1079626"/>
          </a:xfrm>
        </p:spPr>
        <p:txBody>
          <a:bodyPr anchor="b"/>
          <a:lstStyle>
            <a:lvl1pPr algn="l">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361950" y="2210435"/>
            <a:ext cx="7592568" cy="3748405"/>
          </a:xfrm>
        </p:spPr>
        <p:txBody>
          <a:bodyPr/>
          <a:lstStyle>
            <a:lvl1pPr>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792110066"/>
      </p:ext>
    </p:extLst>
  </p:cSld>
  <p:clrMapOvr>
    <a:masterClrMapping/>
  </p:clrMapOvr>
  <p:transition>
    <p:fade/>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defRPr b="0"/>
            </a:lvl1pPr>
          </a:lstStyle>
          <a:p>
            <a:pPr lvl="0"/>
            <a:r>
              <a:rPr lang="en-US" dirty="0" smtClean="0"/>
              <a:t>Click to edit Master text style</a:t>
            </a:r>
          </a:p>
        </p:txBody>
      </p:sp>
      <p:sp>
        <p:nvSpPr>
          <p:cNvPr id="5" name="Rectangle 9"/>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315558102"/>
      </p:ext>
    </p:extLst>
  </p:cSld>
  <p:clrMapOvr>
    <a:masterClrMapping/>
  </p:clrMapOvr>
  <p:transition>
    <p:fade/>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2075265323"/>
      </p:ext>
    </p:extLst>
  </p:cSld>
  <p:clrMapOvr>
    <a:masterClrMapping/>
  </p:clrMapOvr>
  <p:transition>
    <p:fad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bwMode="gray">
          <a:xfrm>
            <a:off x="6729413" y="6696075"/>
            <a:ext cx="2343150" cy="184150"/>
          </a:xfrm>
          <a:prstGeom prst="rect">
            <a:avLst/>
          </a:prstGeom>
          <a:noFill/>
        </p:spPr>
        <p:txBody>
          <a:bodyPr>
            <a:spAutoFit/>
          </a:bodyPr>
          <a:lstStyle/>
          <a:p>
            <a:pPr algn="r">
              <a:spcAft>
                <a:spcPct val="40000"/>
              </a:spcAft>
              <a:defRPr/>
            </a:pPr>
            <a:r>
              <a:rPr lang="en-US" sz="600" dirty="0">
                <a:solidFill>
                  <a:srgbClr val="C0C0C0">
                    <a:lumMod val="75000"/>
                  </a:srgbClr>
                </a:solidFill>
                <a:latin typeface="Arial" charset="0"/>
                <a:ea typeface="ＭＳ Ｐゴシック" pitchFamily="34" charset="-128"/>
              </a:rPr>
              <a:t>© 2009 VMware Inc. All rights reserved</a:t>
            </a:r>
          </a:p>
        </p:txBody>
      </p:sp>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dirty="0"/>
              <a:t>Click to edit Master subtitle style</a:t>
            </a:r>
          </a:p>
        </p:txBody>
      </p:sp>
    </p:spTree>
    <p:extLst>
      <p:ext uri="{BB962C8B-B14F-4D97-AF65-F5344CB8AC3E}">
        <p14:creationId xmlns:p14="http://schemas.microsoft.com/office/powerpoint/2010/main" val="7441142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E626E058-A4F1-4461-BD9A-952C48A3B7C3}"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3036267142"/>
      </p:ext>
    </p:extLst>
  </p:cSld>
  <p:clrMapOvr>
    <a:masterClrMapping/>
  </p:clrMapOvr>
  <p:transition>
    <p:fad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ftr" sz="quarter" idx="14"/>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1226081467"/>
      </p:ext>
    </p:extLst>
  </p:cSld>
  <p:clrMapOvr>
    <a:masterClrMapping/>
  </p:clrMapOvr>
  <p:transition>
    <p:fad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736465933"/>
      </p:ext>
    </p:extLst>
  </p:cSld>
  <p:clrMapOvr>
    <a:masterClrMapping/>
  </p:clrMapOvr>
  <p:transition>
    <p:fad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50" y="784226"/>
            <a:ext cx="7630668" cy="1079626"/>
          </a:xfrm>
        </p:spPr>
        <p:txBody>
          <a:bodyPr anchor="b"/>
          <a:lstStyle>
            <a:lvl1pPr algn="l">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361950" y="2210435"/>
            <a:ext cx="7592568" cy="3748405"/>
          </a:xfrm>
        </p:spPr>
        <p:txBody>
          <a:bodyPr/>
          <a:lstStyle>
            <a:lvl1pPr>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675748335"/>
      </p:ext>
    </p:extLst>
  </p:cSld>
  <p:clrMapOvr>
    <a:masterClrMapping/>
  </p:clrMapOvr>
  <p:transition>
    <p:fad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defRPr b="0"/>
            </a:lvl1pPr>
          </a:lstStyle>
          <a:p>
            <a:pPr lvl="0"/>
            <a:r>
              <a:rPr lang="en-US" dirty="0" smtClean="0"/>
              <a:t>Click to edit Master text style</a:t>
            </a:r>
          </a:p>
        </p:txBody>
      </p:sp>
      <p:sp>
        <p:nvSpPr>
          <p:cNvPr id="5" name="Rectangle 4"/>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3991851131"/>
      </p:ext>
    </p:extLst>
  </p:cSld>
  <p:clrMapOvr>
    <a:masterClrMapping/>
  </p:clrMapOvr>
  <p:transition>
    <p:fade/>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2542998118"/>
      </p:ext>
    </p:extLst>
  </p:cSld>
  <p:clrMapOvr>
    <a:masterClrMapping/>
  </p:clrMapOvr>
  <p:transition>
    <p:fad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81075" y="595313"/>
            <a:ext cx="4291013" cy="4032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38213" y="1295400"/>
            <a:ext cx="7748587" cy="4572000"/>
          </a:xfrm>
        </p:spPr>
        <p:txBody>
          <a:bodyPr/>
          <a:lstStyle/>
          <a:p>
            <a:pPr lvl="0"/>
            <a:endParaRPr lang="en-US" noProof="0"/>
          </a:p>
        </p:txBody>
      </p:sp>
    </p:spTree>
    <p:extLst>
      <p:ext uri="{BB962C8B-B14F-4D97-AF65-F5344CB8AC3E}">
        <p14:creationId xmlns:p14="http://schemas.microsoft.com/office/powerpoint/2010/main" val="1165640781"/>
      </p:ext>
    </p:extLst>
  </p:cSld>
  <p:clrMapOvr>
    <a:masterClrMapping/>
  </p:clrMapOvr>
  <p:transition>
    <p:strips dir="rd"/>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Confidential">
    <p:spTree>
      <p:nvGrpSpPr>
        <p:cNvPr id="1" name=""/>
        <p:cNvGrpSpPr/>
        <p:nvPr/>
      </p:nvGrpSpPr>
      <p:grpSpPr>
        <a:xfrm>
          <a:off x="0" y="0"/>
          <a:ext cx="0" cy="0"/>
          <a:chOff x="0" y="0"/>
          <a:chExt cx="0" cy="0"/>
        </a:xfrm>
      </p:grpSpPr>
      <p:sp>
        <p:nvSpPr>
          <p:cNvPr id="4" name="Title 1"/>
          <p:cNvSpPr>
            <a:spLocks noGrp="1"/>
          </p:cNvSpPr>
          <p:nvPr>
            <p:ph type="title"/>
          </p:nvPr>
        </p:nvSpPr>
        <p:spPr>
          <a:xfrm>
            <a:off x="981075" y="595313"/>
            <a:ext cx="4291013" cy="403225"/>
          </a:xfrm>
        </p:spPr>
        <p:txBody>
          <a:bodyPr/>
          <a:lstStyle/>
          <a:p>
            <a:r>
              <a:rPr lang="en-US" dirty="0" smtClean="0"/>
              <a:t>Click to edit Master title style</a:t>
            </a:r>
            <a:endParaRPr lang="en-US" dirty="0"/>
          </a:p>
        </p:txBody>
      </p:sp>
      <p:sp>
        <p:nvSpPr>
          <p:cNvPr id="5" name="Content Placeholder 2"/>
          <p:cNvSpPr>
            <a:spLocks noGrp="1"/>
          </p:cNvSpPr>
          <p:nvPr>
            <p:ph idx="1"/>
          </p:nvPr>
        </p:nvSpPr>
        <p:spPr>
          <a:xfrm>
            <a:off x="938213" y="1295400"/>
            <a:ext cx="7748587"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8364912"/>
      </p:ext>
    </p:extLst>
  </p:cSld>
  <p:clrMapOvr>
    <a:masterClrMapping/>
  </p:clrMapOvr>
  <p:transition>
    <p:strips dir="rd"/>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buSzPct val="70000"/>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426371"/>
      </p:ext>
    </p:extLst>
  </p:cSld>
  <p:clrMapOvr>
    <a:masterClrMapping/>
  </p:clrMapOvr>
  <p:transition>
    <p:strips dir="rd"/>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bwMode="gray">
          <a:xfrm>
            <a:off x="6524625" y="6696075"/>
            <a:ext cx="2343150" cy="184150"/>
          </a:xfrm>
          <a:prstGeom prst="rect">
            <a:avLst/>
          </a:prstGeom>
          <a:noFill/>
        </p:spPr>
        <p:txBody>
          <a:bodyPr>
            <a:spAutoFit/>
          </a:bodyPr>
          <a:lstStyle/>
          <a:p>
            <a:pPr algn="r">
              <a:spcAft>
                <a:spcPct val="40000"/>
              </a:spcAft>
              <a:defRPr/>
            </a:pPr>
            <a:r>
              <a:rPr lang="en-US" sz="600" dirty="0">
                <a:solidFill>
                  <a:srgbClr val="C0C0C0">
                    <a:lumMod val="75000"/>
                  </a:srgbClr>
                </a:solidFill>
                <a:latin typeface="Arial" charset="0"/>
                <a:ea typeface="ＭＳ Ｐゴシック" pitchFamily="34" charset="-128"/>
              </a:rPr>
              <a:t>© 2009 VMware Inc. All rights reserved</a:t>
            </a:r>
          </a:p>
        </p:txBody>
      </p:sp>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dirty="0"/>
              <a:t>Click to edit Master subtitle style</a:t>
            </a:r>
          </a:p>
        </p:txBody>
      </p:sp>
    </p:spTree>
    <p:extLst>
      <p:ext uri="{BB962C8B-B14F-4D97-AF65-F5344CB8AC3E}">
        <p14:creationId xmlns:p14="http://schemas.microsoft.com/office/powerpoint/2010/main" val="17108118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ftr" sz="quarter" idx="14"/>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3994280131"/>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171450"/>
            <a:ext cx="2124075" cy="5619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2425" y="171450"/>
            <a:ext cx="6219825"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FDFD1C27-CD90-4A6A-9D1B-DAEA99143689}"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1580644850"/>
      </p:ext>
    </p:extLst>
  </p:cSld>
  <p:clrMapOvr>
    <a:masterClrMapping/>
  </p:clrMapOvr>
  <p:transition>
    <p:fade/>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1327721928"/>
      </p:ext>
    </p:extLst>
  </p:cSld>
  <p:clrMapOvr>
    <a:masterClrMapping/>
  </p:clrMapOvr>
  <p:transition>
    <p:fad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50" y="784226"/>
            <a:ext cx="7630668" cy="1079626"/>
          </a:xfrm>
        </p:spPr>
        <p:txBody>
          <a:bodyPr anchor="b"/>
          <a:lstStyle>
            <a:lvl1pPr algn="l">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361950" y="2210435"/>
            <a:ext cx="7592568" cy="3748405"/>
          </a:xfrm>
        </p:spPr>
        <p:txBody>
          <a:bodyPr/>
          <a:lstStyle>
            <a:lvl1pPr>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792110066"/>
      </p:ext>
    </p:extLst>
  </p:cSld>
  <p:clrMapOvr>
    <a:masterClrMapping/>
  </p:clrMapOvr>
  <p:transition>
    <p:fad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defRPr b="0"/>
            </a:lvl1pPr>
          </a:lstStyle>
          <a:p>
            <a:pPr lvl="0"/>
            <a:r>
              <a:rPr lang="en-US" dirty="0" smtClean="0"/>
              <a:t>Click to edit Master text style</a:t>
            </a:r>
          </a:p>
        </p:txBody>
      </p:sp>
      <p:sp>
        <p:nvSpPr>
          <p:cNvPr id="5" name="Rectangle 9"/>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315558102"/>
      </p:ext>
    </p:extLst>
  </p:cSld>
  <p:clrMapOvr>
    <a:masterClrMapping/>
  </p:clrMapOvr>
  <p:transition>
    <p:fad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2075265323"/>
      </p:ext>
    </p:extLst>
  </p:cSld>
  <p:clrMapOvr>
    <a:masterClrMapping/>
  </p:clrMapOvr>
  <p:transition>
    <p:fade/>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bwMode="gray">
          <a:xfrm>
            <a:off x="6729413" y="6696075"/>
            <a:ext cx="2343150" cy="184150"/>
          </a:xfrm>
          <a:prstGeom prst="rect">
            <a:avLst/>
          </a:prstGeom>
          <a:noFill/>
        </p:spPr>
        <p:txBody>
          <a:bodyPr>
            <a:spAutoFit/>
          </a:bodyPr>
          <a:lstStyle/>
          <a:p>
            <a:pPr algn="r">
              <a:spcAft>
                <a:spcPct val="40000"/>
              </a:spcAft>
              <a:defRPr/>
            </a:pPr>
            <a:r>
              <a:rPr lang="en-US" sz="600" dirty="0">
                <a:solidFill>
                  <a:srgbClr val="C0C0C0">
                    <a:lumMod val="75000"/>
                  </a:srgbClr>
                </a:solidFill>
                <a:latin typeface="Arial" charset="0"/>
                <a:ea typeface="ＭＳ Ｐゴシック" pitchFamily="34" charset="-128"/>
              </a:rPr>
              <a:t>© 2009 VMware Inc. All rights reserved</a:t>
            </a:r>
          </a:p>
        </p:txBody>
      </p:sp>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dirty="0"/>
              <a:t>Click to edit Master subtitle style</a:t>
            </a:r>
          </a:p>
        </p:txBody>
      </p:sp>
    </p:spTree>
    <p:extLst>
      <p:ext uri="{BB962C8B-B14F-4D97-AF65-F5344CB8AC3E}">
        <p14:creationId xmlns:p14="http://schemas.microsoft.com/office/powerpoint/2010/main" val="7441142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ftr" sz="quarter" idx="14"/>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1226081467"/>
      </p:ext>
    </p:extLst>
  </p:cSld>
  <p:clrMapOvr>
    <a:masterClrMapping/>
  </p:clrMapOvr>
  <p:transition>
    <p:fade/>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736465933"/>
      </p:ext>
    </p:extLst>
  </p:cSld>
  <p:clrMapOvr>
    <a:masterClrMapping/>
  </p:clrMapOvr>
  <p:transition>
    <p:fade/>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50" y="784226"/>
            <a:ext cx="7630668" cy="1079626"/>
          </a:xfrm>
        </p:spPr>
        <p:txBody>
          <a:bodyPr anchor="b"/>
          <a:lstStyle>
            <a:lvl1pPr algn="l">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361950" y="2210435"/>
            <a:ext cx="7592568" cy="3748405"/>
          </a:xfrm>
        </p:spPr>
        <p:txBody>
          <a:bodyPr/>
          <a:lstStyle>
            <a:lvl1pPr>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675748335"/>
      </p:ext>
    </p:extLst>
  </p:cSld>
  <p:clrMapOvr>
    <a:masterClrMapping/>
  </p:clrMapOvr>
  <p:transition>
    <p:fade/>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defRPr b="0"/>
            </a:lvl1pPr>
          </a:lstStyle>
          <a:p>
            <a:pPr lvl="0"/>
            <a:r>
              <a:rPr lang="en-US" dirty="0" smtClean="0"/>
              <a:t>Click to edit Master text style</a:t>
            </a:r>
          </a:p>
        </p:txBody>
      </p:sp>
      <p:sp>
        <p:nvSpPr>
          <p:cNvPr id="5" name="Rectangle 4"/>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3991851131"/>
      </p:ext>
    </p:extLst>
  </p:cSld>
  <p:clrMapOvr>
    <a:masterClrMapping/>
  </p:clrMapOvr>
  <p:transition>
    <p:fade/>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254299811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1A5EF8C6-74D3-4FA0-A180-CB7FDFF5FE65}"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1511186397"/>
      </p:ext>
    </p:extLst>
  </p:cSld>
  <p:clrMapOvr>
    <a:masterClrMapping/>
  </p:clrMapOvr>
  <p:transition>
    <p:fade/>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81075" y="595313"/>
            <a:ext cx="4291013" cy="4032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38213" y="1295400"/>
            <a:ext cx="7748587" cy="4572000"/>
          </a:xfrm>
        </p:spPr>
        <p:txBody>
          <a:bodyPr/>
          <a:lstStyle/>
          <a:p>
            <a:pPr lvl="0"/>
            <a:endParaRPr lang="en-US" noProof="0"/>
          </a:p>
        </p:txBody>
      </p:sp>
    </p:spTree>
    <p:extLst>
      <p:ext uri="{BB962C8B-B14F-4D97-AF65-F5344CB8AC3E}">
        <p14:creationId xmlns:p14="http://schemas.microsoft.com/office/powerpoint/2010/main" val="1165640781"/>
      </p:ext>
    </p:extLst>
  </p:cSld>
  <p:clrMapOvr>
    <a:masterClrMapping/>
  </p:clrMapOvr>
  <p:transition>
    <p:strips dir="rd"/>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Confidential">
    <p:spTree>
      <p:nvGrpSpPr>
        <p:cNvPr id="1" name=""/>
        <p:cNvGrpSpPr/>
        <p:nvPr/>
      </p:nvGrpSpPr>
      <p:grpSpPr>
        <a:xfrm>
          <a:off x="0" y="0"/>
          <a:ext cx="0" cy="0"/>
          <a:chOff x="0" y="0"/>
          <a:chExt cx="0" cy="0"/>
        </a:xfrm>
      </p:grpSpPr>
      <p:sp>
        <p:nvSpPr>
          <p:cNvPr id="4" name="Title 1"/>
          <p:cNvSpPr>
            <a:spLocks noGrp="1"/>
          </p:cNvSpPr>
          <p:nvPr>
            <p:ph type="title"/>
          </p:nvPr>
        </p:nvSpPr>
        <p:spPr>
          <a:xfrm>
            <a:off x="981075" y="595313"/>
            <a:ext cx="4291013" cy="403225"/>
          </a:xfrm>
        </p:spPr>
        <p:txBody>
          <a:bodyPr/>
          <a:lstStyle/>
          <a:p>
            <a:r>
              <a:rPr lang="en-US" dirty="0" smtClean="0"/>
              <a:t>Click to edit Master title style</a:t>
            </a:r>
            <a:endParaRPr lang="en-US" dirty="0"/>
          </a:p>
        </p:txBody>
      </p:sp>
      <p:sp>
        <p:nvSpPr>
          <p:cNvPr id="5" name="Content Placeholder 2"/>
          <p:cNvSpPr>
            <a:spLocks noGrp="1"/>
          </p:cNvSpPr>
          <p:nvPr>
            <p:ph idx="1"/>
          </p:nvPr>
        </p:nvSpPr>
        <p:spPr>
          <a:xfrm>
            <a:off x="938213" y="1295400"/>
            <a:ext cx="7748587"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8364912"/>
      </p:ext>
    </p:extLst>
  </p:cSld>
  <p:clrMapOvr>
    <a:masterClrMapping/>
  </p:clrMapOvr>
  <p:transition>
    <p:strips dir="rd"/>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buSzPct val="70000"/>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426371"/>
      </p:ext>
    </p:extLst>
  </p:cSld>
  <p:clrMapOvr>
    <a:masterClrMapping/>
  </p:clrMapOvr>
  <p:transition>
    <p:strips dir="rd"/>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bwMode="gray">
          <a:xfrm>
            <a:off x="6524625" y="6696075"/>
            <a:ext cx="2343150" cy="184150"/>
          </a:xfrm>
          <a:prstGeom prst="rect">
            <a:avLst/>
          </a:prstGeom>
          <a:noFill/>
        </p:spPr>
        <p:txBody>
          <a:bodyPr>
            <a:spAutoFit/>
          </a:bodyPr>
          <a:lstStyle/>
          <a:p>
            <a:pPr algn="r">
              <a:spcAft>
                <a:spcPct val="40000"/>
              </a:spcAft>
              <a:defRPr/>
            </a:pPr>
            <a:r>
              <a:rPr lang="en-US" sz="600" dirty="0">
                <a:solidFill>
                  <a:srgbClr val="C0C0C0">
                    <a:lumMod val="75000"/>
                  </a:srgbClr>
                </a:solidFill>
                <a:latin typeface="Arial" charset="0"/>
                <a:ea typeface="ＭＳ Ｐゴシック" pitchFamily="34" charset="-128"/>
              </a:rPr>
              <a:t>© 2009 VMware Inc. All rights reserved</a:t>
            </a:r>
          </a:p>
        </p:txBody>
      </p:sp>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dirty="0"/>
              <a:t>Click to edit Master subtitle style</a:t>
            </a:r>
          </a:p>
        </p:txBody>
      </p:sp>
    </p:spTree>
    <p:extLst>
      <p:ext uri="{BB962C8B-B14F-4D97-AF65-F5344CB8AC3E}">
        <p14:creationId xmlns:p14="http://schemas.microsoft.com/office/powerpoint/2010/main" val="17108118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ftr" sz="quarter" idx="14"/>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3994280131"/>
      </p:ext>
    </p:extLst>
  </p:cSld>
  <p:clrMapOvr>
    <a:masterClrMapping/>
  </p:clrMapOvr>
  <p:transition>
    <p:fade/>
  </p:transition>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1327721928"/>
      </p:ext>
    </p:extLst>
  </p:cSld>
  <p:clrMapOvr>
    <a:masterClrMapping/>
  </p:clrMapOvr>
  <p:transition>
    <p:fade/>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50" y="784226"/>
            <a:ext cx="7630668" cy="1079626"/>
          </a:xfrm>
        </p:spPr>
        <p:txBody>
          <a:bodyPr anchor="b"/>
          <a:lstStyle>
            <a:lvl1pPr algn="l">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361950" y="2210435"/>
            <a:ext cx="7592568" cy="3748405"/>
          </a:xfrm>
        </p:spPr>
        <p:txBody>
          <a:bodyPr/>
          <a:lstStyle>
            <a:lvl1pPr>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792110066"/>
      </p:ext>
    </p:extLst>
  </p:cSld>
  <p:clrMapOvr>
    <a:masterClrMapping/>
  </p:clrMapOvr>
  <p:transition>
    <p:fade/>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defRPr b="0"/>
            </a:lvl1pPr>
          </a:lstStyle>
          <a:p>
            <a:pPr lvl="0"/>
            <a:r>
              <a:rPr lang="en-US" dirty="0" smtClean="0"/>
              <a:t>Click to edit Master text style</a:t>
            </a:r>
          </a:p>
        </p:txBody>
      </p:sp>
      <p:sp>
        <p:nvSpPr>
          <p:cNvPr id="5" name="Rectangle 9"/>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315558102"/>
      </p:ext>
    </p:extLst>
  </p:cSld>
  <p:clrMapOvr>
    <a:masterClrMapping/>
  </p:clrMapOvr>
  <p:transition>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2075265323"/>
      </p:ext>
    </p:extLst>
  </p:cSld>
  <p:clrMapOvr>
    <a:masterClrMapping/>
  </p:clrMapOvr>
  <p:transition>
    <p:fade/>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bwMode="gray">
          <a:xfrm>
            <a:off x="6729413" y="6696075"/>
            <a:ext cx="2343150" cy="184150"/>
          </a:xfrm>
          <a:prstGeom prst="rect">
            <a:avLst/>
          </a:prstGeom>
          <a:noFill/>
        </p:spPr>
        <p:txBody>
          <a:bodyPr>
            <a:spAutoFit/>
          </a:bodyPr>
          <a:lstStyle/>
          <a:p>
            <a:pPr algn="r">
              <a:spcAft>
                <a:spcPct val="40000"/>
              </a:spcAft>
              <a:defRPr/>
            </a:pPr>
            <a:r>
              <a:rPr lang="en-US" sz="600" dirty="0">
                <a:solidFill>
                  <a:srgbClr val="C0C0C0">
                    <a:lumMod val="75000"/>
                  </a:srgbClr>
                </a:solidFill>
                <a:latin typeface="Arial" charset="0"/>
                <a:ea typeface="ＭＳ Ｐゴシック" pitchFamily="34" charset="-128"/>
              </a:rPr>
              <a:t>© 2009 VMware Inc. All rights reserved</a:t>
            </a:r>
          </a:p>
        </p:txBody>
      </p:sp>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dirty="0"/>
              <a:t>Click to edit Master subtitle style</a:t>
            </a:r>
          </a:p>
        </p:txBody>
      </p:sp>
    </p:spTree>
    <p:extLst>
      <p:ext uri="{BB962C8B-B14F-4D97-AF65-F5344CB8AC3E}">
        <p14:creationId xmlns:p14="http://schemas.microsoft.com/office/powerpoint/2010/main" val="7441142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0EB31F5A-BE32-4AC0-B8D2-B0FFDF6E8DD5}"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2811125813"/>
      </p:ext>
    </p:extLst>
  </p:cSld>
  <p:clrMapOvr>
    <a:masterClrMapping/>
  </p:clrMapOvr>
  <p:transition>
    <p:fade/>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ftr" sz="quarter" idx="14"/>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1226081467"/>
      </p:ext>
    </p:extLst>
  </p:cSld>
  <p:clrMapOvr>
    <a:masterClrMapping/>
  </p:clrMapOvr>
  <p:transition>
    <p:fade/>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736465933"/>
      </p:ext>
    </p:extLst>
  </p:cSld>
  <p:clrMapOvr>
    <a:masterClrMapping/>
  </p:clrMapOvr>
  <p:transition>
    <p:fade/>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50" y="784226"/>
            <a:ext cx="7630668" cy="1079626"/>
          </a:xfrm>
        </p:spPr>
        <p:txBody>
          <a:bodyPr anchor="b"/>
          <a:lstStyle>
            <a:lvl1pPr algn="l">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361950" y="2210435"/>
            <a:ext cx="7592568" cy="3748405"/>
          </a:xfrm>
        </p:spPr>
        <p:txBody>
          <a:bodyPr/>
          <a:lstStyle>
            <a:lvl1pPr>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675748335"/>
      </p:ext>
    </p:extLst>
  </p:cSld>
  <p:clrMapOvr>
    <a:masterClrMapping/>
  </p:clrMapOvr>
  <p:transition>
    <p:fade/>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defRPr b="0"/>
            </a:lvl1pPr>
          </a:lstStyle>
          <a:p>
            <a:pPr lvl="0"/>
            <a:r>
              <a:rPr lang="en-US" dirty="0" smtClean="0"/>
              <a:t>Click to edit Master text style</a:t>
            </a:r>
          </a:p>
        </p:txBody>
      </p:sp>
      <p:sp>
        <p:nvSpPr>
          <p:cNvPr id="5" name="Rectangle 4"/>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3991851131"/>
      </p:ext>
    </p:extLst>
  </p:cSld>
  <p:clrMapOvr>
    <a:masterClrMapping/>
  </p:clrMapOvr>
  <p:transition>
    <p:fade/>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2542998118"/>
      </p:ext>
    </p:extLst>
  </p:cSld>
  <p:clrMapOvr>
    <a:masterClrMapping/>
  </p:clrMapOvr>
  <p:transition>
    <p:fade/>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81075" y="595313"/>
            <a:ext cx="4291013" cy="4032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38213" y="1295400"/>
            <a:ext cx="7748587" cy="4572000"/>
          </a:xfrm>
        </p:spPr>
        <p:txBody>
          <a:bodyPr/>
          <a:lstStyle/>
          <a:p>
            <a:pPr lvl="0"/>
            <a:endParaRPr lang="en-US" noProof="0"/>
          </a:p>
        </p:txBody>
      </p:sp>
    </p:spTree>
    <p:extLst>
      <p:ext uri="{BB962C8B-B14F-4D97-AF65-F5344CB8AC3E}">
        <p14:creationId xmlns:p14="http://schemas.microsoft.com/office/powerpoint/2010/main" val="1165640781"/>
      </p:ext>
    </p:extLst>
  </p:cSld>
  <p:clrMapOvr>
    <a:masterClrMapping/>
  </p:clrMapOvr>
  <p:transition>
    <p:strips dir="rd"/>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userDrawn="1">
  <p:cSld name="Confidential">
    <p:spTree>
      <p:nvGrpSpPr>
        <p:cNvPr id="1" name=""/>
        <p:cNvGrpSpPr/>
        <p:nvPr/>
      </p:nvGrpSpPr>
      <p:grpSpPr>
        <a:xfrm>
          <a:off x="0" y="0"/>
          <a:ext cx="0" cy="0"/>
          <a:chOff x="0" y="0"/>
          <a:chExt cx="0" cy="0"/>
        </a:xfrm>
      </p:grpSpPr>
      <p:sp>
        <p:nvSpPr>
          <p:cNvPr id="4" name="Title 1"/>
          <p:cNvSpPr>
            <a:spLocks noGrp="1"/>
          </p:cNvSpPr>
          <p:nvPr>
            <p:ph type="title"/>
          </p:nvPr>
        </p:nvSpPr>
        <p:spPr>
          <a:xfrm>
            <a:off x="981075" y="595313"/>
            <a:ext cx="4291013" cy="403225"/>
          </a:xfrm>
        </p:spPr>
        <p:txBody>
          <a:bodyPr/>
          <a:lstStyle/>
          <a:p>
            <a:r>
              <a:rPr lang="en-US" dirty="0" smtClean="0"/>
              <a:t>Click to edit Master title style</a:t>
            </a:r>
            <a:endParaRPr lang="en-US" dirty="0"/>
          </a:p>
        </p:txBody>
      </p:sp>
      <p:sp>
        <p:nvSpPr>
          <p:cNvPr id="5" name="Content Placeholder 2"/>
          <p:cNvSpPr>
            <a:spLocks noGrp="1"/>
          </p:cNvSpPr>
          <p:nvPr>
            <p:ph idx="1"/>
          </p:nvPr>
        </p:nvSpPr>
        <p:spPr>
          <a:xfrm>
            <a:off x="938213" y="1295400"/>
            <a:ext cx="7748587"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8364912"/>
      </p:ext>
    </p:extLst>
  </p:cSld>
  <p:clrMapOvr>
    <a:masterClrMapping/>
  </p:clrMapOvr>
  <p:transition>
    <p:strips dir="rd"/>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buSzPct val="70000"/>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426371"/>
      </p:ext>
    </p:extLst>
  </p:cSld>
  <p:clrMapOvr>
    <a:masterClrMapping/>
  </p:clrMapOvr>
  <p:transition>
    <p:strips dir="rd"/>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bwMode="gray">
          <a:xfrm>
            <a:off x="6524625" y="6696075"/>
            <a:ext cx="2343150" cy="184150"/>
          </a:xfrm>
          <a:prstGeom prst="rect">
            <a:avLst/>
          </a:prstGeom>
          <a:noFill/>
        </p:spPr>
        <p:txBody>
          <a:bodyPr>
            <a:spAutoFit/>
          </a:bodyPr>
          <a:lstStyle/>
          <a:p>
            <a:pPr algn="r">
              <a:spcAft>
                <a:spcPct val="40000"/>
              </a:spcAft>
              <a:defRPr/>
            </a:pPr>
            <a:r>
              <a:rPr lang="en-US" sz="600" dirty="0">
                <a:solidFill>
                  <a:srgbClr val="C0C0C0">
                    <a:lumMod val="75000"/>
                  </a:srgbClr>
                </a:solidFill>
                <a:latin typeface="Arial" charset="0"/>
                <a:ea typeface="ＭＳ Ｐゴシック" pitchFamily="34" charset="-128"/>
              </a:rPr>
              <a:t>© 2009 VMware Inc. All rights reserved</a:t>
            </a:r>
          </a:p>
        </p:txBody>
      </p:sp>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dirty="0"/>
              <a:t>Click to edit Master subtitle style</a:t>
            </a:r>
          </a:p>
        </p:txBody>
      </p:sp>
    </p:spTree>
    <p:extLst>
      <p:ext uri="{BB962C8B-B14F-4D97-AF65-F5344CB8AC3E}">
        <p14:creationId xmlns:p14="http://schemas.microsoft.com/office/powerpoint/2010/main" val="17108118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ftr" sz="quarter" idx="14"/>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3994280131"/>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093BDAC5-574F-486D-B3A5-D4541ED09931}"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937806518"/>
      </p:ext>
    </p:extLst>
  </p:cSld>
  <p:clrMapOvr>
    <a:masterClrMapping/>
  </p:clrMapOvr>
  <p:transition>
    <p:fade/>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1327721928"/>
      </p:ext>
    </p:extLst>
  </p:cSld>
  <p:clrMapOvr>
    <a:masterClrMapping/>
  </p:clrMapOvr>
  <p:transition>
    <p:fade/>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50" y="784226"/>
            <a:ext cx="7630668" cy="1079626"/>
          </a:xfrm>
        </p:spPr>
        <p:txBody>
          <a:bodyPr anchor="b"/>
          <a:lstStyle>
            <a:lvl1pPr algn="l">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361950" y="2210435"/>
            <a:ext cx="7592568" cy="3748405"/>
          </a:xfrm>
        </p:spPr>
        <p:txBody>
          <a:bodyPr/>
          <a:lstStyle>
            <a:lvl1pPr>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792110066"/>
      </p:ext>
    </p:extLst>
  </p:cSld>
  <p:clrMapOvr>
    <a:masterClrMapping/>
  </p:clrMapOvr>
  <p:transition>
    <p:fade/>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defRPr b="0"/>
            </a:lvl1pPr>
          </a:lstStyle>
          <a:p>
            <a:pPr lvl="0"/>
            <a:r>
              <a:rPr lang="en-US" dirty="0" smtClean="0"/>
              <a:t>Click to edit Master text style</a:t>
            </a:r>
          </a:p>
        </p:txBody>
      </p:sp>
      <p:sp>
        <p:nvSpPr>
          <p:cNvPr id="5" name="Rectangle 9"/>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315558102"/>
      </p:ext>
    </p:extLst>
  </p:cSld>
  <p:clrMapOvr>
    <a:masterClrMapping/>
  </p:clrMapOvr>
  <p:transition>
    <p:fade/>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2075265323"/>
      </p:ext>
    </p:extLst>
  </p:cSld>
  <p:clrMapOvr>
    <a:masterClrMapping/>
  </p:clrMapOvr>
  <p:transition>
    <p:fade/>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402336" y="330200"/>
            <a:ext cx="8436864"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dirty="0"/>
              <a:t>Click to edit Master subtitle style</a:t>
            </a:r>
          </a:p>
        </p:txBody>
      </p:sp>
      <p:sp>
        <p:nvSpPr>
          <p:cNvPr id="5" name="TextBox 4"/>
          <p:cNvSpPr txBox="1"/>
          <p:nvPr userDrawn="1"/>
        </p:nvSpPr>
        <p:spPr bwMode="gray">
          <a:xfrm>
            <a:off x="6729169" y="6696045"/>
            <a:ext cx="2343150" cy="184666"/>
          </a:xfrm>
          <a:prstGeom prst="rect">
            <a:avLst/>
          </a:prstGeom>
          <a:noFill/>
        </p:spPr>
        <p:txBody>
          <a:bodyPr wrap="square" rtlCol="0">
            <a:spAutoFit/>
          </a:bodyPr>
          <a:lstStyle/>
          <a:p>
            <a:pPr algn="r">
              <a:spcAft>
                <a:spcPct val="40000"/>
              </a:spcAft>
            </a:pPr>
            <a:r>
              <a:rPr lang="en-US" sz="600" dirty="0" smtClean="0">
                <a:solidFill>
                  <a:srgbClr val="C0C0C0">
                    <a:lumMod val="75000"/>
                  </a:srgbClr>
                </a:solidFill>
                <a:latin typeface="Arial" charset="0"/>
                <a:ea typeface="ＭＳ Ｐゴシック" pitchFamily="34" charset="-128"/>
                <a:cs typeface="+mn-cs"/>
              </a:rPr>
              <a:t>© 2009 VMware Inc. All rights reserved</a:t>
            </a:r>
          </a:p>
        </p:txBody>
      </p:sp>
      <p:sp>
        <p:nvSpPr>
          <p:cNvPr id="7" name="Rectangle 4"/>
          <p:cNvSpPr txBox="1">
            <a:spLocks noChangeArrowheads="1"/>
          </p:cNvSpPr>
          <p:nvPr userDrawn="1"/>
        </p:nvSpPr>
        <p:spPr bwMode="white">
          <a:xfrm>
            <a:off x="224584" y="6393782"/>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0" hangingPunct="0">
              <a:spcAft>
                <a:spcPct val="0"/>
              </a:spcAft>
              <a:defRPr sz="1200" b="1">
                <a:solidFill>
                  <a:srgbClr val="FFFFFF"/>
                </a:solidFill>
              </a:defRPr>
            </a:lvl1pPr>
          </a:lstStyle>
          <a:p>
            <a:pPr>
              <a:defRPr/>
            </a:pPr>
            <a:r>
              <a:rPr lang="en-US" dirty="0" smtClean="0">
                <a:latin typeface="Arial" charset="0"/>
                <a:ea typeface="ＭＳ Ｐゴシック" pitchFamily="34" charset="-128"/>
                <a:cs typeface="+mn-cs"/>
              </a:rPr>
              <a:t>Confidential</a:t>
            </a:r>
            <a:endParaRPr lang="en-US" dirty="0">
              <a:latin typeface="Arial" charset="0"/>
              <a:ea typeface="ＭＳ Ｐゴシック" pitchFamily="34" charset="-128"/>
              <a:cs typeface="+mn-cs"/>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a:solidFill>
                <a:srgbClr val="333333"/>
              </a:solidFill>
            </a:endParaRPr>
          </a:p>
        </p:txBody>
      </p:sp>
      <p:sp>
        <p:nvSpPr>
          <p:cNvPr id="7" name="Text Placeholder 6"/>
          <p:cNvSpPr>
            <a:spLocks noGrp="1"/>
          </p:cNvSpPr>
          <p:nvPr>
            <p:ph type="body" sz="quarter" idx="13"/>
          </p:nvPr>
        </p:nvSpPr>
        <p:spPr>
          <a:xfrm>
            <a:off x="352425" y="786384"/>
            <a:ext cx="8385048" cy="5010912"/>
          </a:xfrm>
        </p:spPr>
        <p:txBody>
          <a:bodyPr/>
          <a:lstStyle>
            <a:lvl1pPr marL="233363" indent="-233363">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Tree>
  </p:cSld>
  <p:clrMapOvr>
    <a:masterClrMapping/>
  </p:clrMapOvr>
  <p:transition>
    <p:fade/>
  </p:transition>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9808" y="784226"/>
            <a:ext cx="7722870" cy="1079626"/>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727710" y="2210435"/>
            <a:ext cx="7592568" cy="3748405"/>
          </a:xfrm>
        </p:spPr>
        <p:txBody>
          <a:bodyPr/>
          <a:lstStyle>
            <a:lvl1pPr marL="182880">
              <a:buFont typeface="Wingdings"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dirty="0" smtClean="0"/>
              <a:t>Click to edit Master text style</a:t>
            </a:r>
          </a:p>
        </p:txBody>
      </p:sp>
    </p:spTree>
  </p:cSld>
  <p:clrMapOvr>
    <a:masterClrMapping/>
  </p:clrMapOvr>
  <p:transition>
    <p:fade/>
  </p:transition>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Font typeface="Wingdings" pitchFamily="2" charset="2"/>
              <a:buChar cha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3646593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2425" y="784225"/>
            <a:ext cx="4114800"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784225"/>
            <a:ext cx="4114800"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9C7576C0-6B3D-4887-83EF-8F062CDDA2A9}"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2063810235"/>
      </p:ext>
    </p:extLst>
  </p:cSld>
  <p:clrMapOvr>
    <a:masterClrMapping/>
  </p:clrMapOvr>
  <p:transition>
    <p:fade/>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8288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trips dir="rd"/>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bwMode="gray">
          <a:xfrm>
            <a:off x="6524625" y="6696075"/>
            <a:ext cx="2343150" cy="184150"/>
          </a:xfrm>
          <a:prstGeom prst="rect">
            <a:avLst/>
          </a:prstGeom>
          <a:noFill/>
        </p:spPr>
        <p:txBody>
          <a:bodyPr>
            <a:spAutoFit/>
          </a:bodyPr>
          <a:lstStyle/>
          <a:p>
            <a:pPr algn="r">
              <a:spcAft>
                <a:spcPct val="40000"/>
              </a:spcAft>
              <a:defRPr/>
            </a:pPr>
            <a:r>
              <a:rPr lang="en-US" sz="600" dirty="0">
                <a:solidFill>
                  <a:srgbClr val="C0C0C0">
                    <a:lumMod val="75000"/>
                  </a:srgbClr>
                </a:solidFill>
                <a:latin typeface="Arial" charset="0"/>
                <a:ea typeface="ＭＳ Ｐゴシック" pitchFamily="34" charset="-128"/>
              </a:rPr>
              <a:t>© 2009 VMware Inc. All rights reserved</a:t>
            </a:r>
          </a:p>
        </p:txBody>
      </p:sp>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dirty="0"/>
              <a:t>Click to edit Master subtitle style</a:t>
            </a:r>
          </a:p>
        </p:txBody>
      </p:sp>
    </p:spTree>
    <p:extLst>
      <p:ext uri="{BB962C8B-B14F-4D97-AF65-F5344CB8AC3E}">
        <p14:creationId xmlns:p14="http://schemas.microsoft.com/office/powerpoint/2010/main" val="17108118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ftr" sz="quarter" idx="14"/>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3994280131"/>
      </p:ext>
    </p:extLst>
  </p:cSld>
  <p:clrMapOvr>
    <a:masterClrMapping/>
  </p:clrMapOvr>
  <p:transition>
    <p:fade/>
  </p:transition>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1327721928"/>
      </p:ext>
    </p:extLst>
  </p:cSld>
  <p:clrMapOvr>
    <a:masterClrMapping/>
  </p:clrMapOvr>
  <p:transition>
    <p:fade/>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50" y="784226"/>
            <a:ext cx="7630668" cy="1079626"/>
          </a:xfrm>
        </p:spPr>
        <p:txBody>
          <a:bodyPr anchor="b"/>
          <a:lstStyle>
            <a:lvl1pPr algn="l">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361950" y="2210435"/>
            <a:ext cx="7592568" cy="3748405"/>
          </a:xfrm>
        </p:spPr>
        <p:txBody>
          <a:bodyPr/>
          <a:lstStyle>
            <a:lvl1pPr>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792110066"/>
      </p:ext>
    </p:extLst>
  </p:cSld>
  <p:clrMapOvr>
    <a:masterClrMapping/>
  </p:clrMapOvr>
  <p:transition>
    <p:fade/>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defRPr b="0"/>
            </a:lvl1pPr>
          </a:lstStyle>
          <a:p>
            <a:pPr lvl="0"/>
            <a:r>
              <a:rPr lang="en-US" dirty="0" smtClean="0"/>
              <a:t>Click to edit Master text style</a:t>
            </a:r>
          </a:p>
        </p:txBody>
      </p:sp>
      <p:sp>
        <p:nvSpPr>
          <p:cNvPr id="5" name="Rectangle 9"/>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315558102"/>
      </p:ext>
    </p:extLst>
  </p:cSld>
  <p:clrMapOvr>
    <a:masterClrMapping/>
  </p:clrMapOvr>
  <p:transition>
    <p:fade/>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2075265323"/>
      </p:ext>
    </p:extLst>
  </p:cSld>
  <p:clrMapOvr>
    <a:masterClrMapping/>
  </p:clrMapOvr>
  <p:transition>
    <p:fade/>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bwMode="gray">
          <a:xfrm>
            <a:off x="6524625" y="6696075"/>
            <a:ext cx="2343150" cy="184150"/>
          </a:xfrm>
          <a:prstGeom prst="rect">
            <a:avLst/>
          </a:prstGeom>
          <a:noFill/>
        </p:spPr>
        <p:txBody>
          <a:bodyPr>
            <a:spAutoFit/>
          </a:bodyPr>
          <a:lstStyle/>
          <a:p>
            <a:pPr algn="r">
              <a:spcAft>
                <a:spcPct val="40000"/>
              </a:spcAft>
              <a:defRPr/>
            </a:pPr>
            <a:r>
              <a:rPr lang="en-US" sz="600" dirty="0">
                <a:solidFill>
                  <a:srgbClr val="C0C0C0">
                    <a:lumMod val="75000"/>
                  </a:srgbClr>
                </a:solidFill>
                <a:latin typeface="Arial" charset="0"/>
                <a:ea typeface="ＭＳ Ｐゴシック" pitchFamily="34" charset="-128"/>
              </a:rPr>
              <a:t>© 2009 VMware Inc. All rights reserved</a:t>
            </a:r>
          </a:p>
        </p:txBody>
      </p:sp>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dirty="0"/>
              <a:t>Click to edit Master subtitle style</a:t>
            </a:r>
          </a:p>
        </p:txBody>
      </p:sp>
    </p:spTree>
    <p:extLst>
      <p:ext uri="{BB962C8B-B14F-4D97-AF65-F5344CB8AC3E}">
        <p14:creationId xmlns:p14="http://schemas.microsoft.com/office/powerpoint/2010/main" val="17108118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ftr" sz="quarter" idx="14"/>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3994280131"/>
      </p:ext>
    </p:extLst>
  </p:cSld>
  <p:clrMapOvr>
    <a:masterClrMapping/>
  </p:clrMapOvr>
  <p:transition>
    <p:fade/>
  </p:transition>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132772192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25F1ED05-FF64-4CAC-86DE-27F32627A31C}" type="slidenum">
              <a:rPr lang="en-US"/>
              <a:pPr>
                <a:defRPr/>
              </a:pPr>
              <a:t>‹#›</a:t>
            </a:fld>
            <a:endParaRPr lang="en-US" dirty="0"/>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1255307162"/>
      </p:ext>
    </p:extLst>
  </p:cSld>
  <p:clrMapOvr>
    <a:masterClrMapping/>
  </p:clrMapOvr>
  <p:transition>
    <p:fade/>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50" y="784226"/>
            <a:ext cx="7630668" cy="1079626"/>
          </a:xfrm>
        </p:spPr>
        <p:txBody>
          <a:bodyPr anchor="b"/>
          <a:lstStyle>
            <a:lvl1pPr algn="l">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361950" y="2210435"/>
            <a:ext cx="7592568" cy="3748405"/>
          </a:xfrm>
        </p:spPr>
        <p:txBody>
          <a:bodyPr/>
          <a:lstStyle>
            <a:lvl1pPr>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792110066"/>
      </p:ext>
    </p:extLst>
  </p:cSld>
  <p:clrMapOvr>
    <a:masterClrMapping/>
  </p:clrMapOvr>
  <p:transition>
    <p:fade/>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defRPr b="0"/>
            </a:lvl1pPr>
          </a:lstStyle>
          <a:p>
            <a:pPr lvl="0"/>
            <a:r>
              <a:rPr lang="en-US" dirty="0" smtClean="0"/>
              <a:t>Click to edit Master text style</a:t>
            </a:r>
          </a:p>
        </p:txBody>
      </p:sp>
      <p:sp>
        <p:nvSpPr>
          <p:cNvPr id="5" name="Rectangle 9"/>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315558102"/>
      </p:ext>
    </p:extLst>
  </p:cSld>
  <p:clrMapOvr>
    <a:masterClrMapping/>
  </p:clrMapOvr>
  <p:transition>
    <p:fade/>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207526532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3E28D6EA-EFF9-41B3-AF43-75DDBC2CE24C}" type="slidenum">
              <a:rPr lang="en-US"/>
              <a:pPr>
                <a:defRPr/>
              </a:pPr>
              <a:t>‹#›</a:t>
            </a:fld>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395021027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39BC215D-B629-4882-99D7-BD09FBC2F2ED}" type="slidenum">
              <a:rPr lang="en-US"/>
              <a:pPr>
                <a:defRPr/>
              </a:pPr>
              <a:t>‹#›</a:t>
            </a:fld>
            <a:endParaRPr lang="en-US" dirty="0"/>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386666194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A0888FBE-A867-4B60-B7BA-4F7D7BB877EA}"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424798223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13F9F858-85C8-471C-A095-889C53A34791}"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19455014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21C70AAD-501F-46E8-8967-8168AE188ADF}"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169539897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171450"/>
            <a:ext cx="2124075" cy="5619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2425" y="171450"/>
            <a:ext cx="6219825"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6D13E4CB-B7B9-4100-AEF2-9918BB67ED9C}"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240752718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9C8DF1EA-FA53-4CBB-98EB-22A4FD8F5EE4}"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146744276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61985287-CBE5-4881-A3ED-AFD7C7B78255}"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258711548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50" y="784226"/>
            <a:ext cx="7630668" cy="1079626"/>
          </a:xfrm>
        </p:spPr>
        <p:txBody>
          <a:bodyPr anchor="b"/>
          <a:lstStyle>
            <a:lvl1pPr algn="l">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361950" y="2210435"/>
            <a:ext cx="7592568" cy="3748405"/>
          </a:xfrm>
        </p:spPr>
        <p:txBody>
          <a:bodyPr/>
          <a:lstStyle>
            <a:lvl1pPr>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67574833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38E2A1FE-934F-4D5C-9471-BC1A015F257D}"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333627862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2425" y="784225"/>
            <a:ext cx="4114800"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784225"/>
            <a:ext cx="4114800"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5D2B851F-3DF3-4283-8AF9-7E94B1774F91}"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84735960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A065BC62-55DB-4697-BCBD-4EA958639111}" type="slidenum">
              <a:rPr lang="en-US"/>
              <a:pPr>
                <a:defRPr/>
              </a:pPr>
              <a:t>‹#›</a:t>
            </a:fld>
            <a:endParaRPr lang="en-US" dirty="0"/>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295576211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2D096FC6-36C1-4A06-9CC3-5D7CD5823BA7}" type="slidenum">
              <a:rPr lang="en-US"/>
              <a:pPr>
                <a:defRPr/>
              </a:pPr>
              <a:t>‹#›</a:t>
            </a:fld>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146228605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03846E93-3E5D-4936-94A6-AD834E981F17}" type="slidenum">
              <a:rPr lang="en-US"/>
              <a:pPr>
                <a:defRPr/>
              </a:pPr>
              <a:t>‹#›</a:t>
            </a:fld>
            <a:endParaRPr lang="en-US" dirty="0"/>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61310905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8998A5C5-8CC7-43ED-A6DB-97B93D89289C}"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69542803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CEAD554-D216-4965-AE12-205567E4DF99}"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11328884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3C4AE638-447F-4CF5-9A8B-FDE8B321B427}"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252756597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171450"/>
            <a:ext cx="2124075" cy="5619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2425" y="171450"/>
            <a:ext cx="6219825"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86956F54-447B-44CB-85A3-B0EE0718FA4D}"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409737097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9EF9A181-CE3E-464F-ABCF-9623D78B7627}"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296477321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defRPr b="0"/>
            </a:lvl1pPr>
          </a:lstStyle>
          <a:p>
            <a:pPr lvl="0"/>
            <a:r>
              <a:rPr lang="en-US" dirty="0" smtClean="0"/>
              <a:t>Click to edit Master text style</a:t>
            </a:r>
          </a:p>
        </p:txBody>
      </p:sp>
      <p:sp>
        <p:nvSpPr>
          <p:cNvPr id="5" name="Rectangle 4"/>
          <p:cNvSpPr>
            <a:spLocks noGrp="1" noChangeArrowheads="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3991851131"/>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172B1501-74DF-42DD-930D-1E763897396E}"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104082354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4C87DBE7-8656-40B4-98F9-A046C67CA8A9}"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34570319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2425" y="784225"/>
            <a:ext cx="4114800"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784225"/>
            <a:ext cx="4114800"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E2D822CD-5BF3-433A-B821-23D663F16F18}"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969846239"/>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E26F9B83-1FFE-49BD-AC27-F6CA049D7CD5}" type="slidenum">
              <a:rPr lang="en-US"/>
              <a:pPr>
                <a:defRPr/>
              </a:pPr>
              <a:t>‹#›</a:t>
            </a:fld>
            <a:endParaRPr lang="en-US" dirty="0"/>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2298581504"/>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5144B76D-9F18-40BC-A58A-31AAF3608F18}" type="slidenum">
              <a:rPr lang="en-US"/>
              <a:pPr>
                <a:defRPr/>
              </a:pPr>
              <a:t>‹#›</a:t>
            </a:fld>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3016603823"/>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41FF32EE-23B9-4EE4-A3F1-FEBCF24B20B0}" type="slidenum">
              <a:rPr lang="en-US"/>
              <a:pPr>
                <a:defRPr/>
              </a:pPr>
              <a:t>‹#›</a:t>
            </a:fld>
            <a:endParaRPr lang="en-US" dirty="0"/>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175275291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3CAF2942-AEC2-4D53-83D5-25E5A737136E}"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381961916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D06EA170-1293-4BF4-86EE-EFC0B4195266}"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311403867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6EE14A15-F142-4905-8853-C2943CE974F5}"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4196309760"/>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171450"/>
            <a:ext cx="2124075" cy="5619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2425" y="171450"/>
            <a:ext cx="6219825"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035C9487-703A-489F-91AF-1ADCF09E7868}"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25271679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42998118"/>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bwMode="gray">
          <a:xfrm>
            <a:off x="6729413" y="6696075"/>
            <a:ext cx="2343150" cy="184150"/>
          </a:xfrm>
          <a:prstGeom prst="rect">
            <a:avLst/>
          </a:prstGeom>
          <a:noFill/>
        </p:spPr>
        <p:txBody>
          <a:bodyPr>
            <a:spAutoFit/>
          </a:bodyPr>
          <a:lstStyle/>
          <a:p>
            <a:pPr algn="r">
              <a:spcAft>
                <a:spcPct val="40000"/>
              </a:spcAft>
              <a:defRPr/>
            </a:pPr>
            <a:r>
              <a:rPr lang="en-US" sz="600" dirty="0">
                <a:solidFill>
                  <a:srgbClr val="C0C0C0">
                    <a:lumMod val="75000"/>
                  </a:srgbClr>
                </a:solidFill>
                <a:latin typeface="Arial" charset="0"/>
                <a:ea typeface="ＭＳ Ｐゴシック" pitchFamily="34" charset="-128"/>
                <a:cs typeface="Arial" charset="0"/>
              </a:rPr>
              <a:t>© 2009 VMware Inc. All rights reserved</a:t>
            </a:r>
          </a:p>
        </p:txBody>
      </p:sp>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dirty="0"/>
              <a:t>Click to edit Master subtitle style</a:t>
            </a:r>
          </a:p>
        </p:txBody>
      </p:sp>
    </p:spTree>
    <p:extLst>
      <p:ext uri="{BB962C8B-B14F-4D97-AF65-F5344CB8AC3E}">
        <p14:creationId xmlns:p14="http://schemas.microsoft.com/office/powerpoint/2010/main" val="37834108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ftr" sz="quarter" idx="14"/>
          </p:nvPr>
        </p:nvSpPr>
        <p:spPr/>
        <p:txBody>
          <a:bodyPr/>
          <a:lstStyle>
            <a:lvl1pPr>
              <a:defRPr>
                <a:latin typeface="Arial" pitchFamily="34" charset="0"/>
              </a:defRPr>
            </a:lvl1pPr>
          </a:lstStyle>
          <a:p>
            <a:pPr>
              <a:defRPr/>
            </a:pPr>
            <a:endParaRPr lang="en-US"/>
          </a:p>
        </p:txBody>
      </p:sp>
    </p:spTree>
    <p:extLst>
      <p:ext uri="{BB962C8B-B14F-4D97-AF65-F5344CB8AC3E}">
        <p14:creationId xmlns:p14="http://schemas.microsoft.com/office/powerpoint/2010/main" val="1769496814"/>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9"/>
          <p:cNvSpPr>
            <a:spLocks noGrp="1" noChangeArrowheads="1"/>
          </p:cNvSpPr>
          <p:nvPr>
            <p:ph type="ftr" sz="quarter" idx="10"/>
          </p:nvPr>
        </p:nvSpPr>
        <p:spPr/>
        <p:txBody>
          <a:bodyPr/>
          <a:lstStyle>
            <a:lvl1pPr>
              <a:defRPr>
                <a:latin typeface="Arial" pitchFamily="34" charset="0"/>
              </a:defRPr>
            </a:lvl1pPr>
          </a:lstStyle>
          <a:p>
            <a:pPr>
              <a:defRPr/>
            </a:pPr>
            <a:endParaRPr lang="en-US"/>
          </a:p>
        </p:txBody>
      </p:sp>
    </p:spTree>
    <p:extLst>
      <p:ext uri="{BB962C8B-B14F-4D97-AF65-F5344CB8AC3E}">
        <p14:creationId xmlns:p14="http://schemas.microsoft.com/office/powerpoint/2010/main" val="187503242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50" y="784226"/>
            <a:ext cx="7630668" cy="1079626"/>
          </a:xfrm>
        </p:spPr>
        <p:txBody>
          <a:bodyPr anchor="b"/>
          <a:lstStyle>
            <a:lvl1pPr algn="l">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361950" y="2210435"/>
            <a:ext cx="7592568" cy="3748405"/>
          </a:xfrm>
        </p:spPr>
        <p:txBody>
          <a:bodyPr/>
          <a:lstStyle>
            <a:lvl1pPr>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ftr" sz="quarter" idx="13"/>
          </p:nvPr>
        </p:nvSpPr>
        <p:spPr/>
        <p:txBody>
          <a:bodyPr/>
          <a:lstStyle>
            <a:lvl1pPr>
              <a:defRPr>
                <a:latin typeface="Arial" pitchFamily="34" charset="0"/>
              </a:defRPr>
            </a:lvl1pPr>
          </a:lstStyle>
          <a:p>
            <a:pPr>
              <a:defRPr/>
            </a:pPr>
            <a:endParaRPr lang="en-US"/>
          </a:p>
        </p:txBody>
      </p:sp>
    </p:spTree>
    <p:extLst>
      <p:ext uri="{BB962C8B-B14F-4D97-AF65-F5344CB8AC3E}">
        <p14:creationId xmlns:p14="http://schemas.microsoft.com/office/powerpoint/2010/main" val="2761769886"/>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defRPr b="0"/>
            </a:lvl1pPr>
          </a:lstStyle>
          <a:p>
            <a:pPr lvl="0"/>
            <a:r>
              <a:rPr lang="en-US" dirty="0" smtClean="0"/>
              <a:t>Click to edit Master text style</a:t>
            </a:r>
          </a:p>
        </p:txBody>
      </p:sp>
      <p:sp>
        <p:nvSpPr>
          <p:cNvPr id="5" name="Rectangle 4"/>
          <p:cNvSpPr>
            <a:spLocks noGrp="1" noChangeArrowheads="1"/>
          </p:cNvSpPr>
          <p:nvPr>
            <p:ph type="ftr" sz="quarter" idx="13"/>
          </p:nvPr>
        </p:nvSpPr>
        <p:spPr/>
        <p:txBody>
          <a:bodyPr/>
          <a:lstStyle>
            <a:lvl1pPr>
              <a:defRPr>
                <a:latin typeface="Arial" pitchFamily="34" charset="0"/>
              </a:defRPr>
            </a:lvl1pPr>
          </a:lstStyle>
          <a:p>
            <a:pPr>
              <a:defRPr/>
            </a:pPr>
            <a:endParaRPr lang="en-US"/>
          </a:p>
        </p:txBody>
      </p:sp>
    </p:spTree>
    <p:extLst>
      <p:ext uri="{BB962C8B-B14F-4D97-AF65-F5344CB8AC3E}">
        <p14:creationId xmlns:p14="http://schemas.microsoft.com/office/powerpoint/2010/main" val="202360039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0"/>
          </p:nvPr>
        </p:nvSpPr>
        <p:spPr/>
        <p:txBody>
          <a:bodyPr/>
          <a:lstStyle>
            <a:lvl1pPr>
              <a:defRPr>
                <a:latin typeface="Arial" pitchFamily="34" charset="0"/>
              </a:defRPr>
            </a:lvl1pPr>
          </a:lstStyle>
          <a:p>
            <a:pPr>
              <a:defRPr/>
            </a:pPr>
            <a:endParaRPr lang="en-US"/>
          </a:p>
        </p:txBody>
      </p:sp>
    </p:spTree>
    <p:extLst>
      <p:ext uri="{BB962C8B-B14F-4D97-AF65-F5344CB8AC3E}">
        <p14:creationId xmlns:p14="http://schemas.microsoft.com/office/powerpoint/2010/main" val="323831596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81075" y="595313"/>
            <a:ext cx="4291013" cy="4032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38213" y="1295400"/>
            <a:ext cx="7748587" cy="4572000"/>
          </a:xfrm>
        </p:spPr>
        <p:txBody>
          <a:bodyPr/>
          <a:lstStyle/>
          <a:p>
            <a:pPr lvl="0"/>
            <a:endParaRPr lang="en-US" noProof="0"/>
          </a:p>
        </p:txBody>
      </p:sp>
    </p:spTree>
    <p:extLst>
      <p:ext uri="{BB962C8B-B14F-4D97-AF65-F5344CB8AC3E}">
        <p14:creationId xmlns:p14="http://schemas.microsoft.com/office/powerpoint/2010/main" val="208889285"/>
      </p:ext>
    </p:extLst>
  </p:cSld>
  <p:clrMapOvr>
    <a:masterClrMapping/>
  </p:clrMapOvr>
  <p:transition>
    <p:strips dir="r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2565157"/>
      </p:ext>
    </p:extLst>
  </p:cSld>
  <p:clrMapOvr>
    <a:masterClrMapping/>
  </p:clrMapOvr>
  <p:transition>
    <p:strips dir="rd"/>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Confidential">
    <p:spTree>
      <p:nvGrpSpPr>
        <p:cNvPr id="1" name=""/>
        <p:cNvGrpSpPr/>
        <p:nvPr/>
      </p:nvGrpSpPr>
      <p:grpSpPr>
        <a:xfrm>
          <a:off x="0" y="0"/>
          <a:ext cx="0" cy="0"/>
          <a:chOff x="0" y="0"/>
          <a:chExt cx="0" cy="0"/>
        </a:xfrm>
      </p:grpSpPr>
      <p:sp>
        <p:nvSpPr>
          <p:cNvPr id="4" name="Title 1"/>
          <p:cNvSpPr>
            <a:spLocks noGrp="1"/>
          </p:cNvSpPr>
          <p:nvPr>
            <p:ph type="title"/>
          </p:nvPr>
        </p:nvSpPr>
        <p:spPr>
          <a:xfrm>
            <a:off x="981075" y="595313"/>
            <a:ext cx="4291013" cy="403225"/>
          </a:xfrm>
        </p:spPr>
        <p:txBody>
          <a:bodyPr/>
          <a:lstStyle/>
          <a:p>
            <a:r>
              <a:rPr lang="en-US" dirty="0" smtClean="0"/>
              <a:t>Click to edit Master title style</a:t>
            </a:r>
            <a:endParaRPr lang="en-US" dirty="0"/>
          </a:p>
        </p:txBody>
      </p:sp>
      <p:sp>
        <p:nvSpPr>
          <p:cNvPr id="5" name="Content Placeholder 2"/>
          <p:cNvSpPr>
            <a:spLocks noGrp="1"/>
          </p:cNvSpPr>
          <p:nvPr>
            <p:ph idx="1"/>
          </p:nvPr>
        </p:nvSpPr>
        <p:spPr>
          <a:xfrm>
            <a:off x="938213" y="1295400"/>
            <a:ext cx="7748587"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7377324"/>
      </p:ext>
    </p:extLst>
  </p:cSld>
  <p:clrMapOvr>
    <a:masterClrMapping/>
  </p:clrMapOvr>
  <p:transition>
    <p:strips dir="r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8E40C85C-4653-49C4-8EF2-592DEFDDDB65}"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185617049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81075" y="595313"/>
            <a:ext cx="4291013" cy="4032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38213" y="1295400"/>
            <a:ext cx="7748587" cy="4572000"/>
          </a:xfrm>
        </p:spPr>
        <p:txBody>
          <a:bodyPr/>
          <a:lstStyle/>
          <a:p>
            <a:pPr lvl="0"/>
            <a:endParaRPr lang="en-US" noProof="0"/>
          </a:p>
        </p:txBody>
      </p:sp>
    </p:spTree>
    <p:extLst>
      <p:ext uri="{BB962C8B-B14F-4D97-AF65-F5344CB8AC3E}">
        <p14:creationId xmlns:p14="http://schemas.microsoft.com/office/powerpoint/2010/main" val="1165640781"/>
      </p:ext>
    </p:extLst>
  </p:cSld>
  <p:clrMapOvr>
    <a:masterClrMapping/>
  </p:clrMapOvr>
  <p:transition>
    <p:strips dir="rd"/>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FF2D373E-1E9E-435D-BEEB-7D891AF95F38}"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1901647255"/>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02A5C50D-8406-4839-A49D-EBE2661D4980}"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1339608249"/>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2425" y="784225"/>
            <a:ext cx="4114800"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784225"/>
            <a:ext cx="4114800"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250531C1-4851-4624-B992-BE5DD7C7AD55}"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6554187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37C73B9B-250F-4A3A-BDCE-1D3500941DE8}" type="slidenum">
              <a:rPr lang="en-US"/>
              <a:pPr>
                <a:defRPr/>
              </a:pPr>
              <a:t>‹#›</a:t>
            </a:fld>
            <a:endParaRPr lang="en-US" dirty="0"/>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387190011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8DE6CA64-9510-474A-8123-D6A6786ABAC4}" type="slidenum">
              <a:rPr lang="en-US"/>
              <a:pPr>
                <a:defRPr/>
              </a:pPr>
              <a:t>‹#›</a:t>
            </a:fld>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398226822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CF06BE97-5924-4136-AEA7-6CCA196E356D}" type="slidenum">
              <a:rPr lang="en-US"/>
              <a:pPr>
                <a:defRPr/>
              </a:pPr>
              <a:t>‹#›</a:t>
            </a:fld>
            <a:endParaRPr lang="en-US" dirty="0"/>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1861456672"/>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163BD0AA-59EB-4CF5-A209-E2553E09C9C1}"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258134549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459253AF-9672-4E85-A9D6-60A649CB3EE3}"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151394310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5DC49BEA-28BA-4E96-B4DA-1477C44659FD}"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340296256"/>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171450"/>
            <a:ext cx="2124075" cy="5619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2425" y="171450"/>
            <a:ext cx="6219825"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2B773317-89E2-4C40-B7DC-9C0CB8093B4D}"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290783874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fidential">
    <p:spTree>
      <p:nvGrpSpPr>
        <p:cNvPr id="1" name=""/>
        <p:cNvGrpSpPr/>
        <p:nvPr/>
      </p:nvGrpSpPr>
      <p:grpSpPr>
        <a:xfrm>
          <a:off x="0" y="0"/>
          <a:ext cx="0" cy="0"/>
          <a:chOff x="0" y="0"/>
          <a:chExt cx="0" cy="0"/>
        </a:xfrm>
      </p:grpSpPr>
      <p:sp>
        <p:nvSpPr>
          <p:cNvPr id="4" name="Title 1"/>
          <p:cNvSpPr>
            <a:spLocks noGrp="1"/>
          </p:cNvSpPr>
          <p:nvPr>
            <p:ph type="title"/>
          </p:nvPr>
        </p:nvSpPr>
        <p:spPr>
          <a:xfrm>
            <a:off x="981075" y="595313"/>
            <a:ext cx="4291013" cy="403225"/>
          </a:xfrm>
        </p:spPr>
        <p:txBody>
          <a:bodyPr/>
          <a:lstStyle/>
          <a:p>
            <a:r>
              <a:rPr lang="en-US" dirty="0" smtClean="0"/>
              <a:t>Click to edit Master title style</a:t>
            </a:r>
            <a:endParaRPr lang="en-US" dirty="0"/>
          </a:p>
        </p:txBody>
      </p:sp>
      <p:sp>
        <p:nvSpPr>
          <p:cNvPr id="5" name="Content Placeholder 2"/>
          <p:cNvSpPr>
            <a:spLocks noGrp="1"/>
          </p:cNvSpPr>
          <p:nvPr>
            <p:ph idx="1"/>
          </p:nvPr>
        </p:nvSpPr>
        <p:spPr>
          <a:xfrm>
            <a:off x="938213" y="1295400"/>
            <a:ext cx="7748587"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8364912"/>
      </p:ext>
    </p:extLst>
  </p:cSld>
  <p:clrMapOvr>
    <a:masterClrMapping/>
  </p:clrMapOvr>
  <p:transition>
    <p:strips dir="rd"/>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49808" y="784226"/>
            <a:ext cx="7722870" cy="1079626"/>
          </a:xfrm>
        </p:spPr>
        <p:txBody>
          <a:bodyPr anchor="b"/>
          <a:lstStyle>
            <a:lvl1pPr algn="l">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727710" y="2210435"/>
            <a:ext cx="7592568" cy="3748405"/>
          </a:xfrm>
        </p:spPr>
        <p:txBody>
          <a:bodyPr/>
          <a:lstStyle>
            <a:lvl1pPr marL="182880">
              <a:buFont typeface="Wingdings"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9"/>
          <p:cNvSpPr>
            <a:spLocks noGrp="1" noChangeArrowheads="1"/>
          </p:cNvSpPr>
          <p:nvPr>
            <p:ph type="ftr" sz="quarter" idx="13"/>
          </p:nvPr>
        </p:nvSpPr>
        <p:spPr/>
        <p:txBody>
          <a:bodyPr/>
          <a:lstStyle>
            <a:lvl1pPr>
              <a:defRPr>
                <a:latin typeface="Arial" charset="0"/>
                <a:ea typeface="MS PGothic"/>
                <a:cs typeface="MS PGothic"/>
              </a:defRPr>
            </a:lvl1pPr>
          </a:lstStyle>
          <a:p>
            <a:pPr>
              <a:defRPr/>
            </a:pPr>
            <a:endParaRPr lang="en-US"/>
          </a:p>
        </p:txBody>
      </p:sp>
      <p:sp>
        <p:nvSpPr>
          <p:cNvPr id="7" name="Rectangle 4"/>
          <p:cNvSpPr>
            <a:spLocks noGrp="1" noChangeArrowheads="1"/>
          </p:cNvSpPr>
          <p:nvPr>
            <p:ph type="sldNum" sz="quarter" idx="14"/>
          </p:nvPr>
        </p:nvSpPr>
        <p:spPr/>
        <p:txBody>
          <a:bodyPr/>
          <a:lstStyle>
            <a:lvl1pPr>
              <a:defRPr/>
            </a:lvl1pPr>
          </a:lstStyle>
          <a:p>
            <a:pPr>
              <a:defRPr/>
            </a:pPr>
            <a:fld id="{E377DBA1-A576-4B49-8C40-0C3A9A8D39A7}" type="slidenum">
              <a:rPr lang="en-US"/>
              <a:pPr>
                <a:defRPr/>
              </a:pPr>
              <a:t>‹#›</a:t>
            </a:fld>
            <a:endParaRPr lang="en-US" dirty="0"/>
          </a:p>
        </p:txBody>
      </p:sp>
    </p:spTree>
    <p:extLst>
      <p:ext uri="{BB962C8B-B14F-4D97-AF65-F5344CB8AC3E}">
        <p14:creationId xmlns:p14="http://schemas.microsoft.com/office/powerpoint/2010/main" val="703771308"/>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BC34B334-43FD-4554-849D-747DBCD49151}"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187908532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4E7EC824-1ABF-4619-9AE2-4219DA441AC8}"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1282733416"/>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574E5432-BA36-4B61-A99D-AD9816A45E4E}"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1887403774"/>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2425" y="784225"/>
            <a:ext cx="4114800"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784225"/>
            <a:ext cx="4114800"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95CBBFA1-FB83-42CE-91DF-48A25D796F00}"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3558685093"/>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F7A2CA75-52F8-4CAB-B0B0-790DCF4D39C7}" type="slidenum">
              <a:rPr lang="en-US"/>
              <a:pPr>
                <a:defRPr/>
              </a:pPr>
              <a:t>‹#›</a:t>
            </a:fld>
            <a:endParaRPr lang="en-US" dirty="0"/>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4131451372"/>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F91BBAA9-ED4E-4B52-A81B-FFC8B0017E8E}" type="slidenum">
              <a:rPr lang="en-US"/>
              <a:pPr>
                <a:defRPr/>
              </a:pPr>
              <a:t>‹#›</a:t>
            </a:fld>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704332553"/>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DE47A3E7-AE23-4C64-9D8A-7E973DE0DB89}" type="slidenum">
              <a:rPr lang="en-US"/>
              <a:pPr>
                <a:defRPr/>
              </a:pPr>
              <a:t>‹#›</a:t>
            </a:fld>
            <a:endParaRPr lang="en-US" dirty="0"/>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799614532"/>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36BE62CA-384E-406A-AC7F-8D43334C2D6C}"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69800764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3E76011-C213-44D4-98C2-2B20A8CC695C}"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372714668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buSzPct val="70000"/>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426371"/>
      </p:ext>
    </p:extLst>
  </p:cSld>
  <p:clrMapOvr>
    <a:masterClrMapping/>
  </p:clrMapOvr>
  <p:transition>
    <p:strips dir="rd"/>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8912BE7D-1447-4A11-B20F-516EB5EC7674}"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3514165046"/>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171450"/>
            <a:ext cx="2124075" cy="5619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2425" y="171450"/>
            <a:ext cx="6219825"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5E8D276-558D-4DCA-A559-7676C7A1C956}"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43495745"/>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49808" y="784226"/>
            <a:ext cx="7722870" cy="1079626"/>
          </a:xfrm>
        </p:spPr>
        <p:txBody>
          <a:bodyPr anchor="b"/>
          <a:lstStyle>
            <a:lvl1pPr algn="l">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727710" y="2210435"/>
            <a:ext cx="7592568" cy="3748405"/>
          </a:xfrm>
        </p:spPr>
        <p:txBody>
          <a:bodyPr/>
          <a:lstStyle>
            <a:lvl1pPr marL="182880">
              <a:buFont typeface="Wingdings"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9"/>
          <p:cNvSpPr>
            <a:spLocks noGrp="1" noChangeArrowheads="1"/>
          </p:cNvSpPr>
          <p:nvPr>
            <p:ph type="ftr" sz="quarter" idx="13"/>
          </p:nvPr>
        </p:nvSpPr>
        <p:spPr/>
        <p:txBody>
          <a:bodyPr/>
          <a:lstStyle>
            <a:lvl1pPr>
              <a:defRPr>
                <a:latin typeface="Arial" charset="0"/>
                <a:ea typeface="MS PGothic"/>
                <a:cs typeface="MS PGothic"/>
              </a:defRPr>
            </a:lvl1pPr>
          </a:lstStyle>
          <a:p>
            <a:pPr>
              <a:defRPr/>
            </a:pPr>
            <a:endParaRPr lang="en-US"/>
          </a:p>
        </p:txBody>
      </p:sp>
      <p:sp>
        <p:nvSpPr>
          <p:cNvPr id="7" name="Rectangle 4"/>
          <p:cNvSpPr>
            <a:spLocks noGrp="1" noChangeArrowheads="1"/>
          </p:cNvSpPr>
          <p:nvPr>
            <p:ph type="sldNum" sz="quarter" idx="14"/>
          </p:nvPr>
        </p:nvSpPr>
        <p:spPr/>
        <p:txBody>
          <a:bodyPr/>
          <a:lstStyle>
            <a:lvl1pPr>
              <a:defRPr/>
            </a:lvl1pPr>
          </a:lstStyle>
          <a:p>
            <a:pPr>
              <a:defRPr/>
            </a:pPr>
            <a:fld id="{0461F8BA-A0B0-44BF-94AA-1C75F5B9E1B8}" type="slidenum">
              <a:rPr lang="en-US"/>
              <a:pPr>
                <a:defRPr/>
              </a:pPr>
              <a:t>‹#›</a:t>
            </a:fld>
            <a:endParaRPr lang="en-US" dirty="0"/>
          </a:p>
        </p:txBody>
      </p:sp>
    </p:spTree>
    <p:extLst>
      <p:ext uri="{BB962C8B-B14F-4D97-AF65-F5344CB8AC3E}">
        <p14:creationId xmlns:p14="http://schemas.microsoft.com/office/powerpoint/2010/main" val="2363765488"/>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3DA35B47-4A61-48ED-A281-5D7BDF39E0BA}"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10406889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E3C5F6BB-058C-4A75-A618-A74948584882}"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764317178"/>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69D45D0D-981D-4189-8327-2258B18AA6BC}"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394093643"/>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2425" y="784225"/>
            <a:ext cx="4114800"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784225"/>
            <a:ext cx="4114800"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0C304D59-EB5F-4095-8064-4421EC1BD25D}"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715373608"/>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99DE2C63-A7B4-490A-874E-226BC6702537}" type="slidenum">
              <a:rPr lang="en-US"/>
              <a:pPr>
                <a:defRPr/>
              </a:pPr>
              <a:t>‹#›</a:t>
            </a:fld>
            <a:endParaRPr lang="en-US" dirty="0"/>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130282723"/>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452D94CB-49FE-4760-AB98-B43A2911CB19}" type="slidenum">
              <a:rPr lang="en-US"/>
              <a:pPr>
                <a:defRPr/>
              </a:pPr>
              <a:t>‹#›</a:t>
            </a:fld>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541324369"/>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45AA0A03-6678-4BBF-B86C-59D713C4F8D0}" type="slidenum">
              <a:rPr lang="en-US"/>
              <a:pPr>
                <a:defRPr/>
              </a:pPr>
              <a:t>‹#›</a:t>
            </a:fld>
            <a:endParaRPr lang="en-US" dirty="0"/>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Date Placeholder 8"/>
          <p:cNvSpPr>
            <a:spLocks noGrp="1"/>
          </p:cNvSpPr>
          <p:nvPr>
            <p:ph type="dt" sz="half" idx="12"/>
          </p:nvPr>
        </p:nvSpPr>
        <p:spPr/>
        <p:txBody>
          <a:bodyPr/>
          <a:lstStyle>
            <a:lvl1pPr>
              <a:defRPr/>
            </a:lvl1pPr>
          </a:lstStyle>
          <a:p>
            <a:pPr>
              <a:defRPr/>
            </a:pPr>
            <a:r>
              <a:t>Confidential</a:t>
            </a:r>
            <a:endParaRPr dirty="0"/>
          </a:p>
        </p:txBody>
      </p:sp>
    </p:spTree>
    <p:extLst>
      <p:ext uri="{BB962C8B-B14F-4D97-AF65-F5344CB8AC3E}">
        <p14:creationId xmlns:p14="http://schemas.microsoft.com/office/powerpoint/2010/main" val="231424167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1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07.xml"/><Relationship Id="rId7" Type="http://schemas.openxmlformats.org/officeDocument/2006/relationships/theme" Target="../theme/theme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5" Type="http://schemas.openxmlformats.org/officeDocument/2006/relationships/slideLayout" Target="../slideLayouts/slideLayout109.xml"/><Relationship Id="rId4" Type="http://schemas.openxmlformats.org/officeDocument/2006/relationships/slideLayout" Target="../slideLayouts/slideLayout10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10" Type="http://schemas.openxmlformats.org/officeDocument/2006/relationships/image" Target="../media/image4.jpeg"/><Relationship Id="rId4" Type="http://schemas.openxmlformats.org/officeDocument/2006/relationships/slideLayout" Target="../slideLayouts/slideLayout114.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5" Type="http://schemas.openxmlformats.org/officeDocument/2006/relationships/slideLayout" Target="../slideLayouts/slideLayout123.xml"/><Relationship Id="rId10" Type="http://schemas.openxmlformats.org/officeDocument/2006/relationships/image" Target="../media/image4.jpeg"/><Relationship Id="rId4" Type="http://schemas.openxmlformats.org/officeDocument/2006/relationships/slideLayout" Target="../slideLayouts/slideLayout122.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5" Type="http://schemas.openxmlformats.org/officeDocument/2006/relationships/slideLayout" Target="../slideLayouts/slideLayout131.xml"/><Relationship Id="rId4" Type="http://schemas.openxmlformats.org/officeDocument/2006/relationships/slideLayout" Target="../slideLayouts/slideLayout130.xml"/><Relationship Id="rId9" Type="http://schemas.openxmlformats.org/officeDocument/2006/relationships/image" Target="../media/image1.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image" Target="../media/image1.jpeg"/><Relationship Id="rId5" Type="http://schemas.openxmlformats.org/officeDocument/2006/relationships/slideLayout" Target="../slideLayouts/slideLayout138.xml"/><Relationship Id="rId10" Type="http://schemas.openxmlformats.org/officeDocument/2006/relationships/theme" Target="../theme/theme15.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image" Target="../media/image1.jpeg"/><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6.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5" Type="http://schemas.openxmlformats.org/officeDocument/2006/relationships/slideLayout" Target="../slideLayouts/slideLayout158.xml"/><Relationship Id="rId4" Type="http://schemas.openxmlformats.org/officeDocument/2006/relationships/slideLayout" Target="../slideLayouts/slideLayout157.xml"/><Relationship Id="rId9" Type="http://schemas.openxmlformats.org/officeDocument/2006/relationships/image" Target="../media/image1.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68.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5" Type="http://schemas.openxmlformats.org/officeDocument/2006/relationships/slideLayout" Target="../slideLayouts/slideLayout165.xml"/><Relationship Id="rId10" Type="http://schemas.openxmlformats.org/officeDocument/2006/relationships/image" Target="../media/image1.jpeg"/><Relationship Id="rId4" Type="http://schemas.openxmlformats.org/officeDocument/2006/relationships/slideLayout" Target="../slideLayouts/slideLayout164.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5" Type="http://schemas.openxmlformats.org/officeDocument/2006/relationships/slideLayout" Target="../slideLayouts/slideLayout173.xml"/><Relationship Id="rId10" Type="http://schemas.openxmlformats.org/officeDocument/2006/relationships/image" Target="../media/image1.jpeg"/><Relationship Id="rId4" Type="http://schemas.openxmlformats.org/officeDocument/2006/relationships/slideLayout" Target="../slideLayouts/slideLayout172.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image" Target="../media/image1.jpeg"/><Relationship Id="rId5" Type="http://schemas.openxmlformats.org/officeDocument/2006/relationships/slideLayout" Target="../slideLayouts/slideLayout181.xml"/><Relationship Id="rId10" Type="http://schemas.openxmlformats.org/officeDocument/2006/relationships/theme" Target="../theme/theme20.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93.xml"/><Relationship Id="rId3" Type="http://schemas.openxmlformats.org/officeDocument/2006/relationships/slideLayout" Target="../slideLayouts/slideLayout188.xml"/><Relationship Id="rId7" Type="http://schemas.openxmlformats.org/officeDocument/2006/relationships/slideLayout" Target="../slideLayouts/slideLayout192.xml"/><Relationship Id="rId2" Type="http://schemas.openxmlformats.org/officeDocument/2006/relationships/slideLayout" Target="../slideLayouts/slideLayout187.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image" Target="../media/image1.jpeg"/><Relationship Id="rId5" Type="http://schemas.openxmlformats.org/officeDocument/2006/relationships/slideLayout" Target="../slideLayouts/slideLayout190.xml"/><Relationship Id="rId10" Type="http://schemas.openxmlformats.org/officeDocument/2006/relationships/theme" Target="../theme/theme21.xml"/><Relationship Id="rId4" Type="http://schemas.openxmlformats.org/officeDocument/2006/relationships/slideLayout" Target="../slideLayouts/slideLayout189.xml"/><Relationship Id="rId9" Type="http://schemas.openxmlformats.org/officeDocument/2006/relationships/slideLayout" Target="../slideLayouts/slideLayout194.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02.xml"/><Relationship Id="rId3" Type="http://schemas.openxmlformats.org/officeDocument/2006/relationships/slideLayout" Target="../slideLayouts/slideLayout197.xml"/><Relationship Id="rId7" Type="http://schemas.openxmlformats.org/officeDocument/2006/relationships/slideLayout" Target="../slideLayouts/slideLayout201.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image" Target="../media/image1.jpeg"/><Relationship Id="rId5" Type="http://schemas.openxmlformats.org/officeDocument/2006/relationships/slideLayout" Target="../slideLayouts/slideLayout199.xml"/><Relationship Id="rId10" Type="http://schemas.openxmlformats.org/officeDocument/2006/relationships/theme" Target="../theme/theme22.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06.xml"/><Relationship Id="rId7" Type="http://schemas.openxmlformats.org/officeDocument/2006/relationships/theme" Target="../theme/theme23.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5" Type="http://schemas.openxmlformats.org/officeDocument/2006/relationships/slideLayout" Target="../slideLayouts/slideLayout208.xml"/><Relationship Id="rId4" Type="http://schemas.openxmlformats.org/officeDocument/2006/relationships/slideLayout" Target="../slideLayouts/slideLayout207.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image" Target="../media/image1.jpeg"/><Relationship Id="rId5" Type="http://schemas.openxmlformats.org/officeDocument/2006/relationships/slideLayout" Target="../slideLayouts/slideLayout214.xml"/><Relationship Id="rId10" Type="http://schemas.openxmlformats.org/officeDocument/2006/relationships/theme" Target="../theme/theme24.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26.xml"/><Relationship Id="rId13" Type="http://schemas.openxmlformats.org/officeDocument/2006/relationships/theme" Target="../theme/theme25.xml"/><Relationship Id="rId3" Type="http://schemas.openxmlformats.org/officeDocument/2006/relationships/slideLayout" Target="../slideLayouts/slideLayout221.xml"/><Relationship Id="rId7" Type="http://schemas.openxmlformats.org/officeDocument/2006/relationships/slideLayout" Target="../slideLayouts/slideLayout225.xml"/><Relationship Id="rId12" Type="http://schemas.openxmlformats.org/officeDocument/2006/relationships/slideLayout" Target="../slideLayouts/slideLayout230.xml"/><Relationship Id="rId2" Type="http://schemas.openxmlformats.org/officeDocument/2006/relationships/slideLayout" Target="../slideLayouts/slideLayout220.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5" Type="http://schemas.openxmlformats.org/officeDocument/2006/relationships/slideLayout" Target="../slideLayouts/slideLayout223.xml"/><Relationship Id="rId10" Type="http://schemas.openxmlformats.org/officeDocument/2006/relationships/slideLayout" Target="../slideLayouts/slideLayout228.xml"/><Relationship Id="rId4" Type="http://schemas.openxmlformats.org/officeDocument/2006/relationships/slideLayout" Target="../slideLayouts/slideLayout222.xml"/><Relationship Id="rId9" Type="http://schemas.openxmlformats.org/officeDocument/2006/relationships/slideLayout" Target="../slideLayouts/slideLayout227.xml"/><Relationship Id="rId14" Type="http://schemas.openxmlformats.org/officeDocument/2006/relationships/image" Target="../media/image1.jpeg"/></Relationships>
</file>

<file path=ppt/slideMasters/_rels/slideMaster2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33.xml"/><Relationship Id="rId7" Type="http://schemas.openxmlformats.org/officeDocument/2006/relationships/theme" Target="../theme/theme26.xml"/><Relationship Id="rId2" Type="http://schemas.openxmlformats.org/officeDocument/2006/relationships/slideLayout" Target="../slideLayouts/slideLayout232.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5" Type="http://schemas.openxmlformats.org/officeDocument/2006/relationships/slideLayout" Target="../slideLayouts/slideLayout235.xml"/><Relationship Id="rId4" Type="http://schemas.openxmlformats.org/officeDocument/2006/relationships/slideLayout" Target="../slideLayouts/slideLayout234.xml"/></Relationships>
</file>

<file path=ppt/slideMasters/_rels/slideMaster2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39.xml"/><Relationship Id="rId7" Type="http://schemas.openxmlformats.org/officeDocument/2006/relationships/theme" Target="../theme/theme27.xml"/><Relationship Id="rId2" Type="http://schemas.openxmlformats.org/officeDocument/2006/relationships/slideLayout" Target="../slideLayouts/slideLayout238.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5" Type="http://schemas.openxmlformats.org/officeDocument/2006/relationships/slideLayout" Target="../slideLayouts/slideLayout241.xml"/><Relationship Id="rId4" Type="http://schemas.openxmlformats.org/officeDocument/2006/relationships/slideLayout" Target="../slideLayouts/slideLayout240.xml"/></Relationships>
</file>

<file path=ppt/slideMasters/_rels/slideMaster2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45.xml"/><Relationship Id="rId7" Type="http://schemas.openxmlformats.org/officeDocument/2006/relationships/theme" Target="../theme/theme28.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5" Type="http://schemas.openxmlformats.org/officeDocument/2006/relationships/slideLayout" Target="../slideLayouts/slideLayout247.xml"/><Relationship Id="rId4" Type="http://schemas.openxmlformats.org/officeDocument/2006/relationships/slideLayout" Target="../slideLayouts/slideLayout24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56.xml"/><Relationship Id="rId3" Type="http://schemas.openxmlformats.org/officeDocument/2006/relationships/slideLayout" Target="../slideLayouts/slideLayout251.xml"/><Relationship Id="rId7" Type="http://schemas.openxmlformats.org/officeDocument/2006/relationships/slideLayout" Target="../slideLayouts/slideLayout255.xml"/><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image" Target="../media/image1.jpeg"/><Relationship Id="rId5" Type="http://schemas.openxmlformats.org/officeDocument/2006/relationships/slideLayout" Target="../slideLayouts/slideLayout253.xml"/><Relationship Id="rId10" Type="http://schemas.openxmlformats.org/officeDocument/2006/relationships/theme" Target="../theme/theme29.xml"/><Relationship Id="rId4" Type="http://schemas.openxmlformats.org/officeDocument/2006/relationships/slideLayout" Target="../slideLayouts/slideLayout252.xml"/><Relationship Id="rId9" Type="http://schemas.openxmlformats.org/officeDocument/2006/relationships/slideLayout" Target="../slideLayouts/slideLayout25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60.xml"/><Relationship Id="rId7" Type="http://schemas.openxmlformats.org/officeDocument/2006/relationships/theme" Target="../theme/theme30.xml"/><Relationship Id="rId2" Type="http://schemas.openxmlformats.org/officeDocument/2006/relationships/slideLayout" Target="../slideLayouts/slideLayout259.xml"/><Relationship Id="rId1" Type="http://schemas.openxmlformats.org/officeDocument/2006/relationships/slideLayout" Target="../slideLayouts/slideLayout258.xml"/><Relationship Id="rId6" Type="http://schemas.openxmlformats.org/officeDocument/2006/relationships/slideLayout" Target="../slideLayouts/slideLayout263.xml"/><Relationship Id="rId5" Type="http://schemas.openxmlformats.org/officeDocument/2006/relationships/slideLayout" Target="../slideLayouts/slideLayout262.xml"/><Relationship Id="rId4" Type="http://schemas.openxmlformats.org/officeDocument/2006/relationships/slideLayout" Target="../slideLayouts/slideLayout261.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271.xml"/><Relationship Id="rId3" Type="http://schemas.openxmlformats.org/officeDocument/2006/relationships/slideLayout" Target="../slideLayouts/slideLayout266.xml"/><Relationship Id="rId7" Type="http://schemas.openxmlformats.org/officeDocument/2006/relationships/slideLayout" Target="../slideLayouts/slideLayout270.xml"/><Relationship Id="rId2" Type="http://schemas.openxmlformats.org/officeDocument/2006/relationships/slideLayout" Target="../slideLayouts/slideLayout265.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11" Type="http://schemas.openxmlformats.org/officeDocument/2006/relationships/image" Target="../media/image1.jpeg"/><Relationship Id="rId5" Type="http://schemas.openxmlformats.org/officeDocument/2006/relationships/slideLayout" Target="../slideLayouts/slideLayout268.xml"/><Relationship Id="rId10" Type="http://schemas.openxmlformats.org/officeDocument/2006/relationships/theme" Target="../theme/theme31.xml"/><Relationship Id="rId4" Type="http://schemas.openxmlformats.org/officeDocument/2006/relationships/slideLayout" Target="../slideLayouts/slideLayout267.xml"/><Relationship Id="rId9" Type="http://schemas.openxmlformats.org/officeDocument/2006/relationships/slideLayout" Target="../slideLayouts/slideLayout272.xml"/></Relationships>
</file>

<file path=ppt/slideMasters/_rels/slideMaster3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75.xml"/><Relationship Id="rId7" Type="http://schemas.openxmlformats.org/officeDocument/2006/relationships/theme" Target="../theme/theme32.xml"/><Relationship Id="rId2" Type="http://schemas.openxmlformats.org/officeDocument/2006/relationships/slideLayout" Target="../slideLayouts/slideLayout274.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5" Type="http://schemas.openxmlformats.org/officeDocument/2006/relationships/slideLayout" Target="../slideLayouts/slideLayout277.xml"/><Relationship Id="rId4" Type="http://schemas.openxmlformats.org/officeDocument/2006/relationships/slideLayout" Target="../slideLayouts/slideLayout276.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286.xml"/><Relationship Id="rId3" Type="http://schemas.openxmlformats.org/officeDocument/2006/relationships/slideLayout" Target="../slideLayouts/slideLayout281.xml"/><Relationship Id="rId7" Type="http://schemas.openxmlformats.org/officeDocument/2006/relationships/slideLayout" Target="../slideLayouts/slideLayout285.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image" Target="../media/image1.jpeg"/><Relationship Id="rId5" Type="http://schemas.openxmlformats.org/officeDocument/2006/relationships/slideLayout" Target="../slideLayouts/slideLayout283.xml"/><Relationship Id="rId10" Type="http://schemas.openxmlformats.org/officeDocument/2006/relationships/theme" Target="../theme/theme33.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3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90.xml"/><Relationship Id="rId7" Type="http://schemas.openxmlformats.org/officeDocument/2006/relationships/theme" Target="../theme/theme34.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5" Type="http://schemas.openxmlformats.org/officeDocument/2006/relationships/slideLayout" Target="../slideLayouts/slideLayout292.xml"/><Relationship Id="rId4" Type="http://schemas.openxmlformats.org/officeDocument/2006/relationships/slideLayout" Target="../slideLayouts/slideLayout291.xml"/></Relationships>
</file>

<file path=ppt/slideMasters/_rels/slideMaster35.xml.rels><?xml version="1.0" encoding="UTF-8" standalone="yes"?>
<Relationships xmlns="http://schemas.openxmlformats.org/package/2006/relationships"><Relationship Id="rId8" Type="http://schemas.openxmlformats.org/officeDocument/2006/relationships/theme" Target="../theme/theme35.xml"/><Relationship Id="rId3" Type="http://schemas.openxmlformats.org/officeDocument/2006/relationships/slideLayout" Target="../slideLayouts/slideLayout296.xml"/><Relationship Id="rId7" Type="http://schemas.openxmlformats.org/officeDocument/2006/relationships/slideLayout" Target="../slideLayouts/slideLayout300.xml"/><Relationship Id="rId2" Type="http://schemas.openxmlformats.org/officeDocument/2006/relationships/slideLayout" Target="../slideLayouts/slideLayout295.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5" Type="http://schemas.openxmlformats.org/officeDocument/2006/relationships/slideLayout" Target="../slideLayouts/slideLayout298.xml"/><Relationship Id="rId4" Type="http://schemas.openxmlformats.org/officeDocument/2006/relationships/slideLayout" Target="../slideLayouts/slideLayout297.xml"/><Relationship Id="rId9" Type="http://schemas.openxmlformats.org/officeDocument/2006/relationships/image" Target="../media/image1.jpeg"/></Relationships>
</file>

<file path=ppt/slideMasters/_rels/slideMaster3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03.xml"/><Relationship Id="rId7" Type="http://schemas.openxmlformats.org/officeDocument/2006/relationships/theme" Target="../theme/theme36.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5" Type="http://schemas.openxmlformats.org/officeDocument/2006/relationships/slideLayout" Target="../slideLayouts/slideLayout305.xml"/><Relationship Id="rId4" Type="http://schemas.openxmlformats.org/officeDocument/2006/relationships/slideLayout" Target="../slideLayouts/slideLayout304.xml"/></Relationships>
</file>

<file path=ppt/slideMasters/_rels/slideMaster3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09.xml"/><Relationship Id="rId7" Type="http://schemas.openxmlformats.org/officeDocument/2006/relationships/theme" Target="../theme/theme37.xml"/><Relationship Id="rId2" Type="http://schemas.openxmlformats.org/officeDocument/2006/relationships/slideLayout" Target="../slideLayouts/slideLayout308.xml"/><Relationship Id="rId1" Type="http://schemas.openxmlformats.org/officeDocument/2006/relationships/slideLayout" Target="../slideLayouts/slideLayout307.xml"/><Relationship Id="rId6" Type="http://schemas.openxmlformats.org/officeDocument/2006/relationships/slideLayout" Target="../slideLayouts/slideLayout312.xml"/><Relationship Id="rId5" Type="http://schemas.openxmlformats.org/officeDocument/2006/relationships/slideLayout" Target="../slideLayouts/slideLayout311.xml"/><Relationship Id="rId4" Type="http://schemas.openxmlformats.org/officeDocument/2006/relationships/slideLayout" Target="../slideLayouts/slideLayout3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image" Target="../media/image1.jpeg"/><Relationship Id="rId5" Type="http://schemas.openxmlformats.org/officeDocument/2006/relationships/slideLayout" Target="../slideLayouts/slideLayout64.xml"/><Relationship Id="rId10" Type="http://schemas.openxmlformats.org/officeDocument/2006/relationships/theme" Target="../theme/theme7.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8.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9.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66725" y="171450"/>
            <a:ext cx="8382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lgn="ctr">
              <a:spcAft>
                <a:spcPct val="40000"/>
              </a:spcAft>
              <a:defRPr/>
            </a:pPr>
            <a:endParaRPr lang="en-US" dirty="0">
              <a:latin typeface="Arial" charset="0"/>
              <a:ea typeface="ＭＳ Ｐゴシック" pitchFamily="34" charset="-128"/>
              <a:cs typeface="+mn-cs"/>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lgn="ctr">
              <a:spcAft>
                <a:spcPct val="40000"/>
              </a:spcAft>
              <a:defRPr/>
            </a:pPr>
            <a:endParaRPr lang="en-US" dirty="0">
              <a:latin typeface="Arial" charset="0"/>
              <a:ea typeface="ＭＳ Ｐゴシック" pitchFamily="34" charset="-128"/>
              <a:cs typeface="+mn-cs"/>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latin typeface="Arial" charset="0"/>
                <a:ea typeface="ＭＳ Ｐゴシック" pitchFamily="34" charset="-128"/>
                <a:cs typeface="+mn-cs"/>
              </a:defRPr>
            </a:lvl1pPr>
          </a:lstStyle>
          <a:p>
            <a:pPr>
              <a:defRPr/>
            </a:pPr>
            <a:endParaRPr lang="en-US"/>
          </a:p>
        </p:txBody>
      </p:sp>
      <p:sp>
        <p:nvSpPr>
          <p:cNvPr id="11" name="Rectangle 4"/>
          <p:cNvSpPr txBox="1">
            <a:spLocks noChangeArrowheads="1"/>
          </p:cNvSpPr>
          <p:nvPr/>
        </p:nvSpPr>
        <p:spPr bwMode="white">
          <a:xfrm>
            <a:off x="322263" y="6434138"/>
            <a:ext cx="457200" cy="228600"/>
          </a:xfrm>
          <a:prstGeom prst="rect">
            <a:avLst/>
          </a:prstGeom>
          <a:noFill/>
          <a:ln w="9525">
            <a:noFill/>
            <a:miter lim="800000"/>
            <a:headEnd/>
            <a:tailEnd/>
          </a:ln>
        </p:spPr>
        <p:txBody>
          <a:bodyPr lIns="0" tIns="0" rIns="0" bIns="0"/>
          <a:lstStyle>
            <a:lvl1pPr algn="l" eaLnBrk="0" hangingPunct="0">
              <a:spcAft>
                <a:spcPct val="0"/>
              </a:spcAft>
              <a:defRPr sz="1000">
                <a:solidFill>
                  <a:srgbClr val="FFFFFF"/>
                </a:solidFill>
              </a:defRPr>
            </a:lvl1pPr>
          </a:lstStyle>
          <a:p>
            <a:pPr>
              <a:defRPr/>
            </a:pPr>
            <a:fld id="{5FF5AF27-B340-494B-9412-27AB2E484A06}" type="slidenum">
              <a:rPr lang="en-US" smtClean="0">
                <a:latin typeface="Arial" charset="0"/>
                <a:ea typeface="ＭＳ Ｐゴシック" pitchFamily="34" charset="-128"/>
                <a:cs typeface="+mn-cs"/>
              </a:rPr>
              <a:pPr>
                <a:defRPr/>
              </a:pPr>
              <a:t>‹#›</a:t>
            </a:fld>
            <a:endParaRPr lang="en-US" dirty="0">
              <a:latin typeface="Arial" charset="0"/>
              <a:ea typeface="ＭＳ Ｐゴシック" pitchFamily="34" charset="-128"/>
              <a:cs typeface="+mn-cs"/>
            </a:endParaRPr>
          </a:p>
        </p:txBody>
      </p:sp>
      <p:sp>
        <p:nvSpPr>
          <p:cNvPr id="13" name="Date Placeholder 8"/>
          <p:cNvSpPr txBox="1">
            <a:spLocks/>
          </p:cNvSpPr>
          <p:nvPr/>
        </p:nvSpPr>
        <p:spPr bwMode="white">
          <a:xfrm>
            <a:off x="2971800" y="6324600"/>
            <a:ext cx="3200400" cy="365125"/>
          </a:xfrm>
          <a:prstGeom prst="rect">
            <a:avLst/>
          </a:prstGeom>
        </p:spPr>
        <p:txBody>
          <a:bodyPr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rPr dirty="0"/>
              <a:t>Confidential</a:t>
            </a:r>
          </a:p>
        </p:txBody>
      </p:sp>
    </p:spTree>
  </p:cSld>
  <p:clrMap bg1="lt1" tx1="dk1" bg2="lt2" tx2="dk2" accent1="accent1" accent2="accent2" accent3="accent3" accent4="accent4" accent5="accent5" accent6="accent6" hlink="hlink" folHlink="folHlink"/>
  <p:sldLayoutIdLst>
    <p:sldLayoutId id="2147496822" r:id="rId1"/>
    <p:sldLayoutId id="2147496699" r:id="rId2"/>
    <p:sldLayoutId id="2147496700" r:id="rId3"/>
    <p:sldLayoutId id="2147496823" r:id="rId4"/>
    <p:sldLayoutId id="2147496824" r:id="rId5"/>
    <p:sldLayoutId id="2147496701" r:id="rId6"/>
    <p:sldLayoutId id="2147496825" r:id="rId7"/>
    <p:sldLayoutId id="2147496826" r:id="rId8"/>
    <p:sldLayoutId id="2147496827" r:id="rId9"/>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S PGothic" charset="-128"/>
          <a:cs typeface="+mj-cs"/>
        </a:defRPr>
      </a:lvl1pPr>
      <a:lvl2pPr algn="l" rtl="0" eaLnBrk="0" fontAlgn="base" hangingPunct="0">
        <a:spcBef>
          <a:spcPct val="0"/>
        </a:spcBef>
        <a:spcAft>
          <a:spcPct val="0"/>
        </a:spcAft>
        <a:defRPr sz="2200" b="1">
          <a:solidFill>
            <a:srgbClr val="003D79"/>
          </a:solidFill>
          <a:latin typeface="Arial" charset="0"/>
          <a:ea typeface="MS PGothic" charset="-128"/>
        </a:defRPr>
      </a:lvl2pPr>
      <a:lvl3pPr algn="l" rtl="0" eaLnBrk="0" fontAlgn="base" hangingPunct="0">
        <a:spcBef>
          <a:spcPct val="0"/>
        </a:spcBef>
        <a:spcAft>
          <a:spcPct val="0"/>
        </a:spcAft>
        <a:defRPr sz="2200" b="1">
          <a:solidFill>
            <a:srgbClr val="003D79"/>
          </a:solidFill>
          <a:latin typeface="Arial" charset="0"/>
          <a:ea typeface="MS PGothic" charset="-128"/>
        </a:defRPr>
      </a:lvl3pPr>
      <a:lvl4pPr algn="l" rtl="0" eaLnBrk="0" fontAlgn="base" hangingPunct="0">
        <a:spcBef>
          <a:spcPct val="0"/>
        </a:spcBef>
        <a:spcAft>
          <a:spcPct val="0"/>
        </a:spcAft>
        <a:defRPr sz="2200" b="1">
          <a:solidFill>
            <a:srgbClr val="003D79"/>
          </a:solidFill>
          <a:latin typeface="Arial" charset="0"/>
          <a:ea typeface="MS PGothic" charset="-128"/>
        </a:defRPr>
      </a:lvl4pPr>
      <a:lvl5pPr algn="l" rtl="0" eaLnBrk="0" fontAlgn="base" hangingPunct="0">
        <a:spcBef>
          <a:spcPct val="0"/>
        </a:spcBef>
        <a:spcAft>
          <a:spcPct val="0"/>
        </a:spcAft>
        <a:defRPr sz="2200" b="1">
          <a:solidFill>
            <a:srgbClr val="003D79"/>
          </a:solidFill>
          <a:latin typeface="Arial" charset="0"/>
          <a:ea typeface="MS PGothic"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S PGothic" charset="-128"/>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S PGothic" charset="-128"/>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S PGothic" charset="-128"/>
        </a:defRPr>
      </a:lvl3pPr>
      <a:lvl4pPr marL="91440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4pPr>
      <a:lvl5pPr marL="120015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66725" y="171450"/>
            <a:ext cx="8382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0" name="Rectangle 4"/>
          <p:cNvSpPr>
            <a:spLocks noGrp="1" noChangeArrowheads="1"/>
          </p:cNvSpPr>
          <p:nvPr>
            <p:ph type="sldNum" sz="quarter" idx="4"/>
          </p:nvPr>
        </p:nvSpPr>
        <p:spPr bwMode="white">
          <a:xfrm>
            <a:off x="454025" y="644683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latin typeface="Arial" charset="0"/>
                <a:ea typeface="ＭＳ Ｐゴシック" pitchFamily="34" charset="-128"/>
                <a:cs typeface="+mn-cs"/>
              </a:defRPr>
            </a:lvl1pPr>
          </a:lstStyle>
          <a:p>
            <a:pPr>
              <a:defRPr/>
            </a:pPr>
            <a:fld id="{2B59911A-823B-4EED-8077-6310DA7AC421}" type="slidenum">
              <a:rPr lang="en-US"/>
              <a:pPr>
                <a:defRPr/>
              </a:pPr>
              <a:t>‹#›</a:t>
            </a:fld>
            <a:endParaRPr lang="en-US" dirty="0"/>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lgn="ctr">
              <a:spcAft>
                <a:spcPct val="40000"/>
              </a:spcAft>
              <a:defRPr/>
            </a:pPr>
            <a:endParaRPr lang="en-US" dirty="0">
              <a:latin typeface="Arial" charset="0"/>
              <a:ea typeface="ＭＳ Ｐゴシック" pitchFamily="34" charset="-128"/>
              <a:cs typeface="+mn-cs"/>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lgn="ctr">
              <a:spcAft>
                <a:spcPct val="40000"/>
              </a:spcAft>
              <a:defRPr/>
            </a:pPr>
            <a:endParaRPr lang="en-US" dirty="0">
              <a:latin typeface="Arial" charset="0"/>
              <a:ea typeface="ＭＳ Ｐゴシック" pitchFamily="34" charset="-128"/>
              <a:cs typeface="+mn-cs"/>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rgbClr val="333333"/>
                </a:solidFill>
                <a:latin typeface="Arial" charset="0"/>
                <a:ea typeface="ＭＳ Ｐゴシック" pitchFamily="34" charset="-128"/>
                <a:cs typeface="+mn-cs"/>
              </a:defRPr>
            </a:lvl1pPr>
          </a:lstStyle>
          <a:p>
            <a:pPr>
              <a:defRPr/>
            </a:pPr>
            <a:endParaRPr lang="en-US"/>
          </a:p>
        </p:txBody>
      </p:sp>
      <p:sp>
        <p:nvSpPr>
          <p:cNvPr id="9" name="Date Placeholder 8"/>
          <p:cNvSpPr>
            <a:spLocks noGrp="1"/>
          </p:cNvSpPr>
          <p:nvPr>
            <p:ph type="dt" sz="half" idx="2"/>
          </p:nvPr>
        </p:nvSpPr>
        <p:spPr bwMode="white">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a:solidFill>
                  <a:srgbClr val="FFFFFF"/>
                </a:solidFill>
                <a:latin typeface="+mn-lt"/>
                <a:ea typeface="+mn-ea"/>
                <a:cs typeface="+mn-cs"/>
              </a:defRPr>
            </a:lvl1pPr>
          </a:lstStyle>
          <a:p>
            <a:pPr>
              <a:defRPr/>
            </a:pPr>
            <a:r>
              <a:t>Confidential</a:t>
            </a:r>
            <a:endParaRPr dirty="0"/>
          </a:p>
        </p:txBody>
      </p:sp>
    </p:spTree>
  </p:cSld>
  <p:clrMap bg1="dk2" tx1="lt1" bg2="dk1" tx2="lt2" accent1="accent1" accent2="accent2" accent3="accent3" accent4="accent4" accent5="accent5" accent6="accent6" hlink="hlink" folHlink="folHlink"/>
  <p:sldLayoutIdLst>
    <p:sldLayoutId id="2147496771" r:id="rId1"/>
    <p:sldLayoutId id="2147496772" r:id="rId2"/>
    <p:sldLayoutId id="2147496773" r:id="rId3"/>
    <p:sldLayoutId id="2147496774" r:id="rId4"/>
    <p:sldLayoutId id="2147496775" r:id="rId5"/>
    <p:sldLayoutId id="2147496776" r:id="rId6"/>
    <p:sldLayoutId id="2147496777" r:id="rId7"/>
    <p:sldLayoutId id="2147496778" r:id="rId8"/>
    <p:sldLayoutId id="2147496779" r:id="rId9"/>
    <p:sldLayoutId id="2147496780" r:id="rId10"/>
    <p:sldLayoutId id="2147496781" r:id="rId11"/>
    <p:sldLayoutId id="2147496843" r:id="rId12"/>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S PGothic" charset="-128"/>
          <a:cs typeface="+mj-cs"/>
        </a:defRPr>
      </a:lvl1pPr>
      <a:lvl2pPr algn="l" rtl="0" eaLnBrk="0" fontAlgn="base" hangingPunct="0">
        <a:spcBef>
          <a:spcPct val="0"/>
        </a:spcBef>
        <a:spcAft>
          <a:spcPct val="0"/>
        </a:spcAft>
        <a:defRPr sz="2200" b="1">
          <a:solidFill>
            <a:srgbClr val="003D79"/>
          </a:solidFill>
          <a:latin typeface="Arial" charset="0"/>
          <a:ea typeface="MS PGothic" charset="-128"/>
        </a:defRPr>
      </a:lvl2pPr>
      <a:lvl3pPr algn="l" rtl="0" eaLnBrk="0" fontAlgn="base" hangingPunct="0">
        <a:spcBef>
          <a:spcPct val="0"/>
        </a:spcBef>
        <a:spcAft>
          <a:spcPct val="0"/>
        </a:spcAft>
        <a:defRPr sz="2200" b="1">
          <a:solidFill>
            <a:srgbClr val="003D79"/>
          </a:solidFill>
          <a:latin typeface="Arial" charset="0"/>
          <a:ea typeface="MS PGothic" charset="-128"/>
        </a:defRPr>
      </a:lvl3pPr>
      <a:lvl4pPr algn="l" rtl="0" eaLnBrk="0" fontAlgn="base" hangingPunct="0">
        <a:spcBef>
          <a:spcPct val="0"/>
        </a:spcBef>
        <a:spcAft>
          <a:spcPct val="0"/>
        </a:spcAft>
        <a:defRPr sz="2200" b="1">
          <a:solidFill>
            <a:srgbClr val="003D79"/>
          </a:solidFill>
          <a:latin typeface="Arial" charset="0"/>
          <a:ea typeface="MS PGothic" charset="-128"/>
        </a:defRPr>
      </a:lvl4pPr>
      <a:lvl5pPr algn="l" rtl="0" eaLnBrk="0" fontAlgn="base" hangingPunct="0">
        <a:spcBef>
          <a:spcPct val="0"/>
        </a:spcBef>
        <a:spcAft>
          <a:spcPct val="0"/>
        </a:spcAft>
        <a:defRPr sz="2200" b="1">
          <a:solidFill>
            <a:srgbClr val="003D79"/>
          </a:solidFill>
          <a:latin typeface="Arial" charset="0"/>
          <a:ea typeface="MS PGothic" charset="-128"/>
        </a:defRPr>
      </a:lvl5pPr>
      <a:lvl6pPr marL="457200" algn="l" rtl="0" fontAlgn="base">
        <a:spcBef>
          <a:spcPct val="0"/>
        </a:spcBef>
        <a:spcAft>
          <a:spcPct val="0"/>
        </a:spcAft>
        <a:defRPr sz="2200" b="1">
          <a:solidFill>
            <a:srgbClr val="003D79"/>
          </a:solidFill>
          <a:latin typeface="Arial" charset="0"/>
          <a:ea typeface="MS PGothic" charset="-128"/>
        </a:defRPr>
      </a:lvl6pPr>
      <a:lvl7pPr marL="914400" algn="l" rtl="0" fontAlgn="base">
        <a:spcBef>
          <a:spcPct val="0"/>
        </a:spcBef>
        <a:spcAft>
          <a:spcPct val="0"/>
        </a:spcAft>
        <a:defRPr sz="2200" b="1">
          <a:solidFill>
            <a:srgbClr val="003D79"/>
          </a:solidFill>
          <a:latin typeface="Arial" charset="0"/>
          <a:ea typeface="MS PGothic" charset="-128"/>
        </a:defRPr>
      </a:lvl7pPr>
      <a:lvl8pPr marL="1371600" algn="l" rtl="0" fontAlgn="base">
        <a:spcBef>
          <a:spcPct val="0"/>
        </a:spcBef>
        <a:spcAft>
          <a:spcPct val="0"/>
        </a:spcAft>
        <a:defRPr sz="2200" b="1">
          <a:solidFill>
            <a:srgbClr val="003D79"/>
          </a:solidFill>
          <a:latin typeface="Arial" charset="0"/>
          <a:ea typeface="MS PGothic" charset="-128"/>
        </a:defRPr>
      </a:lvl8pPr>
      <a:lvl9pPr marL="1828800" algn="l" rtl="0" fontAlgn="base">
        <a:spcBef>
          <a:spcPct val="0"/>
        </a:spcBef>
        <a:spcAft>
          <a:spcPct val="0"/>
        </a:spcAft>
        <a:defRPr sz="2200" b="1">
          <a:solidFill>
            <a:srgbClr val="003D79"/>
          </a:solidFill>
          <a:latin typeface="Arial" charset="0"/>
          <a:ea typeface="MS PGothic"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S PGothic" charset="-128"/>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S PGothic" charset="-128"/>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S PGothic" charset="-128"/>
        </a:defRPr>
      </a:lvl3pPr>
      <a:lvl4pPr marL="91440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4pPr>
      <a:lvl5pPr marL="120015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5pPr>
      <a:lvl6pPr marL="1657350" indent="-171450" algn="l" rtl="0" fontAlgn="base">
        <a:lnSpc>
          <a:spcPts val="2000"/>
        </a:lnSpc>
        <a:spcBef>
          <a:spcPts val="600"/>
        </a:spcBef>
        <a:spcAft>
          <a:spcPct val="0"/>
        </a:spcAft>
        <a:buClr>
          <a:srgbClr val="246978"/>
        </a:buClr>
        <a:buFont typeface="Arial" charset="0"/>
        <a:buChar char="­"/>
        <a:defRPr sz="1600">
          <a:solidFill>
            <a:srgbClr val="333333"/>
          </a:solidFill>
          <a:latin typeface="+mn-lt"/>
          <a:ea typeface="+mn-ea"/>
        </a:defRPr>
      </a:lvl6pPr>
      <a:lvl7pPr marL="2114550" indent="-171450" algn="l" rtl="0" fontAlgn="base">
        <a:lnSpc>
          <a:spcPts val="2000"/>
        </a:lnSpc>
        <a:spcBef>
          <a:spcPts val="600"/>
        </a:spcBef>
        <a:spcAft>
          <a:spcPct val="0"/>
        </a:spcAft>
        <a:buClr>
          <a:srgbClr val="246978"/>
        </a:buClr>
        <a:buFont typeface="Arial" charset="0"/>
        <a:buChar char="­"/>
        <a:defRPr sz="1600">
          <a:solidFill>
            <a:srgbClr val="333333"/>
          </a:solidFill>
          <a:latin typeface="+mn-lt"/>
          <a:ea typeface="+mn-ea"/>
        </a:defRPr>
      </a:lvl7pPr>
      <a:lvl8pPr marL="2571750" indent="-171450" algn="l" rtl="0" fontAlgn="base">
        <a:lnSpc>
          <a:spcPts val="2000"/>
        </a:lnSpc>
        <a:spcBef>
          <a:spcPts val="600"/>
        </a:spcBef>
        <a:spcAft>
          <a:spcPct val="0"/>
        </a:spcAft>
        <a:buClr>
          <a:srgbClr val="246978"/>
        </a:buClr>
        <a:buFont typeface="Arial" charset="0"/>
        <a:buChar char="­"/>
        <a:defRPr sz="1600">
          <a:solidFill>
            <a:srgbClr val="333333"/>
          </a:solidFill>
          <a:latin typeface="+mn-lt"/>
          <a:ea typeface="+mn-ea"/>
        </a:defRPr>
      </a:lvl8pPr>
      <a:lvl9pPr marL="3028950" indent="-171450" algn="l" rtl="0" fontAlgn="base">
        <a:lnSpc>
          <a:spcPts val="2000"/>
        </a:lnSpc>
        <a:spcBef>
          <a:spcPts val="600"/>
        </a:spcBef>
        <a:spcAft>
          <a:spcPct val="0"/>
        </a:spcAft>
        <a:buClr>
          <a:srgbClr val="246978"/>
        </a:buClr>
        <a:buFont typeface="Arial" charset="0"/>
        <a:buChar char="­"/>
        <a:defRPr sz="1600">
          <a:solidFill>
            <a:srgbClr val="33333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66725" y="171450"/>
            <a:ext cx="8382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0" name="Rectangle 4"/>
          <p:cNvSpPr>
            <a:spLocks noGrp="1" noChangeArrowheads="1"/>
          </p:cNvSpPr>
          <p:nvPr>
            <p:ph type="sldNum" sz="quarter" idx="4"/>
          </p:nvPr>
        </p:nvSpPr>
        <p:spPr bwMode="white">
          <a:xfrm>
            <a:off x="454025" y="644683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latin typeface="Arial" charset="0"/>
                <a:ea typeface="ＭＳ Ｐゴシック" pitchFamily="34" charset="-128"/>
                <a:cs typeface="+mn-cs"/>
              </a:defRPr>
            </a:lvl1pPr>
          </a:lstStyle>
          <a:p>
            <a:pPr>
              <a:defRPr/>
            </a:pPr>
            <a:fld id="{60D9FE39-D935-4F31-B6CE-D79AB6CE6EA8}" type="slidenum">
              <a:rPr lang="en-US"/>
              <a:pPr>
                <a:defRPr/>
              </a:pPr>
              <a:t>‹#›</a:t>
            </a:fld>
            <a:endParaRPr lang="en-US" dirty="0"/>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lgn="ctr">
              <a:spcAft>
                <a:spcPct val="40000"/>
              </a:spcAft>
              <a:defRPr/>
            </a:pPr>
            <a:endParaRPr lang="en-US" dirty="0">
              <a:latin typeface="Arial" charset="0"/>
              <a:ea typeface="ＭＳ Ｐゴシック" pitchFamily="34" charset="-128"/>
              <a:cs typeface="+mn-cs"/>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lgn="ctr">
              <a:spcAft>
                <a:spcPct val="40000"/>
              </a:spcAft>
              <a:defRPr/>
            </a:pPr>
            <a:endParaRPr lang="en-US" dirty="0">
              <a:latin typeface="Arial" charset="0"/>
              <a:ea typeface="ＭＳ Ｐゴシック" pitchFamily="34" charset="-128"/>
              <a:cs typeface="+mn-cs"/>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rgbClr val="333333"/>
                </a:solidFill>
                <a:latin typeface="Arial" charset="0"/>
                <a:ea typeface="ＭＳ Ｐゴシック" pitchFamily="34" charset="-128"/>
                <a:cs typeface="+mn-cs"/>
              </a:defRPr>
            </a:lvl1pPr>
          </a:lstStyle>
          <a:p>
            <a:pPr>
              <a:defRPr/>
            </a:pPr>
            <a:endParaRPr lang="en-US"/>
          </a:p>
        </p:txBody>
      </p:sp>
      <p:sp>
        <p:nvSpPr>
          <p:cNvPr id="9" name="Date Placeholder 8"/>
          <p:cNvSpPr>
            <a:spLocks noGrp="1"/>
          </p:cNvSpPr>
          <p:nvPr>
            <p:ph type="dt" sz="half" idx="2"/>
          </p:nvPr>
        </p:nvSpPr>
        <p:spPr bwMode="white">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a:solidFill>
                  <a:srgbClr val="FFFFFF"/>
                </a:solidFill>
                <a:latin typeface="+mn-lt"/>
                <a:ea typeface="+mn-ea"/>
                <a:cs typeface="+mn-cs"/>
              </a:defRPr>
            </a:lvl1pPr>
          </a:lstStyle>
          <a:p>
            <a:pPr>
              <a:defRPr/>
            </a:pPr>
            <a:r>
              <a:t>Confidential</a:t>
            </a:r>
            <a:endParaRPr dirty="0"/>
          </a:p>
        </p:txBody>
      </p:sp>
    </p:spTree>
  </p:cSld>
  <p:clrMap bg1="lt1" tx1="dk1" bg2="lt2" tx2="dk2" accent1="accent1" accent2="accent2" accent3="accent3" accent4="accent4" accent5="accent5" accent6="accent6" hlink="hlink" folHlink="folHlink"/>
  <p:sldLayoutIdLst>
    <p:sldLayoutId id="2147496844" r:id="rId1"/>
    <p:sldLayoutId id="2147496845" r:id="rId2"/>
    <p:sldLayoutId id="2147496846" r:id="rId3"/>
    <p:sldLayoutId id="2147496847" r:id="rId4"/>
    <p:sldLayoutId id="2147496848" r:id="rId5"/>
    <p:sldLayoutId id="2147496849" r:id="rId6"/>
  </p:sldLayoutIdLst>
  <p:transition>
    <p:fade/>
  </p:transition>
  <p:hf hdr="0" ftr="0"/>
  <p:txStyles>
    <p:titleStyle>
      <a:lvl1pPr algn="l" rtl="0" eaLnBrk="0" fontAlgn="base" hangingPunct="0">
        <a:spcBef>
          <a:spcPct val="0"/>
        </a:spcBef>
        <a:spcAft>
          <a:spcPct val="0"/>
        </a:spcAft>
        <a:defRPr sz="2200" b="1">
          <a:solidFill>
            <a:srgbClr val="003D79"/>
          </a:solidFill>
          <a:latin typeface="+mj-lt"/>
          <a:ea typeface="MS PGothic" charset="-128"/>
          <a:cs typeface="+mj-cs"/>
        </a:defRPr>
      </a:lvl1pPr>
      <a:lvl2pPr algn="l" rtl="0" eaLnBrk="0" fontAlgn="base" hangingPunct="0">
        <a:spcBef>
          <a:spcPct val="0"/>
        </a:spcBef>
        <a:spcAft>
          <a:spcPct val="0"/>
        </a:spcAft>
        <a:defRPr sz="2200" b="1">
          <a:solidFill>
            <a:srgbClr val="003D79"/>
          </a:solidFill>
          <a:latin typeface="Arial" charset="0"/>
          <a:ea typeface="MS PGothic" charset="-128"/>
        </a:defRPr>
      </a:lvl2pPr>
      <a:lvl3pPr algn="l" rtl="0" eaLnBrk="0" fontAlgn="base" hangingPunct="0">
        <a:spcBef>
          <a:spcPct val="0"/>
        </a:spcBef>
        <a:spcAft>
          <a:spcPct val="0"/>
        </a:spcAft>
        <a:defRPr sz="2200" b="1">
          <a:solidFill>
            <a:srgbClr val="003D79"/>
          </a:solidFill>
          <a:latin typeface="Arial" charset="0"/>
          <a:ea typeface="MS PGothic" charset="-128"/>
        </a:defRPr>
      </a:lvl3pPr>
      <a:lvl4pPr algn="l" rtl="0" eaLnBrk="0" fontAlgn="base" hangingPunct="0">
        <a:spcBef>
          <a:spcPct val="0"/>
        </a:spcBef>
        <a:spcAft>
          <a:spcPct val="0"/>
        </a:spcAft>
        <a:defRPr sz="2200" b="1">
          <a:solidFill>
            <a:srgbClr val="003D79"/>
          </a:solidFill>
          <a:latin typeface="Arial" charset="0"/>
          <a:ea typeface="MS PGothic" charset="-128"/>
        </a:defRPr>
      </a:lvl4pPr>
      <a:lvl5pPr algn="l" rtl="0" eaLnBrk="0" fontAlgn="base" hangingPunct="0">
        <a:spcBef>
          <a:spcPct val="0"/>
        </a:spcBef>
        <a:spcAft>
          <a:spcPct val="0"/>
        </a:spcAft>
        <a:defRPr sz="2200" b="1">
          <a:solidFill>
            <a:srgbClr val="003D79"/>
          </a:solidFill>
          <a:latin typeface="Arial" charset="0"/>
          <a:ea typeface="MS PGothic"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S PGothic" charset="-128"/>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S PGothic" charset="-128"/>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S PGothic" charset="-128"/>
        </a:defRPr>
      </a:lvl3pPr>
      <a:lvl4pPr marL="91440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4pPr>
      <a:lvl5pPr marL="120015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357188" y="171450"/>
            <a:ext cx="84915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lgn="ctr">
              <a:spcAft>
                <a:spcPct val="40000"/>
              </a:spcAft>
              <a:defRPr/>
            </a:pPr>
            <a:endParaRPr lang="en-US" dirty="0">
              <a:latin typeface="Arial" charset="0"/>
              <a:ea typeface="ＭＳ Ｐゴシック" pitchFamily="34" charset="-128"/>
              <a:cs typeface="+mn-cs"/>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lgn="ctr">
              <a:spcAft>
                <a:spcPct val="40000"/>
              </a:spcAft>
              <a:defRPr/>
            </a:pPr>
            <a:endParaRPr lang="en-US" dirty="0">
              <a:latin typeface="Arial" charset="0"/>
              <a:ea typeface="ＭＳ Ｐゴシック" pitchFamily="34" charset="-128"/>
              <a:cs typeface="+mn-cs"/>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rgbClr val="333333"/>
                </a:solidFill>
                <a:latin typeface="Arial" charset="0"/>
                <a:ea typeface="ＭＳ Ｐゴシック" pitchFamily="34" charset="-128"/>
                <a:cs typeface="+mn-cs"/>
              </a:defRPr>
            </a:lvl1pPr>
          </a:lstStyle>
          <a:p>
            <a:pPr>
              <a:defRPr/>
            </a:pPr>
            <a:endParaRPr lang="en-US"/>
          </a:p>
        </p:txBody>
      </p:sp>
      <p:sp>
        <p:nvSpPr>
          <p:cNvPr id="11" name="Rectangle 4"/>
          <p:cNvSpPr txBox="1">
            <a:spLocks noChangeArrowheads="1"/>
          </p:cNvSpPr>
          <p:nvPr/>
        </p:nvSpPr>
        <p:spPr bwMode="white">
          <a:xfrm>
            <a:off x="322263" y="6434138"/>
            <a:ext cx="457200" cy="228600"/>
          </a:xfrm>
          <a:prstGeom prst="rect">
            <a:avLst/>
          </a:prstGeom>
          <a:noFill/>
          <a:ln w="9525">
            <a:noFill/>
            <a:miter lim="800000"/>
            <a:headEnd/>
            <a:tailEnd/>
          </a:ln>
        </p:spPr>
        <p:txBody>
          <a:bodyPr lIns="0" tIns="0" rIns="0" bIns="0"/>
          <a:lstStyle>
            <a:lvl1pPr algn="l" eaLnBrk="0" hangingPunct="0">
              <a:spcAft>
                <a:spcPct val="0"/>
              </a:spcAft>
              <a:defRPr sz="1000">
                <a:solidFill>
                  <a:srgbClr val="FFFFFF"/>
                </a:solidFill>
              </a:defRPr>
            </a:lvl1pPr>
          </a:lstStyle>
          <a:p>
            <a:pPr>
              <a:defRPr/>
            </a:pPr>
            <a:fld id="{4CEAF1C8-5183-47F7-8922-3D1AC48F3D3A}" type="slidenum">
              <a:rPr lang="en-US" smtClean="0">
                <a:latin typeface="Arial" charset="0"/>
                <a:ea typeface="ＭＳ Ｐゴシック" pitchFamily="34" charset="-128"/>
                <a:cs typeface="+mn-cs"/>
              </a:rPr>
              <a:pPr>
                <a:defRPr/>
              </a:pPr>
              <a:t>‹#›</a:t>
            </a:fld>
            <a:endParaRPr lang="en-US" dirty="0">
              <a:latin typeface="Arial" charset="0"/>
              <a:ea typeface="ＭＳ Ｐゴシック" pitchFamily="34" charset="-128"/>
              <a:cs typeface="+mn-cs"/>
            </a:endParaRPr>
          </a:p>
        </p:txBody>
      </p:sp>
      <p:sp>
        <p:nvSpPr>
          <p:cNvPr id="13" name="Date Placeholder 8"/>
          <p:cNvSpPr txBox="1">
            <a:spLocks/>
          </p:cNvSpPr>
          <p:nvPr/>
        </p:nvSpPr>
        <p:spPr bwMode="white">
          <a:xfrm>
            <a:off x="2971800" y="6324600"/>
            <a:ext cx="3200400" cy="365125"/>
          </a:xfrm>
          <a:prstGeom prst="rect">
            <a:avLst/>
          </a:prstGeom>
        </p:spPr>
        <p:txBody>
          <a:bodyPr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rPr dirty="0"/>
              <a:t>Confidential</a:t>
            </a:r>
          </a:p>
        </p:txBody>
      </p:sp>
    </p:spTree>
  </p:cSld>
  <p:clrMap bg1="lt1" tx1="dk1" bg2="lt2" tx2="dk2" accent1="accent1" accent2="accent2" accent3="accent3" accent4="accent4" accent5="accent5" accent6="accent6" hlink="hlink" folHlink="folHlink"/>
  <p:sldLayoutIdLst>
    <p:sldLayoutId id="2147496850" r:id="rId1"/>
    <p:sldLayoutId id="2147496851" r:id="rId2"/>
    <p:sldLayoutId id="2147496852" r:id="rId3"/>
    <p:sldLayoutId id="2147496853" r:id="rId4"/>
    <p:sldLayoutId id="2147496854" r:id="rId5"/>
    <p:sldLayoutId id="2147496855" r:id="rId6"/>
    <p:sldLayoutId id="2147496856" r:id="rId7"/>
    <p:sldLayoutId id="2147496857" r:id="rId8"/>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S PGothic" charset="-128"/>
          <a:cs typeface="+mj-cs"/>
        </a:defRPr>
      </a:lvl1pPr>
      <a:lvl2pPr algn="l" rtl="0" eaLnBrk="0" fontAlgn="base" hangingPunct="0">
        <a:spcBef>
          <a:spcPct val="0"/>
        </a:spcBef>
        <a:spcAft>
          <a:spcPct val="0"/>
        </a:spcAft>
        <a:defRPr sz="2200" b="1">
          <a:solidFill>
            <a:srgbClr val="003D79"/>
          </a:solidFill>
          <a:latin typeface="Arial" charset="0"/>
          <a:ea typeface="MS PGothic" charset="-128"/>
        </a:defRPr>
      </a:lvl2pPr>
      <a:lvl3pPr algn="l" rtl="0" eaLnBrk="0" fontAlgn="base" hangingPunct="0">
        <a:spcBef>
          <a:spcPct val="0"/>
        </a:spcBef>
        <a:spcAft>
          <a:spcPct val="0"/>
        </a:spcAft>
        <a:defRPr sz="2200" b="1">
          <a:solidFill>
            <a:srgbClr val="003D79"/>
          </a:solidFill>
          <a:latin typeface="Arial" charset="0"/>
          <a:ea typeface="MS PGothic" charset="-128"/>
        </a:defRPr>
      </a:lvl3pPr>
      <a:lvl4pPr algn="l" rtl="0" eaLnBrk="0" fontAlgn="base" hangingPunct="0">
        <a:spcBef>
          <a:spcPct val="0"/>
        </a:spcBef>
        <a:spcAft>
          <a:spcPct val="0"/>
        </a:spcAft>
        <a:defRPr sz="2200" b="1">
          <a:solidFill>
            <a:srgbClr val="003D79"/>
          </a:solidFill>
          <a:latin typeface="Arial" charset="0"/>
          <a:ea typeface="MS PGothic" charset="-128"/>
        </a:defRPr>
      </a:lvl4pPr>
      <a:lvl5pPr algn="l" rtl="0" eaLnBrk="0" fontAlgn="base" hangingPunct="0">
        <a:spcBef>
          <a:spcPct val="0"/>
        </a:spcBef>
        <a:spcAft>
          <a:spcPct val="0"/>
        </a:spcAft>
        <a:defRPr sz="2200" b="1">
          <a:solidFill>
            <a:srgbClr val="003D79"/>
          </a:solidFill>
          <a:latin typeface="Arial" charset="0"/>
          <a:ea typeface="MS PGothic" charset="-128"/>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rgbClr val="00709E"/>
        </a:buClr>
        <a:buSzPct val="115000"/>
        <a:buFont typeface="Wingdings" pitchFamily="2" charset="2"/>
        <a:buChar char="§"/>
        <a:defRPr sz="2000" b="1">
          <a:solidFill>
            <a:srgbClr val="333333"/>
          </a:solidFill>
          <a:latin typeface="+mn-lt"/>
          <a:ea typeface="MS PGothic" charset="-128"/>
          <a:cs typeface="+mn-cs"/>
        </a:defRPr>
      </a:lvl1pPr>
      <a:lvl2pPr marL="400050" indent="-171450" algn="l" rtl="0" eaLnBrk="0" fontAlgn="base" hangingPunct="0">
        <a:lnSpc>
          <a:spcPts val="2200"/>
        </a:lnSpc>
        <a:spcBef>
          <a:spcPts val="800"/>
        </a:spcBef>
        <a:spcAft>
          <a:spcPct val="0"/>
        </a:spcAft>
        <a:buClr>
          <a:srgbClr val="00709E"/>
        </a:buClr>
        <a:buSzPct val="110000"/>
        <a:buFont typeface="Times" pitchFamily="18" charset="0"/>
        <a:buChar char="•"/>
        <a:defRPr>
          <a:solidFill>
            <a:srgbClr val="333333"/>
          </a:solidFill>
          <a:latin typeface="+mn-lt"/>
          <a:ea typeface="MS PGothic" charset="-128"/>
        </a:defRPr>
      </a:lvl2pPr>
      <a:lvl3pPr marL="628650" indent="-171450" algn="l" rtl="0" eaLnBrk="0" fontAlgn="base" hangingPunct="0">
        <a:lnSpc>
          <a:spcPts val="2000"/>
        </a:lnSpc>
        <a:spcBef>
          <a:spcPts val="600"/>
        </a:spcBef>
        <a:spcAft>
          <a:spcPct val="0"/>
        </a:spcAft>
        <a:buClr>
          <a:srgbClr val="00709E"/>
        </a:buClr>
        <a:buSzPct val="110000"/>
        <a:buFont typeface="Arial" pitchFamily="34" charset="0"/>
        <a:buChar char="•"/>
        <a:defRPr sz="1600">
          <a:solidFill>
            <a:srgbClr val="333333"/>
          </a:solidFill>
          <a:latin typeface="+mn-lt"/>
          <a:ea typeface="MS PGothic" charset="-128"/>
        </a:defRPr>
      </a:lvl3pPr>
      <a:lvl4pPr marL="914400" indent="-171450" algn="l" rtl="0" eaLnBrk="0" fontAlgn="base" hangingPunct="0">
        <a:lnSpc>
          <a:spcPts val="2000"/>
        </a:lnSpc>
        <a:spcBef>
          <a:spcPts val="600"/>
        </a:spcBef>
        <a:spcAft>
          <a:spcPct val="0"/>
        </a:spcAft>
        <a:buClr>
          <a:srgbClr val="00709E"/>
        </a:buClr>
        <a:buSzPct val="110000"/>
        <a:buFont typeface="Arial" pitchFamily="34" charset="0"/>
        <a:buChar char="•"/>
        <a:defRPr sz="1600">
          <a:solidFill>
            <a:srgbClr val="333333"/>
          </a:solidFill>
          <a:latin typeface="+mn-lt"/>
          <a:ea typeface="MS PGothic" charset="-128"/>
        </a:defRPr>
      </a:lvl4pPr>
      <a:lvl5pPr marL="1200150" indent="-171450" algn="l" rtl="0" eaLnBrk="0" fontAlgn="base" hangingPunct="0">
        <a:lnSpc>
          <a:spcPts val="2000"/>
        </a:lnSpc>
        <a:spcBef>
          <a:spcPts val="600"/>
        </a:spcBef>
        <a:spcAft>
          <a:spcPct val="0"/>
        </a:spcAft>
        <a:buClr>
          <a:srgbClr val="00709E"/>
        </a:buClr>
        <a:buSzPct val="110000"/>
        <a:buFont typeface="Arial" pitchFamily="34" charset="0"/>
        <a:buChar char="•"/>
        <a:defRPr sz="1600">
          <a:solidFill>
            <a:srgbClr val="333333"/>
          </a:solidFill>
          <a:latin typeface="+mn-lt"/>
          <a:ea typeface="MS PGothic" charset="-128"/>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357188" y="171450"/>
            <a:ext cx="84915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lgn="ctr">
              <a:spcAft>
                <a:spcPct val="40000"/>
              </a:spcAft>
              <a:defRPr/>
            </a:pPr>
            <a:endParaRPr lang="en-US" dirty="0">
              <a:latin typeface="Arial" charset="0"/>
              <a:ea typeface="ＭＳ Ｐゴシック" pitchFamily="34" charset="-128"/>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lgn="ctr">
              <a:spcAft>
                <a:spcPct val="40000"/>
              </a:spcAft>
              <a:defRPr/>
            </a:pPr>
            <a:endParaRPr lang="en-US" dirty="0">
              <a:latin typeface="Arial" charset="0"/>
              <a:ea typeface="ＭＳ Ｐゴシック" pitchFamily="34" charset="-128"/>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rgbClr val="333333"/>
                </a:solidFill>
                <a:latin typeface="Arial" charset="0"/>
                <a:ea typeface="ＭＳ Ｐゴシック" pitchFamily="34" charset="-128"/>
                <a:cs typeface="Arial" pitchFamily="34" charset="0"/>
              </a:defRPr>
            </a:lvl1pPr>
          </a:lstStyle>
          <a:p>
            <a:pPr>
              <a:defRPr/>
            </a:pPr>
            <a:endParaRPr lang="en-US"/>
          </a:p>
        </p:txBody>
      </p:sp>
      <p:sp>
        <p:nvSpPr>
          <p:cNvPr id="11" name="Rectangle 4"/>
          <p:cNvSpPr txBox="1">
            <a:spLocks noChangeArrowheads="1"/>
          </p:cNvSpPr>
          <p:nvPr/>
        </p:nvSpPr>
        <p:spPr bwMode="white">
          <a:xfrm>
            <a:off x="322263" y="6434138"/>
            <a:ext cx="457200" cy="228600"/>
          </a:xfrm>
          <a:prstGeom prst="rect">
            <a:avLst/>
          </a:prstGeom>
          <a:noFill/>
          <a:ln w="9525">
            <a:noFill/>
            <a:miter lim="800000"/>
            <a:headEnd/>
            <a:tailEnd/>
          </a:ln>
        </p:spPr>
        <p:txBody>
          <a:bodyPr lIns="0" tIns="0" rIns="0" bIns="0"/>
          <a:lstStyle>
            <a:lvl1pPr algn="l" eaLnBrk="0" hangingPunct="0">
              <a:spcAft>
                <a:spcPct val="0"/>
              </a:spcAft>
              <a:defRPr sz="1000">
                <a:solidFill>
                  <a:srgbClr val="FFFFFF"/>
                </a:solidFill>
              </a:defRPr>
            </a:lvl1pPr>
          </a:lstStyle>
          <a:p>
            <a:pPr>
              <a:defRPr/>
            </a:pPr>
            <a:fld id="{54AF5919-5601-45F3-9208-3F704F0703BC}" type="slidenum">
              <a:rPr lang="en-US" smtClean="0">
                <a:latin typeface="Arial" charset="0"/>
                <a:ea typeface="ＭＳ Ｐゴシック" pitchFamily="34" charset="-128"/>
              </a:rPr>
              <a:pPr>
                <a:defRPr/>
              </a:pPr>
              <a:t>‹#›</a:t>
            </a:fld>
            <a:endParaRPr lang="en-US" dirty="0">
              <a:latin typeface="Arial" charset="0"/>
              <a:ea typeface="ＭＳ Ｐゴシック" pitchFamily="34" charset="-128"/>
            </a:endParaRPr>
          </a:p>
        </p:txBody>
      </p:sp>
      <p:sp>
        <p:nvSpPr>
          <p:cNvPr id="13" name="Date Placeholder 8"/>
          <p:cNvSpPr txBox="1">
            <a:spLocks/>
          </p:cNvSpPr>
          <p:nvPr/>
        </p:nvSpPr>
        <p:spPr bwMode="white">
          <a:xfrm>
            <a:off x="2971800" y="6324600"/>
            <a:ext cx="3200400" cy="365125"/>
          </a:xfrm>
          <a:prstGeom prst="rect">
            <a:avLst/>
          </a:prstGeom>
        </p:spPr>
        <p:txBody>
          <a:bodyPr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rPr dirty="0"/>
              <a:t>Confidential</a:t>
            </a:r>
          </a:p>
        </p:txBody>
      </p:sp>
    </p:spTree>
  </p:cSld>
  <p:clrMap bg1="lt1" tx1="dk1" bg2="lt2" tx2="dk2" accent1="accent1" accent2="accent2" accent3="accent3" accent4="accent4" accent5="accent5" accent6="accent6" hlink="hlink" folHlink="folHlink"/>
  <p:sldLayoutIdLst>
    <p:sldLayoutId id="2147496858" r:id="rId1"/>
    <p:sldLayoutId id="2147496859" r:id="rId2"/>
    <p:sldLayoutId id="2147496860" r:id="rId3"/>
    <p:sldLayoutId id="2147496861" r:id="rId4"/>
    <p:sldLayoutId id="2147496862" r:id="rId5"/>
    <p:sldLayoutId id="2147496863" r:id="rId6"/>
    <p:sldLayoutId id="2147496864" r:id="rId7"/>
    <p:sldLayoutId id="2147496865" r:id="rId8"/>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S PGothic" charset="-128"/>
          <a:cs typeface="+mj-cs"/>
        </a:defRPr>
      </a:lvl1pPr>
      <a:lvl2pPr algn="l" rtl="0" eaLnBrk="0" fontAlgn="base" hangingPunct="0">
        <a:spcBef>
          <a:spcPct val="0"/>
        </a:spcBef>
        <a:spcAft>
          <a:spcPct val="0"/>
        </a:spcAft>
        <a:defRPr sz="2200" b="1">
          <a:solidFill>
            <a:srgbClr val="003D79"/>
          </a:solidFill>
          <a:latin typeface="Arial" charset="0"/>
          <a:ea typeface="MS PGothic" charset="-128"/>
        </a:defRPr>
      </a:lvl2pPr>
      <a:lvl3pPr algn="l" rtl="0" eaLnBrk="0" fontAlgn="base" hangingPunct="0">
        <a:spcBef>
          <a:spcPct val="0"/>
        </a:spcBef>
        <a:spcAft>
          <a:spcPct val="0"/>
        </a:spcAft>
        <a:defRPr sz="2200" b="1">
          <a:solidFill>
            <a:srgbClr val="003D79"/>
          </a:solidFill>
          <a:latin typeface="Arial" charset="0"/>
          <a:ea typeface="MS PGothic" charset="-128"/>
        </a:defRPr>
      </a:lvl3pPr>
      <a:lvl4pPr algn="l" rtl="0" eaLnBrk="0" fontAlgn="base" hangingPunct="0">
        <a:spcBef>
          <a:spcPct val="0"/>
        </a:spcBef>
        <a:spcAft>
          <a:spcPct val="0"/>
        </a:spcAft>
        <a:defRPr sz="2200" b="1">
          <a:solidFill>
            <a:srgbClr val="003D79"/>
          </a:solidFill>
          <a:latin typeface="Arial" charset="0"/>
          <a:ea typeface="MS PGothic" charset="-128"/>
        </a:defRPr>
      </a:lvl4pPr>
      <a:lvl5pPr algn="l" rtl="0" eaLnBrk="0" fontAlgn="base" hangingPunct="0">
        <a:spcBef>
          <a:spcPct val="0"/>
        </a:spcBef>
        <a:spcAft>
          <a:spcPct val="0"/>
        </a:spcAft>
        <a:defRPr sz="2200" b="1">
          <a:solidFill>
            <a:srgbClr val="003D79"/>
          </a:solidFill>
          <a:latin typeface="Arial" charset="0"/>
          <a:ea typeface="MS PGothic" charset="-128"/>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rgbClr val="00709E"/>
        </a:buClr>
        <a:buSzPct val="115000"/>
        <a:buFont typeface="Wingdings" pitchFamily="2" charset="2"/>
        <a:buChar char="§"/>
        <a:defRPr sz="2000" b="1">
          <a:solidFill>
            <a:srgbClr val="333333"/>
          </a:solidFill>
          <a:latin typeface="+mn-lt"/>
          <a:ea typeface="MS PGothic" charset="-128"/>
          <a:cs typeface="+mn-cs"/>
        </a:defRPr>
      </a:lvl1pPr>
      <a:lvl2pPr marL="400050" indent="-171450" algn="l" rtl="0" eaLnBrk="0" fontAlgn="base" hangingPunct="0">
        <a:lnSpc>
          <a:spcPts val="2200"/>
        </a:lnSpc>
        <a:spcBef>
          <a:spcPts val="800"/>
        </a:spcBef>
        <a:spcAft>
          <a:spcPct val="0"/>
        </a:spcAft>
        <a:buClr>
          <a:srgbClr val="00709E"/>
        </a:buClr>
        <a:buSzPct val="110000"/>
        <a:buFont typeface="Times" pitchFamily="18" charset="0"/>
        <a:buChar char="•"/>
        <a:defRPr>
          <a:solidFill>
            <a:srgbClr val="333333"/>
          </a:solidFill>
          <a:latin typeface="+mn-lt"/>
          <a:ea typeface="MS PGothic" charset="-128"/>
        </a:defRPr>
      </a:lvl2pPr>
      <a:lvl3pPr marL="628650" indent="-171450" algn="l" rtl="0" eaLnBrk="0" fontAlgn="base" hangingPunct="0">
        <a:lnSpc>
          <a:spcPts val="2000"/>
        </a:lnSpc>
        <a:spcBef>
          <a:spcPts val="600"/>
        </a:spcBef>
        <a:spcAft>
          <a:spcPct val="0"/>
        </a:spcAft>
        <a:buClr>
          <a:srgbClr val="00709E"/>
        </a:buClr>
        <a:buSzPct val="110000"/>
        <a:buFont typeface="Arial" pitchFamily="34" charset="0"/>
        <a:buChar char="•"/>
        <a:defRPr sz="1600">
          <a:solidFill>
            <a:srgbClr val="333333"/>
          </a:solidFill>
          <a:latin typeface="+mn-lt"/>
          <a:ea typeface="MS PGothic" charset="-128"/>
        </a:defRPr>
      </a:lvl3pPr>
      <a:lvl4pPr marL="914400" indent="-171450" algn="l" rtl="0" eaLnBrk="0" fontAlgn="base" hangingPunct="0">
        <a:lnSpc>
          <a:spcPts val="2000"/>
        </a:lnSpc>
        <a:spcBef>
          <a:spcPts val="600"/>
        </a:spcBef>
        <a:spcAft>
          <a:spcPct val="0"/>
        </a:spcAft>
        <a:buClr>
          <a:srgbClr val="00709E"/>
        </a:buClr>
        <a:buSzPct val="110000"/>
        <a:buFont typeface="Arial" pitchFamily="34" charset="0"/>
        <a:buChar char="•"/>
        <a:defRPr sz="1600">
          <a:solidFill>
            <a:srgbClr val="333333"/>
          </a:solidFill>
          <a:latin typeface="+mn-lt"/>
          <a:ea typeface="MS PGothic" charset="-128"/>
        </a:defRPr>
      </a:lvl4pPr>
      <a:lvl5pPr marL="1200150" indent="-171450" algn="l" rtl="0" eaLnBrk="0" fontAlgn="base" hangingPunct="0">
        <a:lnSpc>
          <a:spcPts val="2000"/>
        </a:lnSpc>
        <a:spcBef>
          <a:spcPts val="600"/>
        </a:spcBef>
        <a:spcAft>
          <a:spcPct val="0"/>
        </a:spcAft>
        <a:buClr>
          <a:srgbClr val="00709E"/>
        </a:buClr>
        <a:buSzPct val="110000"/>
        <a:buFont typeface="Arial" pitchFamily="34" charset="0"/>
        <a:buChar char="•"/>
        <a:defRPr sz="1600">
          <a:solidFill>
            <a:srgbClr val="333333"/>
          </a:solidFill>
          <a:latin typeface="+mn-lt"/>
          <a:ea typeface="MS PGothic" charset="-128"/>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66725" y="171450"/>
            <a:ext cx="8382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sz="1600" dirty="0">
              <a:solidFill>
                <a:srgbClr val="333333"/>
              </a:solidFill>
              <a:latin typeface="Arial" charset="0"/>
              <a:ea typeface="ＭＳ Ｐゴシック"/>
              <a:cs typeface="Arial" charset="0"/>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sz="1600" dirty="0">
              <a:solidFill>
                <a:srgbClr val="333333"/>
              </a:solidFill>
              <a:latin typeface="Arial" charset="0"/>
              <a:ea typeface="ＭＳ Ｐゴシック"/>
              <a:cs typeface="Arial" charset="0"/>
            </a:endParaRPr>
          </a:p>
        </p:txBody>
      </p:sp>
      <p:sp>
        <p:nvSpPr>
          <p:cNvPr id="11" name="Rectangle 4"/>
          <p:cNvSpPr txBox="1">
            <a:spLocks noChangeArrowheads="1"/>
          </p:cNvSpPr>
          <p:nvPr/>
        </p:nvSpPr>
        <p:spPr bwMode="white">
          <a:xfrm>
            <a:off x="454025" y="6446838"/>
            <a:ext cx="457200" cy="228600"/>
          </a:xfrm>
          <a:prstGeom prst="rect">
            <a:avLst/>
          </a:prstGeom>
          <a:noFill/>
          <a:ln w="9525">
            <a:noFill/>
            <a:miter lim="800000"/>
            <a:headEnd/>
            <a:tailEnd/>
          </a:ln>
        </p:spPr>
        <p:txBody>
          <a:bodyPr lIns="0" tIns="0" rIns="0" bIns="0"/>
          <a:lstStyle>
            <a:lvl1pPr algn="l" eaLnBrk="0" hangingPunct="0">
              <a:spcAft>
                <a:spcPct val="0"/>
              </a:spcAft>
              <a:defRPr sz="1000">
                <a:solidFill>
                  <a:srgbClr val="FFFFFF"/>
                </a:solidFill>
              </a:defRPr>
            </a:lvl1pPr>
          </a:lstStyle>
          <a:p>
            <a:pPr>
              <a:defRPr/>
            </a:pPr>
            <a:fld id="{E3A28A84-EDE5-48A2-BCEB-AB901A3B8036}" type="slidenum">
              <a:rPr lang="en-US" smtClean="0">
                <a:latin typeface="Arial" charset="0"/>
                <a:ea typeface="ＭＳ Ｐゴシック" pitchFamily="34" charset="-128"/>
                <a:cs typeface="Arial" charset="0"/>
              </a:rPr>
              <a:pPr>
                <a:defRPr/>
              </a:pPr>
              <a:t>‹#›</a:t>
            </a:fld>
            <a:endParaRPr lang="en-US" dirty="0">
              <a:latin typeface="Arial" charset="0"/>
              <a:ea typeface="ＭＳ Ｐゴシック" pitchFamily="34" charset="-128"/>
              <a:cs typeface="Arial" charset="0"/>
            </a:endParaRPr>
          </a:p>
        </p:txBody>
      </p:sp>
      <p:sp>
        <p:nvSpPr>
          <p:cNvPr id="9" name="TextBox 8"/>
          <p:cNvSpPr txBox="1"/>
          <p:nvPr/>
        </p:nvSpPr>
        <p:spPr>
          <a:xfrm>
            <a:off x="685800" y="6288088"/>
            <a:ext cx="7315200" cy="461962"/>
          </a:xfrm>
          <a:prstGeom prst="rect">
            <a:avLst/>
          </a:prstGeom>
          <a:noFill/>
        </p:spPr>
        <p:txBody>
          <a:bodyPr>
            <a:spAutoFit/>
          </a:bodyPr>
          <a:lstStyle/>
          <a:p>
            <a:pPr>
              <a:defRPr/>
            </a:pPr>
            <a:r>
              <a:rPr lang="en-US" sz="800" dirty="0">
                <a:solidFill>
                  <a:srgbClr val="FFFFFF"/>
                </a:solidFill>
                <a:latin typeface="Arial" charset="0"/>
                <a:ea typeface="ＭＳ Ｐゴシック"/>
                <a:cs typeface="Arial" charset="0"/>
              </a:rPr>
              <a:t>Copyright © 2010 VMware, Inc. All rights reserved. This product is protected by U.S. and international copyright and intellectual property laws. VMware products are covered by one or more patents listed at </a:t>
            </a:r>
            <a:r>
              <a:rPr lang="en-US" sz="800" u="sng" dirty="0">
                <a:solidFill>
                  <a:srgbClr val="FFFFFF"/>
                </a:solidFill>
                <a:latin typeface="Arial" charset="0"/>
                <a:ea typeface="ＭＳ Ｐゴシック"/>
                <a:cs typeface="Arial" charset="0"/>
              </a:rPr>
              <a:t>http://www.vmware.com/go/patents</a:t>
            </a:r>
            <a:r>
              <a:rPr lang="en-US" sz="800" dirty="0">
                <a:solidFill>
                  <a:srgbClr val="FFFFFF"/>
                </a:solidFill>
                <a:latin typeface="Arial" charset="0"/>
                <a:ea typeface="ＭＳ Ｐゴシック"/>
                <a:cs typeface="Arial" charset="0"/>
              </a:rPr>
              <a:t>. VMware is a registered trademark or trademark of VMware, Inc. in the United States and/or other jurisdictions. All other marks and names mentioned herein may be trademarks of their respective companies.</a:t>
            </a:r>
            <a:endParaRPr lang="en-US" sz="800" dirty="0">
              <a:solidFill>
                <a:srgbClr val="FFFFFF"/>
              </a:solidFill>
              <a:latin typeface="Arial"/>
              <a:ea typeface="ＭＳ Ｐゴシック"/>
              <a:cs typeface="Arial" charset="0"/>
            </a:endParaRPr>
          </a:p>
        </p:txBody>
      </p:sp>
    </p:spTree>
  </p:cSld>
  <p:clrMap bg1="lt1" tx1="dk1" bg2="lt2" tx2="dk2" accent1="accent1" accent2="accent2" accent3="accent3" accent4="accent4" accent5="accent5" accent6="accent6" hlink="hlink" folHlink="folHlink"/>
  <p:sldLayoutIdLst>
    <p:sldLayoutId id="2147496866" r:id="rId1"/>
    <p:sldLayoutId id="2147496867" r:id="rId2"/>
    <p:sldLayoutId id="2147496868" r:id="rId3"/>
    <p:sldLayoutId id="2147496869" r:id="rId4"/>
    <p:sldLayoutId id="2147496870" r:id="rId5"/>
    <p:sldLayoutId id="2147496871" r:id="rId6"/>
    <p:sldLayoutId id="2147496872" r:id="rId7"/>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S PGothic" charset="-128"/>
          <a:cs typeface="+mj-cs"/>
        </a:defRPr>
      </a:lvl1pPr>
      <a:lvl2pPr algn="l" rtl="0" eaLnBrk="0" fontAlgn="base" hangingPunct="0">
        <a:spcBef>
          <a:spcPct val="0"/>
        </a:spcBef>
        <a:spcAft>
          <a:spcPct val="0"/>
        </a:spcAft>
        <a:defRPr sz="2200" b="1">
          <a:solidFill>
            <a:srgbClr val="003D79"/>
          </a:solidFill>
          <a:latin typeface="Arial" charset="0"/>
          <a:ea typeface="MS PGothic" charset="-128"/>
        </a:defRPr>
      </a:lvl2pPr>
      <a:lvl3pPr algn="l" rtl="0" eaLnBrk="0" fontAlgn="base" hangingPunct="0">
        <a:spcBef>
          <a:spcPct val="0"/>
        </a:spcBef>
        <a:spcAft>
          <a:spcPct val="0"/>
        </a:spcAft>
        <a:defRPr sz="2200" b="1">
          <a:solidFill>
            <a:srgbClr val="003D79"/>
          </a:solidFill>
          <a:latin typeface="Arial" charset="0"/>
          <a:ea typeface="MS PGothic" charset="-128"/>
        </a:defRPr>
      </a:lvl3pPr>
      <a:lvl4pPr algn="l" rtl="0" eaLnBrk="0" fontAlgn="base" hangingPunct="0">
        <a:spcBef>
          <a:spcPct val="0"/>
        </a:spcBef>
        <a:spcAft>
          <a:spcPct val="0"/>
        </a:spcAft>
        <a:defRPr sz="2200" b="1">
          <a:solidFill>
            <a:srgbClr val="003D79"/>
          </a:solidFill>
          <a:latin typeface="Arial" charset="0"/>
          <a:ea typeface="MS PGothic" charset="-128"/>
        </a:defRPr>
      </a:lvl4pPr>
      <a:lvl5pPr algn="l" rtl="0" eaLnBrk="0" fontAlgn="base" hangingPunct="0">
        <a:spcBef>
          <a:spcPct val="0"/>
        </a:spcBef>
        <a:spcAft>
          <a:spcPct val="0"/>
        </a:spcAft>
        <a:defRPr sz="2200" b="1">
          <a:solidFill>
            <a:srgbClr val="003D79"/>
          </a:solidFill>
          <a:latin typeface="Arial" charset="0"/>
          <a:ea typeface="MS PGothic" charset="-128"/>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S PGothic" charset="-128"/>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S PGothic" charset="-128"/>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S PGothic" charset="-128"/>
        </a:defRPr>
      </a:lvl3pPr>
      <a:lvl4pPr marL="91440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4pPr>
      <a:lvl5pPr marL="120015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66725" y="171450"/>
            <a:ext cx="8382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lgn="ctr">
              <a:spcAft>
                <a:spcPct val="40000"/>
              </a:spcAft>
              <a:defRPr/>
            </a:pPr>
            <a:endParaRPr lang="en-US" dirty="0">
              <a:latin typeface="Arial" charset="0"/>
              <a:ea typeface="ＭＳ Ｐゴシック" pitchFamily="34" charset="-128"/>
              <a:cs typeface="+mn-cs"/>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lgn="ctr">
              <a:spcAft>
                <a:spcPct val="40000"/>
              </a:spcAft>
              <a:defRPr/>
            </a:pPr>
            <a:endParaRPr lang="en-US" dirty="0">
              <a:latin typeface="Arial" charset="0"/>
              <a:ea typeface="ＭＳ Ｐゴシック" pitchFamily="34" charset="-128"/>
              <a:cs typeface="+mn-cs"/>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rgbClr val="333333"/>
                </a:solidFill>
                <a:latin typeface="Arial" charset="0"/>
                <a:ea typeface="ＭＳ Ｐゴシック" pitchFamily="34" charset="-128"/>
                <a:cs typeface="+mn-cs"/>
              </a:defRPr>
            </a:lvl1pPr>
          </a:lstStyle>
          <a:p>
            <a:pPr>
              <a:defRPr/>
            </a:pPr>
            <a:endParaRPr lang="en-US"/>
          </a:p>
        </p:txBody>
      </p:sp>
      <p:sp>
        <p:nvSpPr>
          <p:cNvPr id="11" name="Rectangle 4"/>
          <p:cNvSpPr txBox="1">
            <a:spLocks noChangeArrowheads="1"/>
          </p:cNvSpPr>
          <p:nvPr/>
        </p:nvSpPr>
        <p:spPr bwMode="white">
          <a:xfrm>
            <a:off x="322263" y="6434138"/>
            <a:ext cx="457200" cy="228600"/>
          </a:xfrm>
          <a:prstGeom prst="rect">
            <a:avLst/>
          </a:prstGeom>
          <a:noFill/>
          <a:ln w="9525">
            <a:noFill/>
            <a:miter lim="800000"/>
            <a:headEnd/>
            <a:tailEnd/>
          </a:ln>
        </p:spPr>
        <p:txBody>
          <a:bodyPr lIns="0" tIns="0" rIns="0" bIns="0"/>
          <a:lstStyle>
            <a:lvl1pPr algn="l" eaLnBrk="0" hangingPunct="0">
              <a:spcAft>
                <a:spcPct val="0"/>
              </a:spcAft>
              <a:defRPr sz="1000">
                <a:solidFill>
                  <a:srgbClr val="FFFFFF"/>
                </a:solidFill>
              </a:defRPr>
            </a:lvl1pPr>
          </a:lstStyle>
          <a:p>
            <a:pPr>
              <a:defRPr/>
            </a:pPr>
            <a:fld id="{1145DEE7-13A5-410C-A70F-F5E3919F6E58}" type="slidenum">
              <a:rPr lang="en-US" smtClean="0">
                <a:latin typeface="Arial" charset="0"/>
                <a:ea typeface="ＭＳ Ｐゴシック" pitchFamily="34" charset="-128"/>
                <a:cs typeface="+mn-cs"/>
              </a:rPr>
              <a:pPr>
                <a:defRPr/>
              </a:pPr>
              <a:t>‹#›</a:t>
            </a:fld>
            <a:endParaRPr lang="en-US" dirty="0">
              <a:latin typeface="Arial" charset="0"/>
              <a:ea typeface="ＭＳ Ｐゴシック" pitchFamily="34" charset="-128"/>
              <a:cs typeface="+mn-cs"/>
            </a:endParaRPr>
          </a:p>
        </p:txBody>
      </p:sp>
      <p:sp>
        <p:nvSpPr>
          <p:cNvPr id="13" name="Date Placeholder 8"/>
          <p:cNvSpPr txBox="1">
            <a:spLocks/>
          </p:cNvSpPr>
          <p:nvPr/>
        </p:nvSpPr>
        <p:spPr bwMode="white">
          <a:xfrm>
            <a:off x="2971800" y="6324600"/>
            <a:ext cx="3200400" cy="365125"/>
          </a:xfrm>
          <a:prstGeom prst="rect">
            <a:avLst/>
          </a:prstGeom>
        </p:spPr>
        <p:txBody>
          <a:bodyPr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rPr dirty="0"/>
              <a:t>Confidential</a:t>
            </a:r>
          </a:p>
        </p:txBody>
      </p:sp>
    </p:spTree>
  </p:cSld>
  <p:clrMap bg1="lt1" tx1="dk1" bg2="lt2" tx2="dk2" accent1="accent1" accent2="accent2" accent3="accent3" accent4="accent4" accent5="accent5" accent6="accent6" hlink="hlink" folHlink="folHlink"/>
  <p:sldLayoutIdLst>
    <p:sldLayoutId id="2147496873" r:id="rId1"/>
    <p:sldLayoutId id="2147496782" r:id="rId2"/>
    <p:sldLayoutId id="2147496783" r:id="rId3"/>
    <p:sldLayoutId id="2147496874" r:id="rId4"/>
    <p:sldLayoutId id="2147496875" r:id="rId5"/>
    <p:sldLayoutId id="2147496784" r:id="rId6"/>
    <p:sldLayoutId id="2147496876" r:id="rId7"/>
    <p:sldLayoutId id="2147496877" r:id="rId8"/>
    <p:sldLayoutId id="2147496878" r:id="rId9"/>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S PGothic" charset="-128"/>
          <a:cs typeface="+mj-cs"/>
        </a:defRPr>
      </a:lvl1pPr>
      <a:lvl2pPr algn="l" rtl="0" eaLnBrk="0" fontAlgn="base" hangingPunct="0">
        <a:spcBef>
          <a:spcPct val="0"/>
        </a:spcBef>
        <a:spcAft>
          <a:spcPct val="0"/>
        </a:spcAft>
        <a:defRPr sz="2200" b="1">
          <a:solidFill>
            <a:srgbClr val="003D79"/>
          </a:solidFill>
          <a:latin typeface="Arial" charset="0"/>
          <a:ea typeface="MS PGothic" charset="-128"/>
        </a:defRPr>
      </a:lvl2pPr>
      <a:lvl3pPr algn="l" rtl="0" eaLnBrk="0" fontAlgn="base" hangingPunct="0">
        <a:spcBef>
          <a:spcPct val="0"/>
        </a:spcBef>
        <a:spcAft>
          <a:spcPct val="0"/>
        </a:spcAft>
        <a:defRPr sz="2200" b="1">
          <a:solidFill>
            <a:srgbClr val="003D79"/>
          </a:solidFill>
          <a:latin typeface="Arial" charset="0"/>
          <a:ea typeface="MS PGothic" charset="-128"/>
        </a:defRPr>
      </a:lvl3pPr>
      <a:lvl4pPr algn="l" rtl="0" eaLnBrk="0" fontAlgn="base" hangingPunct="0">
        <a:spcBef>
          <a:spcPct val="0"/>
        </a:spcBef>
        <a:spcAft>
          <a:spcPct val="0"/>
        </a:spcAft>
        <a:defRPr sz="2200" b="1">
          <a:solidFill>
            <a:srgbClr val="003D79"/>
          </a:solidFill>
          <a:latin typeface="Arial" charset="0"/>
          <a:ea typeface="MS PGothic" charset="-128"/>
        </a:defRPr>
      </a:lvl4pPr>
      <a:lvl5pPr algn="l" rtl="0" eaLnBrk="0" fontAlgn="base" hangingPunct="0">
        <a:spcBef>
          <a:spcPct val="0"/>
        </a:spcBef>
        <a:spcAft>
          <a:spcPct val="0"/>
        </a:spcAft>
        <a:defRPr sz="2200" b="1">
          <a:solidFill>
            <a:srgbClr val="003D79"/>
          </a:solidFill>
          <a:latin typeface="Arial" charset="0"/>
          <a:ea typeface="MS PGothic"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S PGothic" charset="-128"/>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S PGothic" charset="-128"/>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S PGothic" charset="-128"/>
        </a:defRPr>
      </a:lvl3pPr>
      <a:lvl4pPr marL="91440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4pPr>
      <a:lvl5pPr marL="120015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66725" y="171450"/>
            <a:ext cx="8382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0" name="Rectangle 4"/>
          <p:cNvSpPr>
            <a:spLocks noGrp="1" noChangeArrowheads="1"/>
          </p:cNvSpPr>
          <p:nvPr>
            <p:ph type="sldNum" sz="quarter" idx="4"/>
          </p:nvPr>
        </p:nvSpPr>
        <p:spPr bwMode="white">
          <a:xfrm>
            <a:off x="454025" y="644683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latin typeface="Arial" charset="0"/>
                <a:ea typeface="ＭＳ Ｐゴシック" pitchFamily="34" charset="-128"/>
                <a:cs typeface="+mn-cs"/>
              </a:defRPr>
            </a:lvl1pPr>
          </a:lstStyle>
          <a:p>
            <a:pPr>
              <a:defRPr/>
            </a:pPr>
            <a:fld id="{BC0F9204-C902-447A-8391-7238E2D59981}" type="slidenum">
              <a:rPr lang="en-US"/>
              <a:pPr>
                <a:defRPr/>
              </a:pPr>
              <a:t>‹#›</a:t>
            </a:fld>
            <a:endParaRPr lang="en-US" dirty="0"/>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lgn="ctr">
              <a:spcAft>
                <a:spcPct val="40000"/>
              </a:spcAft>
              <a:defRPr/>
            </a:pPr>
            <a:endParaRPr lang="en-US" dirty="0">
              <a:latin typeface="Arial" charset="0"/>
              <a:ea typeface="ＭＳ Ｐゴシック" pitchFamily="34" charset="-128"/>
              <a:cs typeface="+mn-cs"/>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lgn="ctr">
              <a:spcAft>
                <a:spcPct val="40000"/>
              </a:spcAft>
              <a:defRPr/>
            </a:pPr>
            <a:endParaRPr lang="en-US" dirty="0">
              <a:latin typeface="Arial" charset="0"/>
              <a:ea typeface="ＭＳ Ｐゴシック" pitchFamily="34" charset="-128"/>
              <a:cs typeface="+mn-cs"/>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rgbClr val="333333"/>
                </a:solidFill>
                <a:latin typeface="Arial" charset="0"/>
                <a:ea typeface="ＭＳ Ｐゴシック" pitchFamily="34" charset="-128"/>
                <a:cs typeface="+mn-cs"/>
              </a:defRPr>
            </a:lvl1pPr>
          </a:lstStyle>
          <a:p>
            <a:pPr>
              <a:defRPr/>
            </a:pPr>
            <a:endParaRPr lang="en-US"/>
          </a:p>
        </p:txBody>
      </p:sp>
      <p:sp>
        <p:nvSpPr>
          <p:cNvPr id="9" name="Date Placeholder 8"/>
          <p:cNvSpPr>
            <a:spLocks noGrp="1"/>
          </p:cNvSpPr>
          <p:nvPr>
            <p:ph type="dt" sz="half" idx="2"/>
          </p:nvPr>
        </p:nvSpPr>
        <p:spPr bwMode="white">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a:solidFill>
                  <a:srgbClr val="FFFFFF"/>
                </a:solidFill>
                <a:latin typeface="+mn-lt"/>
                <a:ea typeface="+mn-ea"/>
                <a:cs typeface="+mn-cs"/>
              </a:defRPr>
            </a:lvl1pPr>
          </a:lstStyle>
          <a:p>
            <a:pPr>
              <a:defRPr/>
            </a:pPr>
            <a:r>
              <a:t>Confidential</a:t>
            </a:r>
            <a:endParaRPr dirty="0"/>
          </a:p>
        </p:txBody>
      </p:sp>
    </p:spTree>
  </p:cSld>
  <p:clrMap bg1="dk2" tx1="lt1" bg2="dk1" tx2="lt2" accent1="accent1" accent2="accent2" accent3="accent3" accent4="accent4" accent5="accent5" accent6="accent6" hlink="hlink" folHlink="folHlink"/>
  <p:sldLayoutIdLst>
    <p:sldLayoutId id="2147496785" r:id="rId1"/>
    <p:sldLayoutId id="2147496786" r:id="rId2"/>
    <p:sldLayoutId id="2147496787" r:id="rId3"/>
    <p:sldLayoutId id="2147496788" r:id="rId4"/>
    <p:sldLayoutId id="2147496789" r:id="rId5"/>
    <p:sldLayoutId id="2147496790" r:id="rId6"/>
    <p:sldLayoutId id="2147496791" r:id="rId7"/>
    <p:sldLayoutId id="2147496792" r:id="rId8"/>
    <p:sldLayoutId id="2147496793" r:id="rId9"/>
    <p:sldLayoutId id="2147496794" r:id="rId10"/>
    <p:sldLayoutId id="2147496795" r:id="rId11"/>
  </p:sldLayoutIdLst>
  <p:transition>
    <p:fade/>
  </p:transition>
  <p:hf hdr="0" ftr="0"/>
  <p:txStyles>
    <p:titleStyle>
      <a:lvl1pPr algn="l" rtl="0" eaLnBrk="0" fontAlgn="base" hangingPunct="0">
        <a:spcBef>
          <a:spcPct val="0"/>
        </a:spcBef>
        <a:spcAft>
          <a:spcPct val="0"/>
        </a:spcAft>
        <a:defRPr sz="2200" b="1">
          <a:solidFill>
            <a:srgbClr val="003D79"/>
          </a:solidFill>
          <a:latin typeface="+mj-lt"/>
          <a:ea typeface="MS PGothic" charset="-128"/>
          <a:cs typeface="+mj-cs"/>
        </a:defRPr>
      </a:lvl1pPr>
      <a:lvl2pPr algn="l" rtl="0" eaLnBrk="0" fontAlgn="base" hangingPunct="0">
        <a:spcBef>
          <a:spcPct val="0"/>
        </a:spcBef>
        <a:spcAft>
          <a:spcPct val="0"/>
        </a:spcAft>
        <a:defRPr sz="2200" b="1">
          <a:solidFill>
            <a:srgbClr val="003D79"/>
          </a:solidFill>
          <a:latin typeface="Arial" charset="0"/>
          <a:ea typeface="MS PGothic" charset="-128"/>
        </a:defRPr>
      </a:lvl2pPr>
      <a:lvl3pPr algn="l" rtl="0" eaLnBrk="0" fontAlgn="base" hangingPunct="0">
        <a:spcBef>
          <a:spcPct val="0"/>
        </a:spcBef>
        <a:spcAft>
          <a:spcPct val="0"/>
        </a:spcAft>
        <a:defRPr sz="2200" b="1">
          <a:solidFill>
            <a:srgbClr val="003D79"/>
          </a:solidFill>
          <a:latin typeface="Arial" charset="0"/>
          <a:ea typeface="MS PGothic" charset="-128"/>
        </a:defRPr>
      </a:lvl3pPr>
      <a:lvl4pPr algn="l" rtl="0" eaLnBrk="0" fontAlgn="base" hangingPunct="0">
        <a:spcBef>
          <a:spcPct val="0"/>
        </a:spcBef>
        <a:spcAft>
          <a:spcPct val="0"/>
        </a:spcAft>
        <a:defRPr sz="2200" b="1">
          <a:solidFill>
            <a:srgbClr val="003D79"/>
          </a:solidFill>
          <a:latin typeface="Arial" charset="0"/>
          <a:ea typeface="MS PGothic" charset="-128"/>
        </a:defRPr>
      </a:lvl4pPr>
      <a:lvl5pPr algn="l" rtl="0" eaLnBrk="0" fontAlgn="base" hangingPunct="0">
        <a:spcBef>
          <a:spcPct val="0"/>
        </a:spcBef>
        <a:spcAft>
          <a:spcPct val="0"/>
        </a:spcAft>
        <a:defRPr sz="2200" b="1">
          <a:solidFill>
            <a:srgbClr val="003D79"/>
          </a:solidFill>
          <a:latin typeface="Arial" charset="0"/>
          <a:ea typeface="MS PGothic" charset="-128"/>
        </a:defRPr>
      </a:lvl5pPr>
      <a:lvl6pPr marL="457200" algn="l" rtl="0" fontAlgn="base">
        <a:spcBef>
          <a:spcPct val="0"/>
        </a:spcBef>
        <a:spcAft>
          <a:spcPct val="0"/>
        </a:spcAft>
        <a:defRPr sz="2200" b="1">
          <a:solidFill>
            <a:srgbClr val="003D79"/>
          </a:solidFill>
          <a:latin typeface="Arial" charset="0"/>
          <a:ea typeface="MS PGothic" charset="-128"/>
        </a:defRPr>
      </a:lvl6pPr>
      <a:lvl7pPr marL="914400" algn="l" rtl="0" fontAlgn="base">
        <a:spcBef>
          <a:spcPct val="0"/>
        </a:spcBef>
        <a:spcAft>
          <a:spcPct val="0"/>
        </a:spcAft>
        <a:defRPr sz="2200" b="1">
          <a:solidFill>
            <a:srgbClr val="003D79"/>
          </a:solidFill>
          <a:latin typeface="Arial" charset="0"/>
          <a:ea typeface="MS PGothic" charset="-128"/>
        </a:defRPr>
      </a:lvl7pPr>
      <a:lvl8pPr marL="1371600" algn="l" rtl="0" fontAlgn="base">
        <a:spcBef>
          <a:spcPct val="0"/>
        </a:spcBef>
        <a:spcAft>
          <a:spcPct val="0"/>
        </a:spcAft>
        <a:defRPr sz="2200" b="1">
          <a:solidFill>
            <a:srgbClr val="003D79"/>
          </a:solidFill>
          <a:latin typeface="Arial" charset="0"/>
          <a:ea typeface="MS PGothic" charset="-128"/>
        </a:defRPr>
      </a:lvl8pPr>
      <a:lvl9pPr marL="1828800" algn="l" rtl="0" fontAlgn="base">
        <a:spcBef>
          <a:spcPct val="0"/>
        </a:spcBef>
        <a:spcAft>
          <a:spcPct val="0"/>
        </a:spcAft>
        <a:defRPr sz="2200" b="1">
          <a:solidFill>
            <a:srgbClr val="003D79"/>
          </a:solidFill>
          <a:latin typeface="Arial" charset="0"/>
          <a:ea typeface="MS PGothic"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S PGothic" charset="-128"/>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S PGothic" charset="-128"/>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S PGothic" charset="-128"/>
        </a:defRPr>
      </a:lvl3pPr>
      <a:lvl4pPr marL="91440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4pPr>
      <a:lvl5pPr marL="120015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5pPr>
      <a:lvl6pPr marL="1657350" indent="-171450" algn="l" rtl="0" fontAlgn="base">
        <a:lnSpc>
          <a:spcPts val="2000"/>
        </a:lnSpc>
        <a:spcBef>
          <a:spcPts val="600"/>
        </a:spcBef>
        <a:spcAft>
          <a:spcPct val="0"/>
        </a:spcAft>
        <a:buClr>
          <a:srgbClr val="246978"/>
        </a:buClr>
        <a:buFont typeface="Arial" charset="0"/>
        <a:buChar char="­"/>
        <a:defRPr sz="1600">
          <a:solidFill>
            <a:srgbClr val="333333"/>
          </a:solidFill>
          <a:latin typeface="+mn-lt"/>
          <a:ea typeface="+mn-ea"/>
        </a:defRPr>
      </a:lvl6pPr>
      <a:lvl7pPr marL="2114550" indent="-171450" algn="l" rtl="0" fontAlgn="base">
        <a:lnSpc>
          <a:spcPts val="2000"/>
        </a:lnSpc>
        <a:spcBef>
          <a:spcPts val="600"/>
        </a:spcBef>
        <a:spcAft>
          <a:spcPct val="0"/>
        </a:spcAft>
        <a:buClr>
          <a:srgbClr val="246978"/>
        </a:buClr>
        <a:buFont typeface="Arial" charset="0"/>
        <a:buChar char="­"/>
        <a:defRPr sz="1600">
          <a:solidFill>
            <a:srgbClr val="333333"/>
          </a:solidFill>
          <a:latin typeface="+mn-lt"/>
          <a:ea typeface="+mn-ea"/>
        </a:defRPr>
      </a:lvl7pPr>
      <a:lvl8pPr marL="2571750" indent="-171450" algn="l" rtl="0" fontAlgn="base">
        <a:lnSpc>
          <a:spcPts val="2000"/>
        </a:lnSpc>
        <a:spcBef>
          <a:spcPts val="600"/>
        </a:spcBef>
        <a:spcAft>
          <a:spcPct val="0"/>
        </a:spcAft>
        <a:buClr>
          <a:srgbClr val="246978"/>
        </a:buClr>
        <a:buFont typeface="Arial" charset="0"/>
        <a:buChar char="­"/>
        <a:defRPr sz="1600">
          <a:solidFill>
            <a:srgbClr val="333333"/>
          </a:solidFill>
          <a:latin typeface="+mn-lt"/>
          <a:ea typeface="+mn-ea"/>
        </a:defRPr>
      </a:lvl8pPr>
      <a:lvl9pPr marL="3028950" indent="-171450" algn="l" rtl="0" fontAlgn="base">
        <a:lnSpc>
          <a:spcPts val="2000"/>
        </a:lnSpc>
        <a:spcBef>
          <a:spcPts val="600"/>
        </a:spcBef>
        <a:spcAft>
          <a:spcPct val="0"/>
        </a:spcAft>
        <a:buClr>
          <a:srgbClr val="246978"/>
        </a:buClr>
        <a:buFont typeface="Arial" charset="0"/>
        <a:buChar char="­"/>
        <a:defRPr sz="1600">
          <a:solidFill>
            <a:srgbClr val="33333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66725" y="171450"/>
            <a:ext cx="8382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sz="1600" dirty="0">
              <a:solidFill>
                <a:srgbClr val="333333"/>
              </a:solidFill>
              <a:latin typeface="Arial" charset="0"/>
              <a:ea typeface="ＭＳ Ｐゴシック"/>
              <a:cs typeface="Arial" charset="0"/>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sz="1600" dirty="0">
              <a:solidFill>
                <a:srgbClr val="333333"/>
              </a:solidFill>
              <a:latin typeface="Arial" charset="0"/>
              <a:ea typeface="ＭＳ Ｐゴシック"/>
              <a:cs typeface="Arial" charset="0"/>
            </a:endParaRPr>
          </a:p>
        </p:txBody>
      </p:sp>
      <p:sp>
        <p:nvSpPr>
          <p:cNvPr id="11" name="Rectangle 4"/>
          <p:cNvSpPr txBox="1">
            <a:spLocks noChangeArrowheads="1"/>
          </p:cNvSpPr>
          <p:nvPr/>
        </p:nvSpPr>
        <p:spPr bwMode="white">
          <a:xfrm>
            <a:off x="454025" y="6446838"/>
            <a:ext cx="457200" cy="228600"/>
          </a:xfrm>
          <a:prstGeom prst="rect">
            <a:avLst/>
          </a:prstGeom>
          <a:noFill/>
          <a:ln w="9525">
            <a:noFill/>
            <a:miter lim="800000"/>
            <a:headEnd/>
            <a:tailEnd/>
          </a:ln>
        </p:spPr>
        <p:txBody>
          <a:bodyPr lIns="0" tIns="0" rIns="0" bIns="0"/>
          <a:lstStyle>
            <a:lvl1pPr algn="l" eaLnBrk="0" hangingPunct="0">
              <a:spcAft>
                <a:spcPct val="0"/>
              </a:spcAft>
              <a:defRPr sz="1000">
                <a:solidFill>
                  <a:srgbClr val="FFFFFF"/>
                </a:solidFill>
              </a:defRPr>
            </a:lvl1pPr>
          </a:lstStyle>
          <a:p>
            <a:pPr>
              <a:defRPr/>
            </a:pPr>
            <a:fld id="{58FA08C1-4A5D-4CD4-AFB4-AE3601C910AA}" type="slidenum">
              <a:rPr lang="en-US" smtClean="0">
                <a:latin typeface="Arial" charset="0"/>
                <a:ea typeface="ＭＳ Ｐゴシック" pitchFamily="34" charset="-128"/>
                <a:cs typeface="Arial" charset="0"/>
              </a:rPr>
              <a:pPr>
                <a:defRPr/>
              </a:pPr>
              <a:t>‹#›</a:t>
            </a:fld>
            <a:endParaRPr lang="en-US" dirty="0">
              <a:latin typeface="Arial" charset="0"/>
              <a:ea typeface="ＭＳ Ｐゴシック" pitchFamily="34" charset="-128"/>
              <a:cs typeface="Arial" charset="0"/>
            </a:endParaRPr>
          </a:p>
        </p:txBody>
      </p:sp>
      <p:sp>
        <p:nvSpPr>
          <p:cNvPr id="9" name="TextBox 8"/>
          <p:cNvSpPr txBox="1"/>
          <p:nvPr/>
        </p:nvSpPr>
        <p:spPr>
          <a:xfrm>
            <a:off x="685800" y="6288088"/>
            <a:ext cx="7315200" cy="461962"/>
          </a:xfrm>
          <a:prstGeom prst="rect">
            <a:avLst/>
          </a:prstGeom>
          <a:noFill/>
        </p:spPr>
        <p:txBody>
          <a:bodyPr>
            <a:spAutoFit/>
          </a:bodyPr>
          <a:lstStyle/>
          <a:p>
            <a:pPr>
              <a:defRPr/>
            </a:pPr>
            <a:r>
              <a:rPr lang="en-US" sz="800" dirty="0">
                <a:solidFill>
                  <a:srgbClr val="FFFFFF"/>
                </a:solidFill>
                <a:latin typeface="Arial" charset="0"/>
                <a:ea typeface="ＭＳ Ｐゴシック"/>
                <a:cs typeface="Arial" charset="0"/>
              </a:rPr>
              <a:t>Copyright © 2010 VMware, Inc. All rights reserved. This product is protected by U.S. and international copyright and intellectual property laws. VMware products are covered by one or more patents listed at </a:t>
            </a:r>
            <a:r>
              <a:rPr lang="en-US" sz="800" u="sng" dirty="0">
                <a:solidFill>
                  <a:srgbClr val="FFFFFF"/>
                </a:solidFill>
                <a:latin typeface="Arial" charset="0"/>
                <a:ea typeface="ＭＳ Ｐゴシック"/>
                <a:cs typeface="Arial" charset="0"/>
              </a:rPr>
              <a:t>http://www.vmware.com/go/patents</a:t>
            </a:r>
            <a:r>
              <a:rPr lang="en-US" sz="800" dirty="0">
                <a:solidFill>
                  <a:srgbClr val="FFFFFF"/>
                </a:solidFill>
                <a:latin typeface="Arial" charset="0"/>
                <a:ea typeface="ＭＳ Ｐゴシック"/>
                <a:cs typeface="Arial" charset="0"/>
              </a:rPr>
              <a:t>. VMware is a registered trademark or trademark of VMware, Inc. in the United States and/or other jurisdictions. All other marks and names mentioned herein may be trademarks of their respective companies.</a:t>
            </a:r>
            <a:endParaRPr lang="en-US" sz="800" dirty="0">
              <a:solidFill>
                <a:srgbClr val="FFFFFF"/>
              </a:solidFill>
              <a:latin typeface="Arial"/>
              <a:ea typeface="ＭＳ Ｐゴシック"/>
              <a:cs typeface="Arial" charset="0"/>
            </a:endParaRPr>
          </a:p>
        </p:txBody>
      </p:sp>
    </p:spTree>
  </p:cSld>
  <p:clrMap bg1="lt1" tx1="dk1" bg2="lt2" tx2="dk2" accent1="accent1" accent2="accent2" accent3="accent3" accent4="accent4" accent5="accent5" accent6="accent6" hlink="hlink" folHlink="folHlink"/>
  <p:sldLayoutIdLst>
    <p:sldLayoutId id="2147496879" r:id="rId1"/>
    <p:sldLayoutId id="2147496880" r:id="rId2"/>
    <p:sldLayoutId id="2147496881" r:id="rId3"/>
    <p:sldLayoutId id="2147496882" r:id="rId4"/>
    <p:sldLayoutId id="2147496883" r:id="rId5"/>
    <p:sldLayoutId id="2147496884" r:id="rId6"/>
    <p:sldLayoutId id="2147496885" r:id="rId7"/>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S PGothic" charset="-128"/>
          <a:cs typeface="+mj-cs"/>
        </a:defRPr>
      </a:lvl1pPr>
      <a:lvl2pPr algn="l" rtl="0" eaLnBrk="0" fontAlgn="base" hangingPunct="0">
        <a:spcBef>
          <a:spcPct val="0"/>
        </a:spcBef>
        <a:spcAft>
          <a:spcPct val="0"/>
        </a:spcAft>
        <a:defRPr sz="2200" b="1">
          <a:solidFill>
            <a:srgbClr val="003D79"/>
          </a:solidFill>
          <a:latin typeface="Arial" charset="0"/>
          <a:ea typeface="MS PGothic" charset="-128"/>
        </a:defRPr>
      </a:lvl2pPr>
      <a:lvl3pPr algn="l" rtl="0" eaLnBrk="0" fontAlgn="base" hangingPunct="0">
        <a:spcBef>
          <a:spcPct val="0"/>
        </a:spcBef>
        <a:spcAft>
          <a:spcPct val="0"/>
        </a:spcAft>
        <a:defRPr sz="2200" b="1">
          <a:solidFill>
            <a:srgbClr val="003D79"/>
          </a:solidFill>
          <a:latin typeface="Arial" charset="0"/>
          <a:ea typeface="MS PGothic" charset="-128"/>
        </a:defRPr>
      </a:lvl3pPr>
      <a:lvl4pPr algn="l" rtl="0" eaLnBrk="0" fontAlgn="base" hangingPunct="0">
        <a:spcBef>
          <a:spcPct val="0"/>
        </a:spcBef>
        <a:spcAft>
          <a:spcPct val="0"/>
        </a:spcAft>
        <a:defRPr sz="2200" b="1">
          <a:solidFill>
            <a:srgbClr val="003D79"/>
          </a:solidFill>
          <a:latin typeface="Arial" charset="0"/>
          <a:ea typeface="MS PGothic" charset="-128"/>
        </a:defRPr>
      </a:lvl4pPr>
      <a:lvl5pPr algn="l" rtl="0" eaLnBrk="0" fontAlgn="base" hangingPunct="0">
        <a:spcBef>
          <a:spcPct val="0"/>
        </a:spcBef>
        <a:spcAft>
          <a:spcPct val="0"/>
        </a:spcAft>
        <a:defRPr sz="2200" b="1">
          <a:solidFill>
            <a:srgbClr val="003D79"/>
          </a:solidFill>
          <a:latin typeface="Arial" charset="0"/>
          <a:ea typeface="MS PGothic" charset="-128"/>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S PGothic" charset="-128"/>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S PGothic" charset="-128"/>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S PGothic" charset="-128"/>
        </a:defRPr>
      </a:lvl3pPr>
      <a:lvl4pPr marL="91440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4pPr>
      <a:lvl5pPr marL="120015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81000" y="171450"/>
            <a:ext cx="8382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81000"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0" name="Rectangle 4"/>
          <p:cNvSpPr>
            <a:spLocks noGrp="1" noChangeArrowheads="1"/>
          </p:cNvSpPr>
          <p:nvPr>
            <p:ph type="sldNum" sz="quarter" idx="4"/>
          </p:nvPr>
        </p:nvSpPr>
        <p:spPr bwMode="auto">
          <a:xfrm>
            <a:off x="368300" y="644683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latin typeface="Arial" pitchFamily="-65" charset="0"/>
                <a:ea typeface="ＭＳ Ｐゴシック" pitchFamily="34" charset="-128"/>
                <a:cs typeface="Arial" pitchFamily="-65" charset="0"/>
              </a:defRPr>
            </a:lvl1pPr>
          </a:lstStyle>
          <a:p>
            <a:pPr>
              <a:defRPr/>
            </a:pPr>
            <a:fld id="{9AD167B7-FBB2-4741-A791-1D957160FD29}" type="slidenum">
              <a:rPr lang="en-US"/>
              <a:pPr>
                <a:defRPr/>
              </a:pPr>
              <a:t>‹#›</a:t>
            </a:fld>
            <a:endParaRPr lang="en-US" dirty="0"/>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sz="1600">
              <a:solidFill>
                <a:srgbClr val="FFFFFF"/>
              </a:solidFill>
              <a:latin typeface="Arial" pitchFamily="-65" charset="0"/>
              <a:ea typeface="ＭＳ Ｐゴシック" pitchFamily="34" charset="-128"/>
              <a:cs typeface="Arial" pitchFamily="-65" charset="0"/>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sz="1600">
              <a:solidFill>
                <a:srgbClr val="FFFFFF"/>
              </a:solidFill>
              <a:latin typeface="Arial" pitchFamily="-65" charset="0"/>
              <a:ea typeface="ＭＳ Ｐゴシック" pitchFamily="34" charset="-128"/>
              <a:cs typeface="Arial" pitchFamily="-65" charset="0"/>
            </a:endParaRPr>
          </a:p>
        </p:txBody>
      </p:sp>
      <p:sp>
        <p:nvSpPr>
          <p:cNvPr id="70665" name="Rectangle 9"/>
          <p:cNvSpPr>
            <a:spLocks noGrp="1" noChangeArrowheads="1"/>
          </p:cNvSpPr>
          <p:nvPr>
            <p:ph type="ftr" sz="quarter" idx="3"/>
          </p:nvPr>
        </p:nvSpPr>
        <p:spPr bwMode="auto">
          <a:xfrm>
            <a:off x="381000"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rgbClr val="FFFFFF"/>
                </a:solidFill>
                <a:latin typeface="Arial" pitchFamily="-65" charset="0"/>
                <a:ea typeface="ＭＳ Ｐゴシック" pitchFamily="34" charset="-128"/>
                <a:cs typeface="Arial" pitchFamily="-65" charset="0"/>
              </a:defRPr>
            </a:lvl1pPr>
          </a:lstStyle>
          <a:p>
            <a:pPr>
              <a:defRPr/>
            </a:pPr>
            <a:endParaRPr lang="en-US"/>
          </a:p>
        </p:txBody>
      </p:sp>
      <p:sp>
        <p:nvSpPr>
          <p:cNvPr id="9" name="TextBox 8"/>
          <p:cNvSpPr txBox="1"/>
          <p:nvPr/>
        </p:nvSpPr>
        <p:spPr>
          <a:xfrm>
            <a:off x="914400" y="6400800"/>
            <a:ext cx="7315200" cy="246063"/>
          </a:xfrm>
          <a:prstGeom prst="rect">
            <a:avLst/>
          </a:prstGeom>
          <a:noFill/>
        </p:spPr>
        <p:txBody>
          <a:bodyPr>
            <a:spAutoFit/>
          </a:bodyPr>
          <a:lstStyle/>
          <a:p>
            <a:pPr>
              <a:defRPr/>
            </a:pPr>
            <a:r>
              <a:rPr lang="en-US" sz="1000" dirty="0">
                <a:solidFill>
                  <a:srgbClr val="FFFFFF"/>
                </a:solidFill>
                <a:latin typeface="Arial" pitchFamily="-107" charset="0"/>
                <a:ea typeface="Arial" pitchFamily="-107" charset="0"/>
                <a:cs typeface="Arial" pitchFamily="-107" charset="0"/>
              </a:rPr>
              <a:t>DO NOT DISTRIBUTE TO ANY PERSONS OUTSIDE OF VMWARE, INC.</a:t>
            </a:r>
          </a:p>
        </p:txBody>
      </p:sp>
    </p:spTree>
  </p:cSld>
  <p:clrMap bg1="lt1" tx1="dk1" bg2="lt2" tx2="dk2" accent1="accent1" accent2="accent2" accent3="accent3" accent4="accent4" accent5="accent5" accent6="accent6" hlink="hlink" folHlink="folHlink"/>
  <p:sldLayoutIdLst>
    <p:sldLayoutId id="2147496886" r:id="rId1"/>
    <p:sldLayoutId id="2147496887" r:id="rId2"/>
    <p:sldLayoutId id="2147496888" r:id="rId3"/>
    <p:sldLayoutId id="2147496889" r:id="rId4"/>
    <p:sldLayoutId id="2147496890" r:id="rId5"/>
    <p:sldLayoutId id="2147496891" r:id="rId6"/>
    <p:sldLayoutId id="2147496892" r:id="rId7"/>
    <p:sldLayoutId id="2147496893" r:id="rId8"/>
  </p:sldLayoutIdLst>
  <p:transition>
    <p:strips dir="rd"/>
  </p:transition>
  <p:timing>
    <p:tnLst>
      <p:par>
        <p:cTn id="1" dur="indefinite" restart="never" nodeType="tmRoot"/>
      </p:par>
    </p:tnLst>
  </p:timing>
  <p:txStyles>
    <p:titleStyle>
      <a:lvl1pPr algn="l" rtl="0" eaLnBrk="0" fontAlgn="base" hangingPunct="0">
        <a:spcBef>
          <a:spcPct val="0"/>
        </a:spcBef>
        <a:spcAft>
          <a:spcPct val="0"/>
        </a:spcAft>
        <a:defRPr sz="2200" b="1">
          <a:solidFill>
            <a:srgbClr val="003D79"/>
          </a:solidFill>
          <a:latin typeface="+mj-lt"/>
          <a:ea typeface="MS PGothic" charset="-128"/>
          <a:cs typeface="+mj-cs"/>
        </a:defRPr>
      </a:lvl1pPr>
      <a:lvl2pPr algn="l" rtl="0" eaLnBrk="0" fontAlgn="base" hangingPunct="0">
        <a:spcBef>
          <a:spcPct val="0"/>
        </a:spcBef>
        <a:spcAft>
          <a:spcPct val="0"/>
        </a:spcAft>
        <a:defRPr sz="2200" b="1">
          <a:solidFill>
            <a:srgbClr val="003D79"/>
          </a:solidFill>
          <a:latin typeface="Arial" charset="0"/>
          <a:ea typeface="MS PGothic" charset="-128"/>
        </a:defRPr>
      </a:lvl2pPr>
      <a:lvl3pPr algn="l" rtl="0" eaLnBrk="0" fontAlgn="base" hangingPunct="0">
        <a:spcBef>
          <a:spcPct val="0"/>
        </a:spcBef>
        <a:spcAft>
          <a:spcPct val="0"/>
        </a:spcAft>
        <a:defRPr sz="2200" b="1">
          <a:solidFill>
            <a:srgbClr val="003D79"/>
          </a:solidFill>
          <a:latin typeface="Arial" charset="0"/>
          <a:ea typeface="MS PGothic" charset="-128"/>
        </a:defRPr>
      </a:lvl3pPr>
      <a:lvl4pPr algn="l" rtl="0" eaLnBrk="0" fontAlgn="base" hangingPunct="0">
        <a:spcBef>
          <a:spcPct val="0"/>
        </a:spcBef>
        <a:spcAft>
          <a:spcPct val="0"/>
        </a:spcAft>
        <a:defRPr sz="2200" b="1">
          <a:solidFill>
            <a:srgbClr val="003D79"/>
          </a:solidFill>
          <a:latin typeface="Arial" charset="0"/>
          <a:ea typeface="MS PGothic" charset="-128"/>
        </a:defRPr>
      </a:lvl4pPr>
      <a:lvl5pPr algn="l" rtl="0" eaLnBrk="0" fontAlgn="base" hangingPunct="0">
        <a:spcBef>
          <a:spcPct val="0"/>
        </a:spcBef>
        <a:spcAft>
          <a:spcPct val="0"/>
        </a:spcAft>
        <a:defRPr sz="2200" b="1">
          <a:solidFill>
            <a:srgbClr val="003D79"/>
          </a:solidFill>
          <a:latin typeface="Arial" charset="0"/>
          <a:ea typeface="MS PGothic" charset="-128"/>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p:titleStyle>
    <p:bodyStyle>
      <a:lvl1pPr marL="342900" indent="-342900" algn="l" rtl="0" eaLnBrk="0" fontAlgn="base" hangingPunct="0">
        <a:lnSpc>
          <a:spcPts val="2400"/>
        </a:lnSpc>
        <a:spcBef>
          <a:spcPts val="1000"/>
        </a:spcBef>
        <a:spcAft>
          <a:spcPct val="0"/>
        </a:spcAft>
        <a:defRPr sz="2000" b="1">
          <a:solidFill>
            <a:srgbClr val="333333"/>
          </a:solidFill>
          <a:latin typeface="+mn-lt"/>
          <a:ea typeface="MS PGothic" charset="-128"/>
          <a:cs typeface="+mn-cs"/>
        </a:defRPr>
      </a:lvl1pPr>
      <a:lvl2pPr marL="2857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S PGothic" charset="-128"/>
        </a:defRPr>
      </a:lvl2pPr>
      <a:lvl3pPr marL="57150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S PGothic" charset="-128"/>
        </a:defRPr>
      </a:lvl3pPr>
      <a:lvl4pPr marL="85725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4pPr>
      <a:lvl5pPr marL="114300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66725" y="171450"/>
            <a:ext cx="8382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0" name="Rectangle 4"/>
          <p:cNvSpPr>
            <a:spLocks noGrp="1" noChangeArrowheads="1"/>
          </p:cNvSpPr>
          <p:nvPr>
            <p:ph type="sldNum" sz="quarter" idx="4"/>
          </p:nvPr>
        </p:nvSpPr>
        <p:spPr bwMode="white">
          <a:xfrm>
            <a:off x="454025" y="644683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latin typeface="Arial" charset="0"/>
                <a:ea typeface="+mn-ea"/>
                <a:cs typeface="Arial" charset="0"/>
              </a:defRPr>
            </a:lvl1pPr>
          </a:lstStyle>
          <a:p>
            <a:pPr>
              <a:defRPr/>
            </a:pPr>
            <a:fld id="{B45889C6-3A7F-42F5-B890-F9CA6ADDC48E}" type="slidenum">
              <a:rPr lang="en-US"/>
              <a:pPr>
                <a:defRPr/>
              </a:pPr>
              <a:t>‹#›</a:t>
            </a:fld>
            <a:endParaRPr lang="en-US" dirty="0"/>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sz="1600" dirty="0">
              <a:solidFill>
                <a:srgbClr val="333333"/>
              </a:solidFill>
              <a:latin typeface="Arial" charset="0"/>
              <a:ea typeface="ＭＳ Ｐゴシック"/>
              <a:cs typeface="Arial" charset="0"/>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sz="1600" dirty="0">
              <a:solidFill>
                <a:srgbClr val="333333"/>
              </a:solidFill>
              <a:latin typeface="Arial" charset="0"/>
              <a:ea typeface="ＭＳ Ｐゴシック"/>
              <a:cs typeface="Arial" charset="0"/>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rgbClr val="333333"/>
                </a:solidFill>
                <a:latin typeface="Arial" charset="0"/>
                <a:ea typeface="+mn-ea"/>
                <a:cs typeface="Arial" charset="0"/>
              </a:defRPr>
            </a:lvl1pPr>
          </a:lstStyle>
          <a:p>
            <a:pPr>
              <a:defRPr/>
            </a:pPr>
            <a:endParaRPr lang="en-US"/>
          </a:p>
        </p:txBody>
      </p:sp>
      <p:sp>
        <p:nvSpPr>
          <p:cNvPr id="9" name="Date Placeholder 8"/>
          <p:cNvSpPr>
            <a:spLocks noGrp="1"/>
          </p:cNvSpPr>
          <p:nvPr>
            <p:ph type="dt" sz="half" idx="2"/>
          </p:nvPr>
        </p:nvSpPr>
        <p:spPr bwMode="white">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a:solidFill>
                  <a:srgbClr val="FFFFFF"/>
                </a:solidFill>
                <a:latin typeface="+mn-lt"/>
                <a:ea typeface="+mn-ea"/>
                <a:cs typeface="+mn-cs"/>
              </a:defRPr>
            </a:lvl1pPr>
          </a:lstStyle>
          <a:p>
            <a:pPr>
              <a:defRPr/>
            </a:pPr>
            <a:r>
              <a:t>Confidential</a:t>
            </a:r>
            <a:endParaRPr dirty="0"/>
          </a:p>
        </p:txBody>
      </p:sp>
      <p:sp>
        <p:nvSpPr>
          <p:cNvPr id="10" name="TextBox 9"/>
          <p:cNvSpPr txBox="1"/>
          <p:nvPr/>
        </p:nvSpPr>
        <p:spPr>
          <a:xfrm>
            <a:off x="0" y="6689725"/>
            <a:ext cx="9144000" cy="168275"/>
          </a:xfrm>
          <a:prstGeom prst="rect">
            <a:avLst/>
          </a:prstGeom>
          <a:noFill/>
        </p:spPr>
        <p:txBody>
          <a:bodyPr>
            <a:spAutoFit/>
          </a:bodyPr>
          <a:lstStyle/>
          <a:p>
            <a:pPr>
              <a:defRPr/>
            </a:pPr>
            <a:r>
              <a:rPr lang="en-US" sz="500">
                <a:solidFill>
                  <a:srgbClr val="000000"/>
                </a:solidFill>
                <a:latin typeface="Arial" charset="0"/>
                <a:ea typeface="ＭＳ Ｐゴシック"/>
                <a:cs typeface="Arial" charset="0"/>
              </a:rPr>
              <a:t>Copyright © 2009 VMware, Inc. All rights reserved. This product is protected by U.S. and international copyright and intellectual property laws. VMware products are covered by one or more patents listed at http://www.vmware.com/go/patents.</a:t>
            </a:r>
          </a:p>
        </p:txBody>
      </p:sp>
    </p:spTree>
  </p:cSld>
  <p:clrMap bg1="lt1" tx1="dk1" bg2="lt2" tx2="dk2" accent1="accent1" accent2="accent2" accent3="accent3" accent4="accent4" accent5="accent5" accent6="accent6" hlink="hlink" folHlink="folHlink"/>
  <p:sldLayoutIdLst>
    <p:sldLayoutId id="2147496894" r:id="rId1"/>
    <p:sldLayoutId id="2147496796" r:id="rId2"/>
    <p:sldLayoutId id="2147496797" r:id="rId3"/>
    <p:sldLayoutId id="2147496895" r:id="rId4"/>
    <p:sldLayoutId id="2147496896" r:id="rId5"/>
    <p:sldLayoutId id="2147496798" r:id="rId6"/>
    <p:sldLayoutId id="2147496897" r:id="rId7"/>
    <p:sldLayoutId id="2147496898" r:id="rId8"/>
  </p:sldLayoutIdLst>
  <p:transition>
    <p:fade/>
  </p:transition>
  <p:txStyles>
    <p:titleStyle>
      <a:lvl1pPr algn="l" rtl="0" eaLnBrk="0" fontAlgn="base" hangingPunct="0">
        <a:spcBef>
          <a:spcPct val="0"/>
        </a:spcBef>
        <a:spcAft>
          <a:spcPct val="0"/>
        </a:spcAft>
        <a:defRPr sz="2200" b="1">
          <a:solidFill>
            <a:srgbClr val="003D79"/>
          </a:solidFill>
          <a:latin typeface="+mj-lt"/>
          <a:ea typeface="MS PGothic" pitchFamily="34" charset="-128"/>
          <a:cs typeface="+mj-cs"/>
        </a:defRPr>
      </a:lvl1pPr>
      <a:lvl2pPr algn="l" rtl="0" eaLnBrk="0" fontAlgn="base" hangingPunct="0">
        <a:spcBef>
          <a:spcPct val="0"/>
        </a:spcBef>
        <a:spcAft>
          <a:spcPct val="0"/>
        </a:spcAft>
        <a:defRPr sz="2200" b="1">
          <a:solidFill>
            <a:srgbClr val="003D79"/>
          </a:solidFill>
          <a:latin typeface="Arial" charset="0"/>
          <a:ea typeface="MS PGothic" pitchFamily="34" charset="-128"/>
        </a:defRPr>
      </a:lvl2pPr>
      <a:lvl3pPr algn="l" rtl="0" eaLnBrk="0" fontAlgn="base" hangingPunct="0">
        <a:spcBef>
          <a:spcPct val="0"/>
        </a:spcBef>
        <a:spcAft>
          <a:spcPct val="0"/>
        </a:spcAft>
        <a:defRPr sz="2200" b="1">
          <a:solidFill>
            <a:srgbClr val="003D79"/>
          </a:solidFill>
          <a:latin typeface="Arial" charset="0"/>
          <a:ea typeface="MS PGothic" pitchFamily="34" charset="-128"/>
        </a:defRPr>
      </a:lvl3pPr>
      <a:lvl4pPr algn="l" rtl="0" eaLnBrk="0" fontAlgn="base" hangingPunct="0">
        <a:spcBef>
          <a:spcPct val="0"/>
        </a:spcBef>
        <a:spcAft>
          <a:spcPct val="0"/>
        </a:spcAft>
        <a:defRPr sz="2200" b="1">
          <a:solidFill>
            <a:srgbClr val="003D79"/>
          </a:solidFill>
          <a:latin typeface="Arial" charset="0"/>
          <a:ea typeface="MS PGothic" pitchFamily="34" charset="-128"/>
        </a:defRPr>
      </a:lvl4pPr>
      <a:lvl5pPr algn="l" rtl="0" eaLnBrk="0" fontAlgn="base" hangingPunct="0">
        <a:spcBef>
          <a:spcPct val="0"/>
        </a:spcBef>
        <a:spcAft>
          <a:spcPct val="0"/>
        </a:spcAft>
        <a:defRPr sz="2200" b="1">
          <a:solidFill>
            <a:srgbClr val="003D79"/>
          </a:solidFill>
          <a:latin typeface="Arial" charset="0"/>
          <a:ea typeface="MS PGothic" pitchFamily="34" charset="-128"/>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S PGothic" pitchFamily="34" charset="-128"/>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S PGothic" pitchFamily="34" charset="-128"/>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S PGothic" pitchFamily="34" charset="-128"/>
        </a:defRPr>
      </a:lvl3pPr>
      <a:lvl4pPr marL="91440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pitchFamily="34" charset="-128"/>
        </a:defRPr>
      </a:lvl4pPr>
      <a:lvl5pPr marL="120015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pitchFamily="34" charset="-128"/>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66725" y="171450"/>
            <a:ext cx="8382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lgn="ctr">
              <a:spcAft>
                <a:spcPct val="40000"/>
              </a:spcAft>
              <a:defRPr/>
            </a:pPr>
            <a:endParaRPr lang="en-US" dirty="0">
              <a:latin typeface="Arial" charset="0"/>
              <a:ea typeface="ＭＳ Ｐゴシック" pitchFamily="34" charset="-128"/>
              <a:cs typeface="+mn-cs"/>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lgn="ctr">
              <a:spcAft>
                <a:spcPct val="40000"/>
              </a:spcAft>
              <a:defRPr/>
            </a:pPr>
            <a:endParaRPr lang="en-US" dirty="0">
              <a:latin typeface="Arial" charset="0"/>
              <a:ea typeface="ＭＳ Ｐゴシック" pitchFamily="34" charset="-128"/>
              <a:cs typeface="+mn-cs"/>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latin typeface="Arial" charset="0"/>
                <a:ea typeface="ＭＳ Ｐゴシック" pitchFamily="34" charset="-128"/>
                <a:cs typeface="+mn-cs"/>
              </a:defRPr>
            </a:lvl1pPr>
          </a:lstStyle>
          <a:p>
            <a:pPr>
              <a:defRPr/>
            </a:pPr>
            <a:endParaRPr lang="en-US"/>
          </a:p>
        </p:txBody>
      </p:sp>
      <p:sp>
        <p:nvSpPr>
          <p:cNvPr id="11" name="Rectangle 4"/>
          <p:cNvSpPr txBox="1">
            <a:spLocks noChangeArrowheads="1"/>
          </p:cNvSpPr>
          <p:nvPr/>
        </p:nvSpPr>
        <p:spPr bwMode="white">
          <a:xfrm>
            <a:off x="454025" y="6446838"/>
            <a:ext cx="457200" cy="228600"/>
          </a:xfrm>
          <a:prstGeom prst="rect">
            <a:avLst/>
          </a:prstGeom>
          <a:noFill/>
          <a:ln w="9525">
            <a:noFill/>
            <a:miter lim="800000"/>
            <a:headEnd/>
            <a:tailEnd/>
          </a:ln>
        </p:spPr>
        <p:txBody>
          <a:bodyPr lIns="0" tIns="0" rIns="0" bIns="0"/>
          <a:lstStyle>
            <a:lvl1pPr algn="l" eaLnBrk="0" hangingPunct="0">
              <a:spcAft>
                <a:spcPct val="0"/>
              </a:spcAft>
              <a:defRPr sz="1000">
                <a:solidFill>
                  <a:srgbClr val="FFFFFF"/>
                </a:solidFill>
              </a:defRPr>
            </a:lvl1pPr>
          </a:lstStyle>
          <a:p>
            <a:pPr>
              <a:defRPr/>
            </a:pPr>
            <a:fld id="{ECFF7860-AF5E-4EC5-80BC-12778A7D46AE}" type="slidenum">
              <a:rPr lang="en-US" smtClean="0">
                <a:latin typeface="Arial" charset="0"/>
                <a:ea typeface="ＭＳ Ｐゴシック" pitchFamily="34" charset="-128"/>
                <a:cs typeface="+mn-cs"/>
              </a:rPr>
              <a:pPr>
                <a:defRPr/>
              </a:pPr>
              <a:t>‹#›</a:t>
            </a:fld>
            <a:endParaRPr lang="en-US" dirty="0">
              <a:latin typeface="Arial" charset="0"/>
              <a:ea typeface="ＭＳ Ｐゴシック" pitchFamily="34" charset="-128"/>
              <a:cs typeface="+mn-cs"/>
            </a:endParaRPr>
          </a:p>
        </p:txBody>
      </p:sp>
    </p:spTree>
  </p:cSld>
  <p:clrMap bg1="lt1" tx1="dk1" bg2="lt2" tx2="dk2" accent1="accent1" accent2="accent2" accent3="accent3" accent4="accent4" accent5="accent5" accent6="accent6" hlink="hlink" folHlink="folHlink"/>
  <p:sldLayoutIdLst>
    <p:sldLayoutId id="2147496828" r:id="rId1"/>
    <p:sldLayoutId id="2147496702" r:id="rId2"/>
    <p:sldLayoutId id="2147496703" r:id="rId3"/>
    <p:sldLayoutId id="2147496829" r:id="rId4"/>
    <p:sldLayoutId id="2147496830" r:id="rId5"/>
    <p:sldLayoutId id="2147496704" r:id="rId6"/>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S PGothic" charset="-128"/>
          <a:cs typeface="+mj-cs"/>
        </a:defRPr>
      </a:lvl1pPr>
      <a:lvl2pPr algn="l" rtl="0" eaLnBrk="0" fontAlgn="base" hangingPunct="0">
        <a:spcBef>
          <a:spcPct val="0"/>
        </a:spcBef>
        <a:spcAft>
          <a:spcPct val="0"/>
        </a:spcAft>
        <a:defRPr sz="2200" b="1">
          <a:solidFill>
            <a:srgbClr val="003D79"/>
          </a:solidFill>
          <a:latin typeface="Arial" charset="0"/>
          <a:ea typeface="MS PGothic" charset="-128"/>
        </a:defRPr>
      </a:lvl2pPr>
      <a:lvl3pPr algn="l" rtl="0" eaLnBrk="0" fontAlgn="base" hangingPunct="0">
        <a:spcBef>
          <a:spcPct val="0"/>
        </a:spcBef>
        <a:spcAft>
          <a:spcPct val="0"/>
        </a:spcAft>
        <a:defRPr sz="2200" b="1">
          <a:solidFill>
            <a:srgbClr val="003D79"/>
          </a:solidFill>
          <a:latin typeface="Arial" charset="0"/>
          <a:ea typeface="MS PGothic" charset="-128"/>
        </a:defRPr>
      </a:lvl3pPr>
      <a:lvl4pPr algn="l" rtl="0" eaLnBrk="0" fontAlgn="base" hangingPunct="0">
        <a:spcBef>
          <a:spcPct val="0"/>
        </a:spcBef>
        <a:spcAft>
          <a:spcPct val="0"/>
        </a:spcAft>
        <a:defRPr sz="2200" b="1">
          <a:solidFill>
            <a:srgbClr val="003D79"/>
          </a:solidFill>
          <a:latin typeface="Arial" charset="0"/>
          <a:ea typeface="MS PGothic" charset="-128"/>
        </a:defRPr>
      </a:lvl4pPr>
      <a:lvl5pPr algn="l" rtl="0" eaLnBrk="0" fontAlgn="base" hangingPunct="0">
        <a:spcBef>
          <a:spcPct val="0"/>
        </a:spcBef>
        <a:spcAft>
          <a:spcPct val="0"/>
        </a:spcAft>
        <a:defRPr sz="2200" b="1">
          <a:solidFill>
            <a:srgbClr val="003D79"/>
          </a:solidFill>
          <a:latin typeface="Arial" charset="0"/>
          <a:ea typeface="MS PGothic"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S PGothic" charset="-128"/>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S PGothic" charset="-128"/>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S PGothic" charset="-128"/>
        </a:defRPr>
      </a:lvl3pPr>
      <a:lvl4pPr marL="91440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4pPr>
      <a:lvl5pPr marL="120015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66725" y="171450"/>
            <a:ext cx="8382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lgn="ctr">
              <a:spcAft>
                <a:spcPct val="40000"/>
              </a:spcAft>
              <a:defRPr/>
            </a:pPr>
            <a:endParaRPr lang="en-US" dirty="0">
              <a:latin typeface="Arial" charset="0"/>
              <a:ea typeface="ＭＳ Ｐゴシック" pitchFamily="34" charset="-128"/>
              <a:cs typeface="+mn-cs"/>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lgn="ctr">
              <a:spcAft>
                <a:spcPct val="40000"/>
              </a:spcAft>
              <a:defRPr/>
            </a:pPr>
            <a:endParaRPr lang="en-US" dirty="0">
              <a:latin typeface="Arial" charset="0"/>
              <a:ea typeface="ＭＳ Ｐゴシック" pitchFamily="34" charset="-128"/>
              <a:cs typeface="+mn-cs"/>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rgbClr val="333333"/>
                </a:solidFill>
                <a:latin typeface="Arial" charset="0"/>
                <a:ea typeface="ＭＳ Ｐゴシック" pitchFamily="34" charset="-128"/>
                <a:cs typeface="+mn-cs"/>
              </a:defRPr>
            </a:lvl1pPr>
          </a:lstStyle>
          <a:p>
            <a:pPr>
              <a:defRPr/>
            </a:pPr>
            <a:endParaRPr lang="en-US"/>
          </a:p>
        </p:txBody>
      </p:sp>
      <p:sp>
        <p:nvSpPr>
          <p:cNvPr id="11" name="Rectangle 4"/>
          <p:cNvSpPr txBox="1">
            <a:spLocks noChangeArrowheads="1"/>
          </p:cNvSpPr>
          <p:nvPr/>
        </p:nvSpPr>
        <p:spPr bwMode="white">
          <a:xfrm>
            <a:off x="322263" y="6434138"/>
            <a:ext cx="457200" cy="228600"/>
          </a:xfrm>
          <a:prstGeom prst="rect">
            <a:avLst/>
          </a:prstGeom>
          <a:noFill/>
          <a:ln w="9525">
            <a:noFill/>
            <a:miter lim="800000"/>
            <a:headEnd/>
            <a:tailEnd/>
          </a:ln>
        </p:spPr>
        <p:txBody>
          <a:bodyPr lIns="0" tIns="0" rIns="0" bIns="0"/>
          <a:lstStyle>
            <a:lvl1pPr algn="l" eaLnBrk="0" hangingPunct="0">
              <a:spcAft>
                <a:spcPct val="0"/>
              </a:spcAft>
              <a:defRPr sz="1000">
                <a:solidFill>
                  <a:srgbClr val="FFFFFF"/>
                </a:solidFill>
              </a:defRPr>
            </a:lvl1pPr>
          </a:lstStyle>
          <a:p>
            <a:pPr>
              <a:defRPr/>
            </a:pPr>
            <a:fld id="{DEC90EBB-0B46-4056-855C-50A495EE6029}" type="slidenum">
              <a:rPr lang="en-US" smtClean="0">
                <a:latin typeface="Arial" charset="0"/>
                <a:ea typeface="ＭＳ Ｐゴシック" pitchFamily="34" charset="-128"/>
                <a:cs typeface="+mn-cs"/>
              </a:rPr>
              <a:pPr>
                <a:defRPr/>
              </a:pPr>
              <a:t>‹#›</a:t>
            </a:fld>
            <a:endParaRPr lang="en-US" dirty="0">
              <a:latin typeface="Arial" charset="0"/>
              <a:ea typeface="ＭＳ Ｐゴシック" pitchFamily="34" charset="-128"/>
              <a:cs typeface="+mn-cs"/>
            </a:endParaRPr>
          </a:p>
        </p:txBody>
      </p:sp>
      <p:sp>
        <p:nvSpPr>
          <p:cNvPr id="13" name="Date Placeholder 8"/>
          <p:cNvSpPr txBox="1">
            <a:spLocks/>
          </p:cNvSpPr>
          <p:nvPr/>
        </p:nvSpPr>
        <p:spPr bwMode="white">
          <a:xfrm>
            <a:off x="2971800" y="6324600"/>
            <a:ext cx="3200400" cy="365125"/>
          </a:xfrm>
          <a:prstGeom prst="rect">
            <a:avLst/>
          </a:prstGeom>
        </p:spPr>
        <p:txBody>
          <a:bodyPr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rPr dirty="0"/>
              <a:t>Confidential</a:t>
            </a:r>
          </a:p>
        </p:txBody>
      </p:sp>
    </p:spTree>
  </p:cSld>
  <p:clrMap bg1="lt1" tx1="dk1" bg2="lt2" tx2="dk2" accent1="accent1" accent2="accent2" accent3="accent3" accent4="accent4" accent5="accent5" accent6="accent6" hlink="hlink" folHlink="folHlink"/>
  <p:sldLayoutIdLst>
    <p:sldLayoutId id="2147496899" r:id="rId1"/>
    <p:sldLayoutId id="2147496799" r:id="rId2"/>
    <p:sldLayoutId id="2147496800" r:id="rId3"/>
    <p:sldLayoutId id="2147496900" r:id="rId4"/>
    <p:sldLayoutId id="2147496901" r:id="rId5"/>
    <p:sldLayoutId id="2147496801" r:id="rId6"/>
    <p:sldLayoutId id="2147496902" r:id="rId7"/>
    <p:sldLayoutId id="2147496903" r:id="rId8"/>
    <p:sldLayoutId id="2147496904" r:id="rId9"/>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S PGothic" charset="-128"/>
          <a:cs typeface="+mj-cs"/>
        </a:defRPr>
      </a:lvl1pPr>
      <a:lvl2pPr algn="l" rtl="0" eaLnBrk="0" fontAlgn="base" hangingPunct="0">
        <a:spcBef>
          <a:spcPct val="0"/>
        </a:spcBef>
        <a:spcAft>
          <a:spcPct val="0"/>
        </a:spcAft>
        <a:defRPr sz="2200" b="1">
          <a:solidFill>
            <a:srgbClr val="003D79"/>
          </a:solidFill>
          <a:latin typeface="Arial" charset="0"/>
          <a:ea typeface="MS PGothic" charset="-128"/>
        </a:defRPr>
      </a:lvl2pPr>
      <a:lvl3pPr algn="l" rtl="0" eaLnBrk="0" fontAlgn="base" hangingPunct="0">
        <a:spcBef>
          <a:spcPct val="0"/>
        </a:spcBef>
        <a:spcAft>
          <a:spcPct val="0"/>
        </a:spcAft>
        <a:defRPr sz="2200" b="1">
          <a:solidFill>
            <a:srgbClr val="003D79"/>
          </a:solidFill>
          <a:latin typeface="Arial" charset="0"/>
          <a:ea typeface="MS PGothic" charset="-128"/>
        </a:defRPr>
      </a:lvl3pPr>
      <a:lvl4pPr algn="l" rtl="0" eaLnBrk="0" fontAlgn="base" hangingPunct="0">
        <a:spcBef>
          <a:spcPct val="0"/>
        </a:spcBef>
        <a:spcAft>
          <a:spcPct val="0"/>
        </a:spcAft>
        <a:defRPr sz="2200" b="1">
          <a:solidFill>
            <a:srgbClr val="003D79"/>
          </a:solidFill>
          <a:latin typeface="Arial" charset="0"/>
          <a:ea typeface="MS PGothic" charset="-128"/>
        </a:defRPr>
      </a:lvl4pPr>
      <a:lvl5pPr algn="l" rtl="0" eaLnBrk="0" fontAlgn="base" hangingPunct="0">
        <a:spcBef>
          <a:spcPct val="0"/>
        </a:spcBef>
        <a:spcAft>
          <a:spcPct val="0"/>
        </a:spcAft>
        <a:defRPr sz="2200" b="1">
          <a:solidFill>
            <a:srgbClr val="003D79"/>
          </a:solidFill>
          <a:latin typeface="Arial" charset="0"/>
          <a:ea typeface="MS PGothic"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S PGothic" charset="-128"/>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S PGothic" charset="-128"/>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S PGothic" charset="-128"/>
        </a:defRPr>
      </a:lvl3pPr>
      <a:lvl4pPr marL="91440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4pPr>
      <a:lvl5pPr marL="120015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66725" y="171450"/>
            <a:ext cx="8382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lgn="ctr">
              <a:spcAft>
                <a:spcPct val="40000"/>
              </a:spcAft>
              <a:defRPr/>
            </a:pPr>
            <a:endParaRPr lang="en-US" dirty="0">
              <a:latin typeface="Arial" charset="0"/>
              <a:ea typeface="ＭＳ Ｐゴシック" pitchFamily="34" charset="-128"/>
              <a:cs typeface="+mn-cs"/>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lgn="ctr">
              <a:spcAft>
                <a:spcPct val="40000"/>
              </a:spcAft>
              <a:defRPr/>
            </a:pPr>
            <a:endParaRPr lang="en-US" dirty="0">
              <a:latin typeface="Arial" charset="0"/>
              <a:ea typeface="ＭＳ Ｐゴシック" pitchFamily="34" charset="-128"/>
              <a:cs typeface="+mn-cs"/>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rgbClr val="333333"/>
                </a:solidFill>
                <a:latin typeface="Arial" charset="0"/>
                <a:ea typeface="ＭＳ Ｐゴシック" pitchFamily="34" charset="-128"/>
                <a:cs typeface="+mn-cs"/>
              </a:defRPr>
            </a:lvl1pPr>
          </a:lstStyle>
          <a:p>
            <a:pPr>
              <a:defRPr/>
            </a:pPr>
            <a:endParaRPr lang="en-US"/>
          </a:p>
        </p:txBody>
      </p:sp>
      <p:sp>
        <p:nvSpPr>
          <p:cNvPr id="11" name="Rectangle 4"/>
          <p:cNvSpPr txBox="1">
            <a:spLocks noChangeArrowheads="1"/>
          </p:cNvSpPr>
          <p:nvPr/>
        </p:nvSpPr>
        <p:spPr bwMode="white">
          <a:xfrm>
            <a:off x="322263" y="6434138"/>
            <a:ext cx="457200" cy="228600"/>
          </a:xfrm>
          <a:prstGeom prst="rect">
            <a:avLst/>
          </a:prstGeom>
          <a:noFill/>
          <a:ln w="9525">
            <a:noFill/>
            <a:miter lim="800000"/>
            <a:headEnd/>
            <a:tailEnd/>
          </a:ln>
        </p:spPr>
        <p:txBody>
          <a:bodyPr lIns="0" tIns="0" rIns="0" bIns="0"/>
          <a:lstStyle>
            <a:lvl1pPr algn="l" eaLnBrk="0" hangingPunct="0">
              <a:spcAft>
                <a:spcPct val="0"/>
              </a:spcAft>
              <a:defRPr sz="1000">
                <a:solidFill>
                  <a:srgbClr val="FFFFFF"/>
                </a:solidFill>
              </a:defRPr>
            </a:lvl1pPr>
          </a:lstStyle>
          <a:p>
            <a:pPr>
              <a:defRPr/>
            </a:pPr>
            <a:fld id="{367E4F78-0112-433D-930F-45551D638915}" type="slidenum">
              <a:rPr lang="en-US" smtClean="0">
                <a:latin typeface="Arial" charset="0"/>
                <a:ea typeface="ＭＳ Ｐゴシック" pitchFamily="34" charset="-128"/>
                <a:cs typeface="+mn-cs"/>
              </a:rPr>
              <a:pPr>
                <a:defRPr/>
              </a:pPr>
              <a:t>‹#›</a:t>
            </a:fld>
            <a:endParaRPr lang="en-US" dirty="0">
              <a:latin typeface="Arial" charset="0"/>
              <a:ea typeface="ＭＳ Ｐゴシック" pitchFamily="34" charset="-128"/>
              <a:cs typeface="+mn-cs"/>
            </a:endParaRPr>
          </a:p>
        </p:txBody>
      </p:sp>
      <p:sp>
        <p:nvSpPr>
          <p:cNvPr id="13" name="Date Placeholder 8"/>
          <p:cNvSpPr txBox="1">
            <a:spLocks/>
          </p:cNvSpPr>
          <p:nvPr/>
        </p:nvSpPr>
        <p:spPr bwMode="white">
          <a:xfrm>
            <a:off x="2971800" y="6324600"/>
            <a:ext cx="3200400" cy="365125"/>
          </a:xfrm>
          <a:prstGeom prst="rect">
            <a:avLst/>
          </a:prstGeom>
        </p:spPr>
        <p:txBody>
          <a:bodyPr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rPr dirty="0"/>
              <a:t>Confidential</a:t>
            </a:r>
          </a:p>
        </p:txBody>
      </p:sp>
    </p:spTree>
  </p:cSld>
  <p:clrMap bg1="lt1" tx1="dk1" bg2="lt2" tx2="dk2" accent1="accent1" accent2="accent2" accent3="accent3" accent4="accent4" accent5="accent5" accent6="accent6" hlink="hlink" folHlink="folHlink"/>
  <p:sldLayoutIdLst>
    <p:sldLayoutId id="2147496905" r:id="rId1"/>
    <p:sldLayoutId id="2147496802" r:id="rId2"/>
    <p:sldLayoutId id="2147496803" r:id="rId3"/>
    <p:sldLayoutId id="2147496906" r:id="rId4"/>
    <p:sldLayoutId id="2147496907" r:id="rId5"/>
    <p:sldLayoutId id="2147496804" r:id="rId6"/>
    <p:sldLayoutId id="2147496908" r:id="rId7"/>
    <p:sldLayoutId id="2147496909" r:id="rId8"/>
    <p:sldLayoutId id="2147496910" r:id="rId9"/>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S PGothic" charset="-128"/>
          <a:cs typeface="+mj-cs"/>
        </a:defRPr>
      </a:lvl1pPr>
      <a:lvl2pPr algn="l" rtl="0" eaLnBrk="0" fontAlgn="base" hangingPunct="0">
        <a:spcBef>
          <a:spcPct val="0"/>
        </a:spcBef>
        <a:spcAft>
          <a:spcPct val="0"/>
        </a:spcAft>
        <a:defRPr sz="2200" b="1">
          <a:solidFill>
            <a:srgbClr val="003D79"/>
          </a:solidFill>
          <a:latin typeface="Arial" charset="0"/>
          <a:ea typeface="MS PGothic" charset="-128"/>
        </a:defRPr>
      </a:lvl2pPr>
      <a:lvl3pPr algn="l" rtl="0" eaLnBrk="0" fontAlgn="base" hangingPunct="0">
        <a:spcBef>
          <a:spcPct val="0"/>
        </a:spcBef>
        <a:spcAft>
          <a:spcPct val="0"/>
        </a:spcAft>
        <a:defRPr sz="2200" b="1">
          <a:solidFill>
            <a:srgbClr val="003D79"/>
          </a:solidFill>
          <a:latin typeface="Arial" charset="0"/>
          <a:ea typeface="MS PGothic" charset="-128"/>
        </a:defRPr>
      </a:lvl3pPr>
      <a:lvl4pPr algn="l" rtl="0" eaLnBrk="0" fontAlgn="base" hangingPunct="0">
        <a:spcBef>
          <a:spcPct val="0"/>
        </a:spcBef>
        <a:spcAft>
          <a:spcPct val="0"/>
        </a:spcAft>
        <a:defRPr sz="2200" b="1">
          <a:solidFill>
            <a:srgbClr val="003D79"/>
          </a:solidFill>
          <a:latin typeface="Arial" charset="0"/>
          <a:ea typeface="MS PGothic" charset="-128"/>
        </a:defRPr>
      </a:lvl4pPr>
      <a:lvl5pPr algn="l" rtl="0" eaLnBrk="0" fontAlgn="base" hangingPunct="0">
        <a:spcBef>
          <a:spcPct val="0"/>
        </a:spcBef>
        <a:spcAft>
          <a:spcPct val="0"/>
        </a:spcAft>
        <a:defRPr sz="2200" b="1">
          <a:solidFill>
            <a:srgbClr val="003D79"/>
          </a:solidFill>
          <a:latin typeface="Arial" charset="0"/>
          <a:ea typeface="MS PGothic"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S PGothic" charset="-128"/>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S PGothic" charset="-128"/>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S PGothic" charset="-128"/>
        </a:defRPr>
      </a:lvl3pPr>
      <a:lvl4pPr marL="91440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4pPr>
      <a:lvl5pPr marL="120015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66725" y="171450"/>
            <a:ext cx="8382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23555"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lgn="ctr">
              <a:spcAft>
                <a:spcPct val="40000"/>
              </a:spcAft>
              <a:defRPr/>
            </a:pPr>
            <a:endParaRPr lang="en-US" dirty="0">
              <a:latin typeface="Arial" charset="0"/>
              <a:ea typeface="ＭＳ Ｐゴシック" pitchFamily="34" charset="-128"/>
              <a:cs typeface="+mn-cs"/>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lgn="ctr">
              <a:spcAft>
                <a:spcPct val="40000"/>
              </a:spcAft>
              <a:defRPr/>
            </a:pPr>
            <a:endParaRPr lang="en-US" dirty="0">
              <a:latin typeface="Arial" charset="0"/>
              <a:ea typeface="ＭＳ Ｐゴシック" pitchFamily="34" charset="-128"/>
              <a:cs typeface="+mn-cs"/>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rgbClr val="333333"/>
                </a:solidFill>
                <a:latin typeface="Arial" charset="0"/>
                <a:ea typeface="ＭＳ Ｐゴシック" pitchFamily="34" charset="-128"/>
                <a:cs typeface="+mn-cs"/>
              </a:defRPr>
            </a:lvl1pPr>
          </a:lstStyle>
          <a:p>
            <a:pPr>
              <a:defRPr/>
            </a:pPr>
            <a:endParaRPr lang="en-US"/>
          </a:p>
        </p:txBody>
      </p:sp>
      <p:sp>
        <p:nvSpPr>
          <p:cNvPr id="11" name="Rectangle 4"/>
          <p:cNvSpPr txBox="1">
            <a:spLocks noChangeArrowheads="1"/>
          </p:cNvSpPr>
          <p:nvPr/>
        </p:nvSpPr>
        <p:spPr bwMode="white">
          <a:xfrm>
            <a:off x="322263" y="6434138"/>
            <a:ext cx="457200" cy="228600"/>
          </a:xfrm>
          <a:prstGeom prst="rect">
            <a:avLst/>
          </a:prstGeom>
          <a:noFill/>
          <a:ln w="9525">
            <a:noFill/>
            <a:miter lim="800000"/>
            <a:headEnd/>
            <a:tailEnd/>
          </a:ln>
        </p:spPr>
        <p:txBody>
          <a:bodyPr lIns="0" tIns="0" rIns="0" bIns="0"/>
          <a:lstStyle>
            <a:lvl1pPr algn="l" eaLnBrk="0" hangingPunct="0">
              <a:spcAft>
                <a:spcPct val="0"/>
              </a:spcAft>
              <a:defRPr sz="1000">
                <a:solidFill>
                  <a:srgbClr val="FFFFFF"/>
                </a:solidFill>
              </a:defRPr>
            </a:lvl1pPr>
          </a:lstStyle>
          <a:p>
            <a:pPr>
              <a:defRPr/>
            </a:pPr>
            <a:fld id="{698F9C97-6136-49D1-B841-A920F67C9B97}" type="slidenum">
              <a:rPr lang="en-US" smtClean="0">
                <a:latin typeface="Arial" charset="0"/>
                <a:ea typeface="ＭＳ Ｐゴシック" pitchFamily="34" charset="-128"/>
                <a:cs typeface="+mn-cs"/>
              </a:rPr>
              <a:pPr>
                <a:defRPr/>
              </a:pPr>
              <a:t>‹#›</a:t>
            </a:fld>
            <a:endParaRPr lang="en-US" dirty="0">
              <a:latin typeface="Arial" charset="0"/>
              <a:ea typeface="ＭＳ Ｐゴシック" pitchFamily="34" charset="-128"/>
              <a:cs typeface="+mn-cs"/>
            </a:endParaRPr>
          </a:p>
        </p:txBody>
      </p:sp>
      <p:sp>
        <p:nvSpPr>
          <p:cNvPr id="13" name="Date Placeholder 8"/>
          <p:cNvSpPr txBox="1">
            <a:spLocks/>
          </p:cNvSpPr>
          <p:nvPr/>
        </p:nvSpPr>
        <p:spPr bwMode="white">
          <a:xfrm>
            <a:off x="2971800" y="6324600"/>
            <a:ext cx="3200400" cy="365125"/>
          </a:xfrm>
          <a:prstGeom prst="rect">
            <a:avLst/>
          </a:prstGeom>
        </p:spPr>
        <p:txBody>
          <a:bodyPr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rPr dirty="0"/>
              <a:t>Confidential</a:t>
            </a:r>
          </a:p>
        </p:txBody>
      </p:sp>
    </p:spTree>
  </p:cSld>
  <p:clrMap bg1="lt1" tx1="dk1" bg2="lt2" tx2="dk2" accent1="accent1" accent2="accent2" accent3="accent3" accent4="accent4" accent5="accent5" accent6="accent6" hlink="hlink" folHlink="folHlink"/>
  <p:sldLayoutIdLst>
    <p:sldLayoutId id="2147496911" r:id="rId1"/>
    <p:sldLayoutId id="2147496805" r:id="rId2"/>
    <p:sldLayoutId id="2147496806" r:id="rId3"/>
    <p:sldLayoutId id="2147496912" r:id="rId4"/>
    <p:sldLayoutId id="2147496913" r:id="rId5"/>
    <p:sldLayoutId id="2147496807" r:id="rId6"/>
    <p:sldLayoutId id="2147496914" r:id="rId7"/>
    <p:sldLayoutId id="2147496915" r:id="rId8"/>
    <p:sldLayoutId id="2147496916" r:id="rId9"/>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S PGothic" charset="-128"/>
          <a:cs typeface="+mj-cs"/>
        </a:defRPr>
      </a:lvl1pPr>
      <a:lvl2pPr algn="l" rtl="0" eaLnBrk="0" fontAlgn="base" hangingPunct="0">
        <a:spcBef>
          <a:spcPct val="0"/>
        </a:spcBef>
        <a:spcAft>
          <a:spcPct val="0"/>
        </a:spcAft>
        <a:defRPr sz="2200" b="1">
          <a:solidFill>
            <a:srgbClr val="003D79"/>
          </a:solidFill>
          <a:latin typeface="Arial" charset="0"/>
          <a:ea typeface="MS PGothic" charset="-128"/>
        </a:defRPr>
      </a:lvl2pPr>
      <a:lvl3pPr algn="l" rtl="0" eaLnBrk="0" fontAlgn="base" hangingPunct="0">
        <a:spcBef>
          <a:spcPct val="0"/>
        </a:spcBef>
        <a:spcAft>
          <a:spcPct val="0"/>
        </a:spcAft>
        <a:defRPr sz="2200" b="1">
          <a:solidFill>
            <a:srgbClr val="003D79"/>
          </a:solidFill>
          <a:latin typeface="Arial" charset="0"/>
          <a:ea typeface="MS PGothic" charset="-128"/>
        </a:defRPr>
      </a:lvl3pPr>
      <a:lvl4pPr algn="l" rtl="0" eaLnBrk="0" fontAlgn="base" hangingPunct="0">
        <a:spcBef>
          <a:spcPct val="0"/>
        </a:spcBef>
        <a:spcAft>
          <a:spcPct val="0"/>
        </a:spcAft>
        <a:defRPr sz="2200" b="1">
          <a:solidFill>
            <a:srgbClr val="003D79"/>
          </a:solidFill>
          <a:latin typeface="Arial" charset="0"/>
          <a:ea typeface="MS PGothic" charset="-128"/>
        </a:defRPr>
      </a:lvl4pPr>
      <a:lvl5pPr algn="l" rtl="0" eaLnBrk="0" fontAlgn="base" hangingPunct="0">
        <a:spcBef>
          <a:spcPct val="0"/>
        </a:spcBef>
        <a:spcAft>
          <a:spcPct val="0"/>
        </a:spcAft>
        <a:defRPr sz="2200" b="1">
          <a:solidFill>
            <a:srgbClr val="003D79"/>
          </a:solidFill>
          <a:latin typeface="Arial" charset="0"/>
          <a:ea typeface="MS PGothic"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S PGothic" charset="-128"/>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S PGothic" charset="-128"/>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S PGothic" charset="-128"/>
        </a:defRPr>
      </a:lvl3pPr>
      <a:lvl4pPr marL="91440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4pPr>
      <a:lvl5pPr marL="120015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66725" y="171450"/>
            <a:ext cx="8382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24579"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fontAlgn="auto">
              <a:spcBef>
                <a:spcPts val="0"/>
              </a:spcBef>
              <a:spcAft>
                <a:spcPts val="0"/>
              </a:spcAft>
              <a:defRPr/>
            </a:pPr>
            <a:endParaRPr lang="en-US" sz="1800" dirty="0">
              <a:solidFill>
                <a:srgbClr val="333333"/>
              </a:solidFill>
              <a:latin typeface="Arial"/>
              <a:ea typeface="ＭＳ Ｐゴシック"/>
              <a:cs typeface="+mn-cs"/>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fontAlgn="auto">
              <a:spcBef>
                <a:spcPts val="0"/>
              </a:spcBef>
              <a:spcAft>
                <a:spcPts val="0"/>
              </a:spcAft>
              <a:defRPr/>
            </a:pPr>
            <a:endParaRPr lang="en-US" sz="1800" dirty="0">
              <a:solidFill>
                <a:srgbClr val="333333"/>
              </a:solidFill>
              <a:latin typeface="Arial"/>
              <a:ea typeface="ＭＳ Ｐゴシック"/>
              <a:cs typeface="+mn-cs"/>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fontAlgn="auto" hangingPunct="0">
              <a:spcBef>
                <a:spcPts val="0"/>
              </a:spcBef>
              <a:spcAft>
                <a:spcPct val="0"/>
              </a:spcAft>
              <a:defRPr sz="1000">
                <a:solidFill>
                  <a:srgbClr val="333333"/>
                </a:solidFill>
                <a:latin typeface="Arial"/>
                <a:ea typeface="ＭＳ Ｐゴシック"/>
                <a:cs typeface="+mn-cs"/>
              </a:defRPr>
            </a:lvl1pPr>
          </a:lstStyle>
          <a:p>
            <a:pPr>
              <a:defRPr/>
            </a:pPr>
            <a:endParaRPr lang="en-US"/>
          </a:p>
        </p:txBody>
      </p:sp>
      <p:sp>
        <p:nvSpPr>
          <p:cNvPr id="11" name="Rectangle 4"/>
          <p:cNvSpPr txBox="1">
            <a:spLocks noChangeArrowheads="1"/>
          </p:cNvSpPr>
          <p:nvPr/>
        </p:nvSpPr>
        <p:spPr bwMode="white">
          <a:xfrm>
            <a:off x="322263" y="6434138"/>
            <a:ext cx="457200" cy="228600"/>
          </a:xfrm>
          <a:prstGeom prst="rect">
            <a:avLst/>
          </a:prstGeom>
          <a:noFill/>
          <a:ln w="9525">
            <a:noFill/>
            <a:miter lim="800000"/>
            <a:headEnd/>
            <a:tailEnd/>
          </a:ln>
        </p:spPr>
        <p:txBody>
          <a:bodyPr lIns="0" tIns="0" rIns="0" bIns="0"/>
          <a:lstStyle>
            <a:lvl1pPr algn="l" eaLnBrk="0" hangingPunct="0">
              <a:spcAft>
                <a:spcPct val="0"/>
              </a:spcAft>
              <a:defRPr sz="1000">
                <a:solidFill>
                  <a:srgbClr val="FFFFFF"/>
                </a:solidFill>
              </a:defRPr>
            </a:lvl1pPr>
          </a:lstStyle>
          <a:p>
            <a:pPr>
              <a:defRPr/>
            </a:pPr>
            <a:fld id="{C24F47CA-EF56-4B7D-BC54-A49B96E57E1A}" type="slidenum">
              <a:rPr lang="en-US" smtClean="0">
                <a:latin typeface="Arial" charset="0"/>
                <a:ea typeface="ＭＳ Ｐゴシック" pitchFamily="34" charset="-128"/>
                <a:cs typeface="+mn-cs"/>
              </a:rPr>
              <a:pPr>
                <a:defRPr/>
              </a:pPr>
              <a:t>‹#›</a:t>
            </a:fld>
            <a:endParaRPr lang="en-US" dirty="0">
              <a:latin typeface="Arial" charset="0"/>
              <a:ea typeface="ＭＳ Ｐゴシック" pitchFamily="34" charset="-128"/>
              <a:cs typeface="+mn-cs"/>
            </a:endParaRPr>
          </a:p>
        </p:txBody>
      </p:sp>
      <p:sp>
        <p:nvSpPr>
          <p:cNvPr id="13" name="Date Placeholder 8"/>
          <p:cNvSpPr txBox="1">
            <a:spLocks/>
          </p:cNvSpPr>
          <p:nvPr/>
        </p:nvSpPr>
        <p:spPr bwMode="white">
          <a:xfrm>
            <a:off x="2971800" y="6324600"/>
            <a:ext cx="3200400" cy="365125"/>
          </a:xfrm>
          <a:prstGeom prst="rect">
            <a:avLst/>
          </a:prstGeom>
        </p:spPr>
        <p:txBody>
          <a:bodyPr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rPr dirty="0"/>
              <a:t>Confidential</a:t>
            </a:r>
          </a:p>
        </p:txBody>
      </p:sp>
    </p:spTree>
  </p:cSld>
  <p:clrMap bg1="lt1" tx1="dk1" bg2="lt2" tx2="dk2" accent1="accent1" accent2="accent2" accent3="accent3" accent4="accent4" accent5="accent5" accent6="accent6" hlink="hlink" folHlink="folHlink"/>
  <p:sldLayoutIdLst>
    <p:sldLayoutId id="2147496917" r:id="rId1"/>
    <p:sldLayoutId id="2147496918" r:id="rId2"/>
    <p:sldLayoutId id="2147496919" r:id="rId3"/>
    <p:sldLayoutId id="2147496920" r:id="rId4"/>
    <p:sldLayoutId id="2147496921" r:id="rId5"/>
    <p:sldLayoutId id="2147496922" r:id="rId6"/>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200" b="1">
          <a:solidFill>
            <a:srgbClr val="003D79"/>
          </a:solidFill>
          <a:latin typeface="+mj-lt"/>
          <a:ea typeface="MS PGothic" charset="-128"/>
          <a:cs typeface="+mj-cs"/>
        </a:defRPr>
      </a:lvl1pPr>
      <a:lvl2pPr algn="l" rtl="0" eaLnBrk="0" fontAlgn="base" hangingPunct="0">
        <a:spcBef>
          <a:spcPct val="0"/>
        </a:spcBef>
        <a:spcAft>
          <a:spcPct val="0"/>
        </a:spcAft>
        <a:defRPr sz="2200" b="1">
          <a:solidFill>
            <a:srgbClr val="003D79"/>
          </a:solidFill>
          <a:latin typeface="Arial" charset="0"/>
          <a:ea typeface="MS PGothic" charset="-128"/>
        </a:defRPr>
      </a:lvl2pPr>
      <a:lvl3pPr algn="l" rtl="0" eaLnBrk="0" fontAlgn="base" hangingPunct="0">
        <a:spcBef>
          <a:spcPct val="0"/>
        </a:spcBef>
        <a:spcAft>
          <a:spcPct val="0"/>
        </a:spcAft>
        <a:defRPr sz="2200" b="1">
          <a:solidFill>
            <a:srgbClr val="003D79"/>
          </a:solidFill>
          <a:latin typeface="Arial" charset="0"/>
          <a:ea typeface="MS PGothic" charset="-128"/>
        </a:defRPr>
      </a:lvl3pPr>
      <a:lvl4pPr algn="l" rtl="0" eaLnBrk="0" fontAlgn="base" hangingPunct="0">
        <a:spcBef>
          <a:spcPct val="0"/>
        </a:spcBef>
        <a:spcAft>
          <a:spcPct val="0"/>
        </a:spcAft>
        <a:defRPr sz="2200" b="1">
          <a:solidFill>
            <a:srgbClr val="003D79"/>
          </a:solidFill>
          <a:latin typeface="Arial" charset="0"/>
          <a:ea typeface="MS PGothic" charset="-128"/>
        </a:defRPr>
      </a:lvl4pPr>
      <a:lvl5pPr algn="l" rtl="0" eaLnBrk="0" fontAlgn="base" hangingPunct="0">
        <a:spcBef>
          <a:spcPct val="0"/>
        </a:spcBef>
        <a:spcAft>
          <a:spcPct val="0"/>
        </a:spcAft>
        <a:defRPr sz="2200" b="1">
          <a:solidFill>
            <a:srgbClr val="003D79"/>
          </a:solidFill>
          <a:latin typeface="Arial" charset="0"/>
          <a:ea typeface="MS PGothic" charset="-128"/>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S PGothic" charset="-128"/>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S PGothic" charset="-128"/>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S PGothic" charset="-128"/>
        </a:defRPr>
      </a:lvl3pPr>
      <a:lvl4pPr marL="91440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4pPr>
      <a:lvl5pPr marL="120015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66725" y="171450"/>
            <a:ext cx="8382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lgn="ctr">
              <a:spcAft>
                <a:spcPct val="40000"/>
              </a:spcAft>
              <a:defRPr/>
            </a:pPr>
            <a:endParaRPr lang="en-US" dirty="0">
              <a:latin typeface="Arial" charset="0"/>
              <a:ea typeface="ＭＳ Ｐゴシック" pitchFamily="34" charset="-128"/>
              <a:cs typeface="+mn-cs"/>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lgn="ctr">
              <a:spcAft>
                <a:spcPct val="40000"/>
              </a:spcAft>
              <a:defRPr/>
            </a:pPr>
            <a:endParaRPr lang="en-US" dirty="0">
              <a:latin typeface="Arial" charset="0"/>
              <a:ea typeface="ＭＳ Ｐゴシック" pitchFamily="34" charset="-128"/>
              <a:cs typeface="+mn-cs"/>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rgbClr val="333333"/>
                </a:solidFill>
                <a:latin typeface="Arial" charset="0"/>
                <a:ea typeface="ＭＳ Ｐゴシック" pitchFamily="34" charset="-128"/>
                <a:cs typeface="+mn-cs"/>
              </a:defRPr>
            </a:lvl1pPr>
          </a:lstStyle>
          <a:p>
            <a:pPr>
              <a:defRPr/>
            </a:pPr>
            <a:endParaRPr lang="en-US"/>
          </a:p>
        </p:txBody>
      </p:sp>
      <p:sp>
        <p:nvSpPr>
          <p:cNvPr id="11" name="Rectangle 4"/>
          <p:cNvSpPr txBox="1">
            <a:spLocks noChangeArrowheads="1"/>
          </p:cNvSpPr>
          <p:nvPr/>
        </p:nvSpPr>
        <p:spPr bwMode="white">
          <a:xfrm>
            <a:off x="322263" y="6434138"/>
            <a:ext cx="457200" cy="228600"/>
          </a:xfrm>
          <a:prstGeom prst="rect">
            <a:avLst/>
          </a:prstGeom>
          <a:noFill/>
          <a:ln w="9525">
            <a:noFill/>
            <a:miter lim="800000"/>
            <a:headEnd/>
            <a:tailEnd/>
          </a:ln>
        </p:spPr>
        <p:txBody>
          <a:bodyPr lIns="0" tIns="0" rIns="0" bIns="0"/>
          <a:lstStyle>
            <a:lvl1pPr algn="l" eaLnBrk="0" hangingPunct="0">
              <a:spcAft>
                <a:spcPct val="0"/>
              </a:spcAft>
              <a:defRPr sz="1000">
                <a:solidFill>
                  <a:srgbClr val="FFFFFF"/>
                </a:solidFill>
              </a:defRPr>
            </a:lvl1pPr>
          </a:lstStyle>
          <a:p>
            <a:pPr>
              <a:defRPr/>
            </a:pPr>
            <a:fld id="{4CD62597-B114-4EDA-9CF6-1C3D18C1C17F}" type="slidenum">
              <a:rPr lang="en-US" smtClean="0">
                <a:latin typeface="Arial" charset="0"/>
                <a:ea typeface="ＭＳ Ｐゴシック" pitchFamily="34" charset="-128"/>
                <a:cs typeface="+mn-cs"/>
              </a:rPr>
              <a:pPr>
                <a:defRPr/>
              </a:pPr>
              <a:t>‹#›</a:t>
            </a:fld>
            <a:endParaRPr lang="en-US" dirty="0">
              <a:latin typeface="Arial" charset="0"/>
              <a:ea typeface="ＭＳ Ｐゴシック" pitchFamily="34" charset="-128"/>
              <a:cs typeface="+mn-cs"/>
            </a:endParaRPr>
          </a:p>
        </p:txBody>
      </p:sp>
      <p:sp>
        <p:nvSpPr>
          <p:cNvPr id="13" name="Date Placeholder 8"/>
          <p:cNvSpPr txBox="1">
            <a:spLocks/>
          </p:cNvSpPr>
          <p:nvPr/>
        </p:nvSpPr>
        <p:spPr bwMode="white">
          <a:xfrm>
            <a:off x="2971800" y="6324600"/>
            <a:ext cx="3200400" cy="365125"/>
          </a:xfrm>
          <a:prstGeom prst="rect">
            <a:avLst/>
          </a:prstGeom>
        </p:spPr>
        <p:txBody>
          <a:bodyPr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rPr dirty="0"/>
              <a:t>Confidential</a:t>
            </a:r>
          </a:p>
        </p:txBody>
      </p:sp>
    </p:spTree>
  </p:cSld>
  <p:clrMap bg1="lt1" tx1="dk1" bg2="lt2" tx2="dk2" accent1="accent1" accent2="accent2" accent3="accent3" accent4="accent4" accent5="accent5" accent6="accent6" hlink="hlink" folHlink="folHlink"/>
  <p:sldLayoutIdLst>
    <p:sldLayoutId id="2147496923" r:id="rId1"/>
    <p:sldLayoutId id="2147496808" r:id="rId2"/>
    <p:sldLayoutId id="2147496809" r:id="rId3"/>
    <p:sldLayoutId id="2147496924" r:id="rId4"/>
    <p:sldLayoutId id="2147496925" r:id="rId5"/>
    <p:sldLayoutId id="2147496810" r:id="rId6"/>
    <p:sldLayoutId id="2147496926" r:id="rId7"/>
    <p:sldLayoutId id="2147496927" r:id="rId8"/>
    <p:sldLayoutId id="2147496928" r:id="rId9"/>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S PGothic" charset="-128"/>
          <a:cs typeface="+mj-cs"/>
        </a:defRPr>
      </a:lvl1pPr>
      <a:lvl2pPr algn="l" rtl="0" eaLnBrk="0" fontAlgn="base" hangingPunct="0">
        <a:spcBef>
          <a:spcPct val="0"/>
        </a:spcBef>
        <a:spcAft>
          <a:spcPct val="0"/>
        </a:spcAft>
        <a:defRPr sz="2200" b="1">
          <a:solidFill>
            <a:srgbClr val="003D79"/>
          </a:solidFill>
          <a:latin typeface="Arial" charset="0"/>
          <a:ea typeface="MS PGothic" charset="-128"/>
        </a:defRPr>
      </a:lvl2pPr>
      <a:lvl3pPr algn="l" rtl="0" eaLnBrk="0" fontAlgn="base" hangingPunct="0">
        <a:spcBef>
          <a:spcPct val="0"/>
        </a:spcBef>
        <a:spcAft>
          <a:spcPct val="0"/>
        </a:spcAft>
        <a:defRPr sz="2200" b="1">
          <a:solidFill>
            <a:srgbClr val="003D79"/>
          </a:solidFill>
          <a:latin typeface="Arial" charset="0"/>
          <a:ea typeface="MS PGothic" charset="-128"/>
        </a:defRPr>
      </a:lvl3pPr>
      <a:lvl4pPr algn="l" rtl="0" eaLnBrk="0" fontAlgn="base" hangingPunct="0">
        <a:spcBef>
          <a:spcPct val="0"/>
        </a:spcBef>
        <a:spcAft>
          <a:spcPct val="0"/>
        </a:spcAft>
        <a:defRPr sz="2200" b="1">
          <a:solidFill>
            <a:srgbClr val="003D79"/>
          </a:solidFill>
          <a:latin typeface="Arial" charset="0"/>
          <a:ea typeface="MS PGothic" charset="-128"/>
        </a:defRPr>
      </a:lvl4pPr>
      <a:lvl5pPr algn="l" rtl="0" eaLnBrk="0" fontAlgn="base" hangingPunct="0">
        <a:spcBef>
          <a:spcPct val="0"/>
        </a:spcBef>
        <a:spcAft>
          <a:spcPct val="0"/>
        </a:spcAft>
        <a:defRPr sz="2200" b="1">
          <a:solidFill>
            <a:srgbClr val="003D79"/>
          </a:solidFill>
          <a:latin typeface="Arial" charset="0"/>
          <a:ea typeface="MS PGothic"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S PGothic" charset="-128"/>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S PGothic" charset="-128"/>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S PGothic" charset="-128"/>
        </a:defRPr>
      </a:lvl3pPr>
      <a:lvl4pPr marL="91440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4pPr>
      <a:lvl5pPr marL="120015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66725" y="171450"/>
            <a:ext cx="8382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26627"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0" name="Rectangle 4"/>
          <p:cNvSpPr>
            <a:spLocks noGrp="1" noChangeArrowheads="1"/>
          </p:cNvSpPr>
          <p:nvPr>
            <p:ph type="sldNum" sz="quarter" idx="4"/>
          </p:nvPr>
        </p:nvSpPr>
        <p:spPr bwMode="white">
          <a:xfrm>
            <a:off x="454025" y="644683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latin typeface="Arial" charset="0"/>
                <a:ea typeface="ＭＳ Ｐゴシック" pitchFamily="34" charset="-128"/>
                <a:cs typeface="+mn-cs"/>
              </a:defRPr>
            </a:lvl1pPr>
          </a:lstStyle>
          <a:p>
            <a:pPr>
              <a:defRPr/>
            </a:pPr>
            <a:fld id="{8D03CBDE-6C86-4668-9CC9-2D8C362C789A}" type="slidenum">
              <a:rPr lang="en-US"/>
              <a:pPr>
                <a:defRPr/>
              </a:pPr>
              <a:t>‹#›</a:t>
            </a:fld>
            <a:endParaRPr lang="en-US" dirty="0"/>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lgn="ctr">
              <a:spcAft>
                <a:spcPct val="40000"/>
              </a:spcAft>
              <a:defRPr/>
            </a:pPr>
            <a:endParaRPr lang="en-US" dirty="0">
              <a:latin typeface="Arial" charset="0"/>
              <a:ea typeface="ＭＳ Ｐゴシック" pitchFamily="34" charset="-128"/>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lgn="ctr">
              <a:spcAft>
                <a:spcPct val="40000"/>
              </a:spcAft>
              <a:defRPr/>
            </a:pPr>
            <a:endParaRPr lang="en-US" dirty="0">
              <a:latin typeface="Arial" charset="0"/>
              <a:ea typeface="ＭＳ Ｐゴシック" pitchFamily="34" charset="-128"/>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rgbClr val="333333"/>
                </a:solidFill>
                <a:latin typeface="Arial" charset="0"/>
                <a:ea typeface="ＭＳ Ｐゴシック" pitchFamily="34" charset="-128"/>
                <a:cs typeface="+mn-cs"/>
              </a:defRPr>
            </a:lvl1pPr>
          </a:lstStyle>
          <a:p>
            <a:pPr>
              <a:defRPr/>
            </a:pPr>
            <a:endParaRPr lang="en-US"/>
          </a:p>
        </p:txBody>
      </p:sp>
      <p:sp>
        <p:nvSpPr>
          <p:cNvPr id="9" name="Date Placeholder 8"/>
          <p:cNvSpPr>
            <a:spLocks noGrp="1"/>
          </p:cNvSpPr>
          <p:nvPr>
            <p:ph type="dt" sz="half" idx="2"/>
          </p:nvPr>
        </p:nvSpPr>
        <p:spPr bwMode="white">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a:solidFill>
                  <a:srgbClr val="FFFFFF"/>
                </a:solidFill>
                <a:latin typeface="+mn-lt"/>
                <a:ea typeface="+mn-ea"/>
                <a:cs typeface="+mn-cs"/>
              </a:defRPr>
            </a:lvl1pPr>
          </a:lstStyle>
          <a:p>
            <a:pPr>
              <a:defRPr/>
            </a:pPr>
            <a:r>
              <a:t>Confidential</a:t>
            </a:r>
            <a:endParaRPr dirty="0"/>
          </a:p>
        </p:txBody>
      </p:sp>
    </p:spTree>
  </p:cSld>
  <p:clrMap bg1="dk2" tx1="lt1" bg2="dk1" tx2="lt2" accent1="accent1" accent2="accent2" accent3="accent3" accent4="accent4" accent5="accent5" accent6="accent6" hlink="hlink" folHlink="folHlink"/>
  <p:sldLayoutIdLst>
    <p:sldLayoutId id="2147496811" r:id="rId1"/>
    <p:sldLayoutId id="2147496812" r:id="rId2"/>
    <p:sldLayoutId id="2147496813" r:id="rId3"/>
    <p:sldLayoutId id="2147496814" r:id="rId4"/>
    <p:sldLayoutId id="2147496815" r:id="rId5"/>
    <p:sldLayoutId id="2147496816" r:id="rId6"/>
    <p:sldLayoutId id="2147496817" r:id="rId7"/>
    <p:sldLayoutId id="2147496818" r:id="rId8"/>
    <p:sldLayoutId id="2147496819" r:id="rId9"/>
    <p:sldLayoutId id="2147496820" r:id="rId10"/>
    <p:sldLayoutId id="2147496821" r:id="rId11"/>
    <p:sldLayoutId id="2147496929" r:id="rId12"/>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S PGothic" charset="-128"/>
          <a:cs typeface="+mj-cs"/>
        </a:defRPr>
      </a:lvl1pPr>
      <a:lvl2pPr algn="l" rtl="0" eaLnBrk="0" fontAlgn="base" hangingPunct="0">
        <a:spcBef>
          <a:spcPct val="0"/>
        </a:spcBef>
        <a:spcAft>
          <a:spcPct val="0"/>
        </a:spcAft>
        <a:defRPr sz="2200" b="1">
          <a:solidFill>
            <a:srgbClr val="003D79"/>
          </a:solidFill>
          <a:latin typeface="Arial" charset="0"/>
          <a:ea typeface="MS PGothic" charset="-128"/>
        </a:defRPr>
      </a:lvl2pPr>
      <a:lvl3pPr algn="l" rtl="0" eaLnBrk="0" fontAlgn="base" hangingPunct="0">
        <a:spcBef>
          <a:spcPct val="0"/>
        </a:spcBef>
        <a:spcAft>
          <a:spcPct val="0"/>
        </a:spcAft>
        <a:defRPr sz="2200" b="1">
          <a:solidFill>
            <a:srgbClr val="003D79"/>
          </a:solidFill>
          <a:latin typeface="Arial" charset="0"/>
          <a:ea typeface="MS PGothic" charset="-128"/>
        </a:defRPr>
      </a:lvl3pPr>
      <a:lvl4pPr algn="l" rtl="0" eaLnBrk="0" fontAlgn="base" hangingPunct="0">
        <a:spcBef>
          <a:spcPct val="0"/>
        </a:spcBef>
        <a:spcAft>
          <a:spcPct val="0"/>
        </a:spcAft>
        <a:defRPr sz="2200" b="1">
          <a:solidFill>
            <a:srgbClr val="003D79"/>
          </a:solidFill>
          <a:latin typeface="Arial" charset="0"/>
          <a:ea typeface="MS PGothic" charset="-128"/>
        </a:defRPr>
      </a:lvl4pPr>
      <a:lvl5pPr algn="l" rtl="0" eaLnBrk="0" fontAlgn="base" hangingPunct="0">
        <a:spcBef>
          <a:spcPct val="0"/>
        </a:spcBef>
        <a:spcAft>
          <a:spcPct val="0"/>
        </a:spcAft>
        <a:defRPr sz="2200" b="1">
          <a:solidFill>
            <a:srgbClr val="003D79"/>
          </a:solidFill>
          <a:latin typeface="Arial" charset="0"/>
          <a:ea typeface="MS PGothic" charset="-128"/>
        </a:defRPr>
      </a:lvl5pPr>
      <a:lvl6pPr marL="457200" algn="l" rtl="0" fontAlgn="base">
        <a:spcBef>
          <a:spcPct val="0"/>
        </a:spcBef>
        <a:spcAft>
          <a:spcPct val="0"/>
        </a:spcAft>
        <a:defRPr sz="2200" b="1">
          <a:solidFill>
            <a:srgbClr val="003D79"/>
          </a:solidFill>
          <a:latin typeface="Arial" charset="0"/>
          <a:ea typeface="MS PGothic" charset="-128"/>
        </a:defRPr>
      </a:lvl6pPr>
      <a:lvl7pPr marL="914400" algn="l" rtl="0" fontAlgn="base">
        <a:spcBef>
          <a:spcPct val="0"/>
        </a:spcBef>
        <a:spcAft>
          <a:spcPct val="0"/>
        </a:spcAft>
        <a:defRPr sz="2200" b="1">
          <a:solidFill>
            <a:srgbClr val="003D79"/>
          </a:solidFill>
          <a:latin typeface="Arial" charset="0"/>
          <a:ea typeface="MS PGothic" charset="-128"/>
        </a:defRPr>
      </a:lvl7pPr>
      <a:lvl8pPr marL="1371600" algn="l" rtl="0" fontAlgn="base">
        <a:spcBef>
          <a:spcPct val="0"/>
        </a:spcBef>
        <a:spcAft>
          <a:spcPct val="0"/>
        </a:spcAft>
        <a:defRPr sz="2200" b="1">
          <a:solidFill>
            <a:srgbClr val="003D79"/>
          </a:solidFill>
          <a:latin typeface="Arial" charset="0"/>
          <a:ea typeface="MS PGothic" charset="-128"/>
        </a:defRPr>
      </a:lvl8pPr>
      <a:lvl9pPr marL="1828800" algn="l" rtl="0" fontAlgn="base">
        <a:spcBef>
          <a:spcPct val="0"/>
        </a:spcBef>
        <a:spcAft>
          <a:spcPct val="0"/>
        </a:spcAft>
        <a:defRPr sz="2200" b="1">
          <a:solidFill>
            <a:srgbClr val="003D79"/>
          </a:solidFill>
          <a:latin typeface="Arial" charset="0"/>
          <a:ea typeface="MS PGothic"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S PGothic" charset="-128"/>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S PGothic" charset="-128"/>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S PGothic" charset="-128"/>
        </a:defRPr>
      </a:lvl3pPr>
      <a:lvl4pPr marL="91440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4pPr>
      <a:lvl5pPr marL="120015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5pPr>
      <a:lvl6pPr marL="1657350" indent="-171450" algn="l" rtl="0" fontAlgn="base">
        <a:lnSpc>
          <a:spcPts val="2000"/>
        </a:lnSpc>
        <a:spcBef>
          <a:spcPts val="600"/>
        </a:spcBef>
        <a:spcAft>
          <a:spcPct val="0"/>
        </a:spcAft>
        <a:buClr>
          <a:srgbClr val="246978"/>
        </a:buClr>
        <a:buFont typeface="Arial" charset="0"/>
        <a:buChar char="­"/>
        <a:defRPr sz="1600">
          <a:solidFill>
            <a:srgbClr val="333333"/>
          </a:solidFill>
          <a:latin typeface="+mn-lt"/>
          <a:ea typeface="+mn-ea"/>
        </a:defRPr>
      </a:lvl6pPr>
      <a:lvl7pPr marL="2114550" indent="-171450" algn="l" rtl="0" fontAlgn="base">
        <a:lnSpc>
          <a:spcPts val="2000"/>
        </a:lnSpc>
        <a:spcBef>
          <a:spcPts val="600"/>
        </a:spcBef>
        <a:spcAft>
          <a:spcPct val="0"/>
        </a:spcAft>
        <a:buClr>
          <a:srgbClr val="246978"/>
        </a:buClr>
        <a:buFont typeface="Arial" charset="0"/>
        <a:buChar char="­"/>
        <a:defRPr sz="1600">
          <a:solidFill>
            <a:srgbClr val="333333"/>
          </a:solidFill>
          <a:latin typeface="+mn-lt"/>
          <a:ea typeface="+mn-ea"/>
        </a:defRPr>
      </a:lvl7pPr>
      <a:lvl8pPr marL="2571750" indent="-171450" algn="l" rtl="0" fontAlgn="base">
        <a:lnSpc>
          <a:spcPts val="2000"/>
        </a:lnSpc>
        <a:spcBef>
          <a:spcPts val="600"/>
        </a:spcBef>
        <a:spcAft>
          <a:spcPct val="0"/>
        </a:spcAft>
        <a:buClr>
          <a:srgbClr val="246978"/>
        </a:buClr>
        <a:buFont typeface="Arial" charset="0"/>
        <a:buChar char="­"/>
        <a:defRPr sz="1600">
          <a:solidFill>
            <a:srgbClr val="333333"/>
          </a:solidFill>
          <a:latin typeface="+mn-lt"/>
          <a:ea typeface="+mn-ea"/>
        </a:defRPr>
      </a:lvl8pPr>
      <a:lvl9pPr marL="3028950" indent="-171450" algn="l" rtl="0" fontAlgn="base">
        <a:lnSpc>
          <a:spcPts val="2000"/>
        </a:lnSpc>
        <a:spcBef>
          <a:spcPts val="600"/>
        </a:spcBef>
        <a:spcAft>
          <a:spcPct val="0"/>
        </a:spcAft>
        <a:buClr>
          <a:srgbClr val="246978"/>
        </a:buClr>
        <a:buFont typeface="Arial" charset="0"/>
        <a:buChar char="­"/>
        <a:defRPr sz="1600">
          <a:solidFill>
            <a:srgbClr val="33333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66725" y="171450"/>
            <a:ext cx="8382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lgn="ctr">
              <a:spcAft>
                <a:spcPct val="40000"/>
              </a:spcAft>
              <a:defRPr/>
            </a:pPr>
            <a:endParaRPr lang="en-US" dirty="0">
              <a:latin typeface="Arial" charset="0"/>
              <a:ea typeface="ＭＳ Ｐゴシック" pitchFamily="34" charset="-128"/>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lgn="ctr">
              <a:spcAft>
                <a:spcPct val="40000"/>
              </a:spcAft>
              <a:defRPr/>
            </a:pPr>
            <a:endParaRPr lang="en-US" dirty="0">
              <a:latin typeface="Arial" charset="0"/>
              <a:ea typeface="ＭＳ Ｐゴシック" pitchFamily="34" charset="-128"/>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latin typeface="Arial" charset="0"/>
                <a:ea typeface="ＭＳ Ｐゴシック" pitchFamily="34" charset="-128"/>
                <a:cs typeface="+mn-cs"/>
              </a:defRPr>
            </a:lvl1pPr>
          </a:lstStyle>
          <a:p>
            <a:pPr>
              <a:defRPr/>
            </a:pPr>
            <a:endParaRPr lang="en-US">
              <a:solidFill>
                <a:srgbClr val="333333"/>
              </a:solidFill>
            </a:endParaRPr>
          </a:p>
        </p:txBody>
      </p:sp>
      <p:sp>
        <p:nvSpPr>
          <p:cNvPr id="11" name="Rectangle 4"/>
          <p:cNvSpPr txBox="1">
            <a:spLocks noChangeArrowheads="1"/>
          </p:cNvSpPr>
          <p:nvPr/>
        </p:nvSpPr>
        <p:spPr bwMode="white">
          <a:xfrm>
            <a:off x="454025" y="6446838"/>
            <a:ext cx="457200" cy="228600"/>
          </a:xfrm>
          <a:prstGeom prst="rect">
            <a:avLst/>
          </a:prstGeom>
          <a:noFill/>
          <a:ln w="9525">
            <a:noFill/>
            <a:miter lim="800000"/>
            <a:headEnd/>
            <a:tailEnd/>
          </a:ln>
        </p:spPr>
        <p:txBody>
          <a:bodyPr lIns="0" tIns="0" rIns="0" bIns="0"/>
          <a:lstStyle>
            <a:lvl1pPr algn="l" eaLnBrk="0" hangingPunct="0">
              <a:spcAft>
                <a:spcPct val="0"/>
              </a:spcAft>
              <a:defRPr sz="1000">
                <a:solidFill>
                  <a:srgbClr val="FFFFFF"/>
                </a:solidFill>
              </a:defRPr>
            </a:lvl1pPr>
          </a:lstStyle>
          <a:p>
            <a:pPr>
              <a:defRPr/>
            </a:pPr>
            <a:fld id="{ECFF7860-AF5E-4EC5-80BC-12778A7D46AE}" type="slidenum">
              <a:rPr lang="en-US" smtClean="0">
                <a:latin typeface="Arial" charset="0"/>
                <a:ea typeface="ＭＳ Ｐゴシック" pitchFamily="34" charset="-128"/>
              </a:rPr>
              <a:pPr>
                <a:defRPr/>
              </a:pPr>
              <a:t>‹#›</a:t>
            </a:fld>
            <a:endParaRPr lang="en-US" dirty="0">
              <a:latin typeface="Arial"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96931" r:id="rId1"/>
    <p:sldLayoutId id="2147496932" r:id="rId2"/>
    <p:sldLayoutId id="2147496933" r:id="rId3"/>
    <p:sldLayoutId id="2147496934" r:id="rId4"/>
    <p:sldLayoutId id="2147496935" r:id="rId5"/>
    <p:sldLayoutId id="2147496936" r:id="rId6"/>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S PGothic" charset="-128"/>
          <a:cs typeface="+mj-cs"/>
        </a:defRPr>
      </a:lvl1pPr>
      <a:lvl2pPr algn="l" rtl="0" eaLnBrk="0" fontAlgn="base" hangingPunct="0">
        <a:spcBef>
          <a:spcPct val="0"/>
        </a:spcBef>
        <a:spcAft>
          <a:spcPct val="0"/>
        </a:spcAft>
        <a:defRPr sz="2200" b="1">
          <a:solidFill>
            <a:srgbClr val="003D79"/>
          </a:solidFill>
          <a:latin typeface="Arial" charset="0"/>
          <a:ea typeface="MS PGothic" charset="-128"/>
        </a:defRPr>
      </a:lvl2pPr>
      <a:lvl3pPr algn="l" rtl="0" eaLnBrk="0" fontAlgn="base" hangingPunct="0">
        <a:spcBef>
          <a:spcPct val="0"/>
        </a:spcBef>
        <a:spcAft>
          <a:spcPct val="0"/>
        </a:spcAft>
        <a:defRPr sz="2200" b="1">
          <a:solidFill>
            <a:srgbClr val="003D79"/>
          </a:solidFill>
          <a:latin typeface="Arial" charset="0"/>
          <a:ea typeface="MS PGothic" charset="-128"/>
        </a:defRPr>
      </a:lvl3pPr>
      <a:lvl4pPr algn="l" rtl="0" eaLnBrk="0" fontAlgn="base" hangingPunct="0">
        <a:spcBef>
          <a:spcPct val="0"/>
        </a:spcBef>
        <a:spcAft>
          <a:spcPct val="0"/>
        </a:spcAft>
        <a:defRPr sz="2200" b="1">
          <a:solidFill>
            <a:srgbClr val="003D79"/>
          </a:solidFill>
          <a:latin typeface="Arial" charset="0"/>
          <a:ea typeface="MS PGothic" charset="-128"/>
        </a:defRPr>
      </a:lvl4pPr>
      <a:lvl5pPr algn="l" rtl="0" eaLnBrk="0" fontAlgn="base" hangingPunct="0">
        <a:spcBef>
          <a:spcPct val="0"/>
        </a:spcBef>
        <a:spcAft>
          <a:spcPct val="0"/>
        </a:spcAft>
        <a:defRPr sz="2200" b="1">
          <a:solidFill>
            <a:srgbClr val="003D79"/>
          </a:solidFill>
          <a:latin typeface="Arial" charset="0"/>
          <a:ea typeface="MS PGothic"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S PGothic" charset="-128"/>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S PGothic" charset="-128"/>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S PGothic" charset="-128"/>
        </a:defRPr>
      </a:lvl3pPr>
      <a:lvl4pPr marL="91440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4pPr>
      <a:lvl5pPr marL="120015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66725" y="171450"/>
            <a:ext cx="8382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lgn="ctr">
              <a:spcAft>
                <a:spcPct val="40000"/>
              </a:spcAft>
              <a:defRPr/>
            </a:pPr>
            <a:endParaRPr lang="en-US" dirty="0">
              <a:latin typeface="Arial" charset="0"/>
              <a:ea typeface="ＭＳ Ｐゴシック" pitchFamily="34" charset="-128"/>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lgn="ctr">
              <a:spcAft>
                <a:spcPct val="40000"/>
              </a:spcAft>
              <a:defRPr/>
            </a:pPr>
            <a:endParaRPr lang="en-US" dirty="0">
              <a:latin typeface="Arial" charset="0"/>
              <a:ea typeface="ＭＳ Ｐゴシック" pitchFamily="34" charset="-128"/>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latin typeface="Arial" charset="0"/>
                <a:ea typeface="ＭＳ Ｐゴシック" pitchFamily="34" charset="-128"/>
                <a:cs typeface="+mn-cs"/>
              </a:defRPr>
            </a:lvl1pPr>
          </a:lstStyle>
          <a:p>
            <a:pPr>
              <a:defRPr/>
            </a:pPr>
            <a:endParaRPr lang="en-US">
              <a:solidFill>
                <a:srgbClr val="333333"/>
              </a:solidFill>
            </a:endParaRPr>
          </a:p>
        </p:txBody>
      </p:sp>
      <p:sp>
        <p:nvSpPr>
          <p:cNvPr id="11" name="Rectangle 4"/>
          <p:cNvSpPr txBox="1">
            <a:spLocks noChangeArrowheads="1"/>
          </p:cNvSpPr>
          <p:nvPr/>
        </p:nvSpPr>
        <p:spPr bwMode="white">
          <a:xfrm>
            <a:off x="454025" y="6446838"/>
            <a:ext cx="457200" cy="228600"/>
          </a:xfrm>
          <a:prstGeom prst="rect">
            <a:avLst/>
          </a:prstGeom>
          <a:noFill/>
          <a:ln w="9525">
            <a:noFill/>
            <a:miter lim="800000"/>
            <a:headEnd/>
            <a:tailEnd/>
          </a:ln>
        </p:spPr>
        <p:txBody>
          <a:bodyPr lIns="0" tIns="0" rIns="0" bIns="0"/>
          <a:lstStyle>
            <a:lvl1pPr algn="l" eaLnBrk="0" hangingPunct="0">
              <a:spcAft>
                <a:spcPct val="0"/>
              </a:spcAft>
              <a:defRPr sz="1000">
                <a:solidFill>
                  <a:srgbClr val="FFFFFF"/>
                </a:solidFill>
              </a:defRPr>
            </a:lvl1pPr>
          </a:lstStyle>
          <a:p>
            <a:pPr>
              <a:defRPr/>
            </a:pPr>
            <a:fld id="{ECFF7860-AF5E-4EC5-80BC-12778A7D46AE}" type="slidenum">
              <a:rPr lang="en-US" smtClean="0">
                <a:latin typeface="Arial" charset="0"/>
                <a:ea typeface="ＭＳ Ｐゴシック" pitchFamily="34" charset="-128"/>
              </a:rPr>
              <a:pPr>
                <a:defRPr/>
              </a:pPr>
              <a:t>‹#›</a:t>
            </a:fld>
            <a:endParaRPr lang="en-US" dirty="0">
              <a:latin typeface="Arial"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96938" r:id="rId1"/>
    <p:sldLayoutId id="2147496939" r:id="rId2"/>
    <p:sldLayoutId id="2147496940" r:id="rId3"/>
    <p:sldLayoutId id="2147496941" r:id="rId4"/>
    <p:sldLayoutId id="2147496942" r:id="rId5"/>
    <p:sldLayoutId id="2147496943" r:id="rId6"/>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S PGothic" charset="-128"/>
          <a:cs typeface="+mj-cs"/>
        </a:defRPr>
      </a:lvl1pPr>
      <a:lvl2pPr algn="l" rtl="0" eaLnBrk="0" fontAlgn="base" hangingPunct="0">
        <a:spcBef>
          <a:spcPct val="0"/>
        </a:spcBef>
        <a:spcAft>
          <a:spcPct val="0"/>
        </a:spcAft>
        <a:defRPr sz="2200" b="1">
          <a:solidFill>
            <a:srgbClr val="003D79"/>
          </a:solidFill>
          <a:latin typeface="Arial" charset="0"/>
          <a:ea typeface="MS PGothic" charset="-128"/>
        </a:defRPr>
      </a:lvl2pPr>
      <a:lvl3pPr algn="l" rtl="0" eaLnBrk="0" fontAlgn="base" hangingPunct="0">
        <a:spcBef>
          <a:spcPct val="0"/>
        </a:spcBef>
        <a:spcAft>
          <a:spcPct val="0"/>
        </a:spcAft>
        <a:defRPr sz="2200" b="1">
          <a:solidFill>
            <a:srgbClr val="003D79"/>
          </a:solidFill>
          <a:latin typeface="Arial" charset="0"/>
          <a:ea typeface="MS PGothic" charset="-128"/>
        </a:defRPr>
      </a:lvl3pPr>
      <a:lvl4pPr algn="l" rtl="0" eaLnBrk="0" fontAlgn="base" hangingPunct="0">
        <a:spcBef>
          <a:spcPct val="0"/>
        </a:spcBef>
        <a:spcAft>
          <a:spcPct val="0"/>
        </a:spcAft>
        <a:defRPr sz="2200" b="1">
          <a:solidFill>
            <a:srgbClr val="003D79"/>
          </a:solidFill>
          <a:latin typeface="Arial" charset="0"/>
          <a:ea typeface="MS PGothic" charset="-128"/>
        </a:defRPr>
      </a:lvl4pPr>
      <a:lvl5pPr algn="l" rtl="0" eaLnBrk="0" fontAlgn="base" hangingPunct="0">
        <a:spcBef>
          <a:spcPct val="0"/>
        </a:spcBef>
        <a:spcAft>
          <a:spcPct val="0"/>
        </a:spcAft>
        <a:defRPr sz="2200" b="1">
          <a:solidFill>
            <a:srgbClr val="003D79"/>
          </a:solidFill>
          <a:latin typeface="Arial" charset="0"/>
          <a:ea typeface="MS PGothic"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S PGothic" charset="-128"/>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S PGothic" charset="-128"/>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S PGothic" charset="-128"/>
        </a:defRPr>
      </a:lvl3pPr>
      <a:lvl4pPr marL="91440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4pPr>
      <a:lvl5pPr marL="120015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66725" y="171450"/>
            <a:ext cx="8382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lgn="ctr">
              <a:spcAft>
                <a:spcPct val="40000"/>
              </a:spcAft>
              <a:defRPr/>
            </a:pPr>
            <a:endParaRPr lang="en-US" dirty="0">
              <a:latin typeface="Arial" charset="0"/>
              <a:ea typeface="ＭＳ Ｐゴシック" pitchFamily="34" charset="-128"/>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lgn="ctr">
              <a:spcAft>
                <a:spcPct val="40000"/>
              </a:spcAft>
              <a:defRPr/>
            </a:pPr>
            <a:endParaRPr lang="en-US" dirty="0">
              <a:latin typeface="Arial" charset="0"/>
              <a:ea typeface="ＭＳ Ｐゴシック" pitchFamily="34" charset="-128"/>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latin typeface="Arial" charset="0"/>
                <a:ea typeface="ＭＳ Ｐゴシック" pitchFamily="34" charset="-128"/>
                <a:cs typeface="+mn-cs"/>
              </a:defRPr>
            </a:lvl1pPr>
          </a:lstStyle>
          <a:p>
            <a:pPr>
              <a:defRPr/>
            </a:pPr>
            <a:endParaRPr lang="en-US">
              <a:solidFill>
                <a:srgbClr val="333333"/>
              </a:solidFill>
            </a:endParaRPr>
          </a:p>
        </p:txBody>
      </p:sp>
      <p:sp>
        <p:nvSpPr>
          <p:cNvPr id="11" name="Rectangle 4"/>
          <p:cNvSpPr txBox="1">
            <a:spLocks noChangeArrowheads="1"/>
          </p:cNvSpPr>
          <p:nvPr/>
        </p:nvSpPr>
        <p:spPr bwMode="white">
          <a:xfrm>
            <a:off x="454025" y="6446838"/>
            <a:ext cx="457200" cy="228600"/>
          </a:xfrm>
          <a:prstGeom prst="rect">
            <a:avLst/>
          </a:prstGeom>
          <a:noFill/>
          <a:ln w="9525">
            <a:noFill/>
            <a:miter lim="800000"/>
            <a:headEnd/>
            <a:tailEnd/>
          </a:ln>
        </p:spPr>
        <p:txBody>
          <a:bodyPr lIns="0" tIns="0" rIns="0" bIns="0"/>
          <a:lstStyle>
            <a:lvl1pPr algn="l" eaLnBrk="0" hangingPunct="0">
              <a:spcAft>
                <a:spcPct val="0"/>
              </a:spcAft>
              <a:defRPr sz="1000">
                <a:solidFill>
                  <a:srgbClr val="FFFFFF"/>
                </a:solidFill>
              </a:defRPr>
            </a:lvl1pPr>
          </a:lstStyle>
          <a:p>
            <a:pPr>
              <a:defRPr/>
            </a:pPr>
            <a:fld id="{ECFF7860-AF5E-4EC5-80BC-12778A7D46AE}" type="slidenum">
              <a:rPr lang="en-US" smtClean="0">
                <a:latin typeface="Arial" charset="0"/>
                <a:ea typeface="ＭＳ Ｐゴシック" pitchFamily="34" charset="-128"/>
              </a:rPr>
              <a:pPr>
                <a:defRPr/>
              </a:pPr>
              <a:t>‹#›</a:t>
            </a:fld>
            <a:endParaRPr lang="en-US" dirty="0">
              <a:latin typeface="Arial"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96945" r:id="rId1"/>
    <p:sldLayoutId id="2147496946" r:id="rId2"/>
    <p:sldLayoutId id="2147496947" r:id="rId3"/>
    <p:sldLayoutId id="2147496948" r:id="rId4"/>
    <p:sldLayoutId id="2147496949" r:id="rId5"/>
    <p:sldLayoutId id="2147496950" r:id="rId6"/>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S PGothic" charset="-128"/>
          <a:cs typeface="+mj-cs"/>
        </a:defRPr>
      </a:lvl1pPr>
      <a:lvl2pPr algn="l" rtl="0" eaLnBrk="0" fontAlgn="base" hangingPunct="0">
        <a:spcBef>
          <a:spcPct val="0"/>
        </a:spcBef>
        <a:spcAft>
          <a:spcPct val="0"/>
        </a:spcAft>
        <a:defRPr sz="2200" b="1">
          <a:solidFill>
            <a:srgbClr val="003D79"/>
          </a:solidFill>
          <a:latin typeface="Arial" charset="0"/>
          <a:ea typeface="MS PGothic" charset="-128"/>
        </a:defRPr>
      </a:lvl2pPr>
      <a:lvl3pPr algn="l" rtl="0" eaLnBrk="0" fontAlgn="base" hangingPunct="0">
        <a:spcBef>
          <a:spcPct val="0"/>
        </a:spcBef>
        <a:spcAft>
          <a:spcPct val="0"/>
        </a:spcAft>
        <a:defRPr sz="2200" b="1">
          <a:solidFill>
            <a:srgbClr val="003D79"/>
          </a:solidFill>
          <a:latin typeface="Arial" charset="0"/>
          <a:ea typeface="MS PGothic" charset="-128"/>
        </a:defRPr>
      </a:lvl3pPr>
      <a:lvl4pPr algn="l" rtl="0" eaLnBrk="0" fontAlgn="base" hangingPunct="0">
        <a:spcBef>
          <a:spcPct val="0"/>
        </a:spcBef>
        <a:spcAft>
          <a:spcPct val="0"/>
        </a:spcAft>
        <a:defRPr sz="2200" b="1">
          <a:solidFill>
            <a:srgbClr val="003D79"/>
          </a:solidFill>
          <a:latin typeface="Arial" charset="0"/>
          <a:ea typeface="MS PGothic" charset="-128"/>
        </a:defRPr>
      </a:lvl4pPr>
      <a:lvl5pPr algn="l" rtl="0" eaLnBrk="0" fontAlgn="base" hangingPunct="0">
        <a:spcBef>
          <a:spcPct val="0"/>
        </a:spcBef>
        <a:spcAft>
          <a:spcPct val="0"/>
        </a:spcAft>
        <a:defRPr sz="2200" b="1">
          <a:solidFill>
            <a:srgbClr val="003D79"/>
          </a:solidFill>
          <a:latin typeface="Arial" charset="0"/>
          <a:ea typeface="MS PGothic"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S PGothic" charset="-128"/>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S PGothic" charset="-128"/>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S PGothic" charset="-128"/>
        </a:defRPr>
      </a:lvl3pPr>
      <a:lvl4pPr marL="91440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4pPr>
      <a:lvl5pPr marL="120015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66725" y="171450"/>
            <a:ext cx="8382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lgn="ctr">
              <a:spcAft>
                <a:spcPct val="40000"/>
              </a:spcAft>
              <a:defRPr/>
            </a:pPr>
            <a:endParaRPr lang="en-US" dirty="0">
              <a:latin typeface="Arial" charset="0"/>
              <a:ea typeface="ＭＳ Ｐゴシック" pitchFamily="34" charset="-128"/>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lgn="ctr">
              <a:spcAft>
                <a:spcPct val="40000"/>
              </a:spcAft>
              <a:defRPr/>
            </a:pPr>
            <a:endParaRPr lang="en-US" dirty="0">
              <a:latin typeface="Arial" charset="0"/>
              <a:ea typeface="ＭＳ Ｐゴシック" pitchFamily="34" charset="-128"/>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latin typeface="Arial" charset="0"/>
                <a:ea typeface="ＭＳ Ｐゴシック" pitchFamily="34" charset="-128"/>
                <a:cs typeface="+mn-cs"/>
              </a:defRPr>
            </a:lvl1pPr>
          </a:lstStyle>
          <a:p>
            <a:pPr>
              <a:defRPr/>
            </a:pPr>
            <a:endParaRPr lang="en-US">
              <a:solidFill>
                <a:srgbClr val="333333"/>
              </a:solidFill>
            </a:endParaRPr>
          </a:p>
        </p:txBody>
      </p:sp>
      <p:sp>
        <p:nvSpPr>
          <p:cNvPr id="11" name="Rectangle 4"/>
          <p:cNvSpPr txBox="1">
            <a:spLocks noChangeArrowheads="1"/>
          </p:cNvSpPr>
          <p:nvPr/>
        </p:nvSpPr>
        <p:spPr bwMode="white">
          <a:xfrm>
            <a:off x="322263" y="6434138"/>
            <a:ext cx="457200" cy="228600"/>
          </a:xfrm>
          <a:prstGeom prst="rect">
            <a:avLst/>
          </a:prstGeom>
          <a:noFill/>
          <a:ln w="9525">
            <a:noFill/>
            <a:miter lim="800000"/>
            <a:headEnd/>
            <a:tailEnd/>
          </a:ln>
        </p:spPr>
        <p:txBody>
          <a:bodyPr lIns="0" tIns="0" rIns="0" bIns="0"/>
          <a:lstStyle>
            <a:lvl1pPr algn="l" eaLnBrk="0" hangingPunct="0">
              <a:spcAft>
                <a:spcPct val="0"/>
              </a:spcAft>
              <a:defRPr sz="1000">
                <a:solidFill>
                  <a:srgbClr val="FFFFFF"/>
                </a:solidFill>
              </a:defRPr>
            </a:lvl1pPr>
          </a:lstStyle>
          <a:p>
            <a:pPr>
              <a:defRPr/>
            </a:pPr>
            <a:fld id="{5FF5AF27-B340-494B-9412-27AB2E484A06}" type="slidenum">
              <a:rPr lang="en-US" smtClean="0">
                <a:latin typeface="Arial" charset="0"/>
                <a:ea typeface="ＭＳ Ｐゴシック" pitchFamily="34" charset="-128"/>
              </a:rPr>
              <a:pPr>
                <a:defRPr/>
              </a:pPr>
              <a:t>‹#›</a:t>
            </a:fld>
            <a:endParaRPr lang="en-US" dirty="0">
              <a:latin typeface="Arial" charset="0"/>
              <a:ea typeface="ＭＳ Ｐゴシック" pitchFamily="34" charset="-128"/>
            </a:endParaRPr>
          </a:p>
        </p:txBody>
      </p:sp>
      <p:sp>
        <p:nvSpPr>
          <p:cNvPr id="13" name="Date Placeholder 8"/>
          <p:cNvSpPr txBox="1">
            <a:spLocks/>
          </p:cNvSpPr>
          <p:nvPr/>
        </p:nvSpPr>
        <p:spPr bwMode="white">
          <a:xfrm>
            <a:off x="2971800" y="6324600"/>
            <a:ext cx="3200400" cy="365125"/>
          </a:xfrm>
          <a:prstGeom prst="rect">
            <a:avLst/>
          </a:prstGeom>
        </p:spPr>
        <p:txBody>
          <a:bodyPr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rPr dirty="0"/>
              <a:t>Confidential</a:t>
            </a:r>
          </a:p>
        </p:txBody>
      </p:sp>
    </p:spTree>
  </p:cSld>
  <p:clrMap bg1="lt1" tx1="dk1" bg2="lt2" tx2="dk2" accent1="accent1" accent2="accent2" accent3="accent3" accent4="accent4" accent5="accent5" accent6="accent6" hlink="hlink" folHlink="folHlink"/>
  <p:sldLayoutIdLst>
    <p:sldLayoutId id="2147496952" r:id="rId1"/>
    <p:sldLayoutId id="2147496953" r:id="rId2"/>
    <p:sldLayoutId id="2147496954" r:id="rId3"/>
    <p:sldLayoutId id="2147496955" r:id="rId4"/>
    <p:sldLayoutId id="2147496956" r:id="rId5"/>
    <p:sldLayoutId id="2147496957" r:id="rId6"/>
    <p:sldLayoutId id="2147496958" r:id="rId7"/>
    <p:sldLayoutId id="2147496959" r:id="rId8"/>
    <p:sldLayoutId id="2147496960" r:id="rId9"/>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S PGothic" charset="-128"/>
          <a:cs typeface="+mj-cs"/>
        </a:defRPr>
      </a:lvl1pPr>
      <a:lvl2pPr algn="l" rtl="0" eaLnBrk="0" fontAlgn="base" hangingPunct="0">
        <a:spcBef>
          <a:spcPct val="0"/>
        </a:spcBef>
        <a:spcAft>
          <a:spcPct val="0"/>
        </a:spcAft>
        <a:defRPr sz="2200" b="1">
          <a:solidFill>
            <a:srgbClr val="003D79"/>
          </a:solidFill>
          <a:latin typeface="Arial" charset="0"/>
          <a:ea typeface="MS PGothic" charset="-128"/>
        </a:defRPr>
      </a:lvl2pPr>
      <a:lvl3pPr algn="l" rtl="0" eaLnBrk="0" fontAlgn="base" hangingPunct="0">
        <a:spcBef>
          <a:spcPct val="0"/>
        </a:spcBef>
        <a:spcAft>
          <a:spcPct val="0"/>
        </a:spcAft>
        <a:defRPr sz="2200" b="1">
          <a:solidFill>
            <a:srgbClr val="003D79"/>
          </a:solidFill>
          <a:latin typeface="Arial" charset="0"/>
          <a:ea typeface="MS PGothic" charset="-128"/>
        </a:defRPr>
      </a:lvl3pPr>
      <a:lvl4pPr algn="l" rtl="0" eaLnBrk="0" fontAlgn="base" hangingPunct="0">
        <a:spcBef>
          <a:spcPct val="0"/>
        </a:spcBef>
        <a:spcAft>
          <a:spcPct val="0"/>
        </a:spcAft>
        <a:defRPr sz="2200" b="1">
          <a:solidFill>
            <a:srgbClr val="003D79"/>
          </a:solidFill>
          <a:latin typeface="Arial" charset="0"/>
          <a:ea typeface="MS PGothic" charset="-128"/>
        </a:defRPr>
      </a:lvl4pPr>
      <a:lvl5pPr algn="l" rtl="0" eaLnBrk="0" fontAlgn="base" hangingPunct="0">
        <a:spcBef>
          <a:spcPct val="0"/>
        </a:spcBef>
        <a:spcAft>
          <a:spcPct val="0"/>
        </a:spcAft>
        <a:defRPr sz="2200" b="1">
          <a:solidFill>
            <a:srgbClr val="003D79"/>
          </a:solidFill>
          <a:latin typeface="Arial" charset="0"/>
          <a:ea typeface="MS PGothic"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S PGothic" charset="-128"/>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S PGothic" charset="-128"/>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S PGothic" charset="-128"/>
        </a:defRPr>
      </a:lvl3pPr>
      <a:lvl4pPr marL="91440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4pPr>
      <a:lvl5pPr marL="120015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66725" y="171450"/>
            <a:ext cx="8382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0" name="Rectangle 4"/>
          <p:cNvSpPr>
            <a:spLocks noGrp="1" noChangeArrowheads="1"/>
          </p:cNvSpPr>
          <p:nvPr>
            <p:ph type="sldNum" sz="quarter" idx="4"/>
          </p:nvPr>
        </p:nvSpPr>
        <p:spPr bwMode="white">
          <a:xfrm>
            <a:off x="454025" y="644683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latin typeface="Arial" charset="0"/>
                <a:ea typeface="ＭＳ Ｐゴシック" pitchFamily="34" charset="-128"/>
                <a:cs typeface="+mn-cs"/>
              </a:defRPr>
            </a:lvl1pPr>
          </a:lstStyle>
          <a:p>
            <a:pPr>
              <a:defRPr/>
            </a:pPr>
            <a:fld id="{1704D8B3-5E75-4957-99D7-D006ADB48C71}" type="slidenum">
              <a:rPr lang="en-US"/>
              <a:pPr>
                <a:defRPr/>
              </a:pPr>
              <a:t>‹#›</a:t>
            </a:fld>
            <a:endParaRPr lang="en-US" dirty="0"/>
          </a:p>
        </p:txBody>
      </p:sp>
      <p:sp>
        <p:nvSpPr>
          <p:cNvPr id="1029"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sz="1600">
              <a:solidFill>
                <a:srgbClr val="333333"/>
              </a:solidFill>
              <a:latin typeface="Arial" charset="0"/>
              <a:ea typeface="MS PGothic" charset="-128"/>
              <a:cs typeface="+mn-cs"/>
            </a:endParaRPr>
          </a:p>
        </p:txBody>
      </p:sp>
      <p:sp>
        <p:nvSpPr>
          <p:cNvPr id="1030"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sz="1600">
              <a:solidFill>
                <a:srgbClr val="333333"/>
              </a:solidFill>
              <a:latin typeface="Arial" charset="0"/>
              <a:ea typeface="MS PGothic" charset="-128"/>
              <a:cs typeface="+mn-cs"/>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rgbClr val="333333"/>
                </a:solidFill>
                <a:latin typeface="Arial" charset="0"/>
                <a:ea typeface="ＭＳ Ｐゴシック" pitchFamily="34" charset="-128"/>
                <a:cs typeface="+mn-cs"/>
              </a:defRPr>
            </a:lvl1pPr>
          </a:lstStyle>
          <a:p>
            <a:pPr>
              <a:defRPr/>
            </a:pPr>
            <a:endParaRPr lang="en-US"/>
          </a:p>
        </p:txBody>
      </p:sp>
      <p:sp>
        <p:nvSpPr>
          <p:cNvPr id="9" name="Date Placeholder 8"/>
          <p:cNvSpPr>
            <a:spLocks noGrp="1"/>
          </p:cNvSpPr>
          <p:nvPr>
            <p:ph type="dt" sz="half" idx="2"/>
          </p:nvPr>
        </p:nvSpPr>
        <p:spPr bwMode="white">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a:solidFill>
                  <a:srgbClr val="FFFFFF"/>
                </a:solidFill>
                <a:latin typeface="+mn-lt"/>
                <a:ea typeface="+mn-ea"/>
                <a:cs typeface="+mn-cs"/>
              </a:defRPr>
            </a:lvl1pPr>
          </a:lstStyle>
          <a:p>
            <a:pPr>
              <a:defRPr/>
            </a:pPr>
            <a:r>
              <a:t>Confidential</a:t>
            </a:r>
            <a:endParaRPr dirty="0"/>
          </a:p>
        </p:txBody>
      </p:sp>
    </p:spTree>
  </p:cSld>
  <p:clrMap bg1="dk2" tx1="lt1" bg2="dk1" tx2="lt2" accent1="accent1" accent2="accent2" accent3="accent3" accent4="accent4" accent5="accent5" accent6="accent6" hlink="hlink" folHlink="folHlink"/>
  <p:sldLayoutIdLst>
    <p:sldLayoutId id="2147496705" r:id="rId1"/>
    <p:sldLayoutId id="2147496706" r:id="rId2"/>
    <p:sldLayoutId id="2147496707" r:id="rId3"/>
    <p:sldLayoutId id="2147496708" r:id="rId4"/>
    <p:sldLayoutId id="2147496709" r:id="rId5"/>
    <p:sldLayoutId id="2147496710" r:id="rId6"/>
    <p:sldLayoutId id="2147496711" r:id="rId7"/>
    <p:sldLayoutId id="2147496712" r:id="rId8"/>
    <p:sldLayoutId id="2147496713" r:id="rId9"/>
    <p:sldLayoutId id="2147496714" r:id="rId10"/>
    <p:sldLayoutId id="2147496715" r:id="rId11"/>
  </p:sldLayoutIdLst>
  <p:transition>
    <p:fade/>
  </p:transition>
  <p:hf hdr="0" ftr="0"/>
  <p:txStyles>
    <p:titleStyle>
      <a:lvl1pPr algn="l" rtl="0" eaLnBrk="0" fontAlgn="base" hangingPunct="0">
        <a:spcBef>
          <a:spcPct val="0"/>
        </a:spcBef>
        <a:spcAft>
          <a:spcPct val="0"/>
        </a:spcAft>
        <a:defRPr sz="2200" b="1">
          <a:solidFill>
            <a:srgbClr val="003D79"/>
          </a:solidFill>
          <a:latin typeface="+mj-lt"/>
          <a:ea typeface="MS PGothic" charset="-128"/>
          <a:cs typeface="+mj-cs"/>
        </a:defRPr>
      </a:lvl1pPr>
      <a:lvl2pPr algn="l" rtl="0" eaLnBrk="0" fontAlgn="base" hangingPunct="0">
        <a:spcBef>
          <a:spcPct val="0"/>
        </a:spcBef>
        <a:spcAft>
          <a:spcPct val="0"/>
        </a:spcAft>
        <a:defRPr sz="2200" b="1">
          <a:solidFill>
            <a:srgbClr val="003D79"/>
          </a:solidFill>
          <a:latin typeface="Arial" charset="0"/>
          <a:ea typeface="MS PGothic" charset="-128"/>
        </a:defRPr>
      </a:lvl2pPr>
      <a:lvl3pPr algn="l" rtl="0" eaLnBrk="0" fontAlgn="base" hangingPunct="0">
        <a:spcBef>
          <a:spcPct val="0"/>
        </a:spcBef>
        <a:spcAft>
          <a:spcPct val="0"/>
        </a:spcAft>
        <a:defRPr sz="2200" b="1">
          <a:solidFill>
            <a:srgbClr val="003D79"/>
          </a:solidFill>
          <a:latin typeface="Arial" charset="0"/>
          <a:ea typeface="MS PGothic" charset="-128"/>
        </a:defRPr>
      </a:lvl3pPr>
      <a:lvl4pPr algn="l" rtl="0" eaLnBrk="0" fontAlgn="base" hangingPunct="0">
        <a:spcBef>
          <a:spcPct val="0"/>
        </a:spcBef>
        <a:spcAft>
          <a:spcPct val="0"/>
        </a:spcAft>
        <a:defRPr sz="2200" b="1">
          <a:solidFill>
            <a:srgbClr val="003D79"/>
          </a:solidFill>
          <a:latin typeface="Arial" charset="0"/>
          <a:ea typeface="MS PGothic" charset="-128"/>
        </a:defRPr>
      </a:lvl4pPr>
      <a:lvl5pPr algn="l" rtl="0" eaLnBrk="0" fontAlgn="base" hangingPunct="0">
        <a:spcBef>
          <a:spcPct val="0"/>
        </a:spcBef>
        <a:spcAft>
          <a:spcPct val="0"/>
        </a:spcAft>
        <a:defRPr sz="2200" b="1">
          <a:solidFill>
            <a:srgbClr val="003D79"/>
          </a:solidFill>
          <a:latin typeface="Arial" charset="0"/>
          <a:ea typeface="MS PGothic" charset="-128"/>
        </a:defRPr>
      </a:lvl5pPr>
      <a:lvl6pPr marL="457200" algn="l" rtl="0" fontAlgn="base">
        <a:spcBef>
          <a:spcPct val="0"/>
        </a:spcBef>
        <a:spcAft>
          <a:spcPct val="0"/>
        </a:spcAft>
        <a:defRPr sz="2200" b="1">
          <a:solidFill>
            <a:srgbClr val="003D79"/>
          </a:solidFill>
          <a:latin typeface="Arial" charset="0"/>
          <a:ea typeface="MS PGothic" charset="-128"/>
        </a:defRPr>
      </a:lvl6pPr>
      <a:lvl7pPr marL="914400" algn="l" rtl="0" fontAlgn="base">
        <a:spcBef>
          <a:spcPct val="0"/>
        </a:spcBef>
        <a:spcAft>
          <a:spcPct val="0"/>
        </a:spcAft>
        <a:defRPr sz="2200" b="1">
          <a:solidFill>
            <a:srgbClr val="003D79"/>
          </a:solidFill>
          <a:latin typeface="Arial" charset="0"/>
          <a:ea typeface="MS PGothic" charset="-128"/>
        </a:defRPr>
      </a:lvl7pPr>
      <a:lvl8pPr marL="1371600" algn="l" rtl="0" fontAlgn="base">
        <a:spcBef>
          <a:spcPct val="0"/>
        </a:spcBef>
        <a:spcAft>
          <a:spcPct val="0"/>
        </a:spcAft>
        <a:defRPr sz="2200" b="1">
          <a:solidFill>
            <a:srgbClr val="003D79"/>
          </a:solidFill>
          <a:latin typeface="Arial" charset="0"/>
          <a:ea typeface="MS PGothic" charset="-128"/>
        </a:defRPr>
      </a:lvl8pPr>
      <a:lvl9pPr marL="1828800" algn="l" rtl="0" fontAlgn="base">
        <a:spcBef>
          <a:spcPct val="0"/>
        </a:spcBef>
        <a:spcAft>
          <a:spcPct val="0"/>
        </a:spcAft>
        <a:defRPr sz="2200" b="1">
          <a:solidFill>
            <a:srgbClr val="003D79"/>
          </a:solidFill>
          <a:latin typeface="Arial" charset="0"/>
          <a:ea typeface="MS PGothic"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S PGothic" charset="-128"/>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S PGothic" charset="-128"/>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S PGothic" charset="-128"/>
        </a:defRPr>
      </a:lvl3pPr>
      <a:lvl4pPr marL="91440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4pPr>
      <a:lvl5pPr marL="120015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5pPr>
      <a:lvl6pPr marL="1657350" indent="-171450" algn="l" rtl="0" fontAlgn="base">
        <a:lnSpc>
          <a:spcPts val="2000"/>
        </a:lnSpc>
        <a:spcBef>
          <a:spcPts val="600"/>
        </a:spcBef>
        <a:spcAft>
          <a:spcPct val="0"/>
        </a:spcAft>
        <a:buClr>
          <a:srgbClr val="246978"/>
        </a:buClr>
        <a:buFont typeface="Arial" charset="0"/>
        <a:buChar char="­"/>
        <a:defRPr sz="1600">
          <a:solidFill>
            <a:srgbClr val="333333"/>
          </a:solidFill>
          <a:latin typeface="+mn-lt"/>
          <a:ea typeface="+mn-ea"/>
        </a:defRPr>
      </a:lvl6pPr>
      <a:lvl7pPr marL="2114550" indent="-171450" algn="l" rtl="0" fontAlgn="base">
        <a:lnSpc>
          <a:spcPts val="2000"/>
        </a:lnSpc>
        <a:spcBef>
          <a:spcPts val="600"/>
        </a:spcBef>
        <a:spcAft>
          <a:spcPct val="0"/>
        </a:spcAft>
        <a:buClr>
          <a:srgbClr val="246978"/>
        </a:buClr>
        <a:buFont typeface="Arial" charset="0"/>
        <a:buChar char="­"/>
        <a:defRPr sz="1600">
          <a:solidFill>
            <a:srgbClr val="333333"/>
          </a:solidFill>
          <a:latin typeface="+mn-lt"/>
          <a:ea typeface="+mn-ea"/>
        </a:defRPr>
      </a:lvl7pPr>
      <a:lvl8pPr marL="2571750" indent="-171450" algn="l" rtl="0" fontAlgn="base">
        <a:lnSpc>
          <a:spcPts val="2000"/>
        </a:lnSpc>
        <a:spcBef>
          <a:spcPts val="600"/>
        </a:spcBef>
        <a:spcAft>
          <a:spcPct val="0"/>
        </a:spcAft>
        <a:buClr>
          <a:srgbClr val="246978"/>
        </a:buClr>
        <a:buFont typeface="Arial" charset="0"/>
        <a:buChar char="­"/>
        <a:defRPr sz="1600">
          <a:solidFill>
            <a:srgbClr val="333333"/>
          </a:solidFill>
          <a:latin typeface="+mn-lt"/>
          <a:ea typeface="+mn-ea"/>
        </a:defRPr>
      </a:lvl8pPr>
      <a:lvl9pPr marL="3028950" indent="-171450" algn="l" rtl="0" fontAlgn="base">
        <a:lnSpc>
          <a:spcPts val="2000"/>
        </a:lnSpc>
        <a:spcBef>
          <a:spcPts val="600"/>
        </a:spcBef>
        <a:spcAft>
          <a:spcPct val="0"/>
        </a:spcAft>
        <a:buClr>
          <a:srgbClr val="246978"/>
        </a:buClr>
        <a:buFont typeface="Arial" charset="0"/>
        <a:buChar char="­"/>
        <a:defRPr sz="1600">
          <a:solidFill>
            <a:srgbClr val="33333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66725" y="171450"/>
            <a:ext cx="8382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lgn="ctr">
              <a:spcAft>
                <a:spcPct val="40000"/>
              </a:spcAft>
              <a:defRPr/>
            </a:pPr>
            <a:endParaRPr lang="en-US" dirty="0">
              <a:latin typeface="Arial" charset="0"/>
              <a:ea typeface="ＭＳ Ｐゴシック" pitchFamily="34" charset="-128"/>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lgn="ctr">
              <a:spcAft>
                <a:spcPct val="40000"/>
              </a:spcAft>
              <a:defRPr/>
            </a:pPr>
            <a:endParaRPr lang="en-US" dirty="0">
              <a:latin typeface="Arial" charset="0"/>
              <a:ea typeface="ＭＳ Ｐゴシック" pitchFamily="34" charset="-128"/>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latin typeface="Arial" charset="0"/>
                <a:ea typeface="ＭＳ Ｐゴシック" pitchFamily="34" charset="-128"/>
                <a:cs typeface="+mn-cs"/>
              </a:defRPr>
            </a:lvl1pPr>
          </a:lstStyle>
          <a:p>
            <a:pPr>
              <a:defRPr/>
            </a:pPr>
            <a:endParaRPr lang="en-US">
              <a:solidFill>
                <a:srgbClr val="333333"/>
              </a:solidFill>
            </a:endParaRPr>
          </a:p>
        </p:txBody>
      </p:sp>
      <p:sp>
        <p:nvSpPr>
          <p:cNvPr id="11" name="Rectangle 4"/>
          <p:cNvSpPr txBox="1">
            <a:spLocks noChangeArrowheads="1"/>
          </p:cNvSpPr>
          <p:nvPr/>
        </p:nvSpPr>
        <p:spPr bwMode="white">
          <a:xfrm>
            <a:off x="454025" y="6446838"/>
            <a:ext cx="457200" cy="228600"/>
          </a:xfrm>
          <a:prstGeom prst="rect">
            <a:avLst/>
          </a:prstGeom>
          <a:noFill/>
          <a:ln w="9525">
            <a:noFill/>
            <a:miter lim="800000"/>
            <a:headEnd/>
            <a:tailEnd/>
          </a:ln>
        </p:spPr>
        <p:txBody>
          <a:bodyPr lIns="0" tIns="0" rIns="0" bIns="0"/>
          <a:lstStyle>
            <a:lvl1pPr algn="l" eaLnBrk="0" hangingPunct="0">
              <a:spcAft>
                <a:spcPct val="0"/>
              </a:spcAft>
              <a:defRPr sz="1000">
                <a:solidFill>
                  <a:srgbClr val="FFFFFF"/>
                </a:solidFill>
              </a:defRPr>
            </a:lvl1pPr>
          </a:lstStyle>
          <a:p>
            <a:pPr>
              <a:defRPr/>
            </a:pPr>
            <a:fld id="{ECFF7860-AF5E-4EC5-80BC-12778A7D46AE}" type="slidenum">
              <a:rPr lang="en-US" smtClean="0">
                <a:latin typeface="Arial" charset="0"/>
                <a:ea typeface="ＭＳ Ｐゴシック" pitchFamily="34" charset="-128"/>
              </a:rPr>
              <a:pPr>
                <a:defRPr/>
              </a:pPr>
              <a:t>‹#›</a:t>
            </a:fld>
            <a:endParaRPr lang="en-US" dirty="0">
              <a:latin typeface="Arial"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96962" r:id="rId1"/>
    <p:sldLayoutId id="2147496963" r:id="rId2"/>
    <p:sldLayoutId id="2147496964" r:id="rId3"/>
    <p:sldLayoutId id="2147496965" r:id="rId4"/>
    <p:sldLayoutId id="2147496966" r:id="rId5"/>
    <p:sldLayoutId id="2147496967" r:id="rId6"/>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S PGothic" charset="-128"/>
          <a:cs typeface="+mj-cs"/>
        </a:defRPr>
      </a:lvl1pPr>
      <a:lvl2pPr algn="l" rtl="0" eaLnBrk="0" fontAlgn="base" hangingPunct="0">
        <a:spcBef>
          <a:spcPct val="0"/>
        </a:spcBef>
        <a:spcAft>
          <a:spcPct val="0"/>
        </a:spcAft>
        <a:defRPr sz="2200" b="1">
          <a:solidFill>
            <a:srgbClr val="003D79"/>
          </a:solidFill>
          <a:latin typeface="Arial" charset="0"/>
          <a:ea typeface="MS PGothic" charset="-128"/>
        </a:defRPr>
      </a:lvl2pPr>
      <a:lvl3pPr algn="l" rtl="0" eaLnBrk="0" fontAlgn="base" hangingPunct="0">
        <a:spcBef>
          <a:spcPct val="0"/>
        </a:spcBef>
        <a:spcAft>
          <a:spcPct val="0"/>
        </a:spcAft>
        <a:defRPr sz="2200" b="1">
          <a:solidFill>
            <a:srgbClr val="003D79"/>
          </a:solidFill>
          <a:latin typeface="Arial" charset="0"/>
          <a:ea typeface="MS PGothic" charset="-128"/>
        </a:defRPr>
      </a:lvl3pPr>
      <a:lvl4pPr algn="l" rtl="0" eaLnBrk="0" fontAlgn="base" hangingPunct="0">
        <a:spcBef>
          <a:spcPct val="0"/>
        </a:spcBef>
        <a:spcAft>
          <a:spcPct val="0"/>
        </a:spcAft>
        <a:defRPr sz="2200" b="1">
          <a:solidFill>
            <a:srgbClr val="003D79"/>
          </a:solidFill>
          <a:latin typeface="Arial" charset="0"/>
          <a:ea typeface="MS PGothic" charset="-128"/>
        </a:defRPr>
      </a:lvl4pPr>
      <a:lvl5pPr algn="l" rtl="0" eaLnBrk="0" fontAlgn="base" hangingPunct="0">
        <a:spcBef>
          <a:spcPct val="0"/>
        </a:spcBef>
        <a:spcAft>
          <a:spcPct val="0"/>
        </a:spcAft>
        <a:defRPr sz="2200" b="1">
          <a:solidFill>
            <a:srgbClr val="003D79"/>
          </a:solidFill>
          <a:latin typeface="Arial" charset="0"/>
          <a:ea typeface="MS PGothic"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S PGothic" charset="-128"/>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S PGothic" charset="-128"/>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S PGothic" charset="-128"/>
        </a:defRPr>
      </a:lvl3pPr>
      <a:lvl4pPr marL="91440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4pPr>
      <a:lvl5pPr marL="120015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66725" y="171450"/>
            <a:ext cx="8382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lgn="ctr">
              <a:spcAft>
                <a:spcPct val="40000"/>
              </a:spcAft>
              <a:defRPr/>
            </a:pPr>
            <a:endParaRPr lang="en-US" dirty="0">
              <a:latin typeface="Arial" charset="0"/>
              <a:ea typeface="ＭＳ Ｐゴシック" pitchFamily="34" charset="-128"/>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lgn="ctr">
              <a:spcAft>
                <a:spcPct val="40000"/>
              </a:spcAft>
              <a:defRPr/>
            </a:pPr>
            <a:endParaRPr lang="en-US" dirty="0">
              <a:latin typeface="Arial" charset="0"/>
              <a:ea typeface="ＭＳ Ｐゴシック" pitchFamily="34" charset="-128"/>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latin typeface="Arial" charset="0"/>
                <a:ea typeface="ＭＳ Ｐゴシック" pitchFamily="34" charset="-128"/>
                <a:cs typeface="+mn-cs"/>
              </a:defRPr>
            </a:lvl1pPr>
          </a:lstStyle>
          <a:p>
            <a:pPr>
              <a:defRPr/>
            </a:pPr>
            <a:endParaRPr lang="en-US">
              <a:solidFill>
                <a:srgbClr val="333333"/>
              </a:solidFill>
            </a:endParaRPr>
          </a:p>
        </p:txBody>
      </p:sp>
      <p:sp>
        <p:nvSpPr>
          <p:cNvPr id="11" name="Rectangle 4"/>
          <p:cNvSpPr txBox="1">
            <a:spLocks noChangeArrowheads="1"/>
          </p:cNvSpPr>
          <p:nvPr/>
        </p:nvSpPr>
        <p:spPr bwMode="white">
          <a:xfrm>
            <a:off x="322263" y="6434138"/>
            <a:ext cx="457200" cy="228600"/>
          </a:xfrm>
          <a:prstGeom prst="rect">
            <a:avLst/>
          </a:prstGeom>
          <a:noFill/>
          <a:ln w="9525">
            <a:noFill/>
            <a:miter lim="800000"/>
            <a:headEnd/>
            <a:tailEnd/>
          </a:ln>
        </p:spPr>
        <p:txBody>
          <a:bodyPr lIns="0" tIns="0" rIns="0" bIns="0"/>
          <a:lstStyle>
            <a:lvl1pPr algn="l" eaLnBrk="0" hangingPunct="0">
              <a:spcAft>
                <a:spcPct val="0"/>
              </a:spcAft>
              <a:defRPr sz="1000">
                <a:solidFill>
                  <a:srgbClr val="FFFFFF"/>
                </a:solidFill>
              </a:defRPr>
            </a:lvl1pPr>
          </a:lstStyle>
          <a:p>
            <a:pPr>
              <a:defRPr/>
            </a:pPr>
            <a:fld id="{5FF5AF27-B340-494B-9412-27AB2E484A06}" type="slidenum">
              <a:rPr lang="en-US" smtClean="0">
                <a:latin typeface="Arial" charset="0"/>
                <a:ea typeface="ＭＳ Ｐゴシック" pitchFamily="34" charset="-128"/>
              </a:rPr>
              <a:pPr>
                <a:defRPr/>
              </a:pPr>
              <a:t>‹#›</a:t>
            </a:fld>
            <a:endParaRPr lang="en-US" dirty="0">
              <a:latin typeface="Arial" charset="0"/>
              <a:ea typeface="ＭＳ Ｐゴシック" pitchFamily="34" charset="-128"/>
            </a:endParaRPr>
          </a:p>
        </p:txBody>
      </p:sp>
      <p:sp>
        <p:nvSpPr>
          <p:cNvPr id="13" name="Date Placeholder 8"/>
          <p:cNvSpPr txBox="1">
            <a:spLocks/>
          </p:cNvSpPr>
          <p:nvPr/>
        </p:nvSpPr>
        <p:spPr bwMode="white">
          <a:xfrm>
            <a:off x="2971800" y="6324600"/>
            <a:ext cx="3200400" cy="365125"/>
          </a:xfrm>
          <a:prstGeom prst="rect">
            <a:avLst/>
          </a:prstGeom>
        </p:spPr>
        <p:txBody>
          <a:bodyPr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rPr dirty="0"/>
              <a:t>Confidential</a:t>
            </a:r>
          </a:p>
        </p:txBody>
      </p:sp>
    </p:spTree>
  </p:cSld>
  <p:clrMap bg1="lt1" tx1="dk1" bg2="lt2" tx2="dk2" accent1="accent1" accent2="accent2" accent3="accent3" accent4="accent4" accent5="accent5" accent6="accent6" hlink="hlink" folHlink="folHlink"/>
  <p:sldLayoutIdLst>
    <p:sldLayoutId id="2147496969" r:id="rId1"/>
    <p:sldLayoutId id="2147496970" r:id="rId2"/>
    <p:sldLayoutId id="2147496971" r:id="rId3"/>
    <p:sldLayoutId id="2147496972" r:id="rId4"/>
    <p:sldLayoutId id="2147496973" r:id="rId5"/>
    <p:sldLayoutId id="2147496974" r:id="rId6"/>
    <p:sldLayoutId id="2147496975" r:id="rId7"/>
    <p:sldLayoutId id="2147496976" r:id="rId8"/>
    <p:sldLayoutId id="2147496977" r:id="rId9"/>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S PGothic" charset="-128"/>
          <a:cs typeface="+mj-cs"/>
        </a:defRPr>
      </a:lvl1pPr>
      <a:lvl2pPr algn="l" rtl="0" eaLnBrk="0" fontAlgn="base" hangingPunct="0">
        <a:spcBef>
          <a:spcPct val="0"/>
        </a:spcBef>
        <a:spcAft>
          <a:spcPct val="0"/>
        </a:spcAft>
        <a:defRPr sz="2200" b="1">
          <a:solidFill>
            <a:srgbClr val="003D79"/>
          </a:solidFill>
          <a:latin typeface="Arial" charset="0"/>
          <a:ea typeface="MS PGothic" charset="-128"/>
        </a:defRPr>
      </a:lvl2pPr>
      <a:lvl3pPr algn="l" rtl="0" eaLnBrk="0" fontAlgn="base" hangingPunct="0">
        <a:spcBef>
          <a:spcPct val="0"/>
        </a:spcBef>
        <a:spcAft>
          <a:spcPct val="0"/>
        </a:spcAft>
        <a:defRPr sz="2200" b="1">
          <a:solidFill>
            <a:srgbClr val="003D79"/>
          </a:solidFill>
          <a:latin typeface="Arial" charset="0"/>
          <a:ea typeface="MS PGothic" charset="-128"/>
        </a:defRPr>
      </a:lvl3pPr>
      <a:lvl4pPr algn="l" rtl="0" eaLnBrk="0" fontAlgn="base" hangingPunct="0">
        <a:spcBef>
          <a:spcPct val="0"/>
        </a:spcBef>
        <a:spcAft>
          <a:spcPct val="0"/>
        </a:spcAft>
        <a:defRPr sz="2200" b="1">
          <a:solidFill>
            <a:srgbClr val="003D79"/>
          </a:solidFill>
          <a:latin typeface="Arial" charset="0"/>
          <a:ea typeface="MS PGothic" charset="-128"/>
        </a:defRPr>
      </a:lvl4pPr>
      <a:lvl5pPr algn="l" rtl="0" eaLnBrk="0" fontAlgn="base" hangingPunct="0">
        <a:spcBef>
          <a:spcPct val="0"/>
        </a:spcBef>
        <a:spcAft>
          <a:spcPct val="0"/>
        </a:spcAft>
        <a:defRPr sz="2200" b="1">
          <a:solidFill>
            <a:srgbClr val="003D79"/>
          </a:solidFill>
          <a:latin typeface="Arial" charset="0"/>
          <a:ea typeface="MS PGothic"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S PGothic" charset="-128"/>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S PGothic" charset="-128"/>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S PGothic" charset="-128"/>
        </a:defRPr>
      </a:lvl3pPr>
      <a:lvl4pPr marL="91440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4pPr>
      <a:lvl5pPr marL="120015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66725" y="171450"/>
            <a:ext cx="8382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lgn="ctr">
              <a:spcAft>
                <a:spcPct val="40000"/>
              </a:spcAft>
              <a:defRPr/>
            </a:pPr>
            <a:endParaRPr lang="en-US" dirty="0">
              <a:latin typeface="Arial" charset="0"/>
              <a:ea typeface="ＭＳ Ｐゴシック" pitchFamily="34" charset="-128"/>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lgn="ctr">
              <a:spcAft>
                <a:spcPct val="40000"/>
              </a:spcAft>
              <a:defRPr/>
            </a:pPr>
            <a:endParaRPr lang="en-US" dirty="0">
              <a:latin typeface="Arial" charset="0"/>
              <a:ea typeface="ＭＳ Ｐゴシック" pitchFamily="34" charset="-128"/>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latin typeface="Arial" charset="0"/>
                <a:ea typeface="ＭＳ Ｐゴシック" pitchFamily="34" charset="-128"/>
                <a:cs typeface="+mn-cs"/>
              </a:defRPr>
            </a:lvl1pPr>
          </a:lstStyle>
          <a:p>
            <a:pPr>
              <a:defRPr/>
            </a:pPr>
            <a:endParaRPr lang="en-US">
              <a:solidFill>
                <a:srgbClr val="333333"/>
              </a:solidFill>
            </a:endParaRPr>
          </a:p>
        </p:txBody>
      </p:sp>
      <p:sp>
        <p:nvSpPr>
          <p:cNvPr id="11" name="Rectangle 4"/>
          <p:cNvSpPr txBox="1">
            <a:spLocks noChangeArrowheads="1"/>
          </p:cNvSpPr>
          <p:nvPr/>
        </p:nvSpPr>
        <p:spPr bwMode="white">
          <a:xfrm>
            <a:off x="454025" y="6446838"/>
            <a:ext cx="457200" cy="228600"/>
          </a:xfrm>
          <a:prstGeom prst="rect">
            <a:avLst/>
          </a:prstGeom>
          <a:noFill/>
          <a:ln w="9525">
            <a:noFill/>
            <a:miter lim="800000"/>
            <a:headEnd/>
            <a:tailEnd/>
          </a:ln>
        </p:spPr>
        <p:txBody>
          <a:bodyPr lIns="0" tIns="0" rIns="0" bIns="0"/>
          <a:lstStyle>
            <a:lvl1pPr algn="l" eaLnBrk="0" hangingPunct="0">
              <a:spcAft>
                <a:spcPct val="0"/>
              </a:spcAft>
              <a:defRPr sz="1000">
                <a:solidFill>
                  <a:srgbClr val="FFFFFF"/>
                </a:solidFill>
              </a:defRPr>
            </a:lvl1pPr>
          </a:lstStyle>
          <a:p>
            <a:pPr>
              <a:defRPr/>
            </a:pPr>
            <a:fld id="{ECFF7860-AF5E-4EC5-80BC-12778A7D46AE}" type="slidenum">
              <a:rPr lang="en-US" smtClean="0">
                <a:latin typeface="Arial" charset="0"/>
                <a:ea typeface="ＭＳ Ｐゴシック" pitchFamily="34" charset="-128"/>
              </a:rPr>
              <a:pPr>
                <a:defRPr/>
              </a:pPr>
              <a:t>‹#›</a:t>
            </a:fld>
            <a:endParaRPr lang="en-US" dirty="0">
              <a:latin typeface="Arial"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96979" r:id="rId1"/>
    <p:sldLayoutId id="2147496980" r:id="rId2"/>
    <p:sldLayoutId id="2147496981" r:id="rId3"/>
    <p:sldLayoutId id="2147496982" r:id="rId4"/>
    <p:sldLayoutId id="2147496983" r:id="rId5"/>
    <p:sldLayoutId id="2147496984" r:id="rId6"/>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S PGothic" charset="-128"/>
          <a:cs typeface="+mj-cs"/>
        </a:defRPr>
      </a:lvl1pPr>
      <a:lvl2pPr algn="l" rtl="0" eaLnBrk="0" fontAlgn="base" hangingPunct="0">
        <a:spcBef>
          <a:spcPct val="0"/>
        </a:spcBef>
        <a:spcAft>
          <a:spcPct val="0"/>
        </a:spcAft>
        <a:defRPr sz="2200" b="1">
          <a:solidFill>
            <a:srgbClr val="003D79"/>
          </a:solidFill>
          <a:latin typeface="Arial" charset="0"/>
          <a:ea typeface="MS PGothic" charset="-128"/>
        </a:defRPr>
      </a:lvl2pPr>
      <a:lvl3pPr algn="l" rtl="0" eaLnBrk="0" fontAlgn="base" hangingPunct="0">
        <a:spcBef>
          <a:spcPct val="0"/>
        </a:spcBef>
        <a:spcAft>
          <a:spcPct val="0"/>
        </a:spcAft>
        <a:defRPr sz="2200" b="1">
          <a:solidFill>
            <a:srgbClr val="003D79"/>
          </a:solidFill>
          <a:latin typeface="Arial" charset="0"/>
          <a:ea typeface="MS PGothic" charset="-128"/>
        </a:defRPr>
      </a:lvl3pPr>
      <a:lvl4pPr algn="l" rtl="0" eaLnBrk="0" fontAlgn="base" hangingPunct="0">
        <a:spcBef>
          <a:spcPct val="0"/>
        </a:spcBef>
        <a:spcAft>
          <a:spcPct val="0"/>
        </a:spcAft>
        <a:defRPr sz="2200" b="1">
          <a:solidFill>
            <a:srgbClr val="003D79"/>
          </a:solidFill>
          <a:latin typeface="Arial" charset="0"/>
          <a:ea typeface="MS PGothic" charset="-128"/>
        </a:defRPr>
      </a:lvl4pPr>
      <a:lvl5pPr algn="l" rtl="0" eaLnBrk="0" fontAlgn="base" hangingPunct="0">
        <a:spcBef>
          <a:spcPct val="0"/>
        </a:spcBef>
        <a:spcAft>
          <a:spcPct val="0"/>
        </a:spcAft>
        <a:defRPr sz="2200" b="1">
          <a:solidFill>
            <a:srgbClr val="003D79"/>
          </a:solidFill>
          <a:latin typeface="Arial" charset="0"/>
          <a:ea typeface="MS PGothic"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S PGothic" charset="-128"/>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S PGothic" charset="-128"/>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S PGothic" charset="-128"/>
        </a:defRPr>
      </a:lvl3pPr>
      <a:lvl4pPr marL="91440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4pPr>
      <a:lvl5pPr marL="120015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66725" y="171450"/>
            <a:ext cx="8382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lgn="ctr">
              <a:spcAft>
                <a:spcPct val="40000"/>
              </a:spcAft>
              <a:defRPr/>
            </a:pPr>
            <a:endParaRPr lang="en-US" dirty="0">
              <a:latin typeface="Arial" charset="0"/>
              <a:ea typeface="ＭＳ Ｐゴシック" pitchFamily="34" charset="-128"/>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lgn="ctr">
              <a:spcAft>
                <a:spcPct val="40000"/>
              </a:spcAft>
              <a:defRPr/>
            </a:pPr>
            <a:endParaRPr lang="en-US" dirty="0">
              <a:latin typeface="Arial" charset="0"/>
              <a:ea typeface="ＭＳ Ｐゴシック" pitchFamily="34" charset="-128"/>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latin typeface="Arial" charset="0"/>
                <a:ea typeface="ＭＳ Ｐゴシック" pitchFamily="34" charset="-128"/>
                <a:cs typeface="+mn-cs"/>
              </a:defRPr>
            </a:lvl1pPr>
          </a:lstStyle>
          <a:p>
            <a:pPr>
              <a:defRPr/>
            </a:pPr>
            <a:endParaRPr lang="en-US">
              <a:solidFill>
                <a:srgbClr val="333333"/>
              </a:solidFill>
            </a:endParaRPr>
          </a:p>
        </p:txBody>
      </p:sp>
      <p:sp>
        <p:nvSpPr>
          <p:cNvPr id="11" name="Rectangle 4"/>
          <p:cNvSpPr txBox="1">
            <a:spLocks noChangeArrowheads="1"/>
          </p:cNvSpPr>
          <p:nvPr/>
        </p:nvSpPr>
        <p:spPr bwMode="white">
          <a:xfrm>
            <a:off x="322263" y="6434138"/>
            <a:ext cx="457200" cy="228600"/>
          </a:xfrm>
          <a:prstGeom prst="rect">
            <a:avLst/>
          </a:prstGeom>
          <a:noFill/>
          <a:ln w="9525">
            <a:noFill/>
            <a:miter lim="800000"/>
            <a:headEnd/>
            <a:tailEnd/>
          </a:ln>
        </p:spPr>
        <p:txBody>
          <a:bodyPr lIns="0" tIns="0" rIns="0" bIns="0"/>
          <a:lstStyle>
            <a:lvl1pPr algn="l" eaLnBrk="0" hangingPunct="0">
              <a:spcAft>
                <a:spcPct val="0"/>
              </a:spcAft>
              <a:defRPr sz="1000">
                <a:solidFill>
                  <a:srgbClr val="FFFFFF"/>
                </a:solidFill>
              </a:defRPr>
            </a:lvl1pPr>
          </a:lstStyle>
          <a:p>
            <a:pPr>
              <a:defRPr/>
            </a:pPr>
            <a:fld id="{5FF5AF27-B340-494B-9412-27AB2E484A06}" type="slidenum">
              <a:rPr lang="en-US" smtClean="0">
                <a:latin typeface="Arial" charset="0"/>
                <a:ea typeface="ＭＳ Ｐゴシック" pitchFamily="34" charset="-128"/>
              </a:rPr>
              <a:pPr>
                <a:defRPr/>
              </a:pPr>
              <a:t>‹#›</a:t>
            </a:fld>
            <a:endParaRPr lang="en-US" dirty="0">
              <a:latin typeface="Arial" charset="0"/>
              <a:ea typeface="ＭＳ Ｐゴシック" pitchFamily="34" charset="-128"/>
            </a:endParaRPr>
          </a:p>
        </p:txBody>
      </p:sp>
      <p:sp>
        <p:nvSpPr>
          <p:cNvPr id="13" name="Date Placeholder 8"/>
          <p:cNvSpPr txBox="1">
            <a:spLocks/>
          </p:cNvSpPr>
          <p:nvPr/>
        </p:nvSpPr>
        <p:spPr bwMode="white">
          <a:xfrm>
            <a:off x="2971800" y="6324600"/>
            <a:ext cx="3200400" cy="365125"/>
          </a:xfrm>
          <a:prstGeom prst="rect">
            <a:avLst/>
          </a:prstGeom>
        </p:spPr>
        <p:txBody>
          <a:bodyPr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rPr dirty="0"/>
              <a:t>Confidential</a:t>
            </a:r>
          </a:p>
        </p:txBody>
      </p:sp>
    </p:spTree>
  </p:cSld>
  <p:clrMap bg1="lt1" tx1="dk1" bg2="lt2" tx2="dk2" accent1="accent1" accent2="accent2" accent3="accent3" accent4="accent4" accent5="accent5" accent6="accent6" hlink="hlink" folHlink="folHlink"/>
  <p:sldLayoutIdLst>
    <p:sldLayoutId id="2147496986" r:id="rId1"/>
    <p:sldLayoutId id="2147496987" r:id="rId2"/>
    <p:sldLayoutId id="2147496988" r:id="rId3"/>
    <p:sldLayoutId id="2147496989" r:id="rId4"/>
    <p:sldLayoutId id="2147496990" r:id="rId5"/>
    <p:sldLayoutId id="2147496991" r:id="rId6"/>
    <p:sldLayoutId id="2147496992" r:id="rId7"/>
    <p:sldLayoutId id="2147496993" r:id="rId8"/>
    <p:sldLayoutId id="2147496994" r:id="rId9"/>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S PGothic" charset="-128"/>
          <a:cs typeface="+mj-cs"/>
        </a:defRPr>
      </a:lvl1pPr>
      <a:lvl2pPr algn="l" rtl="0" eaLnBrk="0" fontAlgn="base" hangingPunct="0">
        <a:spcBef>
          <a:spcPct val="0"/>
        </a:spcBef>
        <a:spcAft>
          <a:spcPct val="0"/>
        </a:spcAft>
        <a:defRPr sz="2200" b="1">
          <a:solidFill>
            <a:srgbClr val="003D79"/>
          </a:solidFill>
          <a:latin typeface="Arial" charset="0"/>
          <a:ea typeface="MS PGothic" charset="-128"/>
        </a:defRPr>
      </a:lvl2pPr>
      <a:lvl3pPr algn="l" rtl="0" eaLnBrk="0" fontAlgn="base" hangingPunct="0">
        <a:spcBef>
          <a:spcPct val="0"/>
        </a:spcBef>
        <a:spcAft>
          <a:spcPct val="0"/>
        </a:spcAft>
        <a:defRPr sz="2200" b="1">
          <a:solidFill>
            <a:srgbClr val="003D79"/>
          </a:solidFill>
          <a:latin typeface="Arial" charset="0"/>
          <a:ea typeface="MS PGothic" charset="-128"/>
        </a:defRPr>
      </a:lvl3pPr>
      <a:lvl4pPr algn="l" rtl="0" eaLnBrk="0" fontAlgn="base" hangingPunct="0">
        <a:spcBef>
          <a:spcPct val="0"/>
        </a:spcBef>
        <a:spcAft>
          <a:spcPct val="0"/>
        </a:spcAft>
        <a:defRPr sz="2200" b="1">
          <a:solidFill>
            <a:srgbClr val="003D79"/>
          </a:solidFill>
          <a:latin typeface="Arial" charset="0"/>
          <a:ea typeface="MS PGothic" charset="-128"/>
        </a:defRPr>
      </a:lvl4pPr>
      <a:lvl5pPr algn="l" rtl="0" eaLnBrk="0" fontAlgn="base" hangingPunct="0">
        <a:spcBef>
          <a:spcPct val="0"/>
        </a:spcBef>
        <a:spcAft>
          <a:spcPct val="0"/>
        </a:spcAft>
        <a:defRPr sz="2200" b="1">
          <a:solidFill>
            <a:srgbClr val="003D79"/>
          </a:solidFill>
          <a:latin typeface="Arial" charset="0"/>
          <a:ea typeface="MS PGothic"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S PGothic" charset="-128"/>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S PGothic" charset="-128"/>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S PGothic" charset="-128"/>
        </a:defRPr>
      </a:lvl3pPr>
      <a:lvl4pPr marL="91440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4pPr>
      <a:lvl5pPr marL="120015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66725" y="171450"/>
            <a:ext cx="8382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lgn="ctr">
              <a:spcAft>
                <a:spcPct val="40000"/>
              </a:spcAft>
              <a:defRPr/>
            </a:pPr>
            <a:endParaRPr lang="en-US" dirty="0">
              <a:latin typeface="Arial" charset="0"/>
              <a:ea typeface="ＭＳ Ｐゴシック" pitchFamily="34" charset="-128"/>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lgn="ctr">
              <a:spcAft>
                <a:spcPct val="40000"/>
              </a:spcAft>
              <a:defRPr/>
            </a:pPr>
            <a:endParaRPr lang="en-US" dirty="0">
              <a:latin typeface="Arial" charset="0"/>
              <a:ea typeface="ＭＳ Ｐゴシック" pitchFamily="34" charset="-128"/>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latin typeface="Arial" charset="0"/>
                <a:ea typeface="ＭＳ Ｐゴシック" pitchFamily="34" charset="-128"/>
                <a:cs typeface="+mn-cs"/>
              </a:defRPr>
            </a:lvl1pPr>
          </a:lstStyle>
          <a:p>
            <a:pPr>
              <a:defRPr/>
            </a:pPr>
            <a:endParaRPr lang="en-US">
              <a:solidFill>
                <a:srgbClr val="333333"/>
              </a:solidFill>
            </a:endParaRPr>
          </a:p>
        </p:txBody>
      </p:sp>
      <p:sp>
        <p:nvSpPr>
          <p:cNvPr id="11" name="Rectangle 4"/>
          <p:cNvSpPr txBox="1">
            <a:spLocks noChangeArrowheads="1"/>
          </p:cNvSpPr>
          <p:nvPr/>
        </p:nvSpPr>
        <p:spPr bwMode="white">
          <a:xfrm>
            <a:off x="454025" y="6446838"/>
            <a:ext cx="457200" cy="228600"/>
          </a:xfrm>
          <a:prstGeom prst="rect">
            <a:avLst/>
          </a:prstGeom>
          <a:noFill/>
          <a:ln w="9525">
            <a:noFill/>
            <a:miter lim="800000"/>
            <a:headEnd/>
            <a:tailEnd/>
          </a:ln>
        </p:spPr>
        <p:txBody>
          <a:bodyPr lIns="0" tIns="0" rIns="0" bIns="0"/>
          <a:lstStyle>
            <a:lvl1pPr algn="l" eaLnBrk="0" hangingPunct="0">
              <a:spcAft>
                <a:spcPct val="0"/>
              </a:spcAft>
              <a:defRPr sz="1000">
                <a:solidFill>
                  <a:srgbClr val="FFFFFF"/>
                </a:solidFill>
              </a:defRPr>
            </a:lvl1pPr>
          </a:lstStyle>
          <a:p>
            <a:pPr>
              <a:defRPr/>
            </a:pPr>
            <a:fld id="{ECFF7860-AF5E-4EC5-80BC-12778A7D46AE}" type="slidenum">
              <a:rPr lang="en-US" smtClean="0">
                <a:latin typeface="Arial" charset="0"/>
                <a:ea typeface="ＭＳ Ｐゴシック" pitchFamily="34" charset="-128"/>
              </a:rPr>
              <a:pPr>
                <a:defRPr/>
              </a:pPr>
              <a:t>‹#›</a:t>
            </a:fld>
            <a:endParaRPr lang="en-US" dirty="0">
              <a:latin typeface="Arial"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96996" r:id="rId1"/>
    <p:sldLayoutId id="2147496997" r:id="rId2"/>
    <p:sldLayoutId id="2147496998" r:id="rId3"/>
    <p:sldLayoutId id="2147496999" r:id="rId4"/>
    <p:sldLayoutId id="2147497000" r:id="rId5"/>
    <p:sldLayoutId id="2147497001" r:id="rId6"/>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S PGothic" charset="-128"/>
          <a:cs typeface="+mj-cs"/>
        </a:defRPr>
      </a:lvl1pPr>
      <a:lvl2pPr algn="l" rtl="0" eaLnBrk="0" fontAlgn="base" hangingPunct="0">
        <a:spcBef>
          <a:spcPct val="0"/>
        </a:spcBef>
        <a:spcAft>
          <a:spcPct val="0"/>
        </a:spcAft>
        <a:defRPr sz="2200" b="1">
          <a:solidFill>
            <a:srgbClr val="003D79"/>
          </a:solidFill>
          <a:latin typeface="Arial" charset="0"/>
          <a:ea typeface="MS PGothic" charset="-128"/>
        </a:defRPr>
      </a:lvl2pPr>
      <a:lvl3pPr algn="l" rtl="0" eaLnBrk="0" fontAlgn="base" hangingPunct="0">
        <a:spcBef>
          <a:spcPct val="0"/>
        </a:spcBef>
        <a:spcAft>
          <a:spcPct val="0"/>
        </a:spcAft>
        <a:defRPr sz="2200" b="1">
          <a:solidFill>
            <a:srgbClr val="003D79"/>
          </a:solidFill>
          <a:latin typeface="Arial" charset="0"/>
          <a:ea typeface="MS PGothic" charset="-128"/>
        </a:defRPr>
      </a:lvl3pPr>
      <a:lvl4pPr algn="l" rtl="0" eaLnBrk="0" fontAlgn="base" hangingPunct="0">
        <a:spcBef>
          <a:spcPct val="0"/>
        </a:spcBef>
        <a:spcAft>
          <a:spcPct val="0"/>
        </a:spcAft>
        <a:defRPr sz="2200" b="1">
          <a:solidFill>
            <a:srgbClr val="003D79"/>
          </a:solidFill>
          <a:latin typeface="Arial" charset="0"/>
          <a:ea typeface="MS PGothic" charset="-128"/>
        </a:defRPr>
      </a:lvl4pPr>
      <a:lvl5pPr algn="l" rtl="0" eaLnBrk="0" fontAlgn="base" hangingPunct="0">
        <a:spcBef>
          <a:spcPct val="0"/>
        </a:spcBef>
        <a:spcAft>
          <a:spcPct val="0"/>
        </a:spcAft>
        <a:defRPr sz="2200" b="1">
          <a:solidFill>
            <a:srgbClr val="003D79"/>
          </a:solidFill>
          <a:latin typeface="Arial" charset="0"/>
          <a:ea typeface="MS PGothic"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S PGothic" charset="-128"/>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S PGothic" charset="-128"/>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S PGothic" charset="-128"/>
        </a:defRPr>
      </a:lvl3pPr>
      <a:lvl4pPr marL="91440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4pPr>
      <a:lvl5pPr marL="120015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6616" y="171450"/>
            <a:ext cx="8492109"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lgn="ctr">
              <a:spcAft>
                <a:spcPct val="40000"/>
              </a:spcAft>
              <a:defRPr/>
            </a:pPr>
            <a:endParaRPr lang="en-US" dirty="0">
              <a:latin typeface="Arial" charset="0"/>
              <a:ea typeface="ＭＳ Ｐゴシック" pitchFamily="34" charset="-128"/>
              <a:cs typeface="+mn-cs"/>
            </a:endParaRPr>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lgn="ctr">
              <a:spcAft>
                <a:spcPct val="40000"/>
              </a:spcAft>
              <a:defRPr/>
            </a:pPr>
            <a:endParaRPr lang="en-US" dirty="0">
              <a:latin typeface="Arial" charset="0"/>
              <a:ea typeface="ＭＳ Ｐゴシック" pitchFamily="34" charset="-128"/>
              <a:cs typeface="+mn-cs"/>
            </a:endParaRPr>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solidFill>
                <a:srgbClr val="333333"/>
              </a:solidFill>
              <a:latin typeface="Arial" charset="0"/>
              <a:ea typeface="ＭＳ Ｐゴシック" pitchFamily="34" charset="-128"/>
              <a:cs typeface="+mn-cs"/>
            </a:endParaRPr>
          </a:p>
        </p:txBody>
      </p:sp>
      <p:sp>
        <p:nvSpPr>
          <p:cNvPr id="11" name="Rectangle 4"/>
          <p:cNvSpPr txBox="1">
            <a:spLocks noChangeArrowheads="1"/>
          </p:cNvSpPr>
          <p:nvPr userDrawn="1"/>
        </p:nvSpPr>
        <p:spPr bwMode="white">
          <a:xfrm>
            <a:off x="321673"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smtClean="0">
                <a:latin typeface="Arial" charset="0"/>
                <a:ea typeface="ＭＳ Ｐゴシック" pitchFamily="34" charset="-128"/>
                <a:cs typeface="+mn-cs"/>
              </a:rPr>
              <a:pPr>
                <a:defRPr/>
              </a:pPr>
              <a:t>‹#›</a:t>
            </a:fld>
            <a:endParaRPr lang="en-US" dirty="0">
              <a:latin typeface="Arial" charset="0"/>
              <a:ea typeface="ＭＳ Ｐゴシック" pitchFamily="34" charset="-128"/>
              <a:cs typeface="+mn-cs"/>
            </a:endParaRPr>
          </a:p>
        </p:txBody>
      </p:sp>
      <p:sp>
        <p:nvSpPr>
          <p:cNvPr id="13" name="Date Placeholder 8"/>
          <p:cNvSpPr txBox="1">
            <a:spLocks/>
          </p:cNvSpPr>
          <p:nvPr userDrawn="1"/>
        </p:nvSpPr>
        <p:spPr bwMode="white">
          <a:xfrm>
            <a:off x="2971800" y="6325268"/>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rPr dirty="0"/>
              <a:t>Confidential</a:t>
            </a:r>
          </a:p>
        </p:txBody>
      </p:sp>
    </p:spTree>
  </p:cSld>
  <p:clrMap bg1="lt1" tx1="dk1" bg2="lt2" tx2="dk2" accent1="accent1" accent2="accent2" accent3="accent3" accent4="accent4" accent5="accent5" accent6="accent6" hlink="hlink" folHlink="folHlink"/>
  <p:sldLayoutIdLst>
    <p:sldLayoutId id="2147497003" r:id="rId1"/>
    <p:sldLayoutId id="2147497004" r:id="rId2"/>
    <p:sldLayoutId id="2147497005" r:id="rId3"/>
    <p:sldLayoutId id="2147497006" r:id="rId4"/>
    <p:sldLayoutId id="2147497007" r:id="rId5"/>
    <p:sldLayoutId id="2147497008" r:id="rId6"/>
    <p:sldLayoutId id="2147497009" r:id="rId7"/>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j-ea"/>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chemeClr val="accent1">
            <a:lumMod val="75000"/>
          </a:schemeClr>
        </a:buClr>
        <a:buSzPct val="110000"/>
        <a:buFont typeface="Times" pitchFamily="18"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66725" y="171450"/>
            <a:ext cx="8382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lgn="ctr">
              <a:spcAft>
                <a:spcPct val="40000"/>
              </a:spcAft>
              <a:defRPr/>
            </a:pPr>
            <a:endParaRPr lang="en-US" dirty="0">
              <a:latin typeface="Arial" charset="0"/>
              <a:ea typeface="ＭＳ Ｐゴシック" pitchFamily="34" charset="-128"/>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lgn="ctr">
              <a:spcAft>
                <a:spcPct val="40000"/>
              </a:spcAft>
              <a:defRPr/>
            </a:pPr>
            <a:endParaRPr lang="en-US" dirty="0">
              <a:latin typeface="Arial" charset="0"/>
              <a:ea typeface="ＭＳ Ｐゴシック" pitchFamily="34" charset="-128"/>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latin typeface="Arial" charset="0"/>
                <a:ea typeface="ＭＳ Ｐゴシック" pitchFamily="34" charset="-128"/>
                <a:cs typeface="+mn-cs"/>
              </a:defRPr>
            </a:lvl1pPr>
          </a:lstStyle>
          <a:p>
            <a:pPr>
              <a:defRPr/>
            </a:pPr>
            <a:endParaRPr lang="en-US">
              <a:solidFill>
                <a:srgbClr val="333333"/>
              </a:solidFill>
            </a:endParaRPr>
          </a:p>
        </p:txBody>
      </p:sp>
      <p:sp>
        <p:nvSpPr>
          <p:cNvPr id="11" name="Rectangle 4"/>
          <p:cNvSpPr txBox="1">
            <a:spLocks noChangeArrowheads="1"/>
          </p:cNvSpPr>
          <p:nvPr/>
        </p:nvSpPr>
        <p:spPr bwMode="white">
          <a:xfrm>
            <a:off x="454025" y="6446838"/>
            <a:ext cx="457200" cy="228600"/>
          </a:xfrm>
          <a:prstGeom prst="rect">
            <a:avLst/>
          </a:prstGeom>
          <a:noFill/>
          <a:ln w="9525">
            <a:noFill/>
            <a:miter lim="800000"/>
            <a:headEnd/>
            <a:tailEnd/>
          </a:ln>
        </p:spPr>
        <p:txBody>
          <a:bodyPr lIns="0" tIns="0" rIns="0" bIns="0"/>
          <a:lstStyle>
            <a:lvl1pPr algn="l" eaLnBrk="0" hangingPunct="0">
              <a:spcAft>
                <a:spcPct val="0"/>
              </a:spcAft>
              <a:defRPr sz="1000">
                <a:solidFill>
                  <a:srgbClr val="FFFFFF"/>
                </a:solidFill>
              </a:defRPr>
            </a:lvl1pPr>
          </a:lstStyle>
          <a:p>
            <a:pPr>
              <a:defRPr/>
            </a:pPr>
            <a:fld id="{ECFF7860-AF5E-4EC5-80BC-12778A7D46AE}" type="slidenum">
              <a:rPr lang="en-US" smtClean="0">
                <a:latin typeface="Arial" charset="0"/>
                <a:ea typeface="ＭＳ Ｐゴシック" pitchFamily="34" charset="-128"/>
              </a:rPr>
              <a:pPr>
                <a:defRPr/>
              </a:pPr>
              <a:t>‹#›</a:t>
            </a:fld>
            <a:endParaRPr lang="en-US" dirty="0">
              <a:latin typeface="Arial"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97011" r:id="rId1"/>
    <p:sldLayoutId id="2147497012" r:id="rId2"/>
    <p:sldLayoutId id="2147497013" r:id="rId3"/>
    <p:sldLayoutId id="2147497014" r:id="rId4"/>
    <p:sldLayoutId id="2147497015" r:id="rId5"/>
    <p:sldLayoutId id="2147497016" r:id="rId6"/>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S PGothic" charset="-128"/>
          <a:cs typeface="+mj-cs"/>
        </a:defRPr>
      </a:lvl1pPr>
      <a:lvl2pPr algn="l" rtl="0" eaLnBrk="0" fontAlgn="base" hangingPunct="0">
        <a:spcBef>
          <a:spcPct val="0"/>
        </a:spcBef>
        <a:spcAft>
          <a:spcPct val="0"/>
        </a:spcAft>
        <a:defRPr sz="2200" b="1">
          <a:solidFill>
            <a:srgbClr val="003D79"/>
          </a:solidFill>
          <a:latin typeface="Arial" charset="0"/>
          <a:ea typeface="MS PGothic" charset="-128"/>
        </a:defRPr>
      </a:lvl2pPr>
      <a:lvl3pPr algn="l" rtl="0" eaLnBrk="0" fontAlgn="base" hangingPunct="0">
        <a:spcBef>
          <a:spcPct val="0"/>
        </a:spcBef>
        <a:spcAft>
          <a:spcPct val="0"/>
        </a:spcAft>
        <a:defRPr sz="2200" b="1">
          <a:solidFill>
            <a:srgbClr val="003D79"/>
          </a:solidFill>
          <a:latin typeface="Arial" charset="0"/>
          <a:ea typeface="MS PGothic" charset="-128"/>
        </a:defRPr>
      </a:lvl3pPr>
      <a:lvl4pPr algn="l" rtl="0" eaLnBrk="0" fontAlgn="base" hangingPunct="0">
        <a:spcBef>
          <a:spcPct val="0"/>
        </a:spcBef>
        <a:spcAft>
          <a:spcPct val="0"/>
        </a:spcAft>
        <a:defRPr sz="2200" b="1">
          <a:solidFill>
            <a:srgbClr val="003D79"/>
          </a:solidFill>
          <a:latin typeface="Arial" charset="0"/>
          <a:ea typeface="MS PGothic" charset="-128"/>
        </a:defRPr>
      </a:lvl4pPr>
      <a:lvl5pPr algn="l" rtl="0" eaLnBrk="0" fontAlgn="base" hangingPunct="0">
        <a:spcBef>
          <a:spcPct val="0"/>
        </a:spcBef>
        <a:spcAft>
          <a:spcPct val="0"/>
        </a:spcAft>
        <a:defRPr sz="2200" b="1">
          <a:solidFill>
            <a:srgbClr val="003D79"/>
          </a:solidFill>
          <a:latin typeface="Arial" charset="0"/>
          <a:ea typeface="MS PGothic"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S PGothic" charset="-128"/>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S PGothic" charset="-128"/>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S PGothic" charset="-128"/>
        </a:defRPr>
      </a:lvl3pPr>
      <a:lvl4pPr marL="91440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4pPr>
      <a:lvl5pPr marL="120015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66725" y="171450"/>
            <a:ext cx="8382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lgn="ctr">
              <a:spcAft>
                <a:spcPct val="40000"/>
              </a:spcAft>
              <a:defRPr/>
            </a:pPr>
            <a:endParaRPr lang="en-US" dirty="0">
              <a:latin typeface="Arial" charset="0"/>
              <a:ea typeface="ＭＳ Ｐゴシック" pitchFamily="34" charset="-128"/>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lgn="ctr">
              <a:spcAft>
                <a:spcPct val="40000"/>
              </a:spcAft>
              <a:defRPr/>
            </a:pPr>
            <a:endParaRPr lang="en-US" dirty="0">
              <a:latin typeface="Arial" charset="0"/>
              <a:ea typeface="ＭＳ Ｐゴシック" pitchFamily="34" charset="-128"/>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latin typeface="Arial" charset="0"/>
                <a:ea typeface="ＭＳ Ｐゴシック" pitchFamily="34" charset="-128"/>
                <a:cs typeface="+mn-cs"/>
              </a:defRPr>
            </a:lvl1pPr>
          </a:lstStyle>
          <a:p>
            <a:pPr>
              <a:defRPr/>
            </a:pPr>
            <a:endParaRPr lang="en-US">
              <a:solidFill>
                <a:srgbClr val="333333"/>
              </a:solidFill>
            </a:endParaRPr>
          </a:p>
        </p:txBody>
      </p:sp>
      <p:sp>
        <p:nvSpPr>
          <p:cNvPr id="11" name="Rectangle 4"/>
          <p:cNvSpPr txBox="1">
            <a:spLocks noChangeArrowheads="1"/>
          </p:cNvSpPr>
          <p:nvPr/>
        </p:nvSpPr>
        <p:spPr bwMode="white">
          <a:xfrm>
            <a:off x="454025" y="6446838"/>
            <a:ext cx="457200" cy="228600"/>
          </a:xfrm>
          <a:prstGeom prst="rect">
            <a:avLst/>
          </a:prstGeom>
          <a:noFill/>
          <a:ln w="9525">
            <a:noFill/>
            <a:miter lim="800000"/>
            <a:headEnd/>
            <a:tailEnd/>
          </a:ln>
        </p:spPr>
        <p:txBody>
          <a:bodyPr lIns="0" tIns="0" rIns="0" bIns="0"/>
          <a:lstStyle>
            <a:lvl1pPr algn="l" eaLnBrk="0" hangingPunct="0">
              <a:spcAft>
                <a:spcPct val="0"/>
              </a:spcAft>
              <a:defRPr sz="1000">
                <a:solidFill>
                  <a:srgbClr val="FFFFFF"/>
                </a:solidFill>
              </a:defRPr>
            </a:lvl1pPr>
          </a:lstStyle>
          <a:p>
            <a:pPr>
              <a:defRPr/>
            </a:pPr>
            <a:fld id="{ECFF7860-AF5E-4EC5-80BC-12778A7D46AE}" type="slidenum">
              <a:rPr lang="en-US" smtClean="0">
                <a:latin typeface="Arial" charset="0"/>
                <a:ea typeface="ＭＳ Ｐゴシック" pitchFamily="34" charset="-128"/>
              </a:rPr>
              <a:pPr>
                <a:defRPr/>
              </a:pPr>
              <a:t>‹#›</a:t>
            </a:fld>
            <a:endParaRPr lang="en-US" dirty="0">
              <a:latin typeface="Arial"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97018" r:id="rId1"/>
    <p:sldLayoutId id="2147497019" r:id="rId2"/>
    <p:sldLayoutId id="2147497020" r:id="rId3"/>
    <p:sldLayoutId id="2147497021" r:id="rId4"/>
    <p:sldLayoutId id="2147497022" r:id="rId5"/>
    <p:sldLayoutId id="2147497023" r:id="rId6"/>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S PGothic" charset="-128"/>
          <a:cs typeface="+mj-cs"/>
        </a:defRPr>
      </a:lvl1pPr>
      <a:lvl2pPr algn="l" rtl="0" eaLnBrk="0" fontAlgn="base" hangingPunct="0">
        <a:spcBef>
          <a:spcPct val="0"/>
        </a:spcBef>
        <a:spcAft>
          <a:spcPct val="0"/>
        </a:spcAft>
        <a:defRPr sz="2200" b="1">
          <a:solidFill>
            <a:srgbClr val="003D79"/>
          </a:solidFill>
          <a:latin typeface="Arial" charset="0"/>
          <a:ea typeface="MS PGothic" charset="-128"/>
        </a:defRPr>
      </a:lvl2pPr>
      <a:lvl3pPr algn="l" rtl="0" eaLnBrk="0" fontAlgn="base" hangingPunct="0">
        <a:spcBef>
          <a:spcPct val="0"/>
        </a:spcBef>
        <a:spcAft>
          <a:spcPct val="0"/>
        </a:spcAft>
        <a:defRPr sz="2200" b="1">
          <a:solidFill>
            <a:srgbClr val="003D79"/>
          </a:solidFill>
          <a:latin typeface="Arial" charset="0"/>
          <a:ea typeface="MS PGothic" charset="-128"/>
        </a:defRPr>
      </a:lvl3pPr>
      <a:lvl4pPr algn="l" rtl="0" eaLnBrk="0" fontAlgn="base" hangingPunct="0">
        <a:spcBef>
          <a:spcPct val="0"/>
        </a:spcBef>
        <a:spcAft>
          <a:spcPct val="0"/>
        </a:spcAft>
        <a:defRPr sz="2200" b="1">
          <a:solidFill>
            <a:srgbClr val="003D79"/>
          </a:solidFill>
          <a:latin typeface="Arial" charset="0"/>
          <a:ea typeface="MS PGothic" charset="-128"/>
        </a:defRPr>
      </a:lvl4pPr>
      <a:lvl5pPr algn="l" rtl="0" eaLnBrk="0" fontAlgn="base" hangingPunct="0">
        <a:spcBef>
          <a:spcPct val="0"/>
        </a:spcBef>
        <a:spcAft>
          <a:spcPct val="0"/>
        </a:spcAft>
        <a:defRPr sz="2200" b="1">
          <a:solidFill>
            <a:srgbClr val="003D79"/>
          </a:solidFill>
          <a:latin typeface="Arial" charset="0"/>
          <a:ea typeface="MS PGothic"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S PGothic" charset="-128"/>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S PGothic" charset="-128"/>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S PGothic" charset="-128"/>
        </a:defRPr>
      </a:lvl3pPr>
      <a:lvl4pPr marL="91440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4pPr>
      <a:lvl5pPr marL="120015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66725" y="171450"/>
            <a:ext cx="8382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0" name="Rectangle 4"/>
          <p:cNvSpPr>
            <a:spLocks noGrp="1" noChangeArrowheads="1"/>
          </p:cNvSpPr>
          <p:nvPr>
            <p:ph type="sldNum" sz="quarter" idx="4"/>
          </p:nvPr>
        </p:nvSpPr>
        <p:spPr bwMode="white">
          <a:xfrm>
            <a:off x="454025" y="644683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latin typeface="Arial" charset="0"/>
                <a:ea typeface="ＭＳ Ｐゴシック" pitchFamily="34" charset="-128"/>
                <a:cs typeface="+mn-cs"/>
              </a:defRPr>
            </a:lvl1pPr>
          </a:lstStyle>
          <a:p>
            <a:pPr>
              <a:defRPr/>
            </a:pPr>
            <a:fld id="{600E5D69-D9F6-4B70-92EA-DADB8EFB72FB}" type="slidenum">
              <a:rPr lang="en-US"/>
              <a:pPr>
                <a:defRPr/>
              </a:pPr>
              <a:t>‹#›</a:t>
            </a:fld>
            <a:endParaRPr lang="en-US" dirty="0"/>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lgn="ctr">
              <a:spcAft>
                <a:spcPct val="40000"/>
              </a:spcAft>
              <a:defRPr/>
            </a:pPr>
            <a:endParaRPr lang="en-US" dirty="0">
              <a:latin typeface="Arial" charset="0"/>
              <a:ea typeface="ＭＳ Ｐゴシック" pitchFamily="34" charset="-128"/>
              <a:cs typeface="+mn-cs"/>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lgn="ctr">
              <a:spcAft>
                <a:spcPct val="40000"/>
              </a:spcAft>
              <a:defRPr/>
            </a:pPr>
            <a:endParaRPr lang="en-US" dirty="0">
              <a:latin typeface="Arial" charset="0"/>
              <a:ea typeface="ＭＳ Ｐゴシック" pitchFamily="34" charset="-128"/>
              <a:cs typeface="+mn-cs"/>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rgbClr val="333333"/>
                </a:solidFill>
                <a:latin typeface="Arial" charset="0"/>
                <a:ea typeface="ＭＳ Ｐゴシック" pitchFamily="34" charset="-128"/>
                <a:cs typeface="+mn-cs"/>
              </a:defRPr>
            </a:lvl1pPr>
          </a:lstStyle>
          <a:p>
            <a:pPr>
              <a:defRPr/>
            </a:pPr>
            <a:endParaRPr lang="en-US"/>
          </a:p>
        </p:txBody>
      </p:sp>
      <p:sp>
        <p:nvSpPr>
          <p:cNvPr id="9" name="Date Placeholder 8"/>
          <p:cNvSpPr>
            <a:spLocks noGrp="1"/>
          </p:cNvSpPr>
          <p:nvPr>
            <p:ph type="dt" sz="half" idx="2"/>
          </p:nvPr>
        </p:nvSpPr>
        <p:spPr bwMode="white">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a:solidFill>
                  <a:srgbClr val="FFFFFF"/>
                </a:solidFill>
                <a:latin typeface="+mn-lt"/>
                <a:ea typeface="+mn-ea"/>
                <a:cs typeface="+mn-cs"/>
              </a:defRPr>
            </a:lvl1pPr>
          </a:lstStyle>
          <a:p>
            <a:pPr>
              <a:defRPr/>
            </a:pPr>
            <a:r>
              <a:t>Confidential</a:t>
            </a:r>
            <a:endParaRPr dirty="0"/>
          </a:p>
        </p:txBody>
      </p:sp>
    </p:spTree>
  </p:cSld>
  <p:clrMap bg1="dk2" tx1="lt1" bg2="dk1" tx2="lt2" accent1="accent1" accent2="accent2" accent3="accent3" accent4="accent4" accent5="accent5" accent6="accent6" hlink="hlink" folHlink="folHlink"/>
  <p:sldLayoutIdLst>
    <p:sldLayoutId id="2147496716" r:id="rId1"/>
    <p:sldLayoutId id="2147496717" r:id="rId2"/>
    <p:sldLayoutId id="2147496718" r:id="rId3"/>
    <p:sldLayoutId id="2147496719" r:id="rId4"/>
    <p:sldLayoutId id="2147496720" r:id="rId5"/>
    <p:sldLayoutId id="2147496721" r:id="rId6"/>
    <p:sldLayoutId id="2147496722" r:id="rId7"/>
    <p:sldLayoutId id="2147496723" r:id="rId8"/>
    <p:sldLayoutId id="2147496724" r:id="rId9"/>
    <p:sldLayoutId id="2147496725" r:id="rId10"/>
    <p:sldLayoutId id="2147496726" r:id="rId11"/>
  </p:sldLayoutIdLst>
  <p:transition>
    <p:fade/>
  </p:transition>
  <p:hf hdr="0" ftr="0"/>
  <p:txStyles>
    <p:titleStyle>
      <a:lvl1pPr algn="l" rtl="0" eaLnBrk="0" fontAlgn="base" hangingPunct="0">
        <a:spcBef>
          <a:spcPct val="0"/>
        </a:spcBef>
        <a:spcAft>
          <a:spcPct val="0"/>
        </a:spcAft>
        <a:defRPr sz="2200" b="1">
          <a:solidFill>
            <a:srgbClr val="003D79"/>
          </a:solidFill>
          <a:latin typeface="+mj-lt"/>
          <a:ea typeface="MS PGothic" charset="-128"/>
          <a:cs typeface="+mj-cs"/>
        </a:defRPr>
      </a:lvl1pPr>
      <a:lvl2pPr algn="l" rtl="0" eaLnBrk="0" fontAlgn="base" hangingPunct="0">
        <a:spcBef>
          <a:spcPct val="0"/>
        </a:spcBef>
        <a:spcAft>
          <a:spcPct val="0"/>
        </a:spcAft>
        <a:defRPr sz="2200" b="1">
          <a:solidFill>
            <a:srgbClr val="003D79"/>
          </a:solidFill>
          <a:latin typeface="Arial" charset="0"/>
          <a:ea typeface="MS PGothic" charset="-128"/>
        </a:defRPr>
      </a:lvl2pPr>
      <a:lvl3pPr algn="l" rtl="0" eaLnBrk="0" fontAlgn="base" hangingPunct="0">
        <a:spcBef>
          <a:spcPct val="0"/>
        </a:spcBef>
        <a:spcAft>
          <a:spcPct val="0"/>
        </a:spcAft>
        <a:defRPr sz="2200" b="1">
          <a:solidFill>
            <a:srgbClr val="003D79"/>
          </a:solidFill>
          <a:latin typeface="Arial" charset="0"/>
          <a:ea typeface="MS PGothic" charset="-128"/>
        </a:defRPr>
      </a:lvl3pPr>
      <a:lvl4pPr algn="l" rtl="0" eaLnBrk="0" fontAlgn="base" hangingPunct="0">
        <a:spcBef>
          <a:spcPct val="0"/>
        </a:spcBef>
        <a:spcAft>
          <a:spcPct val="0"/>
        </a:spcAft>
        <a:defRPr sz="2200" b="1">
          <a:solidFill>
            <a:srgbClr val="003D79"/>
          </a:solidFill>
          <a:latin typeface="Arial" charset="0"/>
          <a:ea typeface="MS PGothic" charset="-128"/>
        </a:defRPr>
      </a:lvl4pPr>
      <a:lvl5pPr algn="l" rtl="0" eaLnBrk="0" fontAlgn="base" hangingPunct="0">
        <a:spcBef>
          <a:spcPct val="0"/>
        </a:spcBef>
        <a:spcAft>
          <a:spcPct val="0"/>
        </a:spcAft>
        <a:defRPr sz="2200" b="1">
          <a:solidFill>
            <a:srgbClr val="003D79"/>
          </a:solidFill>
          <a:latin typeface="Arial" charset="0"/>
          <a:ea typeface="MS PGothic" charset="-128"/>
        </a:defRPr>
      </a:lvl5pPr>
      <a:lvl6pPr marL="457200" algn="l" rtl="0" fontAlgn="base">
        <a:spcBef>
          <a:spcPct val="0"/>
        </a:spcBef>
        <a:spcAft>
          <a:spcPct val="0"/>
        </a:spcAft>
        <a:defRPr sz="2200" b="1">
          <a:solidFill>
            <a:srgbClr val="003D79"/>
          </a:solidFill>
          <a:latin typeface="Arial" charset="0"/>
          <a:ea typeface="MS PGothic" charset="-128"/>
        </a:defRPr>
      </a:lvl6pPr>
      <a:lvl7pPr marL="914400" algn="l" rtl="0" fontAlgn="base">
        <a:spcBef>
          <a:spcPct val="0"/>
        </a:spcBef>
        <a:spcAft>
          <a:spcPct val="0"/>
        </a:spcAft>
        <a:defRPr sz="2200" b="1">
          <a:solidFill>
            <a:srgbClr val="003D79"/>
          </a:solidFill>
          <a:latin typeface="Arial" charset="0"/>
          <a:ea typeface="MS PGothic" charset="-128"/>
        </a:defRPr>
      </a:lvl7pPr>
      <a:lvl8pPr marL="1371600" algn="l" rtl="0" fontAlgn="base">
        <a:spcBef>
          <a:spcPct val="0"/>
        </a:spcBef>
        <a:spcAft>
          <a:spcPct val="0"/>
        </a:spcAft>
        <a:defRPr sz="2200" b="1">
          <a:solidFill>
            <a:srgbClr val="003D79"/>
          </a:solidFill>
          <a:latin typeface="Arial" charset="0"/>
          <a:ea typeface="MS PGothic" charset="-128"/>
        </a:defRPr>
      </a:lvl8pPr>
      <a:lvl9pPr marL="1828800" algn="l" rtl="0" fontAlgn="base">
        <a:spcBef>
          <a:spcPct val="0"/>
        </a:spcBef>
        <a:spcAft>
          <a:spcPct val="0"/>
        </a:spcAft>
        <a:defRPr sz="2200" b="1">
          <a:solidFill>
            <a:srgbClr val="003D79"/>
          </a:solidFill>
          <a:latin typeface="Arial" charset="0"/>
          <a:ea typeface="MS PGothic"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S PGothic" charset="-128"/>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S PGothic" charset="-128"/>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S PGothic" charset="-128"/>
        </a:defRPr>
      </a:lvl3pPr>
      <a:lvl4pPr marL="91440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4pPr>
      <a:lvl5pPr marL="120015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5pPr>
      <a:lvl6pPr marL="1657350" indent="-171450" algn="l" rtl="0" fontAlgn="base">
        <a:lnSpc>
          <a:spcPts val="2000"/>
        </a:lnSpc>
        <a:spcBef>
          <a:spcPts val="600"/>
        </a:spcBef>
        <a:spcAft>
          <a:spcPct val="0"/>
        </a:spcAft>
        <a:buClr>
          <a:srgbClr val="246978"/>
        </a:buClr>
        <a:buFont typeface="Arial" charset="0"/>
        <a:buChar char="­"/>
        <a:defRPr sz="1600">
          <a:solidFill>
            <a:srgbClr val="333333"/>
          </a:solidFill>
          <a:latin typeface="+mn-lt"/>
          <a:ea typeface="+mn-ea"/>
        </a:defRPr>
      </a:lvl6pPr>
      <a:lvl7pPr marL="2114550" indent="-171450" algn="l" rtl="0" fontAlgn="base">
        <a:lnSpc>
          <a:spcPts val="2000"/>
        </a:lnSpc>
        <a:spcBef>
          <a:spcPts val="600"/>
        </a:spcBef>
        <a:spcAft>
          <a:spcPct val="0"/>
        </a:spcAft>
        <a:buClr>
          <a:srgbClr val="246978"/>
        </a:buClr>
        <a:buFont typeface="Arial" charset="0"/>
        <a:buChar char="­"/>
        <a:defRPr sz="1600">
          <a:solidFill>
            <a:srgbClr val="333333"/>
          </a:solidFill>
          <a:latin typeface="+mn-lt"/>
          <a:ea typeface="+mn-ea"/>
        </a:defRPr>
      </a:lvl7pPr>
      <a:lvl8pPr marL="2571750" indent="-171450" algn="l" rtl="0" fontAlgn="base">
        <a:lnSpc>
          <a:spcPts val="2000"/>
        </a:lnSpc>
        <a:spcBef>
          <a:spcPts val="600"/>
        </a:spcBef>
        <a:spcAft>
          <a:spcPct val="0"/>
        </a:spcAft>
        <a:buClr>
          <a:srgbClr val="246978"/>
        </a:buClr>
        <a:buFont typeface="Arial" charset="0"/>
        <a:buChar char="­"/>
        <a:defRPr sz="1600">
          <a:solidFill>
            <a:srgbClr val="333333"/>
          </a:solidFill>
          <a:latin typeface="+mn-lt"/>
          <a:ea typeface="+mn-ea"/>
        </a:defRPr>
      </a:lvl8pPr>
      <a:lvl9pPr marL="3028950" indent="-171450" algn="l" rtl="0" fontAlgn="base">
        <a:lnSpc>
          <a:spcPts val="2000"/>
        </a:lnSpc>
        <a:spcBef>
          <a:spcPts val="600"/>
        </a:spcBef>
        <a:spcAft>
          <a:spcPct val="0"/>
        </a:spcAft>
        <a:buClr>
          <a:srgbClr val="246978"/>
        </a:buClr>
        <a:buFont typeface="Arial" charset="0"/>
        <a:buChar char="­"/>
        <a:defRPr sz="1600">
          <a:solidFill>
            <a:srgbClr val="33333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66725" y="171450"/>
            <a:ext cx="8382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0" name="Rectangle 4"/>
          <p:cNvSpPr>
            <a:spLocks noGrp="1" noChangeArrowheads="1"/>
          </p:cNvSpPr>
          <p:nvPr>
            <p:ph type="sldNum" sz="quarter" idx="4"/>
          </p:nvPr>
        </p:nvSpPr>
        <p:spPr bwMode="white">
          <a:xfrm>
            <a:off x="454025" y="644683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latin typeface="Arial" charset="0"/>
                <a:ea typeface="ＭＳ Ｐゴシック" pitchFamily="34" charset="-128"/>
                <a:cs typeface="+mn-cs"/>
              </a:defRPr>
            </a:lvl1pPr>
          </a:lstStyle>
          <a:p>
            <a:pPr>
              <a:defRPr/>
            </a:pPr>
            <a:fld id="{B80D69E8-2748-4D27-9B0F-91BB3C4711B9}" type="slidenum">
              <a:rPr lang="en-US"/>
              <a:pPr>
                <a:defRPr/>
              </a:pPr>
              <a:t>‹#›</a:t>
            </a:fld>
            <a:endParaRPr lang="en-US" dirty="0"/>
          </a:p>
        </p:txBody>
      </p:sp>
      <p:sp>
        <p:nvSpPr>
          <p:cNvPr id="1029"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sz="1600">
              <a:solidFill>
                <a:srgbClr val="333333"/>
              </a:solidFill>
              <a:latin typeface="Arial" charset="0"/>
              <a:ea typeface="MS PGothic" charset="-128"/>
              <a:cs typeface="+mn-cs"/>
            </a:endParaRPr>
          </a:p>
        </p:txBody>
      </p:sp>
      <p:sp>
        <p:nvSpPr>
          <p:cNvPr id="1030"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sz="1600">
              <a:solidFill>
                <a:srgbClr val="333333"/>
              </a:solidFill>
              <a:latin typeface="Arial" charset="0"/>
              <a:ea typeface="MS PGothic" charset="-128"/>
              <a:cs typeface="+mn-cs"/>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rgbClr val="333333"/>
                </a:solidFill>
                <a:latin typeface="Arial" charset="0"/>
                <a:ea typeface="ＭＳ Ｐゴシック" pitchFamily="34" charset="-128"/>
                <a:cs typeface="+mn-cs"/>
              </a:defRPr>
            </a:lvl1pPr>
          </a:lstStyle>
          <a:p>
            <a:pPr>
              <a:defRPr/>
            </a:pPr>
            <a:endParaRPr lang="en-US"/>
          </a:p>
        </p:txBody>
      </p:sp>
      <p:sp>
        <p:nvSpPr>
          <p:cNvPr id="9" name="Date Placeholder 8"/>
          <p:cNvSpPr>
            <a:spLocks noGrp="1"/>
          </p:cNvSpPr>
          <p:nvPr>
            <p:ph type="dt" sz="half" idx="2"/>
          </p:nvPr>
        </p:nvSpPr>
        <p:spPr bwMode="white">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a:solidFill>
                  <a:srgbClr val="FFFFFF"/>
                </a:solidFill>
                <a:latin typeface="+mn-lt"/>
                <a:ea typeface="+mn-ea"/>
                <a:cs typeface="+mn-cs"/>
              </a:defRPr>
            </a:lvl1pPr>
          </a:lstStyle>
          <a:p>
            <a:pPr>
              <a:defRPr/>
            </a:pPr>
            <a:r>
              <a:t>Confidential</a:t>
            </a:r>
            <a:endParaRPr dirty="0"/>
          </a:p>
        </p:txBody>
      </p:sp>
    </p:spTree>
  </p:cSld>
  <p:clrMap bg1="dk2" tx1="lt1" bg2="dk1" tx2="lt2" accent1="accent1" accent2="accent2" accent3="accent3" accent4="accent4" accent5="accent5" accent6="accent6" hlink="hlink" folHlink="folHlink"/>
  <p:sldLayoutIdLst>
    <p:sldLayoutId id="2147496727" r:id="rId1"/>
    <p:sldLayoutId id="2147496728" r:id="rId2"/>
    <p:sldLayoutId id="2147496729" r:id="rId3"/>
    <p:sldLayoutId id="2147496730" r:id="rId4"/>
    <p:sldLayoutId id="2147496731" r:id="rId5"/>
    <p:sldLayoutId id="2147496732" r:id="rId6"/>
    <p:sldLayoutId id="2147496733" r:id="rId7"/>
    <p:sldLayoutId id="2147496734" r:id="rId8"/>
    <p:sldLayoutId id="2147496735" r:id="rId9"/>
    <p:sldLayoutId id="2147496736" r:id="rId10"/>
    <p:sldLayoutId id="2147496737" r:id="rId11"/>
  </p:sldLayoutIdLst>
  <p:transition>
    <p:fade/>
  </p:transition>
  <p:hf hdr="0" ftr="0"/>
  <p:txStyles>
    <p:titleStyle>
      <a:lvl1pPr algn="l" rtl="0" eaLnBrk="0" fontAlgn="base" hangingPunct="0">
        <a:spcBef>
          <a:spcPct val="0"/>
        </a:spcBef>
        <a:spcAft>
          <a:spcPct val="0"/>
        </a:spcAft>
        <a:defRPr sz="2200" b="1">
          <a:solidFill>
            <a:srgbClr val="003D79"/>
          </a:solidFill>
          <a:latin typeface="+mj-lt"/>
          <a:ea typeface="MS PGothic" charset="-128"/>
          <a:cs typeface="+mj-cs"/>
        </a:defRPr>
      </a:lvl1pPr>
      <a:lvl2pPr algn="l" rtl="0" eaLnBrk="0" fontAlgn="base" hangingPunct="0">
        <a:spcBef>
          <a:spcPct val="0"/>
        </a:spcBef>
        <a:spcAft>
          <a:spcPct val="0"/>
        </a:spcAft>
        <a:defRPr sz="2200" b="1">
          <a:solidFill>
            <a:srgbClr val="003D79"/>
          </a:solidFill>
          <a:latin typeface="Arial" charset="0"/>
          <a:ea typeface="MS PGothic" charset="-128"/>
        </a:defRPr>
      </a:lvl2pPr>
      <a:lvl3pPr algn="l" rtl="0" eaLnBrk="0" fontAlgn="base" hangingPunct="0">
        <a:spcBef>
          <a:spcPct val="0"/>
        </a:spcBef>
        <a:spcAft>
          <a:spcPct val="0"/>
        </a:spcAft>
        <a:defRPr sz="2200" b="1">
          <a:solidFill>
            <a:srgbClr val="003D79"/>
          </a:solidFill>
          <a:latin typeface="Arial" charset="0"/>
          <a:ea typeface="MS PGothic" charset="-128"/>
        </a:defRPr>
      </a:lvl3pPr>
      <a:lvl4pPr algn="l" rtl="0" eaLnBrk="0" fontAlgn="base" hangingPunct="0">
        <a:spcBef>
          <a:spcPct val="0"/>
        </a:spcBef>
        <a:spcAft>
          <a:spcPct val="0"/>
        </a:spcAft>
        <a:defRPr sz="2200" b="1">
          <a:solidFill>
            <a:srgbClr val="003D79"/>
          </a:solidFill>
          <a:latin typeface="Arial" charset="0"/>
          <a:ea typeface="MS PGothic" charset="-128"/>
        </a:defRPr>
      </a:lvl4pPr>
      <a:lvl5pPr algn="l" rtl="0" eaLnBrk="0" fontAlgn="base" hangingPunct="0">
        <a:spcBef>
          <a:spcPct val="0"/>
        </a:spcBef>
        <a:spcAft>
          <a:spcPct val="0"/>
        </a:spcAft>
        <a:defRPr sz="2200" b="1">
          <a:solidFill>
            <a:srgbClr val="003D79"/>
          </a:solidFill>
          <a:latin typeface="Arial" charset="0"/>
          <a:ea typeface="MS PGothic" charset="-128"/>
        </a:defRPr>
      </a:lvl5pPr>
      <a:lvl6pPr marL="457200" algn="l" rtl="0" fontAlgn="base">
        <a:spcBef>
          <a:spcPct val="0"/>
        </a:spcBef>
        <a:spcAft>
          <a:spcPct val="0"/>
        </a:spcAft>
        <a:defRPr sz="2200" b="1">
          <a:solidFill>
            <a:srgbClr val="003D79"/>
          </a:solidFill>
          <a:latin typeface="Arial" charset="0"/>
          <a:ea typeface="MS PGothic" charset="-128"/>
        </a:defRPr>
      </a:lvl6pPr>
      <a:lvl7pPr marL="914400" algn="l" rtl="0" fontAlgn="base">
        <a:spcBef>
          <a:spcPct val="0"/>
        </a:spcBef>
        <a:spcAft>
          <a:spcPct val="0"/>
        </a:spcAft>
        <a:defRPr sz="2200" b="1">
          <a:solidFill>
            <a:srgbClr val="003D79"/>
          </a:solidFill>
          <a:latin typeface="Arial" charset="0"/>
          <a:ea typeface="MS PGothic" charset="-128"/>
        </a:defRPr>
      </a:lvl7pPr>
      <a:lvl8pPr marL="1371600" algn="l" rtl="0" fontAlgn="base">
        <a:spcBef>
          <a:spcPct val="0"/>
        </a:spcBef>
        <a:spcAft>
          <a:spcPct val="0"/>
        </a:spcAft>
        <a:defRPr sz="2200" b="1">
          <a:solidFill>
            <a:srgbClr val="003D79"/>
          </a:solidFill>
          <a:latin typeface="Arial" charset="0"/>
          <a:ea typeface="MS PGothic" charset="-128"/>
        </a:defRPr>
      </a:lvl8pPr>
      <a:lvl9pPr marL="1828800" algn="l" rtl="0" fontAlgn="base">
        <a:spcBef>
          <a:spcPct val="0"/>
        </a:spcBef>
        <a:spcAft>
          <a:spcPct val="0"/>
        </a:spcAft>
        <a:defRPr sz="2200" b="1">
          <a:solidFill>
            <a:srgbClr val="003D79"/>
          </a:solidFill>
          <a:latin typeface="Arial" charset="0"/>
          <a:ea typeface="MS PGothic"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S PGothic" charset="-128"/>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S PGothic" charset="-128"/>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S PGothic" charset="-128"/>
        </a:defRPr>
      </a:lvl3pPr>
      <a:lvl4pPr marL="91440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4pPr>
      <a:lvl5pPr marL="120015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5pPr>
      <a:lvl6pPr marL="1657350" indent="-171450" algn="l" rtl="0" fontAlgn="base">
        <a:lnSpc>
          <a:spcPts val="2000"/>
        </a:lnSpc>
        <a:spcBef>
          <a:spcPts val="600"/>
        </a:spcBef>
        <a:spcAft>
          <a:spcPct val="0"/>
        </a:spcAft>
        <a:buClr>
          <a:srgbClr val="246978"/>
        </a:buClr>
        <a:buFont typeface="Arial" charset="0"/>
        <a:buChar char="­"/>
        <a:defRPr sz="1600">
          <a:solidFill>
            <a:srgbClr val="333333"/>
          </a:solidFill>
          <a:latin typeface="+mn-lt"/>
          <a:ea typeface="+mn-ea"/>
        </a:defRPr>
      </a:lvl6pPr>
      <a:lvl7pPr marL="2114550" indent="-171450" algn="l" rtl="0" fontAlgn="base">
        <a:lnSpc>
          <a:spcPts val="2000"/>
        </a:lnSpc>
        <a:spcBef>
          <a:spcPts val="600"/>
        </a:spcBef>
        <a:spcAft>
          <a:spcPct val="0"/>
        </a:spcAft>
        <a:buClr>
          <a:srgbClr val="246978"/>
        </a:buClr>
        <a:buFont typeface="Arial" charset="0"/>
        <a:buChar char="­"/>
        <a:defRPr sz="1600">
          <a:solidFill>
            <a:srgbClr val="333333"/>
          </a:solidFill>
          <a:latin typeface="+mn-lt"/>
          <a:ea typeface="+mn-ea"/>
        </a:defRPr>
      </a:lvl7pPr>
      <a:lvl8pPr marL="2571750" indent="-171450" algn="l" rtl="0" fontAlgn="base">
        <a:lnSpc>
          <a:spcPts val="2000"/>
        </a:lnSpc>
        <a:spcBef>
          <a:spcPts val="600"/>
        </a:spcBef>
        <a:spcAft>
          <a:spcPct val="0"/>
        </a:spcAft>
        <a:buClr>
          <a:srgbClr val="246978"/>
        </a:buClr>
        <a:buFont typeface="Arial" charset="0"/>
        <a:buChar char="­"/>
        <a:defRPr sz="1600">
          <a:solidFill>
            <a:srgbClr val="333333"/>
          </a:solidFill>
          <a:latin typeface="+mn-lt"/>
          <a:ea typeface="+mn-ea"/>
        </a:defRPr>
      </a:lvl8pPr>
      <a:lvl9pPr marL="3028950" indent="-171450" algn="l" rtl="0" fontAlgn="base">
        <a:lnSpc>
          <a:spcPts val="2000"/>
        </a:lnSpc>
        <a:spcBef>
          <a:spcPts val="600"/>
        </a:spcBef>
        <a:spcAft>
          <a:spcPct val="0"/>
        </a:spcAft>
        <a:buClr>
          <a:srgbClr val="246978"/>
        </a:buClr>
        <a:buFont typeface="Arial" charset="0"/>
        <a:buChar char="­"/>
        <a:defRPr sz="1600">
          <a:solidFill>
            <a:srgbClr val="33333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66725" y="171450"/>
            <a:ext cx="8382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0" name="Rectangle 4"/>
          <p:cNvSpPr>
            <a:spLocks noGrp="1" noChangeArrowheads="1"/>
          </p:cNvSpPr>
          <p:nvPr>
            <p:ph type="sldNum" sz="quarter" idx="4"/>
          </p:nvPr>
        </p:nvSpPr>
        <p:spPr bwMode="white">
          <a:xfrm>
            <a:off x="454025" y="644683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latin typeface="Arial" charset="0"/>
                <a:ea typeface="ＭＳ Ｐゴシック" pitchFamily="34" charset="-128"/>
                <a:cs typeface="+mn-cs"/>
              </a:defRPr>
            </a:lvl1pPr>
          </a:lstStyle>
          <a:p>
            <a:pPr>
              <a:defRPr/>
            </a:pPr>
            <a:fld id="{D4C0C7EE-B2D5-468D-B9DB-86A43E1BE29D}" type="slidenum">
              <a:rPr lang="en-US"/>
              <a:pPr>
                <a:defRPr/>
              </a:pPr>
              <a:t>‹#›</a:t>
            </a:fld>
            <a:endParaRPr lang="en-US" dirty="0"/>
          </a:p>
        </p:txBody>
      </p:sp>
      <p:sp>
        <p:nvSpPr>
          <p:cNvPr id="1029"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sz="1600">
              <a:solidFill>
                <a:srgbClr val="333333"/>
              </a:solidFill>
              <a:latin typeface="Arial" charset="0"/>
              <a:ea typeface="MS PGothic" charset="-128"/>
              <a:cs typeface="+mn-cs"/>
            </a:endParaRPr>
          </a:p>
        </p:txBody>
      </p:sp>
      <p:sp>
        <p:nvSpPr>
          <p:cNvPr id="1030"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sz="1600">
              <a:solidFill>
                <a:srgbClr val="333333"/>
              </a:solidFill>
              <a:latin typeface="Arial" charset="0"/>
              <a:ea typeface="MS PGothic" charset="-128"/>
              <a:cs typeface="+mn-cs"/>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rgbClr val="333333"/>
                </a:solidFill>
                <a:latin typeface="Arial" charset="0"/>
                <a:ea typeface="ＭＳ Ｐゴシック" pitchFamily="34" charset="-128"/>
                <a:cs typeface="+mn-cs"/>
              </a:defRPr>
            </a:lvl1pPr>
          </a:lstStyle>
          <a:p>
            <a:pPr>
              <a:defRPr/>
            </a:pPr>
            <a:endParaRPr lang="en-US"/>
          </a:p>
        </p:txBody>
      </p:sp>
      <p:sp>
        <p:nvSpPr>
          <p:cNvPr id="9" name="Date Placeholder 8"/>
          <p:cNvSpPr>
            <a:spLocks noGrp="1"/>
          </p:cNvSpPr>
          <p:nvPr>
            <p:ph type="dt" sz="half" idx="2"/>
          </p:nvPr>
        </p:nvSpPr>
        <p:spPr bwMode="white">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a:solidFill>
                  <a:srgbClr val="FFFFFF"/>
                </a:solidFill>
                <a:latin typeface="+mn-lt"/>
                <a:ea typeface="+mn-ea"/>
                <a:cs typeface="+mn-cs"/>
              </a:defRPr>
            </a:lvl1pPr>
          </a:lstStyle>
          <a:p>
            <a:pPr>
              <a:defRPr/>
            </a:pPr>
            <a:r>
              <a:t>Confidential</a:t>
            </a:r>
            <a:endParaRPr dirty="0"/>
          </a:p>
        </p:txBody>
      </p:sp>
    </p:spTree>
  </p:cSld>
  <p:clrMap bg1="dk2" tx1="lt1" bg2="dk1" tx2="lt2" accent1="accent1" accent2="accent2" accent3="accent3" accent4="accent4" accent5="accent5" accent6="accent6" hlink="hlink" folHlink="folHlink"/>
  <p:sldLayoutIdLst>
    <p:sldLayoutId id="2147496738" r:id="rId1"/>
    <p:sldLayoutId id="2147496739" r:id="rId2"/>
    <p:sldLayoutId id="2147496740" r:id="rId3"/>
    <p:sldLayoutId id="2147496741" r:id="rId4"/>
    <p:sldLayoutId id="2147496742" r:id="rId5"/>
    <p:sldLayoutId id="2147496743" r:id="rId6"/>
    <p:sldLayoutId id="2147496744" r:id="rId7"/>
    <p:sldLayoutId id="2147496745" r:id="rId8"/>
    <p:sldLayoutId id="2147496746" r:id="rId9"/>
    <p:sldLayoutId id="2147496747" r:id="rId10"/>
    <p:sldLayoutId id="2147496748" r:id="rId11"/>
  </p:sldLayoutIdLst>
  <p:transition>
    <p:fade/>
  </p:transition>
  <p:hf hdr="0" ftr="0"/>
  <p:txStyles>
    <p:titleStyle>
      <a:lvl1pPr algn="l" rtl="0" eaLnBrk="0" fontAlgn="base" hangingPunct="0">
        <a:spcBef>
          <a:spcPct val="0"/>
        </a:spcBef>
        <a:spcAft>
          <a:spcPct val="0"/>
        </a:spcAft>
        <a:defRPr sz="2200" b="1">
          <a:solidFill>
            <a:srgbClr val="003D79"/>
          </a:solidFill>
          <a:latin typeface="+mj-lt"/>
          <a:ea typeface="MS PGothic" charset="-128"/>
          <a:cs typeface="+mj-cs"/>
        </a:defRPr>
      </a:lvl1pPr>
      <a:lvl2pPr algn="l" rtl="0" eaLnBrk="0" fontAlgn="base" hangingPunct="0">
        <a:spcBef>
          <a:spcPct val="0"/>
        </a:spcBef>
        <a:spcAft>
          <a:spcPct val="0"/>
        </a:spcAft>
        <a:defRPr sz="2200" b="1">
          <a:solidFill>
            <a:srgbClr val="003D79"/>
          </a:solidFill>
          <a:latin typeface="Arial" charset="0"/>
          <a:ea typeface="MS PGothic" charset="-128"/>
        </a:defRPr>
      </a:lvl2pPr>
      <a:lvl3pPr algn="l" rtl="0" eaLnBrk="0" fontAlgn="base" hangingPunct="0">
        <a:spcBef>
          <a:spcPct val="0"/>
        </a:spcBef>
        <a:spcAft>
          <a:spcPct val="0"/>
        </a:spcAft>
        <a:defRPr sz="2200" b="1">
          <a:solidFill>
            <a:srgbClr val="003D79"/>
          </a:solidFill>
          <a:latin typeface="Arial" charset="0"/>
          <a:ea typeface="MS PGothic" charset="-128"/>
        </a:defRPr>
      </a:lvl3pPr>
      <a:lvl4pPr algn="l" rtl="0" eaLnBrk="0" fontAlgn="base" hangingPunct="0">
        <a:spcBef>
          <a:spcPct val="0"/>
        </a:spcBef>
        <a:spcAft>
          <a:spcPct val="0"/>
        </a:spcAft>
        <a:defRPr sz="2200" b="1">
          <a:solidFill>
            <a:srgbClr val="003D79"/>
          </a:solidFill>
          <a:latin typeface="Arial" charset="0"/>
          <a:ea typeface="MS PGothic" charset="-128"/>
        </a:defRPr>
      </a:lvl4pPr>
      <a:lvl5pPr algn="l" rtl="0" eaLnBrk="0" fontAlgn="base" hangingPunct="0">
        <a:spcBef>
          <a:spcPct val="0"/>
        </a:spcBef>
        <a:spcAft>
          <a:spcPct val="0"/>
        </a:spcAft>
        <a:defRPr sz="2200" b="1">
          <a:solidFill>
            <a:srgbClr val="003D79"/>
          </a:solidFill>
          <a:latin typeface="Arial" charset="0"/>
          <a:ea typeface="MS PGothic" charset="-128"/>
        </a:defRPr>
      </a:lvl5pPr>
      <a:lvl6pPr marL="457200" algn="l" rtl="0" fontAlgn="base">
        <a:spcBef>
          <a:spcPct val="0"/>
        </a:spcBef>
        <a:spcAft>
          <a:spcPct val="0"/>
        </a:spcAft>
        <a:defRPr sz="2200" b="1">
          <a:solidFill>
            <a:srgbClr val="003D79"/>
          </a:solidFill>
          <a:latin typeface="Arial" charset="0"/>
          <a:ea typeface="MS PGothic" charset="-128"/>
        </a:defRPr>
      </a:lvl6pPr>
      <a:lvl7pPr marL="914400" algn="l" rtl="0" fontAlgn="base">
        <a:spcBef>
          <a:spcPct val="0"/>
        </a:spcBef>
        <a:spcAft>
          <a:spcPct val="0"/>
        </a:spcAft>
        <a:defRPr sz="2200" b="1">
          <a:solidFill>
            <a:srgbClr val="003D79"/>
          </a:solidFill>
          <a:latin typeface="Arial" charset="0"/>
          <a:ea typeface="MS PGothic" charset="-128"/>
        </a:defRPr>
      </a:lvl7pPr>
      <a:lvl8pPr marL="1371600" algn="l" rtl="0" fontAlgn="base">
        <a:spcBef>
          <a:spcPct val="0"/>
        </a:spcBef>
        <a:spcAft>
          <a:spcPct val="0"/>
        </a:spcAft>
        <a:defRPr sz="2200" b="1">
          <a:solidFill>
            <a:srgbClr val="003D79"/>
          </a:solidFill>
          <a:latin typeface="Arial" charset="0"/>
          <a:ea typeface="MS PGothic" charset="-128"/>
        </a:defRPr>
      </a:lvl8pPr>
      <a:lvl9pPr marL="1828800" algn="l" rtl="0" fontAlgn="base">
        <a:spcBef>
          <a:spcPct val="0"/>
        </a:spcBef>
        <a:spcAft>
          <a:spcPct val="0"/>
        </a:spcAft>
        <a:defRPr sz="2200" b="1">
          <a:solidFill>
            <a:srgbClr val="003D79"/>
          </a:solidFill>
          <a:latin typeface="Arial" charset="0"/>
          <a:ea typeface="MS PGothic"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S PGothic" charset="-128"/>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S PGothic" charset="-128"/>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S PGothic" charset="-128"/>
        </a:defRPr>
      </a:lvl3pPr>
      <a:lvl4pPr marL="91440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4pPr>
      <a:lvl5pPr marL="120015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5pPr>
      <a:lvl6pPr marL="1657350" indent="-171450" algn="l" rtl="0" fontAlgn="base">
        <a:lnSpc>
          <a:spcPts val="2000"/>
        </a:lnSpc>
        <a:spcBef>
          <a:spcPts val="600"/>
        </a:spcBef>
        <a:spcAft>
          <a:spcPct val="0"/>
        </a:spcAft>
        <a:buClr>
          <a:srgbClr val="246978"/>
        </a:buClr>
        <a:buFont typeface="Arial" charset="0"/>
        <a:buChar char="­"/>
        <a:defRPr sz="1600">
          <a:solidFill>
            <a:srgbClr val="333333"/>
          </a:solidFill>
          <a:latin typeface="+mn-lt"/>
          <a:ea typeface="+mn-ea"/>
        </a:defRPr>
      </a:lvl6pPr>
      <a:lvl7pPr marL="2114550" indent="-171450" algn="l" rtl="0" fontAlgn="base">
        <a:lnSpc>
          <a:spcPts val="2000"/>
        </a:lnSpc>
        <a:spcBef>
          <a:spcPts val="600"/>
        </a:spcBef>
        <a:spcAft>
          <a:spcPct val="0"/>
        </a:spcAft>
        <a:buClr>
          <a:srgbClr val="246978"/>
        </a:buClr>
        <a:buFont typeface="Arial" charset="0"/>
        <a:buChar char="­"/>
        <a:defRPr sz="1600">
          <a:solidFill>
            <a:srgbClr val="333333"/>
          </a:solidFill>
          <a:latin typeface="+mn-lt"/>
          <a:ea typeface="+mn-ea"/>
        </a:defRPr>
      </a:lvl7pPr>
      <a:lvl8pPr marL="2571750" indent="-171450" algn="l" rtl="0" fontAlgn="base">
        <a:lnSpc>
          <a:spcPts val="2000"/>
        </a:lnSpc>
        <a:spcBef>
          <a:spcPts val="600"/>
        </a:spcBef>
        <a:spcAft>
          <a:spcPct val="0"/>
        </a:spcAft>
        <a:buClr>
          <a:srgbClr val="246978"/>
        </a:buClr>
        <a:buFont typeface="Arial" charset="0"/>
        <a:buChar char="­"/>
        <a:defRPr sz="1600">
          <a:solidFill>
            <a:srgbClr val="333333"/>
          </a:solidFill>
          <a:latin typeface="+mn-lt"/>
          <a:ea typeface="+mn-ea"/>
        </a:defRPr>
      </a:lvl8pPr>
      <a:lvl9pPr marL="3028950" indent="-171450" algn="l" rtl="0" fontAlgn="base">
        <a:lnSpc>
          <a:spcPts val="2000"/>
        </a:lnSpc>
        <a:spcBef>
          <a:spcPts val="600"/>
        </a:spcBef>
        <a:spcAft>
          <a:spcPct val="0"/>
        </a:spcAft>
        <a:buClr>
          <a:srgbClr val="246978"/>
        </a:buClr>
        <a:buFont typeface="Arial" charset="0"/>
        <a:buChar char="­"/>
        <a:defRPr sz="1600">
          <a:solidFill>
            <a:srgbClr val="33333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66725" y="171450"/>
            <a:ext cx="8382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lgn="ctr">
              <a:spcAft>
                <a:spcPct val="40000"/>
              </a:spcAft>
              <a:defRPr/>
            </a:pPr>
            <a:endParaRPr lang="en-US" dirty="0">
              <a:latin typeface="Arial" charset="0"/>
              <a:ea typeface="ＭＳ Ｐゴシック" pitchFamily="34" charset="-128"/>
              <a:cs typeface="Arial" charset="0"/>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lgn="ctr">
              <a:spcAft>
                <a:spcPct val="40000"/>
              </a:spcAft>
              <a:defRPr/>
            </a:pPr>
            <a:endParaRPr lang="en-US" dirty="0">
              <a:latin typeface="Arial" charset="0"/>
              <a:ea typeface="ＭＳ Ｐゴシック" pitchFamily="34" charset="-128"/>
              <a:cs typeface="Arial" charset="0"/>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rgbClr val="333333"/>
                </a:solidFill>
                <a:latin typeface="Arial" charset="0"/>
                <a:ea typeface="ＭＳ Ｐゴシック" pitchFamily="34" charset="-128"/>
                <a:cs typeface="+mn-cs"/>
              </a:defRPr>
            </a:lvl1pPr>
          </a:lstStyle>
          <a:p>
            <a:pPr>
              <a:defRPr/>
            </a:pPr>
            <a:endParaRPr lang="en-US"/>
          </a:p>
        </p:txBody>
      </p:sp>
      <p:sp>
        <p:nvSpPr>
          <p:cNvPr id="11" name="Rectangle 4"/>
          <p:cNvSpPr txBox="1">
            <a:spLocks noChangeArrowheads="1"/>
          </p:cNvSpPr>
          <p:nvPr/>
        </p:nvSpPr>
        <p:spPr bwMode="white">
          <a:xfrm>
            <a:off x="322263" y="6434138"/>
            <a:ext cx="457200" cy="228600"/>
          </a:xfrm>
          <a:prstGeom prst="rect">
            <a:avLst/>
          </a:prstGeom>
          <a:noFill/>
          <a:ln w="9525">
            <a:noFill/>
            <a:miter lim="800000"/>
            <a:headEnd/>
            <a:tailEnd/>
          </a:ln>
        </p:spPr>
        <p:txBody>
          <a:bodyPr lIns="0" tIns="0" rIns="0" bIns="0"/>
          <a:lstStyle>
            <a:lvl1pPr algn="l" eaLnBrk="0" hangingPunct="0">
              <a:spcAft>
                <a:spcPct val="0"/>
              </a:spcAft>
              <a:defRPr sz="1000">
                <a:solidFill>
                  <a:srgbClr val="FFFFFF"/>
                </a:solidFill>
              </a:defRPr>
            </a:lvl1pPr>
          </a:lstStyle>
          <a:p>
            <a:pPr>
              <a:defRPr/>
            </a:pPr>
            <a:fld id="{9CB46641-1FE4-4231-9A03-9607862814BE}" type="slidenum">
              <a:rPr lang="en-US" smtClean="0">
                <a:latin typeface="Arial" charset="0"/>
                <a:ea typeface="ＭＳ Ｐゴシック" pitchFamily="34" charset="-128"/>
                <a:cs typeface="Arial" charset="0"/>
              </a:rPr>
              <a:pPr>
                <a:defRPr/>
              </a:pPr>
              <a:t>‹#›</a:t>
            </a:fld>
            <a:endParaRPr lang="en-US" dirty="0">
              <a:latin typeface="Arial" charset="0"/>
              <a:ea typeface="ＭＳ Ｐゴシック" pitchFamily="34" charset="-128"/>
              <a:cs typeface="Arial" charset="0"/>
            </a:endParaRPr>
          </a:p>
        </p:txBody>
      </p:sp>
      <p:sp>
        <p:nvSpPr>
          <p:cNvPr id="13" name="Date Placeholder 8"/>
          <p:cNvSpPr txBox="1">
            <a:spLocks/>
          </p:cNvSpPr>
          <p:nvPr/>
        </p:nvSpPr>
        <p:spPr bwMode="white">
          <a:xfrm>
            <a:off x="2971800" y="6324600"/>
            <a:ext cx="3200400" cy="365125"/>
          </a:xfrm>
          <a:prstGeom prst="rect">
            <a:avLst/>
          </a:prstGeom>
        </p:spPr>
        <p:txBody>
          <a:bodyPr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rPr dirty="0"/>
              <a:t>Confidential</a:t>
            </a:r>
          </a:p>
        </p:txBody>
      </p:sp>
    </p:spTree>
  </p:cSld>
  <p:clrMap bg1="lt1" tx1="dk1" bg2="lt2" tx2="dk2" accent1="accent1" accent2="accent2" accent3="accent3" accent4="accent4" accent5="accent5" accent6="accent6" hlink="hlink" folHlink="folHlink"/>
  <p:sldLayoutIdLst>
    <p:sldLayoutId id="2147496832" r:id="rId1"/>
    <p:sldLayoutId id="2147496833" r:id="rId2"/>
    <p:sldLayoutId id="2147496834" r:id="rId3"/>
    <p:sldLayoutId id="2147496835" r:id="rId4"/>
    <p:sldLayoutId id="2147496836" r:id="rId5"/>
    <p:sldLayoutId id="2147496837" r:id="rId6"/>
    <p:sldLayoutId id="2147496838" r:id="rId7"/>
    <p:sldLayoutId id="2147496839" r:id="rId8"/>
    <p:sldLayoutId id="2147496840" r:id="rId9"/>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S PGothic" charset="-128"/>
          <a:cs typeface="+mj-cs"/>
        </a:defRPr>
      </a:lvl1pPr>
      <a:lvl2pPr algn="l" rtl="0" eaLnBrk="0" fontAlgn="base" hangingPunct="0">
        <a:spcBef>
          <a:spcPct val="0"/>
        </a:spcBef>
        <a:spcAft>
          <a:spcPct val="0"/>
        </a:spcAft>
        <a:defRPr sz="2200" b="1">
          <a:solidFill>
            <a:srgbClr val="003D79"/>
          </a:solidFill>
          <a:latin typeface="Arial" charset="0"/>
          <a:ea typeface="MS PGothic" charset="-128"/>
        </a:defRPr>
      </a:lvl2pPr>
      <a:lvl3pPr algn="l" rtl="0" eaLnBrk="0" fontAlgn="base" hangingPunct="0">
        <a:spcBef>
          <a:spcPct val="0"/>
        </a:spcBef>
        <a:spcAft>
          <a:spcPct val="0"/>
        </a:spcAft>
        <a:defRPr sz="2200" b="1">
          <a:solidFill>
            <a:srgbClr val="003D79"/>
          </a:solidFill>
          <a:latin typeface="Arial" charset="0"/>
          <a:ea typeface="MS PGothic" charset="-128"/>
        </a:defRPr>
      </a:lvl3pPr>
      <a:lvl4pPr algn="l" rtl="0" eaLnBrk="0" fontAlgn="base" hangingPunct="0">
        <a:spcBef>
          <a:spcPct val="0"/>
        </a:spcBef>
        <a:spcAft>
          <a:spcPct val="0"/>
        </a:spcAft>
        <a:defRPr sz="2200" b="1">
          <a:solidFill>
            <a:srgbClr val="003D79"/>
          </a:solidFill>
          <a:latin typeface="Arial" charset="0"/>
          <a:ea typeface="MS PGothic" charset="-128"/>
        </a:defRPr>
      </a:lvl4pPr>
      <a:lvl5pPr algn="l" rtl="0" eaLnBrk="0" fontAlgn="base" hangingPunct="0">
        <a:spcBef>
          <a:spcPct val="0"/>
        </a:spcBef>
        <a:spcAft>
          <a:spcPct val="0"/>
        </a:spcAft>
        <a:defRPr sz="2200" b="1">
          <a:solidFill>
            <a:srgbClr val="003D79"/>
          </a:solidFill>
          <a:latin typeface="Arial" charset="0"/>
          <a:ea typeface="MS PGothic"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S PGothic" charset="-128"/>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S PGothic" charset="-128"/>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S PGothic" charset="-128"/>
        </a:defRPr>
      </a:lvl3pPr>
      <a:lvl4pPr marL="91440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4pPr>
      <a:lvl5pPr marL="120015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66725" y="171450"/>
            <a:ext cx="8382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0" name="Rectangle 4"/>
          <p:cNvSpPr>
            <a:spLocks noGrp="1" noChangeArrowheads="1"/>
          </p:cNvSpPr>
          <p:nvPr>
            <p:ph type="sldNum" sz="quarter" idx="4"/>
          </p:nvPr>
        </p:nvSpPr>
        <p:spPr bwMode="white">
          <a:xfrm>
            <a:off x="454025" y="644683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latin typeface="Arial" charset="0"/>
                <a:ea typeface="ＭＳ Ｐゴシック" pitchFamily="34" charset="-128"/>
                <a:cs typeface="+mn-cs"/>
              </a:defRPr>
            </a:lvl1pPr>
          </a:lstStyle>
          <a:p>
            <a:pPr>
              <a:defRPr/>
            </a:pPr>
            <a:fld id="{52B17027-E1A1-4599-8532-D35C6233203E}" type="slidenum">
              <a:rPr lang="en-US"/>
              <a:pPr>
                <a:defRPr/>
              </a:pPr>
              <a:t>‹#›</a:t>
            </a:fld>
            <a:endParaRPr lang="en-US" dirty="0"/>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lgn="ctr">
              <a:spcAft>
                <a:spcPct val="40000"/>
              </a:spcAft>
              <a:defRPr/>
            </a:pPr>
            <a:endParaRPr lang="en-US" dirty="0">
              <a:latin typeface="Arial" charset="0"/>
              <a:ea typeface="ＭＳ Ｐゴシック" pitchFamily="34" charset="-128"/>
              <a:cs typeface="+mn-cs"/>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lgn="ctr">
              <a:spcAft>
                <a:spcPct val="40000"/>
              </a:spcAft>
              <a:defRPr/>
            </a:pPr>
            <a:endParaRPr lang="en-US" dirty="0">
              <a:latin typeface="Arial" charset="0"/>
              <a:ea typeface="ＭＳ Ｐゴシック" pitchFamily="34" charset="-128"/>
              <a:cs typeface="+mn-cs"/>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rgbClr val="333333"/>
                </a:solidFill>
                <a:latin typeface="Arial" charset="0"/>
                <a:ea typeface="ＭＳ Ｐゴシック" pitchFamily="34" charset="-128"/>
                <a:cs typeface="+mn-cs"/>
              </a:defRPr>
            </a:lvl1pPr>
          </a:lstStyle>
          <a:p>
            <a:pPr>
              <a:defRPr/>
            </a:pPr>
            <a:endParaRPr lang="en-US"/>
          </a:p>
        </p:txBody>
      </p:sp>
      <p:sp>
        <p:nvSpPr>
          <p:cNvPr id="9" name="Date Placeholder 8"/>
          <p:cNvSpPr>
            <a:spLocks noGrp="1"/>
          </p:cNvSpPr>
          <p:nvPr>
            <p:ph type="dt" sz="half" idx="2"/>
          </p:nvPr>
        </p:nvSpPr>
        <p:spPr bwMode="white">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a:solidFill>
                  <a:srgbClr val="FFFFFF"/>
                </a:solidFill>
                <a:latin typeface="+mn-lt"/>
                <a:ea typeface="+mn-ea"/>
                <a:cs typeface="+mn-cs"/>
              </a:defRPr>
            </a:lvl1pPr>
          </a:lstStyle>
          <a:p>
            <a:pPr>
              <a:defRPr/>
            </a:pPr>
            <a:r>
              <a:t>Confidential</a:t>
            </a:r>
            <a:endParaRPr dirty="0"/>
          </a:p>
        </p:txBody>
      </p:sp>
    </p:spTree>
  </p:cSld>
  <p:clrMap bg1="dk2" tx1="lt1" bg2="dk1" tx2="lt2" accent1="accent1" accent2="accent2" accent3="accent3" accent4="accent4" accent5="accent5" accent6="accent6" hlink="hlink" folHlink="folHlink"/>
  <p:sldLayoutIdLst>
    <p:sldLayoutId id="2147496749" r:id="rId1"/>
    <p:sldLayoutId id="2147496750" r:id="rId2"/>
    <p:sldLayoutId id="2147496751" r:id="rId3"/>
    <p:sldLayoutId id="2147496752" r:id="rId4"/>
    <p:sldLayoutId id="2147496753" r:id="rId5"/>
    <p:sldLayoutId id="2147496754" r:id="rId6"/>
    <p:sldLayoutId id="2147496755" r:id="rId7"/>
    <p:sldLayoutId id="2147496756" r:id="rId8"/>
    <p:sldLayoutId id="2147496757" r:id="rId9"/>
    <p:sldLayoutId id="2147496758" r:id="rId10"/>
    <p:sldLayoutId id="2147496759" r:id="rId11"/>
    <p:sldLayoutId id="2147496841" r:id="rId12"/>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S PGothic" charset="-128"/>
          <a:cs typeface="+mj-cs"/>
        </a:defRPr>
      </a:lvl1pPr>
      <a:lvl2pPr algn="l" rtl="0" eaLnBrk="0" fontAlgn="base" hangingPunct="0">
        <a:spcBef>
          <a:spcPct val="0"/>
        </a:spcBef>
        <a:spcAft>
          <a:spcPct val="0"/>
        </a:spcAft>
        <a:defRPr sz="2200" b="1">
          <a:solidFill>
            <a:srgbClr val="003D79"/>
          </a:solidFill>
          <a:latin typeface="Arial" charset="0"/>
          <a:ea typeface="MS PGothic" charset="-128"/>
        </a:defRPr>
      </a:lvl2pPr>
      <a:lvl3pPr algn="l" rtl="0" eaLnBrk="0" fontAlgn="base" hangingPunct="0">
        <a:spcBef>
          <a:spcPct val="0"/>
        </a:spcBef>
        <a:spcAft>
          <a:spcPct val="0"/>
        </a:spcAft>
        <a:defRPr sz="2200" b="1">
          <a:solidFill>
            <a:srgbClr val="003D79"/>
          </a:solidFill>
          <a:latin typeface="Arial" charset="0"/>
          <a:ea typeface="MS PGothic" charset="-128"/>
        </a:defRPr>
      </a:lvl3pPr>
      <a:lvl4pPr algn="l" rtl="0" eaLnBrk="0" fontAlgn="base" hangingPunct="0">
        <a:spcBef>
          <a:spcPct val="0"/>
        </a:spcBef>
        <a:spcAft>
          <a:spcPct val="0"/>
        </a:spcAft>
        <a:defRPr sz="2200" b="1">
          <a:solidFill>
            <a:srgbClr val="003D79"/>
          </a:solidFill>
          <a:latin typeface="Arial" charset="0"/>
          <a:ea typeface="MS PGothic" charset="-128"/>
        </a:defRPr>
      </a:lvl4pPr>
      <a:lvl5pPr algn="l" rtl="0" eaLnBrk="0" fontAlgn="base" hangingPunct="0">
        <a:spcBef>
          <a:spcPct val="0"/>
        </a:spcBef>
        <a:spcAft>
          <a:spcPct val="0"/>
        </a:spcAft>
        <a:defRPr sz="2200" b="1">
          <a:solidFill>
            <a:srgbClr val="003D79"/>
          </a:solidFill>
          <a:latin typeface="Arial" charset="0"/>
          <a:ea typeface="MS PGothic" charset="-128"/>
        </a:defRPr>
      </a:lvl5pPr>
      <a:lvl6pPr marL="457200" algn="l" rtl="0" fontAlgn="base">
        <a:spcBef>
          <a:spcPct val="0"/>
        </a:spcBef>
        <a:spcAft>
          <a:spcPct val="0"/>
        </a:spcAft>
        <a:defRPr sz="2200" b="1">
          <a:solidFill>
            <a:srgbClr val="003D79"/>
          </a:solidFill>
          <a:latin typeface="Arial" charset="0"/>
          <a:ea typeface="MS PGothic" charset="-128"/>
        </a:defRPr>
      </a:lvl6pPr>
      <a:lvl7pPr marL="914400" algn="l" rtl="0" fontAlgn="base">
        <a:spcBef>
          <a:spcPct val="0"/>
        </a:spcBef>
        <a:spcAft>
          <a:spcPct val="0"/>
        </a:spcAft>
        <a:defRPr sz="2200" b="1">
          <a:solidFill>
            <a:srgbClr val="003D79"/>
          </a:solidFill>
          <a:latin typeface="Arial" charset="0"/>
          <a:ea typeface="MS PGothic" charset="-128"/>
        </a:defRPr>
      </a:lvl7pPr>
      <a:lvl8pPr marL="1371600" algn="l" rtl="0" fontAlgn="base">
        <a:spcBef>
          <a:spcPct val="0"/>
        </a:spcBef>
        <a:spcAft>
          <a:spcPct val="0"/>
        </a:spcAft>
        <a:defRPr sz="2200" b="1">
          <a:solidFill>
            <a:srgbClr val="003D79"/>
          </a:solidFill>
          <a:latin typeface="Arial" charset="0"/>
          <a:ea typeface="MS PGothic" charset="-128"/>
        </a:defRPr>
      </a:lvl8pPr>
      <a:lvl9pPr marL="1828800" algn="l" rtl="0" fontAlgn="base">
        <a:spcBef>
          <a:spcPct val="0"/>
        </a:spcBef>
        <a:spcAft>
          <a:spcPct val="0"/>
        </a:spcAft>
        <a:defRPr sz="2200" b="1">
          <a:solidFill>
            <a:srgbClr val="003D79"/>
          </a:solidFill>
          <a:latin typeface="Arial" charset="0"/>
          <a:ea typeface="MS PGothic"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S PGothic" charset="-128"/>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S PGothic" charset="-128"/>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S PGothic" charset="-128"/>
        </a:defRPr>
      </a:lvl3pPr>
      <a:lvl4pPr marL="91440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4pPr>
      <a:lvl5pPr marL="120015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5pPr>
      <a:lvl6pPr marL="1657350" indent="-171450" algn="l" rtl="0" fontAlgn="base">
        <a:lnSpc>
          <a:spcPts val="2000"/>
        </a:lnSpc>
        <a:spcBef>
          <a:spcPts val="600"/>
        </a:spcBef>
        <a:spcAft>
          <a:spcPct val="0"/>
        </a:spcAft>
        <a:buClr>
          <a:srgbClr val="246978"/>
        </a:buClr>
        <a:buFont typeface="Arial" charset="0"/>
        <a:buChar char="­"/>
        <a:defRPr sz="1600">
          <a:solidFill>
            <a:srgbClr val="333333"/>
          </a:solidFill>
          <a:latin typeface="+mn-lt"/>
          <a:ea typeface="+mn-ea"/>
        </a:defRPr>
      </a:lvl6pPr>
      <a:lvl7pPr marL="2114550" indent="-171450" algn="l" rtl="0" fontAlgn="base">
        <a:lnSpc>
          <a:spcPts val="2000"/>
        </a:lnSpc>
        <a:spcBef>
          <a:spcPts val="600"/>
        </a:spcBef>
        <a:spcAft>
          <a:spcPct val="0"/>
        </a:spcAft>
        <a:buClr>
          <a:srgbClr val="246978"/>
        </a:buClr>
        <a:buFont typeface="Arial" charset="0"/>
        <a:buChar char="­"/>
        <a:defRPr sz="1600">
          <a:solidFill>
            <a:srgbClr val="333333"/>
          </a:solidFill>
          <a:latin typeface="+mn-lt"/>
          <a:ea typeface="+mn-ea"/>
        </a:defRPr>
      </a:lvl7pPr>
      <a:lvl8pPr marL="2571750" indent="-171450" algn="l" rtl="0" fontAlgn="base">
        <a:lnSpc>
          <a:spcPts val="2000"/>
        </a:lnSpc>
        <a:spcBef>
          <a:spcPts val="600"/>
        </a:spcBef>
        <a:spcAft>
          <a:spcPct val="0"/>
        </a:spcAft>
        <a:buClr>
          <a:srgbClr val="246978"/>
        </a:buClr>
        <a:buFont typeface="Arial" charset="0"/>
        <a:buChar char="­"/>
        <a:defRPr sz="1600">
          <a:solidFill>
            <a:srgbClr val="333333"/>
          </a:solidFill>
          <a:latin typeface="+mn-lt"/>
          <a:ea typeface="+mn-ea"/>
        </a:defRPr>
      </a:lvl8pPr>
      <a:lvl9pPr marL="3028950" indent="-171450" algn="l" rtl="0" fontAlgn="base">
        <a:lnSpc>
          <a:spcPts val="2000"/>
        </a:lnSpc>
        <a:spcBef>
          <a:spcPts val="600"/>
        </a:spcBef>
        <a:spcAft>
          <a:spcPct val="0"/>
        </a:spcAft>
        <a:buClr>
          <a:srgbClr val="246978"/>
        </a:buClr>
        <a:buFont typeface="Arial" charset="0"/>
        <a:buChar char="­"/>
        <a:defRPr sz="1600">
          <a:solidFill>
            <a:srgbClr val="33333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66725" y="171450"/>
            <a:ext cx="8382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0" name="Rectangle 4"/>
          <p:cNvSpPr>
            <a:spLocks noGrp="1" noChangeArrowheads="1"/>
          </p:cNvSpPr>
          <p:nvPr>
            <p:ph type="sldNum" sz="quarter" idx="4"/>
          </p:nvPr>
        </p:nvSpPr>
        <p:spPr bwMode="white">
          <a:xfrm>
            <a:off x="454025" y="644683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latin typeface="Arial" charset="0"/>
                <a:ea typeface="ＭＳ Ｐゴシック" pitchFamily="34" charset="-128"/>
                <a:cs typeface="+mn-cs"/>
              </a:defRPr>
            </a:lvl1pPr>
          </a:lstStyle>
          <a:p>
            <a:pPr>
              <a:defRPr/>
            </a:pPr>
            <a:fld id="{AFFD2232-0989-45AC-BE20-2411E58FBEA8}" type="slidenum">
              <a:rPr lang="en-US"/>
              <a:pPr>
                <a:defRPr/>
              </a:pPr>
              <a:t>‹#›</a:t>
            </a:fld>
            <a:endParaRPr lang="en-US" dirty="0"/>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lgn="ctr">
              <a:spcAft>
                <a:spcPct val="40000"/>
              </a:spcAft>
              <a:defRPr/>
            </a:pPr>
            <a:endParaRPr lang="en-US" dirty="0">
              <a:latin typeface="Arial" charset="0"/>
              <a:ea typeface="ＭＳ Ｐゴシック" pitchFamily="34" charset="-128"/>
              <a:cs typeface="+mn-cs"/>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lgn="ctr">
              <a:spcAft>
                <a:spcPct val="40000"/>
              </a:spcAft>
              <a:defRPr/>
            </a:pPr>
            <a:endParaRPr lang="en-US" dirty="0">
              <a:latin typeface="Arial" charset="0"/>
              <a:ea typeface="ＭＳ Ｐゴシック" pitchFamily="34" charset="-128"/>
              <a:cs typeface="+mn-cs"/>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rgbClr val="333333"/>
                </a:solidFill>
                <a:latin typeface="Arial" charset="0"/>
                <a:ea typeface="ＭＳ Ｐゴシック" pitchFamily="34" charset="-128"/>
                <a:cs typeface="+mn-cs"/>
              </a:defRPr>
            </a:lvl1pPr>
          </a:lstStyle>
          <a:p>
            <a:pPr>
              <a:defRPr/>
            </a:pPr>
            <a:endParaRPr lang="en-US"/>
          </a:p>
        </p:txBody>
      </p:sp>
      <p:sp>
        <p:nvSpPr>
          <p:cNvPr id="9" name="Date Placeholder 8"/>
          <p:cNvSpPr>
            <a:spLocks noGrp="1"/>
          </p:cNvSpPr>
          <p:nvPr>
            <p:ph type="dt" sz="half" idx="2"/>
          </p:nvPr>
        </p:nvSpPr>
        <p:spPr bwMode="white">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a:solidFill>
                  <a:srgbClr val="FFFFFF"/>
                </a:solidFill>
                <a:latin typeface="+mn-lt"/>
                <a:ea typeface="+mn-ea"/>
                <a:cs typeface="+mn-cs"/>
              </a:defRPr>
            </a:lvl1pPr>
          </a:lstStyle>
          <a:p>
            <a:pPr>
              <a:defRPr/>
            </a:pPr>
            <a:r>
              <a:t>Confidential</a:t>
            </a:r>
            <a:endParaRPr dirty="0"/>
          </a:p>
        </p:txBody>
      </p:sp>
    </p:spTree>
  </p:cSld>
  <p:clrMap bg1="dk2" tx1="lt1" bg2="dk1" tx2="lt2" accent1="accent1" accent2="accent2" accent3="accent3" accent4="accent4" accent5="accent5" accent6="accent6" hlink="hlink" folHlink="folHlink"/>
  <p:sldLayoutIdLst>
    <p:sldLayoutId id="2147496760" r:id="rId1"/>
    <p:sldLayoutId id="2147496761" r:id="rId2"/>
    <p:sldLayoutId id="2147496762" r:id="rId3"/>
    <p:sldLayoutId id="2147496763" r:id="rId4"/>
    <p:sldLayoutId id="2147496764" r:id="rId5"/>
    <p:sldLayoutId id="2147496765" r:id="rId6"/>
    <p:sldLayoutId id="2147496766" r:id="rId7"/>
    <p:sldLayoutId id="2147496767" r:id="rId8"/>
    <p:sldLayoutId id="2147496768" r:id="rId9"/>
    <p:sldLayoutId id="2147496769" r:id="rId10"/>
    <p:sldLayoutId id="2147496770" r:id="rId11"/>
    <p:sldLayoutId id="2147496842" r:id="rId12"/>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S PGothic" charset="-128"/>
          <a:cs typeface="+mj-cs"/>
        </a:defRPr>
      </a:lvl1pPr>
      <a:lvl2pPr algn="l" rtl="0" eaLnBrk="0" fontAlgn="base" hangingPunct="0">
        <a:spcBef>
          <a:spcPct val="0"/>
        </a:spcBef>
        <a:spcAft>
          <a:spcPct val="0"/>
        </a:spcAft>
        <a:defRPr sz="2200" b="1">
          <a:solidFill>
            <a:srgbClr val="003D79"/>
          </a:solidFill>
          <a:latin typeface="Arial" charset="0"/>
          <a:ea typeface="MS PGothic" charset="-128"/>
        </a:defRPr>
      </a:lvl2pPr>
      <a:lvl3pPr algn="l" rtl="0" eaLnBrk="0" fontAlgn="base" hangingPunct="0">
        <a:spcBef>
          <a:spcPct val="0"/>
        </a:spcBef>
        <a:spcAft>
          <a:spcPct val="0"/>
        </a:spcAft>
        <a:defRPr sz="2200" b="1">
          <a:solidFill>
            <a:srgbClr val="003D79"/>
          </a:solidFill>
          <a:latin typeface="Arial" charset="0"/>
          <a:ea typeface="MS PGothic" charset="-128"/>
        </a:defRPr>
      </a:lvl3pPr>
      <a:lvl4pPr algn="l" rtl="0" eaLnBrk="0" fontAlgn="base" hangingPunct="0">
        <a:spcBef>
          <a:spcPct val="0"/>
        </a:spcBef>
        <a:spcAft>
          <a:spcPct val="0"/>
        </a:spcAft>
        <a:defRPr sz="2200" b="1">
          <a:solidFill>
            <a:srgbClr val="003D79"/>
          </a:solidFill>
          <a:latin typeface="Arial" charset="0"/>
          <a:ea typeface="MS PGothic" charset="-128"/>
        </a:defRPr>
      </a:lvl4pPr>
      <a:lvl5pPr algn="l" rtl="0" eaLnBrk="0" fontAlgn="base" hangingPunct="0">
        <a:spcBef>
          <a:spcPct val="0"/>
        </a:spcBef>
        <a:spcAft>
          <a:spcPct val="0"/>
        </a:spcAft>
        <a:defRPr sz="2200" b="1">
          <a:solidFill>
            <a:srgbClr val="003D79"/>
          </a:solidFill>
          <a:latin typeface="Arial" charset="0"/>
          <a:ea typeface="MS PGothic" charset="-128"/>
        </a:defRPr>
      </a:lvl5pPr>
      <a:lvl6pPr marL="457200" algn="l" rtl="0" fontAlgn="base">
        <a:spcBef>
          <a:spcPct val="0"/>
        </a:spcBef>
        <a:spcAft>
          <a:spcPct val="0"/>
        </a:spcAft>
        <a:defRPr sz="2200" b="1">
          <a:solidFill>
            <a:srgbClr val="003D79"/>
          </a:solidFill>
          <a:latin typeface="Arial" charset="0"/>
          <a:ea typeface="MS PGothic" charset="-128"/>
        </a:defRPr>
      </a:lvl6pPr>
      <a:lvl7pPr marL="914400" algn="l" rtl="0" fontAlgn="base">
        <a:spcBef>
          <a:spcPct val="0"/>
        </a:spcBef>
        <a:spcAft>
          <a:spcPct val="0"/>
        </a:spcAft>
        <a:defRPr sz="2200" b="1">
          <a:solidFill>
            <a:srgbClr val="003D79"/>
          </a:solidFill>
          <a:latin typeface="Arial" charset="0"/>
          <a:ea typeface="MS PGothic" charset="-128"/>
        </a:defRPr>
      </a:lvl7pPr>
      <a:lvl8pPr marL="1371600" algn="l" rtl="0" fontAlgn="base">
        <a:spcBef>
          <a:spcPct val="0"/>
        </a:spcBef>
        <a:spcAft>
          <a:spcPct val="0"/>
        </a:spcAft>
        <a:defRPr sz="2200" b="1">
          <a:solidFill>
            <a:srgbClr val="003D79"/>
          </a:solidFill>
          <a:latin typeface="Arial" charset="0"/>
          <a:ea typeface="MS PGothic" charset="-128"/>
        </a:defRPr>
      </a:lvl8pPr>
      <a:lvl9pPr marL="1828800" algn="l" rtl="0" fontAlgn="base">
        <a:spcBef>
          <a:spcPct val="0"/>
        </a:spcBef>
        <a:spcAft>
          <a:spcPct val="0"/>
        </a:spcAft>
        <a:defRPr sz="2200" b="1">
          <a:solidFill>
            <a:srgbClr val="003D79"/>
          </a:solidFill>
          <a:latin typeface="Arial" charset="0"/>
          <a:ea typeface="MS PGothic"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S PGothic" charset="-128"/>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S PGothic" charset="-128"/>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S PGothic" charset="-128"/>
        </a:defRPr>
      </a:lvl3pPr>
      <a:lvl4pPr marL="91440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4pPr>
      <a:lvl5pPr marL="120015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5pPr>
      <a:lvl6pPr marL="1657350" indent="-171450" algn="l" rtl="0" fontAlgn="base">
        <a:lnSpc>
          <a:spcPts val="2000"/>
        </a:lnSpc>
        <a:spcBef>
          <a:spcPts val="600"/>
        </a:spcBef>
        <a:spcAft>
          <a:spcPct val="0"/>
        </a:spcAft>
        <a:buClr>
          <a:srgbClr val="246978"/>
        </a:buClr>
        <a:buFont typeface="Arial" charset="0"/>
        <a:buChar char="­"/>
        <a:defRPr sz="1600">
          <a:solidFill>
            <a:srgbClr val="333333"/>
          </a:solidFill>
          <a:latin typeface="+mn-lt"/>
          <a:ea typeface="+mn-ea"/>
        </a:defRPr>
      </a:lvl6pPr>
      <a:lvl7pPr marL="2114550" indent="-171450" algn="l" rtl="0" fontAlgn="base">
        <a:lnSpc>
          <a:spcPts val="2000"/>
        </a:lnSpc>
        <a:spcBef>
          <a:spcPts val="600"/>
        </a:spcBef>
        <a:spcAft>
          <a:spcPct val="0"/>
        </a:spcAft>
        <a:buClr>
          <a:srgbClr val="246978"/>
        </a:buClr>
        <a:buFont typeface="Arial" charset="0"/>
        <a:buChar char="­"/>
        <a:defRPr sz="1600">
          <a:solidFill>
            <a:srgbClr val="333333"/>
          </a:solidFill>
          <a:latin typeface="+mn-lt"/>
          <a:ea typeface="+mn-ea"/>
        </a:defRPr>
      </a:lvl7pPr>
      <a:lvl8pPr marL="2571750" indent="-171450" algn="l" rtl="0" fontAlgn="base">
        <a:lnSpc>
          <a:spcPts val="2000"/>
        </a:lnSpc>
        <a:spcBef>
          <a:spcPts val="600"/>
        </a:spcBef>
        <a:spcAft>
          <a:spcPct val="0"/>
        </a:spcAft>
        <a:buClr>
          <a:srgbClr val="246978"/>
        </a:buClr>
        <a:buFont typeface="Arial" charset="0"/>
        <a:buChar char="­"/>
        <a:defRPr sz="1600">
          <a:solidFill>
            <a:srgbClr val="333333"/>
          </a:solidFill>
          <a:latin typeface="+mn-lt"/>
          <a:ea typeface="+mn-ea"/>
        </a:defRPr>
      </a:lvl8pPr>
      <a:lvl9pPr marL="3028950" indent="-171450" algn="l" rtl="0" fontAlgn="base">
        <a:lnSpc>
          <a:spcPts val="2000"/>
        </a:lnSpc>
        <a:spcBef>
          <a:spcPts val="600"/>
        </a:spcBef>
        <a:spcAft>
          <a:spcPct val="0"/>
        </a:spcAft>
        <a:buClr>
          <a:srgbClr val="246978"/>
        </a:buClr>
        <a:buFont typeface="Arial" charset="0"/>
        <a:buChar char="­"/>
        <a:defRPr sz="1600">
          <a:solidFill>
            <a:srgbClr val="33333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45.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image" Target="../media/image48.png"/><Relationship Id="rId7" Type="http://schemas.openxmlformats.org/officeDocument/2006/relationships/image" Target="../media/image52.wmf"/><Relationship Id="rId2" Type="http://schemas.openxmlformats.org/officeDocument/2006/relationships/notesSlide" Target="../notesSlides/notesSlide10.xml"/><Relationship Id="rId1" Type="http://schemas.openxmlformats.org/officeDocument/2006/relationships/slideLayout" Target="../slideLayouts/slideLayout244.xml"/><Relationship Id="rId6" Type="http://schemas.openxmlformats.org/officeDocument/2006/relationships/image" Target="../media/image51.wmf"/><Relationship Id="rId5" Type="http://schemas.openxmlformats.org/officeDocument/2006/relationships/image" Target="../media/image50.jpeg"/><Relationship Id="rId4" Type="http://schemas.openxmlformats.org/officeDocument/2006/relationships/image" Target="../media/image49.png"/><Relationship Id="rId9" Type="http://schemas.openxmlformats.org/officeDocument/2006/relationships/image" Target="../media/image5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4.xml"/></Relationships>
</file>

<file path=ppt/slides/_rels/slide13.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notesSlide" Target="../notesSlides/notesSlide12.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slideLayout" Target="../slideLayouts/slideLayout290.xml"/><Relationship Id="rId2" Type="http://schemas.openxmlformats.org/officeDocument/2006/relationships/tags" Target="../tags/tag24.xml"/><Relationship Id="rId1" Type="http://schemas.openxmlformats.org/officeDocument/2006/relationships/vmlDrawing" Target="../drawings/vmlDrawing1.vml"/><Relationship Id="rId6" Type="http://schemas.openxmlformats.org/officeDocument/2006/relationships/tags" Target="../tags/tag28.xml"/><Relationship Id="rId11" Type="http://schemas.openxmlformats.org/officeDocument/2006/relationships/tags" Target="../tags/tag33.xml"/><Relationship Id="rId5" Type="http://schemas.openxmlformats.org/officeDocument/2006/relationships/tags" Target="../tags/tag27.xml"/><Relationship Id="rId10" Type="http://schemas.openxmlformats.org/officeDocument/2006/relationships/tags" Target="../tags/tag32.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0.png"/><Relationship Id="rId18" Type="http://schemas.openxmlformats.org/officeDocument/2006/relationships/image" Target="../media/image65.png"/><Relationship Id="rId3" Type="http://schemas.openxmlformats.org/officeDocument/2006/relationships/image" Target="../media/image16.png"/><Relationship Id="rId7" Type="http://schemas.openxmlformats.org/officeDocument/2006/relationships/image" Target="../media/image28.pn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notesSlide" Target="../notesSlides/notesSlide13.xml"/><Relationship Id="rId16" Type="http://schemas.openxmlformats.org/officeDocument/2006/relationships/image" Target="../media/image63.png"/><Relationship Id="rId20" Type="http://schemas.openxmlformats.org/officeDocument/2006/relationships/image" Target="../media/image67.png"/><Relationship Id="rId1" Type="http://schemas.openxmlformats.org/officeDocument/2006/relationships/slideLayout" Target="../slideLayouts/slideLayout245.xml"/><Relationship Id="rId6" Type="http://schemas.openxmlformats.org/officeDocument/2006/relationships/image" Target="../media/image55.png"/><Relationship Id="rId11" Type="http://schemas.openxmlformats.org/officeDocument/2006/relationships/hyperlink" Target="http://www-3.ibm.com/software/" TargetMode="External"/><Relationship Id="rId5" Type="http://schemas.openxmlformats.org/officeDocument/2006/relationships/image" Target="../media/image15.png"/><Relationship Id="rId15" Type="http://schemas.openxmlformats.org/officeDocument/2006/relationships/image" Target="../media/image62.png"/><Relationship Id="rId10" Type="http://schemas.openxmlformats.org/officeDocument/2006/relationships/image" Target="../media/image58.png"/><Relationship Id="rId19" Type="http://schemas.openxmlformats.org/officeDocument/2006/relationships/image" Target="../media/image66.png"/><Relationship Id="rId4" Type="http://schemas.openxmlformats.org/officeDocument/2006/relationships/image" Target="../media/image29.png"/><Relationship Id="rId9" Type="http://schemas.openxmlformats.org/officeDocument/2006/relationships/image" Target="../media/image57.png"/><Relationship Id="rId14" Type="http://schemas.openxmlformats.org/officeDocument/2006/relationships/image" Target="../media/image6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5.png"/><Relationship Id="rId7"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260.xml"/><Relationship Id="rId6" Type="http://schemas.openxmlformats.org/officeDocument/2006/relationships/image" Target="../media/image29.png"/><Relationship Id="rId5" Type="http://schemas.openxmlformats.org/officeDocument/2006/relationships/image" Target="../media/image16.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hyperlink" Target="http://www-3.ibm.com/software/" TargetMode="External"/><Relationship Id="rId13" Type="http://schemas.openxmlformats.org/officeDocument/2006/relationships/image" Target="../media/image63.png"/><Relationship Id="rId3" Type="http://schemas.openxmlformats.org/officeDocument/2006/relationships/image" Target="../media/image69.png"/><Relationship Id="rId7" Type="http://schemas.openxmlformats.org/officeDocument/2006/relationships/image" Target="../media/image58.pn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notesSlide" Target="../notesSlides/notesSlide16.xml"/><Relationship Id="rId16" Type="http://schemas.openxmlformats.org/officeDocument/2006/relationships/image" Target="../media/image66.png"/><Relationship Id="rId1" Type="http://schemas.openxmlformats.org/officeDocument/2006/relationships/slideLayout" Target="../slideLayouts/slideLayout303.xml"/><Relationship Id="rId6" Type="http://schemas.openxmlformats.org/officeDocument/2006/relationships/image" Target="../media/image57.png"/><Relationship Id="rId11" Type="http://schemas.openxmlformats.org/officeDocument/2006/relationships/image" Target="../media/image61.png"/><Relationship Id="rId5" Type="http://schemas.openxmlformats.org/officeDocument/2006/relationships/image" Target="../media/image56.png"/><Relationship Id="rId15" Type="http://schemas.openxmlformats.org/officeDocument/2006/relationships/image" Target="../media/image65.png"/><Relationship Id="rId10" Type="http://schemas.openxmlformats.org/officeDocument/2006/relationships/image" Target="../media/image60.png"/><Relationship Id="rId4" Type="http://schemas.openxmlformats.org/officeDocument/2006/relationships/image" Target="../media/image70.png"/><Relationship Id="rId9" Type="http://schemas.openxmlformats.org/officeDocument/2006/relationships/image" Target="../media/image59.png"/><Relationship Id="rId14" Type="http://schemas.openxmlformats.org/officeDocument/2006/relationships/image" Target="../media/image64.png"/></Relationships>
</file>

<file path=ppt/slides/_rels/slide19.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0.png"/><Relationship Id="rId2" Type="http://schemas.openxmlformats.org/officeDocument/2006/relationships/notesSlide" Target="../notesSlides/notesSlide17.xml"/><Relationship Id="rId1" Type="http://schemas.openxmlformats.org/officeDocument/2006/relationships/slideLayout" Target="../slideLayouts/slideLayout260.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tags" Target="../tags/tag36.xml"/><Relationship Id="rId7" Type="http://schemas.microsoft.com/office/2007/relationships/hdphoto" Target="../media/hdphoto1.wdp"/><Relationship Id="rId12" Type="http://schemas.openxmlformats.org/officeDocument/2006/relationships/image" Target="../media/image85.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81.png"/><Relationship Id="rId11" Type="http://schemas.openxmlformats.org/officeDocument/2006/relationships/image" Target="../media/image15.png"/><Relationship Id="rId5" Type="http://schemas.openxmlformats.org/officeDocument/2006/relationships/notesSlide" Target="../notesSlides/notesSlide18.xml"/><Relationship Id="rId10" Type="http://schemas.openxmlformats.org/officeDocument/2006/relationships/image" Target="../media/image84.png"/><Relationship Id="rId4" Type="http://schemas.openxmlformats.org/officeDocument/2006/relationships/slideLayout" Target="../slideLayouts/slideLayout260.xml"/><Relationship Id="rId9" Type="http://schemas.openxmlformats.org/officeDocument/2006/relationships/image" Target="../media/image8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19.xml"/><Relationship Id="rId1" Type="http://schemas.openxmlformats.org/officeDocument/2006/relationships/slideLayout" Target="../slideLayouts/slideLayout275.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2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0.xml"/><Relationship Id="rId1" Type="http://schemas.openxmlformats.org/officeDocument/2006/relationships/slideLayout" Target="../slideLayouts/slideLayout274.xml"/><Relationship Id="rId6" Type="http://schemas.openxmlformats.org/officeDocument/2006/relationships/image" Target="../media/image88.png"/><Relationship Id="rId5" Type="http://schemas.openxmlformats.org/officeDocument/2006/relationships/image" Target="../media/image91.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hyperlink" Target="http://www.vmware.com/products/srm" TargetMode="External"/><Relationship Id="rId2" Type="http://schemas.openxmlformats.org/officeDocument/2006/relationships/notesSlide" Target="../notesSlides/notesSlide21.xml"/><Relationship Id="rId1" Type="http://schemas.openxmlformats.org/officeDocument/2006/relationships/slideLayout" Target="../slideLayouts/slideLayout289.xml"/><Relationship Id="rId5" Type="http://schemas.openxmlformats.org/officeDocument/2006/relationships/hyperlink" Target="http://www.lulu.com/content/4343147" TargetMode="External"/><Relationship Id="rId4" Type="http://schemas.openxmlformats.org/officeDocument/2006/relationships/hyperlink" Target="http://www.vmware.com/solutions/continuity"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i25.tinypic.com/2upv3t2.jpg"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22.xml"/><Relationship Id="rId7" Type="http://schemas.openxmlformats.org/officeDocument/2006/relationships/image" Target="../media/image15.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5.xml"/><Relationship Id="rId5" Type="http://schemas.openxmlformats.org/officeDocument/2006/relationships/slideLayout" Target="../slideLayouts/slideLayout232.xml"/><Relationship Id="rId10" Type="http://schemas.openxmlformats.org/officeDocument/2006/relationships/image" Target="../media/image18.png"/><Relationship Id="rId4" Type="http://schemas.openxmlformats.org/officeDocument/2006/relationships/tags" Target="../tags/tag23.xml"/><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wmf"/><Relationship Id="rId10" Type="http://schemas.openxmlformats.org/officeDocument/2006/relationships/image" Target="../media/image26.png"/><Relationship Id="rId4" Type="http://schemas.openxmlformats.org/officeDocument/2006/relationships/image" Target="../media/image20.wmf"/><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ctrTitle"/>
          </p:nvPr>
        </p:nvSpPr>
        <p:spPr>
          <a:xfrm>
            <a:off x="387350" y="323850"/>
            <a:ext cx="8382000" cy="533400"/>
          </a:xfrm>
        </p:spPr>
        <p:txBody>
          <a:bodyPr/>
          <a:lstStyle/>
          <a:p>
            <a:r>
              <a:rPr lang="en-US" smtClean="0">
                <a:ea typeface="MS PGothic" pitchFamily="34" charset="-128"/>
              </a:rPr>
              <a:t>vCenter </a:t>
            </a:r>
            <a:r>
              <a:rPr lang="en-US" dirty="0" smtClean="0">
                <a:ea typeface="MS PGothic" pitchFamily="34" charset="-128"/>
              </a:rPr>
              <a:t>Site Recovery Manager 5</a:t>
            </a:r>
          </a:p>
        </p:txBody>
      </p:sp>
      <p:sp>
        <p:nvSpPr>
          <p:cNvPr id="138243" name="Rectangle 3"/>
          <p:cNvSpPr>
            <a:spLocks noGrp="1" noChangeArrowheads="1"/>
          </p:cNvSpPr>
          <p:nvPr>
            <p:ph type="subTitle" idx="1"/>
          </p:nvPr>
        </p:nvSpPr>
        <p:spPr>
          <a:xfrm>
            <a:off x="387350" y="949989"/>
            <a:ext cx="4210050" cy="1319212"/>
          </a:xfrm>
        </p:spPr>
        <p:txBody>
          <a:bodyPr/>
          <a:lstStyle/>
          <a:p>
            <a:pPr>
              <a:buFont typeface="Arial" pitchFamily="34" charset="0"/>
              <a:buNone/>
            </a:pPr>
            <a:r>
              <a:rPr lang="en-US" sz="2000" i="0" dirty="0" smtClean="0">
                <a:ea typeface="MS PGothic" pitchFamily="34" charset="-128"/>
              </a:rPr>
              <a:t>Name</a:t>
            </a:r>
          </a:p>
          <a:p>
            <a:pPr>
              <a:buFont typeface="Arial" pitchFamily="34" charset="0"/>
              <a:buNone/>
            </a:pPr>
            <a:r>
              <a:rPr lang="en-US" sz="2000" i="0" dirty="0" smtClean="0">
                <a:ea typeface="MS PGothic" pitchFamily="34" charset="-128"/>
              </a:rPr>
              <a:t>Title</a:t>
            </a:r>
          </a:p>
          <a:p>
            <a:pPr>
              <a:buFont typeface="Arial" pitchFamily="34" charset="0"/>
              <a:buNone/>
            </a:pPr>
            <a:r>
              <a:rPr lang="en-US" sz="2000" i="0" dirty="0" smtClean="0">
                <a:ea typeface="MS PGothic" pitchFamily="34" charset="-128"/>
              </a:rPr>
              <a:t>Q3 2011</a:t>
            </a:r>
          </a:p>
          <a:p>
            <a:pPr>
              <a:buFont typeface="Arial" pitchFamily="34" charset="0"/>
              <a:buNone/>
            </a:pPr>
            <a:r>
              <a:rPr lang="en-US" sz="1200" i="0" dirty="0" smtClean="0">
                <a:ea typeface="MS PGothic" pitchFamily="34" charset="-128"/>
              </a:rPr>
              <a:t>SRM-SLS-1.7</a:t>
            </a:r>
          </a:p>
          <a:p>
            <a:endParaRPr lang="en-US" dirty="0" smtClean="0">
              <a:ea typeface="MS PGothic" pitchFamily="34" charset="-128"/>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6"/>
          <p:cNvSpPr>
            <a:spLocks noGrp="1" noChangeArrowheads="1"/>
          </p:cNvSpPr>
          <p:nvPr>
            <p:ph type="title"/>
          </p:nvPr>
        </p:nvSpPr>
        <p:spPr/>
        <p:txBody>
          <a:bodyPr/>
          <a:lstStyle/>
          <a:p>
            <a:r>
              <a:rPr lang="en-US" smtClean="0"/>
              <a:t>vCenter Site Recovery Manager Ensures Simple, Reliable DR</a:t>
            </a:r>
          </a:p>
        </p:txBody>
      </p:sp>
      <p:sp>
        <p:nvSpPr>
          <p:cNvPr id="41990" name="Rectangle 5"/>
          <p:cNvSpPr>
            <a:spLocks noGrp="1" noChangeArrowheads="1"/>
          </p:cNvSpPr>
          <p:nvPr>
            <p:ph idx="4294967295"/>
          </p:nvPr>
        </p:nvSpPr>
        <p:spPr>
          <a:xfrm>
            <a:off x="4800607" y="2012960"/>
            <a:ext cx="4267879" cy="3735388"/>
          </a:xfrm>
        </p:spPr>
        <p:txBody>
          <a:bodyPr/>
          <a:lstStyle/>
          <a:p>
            <a:pPr marL="115888" lvl="1" indent="0" eaLnBrk="1" hangingPunct="1">
              <a:lnSpc>
                <a:spcPct val="100000"/>
              </a:lnSpc>
              <a:spcBef>
                <a:spcPts val="300"/>
              </a:spcBef>
              <a:buClr>
                <a:schemeClr val="accent3"/>
              </a:buClr>
              <a:buFont typeface="Times" pitchFamily="18" charset="0"/>
              <a:buNone/>
              <a:defRPr/>
            </a:pPr>
            <a:r>
              <a:rPr lang="en-US" sz="1600" b="1" dirty="0" smtClean="0">
                <a:ea typeface="+mn-ea"/>
              </a:rPr>
              <a:t>Provide cost-efficient replication</a:t>
            </a:r>
          </a:p>
          <a:p>
            <a:pPr marL="292100" lvl="1" indent="-177800" eaLnBrk="1" hangingPunct="1">
              <a:lnSpc>
                <a:spcPct val="100000"/>
              </a:lnSpc>
              <a:spcBef>
                <a:spcPts val="300"/>
              </a:spcBef>
              <a:buClr>
                <a:schemeClr val="accent3"/>
              </a:buClr>
              <a:defRPr/>
            </a:pPr>
            <a:r>
              <a:rPr lang="en-US" sz="1600" dirty="0" smtClean="0">
                <a:ea typeface="+mn-ea"/>
              </a:rPr>
              <a:t>Built-in </a:t>
            </a:r>
            <a:r>
              <a:rPr lang="en-US" sz="1600" dirty="0" err="1" smtClean="0">
                <a:ea typeface="+mn-ea"/>
              </a:rPr>
              <a:t>vSphere</a:t>
            </a:r>
            <a:r>
              <a:rPr lang="en-US" sz="1600" dirty="0" smtClean="0">
                <a:ea typeface="+mn-ea"/>
              </a:rPr>
              <a:t> Replication</a:t>
            </a:r>
          </a:p>
          <a:p>
            <a:pPr marL="292100" lvl="1" indent="-177800" eaLnBrk="1" hangingPunct="1">
              <a:lnSpc>
                <a:spcPct val="100000"/>
              </a:lnSpc>
              <a:spcBef>
                <a:spcPts val="300"/>
              </a:spcBef>
              <a:buClr>
                <a:schemeClr val="accent3"/>
              </a:buClr>
              <a:defRPr/>
            </a:pPr>
            <a:r>
              <a:rPr lang="en-US" sz="1600" dirty="0" smtClean="0">
                <a:ea typeface="+mn-ea"/>
              </a:rPr>
              <a:t>Broad support for storage-based replication</a:t>
            </a:r>
          </a:p>
          <a:p>
            <a:pPr marL="292100" lvl="1" indent="-177800" eaLnBrk="1" hangingPunct="1">
              <a:lnSpc>
                <a:spcPct val="100000"/>
              </a:lnSpc>
              <a:spcBef>
                <a:spcPts val="300"/>
              </a:spcBef>
              <a:buClr>
                <a:schemeClr val="accent3"/>
              </a:buClr>
              <a:buNone/>
              <a:defRPr/>
            </a:pPr>
            <a:endParaRPr lang="en-US" sz="1600" dirty="0" smtClean="0">
              <a:ea typeface="+mn-ea"/>
            </a:endParaRPr>
          </a:p>
          <a:p>
            <a:pPr marL="115888" lvl="1" indent="-1588" eaLnBrk="1" hangingPunct="1">
              <a:lnSpc>
                <a:spcPct val="100000"/>
              </a:lnSpc>
              <a:spcBef>
                <a:spcPts val="300"/>
              </a:spcBef>
              <a:buClr>
                <a:schemeClr val="accent3"/>
              </a:buClr>
              <a:buFont typeface="Times" pitchFamily="18" charset="0"/>
              <a:buNone/>
              <a:defRPr/>
            </a:pPr>
            <a:r>
              <a:rPr lang="en-US" sz="1600" b="1" dirty="0" smtClean="0">
                <a:ea typeface="+mn-ea"/>
              </a:rPr>
              <a:t>Simplify management of recovery and migration plans</a:t>
            </a:r>
          </a:p>
          <a:p>
            <a:pPr marL="292100" lvl="1" indent="-177800" eaLnBrk="1" hangingPunct="1">
              <a:lnSpc>
                <a:spcPct val="100000"/>
              </a:lnSpc>
              <a:spcBef>
                <a:spcPts val="300"/>
              </a:spcBef>
              <a:buClr>
                <a:schemeClr val="accent3"/>
              </a:buClr>
              <a:defRPr/>
            </a:pPr>
            <a:r>
              <a:rPr lang="en-US" sz="1600" dirty="0" smtClean="0">
                <a:ea typeface="+mn-ea"/>
              </a:rPr>
              <a:t>Replace manual </a:t>
            </a:r>
            <a:r>
              <a:rPr lang="en-US" sz="1600" dirty="0" err="1" smtClean="0">
                <a:ea typeface="+mn-ea"/>
              </a:rPr>
              <a:t>runbooks</a:t>
            </a:r>
            <a:r>
              <a:rPr lang="en-US" sz="1600" dirty="0" smtClean="0">
                <a:ea typeface="+mn-ea"/>
              </a:rPr>
              <a:t> with centralized recovery plans</a:t>
            </a:r>
          </a:p>
          <a:p>
            <a:pPr marL="292100" lvl="1" indent="-177800" eaLnBrk="1" hangingPunct="1">
              <a:lnSpc>
                <a:spcPct val="100000"/>
              </a:lnSpc>
              <a:spcBef>
                <a:spcPts val="300"/>
              </a:spcBef>
              <a:buClr>
                <a:schemeClr val="accent3"/>
              </a:buClr>
              <a:defRPr/>
            </a:pPr>
            <a:r>
              <a:rPr lang="en-US" sz="1600" dirty="0" smtClean="0">
                <a:ea typeface="+mn-ea"/>
              </a:rPr>
              <a:t>From weeks to minutes to set up new plan</a:t>
            </a:r>
          </a:p>
          <a:p>
            <a:pPr marL="292100" lvl="1" indent="-177800" eaLnBrk="1" hangingPunct="1">
              <a:lnSpc>
                <a:spcPct val="100000"/>
              </a:lnSpc>
              <a:spcBef>
                <a:spcPts val="300"/>
              </a:spcBef>
              <a:buClr>
                <a:schemeClr val="accent3"/>
              </a:buClr>
              <a:buNone/>
              <a:defRPr/>
            </a:pPr>
            <a:endParaRPr lang="en-US" sz="1600" dirty="0" smtClean="0">
              <a:ea typeface="+mn-ea"/>
            </a:endParaRPr>
          </a:p>
          <a:p>
            <a:pPr marL="115888" lvl="1" indent="-1588" eaLnBrk="1" hangingPunct="1">
              <a:lnSpc>
                <a:spcPct val="100000"/>
              </a:lnSpc>
              <a:spcBef>
                <a:spcPts val="300"/>
              </a:spcBef>
              <a:buClr>
                <a:schemeClr val="accent3"/>
              </a:buClr>
              <a:buFont typeface="Times" pitchFamily="18" charset="0"/>
              <a:buNone/>
              <a:defRPr/>
            </a:pPr>
            <a:r>
              <a:rPr lang="en-US" sz="1600" b="1" dirty="0" smtClean="0">
                <a:ea typeface="+mn-ea"/>
              </a:rPr>
              <a:t>Automate failover and migration processes</a:t>
            </a:r>
          </a:p>
          <a:p>
            <a:pPr marL="292100" lvl="1" indent="-177800" eaLnBrk="1" hangingPunct="1">
              <a:lnSpc>
                <a:spcPct val="100000"/>
              </a:lnSpc>
              <a:spcBef>
                <a:spcPts val="300"/>
              </a:spcBef>
              <a:buClr>
                <a:schemeClr val="accent3"/>
              </a:buClr>
              <a:defRPr/>
            </a:pPr>
            <a:r>
              <a:rPr lang="en-US" sz="1600" dirty="0" smtClean="0">
                <a:ea typeface="+mn-ea"/>
              </a:rPr>
              <a:t>Enable frequent non-disruptive testing</a:t>
            </a:r>
          </a:p>
          <a:p>
            <a:pPr marL="292100" lvl="1" indent="-177800" eaLnBrk="1" hangingPunct="1">
              <a:lnSpc>
                <a:spcPct val="100000"/>
              </a:lnSpc>
              <a:spcBef>
                <a:spcPts val="300"/>
              </a:spcBef>
              <a:buClr>
                <a:schemeClr val="accent3"/>
              </a:buClr>
              <a:defRPr/>
            </a:pPr>
            <a:r>
              <a:rPr lang="en-US" sz="1600" dirty="0" smtClean="0">
                <a:ea typeface="+mn-ea"/>
              </a:rPr>
              <a:t>Ensure automated failover and migration</a:t>
            </a:r>
          </a:p>
          <a:p>
            <a:pPr marL="292100" lvl="1" indent="-177800" eaLnBrk="1" hangingPunct="1">
              <a:lnSpc>
                <a:spcPct val="100000"/>
              </a:lnSpc>
              <a:spcBef>
                <a:spcPts val="300"/>
              </a:spcBef>
              <a:buClr>
                <a:schemeClr val="accent3"/>
              </a:buClr>
              <a:defRPr/>
            </a:pPr>
            <a:r>
              <a:rPr lang="en-US" sz="1600" dirty="0" smtClean="0">
                <a:ea typeface="+mn-ea"/>
              </a:rPr>
              <a:t>Automate failback processes</a:t>
            </a:r>
          </a:p>
        </p:txBody>
      </p:sp>
      <p:sp>
        <p:nvSpPr>
          <p:cNvPr id="41993" name="AutoShape 13"/>
          <p:cNvSpPr>
            <a:spLocks noChangeArrowheads="1"/>
          </p:cNvSpPr>
          <p:nvPr/>
        </p:nvSpPr>
        <p:spPr bwMode="gray">
          <a:xfrm>
            <a:off x="336550" y="974730"/>
            <a:ext cx="8464550" cy="685800"/>
          </a:xfrm>
          <a:prstGeom prst="roundRect">
            <a:avLst>
              <a:gd name="adj" fmla="val 16667"/>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buClr>
                <a:srgbClr val="000000"/>
              </a:buClr>
              <a:defRPr/>
            </a:pPr>
            <a:r>
              <a:rPr lang="en-US" sz="1600" b="1" dirty="0">
                <a:solidFill>
                  <a:srgbClr val="FFFFFF"/>
                </a:solidFill>
              </a:rPr>
              <a:t>Site Recovery Manager Complements vSphere to provide the simplest </a:t>
            </a:r>
            <a:r>
              <a:rPr lang="en-US" sz="1600" b="1" dirty="0" smtClean="0">
                <a:solidFill>
                  <a:srgbClr val="FFFFFF"/>
                </a:solidFill>
              </a:rPr>
              <a:t/>
            </a:r>
            <a:br>
              <a:rPr lang="en-US" sz="1600" b="1" dirty="0" smtClean="0">
                <a:solidFill>
                  <a:srgbClr val="FFFFFF"/>
                </a:solidFill>
              </a:rPr>
            </a:br>
            <a:r>
              <a:rPr lang="en-US" sz="1600" b="1" dirty="0" smtClean="0">
                <a:solidFill>
                  <a:srgbClr val="FFFFFF"/>
                </a:solidFill>
              </a:rPr>
              <a:t>and </a:t>
            </a:r>
            <a:r>
              <a:rPr lang="en-US" sz="1600" b="1" dirty="0">
                <a:solidFill>
                  <a:srgbClr val="FFFFFF"/>
                </a:solidFill>
              </a:rPr>
              <a:t>most reliable disaster protection and site migration for all applications</a:t>
            </a:r>
          </a:p>
        </p:txBody>
      </p:sp>
      <p:grpSp>
        <p:nvGrpSpPr>
          <p:cNvPr id="2" name="Group 28"/>
          <p:cNvGrpSpPr/>
          <p:nvPr/>
        </p:nvGrpSpPr>
        <p:grpSpPr>
          <a:xfrm>
            <a:off x="193784" y="2462701"/>
            <a:ext cx="4443850" cy="2678723"/>
            <a:chOff x="193784" y="2462701"/>
            <a:chExt cx="4443850" cy="2678723"/>
          </a:xfrm>
        </p:grpSpPr>
        <p:pic>
          <p:nvPicPr>
            <p:cNvPr id="9" name="Picture 3" descr="C:\Users\Abject-3D\Desktop\VMWare Files\FINAL diagrams\Basic Virtualization\3D PNGs\VMW_09Q3_DGRM_SRM_StorageReplication_Comm_2.png"/>
            <p:cNvPicPr>
              <a:picLocks noChangeAspect="1" noChangeArrowheads="1"/>
            </p:cNvPicPr>
            <p:nvPr/>
          </p:nvPicPr>
          <p:blipFill>
            <a:blip r:embed="rId3" cstate="print"/>
            <a:srcRect/>
            <a:stretch>
              <a:fillRect/>
            </a:stretch>
          </p:blipFill>
          <p:spPr bwMode="auto">
            <a:xfrm>
              <a:off x="2747015" y="2727124"/>
              <a:ext cx="1890619" cy="2411656"/>
            </a:xfrm>
            <a:prstGeom prst="rect">
              <a:avLst/>
            </a:prstGeom>
            <a:noFill/>
          </p:spPr>
        </p:pic>
        <p:pic>
          <p:nvPicPr>
            <p:cNvPr id="10" name="Picture 2" descr="C:\Users\Abject-3D\Desktop\VMWare Files\FINAL diagrams\Basic Virtualization\3D PNGs\VMW_09Q3_DGRM_SRM_StorageReplication_Comm_0.png"/>
            <p:cNvPicPr>
              <a:picLocks noChangeAspect="1" noChangeArrowheads="1"/>
            </p:cNvPicPr>
            <p:nvPr/>
          </p:nvPicPr>
          <p:blipFill>
            <a:blip r:embed="rId4" cstate="print"/>
            <a:srcRect/>
            <a:stretch>
              <a:fillRect/>
            </a:stretch>
          </p:blipFill>
          <p:spPr bwMode="auto">
            <a:xfrm>
              <a:off x="193784" y="2729768"/>
              <a:ext cx="1890619" cy="2411656"/>
            </a:xfrm>
            <a:prstGeom prst="rect">
              <a:avLst/>
            </a:prstGeom>
            <a:noFill/>
          </p:spPr>
        </p:pic>
        <p:pic>
          <p:nvPicPr>
            <p:cNvPr id="11" name="Picture 4" descr="C:\Users\Abject-3D\Desktop\VMWare Files\FINAL diagrams\Basic Virtualization\3D PNGs\VMW_09Q3_DGRM_SRM_StorageReplication_Comm_11.png"/>
            <p:cNvPicPr>
              <a:picLocks noChangeAspect="1" noChangeArrowheads="1"/>
            </p:cNvPicPr>
            <p:nvPr/>
          </p:nvPicPr>
          <p:blipFill>
            <a:blip r:embed="rId5" cstate="print"/>
            <a:srcRect/>
            <a:stretch>
              <a:fillRect/>
            </a:stretch>
          </p:blipFill>
          <p:spPr bwMode="auto">
            <a:xfrm>
              <a:off x="2805030" y="3161258"/>
              <a:ext cx="1786412" cy="275405"/>
            </a:xfrm>
            <a:prstGeom prst="rect">
              <a:avLst/>
            </a:prstGeom>
            <a:noFill/>
          </p:spPr>
        </p:pic>
        <p:pic>
          <p:nvPicPr>
            <p:cNvPr id="12" name="Picture 5" descr="C:\Users\Abject-3D\Desktop\VMWare Files\FINAL diagrams\Basic Virtualization\3D PNGs\VMW_09Q3_DGRM_SRM_StorageReplication_Comm_9.png"/>
            <p:cNvPicPr>
              <a:picLocks noChangeAspect="1" noChangeArrowheads="1"/>
            </p:cNvPicPr>
            <p:nvPr/>
          </p:nvPicPr>
          <p:blipFill>
            <a:blip r:embed="rId6" cstate="print"/>
            <a:srcRect/>
            <a:stretch>
              <a:fillRect/>
            </a:stretch>
          </p:blipFill>
          <p:spPr bwMode="auto">
            <a:xfrm>
              <a:off x="2130908" y="3160135"/>
              <a:ext cx="588027" cy="253075"/>
            </a:xfrm>
            <a:prstGeom prst="rect">
              <a:avLst/>
            </a:prstGeom>
            <a:noFill/>
          </p:spPr>
        </p:pic>
        <p:pic>
          <p:nvPicPr>
            <p:cNvPr id="13" name="Picture 6" descr="C:\Users\Abject-3D\Desktop\VMWare Files\FINAL diagrams\Basic Virtualization\3D PNGs\VMW_09Q3_DGRM_SRM_StorageReplication_Comm_16.png"/>
            <p:cNvPicPr>
              <a:picLocks noChangeAspect="1" noChangeArrowheads="1"/>
            </p:cNvPicPr>
            <p:nvPr/>
          </p:nvPicPr>
          <p:blipFill>
            <a:blip r:embed="rId7" cstate="print"/>
            <a:srcRect/>
            <a:stretch>
              <a:fillRect/>
            </a:stretch>
          </p:blipFill>
          <p:spPr bwMode="auto">
            <a:xfrm>
              <a:off x="3253359" y="4173719"/>
              <a:ext cx="878319" cy="699678"/>
            </a:xfrm>
            <a:prstGeom prst="rect">
              <a:avLst/>
            </a:prstGeom>
            <a:noFill/>
          </p:spPr>
        </p:pic>
        <p:pic>
          <p:nvPicPr>
            <p:cNvPr id="14" name="Picture 7" descr="C:\Users\Abject-3D\Desktop\VMWare Files\FINAL diagrams\Basic Virtualization\3D PNGs\VMW_09Q3_DGRM_SRM_StorageReplication_Comm_17.png"/>
            <p:cNvPicPr>
              <a:picLocks noChangeAspect="1" noChangeArrowheads="1"/>
            </p:cNvPicPr>
            <p:nvPr/>
          </p:nvPicPr>
          <p:blipFill>
            <a:blip r:embed="rId8" cstate="print"/>
            <a:srcRect/>
            <a:stretch>
              <a:fillRect/>
            </a:stretch>
          </p:blipFill>
          <p:spPr bwMode="auto">
            <a:xfrm>
              <a:off x="693007" y="4173622"/>
              <a:ext cx="878319" cy="699678"/>
            </a:xfrm>
            <a:prstGeom prst="rect">
              <a:avLst/>
            </a:prstGeom>
            <a:noFill/>
          </p:spPr>
        </p:pic>
        <p:sp>
          <p:nvSpPr>
            <p:cNvPr id="15" name="Rounded Rectangle 14"/>
            <p:cNvSpPr/>
            <p:nvPr/>
          </p:nvSpPr>
          <p:spPr bwMode="auto">
            <a:xfrm>
              <a:off x="243989" y="3475001"/>
              <a:ext cx="1783305" cy="339677"/>
            </a:xfrm>
            <a:prstGeom prst="roundRect">
              <a:avLst>
                <a:gd name="adj" fmla="val 14837"/>
              </a:avLst>
            </a:prstGeom>
            <a:gradFill>
              <a:gsLst>
                <a:gs pos="0">
                  <a:srgbClr val="037BB1"/>
                </a:gs>
                <a:gs pos="83000">
                  <a:srgbClr val="0383BD">
                    <a:alpha val="64000"/>
                  </a:srgbClr>
                </a:gs>
              </a:gsLst>
            </a:gradFill>
            <a:ln w="12700">
              <a:solidFill>
                <a:schemeClr val="accent1">
                  <a:lumMod val="75000"/>
                </a:schemeClr>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900" b="1" dirty="0" smtClean="0">
                  <a:solidFill>
                    <a:srgbClr val="FFFFFF"/>
                  </a:solidFill>
                </a:rPr>
                <a:t>VMware vSphere</a:t>
              </a:r>
            </a:p>
          </p:txBody>
        </p:sp>
        <p:pic>
          <p:nvPicPr>
            <p:cNvPr id="16" name="Picture 13" descr="C:\Users\Abject-3D\Desktop\VMWare Files\FINAL diagrams\Basic Virtualization\3D PNGs\VMW_09Q3_DGRM_SRM_StorageReplication_Comm_14.png"/>
            <p:cNvPicPr>
              <a:picLocks noChangeAspect="1" noChangeArrowheads="1"/>
            </p:cNvPicPr>
            <p:nvPr/>
          </p:nvPicPr>
          <p:blipFill>
            <a:blip r:embed="rId9" cstate="print"/>
            <a:srcRect/>
            <a:stretch>
              <a:fillRect/>
            </a:stretch>
          </p:blipFill>
          <p:spPr bwMode="auto">
            <a:xfrm>
              <a:off x="303536" y="3817397"/>
              <a:ext cx="1659874" cy="364726"/>
            </a:xfrm>
            <a:prstGeom prst="rect">
              <a:avLst/>
            </a:prstGeom>
            <a:noFill/>
          </p:spPr>
        </p:pic>
        <p:pic>
          <p:nvPicPr>
            <p:cNvPr id="17" name="Picture 13" descr="C:\Users\Abject-3D\Desktop\VMWare Files\FINAL diagrams\Basic Virtualization\3D PNGs\VMW_09Q3_DGRM_SRM_StorageReplication_Comm_14.png"/>
            <p:cNvPicPr>
              <a:picLocks noChangeAspect="1" noChangeArrowheads="1"/>
            </p:cNvPicPr>
            <p:nvPr/>
          </p:nvPicPr>
          <p:blipFill>
            <a:blip r:embed="rId9" cstate="print"/>
            <a:srcRect/>
            <a:stretch>
              <a:fillRect/>
            </a:stretch>
          </p:blipFill>
          <p:spPr bwMode="auto">
            <a:xfrm>
              <a:off x="2864059" y="3817397"/>
              <a:ext cx="1659874" cy="364726"/>
            </a:xfrm>
            <a:prstGeom prst="rect">
              <a:avLst/>
            </a:prstGeom>
            <a:noFill/>
          </p:spPr>
        </p:pic>
        <p:sp>
          <p:nvSpPr>
            <p:cNvPr id="18" name="Rounded Rectangle 17"/>
            <p:cNvSpPr/>
            <p:nvPr/>
          </p:nvSpPr>
          <p:spPr bwMode="auto">
            <a:xfrm>
              <a:off x="246942" y="2786520"/>
              <a:ext cx="1054129" cy="338090"/>
            </a:xfrm>
            <a:prstGeom prst="roundRect">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800" dirty="0" smtClean="0">
                  <a:solidFill>
                    <a:srgbClr val="FFFFFF"/>
                  </a:solidFill>
                </a:rPr>
                <a:t>VMware</a:t>
              </a:r>
            </a:p>
            <a:p>
              <a:pPr algn="ctr">
                <a:defRPr/>
              </a:pPr>
              <a:r>
                <a:rPr lang="en-US" sz="800" dirty="0" smtClean="0">
                  <a:solidFill>
                    <a:srgbClr val="FFFFFF"/>
                  </a:solidFill>
                </a:rPr>
                <a:t>vCenter Server</a:t>
              </a:r>
              <a:endParaRPr lang="en-US" sz="800" dirty="0">
                <a:solidFill>
                  <a:srgbClr val="FFFFFF"/>
                </a:solidFill>
              </a:endParaRPr>
            </a:p>
          </p:txBody>
        </p:sp>
        <p:sp>
          <p:nvSpPr>
            <p:cNvPr id="19" name="Rounded Rectangle 18"/>
            <p:cNvSpPr/>
            <p:nvPr/>
          </p:nvSpPr>
          <p:spPr bwMode="auto">
            <a:xfrm>
              <a:off x="1343887" y="2786520"/>
              <a:ext cx="674702" cy="338090"/>
            </a:xfrm>
            <a:prstGeom prst="roundRect">
              <a:avLst/>
            </a:prstGeom>
            <a:gradFill flip="none" rotWithShape="1">
              <a:gsLst>
                <a:gs pos="99000">
                  <a:schemeClr val="bg2">
                    <a:lumMod val="50000"/>
                  </a:schemeClr>
                </a:gs>
                <a:gs pos="0">
                  <a:schemeClr val="tx1">
                    <a:lumMod val="50000"/>
                  </a:schemeClr>
                </a:gs>
              </a:gsLst>
              <a:lin ang="16200000" scaled="0"/>
              <a:tileRect/>
            </a:gradFill>
            <a:ln w="12700">
              <a:solidFill>
                <a:schemeClr val="tx1">
                  <a:lumMod val="50000"/>
                </a:schemeClr>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lIns="0" tIns="0" rIns="0" bIns="0" anchor="ctr"/>
            <a:lstStyle/>
            <a:p>
              <a:pPr algn="ctr">
                <a:defRPr/>
              </a:pPr>
              <a:r>
                <a:rPr lang="en-US" sz="800" dirty="0" smtClean="0">
                  <a:solidFill>
                    <a:srgbClr val="FFFFFF"/>
                  </a:solidFill>
                </a:rPr>
                <a:t>Site Recovery</a:t>
              </a:r>
            </a:p>
            <a:p>
              <a:pPr algn="ctr">
                <a:defRPr/>
              </a:pPr>
              <a:r>
                <a:rPr lang="en-US" sz="800" dirty="0" smtClean="0">
                  <a:solidFill>
                    <a:srgbClr val="FFFFFF"/>
                  </a:solidFill>
                </a:rPr>
                <a:t>Manager</a:t>
              </a:r>
              <a:endParaRPr lang="en-US" sz="800" dirty="0">
                <a:solidFill>
                  <a:srgbClr val="FFFFFF"/>
                </a:solidFill>
              </a:endParaRPr>
            </a:p>
          </p:txBody>
        </p:sp>
        <p:sp>
          <p:nvSpPr>
            <p:cNvPr id="20" name="Rounded Rectangle 19"/>
            <p:cNvSpPr/>
            <p:nvPr/>
          </p:nvSpPr>
          <p:spPr bwMode="auto">
            <a:xfrm>
              <a:off x="2808050" y="2786520"/>
              <a:ext cx="1054129" cy="338090"/>
            </a:xfrm>
            <a:prstGeom prst="roundRect">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800" dirty="0" smtClean="0">
                  <a:solidFill>
                    <a:srgbClr val="FFFFFF"/>
                  </a:solidFill>
                </a:rPr>
                <a:t>VMware</a:t>
              </a:r>
            </a:p>
            <a:p>
              <a:pPr algn="ctr">
                <a:defRPr/>
              </a:pPr>
              <a:r>
                <a:rPr lang="en-US" sz="800" dirty="0" smtClean="0">
                  <a:solidFill>
                    <a:srgbClr val="FFFFFF"/>
                  </a:solidFill>
                </a:rPr>
                <a:t>vCenter Server</a:t>
              </a:r>
              <a:endParaRPr lang="en-US" sz="800" dirty="0">
                <a:solidFill>
                  <a:srgbClr val="FFFFFF"/>
                </a:solidFill>
              </a:endParaRPr>
            </a:p>
          </p:txBody>
        </p:sp>
        <p:sp>
          <p:nvSpPr>
            <p:cNvPr id="21" name="Rounded Rectangle 20"/>
            <p:cNvSpPr/>
            <p:nvPr/>
          </p:nvSpPr>
          <p:spPr bwMode="auto">
            <a:xfrm>
              <a:off x="3904995" y="2786520"/>
              <a:ext cx="674702" cy="338090"/>
            </a:xfrm>
            <a:prstGeom prst="roundRect">
              <a:avLst/>
            </a:prstGeom>
            <a:gradFill flip="none" rotWithShape="1">
              <a:gsLst>
                <a:gs pos="99000">
                  <a:schemeClr val="bg2">
                    <a:lumMod val="50000"/>
                  </a:schemeClr>
                </a:gs>
                <a:gs pos="0">
                  <a:schemeClr val="tx1">
                    <a:lumMod val="50000"/>
                  </a:schemeClr>
                </a:gs>
              </a:gsLst>
              <a:lin ang="16200000" scaled="0"/>
              <a:tileRect/>
            </a:gradFill>
            <a:ln w="12700">
              <a:solidFill>
                <a:schemeClr val="tx1">
                  <a:lumMod val="50000"/>
                </a:schemeClr>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lIns="0" tIns="0" rIns="0" bIns="0" anchor="ctr"/>
            <a:lstStyle/>
            <a:p>
              <a:pPr algn="ctr">
                <a:defRPr/>
              </a:pPr>
              <a:r>
                <a:rPr lang="en-US" sz="800" dirty="0" smtClean="0">
                  <a:solidFill>
                    <a:srgbClr val="FFFFFF"/>
                  </a:solidFill>
                </a:rPr>
                <a:t>Site Recovery</a:t>
              </a:r>
            </a:p>
            <a:p>
              <a:pPr algn="ctr">
                <a:defRPr/>
              </a:pPr>
              <a:r>
                <a:rPr lang="en-US" sz="800" dirty="0" smtClean="0">
                  <a:solidFill>
                    <a:srgbClr val="FFFFFF"/>
                  </a:solidFill>
                </a:rPr>
                <a:t>Manager</a:t>
              </a:r>
              <a:endParaRPr lang="en-US" sz="800" dirty="0">
                <a:solidFill>
                  <a:srgbClr val="FFFFFF"/>
                </a:solidFill>
              </a:endParaRPr>
            </a:p>
          </p:txBody>
        </p:sp>
        <p:pic>
          <p:nvPicPr>
            <p:cNvPr id="22" name="Picture 15" descr="C:\Users\Abject-3D\Desktop\VMWare Files\FINAL diagrams\Basic Virtualization\3D PNGs\VMW_09Q3_DGRM_SRM_StorageReplication_Comm_11.png"/>
            <p:cNvPicPr>
              <a:picLocks noChangeAspect="1" noChangeArrowheads="1"/>
            </p:cNvPicPr>
            <p:nvPr/>
          </p:nvPicPr>
          <p:blipFill>
            <a:blip r:embed="rId10" cstate="print"/>
            <a:srcRect/>
            <a:stretch>
              <a:fillRect/>
            </a:stretch>
          </p:blipFill>
          <p:spPr bwMode="auto">
            <a:xfrm>
              <a:off x="241889" y="3165032"/>
              <a:ext cx="1786412" cy="275405"/>
            </a:xfrm>
            <a:prstGeom prst="rect">
              <a:avLst/>
            </a:prstGeom>
            <a:noFill/>
          </p:spPr>
        </p:pic>
        <p:pic>
          <p:nvPicPr>
            <p:cNvPr id="23" name="Picture 16" descr="C:\Users\Abject-3D\Desktop\VMWare Files\FINAL diagrams\Basic Virtualization\3D PNGs\VMW_09Q3_DGRM_SRM_StorageReplication_Comm_10.png"/>
            <p:cNvPicPr>
              <a:picLocks noChangeAspect="1" noChangeArrowheads="1"/>
            </p:cNvPicPr>
            <p:nvPr/>
          </p:nvPicPr>
          <p:blipFill>
            <a:blip r:embed="rId11" cstate="print"/>
            <a:srcRect/>
            <a:stretch>
              <a:fillRect/>
            </a:stretch>
          </p:blipFill>
          <p:spPr bwMode="auto">
            <a:xfrm>
              <a:off x="2800226" y="3165842"/>
              <a:ext cx="1786412" cy="275405"/>
            </a:xfrm>
            <a:prstGeom prst="rect">
              <a:avLst/>
            </a:prstGeom>
            <a:noFill/>
          </p:spPr>
        </p:pic>
        <p:sp>
          <p:nvSpPr>
            <p:cNvPr id="24" name="Rounded Rectangle 23"/>
            <p:cNvSpPr/>
            <p:nvPr/>
          </p:nvSpPr>
          <p:spPr bwMode="auto">
            <a:xfrm>
              <a:off x="2797069" y="3475001"/>
              <a:ext cx="1783305" cy="339677"/>
            </a:xfrm>
            <a:prstGeom prst="roundRect">
              <a:avLst>
                <a:gd name="adj" fmla="val 14837"/>
              </a:avLst>
            </a:prstGeom>
            <a:gradFill>
              <a:gsLst>
                <a:gs pos="0">
                  <a:srgbClr val="037BB1"/>
                </a:gs>
                <a:gs pos="83000">
                  <a:srgbClr val="0383BD">
                    <a:alpha val="64000"/>
                  </a:srgbClr>
                </a:gs>
              </a:gsLst>
            </a:gradFill>
            <a:ln w="12700">
              <a:solidFill>
                <a:schemeClr val="accent1">
                  <a:lumMod val="75000"/>
                </a:schemeClr>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900" b="1" dirty="0" smtClean="0">
                  <a:solidFill>
                    <a:srgbClr val="FFFFFF"/>
                  </a:solidFill>
                </a:rPr>
                <a:t>VMware vSphere</a:t>
              </a:r>
            </a:p>
          </p:txBody>
        </p:sp>
        <p:sp>
          <p:nvSpPr>
            <p:cNvPr id="25" name="TextBox 24"/>
            <p:cNvSpPr txBox="1"/>
            <p:nvPr/>
          </p:nvSpPr>
          <p:spPr>
            <a:xfrm>
              <a:off x="601271" y="2462701"/>
              <a:ext cx="1050288" cy="230832"/>
            </a:xfrm>
            <a:prstGeom prst="rect">
              <a:avLst/>
            </a:prstGeom>
            <a:noFill/>
          </p:spPr>
          <p:txBody>
            <a:bodyPr wrap="none" rtlCol="0">
              <a:spAutoFit/>
            </a:bodyPr>
            <a:lstStyle/>
            <a:p>
              <a:r>
                <a:rPr lang="en-US" sz="900" b="1" dirty="0" smtClean="0">
                  <a:solidFill>
                    <a:srgbClr val="333333"/>
                  </a:solidFill>
                  <a:latin typeface="Arial"/>
                  <a:ea typeface="ＭＳ Ｐゴシック"/>
                </a:rPr>
                <a:t>Site A (Primary)</a:t>
              </a:r>
            </a:p>
          </p:txBody>
        </p:sp>
        <p:sp>
          <p:nvSpPr>
            <p:cNvPr id="26" name="TextBox 25"/>
            <p:cNvSpPr txBox="1"/>
            <p:nvPr/>
          </p:nvSpPr>
          <p:spPr>
            <a:xfrm>
              <a:off x="3115948" y="2462701"/>
              <a:ext cx="1140056" cy="230832"/>
            </a:xfrm>
            <a:prstGeom prst="rect">
              <a:avLst/>
            </a:prstGeom>
            <a:noFill/>
          </p:spPr>
          <p:txBody>
            <a:bodyPr wrap="none" rtlCol="0">
              <a:spAutoFit/>
            </a:bodyPr>
            <a:lstStyle/>
            <a:p>
              <a:pPr algn="ctr"/>
              <a:r>
                <a:rPr lang="en-US" sz="900" b="1" dirty="0" smtClean="0">
                  <a:solidFill>
                    <a:srgbClr val="333333"/>
                  </a:solidFill>
                  <a:latin typeface="Arial"/>
                  <a:ea typeface="ＭＳ Ｐゴシック"/>
                </a:rPr>
                <a:t>Site B (Recovery)</a:t>
              </a:r>
            </a:p>
          </p:txBody>
        </p:sp>
        <p:sp>
          <p:nvSpPr>
            <p:cNvPr id="27" name="TextBox 26"/>
            <p:cNvSpPr txBox="1"/>
            <p:nvPr/>
          </p:nvSpPr>
          <p:spPr>
            <a:xfrm>
              <a:off x="815376" y="4904131"/>
              <a:ext cx="607859" cy="230832"/>
            </a:xfrm>
            <a:prstGeom prst="rect">
              <a:avLst/>
            </a:prstGeom>
            <a:noFill/>
          </p:spPr>
          <p:txBody>
            <a:bodyPr wrap="none" rtlCol="0">
              <a:spAutoFit/>
            </a:bodyPr>
            <a:lstStyle/>
            <a:p>
              <a:pPr algn="ctr"/>
              <a:r>
                <a:rPr lang="en-US" sz="900" b="1" dirty="0" smtClean="0">
                  <a:solidFill>
                    <a:srgbClr val="333333"/>
                  </a:solidFill>
                  <a:latin typeface="Arial"/>
                  <a:ea typeface="ＭＳ Ｐゴシック"/>
                </a:rPr>
                <a:t>Servers</a:t>
              </a:r>
            </a:p>
          </p:txBody>
        </p:sp>
        <p:sp>
          <p:nvSpPr>
            <p:cNvPr id="28" name="TextBox 27"/>
            <p:cNvSpPr txBox="1"/>
            <p:nvPr/>
          </p:nvSpPr>
          <p:spPr>
            <a:xfrm>
              <a:off x="3382048" y="4904131"/>
              <a:ext cx="607859" cy="230832"/>
            </a:xfrm>
            <a:prstGeom prst="rect">
              <a:avLst/>
            </a:prstGeom>
            <a:noFill/>
          </p:spPr>
          <p:txBody>
            <a:bodyPr wrap="none" rtlCol="0">
              <a:spAutoFit/>
            </a:bodyPr>
            <a:lstStyle/>
            <a:p>
              <a:pPr algn="ctr"/>
              <a:r>
                <a:rPr lang="en-US" sz="900" b="1" dirty="0" smtClean="0">
                  <a:solidFill>
                    <a:srgbClr val="333333"/>
                  </a:solidFill>
                  <a:latin typeface="Arial"/>
                  <a:ea typeface="ＭＳ Ｐゴシック"/>
                </a:rPr>
                <a:t>Servers</a:t>
              </a:r>
            </a:p>
          </p:txBody>
        </p:sp>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smtClean="0"/>
              <a:t>SRM Momentum</a:t>
            </a:r>
          </a:p>
        </p:txBody>
      </p:sp>
      <p:sp>
        <p:nvSpPr>
          <p:cNvPr id="2" name="Text Placeholder 1"/>
          <p:cNvSpPr>
            <a:spLocks noGrp="1"/>
          </p:cNvSpPr>
          <p:nvPr>
            <p:ph type="body" sz="quarter" idx="13"/>
          </p:nvPr>
        </p:nvSpPr>
        <p:spPr>
          <a:xfrm>
            <a:off x="352425" y="1099595"/>
            <a:ext cx="8385048" cy="1805650"/>
          </a:xfrm>
        </p:spPr>
        <p:txBody>
          <a:bodyPr/>
          <a:lstStyle/>
          <a:p>
            <a:pPr algn="ctr"/>
            <a:r>
              <a:rPr lang="en-US" dirty="0" smtClean="0">
                <a:solidFill>
                  <a:schemeClr val="accent3"/>
                </a:solidFill>
              </a:rPr>
              <a:t>Introduced in Q2’ 2008</a:t>
            </a:r>
          </a:p>
          <a:p>
            <a:pPr algn="ctr"/>
            <a:r>
              <a:rPr lang="en-US" dirty="0" smtClean="0">
                <a:solidFill>
                  <a:schemeClr val="accent3"/>
                </a:solidFill>
              </a:rPr>
              <a:t>&gt; 5,000 customers</a:t>
            </a:r>
          </a:p>
          <a:p>
            <a:pPr algn="ctr"/>
            <a:r>
              <a:rPr lang="en-US" dirty="0" smtClean="0">
                <a:solidFill>
                  <a:schemeClr val="accent3"/>
                </a:solidFill>
              </a:rPr>
              <a:t>50% annual growth in 2010</a:t>
            </a:r>
          </a:p>
        </p:txBody>
      </p:sp>
      <p:pic>
        <p:nvPicPr>
          <p:cNvPr id="15155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279" y="4890281"/>
            <a:ext cx="1069171" cy="4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51556"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0971" y="4870323"/>
            <a:ext cx="463781" cy="482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5155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3273" y="4897642"/>
            <a:ext cx="897073" cy="428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51558"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8867" y="4873164"/>
            <a:ext cx="1359563" cy="4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51559"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951" y="4944553"/>
            <a:ext cx="1339015" cy="37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51560"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24487" y="4854480"/>
            <a:ext cx="826223" cy="51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 name="Rounded Rectangle 15"/>
          <p:cNvSpPr/>
          <p:nvPr/>
        </p:nvSpPr>
        <p:spPr bwMode="auto">
          <a:xfrm>
            <a:off x="776206" y="2792258"/>
            <a:ext cx="7520474" cy="1392429"/>
          </a:xfrm>
          <a:prstGeom prst="roundRect">
            <a:avLst/>
          </a:prstGeom>
          <a:solidFill>
            <a:schemeClr val="bg1"/>
          </a:solidFill>
          <a:ln w="19050">
            <a:solidFill>
              <a:schemeClr val="tx1">
                <a:lumMod val="60000"/>
                <a:lumOff val="40000"/>
              </a:schemeClr>
            </a:solidFill>
            <a:round/>
            <a:headEnd/>
            <a:tailEnd/>
          </a:ln>
          <a:effectLst>
            <a:outerShdw blurRad="254000" dist="127000" dir="5400000" algn="ctr">
              <a:srgbClr val="000000">
                <a:alpha val="17000"/>
              </a:srgbClr>
            </a:outerShdw>
          </a:effectLst>
          <a:scene3d>
            <a:camera prst="orthographicFront">
              <a:rot lat="0" lon="0" rev="0"/>
            </a:camera>
            <a:lightRig rig="soft" dir="t">
              <a:rot lat="0" lon="0" rev="10800000"/>
            </a:lightRig>
          </a:scene3d>
          <a:sp3d contourW="44450" prstMaterial="matte">
            <a:bevelT w="63500" h="63500" prst="cross"/>
            <a:contourClr>
              <a:srgbClr val="FFFFFF"/>
            </a:contourClr>
          </a:sp3d>
        </p:spPr>
        <p:txBody>
          <a:bodyPr wrap="none" lIns="182880" tIns="0" rIns="182880" bIns="0" rtlCol="0" anchor="ctr"/>
          <a:lstStyle/>
          <a:p>
            <a:pPr marL="1771650"/>
            <a:r>
              <a:rPr lang="en-US" sz="1400" dirty="0" smtClean="0">
                <a:ln/>
                <a:solidFill>
                  <a:srgbClr val="003D79"/>
                </a:solidFill>
              </a:rPr>
              <a:t>“If </a:t>
            </a:r>
            <a:r>
              <a:rPr lang="en-US" sz="1400" dirty="0">
                <a:ln/>
                <a:solidFill>
                  <a:srgbClr val="003D79"/>
                </a:solidFill>
              </a:rPr>
              <a:t>your organization is already taking advantage of  virtualization, </a:t>
            </a:r>
            <a:r>
              <a:rPr lang="en-US" sz="1400" dirty="0" smtClean="0">
                <a:ln/>
                <a:solidFill>
                  <a:srgbClr val="003D79"/>
                </a:solidFill>
              </a:rPr>
              <a:t/>
            </a:r>
            <a:br>
              <a:rPr lang="en-US" sz="1400" dirty="0" smtClean="0">
                <a:ln/>
                <a:solidFill>
                  <a:srgbClr val="003D79"/>
                </a:solidFill>
              </a:rPr>
            </a:br>
            <a:r>
              <a:rPr lang="en-US" sz="1400" dirty="0" smtClean="0">
                <a:ln/>
                <a:solidFill>
                  <a:srgbClr val="003D79"/>
                </a:solidFill>
              </a:rPr>
              <a:t>then </a:t>
            </a:r>
            <a:r>
              <a:rPr lang="en-US" sz="1400" dirty="0">
                <a:ln/>
                <a:solidFill>
                  <a:srgbClr val="003D79"/>
                </a:solidFill>
              </a:rPr>
              <a:t>adding Site Recovery Manager to  handle disaster recovery </a:t>
            </a:r>
            <a:r>
              <a:rPr lang="en-US" sz="1400" dirty="0" smtClean="0">
                <a:ln/>
                <a:solidFill>
                  <a:srgbClr val="003D79"/>
                </a:solidFill>
              </a:rPr>
              <a:t/>
            </a:r>
            <a:br>
              <a:rPr lang="en-US" sz="1400" dirty="0" smtClean="0">
                <a:ln/>
                <a:solidFill>
                  <a:srgbClr val="003D79"/>
                </a:solidFill>
              </a:rPr>
            </a:br>
            <a:r>
              <a:rPr lang="en-US" sz="1400" dirty="0" smtClean="0">
                <a:ln/>
                <a:solidFill>
                  <a:srgbClr val="003D79"/>
                </a:solidFill>
              </a:rPr>
              <a:t>is </a:t>
            </a:r>
            <a:r>
              <a:rPr lang="en-US" sz="1400" dirty="0">
                <a:ln/>
                <a:solidFill>
                  <a:srgbClr val="003D79"/>
                </a:solidFill>
              </a:rPr>
              <a:t>a no-brainer.”</a:t>
            </a:r>
          </a:p>
          <a:p>
            <a:pPr marL="1771650">
              <a:spcBef>
                <a:spcPts val="600"/>
              </a:spcBef>
            </a:pPr>
            <a:r>
              <a:rPr lang="en-US" sz="1400" dirty="0">
                <a:ln/>
                <a:solidFill>
                  <a:srgbClr val="003D79"/>
                </a:solidFill>
              </a:rPr>
              <a:t>― Jerry Wilkin</a:t>
            </a:r>
          </a:p>
          <a:p>
            <a:pPr marL="1771650"/>
            <a:r>
              <a:rPr lang="en-US" sz="1400" dirty="0">
                <a:ln/>
                <a:solidFill>
                  <a:srgbClr val="003D79"/>
                </a:solidFill>
              </a:rPr>
              <a:t>     </a:t>
            </a:r>
            <a:r>
              <a:rPr lang="en-US" sz="1400" i="1" dirty="0">
                <a:ln/>
                <a:solidFill>
                  <a:srgbClr val="003D79"/>
                </a:solidFill>
              </a:rPr>
              <a:t>Senior Systems Administrator, Dayton Superior Corp</a:t>
            </a:r>
          </a:p>
        </p:txBody>
      </p:sp>
      <p:pic>
        <p:nvPicPr>
          <p:cNvPr id="17" name="Picture 6"/>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5768" y="3140583"/>
            <a:ext cx="1540658" cy="67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86234360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bwMode="auto">
          <a:xfrm rot="5400000">
            <a:off x="3772418" y="1123950"/>
            <a:ext cx="1308100" cy="685800"/>
          </a:xfrm>
          <a:prstGeom prst="triangle">
            <a:avLst/>
          </a:prstGeom>
          <a:gradFill>
            <a:gsLst>
              <a:gs pos="20000">
                <a:schemeClr val="accent1">
                  <a:tint val="66000"/>
                  <a:satMod val="160000"/>
                </a:schemeClr>
              </a:gs>
              <a:gs pos="100000">
                <a:schemeClr val="bg1"/>
              </a:gs>
            </a:gsLst>
            <a:lin ang="5400000" scaled="0"/>
          </a:gradFill>
          <a:ln w="12700">
            <a:noFill/>
            <a:round/>
            <a:headEnd/>
            <a:tailEnd/>
          </a:ln>
        </p:spPr>
        <p:txBody>
          <a:bodyPr wrap="none" lIns="0" tIns="0" rIns="0" bIns="0" rtlCol="0" anchor="ctr"/>
          <a:lstStyle/>
          <a:p>
            <a:pPr algn="ctr"/>
            <a:endParaRPr lang="en-US" sz="1800" dirty="0" err="1" smtClean="0">
              <a:solidFill>
                <a:srgbClr val="FFFFFF"/>
              </a:solidFill>
            </a:endParaRPr>
          </a:p>
        </p:txBody>
      </p:sp>
      <p:sp>
        <p:nvSpPr>
          <p:cNvPr id="7" name="Isosceles Triangle 6"/>
          <p:cNvSpPr/>
          <p:nvPr/>
        </p:nvSpPr>
        <p:spPr bwMode="auto">
          <a:xfrm rot="5400000">
            <a:off x="3512069" y="3060702"/>
            <a:ext cx="1828798" cy="685800"/>
          </a:xfrm>
          <a:prstGeom prst="triangle">
            <a:avLst/>
          </a:prstGeom>
          <a:gradFill>
            <a:gsLst>
              <a:gs pos="20000">
                <a:schemeClr val="accent1">
                  <a:tint val="66000"/>
                  <a:satMod val="160000"/>
                </a:schemeClr>
              </a:gs>
              <a:gs pos="100000">
                <a:schemeClr val="bg1"/>
              </a:gs>
            </a:gsLst>
            <a:lin ang="5400000" scaled="0"/>
          </a:gradFill>
          <a:ln w="12700">
            <a:noFill/>
            <a:round/>
            <a:headEnd/>
            <a:tailEnd/>
          </a:ln>
        </p:spPr>
        <p:txBody>
          <a:bodyPr wrap="none" lIns="0" tIns="0" rIns="0" bIns="0" rtlCol="0" anchor="ctr"/>
          <a:lstStyle/>
          <a:p>
            <a:pPr algn="ctr"/>
            <a:endParaRPr lang="en-US" sz="1800" dirty="0" err="1" smtClean="0">
              <a:solidFill>
                <a:srgbClr val="FFFFFF"/>
              </a:solidFill>
            </a:endParaRPr>
          </a:p>
        </p:txBody>
      </p:sp>
      <p:sp>
        <p:nvSpPr>
          <p:cNvPr id="6" name="Rectangle 5"/>
          <p:cNvSpPr/>
          <p:nvPr/>
        </p:nvSpPr>
        <p:spPr bwMode="auto">
          <a:xfrm>
            <a:off x="338190" y="2522538"/>
            <a:ext cx="3607798" cy="1617662"/>
          </a:xfrm>
          <a:prstGeom prst="rect">
            <a:avLst/>
          </a:prstGeom>
          <a:gradFill>
            <a:gsLst>
              <a:gs pos="0">
                <a:srgbClr val="E4E4E4"/>
              </a:gs>
              <a:gs pos="28000">
                <a:schemeClr val="bg2">
                  <a:lumMod val="20000"/>
                  <a:lumOff val="80000"/>
                </a:schemeClr>
              </a:gs>
              <a:gs pos="100000">
                <a:schemeClr val="bg1"/>
              </a:gs>
            </a:gsLst>
            <a:lin ang="16200000" scaled="1"/>
          </a:gradFill>
          <a:ln>
            <a:solidFill>
              <a:schemeClr val="tx2">
                <a:lumMod val="20000"/>
                <a:lumOff val="80000"/>
              </a:schemeClr>
            </a:solidFill>
            <a:headEnd/>
            <a:tailEnd/>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lIns="182880" tIns="274320" rIns="91440" bIns="0" rtlCol="0" anchor="t">
            <a:noAutofit/>
          </a:bodyPr>
          <a:lstStyle/>
          <a:p>
            <a:pPr marL="166688" indent="-166688">
              <a:lnSpc>
                <a:spcPts val="2400"/>
              </a:lnSpc>
              <a:buClr>
                <a:srgbClr val="0095D3">
                  <a:lumMod val="75000"/>
                </a:srgbClr>
              </a:buClr>
              <a:buFont typeface="Arial" pitchFamily="34" charset="0"/>
              <a:buChar char="•"/>
            </a:pPr>
            <a:endParaRPr lang="en-US" sz="1400" b="1" dirty="0">
              <a:solidFill>
                <a:srgbClr val="333333"/>
              </a:solidFill>
            </a:endParaRPr>
          </a:p>
          <a:p>
            <a:pPr marL="166688" indent="-166688">
              <a:lnSpc>
                <a:spcPts val="2400"/>
              </a:lnSpc>
              <a:buClr>
                <a:srgbClr val="0095D3">
                  <a:lumMod val="75000"/>
                </a:srgbClr>
              </a:buClr>
              <a:buFont typeface="Arial" pitchFamily="34" charset="0"/>
              <a:buChar char="•"/>
            </a:pPr>
            <a:endParaRPr lang="en-US" sz="1400" b="1" dirty="0">
              <a:solidFill>
                <a:srgbClr val="333333"/>
              </a:solidFill>
            </a:endParaRPr>
          </a:p>
          <a:p>
            <a:pPr marL="166688" indent="-166688">
              <a:lnSpc>
                <a:spcPts val="2400"/>
              </a:lnSpc>
              <a:buClr>
                <a:srgbClr val="0095D3">
                  <a:lumMod val="75000"/>
                </a:srgbClr>
              </a:buClr>
              <a:buFont typeface="Arial" pitchFamily="34" charset="0"/>
              <a:buChar char="•"/>
            </a:pPr>
            <a:endParaRPr lang="en-US" sz="1400" b="1" dirty="0">
              <a:solidFill>
                <a:srgbClr val="333333"/>
              </a:solidFill>
            </a:endParaRPr>
          </a:p>
        </p:txBody>
      </p:sp>
      <p:sp>
        <p:nvSpPr>
          <p:cNvPr id="5" name="Rectangle 4"/>
          <p:cNvSpPr/>
          <p:nvPr/>
        </p:nvSpPr>
        <p:spPr bwMode="auto">
          <a:xfrm>
            <a:off x="325490" y="852488"/>
            <a:ext cx="3607798" cy="1116012"/>
          </a:xfrm>
          <a:prstGeom prst="rect">
            <a:avLst/>
          </a:prstGeom>
          <a:gradFill>
            <a:gsLst>
              <a:gs pos="0">
                <a:srgbClr val="E4E4E4"/>
              </a:gs>
              <a:gs pos="28000">
                <a:schemeClr val="bg2">
                  <a:lumMod val="20000"/>
                  <a:lumOff val="80000"/>
                </a:schemeClr>
              </a:gs>
              <a:gs pos="100000">
                <a:schemeClr val="bg1"/>
              </a:gs>
            </a:gsLst>
            <a:lin ang="16200000" scaled="1"/>
          </a:gradFill>
          <a:ln>
            <a:solidFill>
              <a:schemeClr val="tx2">
                <a:lumMod val="20000"/>
                <a:lumOff val="80000"/>
              </a:schemeClr>
            </a:solidFill>
            <a:headEnd/>
            <a:tailEnd/>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lIns="182880" tIns="274320" rIns="91440" bIns="0" rtlCol="0" anchor="t">
            <a:noAutofit/>
          </a:bodyPr>
          <a:lstStyle/>
          <a:p>
            <a:pPr marL="166688" indent="-166688">
              <a:lnSpc>
                <a:spcPts val="2400"/>
              </a:lnSpc>
              <a:buClr>
                <a:srgbClr val="0095D3">
                  <a:lumMod val="75000"/>
                </a:srgbClr>
              </a:buClr>
              <a:buFont typeface="Arial" pitchFamily="34" charset="0"/>
              <a:buChar char="•"/>
            </a:pPr>
            <a:endParaRPr lang="en-US" sz="1400" b="1" dirty="0">
              <a:solidFill>
                <a:srgbClr val="333333"/>
              </a:solidFill>
            </a:endParaRPr>
          </a:p>
          <a:p>
            <a:pPr marL="166688" indent="-166688">
              <a:lnSpc>
                <a:spcPts val="2400"/>
              </a:lnSpc>
              <a:buClr>
                <a:srgbClr val="0095D3">
                  <a:lumMod val="75000"/>
                </a:srgbClr>
              </a:buClr>
              <a:buFont typeface="Arial" pitchFamily="34" charset="0"/>
              <a:buChar char="•"/>
            </a:pPr>
            <a:endParaRPr lang="en-US" sz="1400" b="1" dirty="0">
              <a:solidFill>
                <a:srgbClr val="333333"/>
              </a:solidFill>
            </a:endParaRPr>
          </a:p>
          <a:p>
            <a:pPr marL="166688" indent="-166688">
              <a:lnSpc>
                <a:spcPts val="2400"/>
              </a:lnSpc>
              <a:buClr>
                <a:srgbClr val="0095D3">
                  <a:lumMod val="75000"/>
                </a:srgbClr>
              </a:buClr>
              <a:buFont typeface="Arial" pitchFamily="34" charset="0"/>
              <a:buChar char="•"/>
            </a:pPr>
            <a:endParaRPr lang="en-US" sz="1400" b="1" dirty="0">
              <a:solidFill>
                <a:srgbClr val="333333"/>
              </a:solidFill>
            </a:endParaRPr>
          </a:p>
        </p:txBody>
      </p:sp>
      <p:sp>
        <p:nvSpPr>
          <p:cNvPr id="155650" name="Rectangle 5"/>
          <p:cNvSpPr>
            <a:spLocks noGrp="1" noChangeArrowheads="1"/>
          </p:cNvSpPr>
          <p:nvPr>
            <p:ph type="title"/>
          </p:nvPr>
        </p:nvSpPr>
        <p:spPr/>
        <p:txBody>
          <a:bodyPr/>
          <a:lstStyle/>
          <a:p>
            <a:r>
              <a:rPr lang="en-US" dirty="0" smtClean="0"/>
              <a:t>What’s New In Site Recovery Manager 5.0?</a:t>
            </a:r>
          </a:p>
        </p:txBody>
      </p:sp>
      <p:sp>
        <p:nvSpPr>
          <p:cNvPr id="2" name="Text Placeholder 1"/>
          <p:cNvSpPr>
            <a:spLocks noGrp="1"/>
          </p:cNvSpPr>
          <p:nvPr>
            <p:ph type="body" sz="quarter" idx="13"/>
          </p:nvPr>
        </p:nvSpPr>
        <p:spPr>
          <a:xfrm>
            <a:off x="368434" y="2545210"/>
            <a:ext cx="4602957" cy="1645790"/>
          </a:xfrm>
        </p:spPr>
        <p:txBody>
          <a:bodyPr/>
          <a:lstStyle/>
          <a:p>
            <a:pPr lvl="2">
              <a:spcBef>
                <a:spcPts val="300"/>
              </a:spcBef>
            </a:pPr>
            <a:endParaRPr lang="en-US" dirty="0" smtClean="0"/>
          </a:p>
          <a:p>
            <a:pPr>
              <a:spcBef>
                <a:spcPts val="300"/>
              </a:spcBef>
            </a:pPr>
            <a:r>
              <a:rPr lang="en-US" dirty="0" smtClean="0"/>
              <a:t>Automated failback</a:t>
            </a:r>
          </a:p>
          <a:p>
            <a:pPr>
              <a:spcBef>
                <a:spcPts val="300"/>
              </a:spcBef>
            </a:pPr>
            <a:endParaRPr lang="en-US" dirty="0" smtClean="0"/>
          </a:p>
          <a:p>
            <a:pPr>
              <a:spcBef>
                <a:spcPts val="300"/>
              </a:spcBef>
            </a:pPr>
            <a:r>
              <a:rPr lang="en-US" dirty="0" smtClean="0"/>
              <a:t>Planned migration</a:t>
            </a:r>
          </a:p>
        </p:txBody>
      </p:sp>
      <p:sp>
        <p:nvSpPr>
          <p:cNvPr id="8" name="AutoShape 18"/>
          <p:cNvSpPr>
            <a:spLocks noChangeArrowheads="1"/>
          </p:cNvSpPr>
          <p:nvPr/>
        </p:nvSpPr>
        <p:spPr bwMode="auto">
          <a:xfrm>
            <a:off x="4811151" y="901065"/>
            <a:ext cx="4332849" cy="1188720"/>
          </a:xfrm>
          <a:prstGeom prst="roundRect">
            <a:avLst/>
          </a:prstGeom>
          <a:noFill/>
          <a:ln w="19050">
            <a:noFill/>
            <a:round/>
            <a:headEnd/>
            <a:tailEnd/>
          </a:ln>
          <a:effectLst/>
        </p:spPr>
        <p:txBody>
          <a:bodyPr wrap="square" lIns="182880" tIns="0" rIns="182880" bIns="0" rtlCol="0" anchor="ctr"/>
          <a:lstStyle/>
          <a:p>
            <a:r>
              <a:rPr lang="en-US" sz="2000" b="1" dirty="0" smtClean="0">
                <a:ln/>
                <a:solidFill>
                  <a:srgbClr val="003D79"/>
                </a:solidFill>
              </a:rPr>
              <a:t>Expand DR coverage to Tier 2 apps and smaller sites</a:t>
            </a:r>
            <a:endParaRPr lang="en-US" sz="2000" b="1" dirty="0">
              <a:ln/>
              <a:solidFill>
                <a:srgbClr val="003D79"/>
              </a:solidFill>
            </a:endParaRPr>
          </a:p>
        </p:txBody>
      </p:sp>
      <p:sp>
        <p:nvSpPr>
          <p:cNvPr id="9" name="AutoShape 18"/>
          <p:cNvSpPr>
            <a:spLocks noChangeArrowheads="1"/>
          </p:cNvSpPr>
          <p:nvPr/>
        </p:nvSpPr>
        <p:spPr bwMode="auto">
          <a:xfrm>
            <a:off x="4811152" y="2849951"/>
            <a:ext cx="4332848" cy="1188720"/>
          </a:xfrm>
          <a:prstGeom prst="roundRect">
            <a:avLst/>
          </a:prstGeom>
          <a:noFill/>
          <a:ln w="19050">
            <a:noFill/>
            <a:round/>
            <a:headEnd/>
            <a:tailEnd/>
          </a:ln>
          <a:effectLst/>
        </p:spPr>
        <p:txBody>
          <a:bodyPr wrap="square" lIns="182880" tIns="0" rIns="182880" bIns="0" rtlCol="0" anchor="ctr"/>
          <a:lstStyle/>
          <a:p>
            <a:r>
              <a:rPr lang="en-US" sz="2000" b="1" dirty="0" smtClean="0">
                <a:ln/>
                <a:solidFill>
                  <a:srgbClr val="003D79"/>
                </a:solidFill>
              </a:rPr>
              <a:t>Streamline planned migrations</a:t>
            </a:r>
          </a:p>
          <a:p>
            <a:r>
              <a:rPr lang="en-US" sz="2000" b="1" dirty="0" smtClean="0">
                <a:ln/>
                <a:solidFill>
                  <a:srgbClr val="003D79"/>
                </a:solidFill>
              </a:rPr>
              <a:t>(for disaster avoidance, planned maintenance, …)</a:t>
            </a:r>
            <a:endParaRPr lang="en-US" sz="2000" b="1" dirty="0">
              <a:ln/>
              <a:solidFill>
                <a:srgbClr val="003D79"/>
              </a:solidFill>
            </a:endParaRPr>
          </a:p>
        </p:txBody>
      </p:sp>
      <p:sp>
        <p:nvSpPr>
          <p:cNvPr id="10" name="Text Placeholder 1"/>
          <p:cNvSpPr txBox="1">
            <a:spLocks/>
          </p:cNvSpPr>
          <p:nvPr/>
        </p:nvSpPr>
        <p:spPr bwMode="auto">
          <a:xfrm>
            <a:off x="332288" y="1252740"/>
            <a:ext cx="4602957" cy="5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114300" marR="0" lvl="0" indent="-114300" algn="l" defTabSz="914400" rtl="0" eaLnBrk="0" fontAlgn="base" latinLnBrk="0" hangingPunct="0">
              <a:lnSpc>
                <a:spcPts val="2400"/>
              </a:lnSpc>
              <a:spcBef>
                <a:spcPts val="300"/>
              </a:spcBef>
              <a:spcAft>
                <a:spcPct val="0"/>
              </a:spcAft>
              <a:buClr>
                <a:srgbClr val="246978"/>
              </a:buClr>
              <a:buSzTx/>
              <a:buFont typeface="Arial" pitchFamily="34" charset="0"/>
              <a:buChar char=" "/>
              <a:tabLst/>
              <a:defRPr/>
            </a:pPr>
            <a:r>
              <a:rPr kumimoji="0" lang="en-US" sz="2000" b="1" i="0" u="none" strike="noStrike" kern="0" cap="none" spc="0" normalizeH="0" baseline="0" noProof="0" dirty="0" err="1" smtClean="0">
                <a:ln>
                  <a:noFill/>
                </a:ln>
                <a:solidFill>
                  <a:srgbClr val="333333"/>
                </a:solidFill>
                <a:effectLst/>
                <a:uLnTx/>
                <a:uFillTx/>
                <a:latin typeface="+mn-lt"/>
                <a:ea typeface="MS PGothic" charset="-128"/>
                <a:cs typeface="+mn-cs"/>
              </a:rPr>
              <a:t>vSphere</a:t>
            </a:r>
            <a:r>
              <a:rPr kumimoji="0" lang="en-US" sz="2000" b="1" i="0" u="none" strike="noStrike" kern="0" cap="none" spc="0" normalizeH="0" baseline="0" noProof="0" dirty="0" smtClean="0">
                <a:ln>
                  <a:noFill/>
                </a:ln>
                <a:solidFill>
                  <a:srgbClr val="333333"/>
                </a:solidFill>
                <a:effectLst/>
                <a:uLnTx/>
                <a:uFillTx/>
                <a:latin typeface="+mn-lt"/>
                <a:ea typeface="MS PGothic" charset="-128"/>
                <a:cs typeface="+mn-cs"/>
              </a:rPr>
              <a:t> Replication</a:t>
            </a:r>
          </a:p>
        </p:txBody>
      </p:sp>
      <p:sp>
        <p:nvSpPr>
          <p:cNvPr id="11" name="Text Placeholder 1"/>
          <p:cNvSpPr txBox="1">
            <a:spLocks/>
          </p:cNvSpPr>
          <p:nvPr/>
        </p:nvSpPr>
        <p:spPr bwMode="auto">
          <a:xfrm>
            <a:off x="330918" y="4528394"/>
            <a:ext cx="3565834" cy="163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114300" marR="0" lvl="0" indent="-114300" algn="l" defTabSz="914400" rtl="0" eaLnBrk="0" fontAlgn="base" latinLnBrk="0" hangingPunct="0">
              <a:lnSpc>
                <a:spcPts val="2400"/>
              </a:lnSpc>
              <a:spcBef>
                <a:spcPts val="300"/>
              </a:spcBef>
              <a:spcAft>
                <a:spcPct val="0"/>
              </a:spcAft>
              <a:buClr>
                <a:srgbClr val="246978"/>
              </a:buClr>
              <a:buSzTx/>
              <a:tabLst/>
              <a:defRPr/>
            </a:pPr>
            <a:r>
              <a:rPr kumimoji="0" lang="en-US" sz="1600" b="1" i="0" u="none" strike="noStrike" kern="0" cap="none" spc="0" normalizeH="0" baseline="0" noProof="0" dirty="0" smtClean="0">
                <a:ln>
                  <a:noFill/>
                </a:ln>
                <a:solidFill>
                  <a:srgbClr val="333333"/>
                </a:solidFill>
                <a:effectLst/>
                <a:uLnTx/>
                <a:uFillTx/>
                <a:latin typeface="+mn-lt"/>
                <a:ea typeface="MS PGothic" charset="-128"/>
                <a:cs typeface="+mn-cs"/>
              </a:rPr>
              <a:t>	</a:t>
            </a:r>
            <a:r>
              <a:rPr kumimoji="0" lang="en-US" sz="2000" b="1" i="0" u="none" strike="noStrike" kern="0" cap="none" spc="0" normalizeH="0" baseline="0" noProof="0" dirty="0" smtClean="0">
                <a:ln>
                  <a:noFill/>
                </a:ln>
                <a:solidFill>
                  <a:srgbClr val="333333"/>
                </a:solidFill>
                <a:effectLst/>
                <a:uLnTx/>
                <a:uFillTx/>
                <a:latin typeface="+mn-lt"/>
                <a:ea typeface="MS PGothic" charset="-128"/>
                <a:cs typeface="+mn-cs"/>
              </a:rPr>
              <a:t>Others</a:t>
            </a:r>
          </a:p>
          <a:p>
            <a:pPr marL="628650" marR="0" lvl="2" indent="-171450" algn="l" defTabSz="914400" rtl="0" eaLnBrk="0" fontAlgn="base" latinLnBrk="0" hangingPunct="0">
              <a:lnSpc>
                <a:spcPts val="2000"/>
              </a:lnSpc>
              <a:spcBef>
                <a:spcPts val="300"/>
              </a:spcBef>
              <a:spcAft>
                <a:spcPct val="0"/>
              </a:spcAft>
              <a:buClr>
                <a:srgbClr val="246978"/>
              </a:buClr>
              <a:buSzTx/>
              <a:buFont typeface="Wingdings" pitchFamily="2" charset="2"/>
              <a:buChar char="§"/>
              <a:tabLst/>
              <a:defRPr/>
            </a:pPr>
            <a:r>
              <a:rPr kumimoji="0" lang="en-US" sz="2000" b="0" i="0" u="none" strike="noStrike" kern="0" cap="none" spc="0" normalizeH="0" baseline="0" noProof="0" dirty="0" smtClean="0">
                <a:ln>
                  <a:noFill/>
                </a:ln>
                <a:solidFill>
                  <a:srgbClr val="333333"/>
                </a:solidFill>
                <a:effectLst/>
                <a:uLnTx/>
                <a:uFillTx/>
                <a:latin typeface="+mn-lt"/>
                <a:ea typeface="MS PGothic" charset="-128"/>
              </a:rPr>
              <a:t>More granular control over VM startup order</a:t>
            </a:r>
          </a:p>
          <a:p>
            <a:pPr marL="628650" marR="0" lvl="2" indent="-171450" algn="l" defTabSz="914400" rtl="0" eaLnBrk="0" fontAlgn="base" latinLnBrk="0" hangingPunct="0">
              <a:lnSpc>
                <a:spcPts val="2000"/>
              </a:lnSpc>
              <a:spcBef>
                <a:spcPts val="300"/>
              </a:spcBef>
              <a:spcAft>
                <a:spcPct val="0"/>
              </a:spcAft>
              <a:buClr>
                <a:srgbClr val="246978"/>
              </a:buClr>
              <a:buSzTx/>
              <a:buFont typeface="Wingdings" pitchFamily="2" charset="2"/>
              <a:buChar char="§"/>
              <a:tabLst/>
              <a:defRPr/>
            </a:pPr>
            <a:r>
              <a:rPr kumimoji="0" lang="en-US" sz="2000" b="0" i="0" u="none" strike="noStrike" kern="0" cap="none" spc="0" normalizeH="0" baseline="0" noProof="0" dirty="0" smtClean="0">
                <a:ln>
                  <a:noFill/>
                </a:ln>
                <a:solidFill>
                  <a:srgbClr val="333333"/>
                </a:solidFill>
                <a:effectLst/>
                <a:uLnTx/>
                <a:uFillTx/>
                <a:latin typeface="+mn-lt"/>
                <a:ea typeface="MS PGothic" charset="-128"/>
              </a:rPr>
              <a:t>Protection-side APIs</a:t>
            </a:r>
          </a:p>
          <a:p>
            <a:pPr marL="628650" marR="0" lvl="2" indent="-171450" algn="l" defTabSz="914400" rtl="0" eaLnBrk="0" fontAlgn="base" latinLnBrk="0" hangingPunct="0">
              <a:lnSpc>
                <a:spcPts val="2000"/>
              </a:lnSpc>
              <a:spcBef>
                <a:spcPts val="300"/>
              </a:spcBef>
              <a:spcAft>
                <a:spcPct val="0"/>
              </a:spcAft>
              <a:buClr>
                <a:srgbClr val="246978"/>
              </a:buClr>
              <a:buSzTx/>
              <a:buFont typeface="Wingdings" pitchFamily="2" charset="2"/>
              <a:buChar char="§"/>
              <a:tabLst/>
              <a:defRPr/>
            </a:pPr>
            <a:r>
              <a:rPr kumimoji="0" lang="en-US" sz="2000" b="0" i="0" u="none" strike="noStrike" kern="0" cap="none" spc="0" normalizeH="0" baseline="0" noProof="0" dirty="0" smtClean="0">
                <a:ln>
                  <a:noFill/>
                </a:ln>
                <a:solidFill>
                  <a:srgbClr val="333333"/>
                </a:solidFill>
                <a:effectLst/>
                <a:uLnTx/>
                <a:uFillTx/>
                <a:latin typeface="+mn-lt"/>
                <a:ea typeface="MS PGothic" charset="-128"/>
              </a:rPr>
              <a:t>IPv6 support</a:t>
            </a:r>
          </a:p>
          <a:p>
            <a:pPr marL="114300" marR="0" lvl="0" indent="-114300" algn="l" defTabSz="914400" rtl="0" eaLnBrk="0" fontAlgn="base" latinLnBrk="0" hangingPunct="0">
              <a:lnSpc>
                <a:spcPts val="2400"/>
              </a:lnSpc>
              <a:spcBef>
                <a:spcPts val="300"/>
              </a:spcBef>
              <a:spcAft>
                <a:spcPct val="0"/>
              </a:spcAft>
              <a:buClr>
                <a:srgbClr val="246978"/>
              </a:buClr>
              <a:buSzTx/>
              <a:buFont typeface="Arial" pitchFamily="34" charset="0"/>
              <a:buChar char=" "/>
              <a:tabLst/>
              <a:defRPr/>
            </a:pPr>
            <a:endParaRPr kumimoji="0" lang="en-US" sz="2000" b="1" i="0" u="none" strike="noStrike" kern="0" cap="none" spc="0" normalizeH="0" baseline="0" noProof="0" dirty="0">
              <a:ln>
                <a:noFill/>
              </a:ln>
              <a:solidFill>
                <a:srgbClr val="333333"/>
              </a:solidFill>
              <a:effectLst/>
              <a:uLnTx/>
              <a:uFillTx/>
              <a:latin typeface="+mn-lt"/>
              <a:ea typeface="MS PGothic" charset="-128"/>
              <a:cs typeface="+mn-cs"/>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 name="Object 139" hidden="1"/>
          <p:cNvGraphicFramePr>
            <a:graphicFrameLocks/>
          </p:cNvGraphicFramePr>
          <p:nvPr>
            <p:custDataLst>
              <p:tags r:id="rId2"/>
            </p:custDataLst>
            <p:extLst>
              <p:ext uri="{D42A27DB-BD31-4B8C-83A1-F6EECF244321}">
                <p14:modId xmlns:p14="http://schemas.microsoft.com/office/powerpoint/2010/main" val="374007916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92291" name="think-cell Slide" r:id="rId14" imgW="0" imgH="0" progId="">
                  <p:embed/>
                </p:oleObj>
              </mc:Choice>
              <mc:Fallback>
                <p:oleObj name="think-cell Slide" r:id="rId14" imgW="0" imgH="0" progId="">
                  <p:embed/>
                  <p:pic>
                    <p:nvPicPr>
                      <p:cNvPr id="0" name="AutoShape 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1475" name="Rectangle 2"/>
          <p:cNvSpPr>
            <a:spLocks noGrp="1" noChangeArrowheads="1"/>
          </p:cNvSpPr>
          <p:nvPr>
            <p:ph type="title"/>
            <p:custDataLst>
              <p:tags r:id="rId3"/>
            </p:custDataLst>
          </p:nvPr>
        </p:nvSpPr>
        <p:spPr/>
        <p:txBody>
          <a:bodyPr/>
          <a:lstStyle/>
          <a:p>
            <a:r>
              <a:rPr lang="en-US" smtClean="0"/>
              <a:t>SRM 5 Editions Lineup</a:t>
            </a:r>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431153826"/>
              </p:ext>
            </p:extLst>
          </p:nvPr>
        </p:nvGraphicFramePr>
        <p:xfrm>
          <a:off x="1099620" y="949128"/>
          <a:ext cx="7413034" cy="4450842"/>
        </p:xfrm>
        <a:graphic>
          <a:graphicData uri="http://schemas.openxmlformats.org/drawingml/2006/table">
            <a:tbl>
              <a:tblPr firstRow="1" bandRow="1">
                <a:tableStyleId>{5C22544A-7EE6-4342-B048-85BDC9FD1C3A}</a:tableStyleId>
              </a:tblPr>
              <a:tblGrid>
                <a:gridCol w="3558256"/>
                <a:gridCol w="1927389"/>
                <a:gridCol w="1927389"/>
              </a:tblGrid>
              <a:tr h="397002">
                <a:tc>
                  <a:txBody>
                    <a:bodyPr/>
                    <a:lstStyle/>
                    <a:p>
                      <a:pPr algn="ctr"/>
                      <a:endParaRPr lang="en-US" sz="1200" dirty="0"/>
                    </a:p>
                  </a:txBody>
                  <a:tcPr anchor="ctr">
                    <a:lnR w="6350" cap="flat" cmpd="sng" algn="ctr">
                      <a:solidFill>
                        <a:schemeClr val="tx2"/>
                      </a:solidFill>
                      <a:prstDash val="solid"/>
                      <a:round/>
                      <a:headEnd type="none" w="med" len="med"/>
                      <a:tailEnd type="none" w="med" len="med"/>
                    </a:lnR>
                    <a:lnB w="38100" cmpd="sng">
                      <a:noFill/>
                    </a:lnB>
                    <a:solidFill>
                      <a:schemeClr val="bg1"/>
                    </a:solidFill>
                  </a:tcPr>
                </a:tc>
                <a:tc gridSpan="2">
                  <a:txBody>
                    <a:bodyPr/>
                    <a:lstStyle/>
                    <a:p>
                      <a:pPr algn="ctr"/>
                      <a:r>
                        <a:rPr lang="en-US" sz="1200" dirty="0" smtClean="0"/>
                        <a:t>SRM 5</a:t>
                      </a:r>
                      <a:endParaRPr lang="en-US" sz="1200" dirty="0"/>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mpd="sng">
                      <a:noFill/>
                    </a:lnB>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tcPr>
                </a:tc>
                <a:tc hMerge="1">
                  <a:txBody>
                    <a:bodyPr/>
                    <a:lstStyle/>
                    <a:p>
                      <a:endParaRPr lang="en-US" sz="1200" dirty="0"/>
                    </a:p>
                  </a:txBody>
                  <a:tcPr/>
                </a:tc>
              </a:tr>
              <a:tr h="274320">
                <a:tc>
                  <a:txBody>
                    <a:bodyPr/>
                    <a:lstStyle/>
                    <a:p>
                      <a:pPr algn="l"/>
                      <a:endParaRPr lang="en-US" sz="1000" dirty="0"/>
                    </a:p>
                  </a:txBody>
                  <a:tcPr anchor="ctr">
                    <a:lnL w="12700" cmpd="sng">
                      <a:noFill/>
                    </a:lnL>
                    <a:lnR w="6350" cap="flat" cmpd="sng" algn="ctr">
                      <a:noFill/>
                      <a:prstDash val="solid"/>
                      <a:round/>
                      <a:headEnd type="none" w="med" len="med"/>
                      <a:tailEnd type="none" w="med" len="med"/>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smtClean="0"/>
                        <a:t>Standard</a:t>
                      </a:r>
                      <a:endParaRPr lang="en-US" sz="1000" b="1" dirty="0"/>
                    </a:p>
                  </a:txBody>
                  <a:tcPr anchor="ctr">
                    <a:lnL w="6350" cap="flat" cmpd="sng" algn="ctr">
                      <a:noFill/>
                      <a:prstDash val="solid"/>
                      <a:round/>
                      <a:headEnd type="none" w="med" len="med"/>
                      <a:tailEnd type="none" w="med" len="med"/>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000" b="1" dirty="0" smtClean="0"/>
                        <a:t>Enterprise</a:t>
                      </a:r>
                      <a:endParaRPr lang="en-US" sz="1000" b="1" dirty="0"/>
                    </a:p>
                  </a:txBody>
                  <a:tcPr anchor="ctr">
                    <a:lnL w="12700" cmpd="sng">
                      <a:noFill/>
                    </a:lnL>
                    <a:lnR w="6350" cap="flat" cmpd="sng" algn="ctr">
                      <a:noFill/>
                      <a:prstDash val="solid"/>
                      <a:round/>
                      <a:headEnd type="none" w="med" len="med"/>
                      <a:tailEnd type="none" w="med" len="med"/>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274320">
                <a:tc>
                  <a:txBody>
                    <a:bodyPr/>
                    <a:lstStyle/>
                    <a:p>
                      <a:pPr algn="l" fontAlgn="t"/>
                      <a:r>
                        <a:rPr lang="en-US" sz="1000" b="1" dirty="0" smtClean="0"/>
                        <a:t>Price per protected virtual machine</a:t>
                      </a:r>
                      <a:r>
                        <a:rPr lang="en-US" sz="1000" dirty="0" smtClean="0"/>
                        <a:t> </a:t>
                      </a:r>
                      <a:br>
                        <a:rPr lang="en-US" sz="1000" dirty="0" smtClean="0"/>
                      </a:br>
                      <a:r>
                        <a:rPr lang="en-US" sz="1000" dirty="0" smtClean="0"/>
                        <a:t>(license only)</a:t>
                      </a:r>
                      <a:endParaRPr lang="en-US" sz="1000" dirty="0"/>
                    </a:p>
                  </a:txBody>
                  <a:tcPr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000" dirty="0" smtClean="0"/>
                        <a:t>$195</a:t>
                      </a:r>
                      <a:endParaRPr lang="en-US" sz="1000" dirty="0"/>
                    </a:p>
                  </a:txBody>
                  <a:tcPr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000" dirty="0" smtClean="0"/>
                        <a:t>$495</a:t>
                      </a:r>
                      <a:endParaRPr lang="en-US" sz="1000" dirty="0"/>
                    </a:p>
                  </a:txBody>
                  <a:tcPr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20000"/>
                        <a:lumOff val="80000"/>
                      </a:schemeClr>
                    </a:solidFill>
                  </a:tcPr>
                </a:tc>
              </a:tr>
              <a:tr h="274320">
                <a:tc>
                  <a:txBody>
                    <a:bodyPr/>
                    <a:lstStyle/>
                    <a:p>
                      <a:pPr algn="l"/>
                      <a:endParaRPr lang="en-US" sz="1000" b="1" dirty="0"/>
                    </a:p>
                  </a:txBody>
                  <a:tcPr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000" dirty="0"/>
                    </a:p>
                  </a:txBody>
                  <a:tcPr anchor="ct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274320">
                <a:tc>
                  <a:txBody>
                    <a:bodyPr/>
                    <a:lstStyle/>
                    <a:p>
                      <a:r>
                        <a:rPr lang="en-US" sz="1000" b="1" dirty="0" smtClean="0"/>
                        <a:t>Scalability Limits</a:t>
                      </a:r>
                      <a:endParaRPr lang="en-US" sz="1000" dirty="0"/>
                    </a:p>
                  </a:txBody>
                  <a:tcPr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endParaRPr lang="en-US" dirty="0"/>
                    </a:p>
                  </a:txBody>
                  <a:tcPr anchor="ct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r>
              <a:tr h="274320">
                <a:tc>
                  <a:txBody>
                    <a:bodyPr/>
                    <a:lstStyle/>
                    <a:p>
                      <a:pPr marL="171450" indent="-171450" algn="l" fontAlgn="t">
                        <a:buFont typeface="Arial" charset="0"/>
                        <a:buChar char="•"/>
                      </a:pPr>
                      <a:r>
                        <a:rPr lang="en-US" sz="1000" dirty="0" smtClean="0">
                          <a:solidFill>
                            <a:srgbClr val="000000"/>
                          </a:solidFill>
                        </a:rPr>
                        <a:t>Maximum protected VMs</a:t>
                      </a:r>
                      <a:endParaRPr lang="en-US" sz="1000" dirty="0">
                        <a:solidFill>
                          <a:srgbClr val="000000"/>
                        </a:solidFill>
                      </a:endParaRPr>
                    </a:p>
                  </a:txBody>
                  <a:tcPr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indent="0" algn="ctr" fontAlgn="t">
                        <a:buFont typeface="Arial" charset="0"/>
                        <a:buNone/>
                      </a:pPr>
                      <a:r>
                        <a:rPr lang="en-US" sz="1000" b="1" dirty="0" smtClean="0">
                          <a:solidFill>
                            <a:schemeClr val="accent6"/>
                          </a:solidFill>
                        </a:rPr>
                        <a:t>75 virtual machines </a:t>
                      </a:r>
                      <a:r>
                        <a:rPr lang="en-US" sz="1000" b="1" baseline="30000" dirty="0" smtClean="0">
                          <a:solidFill>
                            <a:schemeClr val="accent6"/>
                          </a:solidFill>
                        </a:rPr>
                        <a:t>(1)</a:t>
                      </a:r>
                      <a:endParaRPr lang="en-US" sz="1000" b="1" dirty="0">
                        <a:solidFill>
                          <a:schemeClr val="accent6"/>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000" b="1" dirty="0" smtClean="0">
                          <a:solidFill>
                            <a:schemeClr val="accent6"/>
                          </a:solidFill>
                        </a:rPr>
                        <a:t>Unlimited</a:t>
                      </a:r>
                      <a:r>
                        <a:rPr lang="en-US" sz="1000" b="1" baseline="30000" dirty="0" smtClean="0">
                          <a:solidFill>
                            <a:schemeClr val="accent6"/>
                          </a:solidFill>
                        </a:rPr>
                        <a:t>(2)</a:t>
                      </a:r>
                      <a:r>
                        <a:rPr lang="en-US" sz="1000" b="1" dirty="0" smtClean="0">
                          <a:solidFill>
                            <a:schemeClr val="accent6"/>
                          </a:solidFill>
                        </a:rPr>
                        <a:t> </a:t>
                      </a:r>
                      <a:endParaRPr lang="en-US" sz="1000" dirty="0" smtClean="0">
                        <a:solidFill>
                          <a:schemeClr val="accent6"/>
                        </a:solidFill>
                      </a:endParaRPr>
                    </a:p>
                  </a:txBody>
                  <a:tcPr anchor="ct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274320">
                <a:tc>
                  <a:txBody>
                    <a:bodyPr/>
                    <a:lstStyle/>
                    <a:p>
                      <a:pPr algn="l"/>
                      <a:endParaRPr lang="en-US" sz="1000" dirty="0"/>
                    </a:p>
                  </a:txBody>
                  <a:tcPr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endParaRPr lang="en-US" sz="1000" dirty="0"/>
                    </a:p>
                  </a:txBody>
                  <a:tcPr anchor="ct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r>
              <a:tr h="274320">
                <a:tc>
                  <a:txBody>
                    <a:bodyPr/>
                    <a:lstStyle/>
                    <a:p>
                      <a:pPr algn="l"/>
                      <a:r>
                        <a:rPr lang="en-US" sz="1000" b="1" dirty="0" smtClean="0"/>
                        <a:t>Features</a:t>
                      </a:r>
                      <a:endParaRPr lang="en-US" sz="1000" dirty="0"/>
                    </a:p>
                  </a:txBody>
                  <a:tcPr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000" dirty="0"/>
                    </a:p>
                  </a:txBody>
                  <a:tcPr anchor="ct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274320">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dirty="0" smtClean="0">
                          <a:solidFill>
                            <a:srgbClr val="000000"/>
                          </a:solidFill>
                        </a:rPr>
                        <a:t>Support for storage-based replication</a:t>
                      </a:r>
                    </a:p>
                  </a:txBody>
                  <a:tcPr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endParaRPr lang="en-US" sz="1000" dirty="0"/>
                    </a:p>
                  </a:txBody>
                  <a:tcPr anchor="ct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r>
              <a:tr h="274320">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dirty="0" smtClean="0">
                          <a:solidFill>
                            <a:srgbClr val="000000"/>
                          </a:solidFill>
                        </a:rPr>
                        <a:t>Centralized recovery plans</a:t>
                      </a:r>
                    </a:p>
                  </a:txBody>
                  <a:tcPr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000" dirty="0"/>
                    </a:p>
                  </a:txBody>
                  <a:tcPr anchor="ct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274320">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dirty="0" smtClean="0">
                          <a:solidFill>
                            <a:srgbClr val="000000"/>
                          </a:solidFill>
                        </a:rPr>
                        <a:t>Non-disruptive testing</a:t>
                      </a:r>
                    </a:p>
                  </a:txBody>
                  <a:tcPr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endParaRPr lang="en-US" sz="1000" dirty="0"/>
                    </a:p>
                  </a:txBody>
                  <a:tcPr anchor="ct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r>
              <a:tr h="274320">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dirty="0" smtClean="0">
                          <a:solidFill>
                            <a:srgbClr val="000000"/>
                          </a:solidFill>
                        </a:rPr>
                        <a:t>Automated DR failover</a:t>
                      </a:r>
                    </a:p>
                  </a:txBody>
                  <a:tcPr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000" dirty="0"/>
                    </a:p>
                  </a:txBody>
                  <a:tcPr anchor="ct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274320">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1" dirty="0" err="1" smtClean="0">
                          <a:solidFill>
                            <a:srgbClr val="000000"/>
                          </a:solidFill>
                        </a:rPr>
                        <a:t>vSphere</a:t>
                      </a:r>
                      <a:r>
                        <a:rPr lang="en-US" sz="1000" b="1" dirty="0" smtClean="0">
                          <a:solidFill>
                            <a:srgbClr val="000000"/>
                          </a:solidFill>
                        </a:rPr>
                        <a:t> Replication</a:t>
                      </a:r>
                    </a:p>
                  </a:txBody>
                  <a:tcPr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endParaRPr lang="en-US" sz="1000" dirty="0"/>
                    </a:p>
                  </a:txBody>
                  <a:tcPr anchor="ct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r>
              <a:tr h="274320">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1" dirty="0" smtClean="0">
                          <a:solidFill>
                            <a:srgbClr val="000000"/>
                          </a:solidFill>
                        </a:rPr>
                        <a:t>Automated failback</a:t>
                      </a:r>
                    </a:p>
                  </a:txBody>
                  <a:tcPr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000" dirty="0"/>
                    </a:p>
                  </a:txBody>
                  <a:tcPr anchor="ct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274320">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1" dirty="0" smtClean="0">
                          <a:solidFill>
                            <a:srgbClr val="000000"/>
                          </a:solidFill>
                        </a:rPr>
                        <a:t>Planned migration</a:t>
                      </a:r>
                    </a:p>
                  </a:txBody>
                  <a:tcPr anchor="ctr">
                    <a:lnL w="635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endParaRPr lang="en-US" sz="10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endParaRPr lang="en-US" sz="1000" dirty="0"/>
                    </a:p>
                  </a:txBody>
                  <a:tcPr anchor="ctr">
                    <a:lnL w="12700" cmpd="sng">
                      <a:noFill/>
                    </a:lnL>
                    <a:lnR w="63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r>
            </a:tbl>
          </a:graphicData>
        </a:graphic>
      </p:graphicFrame>
      <p:sp>
        <p:nvSpPr>
          <p:cNvPr id="23" name="Oval 128"/>
          <p:cNvSpPr>
            <a:spLocks noChangeArrowheads="1"/>
          </p:cNvSpPr>
          <p:nvPr/>
        </p:nvSpPr>
        <p:spPr bwMode="auto">
          <a:xfrm>
            <a:off x="6954838" y="5925058"/>
            <a:ext cx="152400" cy="152400"/>
          </a:xfrm>
          <a:prstGeom prst="ellipse">
            <a:avLst/>
          </a:prstGeom>
          <a:solidFill>
            <a:schemeClr val="accent5"/>
          </a:solidFill>
          <a:ln w="12700" algn="ctr">
            <a:noFill/>
            <a:round/>
            <a:headEnd/>
            <a:tailEnd/>
          </a:ln>
        </p:spPr>
        <p:txBody>
          <a:bodyPr wrap="none" lIns="0" tIns="0" rIns="0" bIns="0" anchor="ctr"/>
          <a:lstStyle/>
          <a:p>
            <a:endParaRPr lang="en-US"/>
          </a:p>
        </p:txBody>
      </p:sp>
      <p:sp>
        <p:nvSpPr>
          <p:cNvPr id="24" name="TextBox 129"/>
          <p:cNvSpPr txBox="1">
            <a:spLocks noChangeArrowheads="1"/>
          </p:cNvSpPr>
          <p:nvPr/>
        </p:nvSpPr>
        <p:spPr bwMode="auto">
          <a:xfrm>
            <a:off x="7104063" y="5856795"/>
            <a:ext cx="1203325" cy="261938"/>
          </a:xfrm>
          <a:prstGeom prst="rect">
            <a:avLst/>
          </a:prstGeom>
          <a:noFill/>
          <a:ln w="9525">
            <a:noFill/>
            <a:miter lim="800000"/>
            <a:headEnd/>
            <a:tailEnd/>
          </a:ln>
        </p:spPr>
        <p:txBody>
          <a:bodyPr wrap="none">
            <a:spAutoFit/>
          </a:bodyPr>
          <a:lstStyle/>
          <a:p>
            <a:r>
              <a:rPr lang="en-US" sz="1100">
                <a:solidFill>
                  <a:srgbClr val="333333"/>
                </a:solidFill>
              </a:rPr>
              <a:t>New in SRM 5.0</a:t>
            </a:r>
          </a:p>
        </p:txBody>
      </p:sp>
      <p:sp>
        <p:nvSpPr>
          <p:cNvPr id="25" name="Oval 24"/>
          <p:cNvSpPr/>
          <p:nvPr>
            <p:custDataLst>
              <p:tags r:id="rId4"/>
            </p:custDataLst>
          </p:nvPr>
        </p:nvSpPr>
        <p:spPr bwMode="auto">
          <a:xfrm>
            <a:off x="7406026" y="3519221"/>
            <a:ext cx="182880" cy="182880"/>
          </a:xfrm>
          <a:prstGeom prst="ellipse">
            <a:avLst/>
          </a:prstGeom>
          <a:solidFill>
            <a:schemeClr val="accent3"/>
          </a:solidFill>
          <a:ln w="12700" cap="flat" cmpd="sng" algn="ctr">
            <a:noFill/>
            <a:prstDash val="solid"/>
            <a:round/>
            <a:headEnd type="none" w="med" len="med"/>
            <a:tailEnd type="none" w="med" len="med"/>
          </a:ln>
          <a:effectLst/>
        </p:spPr>
        <p:txBody>
          <a:bodyPr wrap="none" lIns="0" tIns="0" rIns="0" bIns="0" anchor="ctr"/>
          <a:lstStyle/>
          <a:p>
            <a:pPr>
              <a:defRPr/>
            </a:pPr>
            <a:endParaRPr lang="en-US" sz="1600" dirty="0"/>
          </a:p>
        </p:txBody>
      </p:sp>
      <p:sp>
        <p:nvSpPr>
          <p:cNvPr id="26" name="Oval 25"/>
          <p:cNvSpPr/>
          <p:nvPr>
            <p:custDataLst>
              <p:tags r:id="rId5"/>
            </p:custDataLst>
          </p:nvPr>
        </p:nvSpPr>
        <p:spPr bwMode="auto">
          <a:xfrm>
            <a:off x="7406026" y="3790728"/>
            <a:ext cx="182880" cy="182880"/>
          </a:xfrm>
          <a:prstGeom prst="ellipse">
            <a:avLst/>
          </a:prstGeom>
          <a:solidFill>
            <a:schemeClr val="accent3"/>
          </a:solidFill>
          <a:ln w="12700" cap="flat" cmpd="sng" algn="ctr">
            <a:noFill/>
            <a:prstDash val="solid"/>
            <a:round/>
            <a:headEnd type="none" w="med" len="med"/>
            <a:tailEnd type="none" w="med" len="med"/>
          </a:ln>
          <a:effectLst/>
        </p:spPr>
        <p:txBody>
          <a:bodyPr wrap="none" lIns="0" tIns="0" rIns="0" bIns="0" anchor="ctr"/>
          <a:lstStyle/>
          <a:p>
            <a:pPr>
              <a:defRPr/>
            </a:pPr>
            <a:endParaRPr lang="en-US" sz="1600" dirty="0"/>
          </a:p>
        </p:txBody>
      </p:sp>
      <p:sp>
        <p:nvSpPr>
          <p:cNvPr id="27" name="Oval 26"/>
          <p:cNvSpPr/>
          <p:nvPr>
            <p:custDataLst>
              <p:tags r:id="rId6"/>
            </p:custDataLst>
          </p:nvPr>
        </p:nvSpPr>
        <p:spPr bwMode="auto">
          <a:xfrm>
            <a:off x="7406026" y="4062235"/>
            <a:ext cx="182880" cy="182880"/>
          </a:xfrm>
          <a:prstGeom prst="ellipse">
            <a:avLst/>
          </a:prstGeom>
          <a:solidFill>
            <a:schemeClr val="accent3"/>
          </a:solidFill>
          <a:ln w="12700" cap="flat" cmpd="sng" algn="ctr">
            <a:noFill/>
            <a:prstDash val="solid"/>
            <a:round/>
            <a:headEnd type="none" w="med" len="med"/>
            <a:tailEnd type="none" w="med" len="med"/>
          </a:ln>
          <a:effectLst/>
        </p:spPr>
        <p:txBody>
          <a:bodyPr wrap="none" lIns="0" tIns="0" rIns="0" bIns="0" anchor="ctr"/>
          <a:lstStyle/>
          <a:p>
            <a:pPr>
              <a:defRPr/>
            </a:pPr>
            <a:endParaRPr lang="en-US" sz="1600" dirty="0"/>
          </a:p>
        </p:txBody>
      </p:sp>
      <p:sp>
        <p:nvSpPr>
          <p:cNvPr id="28" name="Oval 27"/>
          <p:cNvSpPr/>
          <p:nvPr>
            <p:custDataLst>
              <p:tags r:id="rId7"/>
            </p:custDataLst>
          </p:nvPr>
        </p:nvSpPr>
        <p:spPr bwMode="auto">
          <a:xfrm>
            <a:off x="7406026" y="4333742"/>
            <a:ext cx="182880" cy="182880"/>
          </a:xfrm>
          <a:prstGeom prst="ellipse">
            <a:avLst/>
          </a:prstGeom>
          <a:solidFill>
            <a:schemeClr val="accent3"/>
          </a:solidFill>
          <a:ln w="12700" cap="flat" cmpd="sng" algn="ctr">
            <a:noFill/>
            <a:prstDash val="solid"/>
            <a:round/>
            <a:headEnd type="none" w="med" len="med"/>
            <a:tailEnd type="none" w="med" len="med"/>
          </a:ln>
          <a:effectLst/>
        </p:spPr>
        <p:txBody>
          <a:bodyPr wrap="none" lIns="0" tIns="0" rIns="0" bIns="0" anchor="ctr"/>
          <a:lstStyle/>
          <a:p>
            <a:pPr>
              <a:defRPr/>
            </a:pPr>
            <a:endParaRPr lang="en-US" sz="1600" dirty="0"/>
          </a:p>
        </p:txBody>
      </p:sp>
      <p:sp>
        <p:nvSpPr>
          <p:cNvPr id="29" name="Oval 75"/>
          <p:cNvSpPr>
            <a:spLocks noChangeArrowheads="1"/>
          </p:cNvSpPr>
          <p:nvPr/>
        </p:nvSpPr>
        <p:spPr bwMode="auto">
          <a:xfrm>
            <a:off x="7406026" y="4876756"/>
            <a:ext cx="182880" cy="182880"/>
          </a:xfrm>
          <a:prstGeom prst="ellipse">
            <a:avLst/>
          </a:prstGeom>
          <a:solidFill>
            <a:schemeClr val="accent5"/>
          </a:solidFill>
          <a:ln w="12700" algn="ctr">
            <a:noFill/>
            <a:round/>
            <a:headEnd/>
            <a:tailEnd/>
          </a:ln>
        </p:spPr>
        <p:txBody>
          <a:bodyPr wrap="none" lIns="0" tIns="0" rIns="0" bIns="0" anchor="ctr"/>
          <a:lstStyle/>
          <a:p>
            <a:endParaRPr lang="en-US"/>
          </a:p>
        </p:txBody>
      </p:sp>
      <p:sp>
        <p:nvSpPr>
          <p:cNvPr id="30" name="Oval 76"/>
          <p:cNvSpPr>
            <a:spLocks noChangeArrowheads="1"/>
          </p:cNvSpPr>
          <p:nvPr/>
        </p:nvSpPr>
        <p:spPr bwMode="auto">
          <a:xfrm>
            <a:off x="7406026" y="4605249"/>
            <a:ext cx="182880" cy="182880"/>
          </a:xfrm>
          <a:prstGeom prst="ellipse">
            <a:avLst/>
          </a:prstGeom>
          <a:solidFill>
            <a:schemeClr val="accent5"/>
          </a:solidFill>
          <a:ln w="12700" algn="ctr">
            <a:noFill/>
            <a:round/>
            <a:headEnd/>
            <a:tailEnd/>
          </a:ln>
        </p:spPr>
        <p:txBody>
          <a:bodyPr wrap="none" lIns="0" tIns="0" rIns="0" bIns="0" anchor="ctr"/>
          <a:lstStyle/>
          <a:p>
            <a:endParaRPr lang="en-US"/>
          </a:p>
        </p:txBody>
      </p:sp>
      <p:sp>
        <p:nvSpPr>
          <p:cNvPr id="31" name="Oval 77"/>
          <p:cNvSpPr>
            <a:spLocks noChangeArrowheads="1"/>
          </p:cNvSpPr>
          <p:nvPr/>
        </p:nvSpPr>
        <p:spPr bwMode="auto">
          <a:xfrm>
            <a:off x="7406026" y="5148263"/>
            <a:ext cx="182880" cy="182880"/>
          </a:xfrm>
          <a:prstGeom prst="ellipse">
            <a:avLst/>
          </a:prstGeom>
          <a:solidFill>
            <a:schemeClr val="accent5"/>
          </a:solidFill>
          <a:ln w="12700" algn="ctr">
            <a:noFill/>
            <a:round/>
            <a:headEnd/>
            <a:tailEnd/>
          </a:ln>
        </p:spPr>
        <p:txBody>
          <a:bodyPr wrap="none" lIns="0" tIns="0" rIns="0" bIns="0" anchor="ctr"/>
          <a:lstStyle/>
          <a:p>
            <a:endParaRPr lang="en-US"/>
          </a:p>
        </p:txBody>
      </p:sp>
      <p:sp>
        <p:nvSpPr>
          <p:cNvPr id="32" name="Oval 31"/>
          <p:cNvSpPr/>
          <p:nvPr>
            <p:custDataLst>
              <p:tags r:id="rId8"/>
            </p:custDataLst>
          </p:nvPr>
        </p:nvSpPr>
        <p:spPr bwMode="auto">
          <a:xfrm>
            <a:off x="5272366" y="3530103"/>
            <a:ext cx="182880" cy="182880"/>
          </a:xfrm>
          <a:prstGeom prst="ellipse">
            <a:avLst/>
          </a:prstGeom>
          <a:solidFill>
            <a:schemeClr val="accent3"/>
          </a:solidFill>
          <a:ln w="12700" cap="flat" cmpd="sng" algn="ctr">
            <a:noFill/>
            <a:prstDash val="solid"/>
            <a:round/>
            <a:headEnd type="none" w="med" len="med"/>
            <a:tailEnd type="none" w="med" len="med"/>
          </a:ln>
          <a:effectLst/>
        </p:spPr>
        <p:txBody>
          <a:bodyPr wrap="none" lIns="0" tIns="0" rIns="0" bIns="0" anchor="ctr"/>
          <a:lstStyle/>
          <a:p>
            <a:pPr>
              <a:defRPr/>
            </a:pPr>
            <a:endParaRPr lang="en-US" sz="1600" dirty="0"/>
          </a:p>
        </p:txBody>
      </p:sp>
      <p:sp>
        <p:nvSpPr>
          <p:cNvPr id="33" name="Oval 32"/>
          <p:cNvSpPr/>
          <p:nvPr>
            <p:custDataLst>
              <p:tags r:id="rId9"/>
            </p:custDataLst>
          </p:nvPr>
        </p:nvSpPr>
        <p:spPr bwMode="auto">
          <a:xfrm>
            <a:off x="5272366" y="3801610"/>
            <a:ext cx="182880" cy="182880"/>
          </a:xfrm>
          <a:prstGeom prst="ellipse">
            <a:avLst/>
          </a:prstGeom>
          <a:solidFill>
            <a:schemeClr val="accent3"/>
          </a:solidFill>
          <a:ln w="12700" cap="flat" cmpd="sng" algn="ctr">
            <a:noFill/>
            <a:prstDash val="solid"/>
            <a:round/>
            <a:headEnd type="none" w="med" len="med"/>
            <a:tailEnd type="none" w="med" len="med"/>
          </a:ln>
          <a:effectLst/>
        </p:spPr>
        <p:txBody>
          <a:bodyPr wrap="none" lIns="0" tIns="0" rIns="0" bIns="0" anchor="ctr"/>
          <a:lstStyle/>
          <a:p>
            <a:pPr>
              <a:defRPr/>
            </a:pPr>
            <a:endParaRPr lang="en-US" sz="1600" dirty="0"/>
          </a:p>
        </p:txBody>
      </p:sp>
      <p:sp>
        <p:nvSpPr>
          <p:cNvPr id="34" name="Oval 33"/>
          <p:cNvSpPr/>
          <p:nvPr>
            <p:custDataLst>
              <p:tags r:id="rId10"/>
            </p:custDataLst>
          </p:nvPr>
        </p:nvSpPr>
        <p:spPr bwMode="auto">
          <a:xfrm>
            <a:off x="5272366" y="4073117"/>
            <a:ext cx="182880" cy="182880"/>
          </a:xfrm>
          <a:prstGeom prst="ellipse">
            <a:avLst/>
          </a:prstGeom>
          <a:solidFill>
            <a:schemeClr val="accent3"/>
          </a:solidFill>
          <a:ln w="12700" cap="flat" cmpd="sng" algn="ctr">
            <a:noFill/>
            <a:prstDash val="solid"/>
            <a:round/>
            <a:headEnd type="none" w="med" len="med"/>
            <a:tailEnd type="none" w="med" len="med"/>
          </a:ln>
          <a:effectLst/>
        </p:spPr>
        <p:txBody>
          <a:bodyPr wrap="none" lIns="0" tIns="0" rIns="0" bIns="0" anchor="ctr"/>
          <a:lstStyle/>
          <a:p>
            <a:pPr>
              <a:defRPr/>
            </a:pPr>
            <a:endParaRPr lang="en-US" sz="1600" dirty="0"/>
          </a:p>
        </p:txBody>
      </p:sp>
      <p:sp>
        <p:nvSpPr>
          <p:cNvPr id="35" name="Oval 34"/>
          <p:cNvSpPr/>
          <p:nvPr>
            <p:custDataLst>
              <p:tags r:id="rId11"/>
            </p:custDataLst>
          </p:nvPr>
        </p:nvSpPr>
        <p:spPr bwMode="auto">
          <a:xfrm>
            <a:off x="5272366" y="4363941"/>
            <a:ext cx="182880" cy="182880"/>
          </a:xfrm>
          <a:prstGeom prst="ellipse">
            <a:avLst/>
          </a:prstGeom>
          <a:solidFill>
            <a:schemeClr val="accent3"/>
          </a:solidFill>
          <a:ln w="12700" cap="flat" cmpd="sng" algn="ctr">
            <a:noFill/>
            <a:prstDash val="solid"/>
            <a:round/>
            <a:headEnd type="none" w="med" len="med"/>
            <a:tailEnd type="none" w="med" len="med"/>
          </a:ln>
          <a:effectLst/>
        </p:spPr>
        <p:txBody>
          <a:bodyPr wrap="none" lIns="0" tIns="0" rIns="0" bIns="0" anchor="ctr"/>
          <a:lstStyle/>
          <a:p>
            <a:pPr>
              <a:defRPr/>
            </a:pPr>
            <a:endParaRPr lang="en-US" sz="1600" dirty="0"/>
          </a:p>
        </p:txBody>
      </p:sp>
      <p:sp>
        <p:nvSpPr>
          <p:cNvPr id="36" name="Oval 76"/>
          <p:cNvSpPr>
            <a:spLocks noChangeArrowheads="1"/>
          </p:cNvSpPr>
          <p:nvPr/>
        </p:nvSpPr>
        <p:spPr bwMode="auto">
          <a:xfrm>
            <a:off x="5272366" y="4603253"/>
            <a:ext cx="182880" cy="182880"/>
          </a:xfrm>
          <a:prstGeom prst="ellipse">
            <a:avLst/>
          </a:prstGeom>
          <a:solidFill>
            <a:schemeClr val="accent5"/>
          </a:solidFill>
          <a:ln w="12700" algn="ctr">
            <a:noFill/>
            <a:round/>
            <a:headEnd/>
            <a:tailEnd/>
          </a:ln>
        </p:spPr>
        <p:txBody>
          <a:bodyPr wrap="none" lIns="0" tIns="0" rIns="0" bIns="0" anchor="ctr"/>
          <a:lstStyle/>
          <a:p>
            <a:endParaRPr lang="en-US"/>
          </a:p>
        </p:txBody>
      </p:sp>
      <p:sp>
        <p:nvSpPr>
          <p:cNvPr id="37" name="Rectangle 36"/>
          <p:cNvSpPr/>
          <p:nvPr/>
        </p:nvSpPr>
        <p:spPr>
          <a:xfrm>
            <a:off x="1138698" y="5751330"/>
            <a:ext cx="4572000" cy="430887"/>
          </a:xfrm>
          <a:prstGeom prst="rect">
            <a:avLst/>
          </a:prstGeom>
        </p:spPr>
        <p:txBody>
          <a:bodyPr>
            <a:spAutoFit/>
          </a:bodyPr>
          <a:lstStyle/>
          <a:p>
            <a:pPr marL="228600" lvl="1" indent="-228600">
              <a:spcAft>
                <a:spcPct val="20000"/>
              </a:spcAft>
              <a:buClr>
                <a:srgbClr val="D9541E"/>
              </a:buClr>
              <a:buSzPct val="75000"/>
              <a:buFont typeface="+mj-lt"/>
              <a:buAutoNum type="arabicPeriod"/>
            </a:pPr>
            <a:r>
              <a:rPr lang="en-US" sz="1000" dirty="0" smtClean="0">
                <a:solidFill>
                  <a:srgbClr val="4D4D4D"/>
                </a:solidFill>
              </a:rPr>
              <a:t>Maximum of 75 VMs per site and per SRM instance</a:t>
            </a:r>
          </a:p>
          <a:p>
            <a:pPr marL="228600" lvl="1" indent="-228600">
              <a:spcAft>
                <a:spcPct val="20000"/>
              </a:spcAft>
              <a:buClr>
                <a:srgbClr val="D9541E"/>
              </a:buClr>
              <a:buSzPct val="75000"/>
              <a:buFont typeface="+mj-lt"/>
              <a:buAutoNum type="arabicPeriod"/>
            </a:pPr>
            <a:r>
              <a:rPr lang="en-US" sz="1000" dirty="0" smtClean="0">
                <a:solidFill>
                  <a:srgbClr val="4D4D4D"/>
                </a:solidFill>
              </a:rPr>
              <a:t>Subject to the product’s technical scalability limits</a:t>
            </a:r>
            <a:endParaRPr lang="en-US" sz="1000" dirty="0">
              <a:solidFill>
                <a:srgbClr val="4D4D4D"/>
              </a:solidFill>
            </a:endParaRPr>
          </a:p>
        </p:txBody>
      </p:sp>
      <p:sp>
        <p:nvSpPr>
          <p:cNvPr id="20" name="Oval 75"/>
          <p:cNvSpPr>
            <a:spLocks noChangeArrowheads="1"/>
          </p:cNvSpPr>
          <p:nvPr/>
        </p:nvSpPr>
        <p:spPr bwMode="auto">
          <a:xfrm>
            <a:off x="5272426" y="4876756"/>
            <a:ext cx="182880" cy="182880"/>
          </a:xfrm>
          <a:prstGeom prst="ellipse">
            <a:avLst/>
          </a:prstGeom>
          <a:solidFill>
            <a:schemeClr val="accent5"/>
          </a:solidFill>
          <a:ln w="12700" algn="ctr">
            <a:noFill/>
            <a:round/>
            <a:headEnd/>
            <a:tailEnd/>
          </a:ln>
        </p:spPr>
        <p:txBody>
          <a:bodyPr wrap="none" lIns="0" tIns="0" rIns="0" bIns="0" anchor="ctr"/>
          <a:lstStyle/>
          <a:p>
            <a:endParaRPr lang="en-US"/>
          </a:p>
        </p:txBody>
      </p:sp>
      <p:sp>
        <p:nvSpPr>
          <p:cNvPr id="21" name="Oval 77"/>
          <p:cNvSpPr>
            <a:spLocks noChangeArrowheads="1"/>
          </p:cNvSpPr>
          <p:nvPr/>
        </p:nvSpPr>
        <p:spPr bwMode="auto">
          <a:xfrm>
            <a:off x="5272426" y="5148263"/>
            <a:ext cx="182880" cy="182880"/>
          </a:xfrm>
          <a:prstGeom prst="ellipse">
            <a:avLst/>
          </a:prstGeom>
          <a:solidFill>
            <a:schemeClr val="accent5"/>
          </a:solidFill>
          <a:ln w="12700" algn="ctr">
            <a:noFill/>
            <a:round/>
            <a:headEnd/>
            <a:tailEnd/>
          </a:ln>
        </p:spPr>
        <p:txBody>
          <a:bodyPr wrap="none" lIns="0" tIns="0" rIns="0" bIns="0" anchor="ctr"/>
          <a:lstStyle/>
          <a:p>
            <a:endParaRPr lang="en-US"/>
          </a:p>
        </p:txBody>
      </p:sp>
    </p:spTree>
    <p:extLst>
      <p:ext uri="{BB962C8B-B14F-4D97-AF65-F5344CB8AC3E}">
        <p14:creationId xmlns:p14="http://schemas.microsoft.com/office/powerpoint/2010/main" val="180487580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ounded Rectangle 33838"/>
          <p:cNvSpPr>
            <a:spLocks noChangeArrowheads="1"/>
          </p:cNvSpPr>
          <p:nvPr/>
        </p:nvSpPr>
        <p:spPr bwMode="auto">
          <a:xfrm>
            <a:off x="523708" y="1351271"/>
            <a:ext cx="2943392" cy="4147829"/>
          </a:xfrm>
          <a:prstGeom prst="roundRect">
            <a:avLst>
              <a:gd name="adj" fmla="val 3606"/>
            </a:avLst>
          </a:prstGeom>
          <a:noFill/>
          <a:ln w="9525" algn="ctr">
            <a:solidFill>
              <a:srgbClr val="9B9B9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endParaRPr>
          </a:p>
        </p:txBody>
      </p:sp>
      <p:sp>
        <p:nvSpPr>
          <p:cNvPr id="97" name="Rounded Rectangle 33838"/>
          <p:cNvSpPr>
            <a:spLocks noChangeArrowheads="1"/>
          </p:cNvSpPr>
          <p:nvPr/>
        </p:nvSpPr>
        <p:spPr bwMode="auto">
          <a:xfrm>
            <a:off x="5375108" y="1351271"/>
            <a:ext cx="2943392" cy="4147829"/>
          </a:xfrm>
          <a:prstGeom prst="roundRect">
            <a:avLst>
              <a:gd name="adj" fmla="val 3606"/>
            </a:avLst>
          </a:prstGeom>
          <a:noFill/>
          <a:ln w="9525" algn="ctr">
            <a:solidFill>
              <a:srgbClr val="9B9B9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endParaRPr>
          </a:p>
        </p:txBody>
      </p:sp>
      <p:sp>
        <p:nvSpPr>
          <p:cNvPr id="59" name="AutoShape 19"/>
          <p:cNvSpPr>
            <a:spLocks noChangeArrowheads="1"/>
          </p:cNvSpPr>
          <p:nvPr/>
        </p:nvSpPr>
        <p:spPr bwMode="auto">
          <a:xfrm>
            <a:off x="3126659" y="3263097"/>
            <a:ext cx="2402598" cy="540385"/>
          </a:xfrm>
          <a:prstGeom prst="rightArrow">
            <a:avLst/>
          </a:prstGeom>
          <a:gradFill flip="none" rotWithShape="1">
            <a:gsLst>
              <a:gs pos="40000">
                <a:schemeClr val="tx2">
                  <a:lumMod val="40000"/>
                  <a:lumOff val="60000"/>
                </a:schemeClr>
              </a:gs>
              <a:gs pos="100000">
                <a:schemeClr val="bg1"/>
              </a:gs>
            </a:gsLst>
            <a:lin ang="10800000" scaled="1"/>
            <a:tileRect/>
          </a:gradFill>
          <a:ln w="9525" algn="ctr">
            <a:noFill/>
            <a:miter lim="800000"/>
            <a:headEnd/>
            <a:tailEnd/>
          </a:ln>
        </p:spPr>
        <p:txBody>
          <a:bodyPr wrap="none" lIns="0" tIns="0" rIns="0" bIns="0" anchor="ctr"/>
          <a:lstStyle/>
          <a:p>
            <a:pPr>
              <a:defRPr/>
            </a:pPr>
            <a:endParaRPr lang="en-US">
              <a:latin typeface="Arial" charset="0"/>
            </a:endParaRPr>
          </a:p>
        </p:txBody>
      </p:sp>
      <p:sp>
        <p:nvSpPr>
          <p:cNvPr id="146499" name="AutoShape 19"/>
          <p:cNvSpPr>
            <a:spLocks noChangeArrowheads="1"/>
          </p:cNvSpPr>
          <p:nvPr/>
        </p:nvSpPr>
        <p:spPr bwMode="auto">
          <a:xfrm>
            <a:off x="3156155" y="4500585"/>
            <a:ext cx="2401677" cy="540385"/>
          </a:xfrm>
          <a:prstGeom prst="rightArrow">
            <a:avLst/>
          </a:prstGeom>
          <a:gradFill flip="none" rotWithShape="1">
            <a:gsLst>
              <a:gs pos="40000">
                <a:schemeClr val="tx2">
                  <a:lumMod val="40000"/>
                  <a:lumOff val="60000"/>
                </a:schemeClr>
              </a:gs>
              <a:gs pos="100000">
                <a:schemeClr val="bg1"/>
              </a:gs>
            </a:gsLst>
            <a:lin ang="10800000" scaled="1"/>
            <a:tileRect/>
          </a:gradFill>
          <a:ln w="9525" algn="ctr">
            <a:noFill/>
            <a:miter lim="800000"/>
            <a:headEnd/>
            <a:tailEnd/>
          </a:ln>
        </p:spPr>
        <p:txBody>
          <a:bodyPr wrap="none" lIns="0" tIns="0" rIns="0" bIns="0" anchor="ctr"/>
          <a:lstStyle/>
          <a:p>
            <a:pPr>
              <a:defRPr/>
            </a:pPr>
            <a:endParaRPr lang="en-US">
              <a:latin typeface="Arial" charset="0"/>
            </a:endParaRPr>
          </a:p>
        </p:txBody>
      </p:sp>
      <p:sp>
        <p:nvSpPr>
          <p:cNvPr id="154628" name="Rectangle 5"/>
          <p:cNvSpPr>
            <a:spLocks noGrp="1" noChangeArrowheads="1"/>
          </p:cNvSpPr>
          <p:nvPr>
            <p:ph type="title"/>
          </p:nvPr>
        </p:nvSpPr>
        <p:spPr/>
        <p:txBody>
          <a:bodyPr/>
          <a:lstStyle/>
          <a:p>
            <a:r>
              <a:rPr lang="en-US" smtClean="0"/>
              <a:t>Key Components Of SRM 5</a:t>
            </a:r>
          </a:p>
        </p:txBody>
      </p:sp>
      <p:sp>
        <p:nvSpPr>
          <p:cNvPr id="17429" name="AutoShape 15"/>
          <p:cNvSpPr>
            <a:spLocks noChangeArrowheads="1"/>
          </p:cNvSpPr>
          <p:nvPr/>
        </p:nvSpPr>
        <p:spPr bwMode="auto">
          <a:xfrm flipV="1">
            <a:off x="642853" y="1944202"/>
            <a:ext cx="1544638" cy="547687"/>
          </a:xfrm>
          <a:prstGeom prst="roundRect">
            <a:avLst>
              <a:gd name="adj" fmla="val 16667"/>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algn="ctr">
            <a:noFill/>
            <a:round/>
            <a:headEnd/>
            <a:tailEnd/>
          </a:ln>
        </p:spPr>
        <p:txBody>
          <a:bodyPr rot="10800000" wrap="none" anchor="ctr"/>
          <a:lstStyle/>
          <a:p>
            <a:pPr algn="ctr">
              <a:lnSpc>
                <a:spcPct val="87000"/>
              </a:lnSpc>
              <a:buClr>
                <a:srgbClr val="4D4D4D"/>
              </a:buClr>
              <a:buSzPct val="80000"/>
              <a:defRPr/>
            </a:pPr>
            <a:r>
              <a:rPr lang="en-US" sz="1200" b="1" dirty="0" err="1">
                <a:solidFill>
                  <a:srgbClr val="FFFFFF"/>
                </a:solidFill>
                <a:latin typeface="Arial" charset="0"/>
                <a:ea typeface="ＭＳ Ｐゴシック" charset="-128"/>
                <a:cs typeface="Arial" charset="0"/>
              </a:rPr>
              <a:t>vCenter</a:t>
            </a:r>
            <a:r>
              <a:rPr lang="en-US" sz="1200" b="1" dirty="0">
                <a:solidFill>
                  <a:srgbClr val="FFFFFF"/>
                </a:solidFill>
                <a:latin typeface="Arial" charset="0"/>
                <a:ea typeface="ＭＳ Ｐゴシック" charset="-128"/>
                <a:cs typeface="Arial" charset="0"/>
              </a:rPr>
              <a:t> Server</a:t>
            </a:r>
          </a:p>
        </p:txBody>
      </p:sp>
      <p:sp>
        <p:nvSpPr>
          <p:cNvPr id="817168" name="AutoShape 16"/>
          <p:cNvSpPr>
            <a:spLocks noChangeArrowheads="1"/>
          </p:cNvSpPr>
          <p:nvPr/>
        </p:nvSpPr>
        <p:spPr bwMode="auto">
          <a:xfrm flipV="1">
            <a:off x="2187491" y="1944202"/>
            <a:ext cx="1135062" cy="547687"/>
          </a:xfrm>
          <a:prstGeom prst="roundRect">
            <a:avLst>
              <a:gd name="adj" fmla="val 16667"/>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a:ln w="28575" algn="ctr">
            <a:solidFill>
              <a:schemeClr val="accent5">
                <a:lumMod val="75000"/>
              </a:schemeClr>
            </a:solidFill>
            <a:round/>
            <a:headEnd/>
            <a:tailEnd/>
          </a:ln>
        </p:spPr>
        <p:txBody>
          <a:bodyPr rot="10800000" anchor="ctr"/>
          <a:lstStyle/>
          <a:p>
            <a:pPr algn="ctr">
              <a:lnSpc>
                <a:spcPct val="80000"/>
              </a:lnSpc>
              <a:buClr>
                <a:srgbClr val="4D4D4D"/>
              </a:buClr>
              <a:buSzPct val="80000"/>
              <a:defRPr/>
            </a:pPr>
            <a:r>
              <a:rPr lang="en-US" sz="1200" b="1" dirty="0">
                <a:solidFill>
                  <a:srgbClr val="FFFFFF"/>
                </a:solidFill>
                <a:latin typeface="Arial" charset="0"/>
                <a:ea typeface="ＭＳ Ｐゴシック" pitchFamily="34" charset="-128"/>
              </a:rPr>
              <a:t>Site Recovery Manager</a:t>
            </a:r>
          </a:p>
        </p:txBody>
      </p:sp>
      <p:sp>
        <p:nvSpPr>
          <p:cNvPr id="50" name="Rectangle 5"/>
          <p:cNvSpPr txBox="1">
            <a:spLocks noChangeArrowheads="1"/>
          </p:cNvSpPr>
          <p:nvPr/>
        </p:nvSpPr>
        <p:spPr bwMode="auto">
          <a:xfrm>
            <a:off x="499598" y="1460517"/>
            <a:ext cx="2987675" cy="334650"/>
          </a:xfrm>
          <a:prstGeom prst="rect">
            <a:avLst/>
          </a:prstGeom>
          <a:noFill/>
          <a:ln w="9525">
            <a:noFill/>
            <a:miter lim="800000"/>
            <a:headEnd/>
            <a:tailEnd/>
          </a:ln>
        </p:spPr>
        <p:txBody>
          <a:bodyPr lIns="0" tIns="0" rIns="0" bIns="0"/>
          <a:lstStyle/>
          <a:p>
            <a:pPr algn="ctr">
              <a:spcBef>
                <a:spcPts val="200"/>
              </a:spcBef>
              <a:spcAft>
                <a:spcPts val="0"/>
              </a:spcAft>
              <a:defRPr/>
            </a:pPr>
            <a:r>
              <a:rPr lang="en-US" sz="1600" b="1" dirty="0" smtClean="0">
                <a:solidFill>
                  <a:srgbClr val="003D79"/>
                </a:solidFill>
                <a:latin typeface="Arial" charset="0"/>
                <a:ea typeface="ＭＳ Ｐゴシック" pitchFamily="34" charset="-128"/>
              </a:rPr>
              <a:t>Protected Site</a:t>
            </a:r>
            <a:endParaRPr lang="en-US" sz="1600" b="1" dirty="0">
              <a:solidFill>
                <a:srgbClr val="003D79"/>
              </a:solidFill>
              <a:latin typeface="Arial" charset="0"/>
              <a:ea typeface="ＭＳ Ｐゴシック" pitchFamily="34" charset="-128"/>
            </a:endParaRPr>
          </a:p>
        </p:txBody>
      </p:sp>
      <p:pic>
        <p:nvPicPr>
          <p:cNvPr id="154656" name="Picture 64" descr="ICON_VirtTriangle_flat_Q40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141" y="3744681"/>
            <a:ext cx="1374775"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57" name="Picture 66" descr="ICON_VirtTriangle_flat_Q40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9366" y="3744681"/>
            <a:ext cx="13922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58" name="Picture 8" descr="ICON_Server_flat_Q408.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316" y="4039956"/>
            <a:ext cx="804862"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59" name="Picture 8" descr="ICON_Server_flat_Q408.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491" y="4236806"/>
            <a:ext cx="80645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60" name="Picture 8" descr="ICON_Server_flat_Q408.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2566" y="4047893"/>
            <a:ext cx="804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61" name="Picture 8" descr="ICON_Server_flat_Q408.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7803" y="4244743"/>
            <a:ext cx="80645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6"/>
          <p:cNvGrpSpPr>
            <a:grpSpLocks/>
          </p:cNvGrpSpPr>
          <p:nvPr/>
        </p:nvGrpSpPr>
        <p:grpSpPr bwMode="auto">
          <a:xfrm>
            <a:off x="739691" y="2622064"/>
            <a:ext cx="2451100" cy="519113"/>
            <a:chOff x="506413" y="2590800"/>
            <a:chExt cx="1468292" cy="356750"/>
          </a:xfrm>
        </p:grpSpPr>
        <p:pic>
          <p:nvPicPr>
            <p:cNvPr id="154669" name="Picture 17" descr="ICON_VM_basic_flat_R2_Q408.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413" y="2590800"/>
              <a:ext cx="356750" cy="3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70" name="Picture 17" descr="ICON_VM_basic_flat_R2_Q408.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6927" y="2590800"/>
              <a:ext cx="356750" cy="3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71" name="Picture 17" descr="ICON_VM_basic_flat_R2_Q408.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7441" y="2590800"/>
              <a:ext cx="356750" cy="3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72" name="Picture 17" descr="ICON_VM_basic_flat_R2_Q408.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7955" y="2590800"/>
              <a:ext cx="356750" cy="3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 name="Rectangle 5"/>
          <p:cNvSpPr txBox="1">
            <a:spLocks noChangeArrowheads="1"/>
          </p:cNvSpPr>
          <p:nvPr/>
        </p:nvSpPr>
        <p:spPr bwMode="auto">
          <a:xfrm>
            <a:off x="5424278" y="1481149"/>
            <a:ext cx="2987675" cy="334650"/>
          </a:xfrm>
          <a:prstGeom prst="rect">
            <a:avLst/>
          </a:prstGeom>
          <a:noFill/>
          <a:ln w="9525">
            <a:noFill/>
            <a:miter lim="800000"/>
            <a:headEnd/>
            <a:tailEnd/>
          </a:ln>
        </p:spPr>
        <p:txBody>
          <a:bodyPr lIns="0" tIns="0" rIns="0" bIns="0"/>
          <a:lstStyle/>
          <a:p>
            <a:pPr algn="ctr">
              <a:spcBef>
                <a:spcPts val="200"/>
              </a:spcBef>
              <a:spcAft>
                <a:spcPts val="0"/>
              </a:spcAft>
              <a:defRPr/>
            </a:pPr>
            <a:r>
              <a:rPr lang="en-US" sz="1600" b="1" dirty="0" smtClean="0">
                <a:solidFill>
                  <a:srgbClr val="003D79"/>
                </a:solidFill>
                <a:latin typeface="Arial" charset="0"/>
                <a:ea typeface="ＭＳ Ｐゴシック" pitchFamily="34" charset="-128"/>
              </a:rPr>
              <a:t>Recovery Site</a:t>
            </a:r>
            <a:endParaRPr lang="en-US" sz="1600" b="1" dirty="0">
              <a:solidFill>
                <a:srgbClr val="003D79"/>
              </a:solidFill>
              <a:latin typeface="Arial" charset="0"/>
              <a:ea typeface="ＭＳ Ｐゴシック" pitchFamily="34" charset="-128"/>
            </a:endParaRPr>
          </a:p>
        </p:txBody>
      </p:sp>
      <p:grpSp>
        <p:nvGrpSpPr>
          <p:cNvPr id="3" name="Group 94"/>
          <p:cNvGrpSpPr/>
          <p:nvPr/>
        </p:nvGrpSpPr>
        <p:grpSpPr>
          <a:xfrm>
            <a:off x="5516733" y="1939434"/>
            <a:ext cx="2698750" cy="3365627"/>
            <a:chOff x="5516733" y="1939434"/>
            <a:chExt cx="2698750" cy="3365627"/>
          </a:xfrm>
        </p:grpSpPr>
        <p:sp>
          <p:nvSpPr>
            <p:cNvPr id="44" name="Rounded Rectangle 33794"/>
            <p:cNvSpPr>
              <a:spLocks noChangeArrowheads="1"/>
            </p:cNvSpPr>
            <p:nvPr/>
          </p:nvSpPr>
          <p:spPr bwMode="auto">
            <a:xfrm>
              <a:off x="5542133" y="4519248"/>
              <a:ext cx="2638425" cy="785813"/>
            </a:xfrm>
            <a:prstGeom prst="roundRect">
              <a:avLst>
                <a:gd name="adj" fmla="val 5750"/>
              </a:avLst>
            </a:prstGeom>
            <a:gradFill rotWithShape="1">
              <a:gsLst>
                <a:gs pos="0">
                  <a:schemeClr val="bg1"/>
                </a:gs>
                <a:gs pos="100000">
                  <a:srgbClr val="D1D1D1"/>
                </a:gs>
              </a:gsLst>
              <a:lin ang="5400000" scaled="1"/>
            </a:gradFill>
            <a:ln w="28575" algn="ctr">
              <a:solidFill>
                <a:srgbClr val="FF9933"/>
              </a:solidFill>
              <a:round/>
              <a:headEnd/>
              <a:tailEnd/>
            </a:ln>
          </p:spPr>
          <p:txBody>
            <a:bodyPr wrap="none"/>
            <a:lstStyle/>
            <a:p>
              <a:pPr algn="ctr">
                <a:lnSpc>
                  <a:spcPct val="87000"/>
                </a:lnSpc>
                <a:buClr>
                  <a:srgbClr val="4D4D4D"/>
                </a:buClr>
                <a:buSzPct val="80000"/>
              </a:pPr>
              <a:r>
                <a:rPr lang="en-US" sz="1200" b="1" dirty="0">
                  <a:solidFill>
                    <a:srgbClr val="333333"/>
                  </a:solidFill>
                </a:rPr>
                <a:t>Storage</a:t>
              </a:r>
            </a:p>
          </p:txBody>
        </p:sp>
        <p:sp>
          <p:nvSpPr>
            <p:cNvPr id="45" name="AutoShape 15"/>
            <p:cNvSpPr>
              <a:spLocks noChangeArrowheads="1"/>
            </p:cNvSpPr>
            <p:nvPr/>
          </p:nvSpPr>
          <p:spPr bwMode="auto">
            <a:xfrm flipV="1">
              <a:off x="5516733" y="1939434"/>
              <a:ext cx="1544638" cy="547687"/>
            </a:xfrm>
            <a:prstGeom prst="roundRect">
              <a:avLst>
                <a:gd name="adj" fmla="val 16667"/>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algn="ctr">
              <a:noFill/>
              <a:round/>
              <a:headEnd/>
              <a:tailEnd/>
            </a:ln>
          </p:spPr>
          <p:txBody>
            <a:bodyPr rot="10800000" wrap="none" anchor="ctr"/>
            <a:lstStyle/>
            <a:p>
              <a:pPr algn="ctr">
                <a:lnSpc>
                  <a:spcPct val="87000"/>
                </a:lnSpc>
                <a:buClr>
                  <a:srgbClr val="4D4D4D"/>
                </a:buClr>
                <a:buSzPct val="80000"/>
                <a:defRPr/>
              </a:pPr>
              <a:r>
                <a:rPr lang="en-US" sz="1200" b="1" dirty="0" err="1">
                  <a:solidFill>
                    <a:srgbClr val="FFFFFF"/>
                  </a:solidFill>
                  <a:latin typeface="Arial" charset="0"/>
                  <a:ea typeface="ＭＳ Ｐゴシック" charset="-128"/>
                  <a:cs typeface="Arial" charset="0"/>
                </a:rPr>
                <a:t>vCenter</a:t>
              </a:r>
              <a:r>
                <a:rPr lang="en-US" sz="1200" b="1" dirty="0">
                  <a:solidFill>
                    <a:srgbClr val="FFFFFF"/>
                  </a:solidFill>
                  <a:latin typeface="Arial" charset="0"/>
                  <a:ea typeface="ＭＳ Ｐゴシック" charset="-128"/>
                  <a:cs typeface="Arial" charset="0"/>
                </a:rPr>
                <a:t> Server</a:t>
              </a:r>
            </a:p>
          </p:txBody>
        </p:sp>
        <p:sp>
          <p:nvSpPr>
            <p:cNvPr id="46" name="AutoShape 16"/>
            <p:cNvSpPr>
              <a:spLocks noChangeArrowheads="1"/>
            </p:cNvSpPr>
            <p:nvPr/>
          </p:nvSpPr>
          <p:spPr bwMode="auto">
            <a:xfrm flipV="1">
              <a:off x="7061371" y="1939434"/>
              <a:ext cx="1135062" cy="547687"/>
            </a:xfrm>
            <a:prstGeom prst="roundRect">
              <a:avLst>
                <a:gd name="adj" fmla="val 16667"/>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a:ln w="28575" algn="ctr">
              <a:solidFill>
                <a:schemeClr val="accent5">
                  <a:lumMod val="75000"/>
                </a:schemeClr>
              </a:solidFill>
              <a:round/>
              <a:headEnd/>
              <a:tailEnd/>
            </a:ln>
          </p:spPr>
          <p:txBody>
            <a:bodyPr rot="10800000" anchor="ctr"/>
            <a:lstStyle/>
            <a:p>
              <a:pPr algn="ctr">
                <a:lnSpc>
                  <a:spcPct val="80000"/>
                </a:lnSpc>
                <a:buClr>
                  <a:srgbClr val="4D4D4D"/>
                </a:buClr>
                <a:buSzPct val="80000"/>
                <a:defRPr/>
              </a:pPr>
              <a:r>
                <a:rPr lang="en-US" sz="1200" b="1" dirty="0">
                  <a:solidFill>
                    <a:srgbClr val="FFFFFF"/>
                  </a:solidFill>
                  <a:latin typeface="Arial" charset="0"/>
                  <a:ea typeface="ＭＳ Ｐゴシック" pitchFamily="34" charset="-128"/>
                </a:rPr>
                <a:t>Site Recovery Manager</a:t>
              </a:r>
            </a:p>
          </p:txBody>
        </p:sp>
        <p:pic>
          <p:nvPicPr>
            <p:cNvPr id="47" name="Picture 13" descr="ICON_Storage_1up_Q308.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59621" y="4849448"/>
              <a:ext cx="29051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3" descr="ICON_Storage_1up_Q308.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1096" y="4849448"/>
              <a:ext cx="2921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3" descr="ICON_Storage_1up_Q308.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4158" y="4849448"/>
              <a:ext cx="29051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3" descr="ICON_Storage_1up_Q308.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7221" y="4849448"/>
              <a:ext cx="29051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3" descr="ICON_Storage_1up_Q308.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48696" y="4849448"/>
              <a:ext cx="2921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13" descr="ICON_Storage_1up_Q308.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1758" y="4849448"/>
              <a:ext cx="29051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64" descr="ICON_VirtTriangle_flat_Q40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1021" y="3739913"/>
              <a:ext cx="1374775"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66" descr="ICON_VirtTriangle_flat_Q40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3246" y="3739913"/>
              <a:ext cx="13922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8" descr="ICON_Server_flat_Q408.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8196" y="4035188"/>
              <a:ext cx="804862"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8" descr="ICON_Server_flat_Q408.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371" y="4232038"/>
              <a:ext cx="80645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8" descr="ICON_Server_flat_Q408.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6446" y="4043125"/>
              <a:ext cx="804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8" descr="ICON_Server_flat_Q408.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1683" y="4239975"/>
              <a:ext cx="80645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Rounded Rectangle 65"/>
            <p:cNvSpPr/>
            <p:nvPr/>
          </p:nvSpPr>
          <p:spPr bwMode="auto">
            <a:xfrm>
              <a:off x="5545888" y="3318419"/>
              <a:ext cx="2645665" cy="395967"/>
            </a:xfrm>
            <a:prstGeom prst="roundRect">
              <a:avLst/>
            </a:prstGeom>
            <a:gradFill>
              <a:gsLst>
                <a:gs pos="0">
                  <a:srgbClr val="2F97D9"/>
                </a:gs>
                <a:gs pos="100000">
                  <a:srgbClr val="8FD1F0"/>
                </a:gs>
              </a:gsLst>
            </a:gradFill>
            <a:ln w="25400">
              <a:solidFill>
                <a:schemeClr val="accent5">
                  <a:lumMod val="75000"/>
                </a:schemeClr>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200" b="1" dirty="0">
                  <a:solidFill>
                    <a:srgbClr val="FFFFFF"/>
                  </a:solidFill>
                </a:rPr>
                <a:t>vSphere</a:t>
              </a:r>
            </a:p>
          </p:txBody>
        </p:sp>
        <p:grpSp>
          <p:nvGrpSpPr>
            <p:cNvPr id="4" name="Group 76"/>
            <p:cNvGrpSpPr>
              <a:grpSpLocks/>
            </p:cNvGrpSpPr>
            <p:nvPr/>
          </p:nvGrpSpPr>
          <p:grpSpPr bwMode="auto">
            <a:xfrm>
              <a:off x="5613571" y="2617296"/>
              <a:ext cx="2451100" cy="519113"/>
              <a:chOff x="506413" y="2590800"/>
              <a:chExt cx="1468292" cy="356750"/>
            </a:xfrm>
          </p:grpSpPr>
          <p:pic>
            <p:nvPicPr>
              <p:cNvPr id="68" name="Picture 17" descr="ICON_VM_basic_flat_R2_Q408.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413" y="2590800"/>
                <a:ext cx="356750" cy="3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17" descr="ICON_VM_basic_flat_R2_Q408.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6927" y="2590800"/>
                <a:ext cx="356750" cy="3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17" descr="ICON_VM_basic_flat_R2_Q408.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7441" y="2590800"/>
                <a:ext cx="356750" cy="3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17" descr="ICON_VM_basic_flat_R2_Q408.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7955" y="2590800"/>
                <a:ext cx="356750" cy="3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73" name="AutoShape 19"/>
          <p:cNvSpPr>
            <a:spLocks noChangeArrowheads="1"/>
          </p:cNvSpPr>
          <p:nvPr/>
        </p:nvSpPr>
        <p:spPr bwMode="auto">
          <a:xfrm>
            <a:off x="3185652" y="3258329"/>
            <a:ext cx="914399" cy="540385"/>
          </a:xfrm>
          <a:prstGeom prst="rightArrow">
            <a:avLst/>
          </a:prstGeom>
          <a:gradFill flip="none" rotWithShape="1">
            <a:gsLst>
              <a:gs pos="40000">
                <a:schemeClr val="tx2">
                  <a:lumMod val="40000"/>
                  <a:lumOff val="60000"/>
                </a:schemeClr>
              </a:gs>
              <a:gs pos="100000">
                <a:schemeClr val="bg1"/>
              </a:gs>
            </a:gsLst>
            <a:lin ang="10800000" scaled="1"/>
            <a:tileRect/>
          </a:gradFill>
          <a:ln w="9525" algn="ctr">
            <a:noFill/>
            <a:miter lim="800000"/>
            <a:headEnd/>
            <a:tailEnd/>
          </a:ln>
        </p:spPr>
        <p:txBody>
          <a:bodyPr wrap="none" lIns="0" tIns="0" rIns="0" bIns="0" anchor="ctr"/>
          <a:lstStyle/>
          <a:p>
            <a:pPr>
              <a:defRPr/>
            </a:pPr>
            <a:endParaRPr lang="en-US">
              <a:latin typeface="Arial" charset="0"/>
            </a:endParaRPr>
          </a:p>
        </p:txBody>
      </p:sp>
      <p:sp>
        <p:nvSpPr>
          <p:cNvPr id="74" name="AutoShape 19"/>
          <p:cNvSpPr>
            <a:spLocks noChangeArrowheads="1"/>
          </p:cNvSpPr>
          <p:nvPr/>
        </p:nvSpPr>
        <p:spPr bwMode="auto">
          <a:xfrm>
            <a:off x="3126658" y="4495817"/>
            <a:ext cx="1002891" cy="540385"/>
          </a:xfrm>
          <a:prstGeom prst="rightArrow">
            <a:avLst/>
          </a:prstGeom>
          <a:gradFill flip="none" rotWithShape="1">
            <a:gsLst>
              <a:gs pos="40000">
                <a:schemeClr val="tx2">
                  <a:lumMod val="40000"/>
                  <a:lumOff val="60000"/>
                </a:schemeClr>
              </a:gs>
              <a:gs pos="100000">
                <a:schemeClr val="bg1"/>
              </a:gs>
            </a:gsLst>
            <a:lin ang="10800000" scaled="1"/>
            <a:tileRect/>
          </a:gradFill>
          <a:ln w="9525" algn="ctr">
            <a:noFill/>
            <a:miter lim="800000"/>
            <a:headEnd/>
            <a:tailEnd/>
          </a:ln>
        </p:spPr>
        <p:txBody>
          <a:bodyPr wrap="none" lIns="0" tIns="0" rIns="0" bIns="0" anchor="ctr"/>
          <a:lstStyle/>
          <a:p>
            <a:pPr>
              <a:defRPr/>
            </a:pPr>
            <a:endParaRPr lang="en-US">
              <a:latin typeface="Arial" charset="0"/>
            </a:endParaRPr>
          </a:p>
        </p:txBody>
      </p:sp>
      <p:sp>
        <p:nvSpPr>
          <p:cNvPr id="72" name="Rounded Rectangle 71"/>
          <p:cNvSpPr/>
          <p:nvPr/>
        </p:nvSpPr>
        <p:spPr bwMode="auto">
          <a:xfrm>
            <a:off x="672008" y="3323187"/>
            <a:ext cx="2645665" cy="395967"/>
          </a:xfrm>
          <a:prstGeom prst="roundRect">
            <a:avLst/>
          </a:prstGeom>
          <a:gradFill>
            <a:gsLst>
              <a:gs pos="0">
                <a:srgbClr val="2F97D9"/>
              </a:gs>
              <a:gs pos="100000">
                <a:srgbClr val="8FD1F0"/>
              </a:gs>
            </a:gsLst>
          </a:gradFill>
          <a:ln w="25400">
            <a:solidFill>
              <a:schemeClr val="accent5">
                <a:lumMod val="75000"/>
              </a:schemeClr>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200" b="1" dirty="0">
                <a:solidFill>
                  <a:srgbClr val="FFFFFF"/>
                </a:solidFill>
              </a:rPr>
              <a:t>vSphere</a:t>
            </a:r>
          </a:p>
        </p:txBody>
      </p:sp>
      <p:sp>
        <p:nvSpPr>
          <p:cNvPr id="154629" name="Rounded Rectangle 33794"/>
          <p:cNvSpPr>
            <a:spLocks noChangeArrowheads="1"/>
          </p:cNvSpPr>
          <p:nvPr/>
        </p:nvSpPr>
        <p:spPr bwMode="auto">
          <a:xfrm>
            <a:off x="668253" y="4524016"/>
            <a:ext cx="2638425" cy="785813"/>
          </a:xfrm>
          <a:prstGeom prst="roundRect">
            <a:avLst>
              <a:gd name="adj" fmla="val 5750"/>
            </a:avLst>
          </a:prstGeom>
          <a:gradFill rotWithShape="1">
            <a:gsLst>
              <a:gs pos="0">
                <a:schemeClr val="bg1"/>
              </a:gs>
              <a:gs pos="100000">
                <a:srgbClr val="D1D1D1"/>
              </a:gs>
            </a:gsLst>
            <a:lin ang="5400000" scaled="1"/>
          </a:gradFill>
          <a:ln w="28575" algn="ctr">
            <a:solidFill>
              <a:srgbClr val="FF9933"/>
            </a:solidFill>
            <a:round/>
            <a:headEnd/>
            <a:tailEnd/>
          </a:ln>
        </p:spPr>
        <p:txBody>
          <a:bodyPr wrap="none"/>
          <a:lstStyle/>
          <a:p>
            <a:pPr algn="ctr">
              <a:lnSpc>
                <a:spcPct val="87000"/>
              </a:lnSpc>
              <a:buClr>
                <a:srgbClr val="4D4D4D"/>
              </a:buClr>
              <a:buSzPct val="80000"/>
            </a:pPr>
            <a:r>
              <a:rPr lang="en-US" sz="1200" b="1" dirty="0">
                <a:solidFill>
                  <a:srgbClr val="333333"/>
                </a:solidFill>
              </a:rPr>
              <a:t>Storage</a:t>
            </a:r>
          </a:p>
        </p:txBody>
      </p:sp>
      <p:pic>
        <p:nvPicPr>
          <p:cNvPr id="154632" name="Picture 13" descr="ICON_Storage_1up_Q308.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5741" y="4854216"/>
            <a:ext cx="29051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3" name="Picture 13" descr="ICON_Storage_1up_Q308.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7216" y="4854216"/>
            <a:ext cx="2921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4" name="Picture 13" descr="ICON_Storage_1up_Q308.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30278" y="4854216"/>
            <a:ext cx="29051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5" name="Picture 13" descr="ICON_Storage_1up_Q308.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03341" y="4854216"/>
            <a:ext cx="29051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6" name="Picture 13" descr="ICON_Storage_1up_Q308.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74816" y="4854216"/>
            <a:ext cx="2921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7" name="Picture 13" descr="ICON_Storage_1up_Q308.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7878" y="4854216"/>
            <a:ext cx="29051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93"/>
          <p:cNvGrpSpPr/>
          <p:nvPr/>
        </p:nvGrpSpPr>
        <p:grpSpPr>
          <a:xfrm>
            <a:off x="4121305" y="3170903"/>
            <a:ext cx="4864607" cy="2923418"/>
            <a:chOff x="8722681" y="3170903"/>
            <a:chExt cx="4864607" cy="2923418"/>
          </a:xfrm>
        </p:grpSpPr>
        <p:pic>
          <p:nvPicPr>
            <p:cNvPr id="75" name="Picture 35"/>
            <p:cNvPicPr>
              <a:picLocks noChangeAspect="1" noChangeArrowheads="1"/>
            </p:cNvPicPr>
            <p:nvPr/>
          </p:nvPicPr>
          <p:blipFill>
            <a:blip r:embed="rId8" cstate="print">
              <a:extLst>
                <a:ext uri="{28A0092B-C50C-407E-A947-70E740481C1C}">
                  <a14:useLocalDpi xmlns:a14="http://schemas.microsoft.com/office/drawing/2010/main" val="0"/>
                </a:ext>
              </a:extLst>
            </a:blip>
            <a:srcRect t="24008" r="43982" b="27975"/>
            <a:stretch>
              <a:fillRect/>
            </a:stretch>
          </p:blipFill>
          <p:spPr bwMode="auto">
            <a:xfrm>
              <a:off x="11660952" y="4994424"/>
              <a:ext cx="1524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6" name="Picture 3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17814" y="5016649"/>
              <a:ext cx="665163"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38" descr="Prf_Sig_Sm_2c"/>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152952" y="5003949"/>
              <a:ext cx="5111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39" descr="IBM">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gray">
            <a:xfrm>
              <a:off x="11379964" y="5399236"/>
              <a:ext cx="474663"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4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757414" y="5350024"/>
              <a:ext cx="9953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4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149652" y="5046811"/>
              <a:ext cx="9906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1" name="Picture 16" descr="3par"/>
            <p:cNvPicPr preferRelativeResize="0">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t="32001" b="36000"/>
            <a:stretch>
              <a:fillRect/>
            </a:stretch>
          </p:blipFill>
          <p:spPr bwMode="auto">
            <a:xfrm>
              <a:off x="8784402" y="4986486"/>
              <a:ext cx="6858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76"/>
            <p:cNvPicPr preferRelativeResize="0">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67464" y="4962674"/>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77"/>
            <p:cNvPicPr preferRelativeResize="0">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t="24001" b="28000"/>
            <a:stretch>
              <a:fillRect/>
            </a:stretch>
          </p:blipFill>
          <p:spPr bwMode="auto">
            <a:xfrm>
              <a:off x="12389614" y="5292874"/>
              <a:ext cx="8382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59" descr="fujitsu-smwbr"/>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05152" y="5269061"/>
              <a:ext cx="7334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20"/>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579864" y="5391299"/>
              <a:ext cx="6651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56" descr="netapp_logo"/>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2084814" y="5294461"/>
              <a:ext cx="34766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Rectangle 5"/>
            <p:cNvSpPr txBox="1">
              <a:spLocks noChangeArrowheads="1"/>
            </p:cNvSpPr>
            <p:nvPr/>
          </p:nvSpPr>
          <p:spPr bwMode="auto">
            <a:xfrm>
              <a:off x="8771449" y="3174737"/>
              <a:ext cx="4779264" cy="401637"/>
            </a:xfrm>
            <a:prstGeom prst="rect">
              <a:avLst/>
            </a:prstGeom>
            <a:noFill/>
            <a:ln w="9525">
              <a:noFill/>
              <a:miter lim="800000"/>
              <a:headEnd/>
              <a:tailEnd/>
            </a:ln>
          </p:spPr>
          <p:txBody>
            <a:bodyPr lIns="0" tIns="0" rIns="0" bIns="0" anchor="ctr" anchorCtr="0"/>
            <a:lstStyle/>
            <a:p>
              <a:pPr marL="115888" lvl="1" algn="ctr">
                <a:lnSpc>
                  <a:spcPct val="90000"/>
                </a:lnSpc>
                <a:spcBef>
                  <a:spcPts val="800"/>
                </a:spcBef>
                <a:buClr>
                  <a:srgbClr val="003D79"/>
                </a:buClr>
                <a:buSzPct val="110000"/>
                <a:buFont typeface="Times" pitchFamily="18" charset="0"/>
                <a:buNone/>
                <a:defRPr/>
              </a:pPr>
              <a:r>
                <a:rPr lang="en-US" sz="1600" b="1" kern="0" dirty="0" smtClean="0">
                  <a:solidFill>
                    <a:srgbClr val="333333"/>
                  </a:solidFill>
                  <a:latin typeface="Arial"/>
                  <a:ea typeface="ＭＳ Ｐゴシック"/>
                </a:rPr>
                <a:t>Replication </a:t>
              </a:r>
              <a:r>
                <a:rPr lang="en-US" sz="1600" b="1" kern="0" dirty="0">
                  <a:solidFill>
                    <a:srgbClr val="333333"/>
                  </a:solidFill>
                  <a:latin typeface="Arial"/>
                  <a:ea typeface="ＭＳ Ｐゴシック"/>
                </a:rPr>
                <a:t>O</a:t>
              </a:r>
              <a:r>
                <a:rPr lang="en-US" sz="1600" b="1" kern="0" dirty="0" smtClean="0">
                  <a:solidFill>
                    <a:srgbClr val="333333"/>
                  </a:solidFill>
                  <a:latin typeface="Arial"/>
                  <a:ea typeface="ＭＳ Ｐゴシック"/>
                </a:rPr>
                <a:t>ptions</a:t>
              </a:r>
              <a:endParaRPr lang="en-US" sz="1600" b="1" kern="0" dirty="0">
                <a:solidFill>
                  <a:srgbClr val="333333"/>
                </a:solidFill>
                <a:latin typeface="Arial"/>
                <a:ea typeface="ＭＳ Ｐゴシック"/>
              </a:endParaRPr>
            </a:p>
          </p:txBody>
        </p:sp>
        <p:sp>
          <p:nvSpPr>
            <p:cNvPr id="88" name="Rounded Rectangle 87"/>
            <p:cNvSpPr/>
            <p:nvPr/>
          </p:nvSpPr>
          <p:spPr bwMode="auto">
            <a:xfrm>
              <a:off x="8722681" y="3170903"/>
              <a:ext cx="4864607" cy="2923418"/>
            </a:xfrm>
            <a:prstGeom prst="roundRect">
              <a:avLst>
                <a:gd name="adj" fmla="val 2319"/>
              </a:avLst>
            </a:prstGeom>
            <a:noFill/>
            <a:ln w="6350">
              <a:solidFill>
                <a:schemeClr val="bg2">
                  <a:lumMod val="75000"/>
                </a:schemeClr>
              </a:solidFill>
              <a:round/>
              <a:headEnd/>
              <a:tailEnd/>
            </a:ln>
          </p:spPr>
          <p:txBody>
            <a:bodyPr wrap="none" lIns="0" tIns="0" rIns="0" bIns="0" rtlCol="0" anchor="ctr"/>
            <a:lstStyle/>
            <a:p>
              <a:pPr algn="ctr"/>
              <a:endParaRPr lang="en-US" sz="1800" dirty="0" err="1" smtClean="0">
                <a:solidFill>
                  <a:srgbClr val="FFFFFF"/>
                </a:solidFill>
              </a:endParaRPr>
            </a:p>
          </p:txBody>
        </p:sp>
        <p:sp>
          <p:nvSpPr>
            <p:cNvPr id="89" name="TextBox 88"/>
            <p:cNvSpPr txBox="1"/>
            <p:nvPr/>
          </p:nvSpPr>
          <p:spPr>
            <a:xfrm>
              <a:off x="8905497" y="3605847"/>
              <a:ext cx="4542536" cy="879728"/>
            </a:xfrm>
            <a:prstGeom prst="rect">
              <a:avLst/>
            </a:prstGeom>
            <a:noFill/>
          </p:spPr>
          <p:txBody>
            <a:bodyPr wrap="square" rtlCol="0">
              <a:spAutoFit/>
            </a:bodyPr>
            <a:lstStyle/>
            <a:p>
              <a:pPr>
                <a:spcBef>
                  <a:spcPts val="0"/>
                </a:spcBef>
                <a:defRPr/>
              </a:pPr>
              <a:r>
                <a:rPr lang="en-US" sz="1600" b="1" dirty="0" err="1">
                  <a:solidFill>
                    <a:srgbClr val="003D79"/>
                  </a:solidFill>
                  <a:latin typeface="Arial" charset="0"/>
                  <a:ea typeface="ＭＳ Ｐゴシック" pitchFamily="34" charset="-128"/>
                </a:rPr>
                <a:t>vSphere</a:t>
              </a:r>
              <a:r>
                <a:rPr lang="en-US" sz="1600" b="1" dirty="0">
                  <a:solidFill>
                    <a:srgbClr val="003D79"/>
                  </a:solidFill>
                  <a:latin typeface="Arial" charset="0"/>
                  <a:ea typeface="ＭＳ Ｐゴシック" pitchFamily="34" charset="-128"/>
                </a:rPr>
                <a:t> </a:t>
              </a:r>
              <a:r>
                <a:rPr lang="en-US" sz="1600" b="1" dirty="0" smtClean="0">
                  <a:solidFill>
                    <a:srgbClr val="003D79"/>
                  </a:solidFill>
                  <a:latin typeface="Arial" charset="0"/>
                  <a:ea typeface="ＭＳ Ｐゴシック" pitchFamily="34" charset="-128"/>
                </a:rPr>
                <a:t>Replication</a:t>
              </a:r>
            </a:p>
            <a:p>
              <a:pPr marL="355600" lvl="1" indent="-233363">
                <a:spcBef>
                  <a:spcPct val="25000"/>
                </a:spcBef>
                <a:buClr>
                  <a:srgbClr val="003D79"/>
                </a:buClr>
                <a:buSzPct val="110000"/>
                <a:buFont typeface="Arial" pitchFamily="34" charset="0"/>
                <a:buChar char="•"/>
                <a:defRPr/>
              </a:pPr>
              <a:r>
                <a:rPr lang="en-US" sz="1400" dirty="0" smtClean="0">
                  <a:solidFill>
                    <a:srgbClr val="333333"/>
                  </a:solidFill>
                  <a:latin typeface="Arial" charset="0"/>
                  <a:ea typeface="ＭＳ Ｐゴシック" pitchFamily="34" charset="-128"/>
                </a:rPr>
                <a:t>Bundled with SRM</a:t>
              </a:r>
            </a:p>
            <a:p>
              <a:pPr>
                <a:spcBef>
                  <a:spcPts val="200"/>
                </a:spcBef>
                <a:spcAft>
                  <a:spcPts val="0"/>
                </a:spcAft>
                <a:defRPr/>
              </a:pPr>
              <a:endParaRPr lang="en-US" sz="1600" b="1" dirty="0">
                <a:solidFill>
                  <a:srgbClr val="003D79"/>
                </a:solidFill>
                <a:latin typeface="Arial" charset="0"/>
                <a:ea typeface="ＭＳ Ｐゴシック" pitchFamily="34" charset="-128"/>
              </a:endParaRPr>
            </a:p>
          </p:txBody>
        </p:sp>
        <p:sp>
          <p:nvSpPr>
            <p:cNvPr id="90" name="TextBox 89"/>
            <p:cNvSpPr txBox="1"/>
            <p:nvPr/>
          </p:nvSpPr>
          <p:spPr>
            <a:xfrm>
              <a:off x="8890749" y="4475763"/>
              <a:ext cx="4510627" cy="338554"/>
            </a:xfrm>
            <a:prstGeom prst="rect">
              <a:avLst/>
            </a:prstGeom>
            <a:noFill/>
          </p:spPr>
          <p:txBody>
            <a:bodyPr wrap="square" rtlCol="0">
              <a:spAutoFit/>
            </a:bodyPr>
            <a:lstStyle/>
            <a:p>
              <a:pPr>
                <a:defRPr/>
              </a:pPr>
              <a:r>
                <a:rPr lang="en-US" sz="1600" b="1" dirty="0">
                  <a:solidFill>
                    <a:srgbClr val="003D79"/>
                  </a:solidFill>
                  <a:latin typeface="Arial" charset="0"/>
                  <a:ea typeface="ＭＳ Ｐゴシック" pitchFamily="34" charset="-128"/>
                </a:rPr>
                <a:t>Storage-Based Replication (3</a:t>
              </a:r>
              <a:r>
                <a:rPr lang="en-US" sz="1600" b="1" baseline="30000" dirty="0">
                  <a:solidFill>
                    <a:srgbClr val="003D79"/>
                  </a:solidFill>
                  <a:latin typeface="Arial" charset="0"/>
                  <a:ea typeface="ＭＳ Ｐゴシック" pitchFamily="34" charset="-128"/>
                </a:rPr>
                <a:t>rd</a:t>
              </a:r>
              <a:r>
                <a:rPr lang="en-US" sz="1600" b="1" dirty="0">
                  <a:solidFill>
                    <a:srgbClr val="003D79"/>
                  </a:solidFill>
                  <a:latin typeface="Arial" charset="0"/>
                  <a:ea typeface="ＭＳ Ｐゴシック" pitchFamily="34" charset="-128"/>
                </a:rPr>
                <a:t> party</a:t>
              </a:r>
              <a:r>
                <a:rPr lang="en-US" sz="1600" b="1" dirty="0" smtClean="0">
                  <a:solidFill>
                    <a:srgbClr val="003D79"/>
                  </a:solidFill>
                  <a:latin typeface="Arial" charset="0"/>
                  <a:ea typeface="ＭＳ Ｐゴシック" pitchFamily="34" charset="-128"/>
                </a:rPr>
                <a:t>)</a:t>
              </a:r>
              <a:endParaRPr lang="en-US" sz="1600" b="1" dirty="0">
                <a:solidFill>
                  <a:srgbClr val="003D79"/>
                </a:solidFill>
                <a:latin typeface="Arial" charset="0"/>
                <a:ea typeface="ＭＳ Ｐゴシック" pitchFamily="34" charset="-128"/>
              </a:endParaRPr>
            </a:p>
          </p:txBody>
        </p:sp>
      </p:grpSp>
      <p:sp>
        <p:nvSpPr>
          <p:cNvPr id="91" name="AutoShape 17"/>
          <p:cNvSpPr>
            <a:spLocks/>
          </p:cNvSpPr>
          <p:nvPr/>
        </p:nvSpPr>
        <p:spPr bwMode="auto">
          <a:xfrm>
            <a:off x="4291781" y="1739829"/>
            <a:ext cx="3725083" cy="729289"/>
          </a:xfrm>
          <a:prstGeom prst="callout2">
            <a:avLst>
              <a:gd name="adj1" fmla="val 10713"/>
              <a:gd name="adj2" fmla="val -1880"/>
              <a:gd name="adj3" fmla="val 10713"/>
              <a:gd name="adj4" fmla="val -9602"/>
              <a:gd name="adj5" fmla="val 82555"/>
              <a:gd name="adj6" fmla="val -30290"/>
            </a:avLst>
          </a:prstGeom>
          <a:noFill/>
          <a:ln w="9525">
            <a:solidFill>
              <a:schemeClr val="tx1"/>
            </a:solidFill>
            <a:miter lim="800000"/>
            <a:headEnd/>
            <a:tailEnd/>
          </a:ln>
        </p:spPr>
        <p:txBody>
          <a:bodyPr/>
          <a:lstStyle/>
          <a:p>
            <a:pPr>
              <a:spcBef>
                <a:spcPts val="0"/>
              </a:spcBef>
              <a:defRPr/>
            </a:pPr>
            <a:r>
              <a:rPr lang="en-US" sz="1600" b="1" dirty="0">
                <a:solidFill>
                  <a:srgbClr val="003D79"/>
                </a:solidFill>
                <a:latin typeface="Arial" charset="0"/>
                <a:ea typeface="ＭＳ Ｐゴシック" pitchFamily="34" charset="-128"/>
              </a:rPr>
              <a:t>Site Recovery </a:t>
            </a:r>
            <a:r>
              <a:rPr lang="en-US" sz="1600" b="1" dirty="0" smtClean="0">
                <a:solidFill>
                  <a:srgbClr val="003D79"/>
                </a:solidFill>
                <a:latin typeface="Arial" charset="0"/>
                <a:ea typeface="ＭＳ Ｐゴシック" pitchFamily="34" charset="-128"/>
              </a:rPr>
              <a:t>Manager 5</a:t>
            </a:r>
            <a:endParaRPr lang="en-US" sz="1600" b="1" dirty="0">
              <a:solidFill>
                <a:srgbClr val="003D79"/>
              </a:solidFill>
              <a:latin typeface="Arial" charset="0"/>
              <a:ea typeface="ＭＳ Ｐゴシック" pitchFamily="34" charset="-128"/>
            </a:endParaRPr>
          </a:p>
          <a:p>
            <a:pPr marL="355600" lvl="1" indent="-233363">
              <a:spcBef>
                <a:spcPts val="0"/>
              </a:spcBef>
              <a:buClr>
                <a:schemeClr val="accent3"/>
              </a:buClr>
              <a:buSzPct val="110000"/>
              <a:buFont typeface="Arial" pitchFamily="34" charset="0"/>
              <a:buChar char="•"/>
              <a:defRPr/>
            </a:pPr>
            <a:r>
              <a:rPr lang="en-US" sz="1600" dirty="0" smtClean="0">
                <a:solidFill>
                  <a:schemeClr val="tx1"/>
                </a:solidFill>
                <a:ea typeface="ＭＳ Ｐゴシック" pitchFamily="34" charset="-128"/>
                <a:cs typeface="+mn-cs"/>
              </a:rPr>
              <a:t>1 per site</a:t>
            </a:r>
            <a:endParaRPr lang="en-US" sz="1600" dirty="0">
              <a:solidFill>
                <a:schemeClr val="tx1"/>
              </a:solidFill>
              <a:ea typeface="ＭＳ Ｐゴシック" pitchFamily="34" charset="-128"/>
              <a:cs typeface="+mn-cs"/>
            </a:endParaRPr>
          </a:p>
        </p:txBody>
      </p:sp>
      <p:sp>
        <p:nvSpPr>
          <p:cNvPr id="92" name="AutoShape 17"/>
          <p:cNvSpPr>
            <a:spLocks/>
          </p:cNvSpPr>
          <p:nvPr/>
        </p:nvSpPr>
        <p:spPr bwMode="auto">
          <a:xfrm>
            <a:off x="4321277" y="773620"/>
            <a:ext cx="3709885" cy="1066800"/>
          </a:xfrm>
          <a:prstGeom prst="callout2">
            <a:avLst>
              <a:gd name="adj1" fmla="val 10713"/>
              <a:gd name="adj2" fmla="val -1880"/>
              <a:gd name="adj3" fmla="val 10713"/>
              <a:gd name="adj4" fmla="val -9602"/>
              <a:gd name="adj5" fmla="val 117773"/>
              <a:gd name="adj6" fmla="val -63310"/>
            </a:avLst>
          </a:prstGeom>
          <a:noFill/>
          <a:ln w="9525">
            <a:solidFill>
              <a:schemeClr val="tx1"/>
            </a:solidFill>
            <a:miter lim="800000"/>
            <a:headEnd/>
            <a:tailEnd/>
          </a:ln>
        </p:spPr>
        <p:txBody>
          <a:bodyPr/>
          <a:lstStyle/>
          <a:p>
            <a:pPr>
              <a:spcBef>
                <a:spcPts val="0"/>
              </a:spcBef>
              <a:defRPr/>
            </a:pPr>
            <a:r>
              <a:rPr lang="en-US" sz="1600" b="1" dirty="0" err="1" smtClean="0">
                <a:solidFill>
                  <a:srgbClr val="003D79"/>
                </a:solidFill>
                <a:latin typeface="Arial" charset="0"/>
                <a:ea typeface="ＭＳ Ｐゴシック" pitchFamily="34" charset="-128"/>
              </a:rPr>
              <a:t>vCenter</a:t>
            </a:r>
            <a:r>
              <a:rPr lang="en-US" sz="1600" b="1" dirty="0" smtClean="0">
                <a:solidFill>
                  <a:srgbClr val="003D79"/>
                </a:solidFill>
                <a:latin typeface="Arial" charset="0"/>
                <a:ea typeface="ＭＳ Ｐゴシック" pitchFamily="34" charset="-128"/>
              </a:rPr>
              <a:t> Server 5</a:t>
            </a:r>
            <a:endParaRPr lang="en-US" sz="1600" b="1" dirty="0">
              <a:solidFill>
                <a:srgbClr val="003D79"/>
              </a:solidFill>
              <a:latin typeface="Arial" charset="0"/>
              <a:ea typeface="ＭＳ Ｐゴシック" pitchFamily="34" charset="-128"/>
            </a:endParaRPr>
          </a:p>
          <a:p>
            <a:pPr marL="355600" lvl="1" indent="-233363">
              <a:spcBef>
                <a:spcPts val="0"/>
              </a:spcBef>
              <a:buClr>
                <a:schemeClr val="accent3"/>
              </a:buClr>
              <a:buSzPct val="110000"/>
              <a:buFont typeface="Arial" pitchFamily="34" charset="0"/>
              <a:buChar char="•"/>
              <a:defRPr/>
            </a:pPr>
            <a:r>
              <a:rPr lang="en-US" sz="1600" dirty="0" smtClean="0">
                <a:solidFill>
                  <a:schemeClr val="tx1"/>
                </a:solidFill>
                <a:ea typeface="ＭＳ Ｐゴシック" pitchFamily="34" charset="-128"/>
                <a:cs typeface="+mn-cs"/>
              </a:rPr>
              <a:t>1 per site</a:t>
            </a:r>
          </a:p>
          <a:p>
            <a:pPr marL="355600" lvl="1" indent="-233363">
              <a:spcBef>
                <a:spcPts val="0"/>
              </a:spcBef>
              <a:buClr>
                <a:schemeClr val="accent3"/>
              </a:buClr>
              <a:buSzPct val="110000"/>
              <a:buFont typeface="Arial" pitchFamily="34" charset="0"/>
              <a:buChar char="•"/>
              <a:defRPr/>
            </a:pPr>
            <a:r>
              <a:rPr lang="en-US" sz="1600" dirty="0" smtClean="0">
                <a:solidFill>
                  <a:schemeClr val="tx1"/>
                </a:solidFill>
                <a:ea typeface="ＭＳ Ｐゴシック" pitchFamily="34" charset="-128"/>
                <a:cs typeface="+mn-cs"/>
              </a:rPr>
              <a:t>Standard or Foundation</a:t>
            </a:r>
            <a:endParaRPr lang="en-US" sz="1600" dirty="0">
              <a:solidFill>
                <a:schemeClr val="tx1"/>
              </a:solidFill>
              <a:ea typeface="ＭＳ Ｐゴシック" pitchFamily="34" charset="-128"/>
              <a:cs typeface="+mn-cs"/>
            </a:endParaRPr>
          </a:p>
        </p:txBody>
      </p:sp>
      <p:sp>
        <p:nvSpPr>
          <p:cNvPr id="93" name="AutoShape 17"/>
          <p:cNvSpPr>
            <a:spLocks/>
          </p:cNvSpPr>
          <p:nvPr/>
        </p:nvSpPr>
        <p:spPr bwMode="auto">
          <a:xfrm>
            <a:off x="4306528" y="2435841"/>
            <a:ext cx="4321277" cy="610515"/>
          </a:xfrm>
          <a:prstGeom prst="callout2">
            <a:avLst>
              <a:gd name="adj1" fmla="val 16070"/>
              <a:gd name="adj2" fmla="val -1880"/>
              <a:gd name="adj3" fmla="val 16070"/>
              <a:gd name="adj4" fmla="val -8263"/>
              <a:gd name="adj5" fmla="val 164806"/>
              <a:gd name="adj6" fmla="val -30196"/>
            </a:avLst>
          </a:prstGeom>
          <a:noFill/>
          <a:ln w="9525">
            <a:solidFill>
              <a:schemeClr val="tx1"/>
            </a:solidFill>
            <a:miter lim="800000"/>
            <a:headEnd/>
            <a:tailEnd/>
          </a:ln>
        </p:spPr>
        <p:txBody>
          <a:bodyPr/>
          <a:lstStyle/>
          <a:p>
            <a:pPr>
              <a:spcBef>
                <a:spcPts val="0"/>
              </a:spcBef>
              <a:defRPr/>
            </a:pPr>
            <a:r>
              <a:rPr lang="en-US" sz="1600" b="1" dirty="0" err="1" smtClean="0">
                <a:solidFill>
                  <a:srgbClr val="003D79"/>
                </a:solidFill>
                <a:latin typeface="Arial" charset="0"/>
                <a:ea typeface="ＭＳ Ｐゴシック" pitchFamily="34" charset="-128"/>
              </a:rPr>
              <a:t>vSphere</a:t>
            </a:r>
            <a:r>
              <a:rPr lang="en-US" sz="1600" b="1" dirty="0" smtClean="0">
                <a:solidFill>
                  <a:srgbClr val="003D79"/>
                </a:solidFill>
                <a:latin typeface="Arial" charset="0"/>
                <a:ea typeface="ＭＳ Ｐゴシック" pitchFamily="34" charset="-128"/>
              </a:rPr>
              <a:t> 3.5, 4.x or 5</a:t>
            </a:r>
            <a:endParaRPr lang="en-US" sz="1600" b="1" dirty="0">
              <a:solidFill>
                <a:srgbClr val="003D79"/>
              </a:solidFill>
              <a:latin typeface="Arial" charset="0"/>
              <a:ea typeface="ＭＳ Ｐゴシック" pitchFamily="34" charset="-128"/>
            </a:endParaRPr>
          </a:p>
          <a:p>
            <a:pPr marL="355600" lvl="1" indent="-233363">
              <a:spcBef>
                <a:spcPts val="0"/>
              </a:spcBef>
              <a:buClr>
                <a:schemeClr val="accent3"/>
              </a:buClr>
              <a:buSzPct val="110000"/>
              <a:buFont typeface="Arial" pitchFamily="34" charset="0"/>
              <a:buChar char="•"/>
              <a:defRPr/>
            </a:pPr>
            <a:r>
              <a:rPr lang="en-US" sz="1600" dirty="0" smtClean="0">
                <a:solidFill>
                  <a:schemeClr val="tx1"/>
                </a:solidFill>
                <a:ea typeface="ＭＳ Ｐゴシック" pitchFamily="34" charset="-128"/>
                <a:cs typeface="+mn-cs"/>
              </a:rPr>
              <a:t>Standard, Enterprise or Enterprise Plus</a:t>
            </a:r>
            <a:endParaRPr lang="en-US" sz="1600" dirty="0">
              <a:solidFill>
                <a:schemeClr val="tx1"/>
              </a:solidFill>
              <a:ea typeface="ＭＳ Ｐゴシック" pitchFamily="34" charset="-128"/>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4649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9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9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9" grpId="0" animBg="1"/>
      <p:bldP spid="146499" grpId="0" animBg="1"/>
      <p:bldP spid="56" grpId="0"/>
      <p:bldP spid="73" grpId="0" animBg="1"/>
      <p:bldP spid="74" grpId="0" animBg="1"/>
      <p:bldP spid="91" grpId="0" animBg="1"/>
      <p:bldP spid="92" grpId="0" animBg="1"/>
      <p:bldP spid="9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bwMode="auto">
          <a:xfrm>
            <a:off x="1757135" y="3081251"/>
            <a:ext cx="6659563" cy="0"/>
          </a:xfrm>
          <a:prstGeom prst="line">
            <a:avLst/>
          </a:prstGeom>
          <a:solidFill>
            <a:srgbClr val="0095D3"/>
          </a:solidFill>
          <a:ln w="9525" cap="flat" cmpd="sng" algn="ctr">
            <a:solidFill>
              <a:schemeClr val="tx2"/>
            </a:solidFill>
            <a:prstDash val="solid"/>
            <a:round/>
            <a:headEnd type="none" w="med" len="med"/>
            <a:tailEnd type="none" w="med" len="med"/>
          </a:ln>
          <a:effectLst/>
        </p:spPr>
      </p:cxnSp>
      <p:cxnSp>
        <p:nvCxnSpPr>
          <p:cNvPr id="26" name="Straight Connector 25"/>
          <p:cNvCxnSpPr/>
          <p:nvPr/>
        </p:nvCxnSpPr>
        <p:spPr bwMode="auto">
          <a:xfrm>
            <a:off x="1757135" y="4385831"/>
            <a:ext cx="6659563" cy="0"/>
          </a:xfrm>
          <a:prstGeom prst="line">
            <a:avLst/>
          </a:prstGeom>
          <a:solidFill>
            <a:srgbClr val="0095D3"/>
          </a:solidFill>
          <a:ln w="9525" cap="flat" cmpd="sng" algn="ctr">
            <a:solidFill>
              <a:schemeClr val="tx2"/>
            </a:solidFill>
            <a:prstDash val="solid"/>
            <a:round/>
            <a:headEnd type="none" w="med" len="med"/>
            <a:tailEnd type="none" w="med" len="med"/>
          </a:ln>
          <a:effectLst/>
        </p:spPr>
      </p:cxnSp>
      <p:sp>
        <p:nvSpPr>
          <p:cNvPr id="30" name="Rectangle 29"/>
          <p:cNvSpPr/>
          <p:nvPr/>
        </p:nvSpPr>
        <p:spPr bwMode="auto">
          <a:xfrm>
            <a:off x="1767840" y="1621536"/>
            <a:ext cx="5613400" cy="85233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w="9525" cap="flat" cmpd="sng" algn="ctr">
            <a:noFill/>
            <a:prstDash val="solid"/>
            <a:round/>
            <a:headEnd type="none" w="med" len="med"/>
            <a:tailEnd type="none" w="med" len="med"/>
          </a:ln>
          <a:effectLst/>
        </p:spPr>
        <p:txBody>
          <a:bodyPr anchor="ctr"/>
          <a:lstStyle/>
          <a:p>
            <a:pPr algn="r">
              <a:defRPr/>
            </a:pPr>
            <a:endParaRPr lang="en-US" sz="2000" b="1" dirty="0">
              <a:solidFill>
                <a:schemeClr val="bg1"/>
              </a:solidFill>
              <a:latin typeface="Arial" charset="0"/>
              <a:cs typeface="+mn-cs"/>
            </a:endParaRPr>
          </a:p>
        </p:txBody>
      </p:sp>
      <p:sp>
        <p:nvSpPr>
          <p:cNvPr id="166915" name="Title 1"/>
          <p:cNvSpPr>
            <a:spLocks noGrp="1"/>
          </p:cNvSpPr>
          <p:nvPr>
            <p:ph type="title"/>
          </p:nvPr>
        </p:nvSpPr>
        <p:spPr/>
        <p:txBody>
          <a:bodyPr/>
          <a:lstStyle/>
          <a:p>
            <a:r>
              <a:rPr lang="en-US" dirty="0" smtClean="0"/>
              <a:t>SRM Provides Broad Application Coverage</a:t>
            </a:r>
          </a:p>
        </p:txBody>
      </p:sp>
      <p:sp>
        <p:nvSpPr>
          <p:cNvPr id="166916" name="TextBox 6"/>
          <p:cNvSpPr txBox="1">
            <a:spLocks noChangeArrowheads="1"/>
          </p:cNvSpPr>
          <p:nvPr/>
        </p:nvSpPr>
        <p:spPr bwMode="auto">
          <a:xfrm>
            <a:off x="429705" y="1742186"/>
            <a:ext cx="13430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algn="r" eaLnBrk="1" hangingPunct="1"/>
            <a:r>
              <a:rPr lang="en-US" sz="1000" b="1" dirty="0">
                <a:solidFill>
                  <a:schemeClr val="tx1"/>
                </a:solidFill>
              </a:rPr>
              <a:t>Continuous</a:t>
            </a:r>
          </a:p>
        </p:txBody>
      </p:sp>
      <p:sp>
        <p:nvSpPr>
          <p:cNvPr id="166917" name="TextBox 7"/>
          <p:cNvSpPr txBox="1">
            <a:spLocks noChangeArrowheads="1"/>
          </p:cNvSpPr>
          <p:nvPr/>
        </p:nvSpPr>
        <p:spPr bwMode="auto">
          <a:xfrm>
            <a:off x="893255" y="3320161"/>
            <a:ext cx="8286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algn="r" eaLnBrk="1" hangingPunct="1"/>
            <a:r>
              <a:rPr lang="en-US" sz="1000" b="1">
                <a:solidFill>
                  <a:schemeClr val="tx1"/>
                </a:solidFill>
              </a:rPr>
              <a:t>Hours</a:t>
            </a:r>
          </a:p>
        </p:txBody>
      </p:sp>
      <p:sp>
        <p:nvSpPr>
          <p:cNvPr id="166918" name="TextBox 10"/>
          <p:cNvSpPr txBox="1">
            <a:spLocks noChangeArrowheads="1"/>
          </p:cNvSpPr>
          <p:nvPr/>
        </p:nvSpPr>
        <p:spPr bwMode="auto">
          <a:xfrm>
            <a:off x="951992" y="4848924"/>
            <a:ext cx="8080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algn="r" eaLnBrk="1" hangingPunct="1"/>
            <a:r>
              <a:rPr lang="en-US" sz="1000" b="1">
                <a:solidFill>
                  <a:schemeClr val="tx1"/>
                </a:solidFill>
              </a:rPr>
              <a:t>Days</a:t>
            </a:r>
          </a:p>
        </p:txBody>
      </p:sp>
      <p:sp>
        <p:nvSpPr>
          <p:cNvPr id="166921" name="Rectangle 26"/>
          <p:cNvSpPr>
            <a:spLocks noChangeArrowheads="1"/>
          </p:cNvSpPr>
          <p:nvPr/>
        </p:nvSpPr>
        <p:spPr bwMode="auto">
          <a:xfrm>
            <a:off x="1861503" y="1801415"/>
            <a:ext cx="53990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anchor="ctr"/>
          <a:lstStyle/>
          <a:p>
            <a:pPr algn="ctr"/>
            <a:r>
              <a:rPr lang="en-US" sz="2000" b="1" dirty="0" smtClean="0">
                <a:solidFill>
                  <a:schemeClr val="bg1"/>
                </a:solidFill>
              </a:rPr>
              <a:t>App-level geo-clustering / load balancing</a:t>
            </a:r>
            <a:endParaRPr lang="en-US" sz="2000" b="1" dirty="0">
              <a:solidFill>
                <a:schemeClr val="bg1"/>
              </a:solidFill>
            </a:endParaRPr>
          </a:p>
        </p:txBody>
      </p:sp>
      <p:sp>
        <p:nvSpPr>
          <p:cNvPr id="25" name="Rectangle 24"/>
          <p:cNvSpPr/>
          <p:nvPr/>
        </p:nvSpPr>
        <p:spPr bwMode="auto">
          <a:xfrm>
            <a:off x="1767840" y="2483842"/>
            <a:ext cx="5613399" cy="317629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9525" cap="flat" cmpd="sng" algn="ctr">
            <a:noFill/>
            <a:prstDash val="solid"/>
            <a:round/>
            <a:headEnd type="none" w="med" len="med"/>
            <a:tailEnd type="none" w="med" len="med"/>
          </a:ln>
          <a:effectLst/>
        </p:spPr>
        <p:txBody>
          <a:bodyPr anchor="ctr"/>
          <a:lstStyle/>
          <a:p>
            <a:pPr algn="r">
              <a:defRPr/>
            </a:pPr>
            <a:endParaRPr lang="en-US" sz="2000" b="1" dirty="0">
              <a:solidFill>
                <a:schemeClr val="tx1"/>
              </a:solidFill>
              <a:latin typeface="Arial" charset="0"/>
              <a:cs typeface="+mn-cs"/>
            </a:endParaRPr>
          </a:p>
        </p:txBody>
      </p:sp>
      <p:sp>
        <p:nvSpPr>
          <p:cNvPr id="166923" name="TextBox 17"/>
          <p:cNvSpPr txBox="1">
            <a:spLocks noChangeArrowheads="1"/>
          </p:cNvSpPr>
          <p:nvPr/>
        </p:nvSpPr>
        <p:spPr bwMode="auto">
          <a:xfrm>
            <a:off x="382270" y="3228848"/>
            <a:ext cx="825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algn="ctr" eaLnBrk="1" hangingPunct="1"/>
            <a:r>
              <a:rPr lang="en-US" sz="1800" b="1" dirty="0">
                <a:solidFill>
                  <a:schemeClr val="tx1"/>
                </a:solidFill>
              </a:rPr>
              <a:t>RTO</a:t>
            </a:r>
          </a:p>
        </p:txBody>
      </p:sp>
      <p:sp>
        <p:nvSpPr>
          <p:cNvPr id="18" name="Title 1"/>
          <p:cNvSpPr txBox="1">
            <a:spLocks/>
          </p:cNvSpPr>
          <p:nvPr/>
        </p:nvSpPr>
        <p:spPr bwMode="auto">
          <a:xfrm>
            <a:off x="361950" y="758444"/>
            <a:ext cx="8382000" cy="333375"/>
          </a:xfrm>
          <a:prstGeom prst="rect">
            <a:avLst/>
          </a:prstGeom>
          <a:noFill/>
          <a:ln w="9525">
            <a:noFill/>
            <a:miter lim="800000"/>
            <a:headEnd/>
            <a:tailEnd/>
          </a:ln>
        </p:spPr>
        <p:txBody>
          <a:bodyPr lIns="0" tIns="0" rIns="0" bIns="0" anchor="ctr"/>
          <a:lstStyle/>
          <a:p>
            <a:pPr eaLnBrk="0" hangingPunct="0">
              <a:defRPr/>
            </a:pPr>
            <a:endParaRPr lang="en-US" sz="2000" kern="0" dirty="0">
              <a:solidFill>
                <a:schemeClr val="tx1"/>
              </a:solidFill>
              <a:latin typeface="+mj-lt"/>
              <a:ea typeface="MS PGothic" charset="-128"/>
              <a:cs typeface="+mj-cs"/>
            </a:endParaRPr>
          </a:p>
          <a:p>
            <a:pPr eaLnBrk="0" hangingPunct="0">
              <a:defRPr/>
            </a:pPr>
            <a:r>
              <a:rPr lang="en-US" sz="2000" kern="0" dirty="0">
                <a:solidFill>
                  <a:schemeClr val="tx1"/>
                </a:solidFill>
                <a:latin typeface="+mj-lt"/>
                <a:ea typeface="MS PGothic" charset="-128"/>
                <a:cs typeface="+mj-cs"/>
              </a:rPr>
              <a:t>RTO: 30 minutes to hours</a:t>
            </a:r>
          </a:p>
          <a:p>
            <a:pPr eaLnBrk="0" hangingPunct="0">
              <a:defRPr/>
            </a:pPr>
            <a:r>
              <a:rPr lang="en-US" sz="2000" kern="0" dirty="0">
                <a:solidFill>
                  <a:schemeClr val="tx1"/>
                </a:solidFill>
                <a:latin typeface="+mj-lt"/>
                <a:ea typeface="MS PGothic" charset="-128"/>
                <a:cs typeface="+mj-cs"/>
              </a:rPr>
              <a:t>RPO: Flexible based on storage </a:t>
            </a:r>
            <a:r>
              <a:rPr lang="en-US" sz="2000" kern="0" dirty="0" smtClean="0">
                <a:solidFill>
                  <a:schemeClr val="tx1"/>
                </a:solidFill>
                <a:latin typeface="+mj-lt"/>
                <a:ea typeface="MS PGothic" charset="-128"/>
                <a:cs typeface="+mj-cs"/>
              </a:rPr>
              <a:t>replication</a:t>
            </a:r>
            <a:endParaRPr lang="en-US" sz="2000" kern="0" dirty="0">
              <a:solidFill>
                <a:schemeClr val="tx1"/>
              </a:solidFill>
              <a:latin typeface="+mj-lt"/>
              <a:ea typeface="MS PGothic" charset="-128"/>
              <a:cs typeface="+mj-cs"/>
            </a:endParaRPr>
          </a:p>
        </p:txBody>
      </p:sp>
      <p:sp>
        <p:nvSpPr>
          <p:cNvPr id="166925" name="TextBox 17"/>
          <p:cNvSpPr txBox="1">
            <a:spLocks noChangeArrowheads="1"/>
          </p:cNvSpPr>
          <p:nvPr/>
        </p:nvSpPr>
        <p:spPr bwMode="auto">
          <a:xfrm>
            <a:off x="4277233" y="5867464"/>
            <a:ext cx="1044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algn="ctr" eaLnBrk="1" hangingPunct="1"/>
            <a:r>
              <a:rPr lang="en-US" sz="1800" b="1" dirty="0">
                <a:solidFill>
                  <a:schemeClr val="tx1"/>
                </a:solidFill>
              </a:rPr>
              <a:t>RPO</a:t>
            </a:r>
          </a:p>
        </p:txBody>
      </p:sp>
      <p:sp>
        <p:nvSpPr>
          <p:cNvPr id="166926" name="TextBox 6"/>
          <p:cNvSpPr txBox="1">
            <a:spLocks noChangeArrowheads="1"/>
          </p:cNvSpPr>
          <p:nvPr/>
        </p:nvSpPr>
        <p:spPr bwMode="auto">
          <a:xfrm>
            <a:off x="5890705" y="5669661"/>
            <a:ext cx="15509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algn="r" eaLnBrk="1" hangingPunct="1"/>
            <a:r>
              <a:rPr lang="en-US" sz="1000" b="1">
                <a:solidFill>
                  <a:schemeClr val="tx1"/>
                </a:solidFill>
              </a:rPr>
              <a:t>Synchronous</a:t>
            </a:r>
          </a:p>
        </p:txBody>
      </p:sp>
      <p:sp>
        <p:nvSpPr>
          <p:cNvPr id="166927" name="TextBox 6"/>
          <p:cNvSpPr txBox="1">
            <a:spLocks noChangeArrowheads="1"/>
          </p:cNvSpPr>
          <p:nvPr/>
        </p:nvSpPr>
        <p:spPr bwMode="auto">
          <a:xfrm>
            <a:off x="4049205" y="5669661"/>
            <a:ext cx="15509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algn="ctr" eaLnBrk="1" hangingPunct="1"/>
            <a:r>
              <a:rPr lang="en-US" sz="1000" b="1">
                <a:solidFill>
                  <a:schemeClr val="tx1"/>
                </a:solidFill>
              </a:rPr>
              <a:t>Hours</a:t>
            </a:r>
          </a:p>
        </p:txBody>
      </p:sp>
      <p:sp>
        <p:nvSpPr>
          <p:cNvPr id="166928" name="TextBox 6"/>
          <p:cNvSpPr txBox="1">
            <a:spLocks noChangeArrowheads="1"/>
          </p:cNvSpPr>
          <p:nvPr/>
        </p:nvSpPr>
        <p:spPr bwMode="auto">
          <a:xfrm>
            <a:off x="2093405" y="5669661"/>
            <a:ext cx="15509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algn="ctr" eaLnBrk="1" hangingPunct="1"/>
            <a:r>
              <a:rPr lang="en-US" sz="1000" b="1">
                <a:solidFill>
                  <a:schemeClr val="tx1"/>
                </a:solidFill>
              </a:rPr>
              <a:t>Days</a:t>
            </a:r>
          </a:p>
        </p:txBody>
      </p:sp>
      <p:sp>
        <p:nvSpPr>
          <p:cNvPr id="166929" name="TextBox 7"/>
          <p:cNvSpPr txBox="1">
            <a:spLocks noChangeArrowheads="1"/>
          </p:cNvSpPr>
          <p:nvPr/>
        </p:nvSpPr>
        <p:spPr bwMode="auto">
          <a:xfrm>
            <a:off x="3201353" y="3739261"/>
            <a:ext cx="314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algn="r" eaLnBrk="1" hangingPunct="1"/>
            <a:r>
              <a:rPr lang="en-US" sz="2000" b="1" dirty="0">
                <a:solidFill>
                  <a:schemeClr val="bg1"/>
                </a:solidFill>
              </a:rPr>
              <a:t>Site Recovery Manager</a:t>
            </a:r>
          </a:p>
        </p:txBody>
      </p:sp>
      <p:cxnSp>
        <p:nvCxnSpPr>
          <p:cNvPr id="27" name="Straight Connector 26"/>
          <p:cNvCxnSpPr/>
          <p:nvPr/>
        </p:nvCxnSpPr>
        <p:spPr bwMode="auto">
          <a:xfrm>
            <a:off x="1762677" y="5648029"/>
            <a:ext cx="6659563" cy="0"/>
          </a:xfrm>
          <a:prstGeom prst="line">
            <a:avLst/>
          </a:prstGeom>
          <a:solidFill>
            <a:srgbClr val="0095D3"/>
          </a:solidFill>
          <a:ln w="28575" cap="flat" cmpd="sng" algn="ctr">
            <a:solidFill>
              <a:schemeClr val="tx2"/>
            </a:solidFill>
            <a:prstDash val="solid"/>
            <a:round/>
            <a:headEnd type="none" w="med" len="med"/>
            <a:tailEnd type="none" w="med" len="med"/>
          </a:ln>
          <a:effectLst/>
        </p:spPr>
      </p:cxnSp>
      <p:cxnSp>
        <p:nvCxnSpPr>
          <p:cNvPr id="166919" name="Straight Connector 12"/>
          <p:cNvCxnSpPr>
            <a:cxnSpLocks noChangeShapeType="1"/>
          </p:cNvCxnSpPr>
          <p:nvPr/>
        </p:nvCxnSpPr>
        <p:spPr bwMode="auto">
          <a:xfrm rot="16200000" flipH="1">
            <a:off x="-315754" y="3561504"/>
            <a:ext cx="4170363" cy="3175"/>
          </a:xfrm>
          <a:prstGeom prst="line">
            <a:avLst/>
          </a:prstGeom>
          <a:noFill/>
          <a:ln w="28575" algn="ctr">
            <a:solidFill>
              <a:schemeClr val="tx2"/>
            </a:solidFill>
            <a:round/>
            <a:headEnd/>
            <a:tailEnd/>
          </a:ln>
          <a:extLst>
            <a:ext uri="{909E8E84-426E-40DD-AFC4-6F175D3DCCD1}">
              <a14:hiddenFill xmlns:a14="http://schemas.microsoft.com/office/drawing/2010/main">
                <a:noFill/>
              </a14:hiddenFill>
            </a:ext>
          </a:extLst>
        </p:spPr>
      </p:cxnSp>
      <p:sp>
        <p:nvSpPr>
          <p:cNvPr id="28" name="TextBox 17"/>
          <p:cNvSpPr txBox="1">
            <a:spLocks noChangeArrowheads="1"/>
          </p:cNvSpPr>
          <p:nvPr/>
        </p:nvSpPr>
        <p:spPr bwMode="auto">
          <a:xfrm>
            <a:off x="7406616" y="2217798"/>
            <a:ext cx="1044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algn="ctr" eaLnBrk="1" hangingPunct="1"/>
            <a:r>
              <a:rPr lang="en-US" sz="1800" b="1" dirty="0" smtClean="0">
                <a:solidFill>
                  <a:schemeClr val="accent3"/>
                </a:solidFill>
              </a:rPr>
              <a:t>Tier 1 Apps</a:t>
            </a:r>
            <a:endParaRPr lang="en-US" sz="1800" b="1" dirty="0">
              <a:solidFill>
                <a:schemeClr val="accent3"/>
              </a:solidFill>
            </a:endParaRPr>
          </a:p>
        </p:txBody>
      </p:sp>
      <p:sp>
        <p:nvSpPr>
          <p:cNvPr id="29" name="TextBox 17"/>
          <p:cNvSpPr txBox="1">
            <a:spLocks noChangeArrowheads="1"/>
          </p:cNvSpPr>
          <p:nvPr/>
        </p:nvSpPr>
        <p:spPr bwMode="auto">
          <a:xfrm>
            <a:off x="7406616" y="3447547"/>
            <a:ext cx="1044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algn="ctr" eaLnBrk="1" hangingPunct="1"/>
            <a:r>
              <a:rPr lang="en-US" sz="1800" b="1" dirty="0" smtClean="0">
                <a:solidFill>
                  <a:schemeClr val="accent3"/>
                </a:solidFill>
              </a:rPr>
              <a:t>Tier 2 Apps</a:t>
            </a:r>
            <a:endParaRPr lang="en-US" sz="1800" b="1" dirty="0">
              <a:solidFill>
                <a:schemeClr val="accent3"/>
              </a:solidFill>
            </a:endParaRPr>
          </a:p>
        </p:txBody>
      </p:sp>
      <p:sp>
        <p:nvSpPr>
          <p:cNvPr id="31" name="TextBox 17"/>
          <p:cNvSpPr txBox="1">
            <a:spLocks noChangeArrowheads="1"/>
          </p:cNvSpPr>
          <p:nvPr/>
        </p:nvSpPr>
        <p:spPr bwMode="auto">
          <a:xfrm>
            <a:off x="7406616" y="4814921"/>
            <a:ext cx="1044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algn="ctr" eaLnBrk="1" hangingPunct="1"/>
            <a:r>
              <a:rPr lang="en-US" sz="1800" b="1" dirty="0" smtClean="0">
                <a:solidFill>
                  <a:schemeClr val="accent3"/>
                </a:solidFill>
              </a:rPr>
              <a:t>Tier 3 Apps</a:t>
            </a:r>
            <a:endParaRPr lang="en-US" sz="1800" b="1" dirty="0">
              <a:solidFill>
                <a:schemeClr val="accent3"/>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Cost-Efficient Replication To Expand DR Coverage</a:t>
            </a:r>
            <a:endParaRPr lang="en-US" dirty="0"/>
          </a:p>
        </p:txBody>
      </p:sp>
      <p:sp>
        <p:nvSpPr>
          <p:cNvPr id="7" name="Text Placeholder 6"/>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20681446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5"/>
          <p:cNvSpPr>
            <a:spLocks noGrp="1" noChangeArrowheads="1"/>
          </p:cNvSpPr>
          <p:nvPr>
            <p:ph type="title"/>
          </p:nvPr>
        </p:nvSpPr>
        <p:spPr/>
        <p:txBody>
          <a:bodyPr/>
          <a:lstStyle/>
          <a:p>
            <a:pPr eaLnBrk="1" hangingPunct="1"/>
            <a:r>
              <a:rPr lang="en-US" smtClean="0">
                <a:ea typeface="MS PGothic" pitchFamily="34" charset="-128"/>
              </a:rPr>
              <a:t>SRM Provides Broad Choice of Replication Options</a:t>
            </a:r>
          </a:p>
        </p:txBody>
      </p:sp>
      <p:sp>
        <p:nvSpPr>
          <p:cNvPr id="99" name="Rectangle 5"/>
          <p:cNvSpPr txBox="1">
            <a:spLocks noChangeArrowheads="1"/>
          </p:cNvSpPr>
          <p:nvPr/>
        </p:nvSpPr>
        <p:spPr bwMode="auto">
          <a:xfrm>
            <a:off x="1085850" y="4765675"/>
            <a:ext cx="7292975" cy="1408113"/>
          </a:xfrm>
          <a:prstGeom prst="rect">
            <a:avLst/>
          </a:prstGeom>
          <a:noFill/>
          <a:ln w="9525">
            <a:noFill/>
            <a:miter lim="800000"/>
            <a:headEnd/>
            <a:tailEnd/>
          </a:ln>
        </p:spPr>
        <p:txBody>
          <a:bodyPr lIns="0" tIns="0" rIns="0" bIns="0"/>
          <a:lstStyle/>
          <a:p>
            <a:pPr>
              <a:spcBef>
                <a:spcPts val="0"/>
              </a:spcBef>
              <a:spcAft>
                <a:spcPts val="100"/>
              </a:spcAft>
              <a:defRPr/>
            </a:pPr>
            <a:r>
              <a:rPr lang="en-US" sz="1600" b="1" dirty="0" err="1">
                <a:solidFill>
                  <a:srgbClr val="003D79"/>
                </a:solidFill>
                <a:latin typeface="Arial" charset="0"/>
                <a:ea typeface="ＭＳ Ｐゴシック" pitchFamily="34" charset="-128"/>
              </a:rPr>
              <a:t>vSphere</a:t>
            </a:r>
            <a:r>
              <a:rPr lang="en-US" sz="1600" b="1" dirty="0">
                <a:solidFill>
                  <a:srgbClr val="003D79"/>
                </a:solidFill>
                <a:latin typeface="Arial" charset="0"/>
                <a:ea typeface="ＭＳ Ｐゴシック" pitchFamily="34" charset="-128"/>
              </a:rPr>
              <a:t> </a:t>
            </a:r>
            <a:r>
              <a:rPr lang="en-US" sz="1600" b="1" dirty="0" smtClean="0">
                <a:solidFill>
                  <a:srgbClr val="003D79"/>
                </a:solidFill>
                <a:latin typeface="Arial" charset="0"/>
                <a:ea typeface="ＭＳ Ｐゴシック" pitchFamily="34" charset="-128"/>
              </a:rPr>
              <a:t>Replication</a:t>
            </a:r>
            <a:r>
              <a:rPr lang="en-US" sz="1600" dirty="0" smtClean="0">
                <a:solidFill>
                  <a:srgbClr val="003D79"/>
                </a:solidFill>
                <a:latin typeface="Arial" charset="0"/>
                <a:ea typeface="ＭＳ Ｐゴシック" pitchFamily="34" charset="-128"/>
              </a:rPr>
              <a:t> </a:t>
            </a:r>
            <a:r>
              <a:rPr lang="en-US" sz="1600" dirty="0" smtClean="0">
                <a:solidFill>
                  <a:srgbClr val="333333"/>
                </a:solidFill>
                <a:latin typeface="Arial" charset="0"/>
                <a:ea typeface="ＭＳ Ｐゴシック" pitchFamily="34" charset="-128"/>
              </a:rPr>
              <a:t/>
            </a:r>
            <a:br>
              <a:rPr lang="en-US" sz="1600" dirty="0" smtClean="0">
                <a:solidFill>
                  <a:srgbClr val="333333"/>
                </a:solidFill>
                <a:latin typeface="Arial" charset="0"/>
                <a:ea typeface="ＭＳ Ｐゴシック" pitchFamily="34" charset="-128"/>
              </a:rPr>
            </a:br>
            <a:r>
              <a:rPr lang="en-US" sz="1600" dirty="0" smtClean="0">
                <a:solidFill>
                  <a:srgbClr val="333333"/>
                </a:solidFill>
                <a:latin typeface="Arial" charset="0"/>
                <a:ea typeface="ＭＳ Ｐゴシック" pitchFamily="34" charset="-128"/>
              </a:rPr>
              <a:t>Simple</a:t>
            </a:r>
            <a:r>
              <a:rPr lang="en-US" sz="1600" dirty="0">
                <a:solidFill>
                  <a:srgbClr val="333333"/>
                </a:solidFill>
                <a:latin typeface="Arial" charset="0"/>
                <a:ea typeface="ＭＳ Ｐゴシック" pitchFamily="34" charset="-128"/>
              </a:rPr>
              <a:t>, cost-efficient replication for Tier 2 applications and smaller sites</a:t>
            </a:r>
          </a:p>
          <a:p>
            <a:pPr marL="355600" lvl="1" indent="-233363">
              <a:spcBef>
                <a:spcPts val="0"/>
              </a:spcBef>
              <a:spcAft>
                <a:spcPts val="100"/>
              </a:spcAft>
              <a:buClr>
                <a:srgbClr val="003D79"/>
              </a:buClr>
              <a:buSzPct val="110000"/>
              <a:buFont typeface="Arial" pitchFamily="34" charset="0"/>
              <a:buChar char="•"/>
              <a:defRPr/>
            </a:pPr>
            <a:endParaRPr lang="en-US" sz="1600" dirty="0">
              <a:solidFill>
                <a:srgbClr val="333333"/>
              </a:solidFill>
              <a:latin typeface="Arial" charset="0"/>
              <a:ea typeface="ＭＳ Ｐゴシック" pitchFamily="34" charset="-128"/>
            </a:endParaRPr>
          </a:p>
          <a:p>
            <a:pPr marL="0" lvl="1">
              <a:spcBef>
                <a:spcPts val="0"/>
              </a:spcBef>
              <a:spcAft>
                <a:spcPts val="100"/>
              </a:spcAft>
              <a:buClr>
                <a:srgbClr val="003D79"/>
              </a:buClr>
              <a:buSzPct val="110000"/>
              <a:defRPr/>
            </a:pPr>
            <a:r>
              <a:rPr lang="en-US" sz="1600" b="1" dirty="0">
                <a:solidFill>
                  <a:srgbClr val="003D79"/>
                </a:solidFill>
                <a:latin typeface="Arial" charset="0"/>
                <a:ea typeface="ＭＳ Ｐゴシック" pitchFamily="34" charset="-128"/>
              </a:rPr>
              <a:t>Storage-based R</a:t>
            </a:r>
            <a:r>
              <a:rPr lang="en-US" sz="1600" b="1" dirty="0" smtClean="0">
                <a:solidFill>
                  <a:srgbClr val="003D79"/>
                </a:solidFill>
                <a:latin typeface="Arial" charset="0"/>
                <a:ea typeface="ＭＳ Ｐゴシック" pitchFamily="34" charset="-128"/>
              </a:rPr>
              <a:t>eplication</a:t>
            </a:r>
            <a:r>
              <a:rPr lang="en-US" sz="1600" dirty="0" smtClean="0">
                <a:solidFill>
                  <a:srgbClr val="333333"/>
                </a:solidFill>
                <a:latin typeface="Arial" charset="0"/>
                <a:ea typeface="ＭＳ Ｐゴシック" pitchFamily="34" charset="-128"/>
              </a:rPr>
              <a:t/>
            </a:r>
            <a:br>
              <a:rPr lang="en-US" sz="1600" dirty="0" smtClean="0">
                <a:solidFill>
                  <a:srgbClr val="333333"/>
                </a:solidFill>
                <a:latin typeface="Arial" charset="0"/>
                <a:ea typeface="ＭＳ Ｐゴシック" pitchFamily="34" charset="-128"/>
              </a:rPr>
            </a:br>
            <a:r>
              <a:rPr lang="en-US" sz="1600" dirty="0" smtClean="0">
                <a:solidFill>
                  <a:srgbClr val="333333"/>
                </a:solidFill>
                <a:latin typeface="Arial" charset="0"/>
                <a:ea typeface="ＭＳ Ｐゴシック" pitchFamily="34" charset="-128"/>
              </a:rPr>
              <a:t>High-performance </a:t>
            </a:r>
            <a:r>
              <a:rPr lang="en-US" sz="1600" dirty="0">
                <a:solidFill>
                  <a:srgbClr val="333333"/>
                </a:solidFill>
                <a:latin typeface="Arial" charset="0"/>
                <a:ea typeface="ＭＳ Ｐゴシック" pitchFamily="34" charset="-128"/>
              </a:rPr>
              <a:t>replication for business-critical applications in larger sites</a:t>
            </a:r>
          </a:p>
        </p:txBody>
      </p:sp>
      <p:sp>
        <p:nvSpPr>
          <p:cNvPr id="157834" name="Rounded Rectangle 33838"/>
          <p:cNvSpPr>
            <a:spLocks noChangeArrowheads="1"/>
          </p:cNvSpPr>
          <p:nvPr/>
        </p:nvSpPr>
        <p:spPr bwMode="auto">
          <a:xfrm>
            <a:off x="523708" y="830571"/>
            <a:ext cx="2813217" cy="3544887"/>
          </a:xfrm>
          <a:prstGeom prst="roundRect">
            <a:avLst>
              <a:gd name="adj" fmla="val 3606"/>
            </a:avLst>
          </a:prstGeom>
          <a:noFill/>
          <a:ln w="9525" algn="ctr">
            <a:solidFill>
              <a:srgbClr val="9B9B9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endParaRPr>
          </a:p>
        </p:txBody>
      </p:sp>
      <p:sp>
        <p:nvSpPr>
          <p:cNvPr id="113" name="AutoShape 15"/>
          <p:cNvSpPr>
            <a:spLocks noChangeArrowheads="1"/>
          </p:cNvSpPr>
          <p:nvPr/>
        </p:nvSpPr>
        <p:spPr bwMode="auto">
          <a:xfrm flipV="1">
            <a:off x="596900" y="1135371"/>
            <a:ext cx="1544638" cy="547687"/>
          </a:xfrm>
          <a:prstGeom prst="roundRect">
            <a:avLst>
              <a:gd name="adj" fmla="val 16667"/>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algn="ctr">
            <a:noFill/>
            <a:round/>
            <a:headEnd/>
            <a:tailEnd/>
          </a:ln>
          <a:effectLst/>
        </p:spPr>
        <p:txBody>
          <a:bodyPr rot="10800000" wrap="none" anchor="ctr"/>
          <a:lstStyle/>
          <a:p>
            <a:pPr algn="ctr">
              <a:lnSpc>
                <a:spcPct val="87000"/>
              </a:lnSpc>
              <a:buClr>
                <a:srgbClr val="4D4D4D"/>
              </a:buClr>
              <a:buSzPct val="80000"/>
              <a:defRPr/>
            </a:pPr>
            <a:r>
              <a:rPr lang="en-US" sz="1200" b="1" dirty="0" err="1">
                <a:solidFill>
                  <a:srgbClr val="FFFFFF"/>
                </a:solidFill>
                <a:latin typeface="Arial" charset="0"/>
                <a:ea typeface="ＭＳ Ｐゴシック" charset="-128"/>
                <a:cs typeface="Arial" charset="0"/>
              </a:rPr>
              <a:t>vCenter</a:t>
            </a:r>
            <a:r>
              <a:rPr lang="en-US" sz="1200" b="1" dirty="0">
                <a:solidFill>
                  <a:srgbClr val="FFFFFF"/>
                </a:solidFill>
                <a:latin typeface="Arial" charset="0"/>
                <a:ea typeface="ＭＳ Ｐゴシック" charset="-128"/>
                <a:cs typeface="Arial" charset="0"/>
              </a:rPr>
              <a:t> Server</a:t>
            </a:r>
          </a:p>
        </p:txBody>
      </p:sp>
      <p:sp>
        <p:nvSpPr>
          <p:cNvPr id="114" name="AutoShape 16"/>
          <p:cNvSpPr>
            <a:spLocks noChangeArrowheads="1"/>
          </p:cNvSpPr>
          <p:nvPr/>
        </p:nvSpPr>
        <p:spPr bwMode="auto">
          <a:xfrm flipV="1">
            <a:off x="2141538" y="1135371"/>
            <a:ext cx="1135062" cy="547687"/>
          </a:xfrm>
          <a:prstGeom prst="roundRect">
            <a:avLst>
              <a:gd name="adj" fmla="val 16667"/>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a:ln w="9525" algn="ctr">
            <a:noFill/>
            <a:round/>
            <a:headEnd/>
            <a:tailEnd/>
          </a:ln>
          <a:effectLst/>
        </p:spPr>
        <p:txBody>
          <a:bodyPr rot="10800000" anchor="ctr"/>
          <a:lstStyle/>
          <a:p>
            <a:pPr algn="ctr">
              <a:lnSpc>
                <a:spcPct val="80000"/>
              </a:lnSpc>
              <a:buClr>
                <a:srgbClr val="4D4D4D"/>
              </a:buClr>
              <a:buSzPct val="80000"/>
              <a:defRPr/>
            </a:pPr>
            <a:r>
              <a:rPr lang="en-US" sz="1200" b="1" dirty="0">
                <a:solidFill>
                  <a:srgbClr val="FFFFFF"/>
                </a:solidFill>
                <a:latin typeface="Arial" charset="0"/>
                <a:ea typeface="ＭＳ Ｐゴシック" pitchFamily="34" charset="-128"/>
              </a:rPr>
              <a:t>Site Recovery Manager</a:t>
            </a:r>
          </a:p>
        </p:txBody>
      </p:sp>
      <p:pic>
        <p:nvPicPr>
          <p:cNvPr id="157706" name="Picture 13" descr="ICON_Storage_1up_Q30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788" y="3867458"/>
            <a:ext cx="29051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7" name="Picture 13" descr="ICON_Storage_1up_Q308.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1263" y="3867458"/>
            <a:ext cx="2921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8" name="Picture 13" descr="ICON_Storage_1up_Q30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4325" y="3867458"/>
            <a:ext cx="29051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9" name="Picture 13" descr="ICON_Storage_1up_Q30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7388" y="3867458"/>
            <a:ext cx="29051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10" name="Picture 13" descr="ICON_Storage_1up_Q308.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8863" y="3867458"/>
            <a:ext cx="2921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11" name="Picture 13" descr="ICON_Storage_1up_Q30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1925" y="3867458"/>
            <a:ext cx="29051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12" name="Picture 120" descr="ICON_VirtTriangle_flat_Q408.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188" y="2886383"/>
            <a:ext cx="137318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13" name="Picture 122" descr="ICON_VirtTriangle_flat_Q408.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3413" y="2886383"/>
            <a:ext cx="13906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14" name="Picture 8" descr="ICON_Server_flat_Q408.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363" y="3181658"/>
            <a:ext cx="804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15" name="Picture 8" descr="ICON_Server_flat_Q408.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1538" y="3378508"/>
            <a:ext cx="804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16" name="Picture 8" descr="ICON_Server_flat_Q408.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05025" y="3188008"/>
            <a:ext cx="80645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17" name="Picture 8" descr="ICON_Server_flat_Q408.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01850" y="3384858"/>
            <a:ext cx="80486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 name="Rounded Rectangle 130"/>
          <p:cNvSpPr/>
          <p:nvPr/>
        </p:nvSpPr>
        <p:spPr bwMode="auto">
          <a:xfrm>
            <a:off x="625356" y="2537147"/>
            <a:ext cx="2645665" cy="395967"/>
          </a:xfrm>
          <a:prstGeom prst="roundRect">
            <a:avLst/>
          </a:prstGeom>
          <a:gradFill>
            <a:gsLst>
              <a:gs pos="0">
                <a:srgbClr val="2F97D9"/>
              </a:gs>
              <a:gs pos="100000">
                <a:srgbClr val="8FD1F0"/>
              </a:gs>
            </a:gsLst>
          </a:gradFill>
          <a:ln w="25400">
            <a:no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400" b="1" dirty="0">
                <a:solidFill>
                  <a:srgbClr val="FFFFFF"/>
                </a:solidFill>
              </a:rPr>
              <a:t>vSphere</a:t>
            </a:r>
          </a:p>
        </p:txBody>
      </p:sp>
      <p:sp>
        <p:nvSpPr>
          <p:cNvPr id="157808" name="Rounded Rectangle 33838"/>
          <p:cNvSpPr>
            <a:spLocks noChangeArrowheads="1"/>
          </p:cNvSpPr>
          <p:nvPr/>
        </p:nvSpPr>
        <p:spPr bwMode="auto">
          <a:xfrm>
            <a:off x="5678321" y="830571"/>
            <a:ext cx="2813217" cy="3548062"/>
          </a:xfrm>
          <a:prstGeom prst="roundRect">
            <a:avLst>
              <a:gd name="adj" fmla="val 3606"/>
            </a:avLst>
          </a:prstGeom>
          <a:noFill/>
          <a:ln w="9525" algn="ctr">
            <a:solidFill>
              <a:srgbClr val="9B9B9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endParaRPr>
          </a:p>
        </p:txBody>
      </p:sp>
      <p:sp>
        <p:nvSpPr>
          <p:cNvPr id="166" name="AutoShape 15"/>
          <p:cNvSpPr>
            <a:spLocks noChangeArrowheads="1"/>
          </p:cNvSpPr>
          <p:nvPr/>
        </p:nvSpPr>
        <p:spPr bwMode="auto">
          <a:xfrm flipV="1">
            <a:off x="5751513" y="1138546"/>
            <a:ext cx="1544637" cy="547687"/>
          </a:xfrm>
          <a:prstGeom prst="roundRect">
            <a:avLst>
              <a:gd name="adj" fmla="val 16667"/>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algn="ctr">
            <a:noFill/>
            <a:round/>
            <a:headEnd/>
            <a:tailEnd/>
          </a:ln>
          <a:effectLst/>
        </p:spPr>
        <p:txBody>
          <a:bodyPr rot="10800000" wrap="none" anchor="ctr"/>
          <a:lstStyle/>
          <a:p>
            <a:pPr algn="ctr">
              <a:lnSpc>
                <a:spcPct val="87000"/>
              </a:lnSpc>
              <a:buClr>
                <a:srgbClr val="4D4D4D"/>
              </a:buClr>
              <a:buSzPct val="80000"/>
              <a:defRPr/>
            </a:pPr>
            <a:r>
              <a:rPr lang="en-US" sz="1200" b="1" dirty="0" err="1">
                <a:solidFill>
                  <a:srgbClr val="FFFFFF"/>
                </a:solidFill>
                <a:latin typeface="Arial" charset="0"/>
                <a:ea typeface="ＭＳ Ｐゴシック" charset="-128"/>
                <a:cs typeface="Arial" charset="0"/>
              </a:rPr>
              <a:t>vCenter</a:t>
            </a:r>
            <a:r>
              <a:rPr lang="en-US" sz="1200" b="1" dirty="0">
                <a:solidFill>
                  <a:srgbClr val="FFFFFF"/>
                </a:solidFill>
                <a:latin typeface="Arial" charset="0"/>
                <a:ea typeface="ＭＳ Ｐゴシック" charset="-128"/>
                <a:cs typeface="Arial" charset="0"/>
              </a:rPr>
              <a:t> Server</a:t>
            </a:r>
          </a:p>
        </p:txBody>
      </p:sp>
      <p:sp>
        <p:nvSpPr>
          <p:cNvPr id="167" name="AutoShape 16"/>
          <p:cNvSpPr>
            <a:spLocks noChangeArrowheads="1"/>
          </p:cNvSpPr>
          <p:nvPr/>
        </p:nvSpPr>
        <p:spPr bwMode="auto">
          <a:xfrm flipV="1">
            <a:off x="7296150" y="1138546"/>
            <a:ext cx="1135063" cy="547687"/>
          </a:xfrm>
          <a:prstGeom prst="roundRect">
            <a:avLst>
              <a:gd name="adj" fmla="val 16667"/>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a:ln w="9525" algn="ctr">
            <a:noFill/>
            <a:round/>
            <a:headEnd/>
            <a:tailEnd/>
          </a:ln>
          <a:effectLst/>
        </p:spPr>
        <p:txBody>
          <a:bodyPr rot="10800000" anchor="ctr"/>
          <a:lstStyle/>
          <a:p>
            <a:pPr algn="ctr">
              <a:lnSpc>
                <a:spcPct val="80000"/>
              </a:lnSpc>
              <a:buClr>
                <a:srgbClr val="4D4D4D"/>
              </a:buClr>
              <a:buSzPct val="80000"/>
              <a:defRPr/>
            </a:pPr>
            <a:r>
              <a:rPr lang="en-US" sz="1200" b="1" dirty="0">
                <a:solidFill>
                  <a:srgbClr val="FFFFFF"/>
                </a:solidFill>
                <a:latin typeface="Arial" charset="0"/>
                <a:ea typeface="ＭＳ Ｐゴシック" pitchFamily="34" charset="-128"/>
              </a:rPr>
              <a:t>Site Recovery Manager</a:t>
            </a:r>
          </a:p>
        </p:txBody>
      </p:sp>
      <p:pic>
        <p:nvPicPr>
          <p:cNvPr id="157730" name="Picture 13" descr="ICON_Storage_1up_Q30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4400" y="3870633"/>
            <a:ext cx="29051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31" name="Picture 13" descr="ICON_Storage_1up_Q308.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5875" y="3870633"/>
            <a:ext cx="2921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32" name="Picture 13" descr="ICON_Storage_1up_Q30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8938" y="3870633"/>
            <a:ext cx="29051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33" name="Picture 13" descr="ICON_Storage_1up_Q30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2000" y="3870633"/>
            <a:ext cx="29051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34" name="Picture 13" descr="ICON_Storage_1up_Q308.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3475" y="3870633"/>
            <a:ext cx="2921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35" name="Picture 13" descr="ICON_Storage_1up_Q30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6538" y="3870633"/>
            <a:ext cx="29051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36" name="Picture 173" descr="ICON_VirtTriangle_flat_Q408.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65800" y="2889558"/>
            <a:ext cx="137477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37" name="Picture 174" descr="ICON_VirtTriangle_flat_Q408.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8025" y="2889558"/>
            <a:ext cx="139223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38" name="Picture 8" descr="ICON_Server_flat_Q408.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2975" y="3184833"/>
            <a:ext cx="80645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39" name="Picture 8" descr="ICON_Server_flat_Q408.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6150" y="3381683"/>
            <a:ext cx="80645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40" name="Picture 8" descr="ICON_Server_flat_Q408.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61225" y="3192771"/>
            <a:ext cx="804863"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41" name="Picture 8" descr="ICON_Server_flat_Q408.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56463" y="3389621"/>
            <a:ext cx="80645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 name="Rounded Rectangle 179"/>
          <p:cNvSpPr/>
          <p:nvPr/>
        </p:nvSpPr>
        <p:spPr bwMode="auto">
          <a:xfrm>
            <a:off x="5780838" y="2540867"/>
            <a:ext cx="2645665" cy="395967"/>
          </a:xfrm>
          <a:prstGeom prst="roundRect">
            <a:avLst/>
          </a:prstGeom>
          <a:gradFill>
            <a:gsLst>
              <a:gs pos="0">
                <a:srgbClr val="2F97D9"/>
              </a:gs>
              <a:gs pos="100000">
                <a:srgbClr val="8FD1F0"/>
              </a:gs>
            </a:gsLst>
          </a:gradFill>
          <a:ln w="25400">
            <a:no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400" b="1" dirty="0">
                <a:solidFill>
                  <a:srgbClr val="FFFFFF"/>
                </a:solidFill>
              </a:rPr>
              <a:t>vSphere</a:t>
            </a:r>
          </a:p>
        </p:txBody>
      </p:sp>
      <p:pic>
        <p:nvPicPr>
          <p:cNvPr id="102" name="Picture 17" descr="ICON_VM_basic_flat_R2_Q408.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9639" y="2031983"/>
            <a:ext cx="365760" cy="33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17" descr="ICON_VM_basic_flat_R2_Q408.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9379" y="2031983"/>
            <a:ext cx="365760" cy="33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17" descr="ICON_VM_basic_flat_R2_Q408.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9119" y="2031983"/>
            <a:ext cx="365760" cy="33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17" descr="ICON_VM_basic_flat_R2_Q408.png"/>
          <p:cNvPicPr>
            <a:picLocks noChangeAspect="1"/>
          </p:cNvPicPr>
          <p:nvPr/>
        </p:nvPicPr>
        <p:blipFill>
          <a:blip r:embed="rId8"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948859" y="2031983"/>
            <a:ext cx="365760" cy="33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7" descr="ICON_VM_basic_flat_R2_Q408.png"/>
          <p:cNvPicPr>
            <a:picLocks noChangeAspect="1"/>
          </p:cNvPicPr>
          <p:nvPr/>
        </p:nvPicPr>
        <p:blipFill>
          <a:blip r:embed="rId8"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2368599" y="2031983"/>
            <a:ext cx="365760" cy="33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17" descr="ICON_VM_basic_flat_R2_Q408.png"/>
          <p:cNvPicPr>
            <a:picLocks noChangeAspect="1"/>
          </p:cNvPicPr>
          <p:nvPr/>
        </p:nvPicPr>
        <p:blipFill>
          <a:blip r:embed="rId8"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2788337" y="2031983"/>
            <a:ext cx="365760" cy="33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p:nvPr/>
        </p:nvGrpSpPr>
        <p:grpSpPr>
          <a:xfrm>
            <a:off x="5895670" y="2093641"/>
            <a:ext cx="1205240" cy="338073"/>
            <a:chOff x="5895670" y="2004433"/>
            <a:chExt cx="1205240" cy="338073"/>
          </a:xfrm>
        </p:grpSpPr>
        <p:pic>
          <p:nvPicPr>
            <p:cNvPr id="108" name="Picture 17" descr="ICON_VM_basic_flat_R2_Q408.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95670" y="2004433"/>
              <a:ext cx="365760" cy="33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17" descr="ICON_VM_basic_flat_R2_Q408.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15410" y="2004433"/>
              <a:ext cx="365760" cy="33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17" descr="ICON_VM_basic_flat_R2_Q408.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35150" y="2004433"/>
              <a:ext cx="365760" cy="33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6"/>
          <p:cNvGrpSpPr/>
          <p:nvPr/>
        </p:nvGrpSpPr>
        <p:grpSpPr>
          <a:xfrm>
            <a:off x="7154890" y="2093641"/>
            <a:ext cx="1205238" cy="338073"/>
            <a:chOff x="7154890" y="2004433"/>
            <a:chExt cx="1205238" cy="338073"/>
          </a:xfrm>
        </p:grpSpPr>
        <p:pic>
          <p:nvPicPr>
            <p:cNvPr id="111" name="Picture 17" descr="ICON_VM_basic_flat_R2_Q408.png"/>
            <p:cNvPicPr>
              <a:picLocks noChangeAspect="1"/>
            </p:cNvPicPr>
            <p:nvPr/>
          </p:nvPicPr>
          <p:blipFill>
            <a:blip r:embed="rId8"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154890" y="2004433"/>
              <a:ext cx="365760" cy="33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7" descr="ICON_VM_basic_flat_R2_Q408.png"/>
            <p:cNvPicPr>
              <a:picLocks noChangeAspect="1"/>
            </p:cNvPicPr>
            <p:nvPr/>
          </p:nvPicPr>
          <p:blipFill>
            <a:blip r:embed="rId8"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574630" y="2004433"/>
              <a:ext cx="365760" cy="33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17" descr="ICON_VM_basic_flat_R2_Q408.png"/>
            <p:cNvPicPr>
              <a:picLocks noChangeAspect="1"/>
            </p:cNvPicPr>
            <p:nvPr/>
          </p:nvPicPr>
          <p:blipFill>
            <a:blip r:embed="rId8"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994368" y="2004433"/>
              <a:ext cx="365760" cy="33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3"/>
          <p:cNvGrpSpPr/>
          <p:nvPr/>
        </p:nvGrpSpPr>
        <p:grpSpPr>
          <a:xfrm>
            <a:off x="3446596" y="2135522"/>
            <a:ext cx="2212708" cy="1245593"/>
            <a:chOff x="3446596" y="2046314"/>
            <a:chExt cx="2212708" cy="1245593"/>
          </a:xfrm>
        </p:grpSpPr>
        <p:sp>
          <p:nvSpPr>
            <p:cNvPr id="157700" name="Rectangle 10"/>
            <p:cNvSpPr>
              <a:spLocks noChangeArrowheads="1"/>
            </p:cNvSpPr>
            <p:nvPr/>
          </p:nvSpPr>
          <p:spPr bwMode="auto">
            <a:xfrm>
              <a:off x="3694907" y="2717232"/>
              <a:ext cx="167798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7000"/>
                </a:lnSpc>
                <a:buClr>
                  <a:srgbClr val="4D4D4D"/>
                </a:buClr>
                <a:buSzPct val="80000"/>
              </a:pPr>
              <a:r>
                <a:rPr lang="en-US" sz="1800" b="1" dirty="0" err="1">
                  <a:solidFill>
                    <a:srgbClr val="333333"/>
                  </a:solidFill>
                </a:rPr>
                <a:t>vSphere</a:t>
              </a:r>
              <a:r>
                <a:rPr lang="en-US" sz="1800" b="1" dirty="0">
                  <a:solidFill>
                    <a:srgbClr val="333333"/>
                  </a:solidFill>
                </a:rPr>
                <a:t> Replication</a:t>
              </a:r>
            </a:p>
          </p:txBody>
        </p:sp>
        <p:sp>
          <p:nvSpPr>
            <p:cNvPr id="3" name="Right Arrow 2"/>
            <p:cNvSpPr/>
            <p:nvPr/>
          </p:nvSpPr>
          <p:spPr bwMode="auto">
            <a:xfrm>
              <a:off x="3446596" y="2463993"/>
              <a:ext cx="2212708" cy="258266"/>
            </a:xfrm>
            <a:prstGeom prst="rightArrow">
              <a:avLst/>
            </a:prstGeom>
            <a:solidFill>
              <a:schemeClr val="accent1"/>
            </a:solidFill>
            <a:ln w="12700">
              <a:noFill/>
              <a:round/>
              <a:headEnd/>
              <a:tailEnd/>
            </a:ln>
          </p:spPr>
          <p:txBody>
            <a:bodyPr wrap="none" lIns="0" tIns="0" rIns="0" bIns="0" rtlCol="0" anchor="ctr"/>
            <a:lstStyle/>
            <a:p>
              <a:pPr algn="ctr"/>
              <a:endParaRPr lang="en-US" sz="1800" dirty="0" err="1" smtClean="0">
                <a:solidFill>
                  <a:srgbClr val="FFFFFF"/>
                </a:solidFill>
              </a:endParaRPr>
            </a:p>
          </p:txBody>
        </p:sp>
        <p:pic>
          <p:nvPicPr>
            <p:cNvPr id="117" name="Picture 17" descr="ICON_VM_basic_flat_R2_Q408.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1969" y="2046314"/>
              <a:ext cx="365760" cy="33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17" descr="ICON_VM_basic_flat_R2_Q408.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51709" y="2046314"/>
              <a:ext cx="365760" cy="33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17" descr="ICON_VM_basic_flat_R2_Q408.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71449" y="2046314"/>
              <a:ext cx="365760" cy="33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
          <p:cNvGrpSpPr/>
          <p:nvPr/>
        </p:nvGrpSpPr>
        <p:grpSpPr>
          <a:xfrm>
            <a:off x="3446596" y="3496652"/>
            <a:ext cx="2212708" cy="1145481"/>
            <a:chOff x="3446596" y="3407444"/>
            <a:chExt cx="2212708" cy="1145481"/>
          </a:xfrm>
        </p:grpSpPr>
        <p:sp>
          <p:nvSpPr>
            <p:cNvPr id="157701" name="Rectangle 10"/>
            <p:cNvSpPr>
              <a:spLocks noChangeArrowheads="1"/>
            </p:cNvSpPr>
            <p:nvPr/>
          </p:nvSpPr>
          <p:spPr bwMode="auto">
            <a:xfrm>
              <a:off x="3614360" y="3978250"/>
              <a:ext cx="2006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7000"/>
                </a:lnSpc>
                <a:buClr>
                  <a:srgbClr val="4D4D4D"/>
                </a:buClr>
                <a:buSzPct val="80000"/>
              </a:pPr>
              <a:r>
                <a:rPr lang="en-US" sz="1800" b="1" dirty="0">
                  <a:solidFill>
                    <a:srgbClr val="333333"/>
                  </a:solidFill>
                </a:rPr>
                <a:t>Storage-based replication</a:t>
              </a:r>
            </a:p>
          </p:txBody>
        </p:sp>
        <p:sp>
          <p:nvSpPr>
            <p:cNvPr id="116" name="Right Arrow 115"/>
            <p:cNvSpPr/>
            <p:nvPr/>
          </p:nvSpPr>
          <p:spPr bwMode="auto">
            <a:xfrm>
              <a:off x="3446596" y="3742780"/>
              <a:ext cx="2212708" cy="258266"/>
            </a:xfrm>
            <a:prstGeom prst="rightArrow">
              <a:avLst/>
            </a:prstGeom>
            <a:solidFill>
              <a:schemeClr val="accent5"/>
            </a:solidFill>
            <a:ln w="12700">
              <a:noFill/>
              <a:round/>
              <a:headEnd/>
              <a:tailEnd/>
            </a:ln>
          </p:spPr>
          <p:txBody>
            <a:bodyPr wrap="none" lIns="0" tIns="0" rIns="0" bIns="0" rtlCol="0" anchor="ctr"/>
            <a:lstStyle/>
            <a:p>
              <a:pPr algn="ctr"/>
              <a:endParaRPr lang="en-US" sz="1800" dirty="0" err="1" smtClean="0">
                <a:solidFill>
                  <a:srgbClr val="FFFFFF"/>
                </a:solidFill>
              </a:endParaRPr>
            </a:p>
          </p:txBody>
        </p:sp>
        <p:pic>
          <p:nvPicPr>
            <p:cNvPr id="120" name="Picture 17" descr="ICON_VM_basic_flat_R2_Q408.png"/>
            <p:cNvPicPr>
              <a:picLocks noChangeAspect="1"/>
            </p:cNvPicPr>
            <p:nvPr/>
          </p:nvPicPr>
          <p:blipFill>
            <a:blip r:embed="rId8"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4034761" y="3407444"/>
              <a:ext cx="365760" cy="33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7" descr="ICON_VM_basic_flat_R2_Q408.png"/>
            <p:cNvPicPr>
              <a:picLocks noChangeAspect="1"/>
            </p:cNvPicPr>
            <p:nvPr/>
          </p:nvPicPr>
          <p:blipFill>
            <a:blip r:embed="rId8"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4454501" y="3407444"/>
              <a:ext cx="365760" cy="33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17" descr="ICON_VM_basic_flat_R2_Q408.png"/>
            <p:cNvPicPr>
              <a:picLocks noChangeAspect="1"/>
            </p:cNvPicPr>
            <p:nvPr/>
          </p:nvPicPr>
          <p:blipFill>
            <a:blip r:embed="rId8"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4874239" y="3407444"/>
              <a:ext cx="365760" cy="33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 name="TextBox 61"/>
          <p:cNvSpPr txBox="1"/>
          <p:nvPr/>
        </p:nvSpPr>
        <p:spPr>
          <a:xfrm>
            <a:off x="1307517" y="830571"/>
            <a:ext cx="1325812" cy="276999"/>
          </a:xfrm>
          <a:prstGeom prst="rect">
            <a:avLst/>
          </a:prstGeom>
          <a:noFill/>
        </p:spPr>
        <p:txBody>
          <a:bodyPr wrap="none" rtlCol="0">
            <a:spAutoFit/>
          </a:bodyPr>
          <a:lstStyle/>
          <a:p>
            <a:r>
              <a:rPr lang="en-US" sz="1200" b="1" dirty="0" smtClean="0">
                <a:solidFill>
                  <a:srgbClr val="333333"/>
                </a:solidFill>
                <a:latin typeface="Arial"/>
                <a:ea typeface="ＭＳ Ｐゴシック"/>
              </a:rPr>
              <a:t>Site A (Primary)</a:t>
            </a:r>
          </a:p>
        </p:txBody>
      </p:sp>
      <p:sp>
        <p:nvSpPr>
          <p:cNvPr id="63" name="TextBox 62"/>
          <p:cNvSpPr txBox="1"/>
          <p:nvPr/>
        </p:nvSpPr>
        <p:spPr>
          <a:xfrm>
            <a:off x="6403624" y="830571"/>
            <a:ext cx="1455848" cy="276999"/>
          </a:xfrm>
          <a:prstGeom prst="rect">
            <a:avLst/>
          </a:prstGeom>
          <a:noFill/>
        </p:spPr>
        <p:txBody>
          <a:bodyPr wrap="none" rtlCol="0">
            <a:spAutoFit/>
          </a:bodyPr>
          <a:lstStyle/>
          <a:p>
            <a:r>
              <a:rPr lang="en-US" sz="1200" b="1" dirty="0" smtClean="0">
                <a:solidFill>
                  <a:srgbClr val="333333"/>
                </a:solidFill>
                <a:latin typeface="Arial"/>
                <a:ea typeface="ＭＳ Ｐゴシック"/>
              </a:rPr>
              <a:t>Site B (Recovery)</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6"/>
          <p:cNvSpPr>
            <a:spLocks noGrp="1" noChangeArrowheads="1"/>
          </p:cNvSpPr>
          <p:nvPr>
            <p:ph type="title"/>
          </p:nvPr>
        </p:nvSpPr>
        <p:spPr/>
        <p:txBody>
          <a:bodyPr/>
          <a:lstStyle/>
          <a:p>
            <a:pPr eaLnBrk="1" hangingPunct="1"/>
            <a:r>
              <a:rPr lang="en-US" dirty="0" err="1" smtClean="0">
                <a:ea typeface="MS PGothic" pitchFamily="34" charset="-128"/>
              </a:rPr>
              <a:t>vSphere</a:t>
            </a:r>
            <a:r>
              <a:rPr lang="en-US" dirty="0" smtClean="0">
                <a:ea typeface="MS PGothic" pitchFamily="34" charset="-128"/>
              </a:rPr>
              <a:t> Replication Complements Storage-Based Replication</a:t>
            </a:r>
          </a:p>
        </p:txBody>
      </p:sp>
      <p:graphicFrame>
        <p:nvGraphicFramePr>
          <p:cNvPr id="62" name="Table 61"/>
          <p:cNvGraphicFramePr>
            <a:graphicFrameLocks noGrp="1"/>
          </p:cNvGraphicFramePr>
          <p:nvPr>
            <p:extLst>
              <p:ext uri="{D42A27DB-BD31-4B8C-83A1-F6EECF244321}">
                <p14:modId xmlns:p14="http://schemas.microsoft.com/office/powerpoint/2010/main" val="3035645703"/>
              </p:ext>
            </p:extLst>
          </p:nvPr>
        </p:nvGraphicFramePr>
        <p:xfrm>
          <a:off x="351309" y="963169"/>
          <a:ext cx="8403282" cy="5191566"/>
        </p:xfrm>
        <a:graphic>
          <a:graphicData uri="http://schemas.openxmlformats.org/drawingml/2006/table">
            <a:tbl>
              <a:tblPr firstRow="1" bandRow="1">
                <a:effectLst>
                  <a:outerShdw blurRad="50800" dist="38100" dir="5400000" algn="t" rotWithShape="0">
                    <a:prstClr val="black">
                      <a:alpha val="40000"/>
                    </a:prstClr>
                  </a:outerShdw>
                </a:effectLst>
              </a:tblPr>
              <a:tblGrid>
                <a:gridCol w="1631250"/>
                <a:gridCol w="1693008"/>
                <a:gridCol w="1693008"/>
                <a:gridCol w="1693008"/>
                <a:gridCol w="1693008"/>
              </a:tblGrid>
              <a:tr h="703670">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600" b="1" i="0" u="none" strike="noStrike" dirty="0" smtClean="0">
                        <a:solidFill>
                          <a:schemeClr val="bg1"/>
                        </a:solidFill>
                        <a:latin typeface="+mn-lt"/>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chemeClr val="bg1"/>
                          </a:solidFill>
                          <a:latin typeface="+mn-lt"/>
                        </a:rPr>
                        <a:t>Replication</a:t>
                      </a:r>
                      <a:br>
                        <a:rPr lang="en-US" sz="1600" b="1" i="0" u="none" strike="noStrike" dirty="0" smtClean="0">
                          <a:solidFill>
                            <a:schemeClr val="bg1"/>
                          </a:solidFill>
                          <a:latin typeface="+mn-lt"/>
                        </a:rPr>
                      </a:br>
                      <a:r>
                        <a:rPr lang="en-US" sz="1600" b="1" i="0" u="none" strike="noStrike" dirty="0" smtClean="0">
                          <a:solidFill>
                            <a:schemeClr val="bg1"/>
                          </a:solidFill>
                          <a:latin typeface="+mn-lt"/>
                        </a:rPr>
                        <a:t>Provider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chemeClr val="bg1"/>
                          </a:solidFill>
                          <a:latin typeface="+mn-lt"/>
                        </a:rPr>
                        <a:t>Cost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tcPr>
                </a:tc>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fontAlgn="b"/>
                      <a:r>
                        <a:rPr lang="en-US" sz="1600" b="1" i="0" u="none" strike="noStrike" dirty="0" smtClean="0">
                          <a:solidFill>
                            <a:schemeClr val="bg1"/>
                          </a:solidFill>
                          <a:latin typeface="Arial"/>
                        </a:rPr>
                        <a:t>Management</a:t>
                      </a:r>
                      <a:endParaRPr lang="en-US" sz="1600" b="1" i="0" u="none" strike="noStrike" dirty="0">
                        <a:solidFill>
                          <a:schemeClr val="bg1"/>
                        </a:solidFill>
                        <a:latin typeface="Aria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tcPr>
                </a:tc>
                <a:tc>
                  <a:txBody>
                    <a:bodyPr/>
                    <a:lstStyle/>
                    <a:p>
                      <a:pPr algn="ctr" fontAlgn="b"/>
                      <a:r>
                        <a:rPr lang="en-US" sz="1600" b="1" i="0" u="none" strike="noStrike" dirty="0" smtClean="0">
                          <a:solidFill>
                            <a:schemeClr val="bg1"/>
                          </a:solidFill>
                          <a:latin typeface="Arial"/>
                        </a:rPr>
                        <a:t>Performance</a:t>
                      </a:r>
                      <a:endParaRPr lang="en-US" sz="1600" b="1" i="0" u="none" strike="noStrike" dirty="0">
                        <a:solidFill>
                          <a:schemeClr val="bg1"/>
                        </a:solidFill>
                        <a:latin typeface="Arial"/>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tcPr>
                </a:tc>
              </a:tr>
              <a:tr h="2252204">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fontAlgn="b"/>
                      <a:r>
                        <a:rPr lang="en-US" sz="1400" b="1" u="none" strike="noStrike" dirty="0" err="1" smtClean="0">
                          <a:solidFill>
                            <a:schemeClr val="tx1"/>
                          </a:solidFill>
                        </a:rPr>
                        <a:t>vSphere</a:t>
                      </a:r>
                      <a:r>
                        <a:rPr lang="en-US" sz="1400" b="1" u="none" strike="noStrike" dirty="0" smtClean="0">
                          <a:solidFill>
                            <a:schemeClr val="tx1"/>
                          </a:solidFill>
                        </a:rPr>
                        <a:t> Replication</a:t>
                      </a:r>
                      <a:endParaRPr lang="en-US" sz="1400" b="1" i="0" u="none" strike="noStrike" dirty="0">
                        <a:solidFill>
                          <a:schemeClr val="tx1"/>
                        </a:solidFill>
                        <a:latin typeface="Arial"/>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400" b="0" i="0" u="none" strike="noStrike" dirty="0" smtClean="0">
                          <a:solidFill>
                            <a:schemeClr val="tx1"/>
                          </a:solidFill>
                          <a:latin typeface="Arial"/>
                        </a:rPr>
                        <a:t>VMware</a:t>
                      </a:r>
                      <a:endParaRPr lang="en-US" sz="1400" b="0" i="0" u="none" strike="noStrike" dirty="0">
                        <a:solidFill>
                          <a:schemeClr val="tx1"/>
                        </a:solidFill>
                        <a:latin typeface="Aria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112713" indent="-112713">
                        <a:lnSpc>
                          <a:spcPct val="85000"/>
                        </a:lnSpc>
                        <a:spcAft>
                          <a:spcPts val="600"/>
                        </a:spcAft>
                        <a:buClr>
                          <a:schemeClr val="accent1">
                            <a:lumMod val="75000"/>
                          </a:schemeClr>
                        </a:buClr>
                        <a:buFont typeface="Arial" pitchFamily="34" charset="0"/>
                        <a:buChar char="•"/>
                        <a:defRPr/>
                      </a:pPr>
                      <a:endParaRPr lang="en-US" sz="1400" dirty="0" smtClean="0">
                        <a:solidFill>
                          <a:srgbClr val="000000"/>
                        </a:solidFill>
                        <a:ea typeface="+mn-ea"/>
                        <a:cs typeface="Arial" charset="0"/>
                      </a:endParaRPr>
                    </a:p>
                    <a:p>
                      <a:pPr marL="112713" indent="-112713">
                        <a:lnSpc>
                          <a:spcPct val="85000"/>
                        </a:lnSpc>
                        <a:spcAft>
                          <a:spcPts val="600"/>
                        </a:spcAft>
                        <a:buClr>
                          <a:schemeClr val="accent1">
                            <a:lumMod val="75000"/>
                          </a:schemeClr>
                        </a:buClr>
                        <a:buFont typeface="Arial" pitchFamily="34" charset="0"/>
                        <a:buChar char="•"/>
                        <a:defRPr/>
                      </a:pPr>
                      <a:endParaRPr lang="en-US" sz="1400" dirty="0" smtClean="0">
                        <a:solidFill>
                          <a:srgbClr val="000000"/>
                        </a:solidFill>
                        <a:ea typeface="+mn-ea"/>
                        <a:cs typeface="Arial" charset="0"/>
                      </a:endParaRPr>
                    </a:p>
                    <a:p>
                      <a:pPr marL="174625" indent="-112713">
                        <a:lnSpc>
                          <a:spcPct val="85000"/>
                        </a:lnSpc>
                        <a:spcAft>
                          <a:spcPts val="600"/>
                        </a:spcAft>
                        <a:buClr>
                          <a:schemeClr val="accent1">
                            <a:lumMod val="75000"/>
                          </a:schemeClr>
                        </a:buClr>
                        <a:buFont typeface="Arial" pitchFamily="34" charset="0"/>
                        <a:buChar char="•"/>
                        <a:defRPr/>
                      </a:pPr>
                      <a:r>
                        <a:rPr lang="en-US" sz="1400" dirty="0" smtClean="0">
                          <a:solidFill>
                            <a:srgbClr val="000000"/>
                          </a:solidFill>
                          <a:ea typeface="+mn-ea"/>
                          <a:cs typeface="Arial" charset="0"/>
                        </a:rPr>
                        <a:t>Low-end storage supported</a:t>
                      </a:r>
                    </a:p>
                    <a:p>
                      <a:pPr marL="174625" indent="-112713">
                        <a:lnSpc>
                          <a:spcPct val="85000"/>
                        </a:lnSpc>
                        <a:spcAft>
                          <a:spcPts val="600"/>
                        </a:spcAft>
                        <a:buClr>
                          <a:schemeClr val="accent1">
                            <a:lumMod val="75000"/>
                          </a:schemeClr>
                        </a:buClr>
                        <a:buFont typeface="Arial" pitchFamily="34" charset="0"/>
                        <a:buChar char="•"/>
                        <a:defRPr/>
                      </a:pPr>
                      <a:r>
                        <a:rPr lang="en-US" sz="1400" dirty="0" smtClean="0">
                          <a:solidFill>
                            <a:srgbClr val="000000"/>
                          </a:solidFill>
                          <a:ea typeface="+mn-ea"/>
                          <a:cs typeface="Arial" charset="0"/>
                        </a:rPr>
                        <a:t>No additional replication software</a:t>
                      </a:r>
                      <a:endParaRPr lang="en-US" sz="1400" dirty="0">
                        <a:solidFill>
                          <a:srgbClr val="000000"/>
                        </a:solidFill>
                        <a:ea typeface="+mn-ea"/>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marL="112713" indent="-112713">
                        <a:lnSpc>
                          <a:spcPct val="85000"/>
                        </a:lnSpc>
                        <a:spcAft>
                          <a:spcPts val="600"/>
                        </a:spcAft>
                        <a:buClr>
                          <a:schemeClr val="accent1">
                            <a:lumMod val="75000"/>
                          </a:schemeClr>
                        </a:buClr>
                        <a:buFont typeface="Arial" pitchFamily="34" charset="0"/>
                        <a:buChar char="•"/>
                        <a:defRPr/>
                      </a:pPr>
                      <a:endParaRPr lang="en-US" sz="1400" dirty="0" smtClean="0">
                        <a:solidFill>
                          <a:srgbClr val="000000"/>
                        </a:solidFill>
                        <a:ea typeface="+mn-ea"/>
                        <a:cs typeface="Arial" charset="0"/>
                      </a:endParaRPr>
                    </a:p>
                    <a:p>
                      <a:pPr marL="112713" indent="-112713">
                        <a:lnSpc>
                          <a:spcPct val="85000"/>
                        </a:lnSpc>
                        <a:spcAft>
                          <a:spcPts val="600"/>
                        </a:spcAft>
                        <a:buClr>
                          <a:schemeClr val="accent1">
                            <a:lumMod val="75000"/>
                          </a:schemeClr>
                        </a:buClr>
                        <a:buFont typeface="Arial" pitchFamily="34" charset="0"/>
                        <a:buChar char="•"/>
                        <a:defRPr/>
                      </a:pPr>
                      <a:endParaRPr lang="en-US" sz="1400" dirty="0" smtClean="0">
                        <a:solidFill>
                          <a:srgbClr val="000000"/>
                        </a:solidFill>
                        <a:ea typeface="+mn-ea"/>
                        <a:cs typeface="Arial" charset="0"/>
                      </a:endParaRPr>
                    </a:p>
                    <a:p>
                      <a:pPr marL="174625" indent="-112713">
                        <a:lnSpc>
                          <a:spcPct val="85000"/>
                        </a:lnSpc>
                        <a:spcAft>
                          <a:spcPts val="600"/>
                        </a:spcAft>
                        <a:buClr>
                          <a:schemeClr val="accent1">
                            <a:lumMod val="75000"/>
                          </a:schemeClr>
                        </a:buClr>
                        <a:buFont typeface="Arial" pitchFamily="34" charset="0"/>
                        <a:buChar char="•"/>
                        <a:defRPr/>
                      </a:pPr>
                      <a:r>
                        <a:rPr lang="en-US" sz="1400" dirty="0" smtClean="0">
                          <a:solidFill>
                            <a:srgbClr val="000000"/>
                          </a:solidFill>
                          <a:ea typeface="+mn-ea"/>
                          <a:cs typeface="Arial" charset="0"/>
                        </a:rPr>
                        <a:t>VM’ granularity</a:t>
                      </a:r>
                    </a:p>
                    <a:p>
                      <a:pPr marL="174625" indent="-112713">
                        <a:lnSpc>
                          <a:spcPct val="85000"/>
                        </a:lnSpc>
                        <a:spcAft>
                          <a:spcPts val="600"/>
                        </a:spcAft>
                        <a:buClr>
                          <a:schemeClr val="accent1">
                            <a:lumMod val="75000"/>
                          </a:schemeClr>
                        </a:buClr>
                        <a:buFont typeface="Arial" pitchFamily="34" charset="0"/>
                        <a:buChar char="•"/>
                        <a:defRPr/>
                      </a:pPr>
                      <a:r>
                        <a:rPr lang="en-US" sz="1400" dirty="0" smtClean="0">
                          <a:solidFill>
                            <a:srgbClr val="000000"/>
                          </a:solidFill>
                          <a:ea typeface="+mn-ea"/>
                          <a:cs typeface="Arial" charset="0"/>
                        </a:rPr>
                        <a:t>Managed directly </a:t>
                      </a:r>
                      <a:br>
                        <a:rPr lang="en-US" sz="1400" dirty="0" smtClean="0">
                          <a:solidFill>
                            <a:srgbClr val="000000"/>
                          </a:solidFill>
                          <a:ea typeface="+mn-ea"/>
                          <a:cs typeface="Arial" charset="0"/>
                        </a:rPr>
                      </a:br>
                      <a:r>
                        <a:rPr lang="en-US" sz="1400" dirty="0" smtClean="0">
                          <a:solidFill>
                            <a:srgbClr val="000000"/>
                          </a:solidFill>
                          <a:ea typeface="+mn-ea"/>
                          <a:cs typeface="Arial" charset="0"/>
                        </a:rPr>
                        <a:t>in </a:t>
                      </a:r>
                      <a:r>
                        <a:rPr lang="en-US" sz="1400" dirty="0" err="1" smtClean="0">
                          <a:solidFill>
                            <a:srgbClr val="000000"/>
                          </a:solidFill>
                          <a:ea typeface="+mn-ea"/>
                          <a:cs typeface="Arial" charset="0"/>
                        </a:rPr>
                        <a:t>vCenter</a:t>
                      </a:r>
                      <a:endParaRPr lang="en-US" sz="1400" dirty="0">
                        <a:solidFill>
                          <a:srgbClr val="000000"/>
                        </a:solidFill>
                        <a:ea typeface="+mn-ea"/>
                        <a:cs typeface="Arial"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112713" indent="-112713">
                        <a:lnSpc>
                          <a:spcPct val="85000"/>
                        </a:lnSpc>
                        <a:spcAft>
                          <a:spcPts val="600"/>
                        </a:spcAft>
                        <a:buClr>
                          <a:schemeClr val="accent1">
                            <a:lumMod val="75000"/>
                          </a:schemeClr>
                        </a:buClr>
                        <a:buFont typeface="Arial" pitchFamily="34" charset="0"/>
                        <a:buChar char="•"/>
                        <a:defRPr/>
                      </a:pPr>
                      <a:endParaRPr lang="en-US" sz="1400" dirty="0" smtClean="0">
                        <a:solidFill>
                          <a:srgbClr val="000000"/>
                        </a:solidFill>
                        <a:ea typeface="+mn-ea"/>
                        <a:cs typeface="Arial" charset="0"/>
                      </a:endParaRPr>
                    </a:p>
                    <a:p>
                      <a:pPr marL="112713" indent="-112713">
                        <a:lnSpc>
                          <a:spcPct val="85000"/>
                        </a:lnSpc>
                        <a:spcAft>
                          <a:spcPts val="600"/>
                        </a:spcAft>
                        <a:buClr>
                          <a:schemeClr val="accent1">
                            <a:lumMod val="75000"/>
                          </a:schemeClr>
                        </a:buClr>
                        <a:buFont typeface="Arial" pitchFamily="34" charset="0"/>
                        <a:buChar char="•"/>
                        <a:defRPr/>
                      </a:pPr>
                      <a:endParaRPr lang="en-US" sz="1400" dirty="0" smtClean="0">
                        <a:solidFill>
                          <a:srgbClr val="000000"/>
                        </a:solidFill>
                        <a:ea typeface="+mn-ea"/>
                        <a:cs typeface="Arial" charset="0"/>
                      </a:endParaRPr>
                    </a:p>
                    <a:p>
                      <a:pPr marL="174625" indent="-112713">
                        <a:lnSpc>
                          <a:spcPct val="85000"/>
                        </a:lnSpc>
                        <a:spcAft>
                          <a:spcPts val="600"/>
                        </a:spcAft>
                        <a:buClr>
                          <a:schemeClr val="accent1">
                            <a:lumMod val="75000"/>
                          </a:schemeClr>
                        </a:buClr>
                        <a:buFont typeface="Arial" pitchFamily="34" charset="0"/>
                        <a:buChar char="•"/>
                        <a:defRPr/>
                      </a:pPr>
                      <a:r>
                        <a:rPr lang="en-US" sz="1400" dirty="0" smtClean="0">
                          <a:solidFill>
                            <a:srgbClr val="000000"/>
                          </a:solidFill>
                          <a:ea typeface="+mn-ea"/>
                          <a:cs typeface="Arial" charset="0"/>
                        </a:rPr>
                        <a:t>15 min RPOs</a:t>
                      </a:r>
                    </a:p>
                    <a:p>
                      <a:pPr marL="174625" indent="-112713">
                        <a:lnSpc>
                          <a:spcPct val="85000"/>
                        </a:lnSpc>
                        <a:spcAft>
                          <a:spcPts val="600"/>
                        </a:spcAft>
                        <a:buClr>
                          <a:schemeClr val="accent1">
                            <a:lumMod val="75000"/>
                          </a:schemeClr>
                        </a:buClr>
                        <a:buFont typeface="Arial" pitchFamily="34" charset="0"/>
                        <a:buChar char="•"/>
                        <a:defRPr/>
                      </a:pPr>
                      <a:r>
                        <a:rPr lang="en-US" sz="1400" dirty="0" smtClean="0">
                          <a:solidFill>
                            <a:srgbClr val="000000"/>
                          </a:solidFill>
                          <a:ea typeface="+mn-ea"/>
                          <a:cs typeface="Arial" charset="0"/>
                        </a:rPr>
                        <a:t>Scales to 500 VMs</a:t>
                      </a:r>
                    </a:p>
                    <a:p>
                      <a:pPr marL="174625" indent="-112713">
                        <a:lnSpc>
                          <a:spcPct val="85000"/>
                        </a:lnSpc>
                        <a:spcAft>
                          <a:spcPts val="600"/>
                        </a:spcAft>
                        <a:buClr>
                          <a:schemeClr val="accent1">
                            <a:lumMod val="75000"/>
                          </a:schemeClr>
                        </a:buClr>
                        <a:buFont typeface="Arial" pitchFamily="34" charset="0"/>
                        <a:buChar char="•"/>
                        <a:defRPr/>
                      </a:pPr>
                      <a:r>
                        <a:rPr lang="en-US" sz="1400" dirty="0" smtClean="0">
                          <a:solidFill>
                            <a:srgbClr val="000000"/>
                          </a:solidFill>
                          <a:ea typeface="+mn-ea"/>
                          <a:cs typeface="Arial" charset="0"/>
                        </a:rPr>
                        <a:t>File-level consistency</a:t>
                      </a:r>
                    </a:p>
                    <a:p>
                      <a:pPr marL="174625" indent="-112713">
                        <a:lnSpc>
                          <a:spcPct val="85000"/>
                        </a:lnSpc>
                        <a:spcAft>
                          <a:spcPts val="600"/>
                        </a:spcAft>
                        <a:buClr>
                          <a:schemeClr val="accent1">
                            <a:lumMod val="75000"/>
                          </a:schemeClr>
                        </a:buClr>
                        <a:buFont typeface="Arial" pitchFamily="34" charset="0"/>
                        <a:buChar char="•"/>
                        <a:defRPr/>
                      </a:pPr>
                      <a:r>
                        <a:rPr lang="en-US" sz="1400" dirty="0" smtClean="0">
                          <a:solidFill>
                            <a:srgbClr val="000000"/>
                          </a:solidFill>
                          <a:ea typeface="+mn-ea"/>
                          <a:cs typeface="Arial" charset="0"/>
                        </a:rPr>
                        <a:t>No automated failback, FT, linked clones, physical RDM</a:t>
                      </a:r>
                      <a:endParaRPr lang="en-US" sz="1400" dirty="0">
                        <a:solidFill>
                          <a:srgbClr val="000000"/>
                        </a:solidFill>
                        <a:ea typeface="+mn-ea"/>
                        <a:cs typeface="Arial" charset="0"/>
                      </a:endParaRPr>
                    </a:p>
                  </a:txBody>
                  <a:tcPr marL="9525" marR="9525" marT="9525"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r>
              <a:tr h="2235692">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u="none" strike="noStrike" dirty="0" smtClean="0">
                          <a:solidFill>
                            <a:schemeClr val="tx1"/>
                          </a:solidFill>
                        </a:rPr>
                        <a:t>Storage-based</a:t>
                      </a:r>
                      <a:r>
                        <a:rPr lang="en-US" sz="1400" b="1" u="none" strike="noStrike" baseline="0" dirty="0" smtClean="0">
                          <a:solidFill>
                            <a:schemeClr val="tx1"/>
                          </a:solidFill>
                        </a:rPr>
                        <a:t> Replication</a:t>
                      </a:r>
                      <a:endParaRPr lang="en-US" sz="1400" b="1" i="0" u="none" strike="noStrike" dirty="0" smtClean="0">
                        <a:solidFill>
                          <a:schemeClr val="tx1"/>
                        </a:solidFill>
                        <a:latin typeface="+mn-lt"/>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400" b="0" i="0" u="none" strike="noStrike" dirty="0" smtClean="0">
                        <a:solidFill>
                          <a:schemeClr val="tx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2713" indent="-112713">
                        <a:lnSpc>
                          <a:spcPct val="85000"/>
                        </a:lnSpc>
                        <a:spcAft>
                          <a:spcPts val="600"/>
                        </a:spcAft>
                        <a:buClr>
                          <a:schemeClr val="accent1">
                            <a:lumMod val="75000"/>
                          </a:schemeClr>
                        </a:buClr>
                        <a:buFont typeface="Arial" pitchFamily="34" charset="0"/>
                        <a:buChar char="•"/>
                        <a:defRPr/>
                      </a:pPr>
                      <a:endParaRPr lang="en-US" sz="1400" dirty="0" smtClean="0">
                        <a:solidFill>
                          <a:srgbClr val="000000"/>
                        </a:solidFill>
                        <a:ea typeface="+mn-ea"/>
                        <a:cs typeface="Arial" charset="0"/>
                      </a:endParaRPr>
                    </a:p>
                    <a:p>
                      <a:pPr marL="112713" indent="-112713">
                        <a:lnSpc>
                          <a:spcPct val="85000"/>
                        </a:lnSpc>
                        <a:spcAft>
                          <a:spcPts val="600"/>
                        </a:spcAft>
                        <a:buClr>
                          <a:schemeClr val="accent1">
                            <a:lumMod val="75000"/>
                          </a:schemeClr>
                        </a:buClr>
                        <a:buFont typeface="Arial" pitchFamily="34" charset="0"/>
                        <a:buChar char="•"/>
                        <a:defRPr/>
                      </a:pPr>
                      <a:endParaRPr lang="en-US" sz="1400" dirty="0" smtClean="0">
                        <a:solidFill>
                          <a:srgbClr val="000000"/>
                        </a:solidFill>
                        <a:ea typeface="+mn-ea"/>
                        <a:cs typeface="Arial" charset="0"/>
                      </a:endParaRPr>
                    </a:p>
                    <a:p>
                      <a:pPr marL="231775" indent="-171450">
                        <a:lnSpc>
                          <a:spcPct val="85000"/>
                        </a:lnSpc>
                        <a:spcAft>
                          <a:spcPts val="600"/>
                        </a:spcAft>
                        <a:buClr>
                          <a:schemeClr val="accent1">
                            <a:lumMod val="75000"/>
                          </a:schemeClr>
                        </a:buClr>
                        <a:buFont typeface="Arial" pitchFamily="34" charset="0"/>
                        <a:buChar char="•"/>
                        <a:defRPr/>
                      </a:pPr>
                      <a:r>
                        <a:rPr lang="en-US" sz="1400" dirty="0" smtClean="0">
                          <a:solidFill>
                            <a:srgbClr val="000000"/>
                          </a:solidFill>
                          <a:ea typeface="+mn-ea"/>
                          <a:cs typeface="Arial" charset="0"/>
                        </a:rPr>
                        <a:t>Higher-end replicating storage</a:t>
                      </a:r>
                    </a:p>
                    <a:p>
                      <a:pPr marL="231775" indent="-171450">
                        <a:lnSpc>
                          <a:spcPct val="85000"/>
                        </a:lnSpc>
                        <a:spcAft>
                          <a:spcPts val="600"/>
                        </a:spcAft>
                        <a:buClr>
                          <a:schemeClr val="accent1">
                            <a:lumMod val="75000"/>
                          </a:schemeClr>
                        </a:buClr>
                        <a:buFont typeface="Arial" pitchFamily="34" charset="0"/>
                        <a:buChar char="•"/>
                        <a:defRPr/>
                      </a:pPr>
                      <a:r>
                        <a:rPr lang="en-US" sz="1400" dirty="0" smtClean="0">
                          <a:solidFill>
                            <a:srgbClr val="000000"/>
                          </a:solidFill>
                          <a:ea typeface="+mn-ea"/>
                          <a:cs typeface="Arial" charset="0"/>
                        </a:rPr>
                        <a:t>Additional replication software</a:t>
                      </a:r>
                      <a:endParaRPr lang="en-US" sz="1400" dirty="0">
                        <a:solidFill>
                          <a:srgbClr val="000000"/>
                        </a:solidFill>
                        <a:ea typeface="+mn-ea"/>
                        <a:cs typeface="Arial"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en-US"/>
                      </a:defPPr>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marL="112713" indent="-112713">
                        <a:lnSpc>
                          <a:spcPct val="85000"/>
                        </a:lnSpc>
                        <a:spcAft>
                          <a:spcPts val="600"/>
                        </a:spcAft>
                        <a:buClr>
                          <a:schemeClr val="accent1">
                            <a:lumMod val="75000"/>
                          </a:schemeClr>
                        </a:buClr>
                        <a:buFont typeface="Arial" pitchFamily="34" charset="0"/>
                        <a:buChar char="•"/>
                        <a:defRPr/>
                      </a:pPr>
                      <a:endParaRPr lang="en-US" sz="1400" dirty="0" smtClean="0">
                        <a:solidFill>
                          <a:srgbClr val="000000"/>
                        </a:solidFill>
                        <a:ea typeface="+mn-ea"/>
                        <a:cs typeface="Arial" charset="0"/>
                      </a:endParaRPr>
                    </a:p>
                    <a:p>
                      <a:pPr marL="112713" indent="-112713">
                        <a:lnSpc>
                          <a:spcPct val="85000"/>
                        </a:lnSpc>
                        <a:spcAft>
                          <a:spcPts val="600"/>
                        </a:spcAft>
                        <a:buClr>
                          <a:schemeClr val="accent1">
                            <a:lumMod val="75000"/>
                          </a:schemeClr>
                        </a:buClr>
                        <a:buFont typeface="Arial" pitchFamily="34" charset="0"/>
                        <a:buChar char="•"/>
                        <a:defRPr/>
                      </a:pPr>
                      <a:endParaRPr lang="en-US" sz="1400" dirty="0" smtClean="0">
                        <a:solidFill>
                          <a:srgbClr val="000000"/>
                        </a:solidFill>
                        <a:ea typeface="+mn-ea"/>
                        <a:cs typeface="Arial" charset="0"/>
                      </a:endParaRPr>
                    </a:p>
                    <a:p>
                      <a:pPr marL="174625" indent="-112713">
                        <a:lnSpc>
                          <a:spcPct val="85000"/>
                        </a:lnSpc>
                        <a:spcAft>
                          <a:spcPts val="600"/>
                        </a:spcAft>
                        <a:buClr>
                          <a:schemeClr val="accent1">
                            <a:lumMod val="75000"/>
                          </a:schemeClr>
                        </a:buClr>
                        <a:buFont typeface="Arial" pitchFamily="34" charset="0"/>
                        <a:buChar char="•"/>
                        <a:defRPr/>
                      </a:pPr>
                      <a:r>
                        <a:rPr lang="en-US" sz="1400" dirty="0" smtClean="0">
                          <a:solidFill>
                            <a:srgbClr val="000000"/>
                          </a:solidFill>
                          <a:ea typeface="+mn-ea"/>
                          <a:cs typeface="Arial" charset="0"/>
                        </a:rPr>
                        <a:t>LUN – VM layout</a:t>
                      </a:r>
                    </a:p>
                    <a:p>
                      <a:pPr marL="174625" indent="-112713">
                        <a:lnSpc>
                          <a:spcPct val="85000"/>
                        </a:lnSpc>
                        <a:spcAft>
                          <a:spcPts val="600"/>
                        </a:spcAft>
                        <a:buClr>
                          <a:schemeClr val="accent1">
                            <a:lumMod val="75000"/>
                          </a:schemeClr>
                        </a:buClr>
                        <a:buFont typeface="Arial" pitchFamily="34" charset="0"/>
                        <a:buChar char="•"/>
                        <a:defRPr/>
                      </a:pPr>
                      <a:r>
                        <a:rPr lang="en-US" sz="1400" dirty="0" smtClean="0">
                          <a:solidFill>
                            <a:srgbClr val="000000"/>
                          </a:solidFill>
                          <a:ea typeface="+mn-ea"/>
                          <a:cs typeface="Arial" charset="0"/>
                        </a:rPr>
                        <a:t>Storage team coordination</a:t>
                      </a:r>
                      <a:endParaRPr lang="en-US" sz="1400" dirty="0">
                        <a:solidFill>
                          <a:srgbClr val="000000"/>
                        </a:solidFill>
                        <a:ea typeface="+mn-ea"/>
                        <a:cs typeface="Arial"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2713" indent="-112713">
                        <a:lnSpc>
                          <a:spcPct val="85000"/>
                        </a:lnSpc>
                        <a:spcAft>
                          <a:spcPts val="600"/>
                        </a:spcAft>
                        <a:buClr>
                          <a:schemeClr val="accent1">
                            <a:lumMod val="75000"/>
                          </a:schemeClr>
                        </a:buClr>
                        <a:buFont typeface="Arial" pitchFamily="34" charset="0"/>
                        <a:buChar char="•"/>
                        <a:defRPr/>
                      </a:pPr>
                      <a:endParaRPr lang="en-US" sz="1400" dirty="0" smtClean="0">
                        <a:solidFill>
                          <a:srgbClr val="000000"/>
                        </a:solidFill>
                        <a:ea typeface="+mn-ea"/>
                        <a:cs typeface="Arial" charset="0"/>
                      </a:endParaRPr>
                    </a:p>
                    <a:p>
                      <a:pPr marL="112713" indent="-112713">
                        <a:lnSpc>
                          <a:spcPct val="85000"/>
                        </a:lnSpc>
                        <a:spcAft>
                          <a:spcPts val="600"/>
                        </a:spcAft>
                        <a:buClr>
                          <a:schemeClr val="accent1">
                            <a:lumMod val="75000"/>
                          </a:schemeClr>
                        </a:buClr>
                        <a:buFont typeface="Arial" pitchFamily="34" charset="0"/>
                        <a:buChar char="•"/>
                        <a:defRPr/>
                      </a:pPr>
                      <a:endParaRPr lang="en-US" sz="1400" dirty="0" smtClean="0">
                        <a:solidFill>
                          <a:srgbClr val="000000"/>
                        </a:solidFill>
                        <a:ea typeface="+mn-ea"/>
                        <a:cs typeface="Arial" charset="0"/>
                      </a:endParaRPr>
                    </a:p>
                    <a:p>
                      <a:pPr marL="174625" indent="-112713">
                        <a:lnSpc>
                          <a:spcPct val="85000"/>
                        </a:lnSpc>
                        <a:spcAft>
                          <a:spcPts val="600"/>
                        </a:spcAft>
                        <a:buClr>
                          <a:schemeClr val="accent1">
                            <a:lumMod val="75000"/>
                          </a:schemeClr>
                        </a:buClr>
                        <a:buFont typeface="Arial" pitchFamily="34" charset="0"/>
                        <a:buChar char="•"/>
                        <a:defRPr/>
                      </a:pPr>
                      <a:r>
                        <a:rPr lang="en-US" sz="1400" dirty="0" smtClean="0">
                          <a:solidFill>
                            <a:srgbClr val="000000"/>
                          </a:solidFill>
                          <a:ea typeface="+mn-ea"/>
                          <a:cs typeface="Arial" charset="0"/>
                        </a:rPr>
                        <a:t>Synchronous replication</a:t>
                      </a:r>
                    </a:p>
                    <a:p>
                      <a:pPr marL="174625" indent="-112713">
                        <a:lnSpc>
                          <a:spcPct val="85000"/>
                        </a:lnSpc>
                        <a:spcAft>
                          <a:spcPts val="600"/>
                        </a:spcAft>
                        <a:buClr>
                          <a:schemeClr val="accent1">
                            <a:lumMod val="75000"/>
                          </a:schemeClr>
                        </a:buClr>
                        <a:buFont typeface="Arial" pitchFamily="34" charset="0"/>
                        <a:buChar char="•"/>
                        <a:defRPr/>
                      </a:pPr>
                      <a:r>
                        <a:rPr lang="en-US" sz="1400" dirty="0" smtClean="0">
                          <a:solidFill>
                            <a:srgbClr val="000000"/>
                          </a:solidFill>
                          <a:ea typeface="+mn-ea"/>
                          <a:cs typeface="Arial" charset="0"/>
                        </a:rPr>
                        <a:t>High data volumes</a:t>
                      </a:r>
                    </a:p>
                    <a:p>
                      <a:pPr marL="174625" indent="-112713">
                        <a:lnSpc>
                          <a:spcPct val="85000"/>
                        </a:lnSpc>
                        <a:spcAft>
                          <a:spcPts val="600"/>
                        </a:spcAft>
                        <a:buClr>
                          <a:schemeClr val="accent1">
                            <a:lumMod val="75000"/>
                          </a:schemeClr>
                        </a:buClr>
                        <a:buFont typeface="Arial" pitchFamily="34" charset="0"/>
                        <a:buChar char="•"/>
                        <a:defRPr/>
                      </a:pPr>
                      <a:r>
                        <a:rPr lang="en-US" sz="1400" dirty="0" smtClean="0">
                          <a:solidFill>
                            <a:srgbClr val="000000"/>
                          </a:solidFill>
                          <a:ea typeface="+mn-ea"/>
                          <a:cs typeface="Arial" charset="0"/>
                        </a:rPr>
                        <a:t>Application consistency possible</a:t>
                      </a:r>
                      <a:endParaRPr lang="en-US" sz="1400" dirty="0">
                        <a:solidFill>
                          <a:srgbClr val="000000"/>
                        </a:solidFill>
                        <a:ea typeface="+mn-ea"/>
                        <a:cs typeface="Arial" charset="0"/>
                      </a:endParaRPr>
                    </a:p>
                  </a:txBody>
                  <a:tcPr marL="9525" marR="9525" marT="9525"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6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2168" y="1753362"/>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6"/>
          <p:cNvGrpSpPr>
            <a:grpSpLocks/>
          </p:cNvGrpSpPr>
          <p:nvPr/>
        </p:nvGrpSpPr>
        <p:grpSpPr bwMode="auto">
          <a:xfrm>
            <a:off x="4379976" y="4004818"/>
            <a:ext cx="365125" cy="366713"/>
            <a:chOff x="3276600" y="4114800"/>
            <a:chExt cx="1079500" cy="1079500"/>
          </a:xfrm>
        </p:grpSpPr>
        <p:pic>
          <p:nvPicPr>
            <p:cNvPr id="6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411480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l="49413"/>
            <a:stretch>
              <a:fillRect/>
            </a:stretch>
          </p:blipFill>
          <p:spPr bwMode="auto">
            <a:xfrm>
              <a:off x="3810000" y="4114800"/>
              <a:ext cx="5461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6884" y="1753362"/>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11"/>
          <p:cNvGrpSpPr>
            <a:grpSpLocks/>
          </p:cNvGrpSpPr>
          <p:nvPr/>
        </p:nvGrpSpPr>
        <p:grpSpPr bwMode="auto">
          <a:xfrm>
            <a:off x="6045200" y="4004818"/>
            <a:ext cx="365125" cy="366713"/>
            <a:chOff x="3276600" y="4114800"/>
            <a:chExt cx="1079500" cy="1079500"/>
          </a:xfrm>
        </p:grpSpPr>
        <p:pic>
          <p:nvPicPr>
            <p:cNvPr id="7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411480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l="49413"/>
            <a:stretch>
              <a:fillRect/>
            </a:stretch>
          </p:blipFill>
          <p:spPr bwMode="auto">
            <a:xfrm>
              <a:off x="3810000" y="4114800"/>
              <a:ext cx="5461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4150" y="4004818"/>
            <a:ext cx="365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34"/>
          <p:cNvGrpSpPr>
            <a:grpSpLocks/>
          </p:cNvGrpSpPr>
          <p:nvPr/>
        </p:nvGrpSpPr>
        <p:grpSpPr bwMode="auto">
          <a:xfrm>
            <a:off x="7748524" y="1752568"/>
            <a:ext cx="365125" cy="366713"/>
            <a:chOff x="3276600" y="4114800"/>
            <a:chExt cx="1079500" cy="1079500"/>
          </a:xfrm>
        </p:grpSpPr>
        <p:pic>
          <p:nvPicPr>
            <p:cNvPr id="7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411480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l="49413"/>
            <a:stretch>
              <a:fillRect/>
            </a:stretch>
          </p:blipFill>
          <p:spPr bwMode="auto">
            <a:xfrm>
              <a:off x="3810000" y="4114800"/>
              <a:ext cx="5461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7" name="Picture 35"/>
          <p:cNvPicPr>
            <a:picLocks noChangeAspect="1" noChangeArrowheads="1"/>
          </p:cNvPicPr>
          <p:nvPr/>
        </p:nvPicPr>
        <p:blipFill>
          <a:blip r:embed="rId5" cstate="print">
            <a:extLst>
              <a:ext uri="{28A0092B-C50C-407E-A947-70E740481C1C}">
                <a14:useLocalDpi xmlns:a14="http://schemas.microsoft.com/office/drawing/2010/main" val="0"/>
              </a:ext>
            </a:extLst>
          </a:blip>
          <a:srcRect t="24008" r="43982" b="27975"/>
          <a:stretch>
            <a:fillRect/>
          </a:stretch>
        </p:blipFill>
        <p:spPr bwMode="auto">
          <a:xfrm>
            <a:off x="1951927" y="5853113"/>
            <a:ext cx="1524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8" name="Picture 3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69389" y="4130358"/>
            <a:ext cx="6651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38" descr="Prf_Sig_Sm_2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94927" y="4130358"/>
            <a:ext cx="51117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39" descr="IBM">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gray">
          <a:xfrm>
            <a:off x="2953639" y="5587683"/>
            <a:ext cx="474663"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4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31289" y="5224146"/>
            <a:ext cx="9953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4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26527" y="5621021"/>
            <a:ext cx="9906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4" name="Picture 16" descr="3par"/>
          <p:cNvPicPr preferRelativeResize="0">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t="32001" b="36000"/>
          <a:stretch>
            <a:fillRect/>
          </a:stretch>
        </p:blipFill>
        <p:spPr bwMode="auto">
          <a:xfrm>
            <a:off x="1985264" y="4558983"/>
            <a:ext cx="6858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76"/>
          <p:cNvPicPr preferRelativeResize="0">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66339" y="5052696"/>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77"/>
          <p:cNvPicPr preferRelativeResize="0">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t="24001" b="28000"/>
          <a:stretch>
            <a:fillRect/>
          </a:stretch>
        </p:blipFill>
        <p:spPr bwMode="auto">
          <a:xfrm>
            <a:off x="2617089" y="4487546"/>
            <a:ext cx="83820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59" descr="fujitsu-smwbr"/>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1127" y="4816158"/>
            <a:ext cx="7334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2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788539" y="4916171"/>
            <a:ext cx="6651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56" descr="netapp_logo"/>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718689" y="4082733"/>
            <a:ext cx="34766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055096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ounded Rectangle 85"/>
          <p:cNvSpPr>
            <a:spLocks noChangeArrowheads="1"/>
          </p:cNvSpPr>
          <p:nvPr/>
        </p:nvSpPr>
        <p:spPr bwMode="auto">
          <a:xfrm>
            <a:off x="4329113" y="906463"/>
            <a:ext cx="4598987" cy="2708275"/>
          </a:xfrm>
          <a:prstGeom prst="roundRect">
            <a:avLst>
              <a:gd name="adj" fmla="val 1773"/>
            </a:avLst>
          </a:prstGeom>
          <a:solidFill>
            <a:schemeClr val="bg1"/>
          </a:solidFill>
          <a:ln w="6350">
            <a:solidFill>
              <a:schemeClr val="tx2"/>
            </a:solidFill>
          </a:ln>
          <a:effectLst>
            <a:outerShdw blurRad="50800" dist="38100" dir="5400000" algn="t" rotWithShape="0">
              <a:prstClr val="black">
                <a:alpha val="40000"/>
              </a:prstClr>
            </a:outerShdw>
          </a:effectLst>
          <a:extLst/>
        </p:spPr>
        <p:txBody>
          <a:bodyPr wrap="none" anchor="ctr"/>
          <a:lstStyle/>
          <a:p>
            <a:endParaRPr lang="en-US" dirty="0"/>
          </a:p>
        </p:txBody>
      </p:sp>
      <p:sp>
        <p:nvSpPr>
          <p:cNvPr id="130" name="Rectangle 53"/>
          <p:cNvSpPr>
            <a:spLocks noChangeArrowheads="1"/>
          </p:cNvSpPr>
          <p:nvPr/>
        </p:nvSpPr>
        <p:spPr bwMode="auto">
          <a:xfrm>
            <a:off x="7313613" y="2786063"/>
            <a:ext cx="1066800" cy="334962"/>
          </a:xfrm>
          <a:prstGeom prst="rect">
            <a:avLst/>
          </a:prstGeom>
          <a:solidFill>
            <a:schemeClr val="bg2">
              <a:lumMod val="40000"/>
              <a:lumOff val="60000"/>
            </a:schemeClr>
          </a:solidFill>
          <a:ln>
            <a:noFill/>
          </a:ln>
          <a:extLst/>
        </p:spPr>
        <p:txBody>
          <a:bodyPr wrap="none" anchor="ctr"/>
          <a:lstStyle/>
          <a:p>
            <a:pPr defTabSz="457200">
              <a:buClr>
                <a:srgbClr val="000000"/>
              </a:buClr>
              <a:buSzPct val="100000"/>
              <a:buFont typeface="Times New Roman" pitchFamily="18" charset="0"/>
              <a:buNone/>
            </a:pPr>
            <a:endParaRPr lang="en-US" dirty="0">
              <a:solidFill>
                <a:srgbClr val="FFFFFF"/>
              </a:solidFill>
            </a:endParaRPr>
          </a:p>
        </p:txBody>
      </p:sp>
      <p:sp>
        <p:nvSpPr>
          <p:cNvPr id="147461" name="Rounded Rectangle 85"/>
          <p:cNvSpPr>
            <a:spLocks noChangeArrowheads="1"/>
          </p:cNvSpPr>
          <p:nvPr/>
        </p:nvSpPr>
        <p:spPr bwMode="auto">
          <a:xfrm>
            <a:off x="1143000" y="952499"/>
            <a:ext cx="2489200" cy="1373257"/>
          </a:xfrm>
          <a:prstGeom prst="roundRect">
            <a:avLst>
              <a:gd name="adj" fmla="val 10145"/>
            </a:avLst>
          </a:prstGeom>
          <a:solidFill>
            <a:schemeClr val="accent4">
              <a:lumMod val="20000"/>
              <a:lumOff val="80000"/>
            </a:schemeClr>
          </a:solidFill>
          <a:ln>
            <a:noFill/>
          </a:ln>
          <a:extLst/>
        </p:spPr>
        <p:txBody>
          <a:bodyPr wrap="none" anchor="ctr"/>
          <a:lstStyle/>
          <a:p>
            <a:endParaRPr lang="en-US" dirty="0"/>
          </a:p>
        </p:txBody>
      </p:sp>
      <p:sp>
        <p:nvSpPr>
          <p:cNvPr id="70" name="Rounded Rectangle 69"/>
          <p:cNvSpPr/>
          <p:nvPr/>
        </p:nvSpPr>
        <p:spPr bwMode="auto">
          <a:xfrm flipH="1">
            <a:off x="1375108" y="1987778"/>
            <a:ext cx="2083710" cy="228648"/>
          </a:xfrm>
          <a:prstGeom prst="roundRect">
            <a:avLst/>
          </a:prstGeom>
          <a:gradFill>
            <a:gsLst>
              <a:gs pos="0">
                <a:srgbClr val="666666">
                  <a:alpha val="89000"/>
                </a:srgbClr>
              </a:gs>
              <a:gs pos="100000">
                <a:srgbClr val="ADADAD"/>
              </a:gs>
            </a:gsLst>
          </a:gradFill>
          <a:ln w="12700">
            <a:solidFill>
              <a:srgbClr val="A6A6A6"/>
            </a:solidFill>
            <a:headEnd type="none" w="med" len="med"/>
            <a:tailEnd type="none" w="med" len="med"/>
          </a:ln>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a:lnSpc>
                <a:spcPct val="87000"/>
              </a:lnSpc>
              <a:buClr>
                <a:srgbClr val="4D4D4D"/>
              </a:buClr>
              <a:buSzPct val="80000"/>
              <a:defRPr/>
            </a:pPr>
            <a:r>
              <a:rPr lang="en-US" sz="1200" b="1" dirty="0">
                <a:solidFill>
                  <a:srgbClr val="FFFFFF"/>
                </a:solidFill>
                <a:cs typeface="Arial" charset="0"/>
                <a:sym typeface="Gill Sans" charset="0"/>
              </a:rPr>
              <a:t>Storage </a:t>
            </a:r>
            <a:r>
              <a:rPr lang="en-US" sz="1200" b="1" dirty="0" smtClean="0">
                <a:solidFill>
                  <a:srgbClr val="FFFFFF"/>
                </a:solidFill>
                <a:cs typeface="Arial" charset="0"/>
                <a:sym typeface="Gill Sans" charset="0"/>
              </a:rPr>
              <a:t>Replication</a:t>
            </a:r>
            <a:endParaRPr lang="en-US" sz="1200" b="1" dirty="0">
              <a:solidFill>
                <a:srgbClr val="FFFFFF"/>
              </a:solidFill>
              <a:cs typeface="Arial" charset="0"/>
              <a:sym typeface="Gill Sans" charset="0"/>
            </a:endParaRPr>
          </a:p>
        </p:txBody>
      </p:sp>
      <p:grpSp>
        <p:nvGrpSpPr>
          <p:cNvPr id="2" name="Group 1"/>
          <p:cNvGrpSpPr/>
          <p:nvPr/>
        </p:nvGrpSpPr>
        <p:grpSpPr>
          <a:xfrm>
            <a:off x="1646232" y="1282700"/>
            <a:ext cx="1541462" cy="276225"/>
            <a:chOff x="1687647" y="1282700"/>
            <a:chExt cx="1541462" cy="276225"/>
          </a:xfrm>
        </p:grpSpPr>
        <p:grpSp>
          <p:nvGrpSpPr>
            <p:cNvPr id="3" name="Group 88"/>
            <p:cNvGrpSpPr>
              <a:grpSpLocks/>
            </p:cNvGrpSpPr>
            <p:nvPr/>
          </p:nvGrpSpPr>
          <p:grpSpPr bwMode="auto">
            <a:xfrm>
              <a:off x="1687647" y="1282700"/>
              <a:ext cx="1233487" cy="276225"/>
              <a:chOff x="506413" y="2590800"/>
              <a:chExt cx="1468292" cy="356750"/>
            </a:xfrm>
          </p:grpSpPr>
          <p:pic>
            <p:nvPicPr>
              <p:cNvPr id="105" name="Picture 17" descr="ICON_VM_basic_flat_R2_Q40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413" y="2590800"/>
                <a:ext cx="356750" cy="3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17" descr="ICON_VM_basic_flat_R2_Q40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927" y="2590800"/>
                <a:ext cx="356750" cy="3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17" descr="ICON_VM_basic_flat_R2_Q40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441" y="2590800"/>
                <a:ext cx="356750" cy="3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17" descr="ICON_VM_basic_flat_R2_Q40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7955" y="2590800"/>
                <a:ext cx="356750" cy="3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1" name="Picture 17" descr="ICON_VM_basic_flat_R2_Q40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9072" y="1282700"/>
              <a:ext cx="300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 name="Rounded Rectangle 33794"/>
          <p:cNvSpPr>
            <a:spLocks noChangeArrowheads="1"/>
          </p:cNvSpPr>
          <p:nvPr/>
        </p:nvSpPr>
        <p:spPr bwMode="auto">
          <a:xfrm>
            <a:off x="1585113" y="1601917"/>
            <a:ext cx="1663700" cy="349141"/>
          </a:xfrm>
          <a:prstGeom prst="roundRect">
            <a:avLst>
              <a:gd name="adj" fmla="val 5750"/>
            </a:avLst>
          </a:prstGeom>
          <a:gradFill rotWithShape="1">
            <a:gsLst>
              <a:gs pos="0">
                <a:schemeClr val="bg1"/>
              </a:gs>
              <a:gs pos="100000">
                <a:srgbClr val="D1D1D1"/>
              </a:gs>
            </a:gsLst>
            <a:lin ang="54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wrap="none"/>
          <a:lstStyle/>
          <a:p>
            <a:pPr algn="ctr">
              <a:lnSpc>
                <a:spcPct val="87000"/>
              </a:lnSpc>
              <a:buClr>
                <a:srgbClr val="4D4D4D"/>
              </a:buClr>
              <a:buSzPct val="80000"/>
            </a:pPr>
            <a:endParaRPr lang="en-US" b="1" dirty="0">
              <a:solidFill>
                <a:srgbClr val="333333"/>
              </a:solidFill>
            </a:endParaRPr>
          </a:p>
        </p:txBody>
      </p:sp>
      <p:sp>
        <p:nvSpPr>
          <p:cNvPr id="147459" name="Rectangle 4"/>
          <p:cNvSpPr>
            <a:spLocks noGrp="1" noChangeArrowheads="1"/>
          </p:cNvSpPr>
          <p:nvPr>
            <p:ph type="title"/>
          </p:nvPr>
        </p:nvSpPr>
        <p:spPr>
          <a:xfrm>
            <a:off x="366709" y="142874"/>
            <a:ext cx="8382000" cy="333375"/>
          </a:xfrm>
        </p:spPr>
        <p:txBody>
          <a:bodyPr anchor="t"/>
          <a:lstStyle/>
          <a:p>
            <a:pPr eaLnBrk="1" hangingPunct="1"/>
            <a:r>
              <a:rPr lang="en-US" dirty="0" smtClean="0">
                <a:ea typeface="MS PGothic" pitchFamily="34" charset="-128"/>
              </a:rPr>
              <a:t>Expand </a:t>
            </a:r>
            <a:r>
              <a:rPr lang="en-US" dirty="0">
                <a:ea typeface="MS PGothic" pitchFamily="34" charset="-128"/>
              </a:rPr>
              <a:t>DR Protection To Tier 2 Apps And Small Sites</a:t>
            </a:r>
            <a:endParaRPr lang="en-US" dirty="0" smtClean="0">
              <a:ea typeface="MS PGothic" pitchFamily="34" charset="-128"/>
            </a:endParaRPr>
          </a:p>
        </p:txBody>
      </p:sp>
      <p:pic>
        <p:nvPicPr>
          <p:cNvPr id="147460" name="Picture 4" descr="ICON_VirtTriangle_flat_Q408.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838" y="3797300"/>
            <a:ext cx="33591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3" name="Rounded Rectangle 85"/>
          <p:cNvSpPr>
            <a:spLocks noChangeArrowheads="1"/>
          </p:cNvSpPr>
          <p:nvPr/>
        </p:nvSpPr>
        <p:spPr bwMode="auto">
          <a:xfrm>
            <a:off x="596900" y="2375452"/>
            <a:ext cx="3644900" cy="1358348"/>
          </a:xfrm>
          <a:prstGeom prst="roundRect">
            <a:avLst>
              <a:gd name="adj" fmla="val 7303"/>
            </a:avLst>
          </a:prstGeom>
          <a:solidFill>
            <a:schemeClr val="accent4">
              <a:lumMod val="20000"/>
              <a:lumOff val="80000"/>
            </a:schemeClr>
          </a:solidFill>
          <a:ln w="19050">
            <a:solidFill>
              <a:schemeClr val="tx1"/>
            </a:solidFill>
            <a:prstDash val="dash"/>
            <a:miter lim="800000"/>
            <a:headEnd/>
            <a:tailEnd/>
          </a:ln>
          <a:extLst/>
        </p:spPr>
        <p:txBody>
          <a:bodyPr wrap="none" anchor="ctr"/>
          <a:lstStyle/>
          <a:p>
            <a:endParaRPr lang="en-US" dirty="0"/>
          </a:p>
        </p:txBody>
      </p:sp>
      <p:sp>
        <p:nvSpPr>
          <p:cNvPr id="147464" name="Rectangle 10"/>
          <p:cNvSpPr>
            <a:spLocks noChangeArrowheads="1"/>
          </p:cNvSpPr>
          <p:nvPr/>
        </p:nvSpPr>
        <p:spPr bwMode="auto">
          <a:xfrm>
            <a:off x="1143000" y="970791"/>
            <a:ext cx="2514600" cy="279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7000"/>
              </a:lnSpc>
              <a:buClr>
                <a:srgbClr val="4D4D4D"/>
              </a:buClr>
              <a:buSzPct val="80000"/>
            </a:pPr>
            <a:r>
              <a:rPr lang="en-US" sz="1400" b="1" dirty="0">
                <a:solidFill>
                  <a:srgbClr val="333333"/>
                </a:solidFill>
              </a:rPr>
              <a:t>Tier 1 </a:t>
            </a:r>
            <a:r>
              <a:rPr lang="en-US" sz="1400" b="1" dirty="0" smtClean="0">
                <a:solidFill>
                  <a:srgbClr val="333333"/>
                </a:solidFill>
              </a:rPr>
              <a:t>Apps</a:t>
            </a:r>
            <a:endParaRPr lang="en-US" sz="1400" b="1" dirty="0">
              <a:solidFill>
                <a:srgbClr val="333333"/>
              </a:solidFill>
            </a:endParaRPr>
          </a:p>
        </p:txBody>
      </p:sp>
      <p:sp>
        <p:nvSpPr>
          <p:cNvPr id="147465" name="Rectangle 10"/>
          <p:cNvSpPr>
            <a:spLocks noChangeArrowheads="1"/>
          </p:cNvSpPr>
          <p:nvPr/>
        </p:nvSpPr>
        <p:spPr bwMode="auto">
          <a:xfrm>
            <a:off x="622300" y="2447854"/>
            <a:ext cx="3594100" cy="279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7000"/>
              </a:lnSpc>
              <a:buClr>
                <a:srgbClr val="4D4D4D"/>
              </a:buClr>
              <a:buSzPct val="80000"/>
            </a:pPr>
            <a:r>
              <a:rPr lang="en-US" sz="1400" b="1" dirty="0">
                <a:solidFill>
                  <a:srgbClr val="333333"/>
                </a:solidFill>
              </a:rPr>
              <a:t>Tier 2 / 3 </a:t>
            </a:r>
            <a:r>
              <a:rPr lang="en-US" sz="1400" b="1" dirty="0" smtClean="0">
                <a:solidFill>
                  <a:srgbClr val="333333"/>
                </a:solidFill>
              </a:rPr>
              <a:t>Apps</a:t>
            </a:r>
            <a:endParaRPr lang="en-US" sz="1400" b="1" dirty="0">
              <a:solidFill>
                <a:srgbClr val="333333"/>
              </a:solidFill>
            </a:endParaRPr>
          </a:p>
        </p:txBody>
      </p:sp>
      <p:pic>
        <p:nvPicPr>
          <p:cNvPr id="147466" name="Picture 26" descr="ICON_Building_Q3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3441" y="4386263"/>
            <a:ext cx="789759" cy="91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7" name="Rectangle 10"/>
          <p:cNvSpPr>
            <a:spLocks noChangeArrowheads="1"/>
          </p:cNvSpPr>
          <p:nvPr/>
        </p:nvSpPr>
        <p:spPr bwMode="auto">
          <a:xfrm>
            <a:off x="1093788" y="5371263"/>
            <a:ext cx="2787650" cy="30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7000"/>
              </a:lnSpc>
              <a:buClr>
                <a:srgbClr val="4D4D4D"/>
              </a:buClr>
              <a:buSzPct val="80000"/>
            </a:pPr>
            <a:r>
              <a:rPr lang="en-US" sz="1600" b="1" dirty="0">
                <a:solidFill>
                  <a:srgbClr val="333333"/>
                </a:solidFill>
              </a:rPr>
              <a:t>Corporate Datacenter</a:t>
            </a:r>
          </a:p>
        </p:txBody>
      </p:sp>
      <p:sp>
        <p:nvSpPr>
          <p:cNvPr id="147468" name="Rounded Rectangle 85"/>
          <p:cNvSpPr>
            <a:spLocks noChangeArrowheads="1"/>
          </p:cNvSpPr>
          <p:nvPr/>
        </p:nvSpPr>
        <p:spPr bwMode="auto">
          <a:xfrm>
            <a:off x="5105400" y="3911600"/>
            <a:ext cx="2946400" cy="1371600"/>
          </a:xfrm>
          <a:prstGeom prst="roundRect">
            <a:avLst>
              <a:gd name="adj" fmla="val 9935"/>
            </a:avLst>
          </a:prstGeom>
          <a:solidFill>
            <a:schemeClr val="accent4">
              <a:lumMod val="20000"/>
              <a:lumOff val="80000"/>
            </a:schemeClr>
          </a:solidFill>
          <a:ln w="19050">
            <a:solidFill>
              <a:schemeClr val="tx1"/>
            </a:solidFill>
            <a:prstDash val="dash"/>
            <a:miter lim="800000"/>
            <a:headEnd/>
            <a:tailEnd/>
          </a:ln>
          <a:extLst/>
        </p:spPr>
        <p:txBody>
          <a:bodyPr wrap="none" anchor="ctr"/>
          <a:lstStyle/>
          <a:p>
            <a:endParaRPr lang="en-US" dirty="0"/>
          </a:p>
        </p:txBody>
      </p:sp>
      <p:pic>
        <p:nvPicPr>
          <p:cNvPr id="147469" name="Picture 26" descr="ICON_Building_Q30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3058" y="4191554"/>
            <a:ext cx="5159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70" name="Picture 26" descr="ICON_Building_Q3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53645" y="4204254"/>
            <a:ext cx="5397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71" name="Picture 26" descr="ICON_Building_Q30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29958" y="4229654"/>
            <a:ext cx="5175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72" name="Rectangle 10"/>
          <p:cNvSpPr>
            <a:spLocks noChangeArrowheads="1"/>
          </p:cNvSpPr>
          <p:nvPr/>
        </p:nvSpPr>
        <p:spPr bwMode="auto">
          <a:xfrm>
            <a:off x="4982817" y="3934653"/>
            <a:ext cx="31877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7000"/>
              </a:lnSpc>
              <a:buClr>
                <a:srgbClr val="4D4D4D"/>
              </a:buClr>
              <a:buSzPct val="80000"/>
            </a:pPr>
            <a:r>
              <a:rPr lang="en-US" sz="1600" b="1" dirty="0">
                <a:solidFill>
                  <a:srgbClr val="333333"/>
                </a:solidFill>
              </a:rPr>
              <a:t>Small </a:t>
            </a:r>
            <a:r>
              <a:rPr lang="en-US" sz="1600" b="1" dirty="0" smtClean="0">
                <a:solidFill>
                  <a:srgbClr val="333333"/>
                </a:solidFill>
              </a:rPr>
              <a:t>Sites</a:t>
            </a:r>
            <a:endParaRPr lang="en-US" sz="1600" b="1" dirty="0">
              <a:solidFill>
                <a:srgbClr val="333333"/>
              </a:solidFill>
            </a:endParaRPr>
          </a:p>
        </p:txBody>
      </p:sp>
      <p:sp>
        <p:nvSpPr>
          <p:cNvPr id="147473" name="Rectangle 10"/>
          <p:cNvSpPr>
            <a:spLocks noChangeArrowheads="1"/>
          </p:cNvSpPr>
          <p:nvPr/>
        </p:nvSpPr>
        <p:spPr bwMode="auto">
          <a:xfrm>
            <a:off x="4889500" y="5264150"/>
            <a:ext cx="3505200" cy="52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7000"/>
              </a:lnSpc>
              <a:buClr>
                <a:srgbClr val="4D4D4D"/>
              </a:buClr>
              <a:buSzPct val="80000"/>
            </a:pPr>
            <a:r>
              <a:rPr lang="en-US" sz="1600" b="1" dirty="0">
                <a:solidFill>
                  <a:srgbClr val="333333"/>
                </a:solidFill>
              </a:rPr>
              <a:t>Small Business</a:t>
            </a:r>
          </a:p>
          <a:p>
            <a:pPr algn="ctr">
              <a:lnSpc>
                <a:spcPct val="87000"/>
              </a:lnSpc>
              <a:buClr>
                <a:srgbClr val="4D4D4D"/>
              </a:buClr>
              <a:buSzPct val="80000"/>
            </a:pPr>
            <a:r>
              <a:rPr lang="en-US" sz="1600" b="1" dirty="0">
                <a:solidFill>
                  <a:srgbClr val="333333"/>
                </a:solidFill>
              </a:rPr>
              <a:t>Remote Office / Branch Office</a:t>
            </a:r>
          </a:p>
        </p:txBody>
      </p:sp>
      <p:sp>
        <p:nvSpPr>
          <p:cNvPr id="71" name="Rounded Rectangle 70"/>
          <p:cNvSpPr/>
          <p:nvPr/>
        </p:nvSpPr>
        <p:spPr bwMode="auto">
          <a:xfrm>
            <a:off x="959487" y="3459164"/>
            <a:ext cx="2880360" cy="228600"/>
          </a:xfrm>
          <a:prstGeom prst="roundRect">
            <a:avLst/>
          </a:prstGeom>
          <a:gradFill>
            <a:gsLst>
              <a:gs pos="0">
                <a:srgbClr val="0F388A"/>
              </a:gs>
              <a:gs pos="100000">
                <a:srgbClr val="1564AB">
                  <a:alpha val="98824"/>
                </a:srgbClr>
              </a:gs>
            </a:gsLst>
          </a:gradFill>
          <a:ln w="12700">
            <a:solidFill>
              <a:srgbClr val="1A448A"/>
            </a:solidFill>
            <a:headEnd type="none" w="med" len="med"/>
            <a:tailEnd type="none" w="med" len="med"/>
          </a:ln>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lnSpc>
                <a:spcPct val="95000"/>
              </a:lnSpc>
              <a:buClr>
                <a:srgbClr val="000000"/>
              </a:buClr>
              <a:defRPr/>
            </a:pPr>
            <a:r>
              <a:rPr lang="en-US" sz="1200" b="1" dirty="0" err="1">
                <a:solidFill>
                  <a:srgbClr val="FFFFFF"/>
                </a:solidFill>
              </a:rPr>
              <a:t>vSphere</a:t>
            </a:r>
            <a:r>
              <a:rPr lang="en-US" sz="1200" b="1" dirty="0">
                <a:solidFill>
                  <a:srgbClr val="FFFFFF"/>
                </a:solidFill>
              </a:rPr>
              <a:t> Replication</a:t>
            </a:r>
          </a:p>
        </p:txBody>
      </p:sp>
      <p:sp>
        <p:nvSpPr>
          <p:cNvPr id="72" name="Rounded Rectangle 71"/>
          <p:cNvSpPr/>
          <p:nvPr/>
        </p:nvSpPr>
        <p:spPr bwMode="auto">
          <a:xfrm>
            <a:off x="5306941" y="4880112"/>
            <a:ext cx="2527301" cy="228600"/>
          </a:xfrm>
          <a:prstGeom prst="roundRect">
            <a:avLst/>
          </a:prstGeom>
          <a:gradFill>
            <a:gsLst>
              <a:gs pos="0">
                <a:srgbClr val="0F388A"/>
              </a:gs>
              <a:gs pos="100000">
                <a:srgbClr val="1564AB">
                  <a:alpha val="98824"/>
                </a:srgbClr>
              </a:gs>
            </a:gsLst>
          </a:gradFill>
          <a:ln w="12700">
            <a:solidFill>
              <a:srgbClr val="1A448A"/>
            </a:solidFill>
            <a:headEnd type="none" w="med" len="med"/>
            <a:tailEnd type="none" w="med" len="med"/>
          </a:ln>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lnSpc>
                <a:spcPct val="95000"/>
              </a:lnSpc>
              <a:buClr>
                <a:srgbClr val="000000"/>
              </a:buClr>
              <a:defRPr/>
            </a:pPr>
            <a:r>
              <a:rPr lang="en-US" sz="1200" b="1" dirty="0" err="1">
                <a:solidFill>
                  <a:srgbClr val="FFFFFF"/>
                </a:solidFill>
              </a:rPr>
              <a:t>vSphere</a:t>
            </a:r>
            <a:r>
              <a:rPr lang="en-US" sz="1200" b="1" dirty="0">
                <a:solidFill>
                  <a:srgbClr val="FFFFFF"/>
                </a:solidFill>
              </a:rPr>
              <a:t> Replication</a:t>
            </a:r>
          </a:p>
        </p:txBody>
      </p:sp>
      <p:pic>
        <p:nvPicPr>
          <p:cNvPr id="75" name="Picture 13" descr="ICON_Storage_1up_Q308.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85623" y="1652411"/>
            <a:ext cx="141324" cy="24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13" descr="ICON_Storage_1up_Q308.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26426" y="1652411"/>
            <a:ext cx="144856" cy="24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13" descr="ICON_Storage_1up_Q308.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70346" y="1652411"/>
            <a:ext cx="141324" cy="24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13" descr="ICON_Storage_1up_Q308.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60100" y="1652411"/>
            <a:ext cx="141324" cy="24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13" descr="ICON_Storage_1up_Q308.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00903" y="1652411"/>
            <a:ext cx="144856" cy="24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13" descr="ICON_Storage_1up_Q308.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44821" y="1652411"/>
            <a:ext cx="141324" cy="24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Rounded Rectangle 84"/>
          <p:cNvSpPr/>
          <p:nvPr/>
        </p:nvSpPr>
        <p:spPr bwMode="auto">
          <a:xfrm>
            <a:off x="959487" y="3099354"/>
            <a:ext cx="2884449" cy="309770"/>
          </a:xfrm>
          <a:prstGeom prst="roundRect">
            <a:avLst/>
          </a:prstGeom>
          <a:gradFill>
            <a:gsLst>
              <a:gs pos="0">
                <a:srgbClr val="2F97D9"/>
              </a:gs>
              <a:gs pos="100000">
                <a:srgbClr val="8FD1F0"/>
              </a:gs>
            </a:gsLst>
          </a:gradFill>
          <a:ln w="25400">
            <a:no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200" b="1" dirty="0">
                <a:solidFill>
                  <a:srgbClr val="FFFFFF"/>
                </a:solidFill>
              </a:rPr>
              <a:t>vSphere</a:t>
            </a:r>
          </a:p>
        </p:txBody>
      </p:sp>
      <p:grpSp>
        <p:nvGrpSpPr>
          <p:cNvPr id="4" name="Group 73"/>
          <p:cNvGrpSpPr>
            <a:grpSpLocks/>
          </p:cNvGrpSpPr>
          <p:nvPr/>
        </p:nvGrpSpPr>
        <p:grpSpPr bwMode="auto">
          <a:xfrm>
            <a:off x="996119" y="2781854"/>
            <a:ext cx="1235075" cy="277813"/>
            <a:chOff x="506413" y="2590800"/>
            <a:chExt cx="1468292" cy="356750"/>
          </a:xfrm>
        </p:grpSpPr>
        <p:pic>
          <p:nvPicPr>
            <p:cNvPr id="87" name="Picture 17" descr="ICON_VM_basic_flat_R2_Q408.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6413" y="2590800"/>
              <a:ext cx="356750" cy="3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17" descr="ICON_VM_basic_flat_R2_Q408.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76927" y="2590800"/>
              <a:ext cx="356750" cy="3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17" descr="ICON_VM_basic_flat_R2_Q408.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47441" y="2590800"/>
              <a:ext cx="356750" cy="3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17" descr="ICON_VM_basic_flat_R2_Q408.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17955" y="2590800"/>
              <a:ext cx="356750" cy="3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78"/>
          <p:cNvGrpSpPr>
            <a:grpSpLocks/>
          </p:cNvGrpSpPr>
          <p:nvPr/>
        </p:nvGrpSpPr>
        <p:grpSpPr bwMode="auto">
          <a:xfrm>
            <a:off x="2242307" y="2778679"/>
            <a:ext cx="1233487" cy="277813"/>
            <a:chOff x="506413" y="2590800"/>
            <a:chExt cx="1468292" cy="356750"/>
          </a:xfrm>
        </p:grpSpPr>
        <p:pic>
          <p:nvPicPr>
            <p:cNvPr id="96" name="Picture 17" descr="ICON_VM_basic_flat_R2_Q408.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6413" y="2590800"/>
              <a:ext cx="356750" cy="3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17" descr="ICON_VM_basic_flat_R2_Q408.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76927" y="2590800"/>
              <a:ext cx="356750" cy="3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7" descr="ICON_VM_basic_flat_R2_Q408.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47441" y="2590800"/>
              <a:ext cx="356750" cy="3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17" descr="ICON_VM_basic_flat_R2_Q408.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17955" y="2590800"/>
              <a:ext cx="356750" cy="3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 name="Picture 17" descr="ICON_VM_basic_flat_R2_Q408.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86907" y="2781854"/>
            <a:ext cx="3000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 name="Line 40"/>
          <p:cNvSpPr>
            <a:spLocks noChangeShapeType="1"/>
          </p:cNvSpPr>
          <p:nvPr/>
        </p:nvSpPr>
        <p:spPr bwMode="auto">
          <a:xfrm flipV="1">
            <a:off x="4895279" y="1534351"/>
            <a:ext cx="1588" cy="1603375"/>
          </a:xfrm>
          <a:prstGeom prst="line">
            <a:avLst/>
          </a:prstGeom>
          <a:noFill/>
          <a:ln w="12700">
            <a:solidFill>
              <a:srgbClr val="808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5" name="Line 43"/>
          <p:cNvSpPr>
            <a:spLocks noChangeShapeType="1"/>
          </p:cNvSpPr>
          <p:nvPr/>
        </p:nvSpPr>
        <p:spPr bwMode="auto">
          <a:xfrm>
            <a:off x="4889500" y="2422525"/>
            <a:ext cx="3606800" cy="0"/>
          </a:xfrm>
          <a:prstGeom prst="line">
            <a:avLst/>
          </a:prstGeom>
          <a:noFill/>
          <a:ln w="9360">
            <a:solidFill>
              <a:srgbClr val="808080"/>
            </a:solidFill>
            <a:prstDash val="dash"/>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6" name="Line 45"/>
          <p:cNvSpPr>
            <a:spLocks noChangeShapeType="1"/>
          </p:cNvSpPr>
          <p:nvPr/>
        </p:nvSpPr>
        <p:spPr bwMode="auto">
          <a:xfrm>
            <a:off x="4890453" y="1724025"/>
            <a:ext cx="3594100" cy="0"/>
          </a:xfrm>
          <a:prstGeom prst="line">
            <a:avLst/>
          </a:prstGeom>
          <a:noFill/>
          <a:ln w="9360">
            <a:solidFill>
              <a:srgbClr val="808080"/>
            </a:solidFill>
            <a:prstDash val="dash"/>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7" name="Rectangle 47"/>
          <p:cNvSpPr>
            <a:spLocks noChangeArrowheads="1"/>
          </p:cNvSpPr>
          <p:nvPr/>
        </p:nvSpPr>
        <p:spPr bwMode="auto">
          <a:xfrm>
            <a:off x="4329113" y="2308225"/>
            <a:ext cx="652462"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defTabSz="457200">
              <a:spcAft>
                <a:spcPts val="55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a:solidFill>
                  <a:srgbClr val="333333"/>
                </a:solidFill>
              </a:rPr>
              <a:t>$1,000</a:t>
            </a:r>
          </a:p>
        </p:txBody>
      </p:sp>
      <p:sp>
        <p:nvSpPr>
          <p:cNvPr id="120" name="Rectangle 49"/>
          <p:cNvSpPr>
            <a:spLocks noChangeArrowheads="1"/>
          </p:cNvSpPr>
          <p:nvPr/>
        </p:nvSpPr>
        <p:spPr bwMode="auto">
          <a:xfrm>
            <a:off x="4333875" y="1584325"/>
            <a:ext cx="6477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defTabSz="457200">
              <a:spcAft>
                <a:spcPts val="55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dirty="0">
                <a:solidFill>
                  <a:srgbClr val="333333"/>
                </a:solidFill>
              </a:rPr>
              <a:t>$2,000</a:t>
            </a:r>
          </a:p>
        </p:txBody>
      </p:sp>
      <p:sp>
        <p:nvSpPr>
          <p:cNvPr id="121" name="Rectangle 51"/>
          <p:cNvSpPr>
            <a:spLocks noChangeArrowheads="1"/>
          </p:cNvSpPr>
          <p:nvPr/>
        </p:nvSpPr>
        <p:spPr bwMode="auto">
          <a:xfrm>
            <a:off x="4935538" y="1445641"/>
            <a:ext cx="1439862"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lgn="ctr" defTabSz="45720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a:solidFill>
                  <a:srgbClr val="C00000"/>
                </a:solidFill>
              </a:rPr>
              <a:t>$2,000/VM</a:t>
            </a:r>
          </a:p>
        </p:txBody>
      </p:sp>
      <p:sp>
        <p:nvSpPr>
          <p:cNvPr id="122" name="Rectangle 53"/>
          <p:cNvSpPr>
            <a:spLocks noChangeArrowheads="1"/>
          </p:cNvSpPr>
          <p:nvPr/>
        </p:nvSpPr>
        <p:spPr bwMode="auto">
          <a:xfrm>
            <a:off x="5141913" y="2422525"/>
            <a:ext cx="1066800" cy="706438"/>
          </a:xfrm>
          <a:prstGeom prst="rect">
            <a:avLst/>
          </a:prstGeom>
          <a:solidFill>
            <a:schemeClr val="bg2">
              <a:lumMod val="40000"/>
              <a:lumOff val="60000"/>
            </a:schemeClr>
          </a:solidFill>
          <a:ln>
            <a:noFill/>
          </a:ln>
          <a:extLst/>
        </p:spPr>
        <p:txBody>
          <a:bodyPr wrap="none" anchor="ctr"/>
          <a:lstStyle/>
          <a:p>
            <a:pPr defTabSz="457200">
              <a:buClr>
                <a:srgbClr val="000000"/>
              </a:buClr>
              <a:buSzPct val="100000"/>
              <a:buFont typeface="Times New Roman" pitchFamily="18" charset="0"/>
              <a:buNone/>
            </a:pPr>
            <a:endParaRPr lang="en-US">
              <a:solidFill>
                <a:srgbClr val="FFFFFF"/>
              </a:solidFill>
            </a:endParaRPr>
          </a:p>
        </p:txBody>
      </p:sp>
      <p:sp>
        <p:nvSpPr>
          <p:cNvPr id="123" name="Rectangle 54"/>
          <p:cNvSpPr>
            <a:spLocks noChangeArrowheads="1"/>
          </p:cNvSpPr>
          <p:nvPr/>
        </p:nvSpPr>
        <p:spPr bwMode="auto">
          <a:xfrm>
            <a:off x="5133975" y="24765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defTabSz="45720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dirty="0">
                <a:solidFill>
                  <a:srgbClr val="333333"/>
                </a:solidFill>
              </a:rPr>
              <a:t>Tier 1 S</a:t>
            </a:r>
            <a:r>
              <a:rPr lang="en-US" sz="1000" dirty="0" smtClean="0">
                <a:solidFill>
                  <a:srgbClr val="333333"/>
                </a:solidFill>
              </a:rPr>
              <a:t>torage Failover </a:t>
            </a:r>
            <a:r>
              <a:rPr lang="en-US" sz="1000" dirty="0">
                <a:solidFill>
                  <a:srgbClr val="333333"/>
                </a:solidFill>
              </a:rPr>
              <a:t>S</a:t>
            </a:r>
            <a:r>
              <a:rPr lang="en-US" sz="1000" dirty="0" smtClean="0">
                <a:solidFill>
                  <a:srgbClr val="333333"/>
                </a:solidFill>
              </a:rPr>
              <a:t>ite</a:t>
            </a:r>
            <a:endParaRPr lang="en-US" sz="1000" dirty="0">
              <a:solidFill>
                <a:srgbClr val="333333"/>
              </a:solidFill>
            </a:endParaRPr>
          </a:p>
        </p:txBody>
      </p:sp>
      <p:sp>
        <p:nvSpPr>
          <p:cNvPr id="124" name="Rectangle 56"/>
          <p:cNvSpPr>
            <a:spLocks noChangeArrowheads="1"/>
          </p:cNvSpPr>
          <p:nvPr/>
        </p:nvSpPr>
        <p:spPr bwMode="auto">
          <a:xfrm>
            <a:off x="5141913" y="1724025"/>
            <a:ext cx="1066800" cy="379413"/>
          </a:xfrm>
          <a:prstGeom prst="rect">
            <a:avLst/>
          </a:prstGeom>
          <a:solidFill>
            <a:schemeClr val="accent4">
              <a:lumMod val="40000"/>
              <a:lumOff val="60000"/>
            </a:schemeClr>
          </a:solidFill>
          <a:ln>
            <a:noFill/>
          </a:ln>
          <a:extLst/>
        </p:spPr>
        <p:txBody>
          <a:bodyPr wrap="none" anchor="ctr"/>
          <a:lstStyle/>
          <a:p>
            <a:pPr defTabSz="457200">
              <a:buClr>
                <a:srgbClr val="000000"/>
              </a:buClr>
              <a:buSzPct val="100000"/>
              <a:buFont typeface="Times New Roman" pitchFamily="18" charset="0"/>
              <a:buNone/>
            </a:pPr>
            <a:endParaRPr lang="en-US">
              <a:solidFill>
                <a:srgbClr val="FFFFFF"/>
              </a:solidFill>
            </a:endParaRPr>
          </a:p>
        </p:txBody>
      </p:sp>
      <p:sp>
        <p:nvSpPr>
          <p:cNvPr id="125" name="Line 60"/>
          <p:cNvSpPr>
            <a:spLocks noChangeShapeType="1"/>
          </p:cNvSpPr>
          <p:nvPr/>
        </p:nvSpPr>
        <p:spPr bwMode="auto">
          <a:xfrm>
            <a:off x="4895279" y="3126169"/>
            <a:ext cx="3977640" cy="1587"/>
          </a:xfrm>
          <a:prstGeom prst="line">
            <a:avLst/>
          </a:prstGeom>
          <a:noFill/>
          <a:ln w="12700">
            <a:solidFill>
              <a:srgbClr val="808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6" name="Rectangle 52"/>
          <p:cNvSpPr>
            <a:spLocks noChangeArrowheads="1"/>
          </p:cNvSpPr>
          <p:nvPr/>
        </p:nvSpPr>
        <p:spPr bwMode="auto">
          <a:xfrm>
            <a:off x="5141913" y="2090738"/>
            <a:ext cx="1066800" cy="331787"/>
          </a:xfrm>
          <a:prstGeom prst="rect">
            <a:avLst/>
          </a:prstGeom>
          <a:solidFill>
            <a:schemeClr val="accent2">
              <a:lumMod val="60000"/>
              <a:lumOff val="40000"/>
            </a:schemeClr>
          </a:solidFill>
          <a:ln>
            <a:noFill/>
          </a:ln>
          <a:extLst/>
        </p:spPr>
        <p:txBody>
          <a:bodyPr wrap="none" anchor="ctr"/>
          <a:lstStyle/>
          <a:p>
            <a:pPr defTabSz="457200">
              <a:buClr>
                <a:srgbClr val="000000"/>
              </a:buClr>
              <a:buSzPct val="100000"/>
              <a:buFont typeface="Times New Roman" pitchFamily="18" charset="0"/>
              <a:buNone/>
            </a:pPr>
            <a:endParaRPr lang="en-US">
              <a:solidFill>
                <a:srgbClr val="FFFFFF"/>
              </a:solidFill>
            </a:endParaRPr>
          </a:p>
        </p:txBody>
      </p:sp>
      <p:sp>
        <p:nvSpPr>
          <p:cNvPr id="127" name="Rectangle 54"/>
          <p:cNvSpPr>
            <a:spLocks noChangeArrowheads="1"/>
          </p:cNvSpPr>
          <p:nvPr/>
        </p:nvSpPr>
        <p:spPr bwMode="auto">
          <a:xfrm>
            <a:off x="5065713" y="2140014"/>
            <a:ext cx="1233487"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defTabSz="45720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dirty="0">
                <a:solidFill>
                  <a:srgbClr val="333333"/>
                </a:solidFill>
              </a:rPr>
              <a:t>Replication SW</a:t>
            </a:r>
          </a:p>
        </p:txBody>
      </p:sp>
      <p:sp>
        <p:nvSpPr>
          <p:cNvPr id="128" name="Rectangle 54"/>
          <p:cNvSpPr>
            <a:spLocks noChangeArrowheads="1"/>
          </p:cNvSpPr>
          <p:nvPr/>
        </p:nvSpPr>
        <p:spPr bwMode="auto">
          <a:xfrm>
            <a:off x="5141913" y="1687513"/>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defTabSz="45720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dirty="0">
                <a:solidFill>
                  <a:srgbClr val="333333"/>
                </a:solidFill>
              </a:rPr>
              <a:t>SRM</a:t>
            </a:r>
          </a:p>
          <a:p>
            <a:pPr algn="ctr" defTabSz="45720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dirty="0">
                <a:solidFill>
                  <a:srgbClr val="333333"/>
                </a:solidFill>
              </a:rPr>
              <a:t>Enterprise</a:t>
            </a:r>
          </a:p>
        </p:txBody>
      </p:sp>
      <p:sp>
        <p:nvSpPr>
          <p:cNvPr id="129" name="Rectangle 51"/>
          <p:cNvSpPr>
            <a:spLocks noChangeArrowheads="1"/>
          </p:cNvSpPr>
          <p:nvPr/>
        </p:nvSpPr>
        <p:spPr bwMode="auto">
          <a:xfrm>
            <a:off x="7089775" y="2372741"/>
            <a:ext cx="1439863"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lgn="ctr" defTabSz="45720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a:solidFill>
                  <a:srgbClr val="C00000"/>
                </a:solidFill>
              </a:rPr>
              <a:t>$600/VM</a:t>
            </a:r>
          </a:p>
        </p:txBody>
      </p:sp>
      <p:sp>
        <p:nvSpPr>
          <p:cNvPr id="131" name="Rectangle 54"/>
          <p:cNvSpPr>
            <a:spLocks noChangeArrowheads="1"/>
          </p:cNvSpPr>
          <p:nvPr/>
        </p:nvSpPr>
        <p:spPr bwMode="auto">
          <a:xfrm>
            <a:off x="7258431" y="2755773"/>
            <a:ext cx="12160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defTabSz="45720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dirty="0">
                <a:solidFill>
                  <a:srgbClr val="333333"/>
                </a:solidFill>
              </a:rPr>
              <a:t>Tier 2 </a:t>
            </a:r>
            <a:r>
              <a:rPr lang="en-US" sz="1000" dirty="0" smtClean="0">
                <a:solidFill>
                  <a:srgbClr val="333333"/>
                </a:solidFill>
              </a:rPr>
              <a:t>Storage </a:t>
            </a:r>
            <a:r>
              <a:rPr lang="en-US" sz="1000" dirty="0">
                <a:solidFill>
                  <a:srgbClr val="333333"/>
                </a:solidFill>
              </a:rPr>
              <a:t>F</a:t>
            </a:r>
            <a:r>
              <a:rPr lang="en-US" sz="1000" dirty="0" smtClean="0">
                <a:solidFill>
                  <a:srgbClr val="333333"/>
                </a:solidFill>
              </a:rPr>
              <a:t>ailover </a:t>
            </a:r>
            <a:r>
              <a:rPr lang="en-US" sz="1000" dirty="0">
                <a:solidFill>
                  <a:srgbClr val="333333"/>
                </a:solidFill>
              </a:rPr>
              <a:t>S</a:t>
            </a:r>
            <a:r>
              <a:rPr lang="en-US" sz="1000" dirty="0" smtClean="0">
                <a:solidFill>
                  <a:srgbClr val="333333"/>
                </a:solidFill>
              </a:rPr>
              <a:t>ite</a:t>
            </a:r>
            <a:endParaRPr lang="en-US" sz="1000" dirty="0">
              <a:solidFill>
                <a:srgbClr val="333333"/>
              </a:solidFill>
            </a:endParaRPr>
          </a:p>
        </p:txBody>
      </p:sp>
      <p:sp>
        <p:nvSpPr>
          <p:cNvPr id="132" name="Rectangle 52"/>
          <p:cNvSpPr>
            <a:spLocks noChangeArrowheads="1"/>
          </p:cNvSpPr>
          <p:nvPr/>
        </p:nvSpPr>
        <p:spPr bwMode="auto">
          <a:xfrm>
            <a:off x="7313613" y="2633663"/>
            <a:ext cx="1066800" cy="149225"/>
          </a:xfrm>
          <a:prstGeom prst="rect">
            <a:avLst/>
          </a:prstGeom>
          <a:solidFill>
            <a:schemeClr val="accent4">
              <a:lumMod val="40000"/>
              <a:lumOff val="60000"/>
            </a:schemeClr>
          </a:solidFill>
          <a:ln>
            <a:noFill/>
          </a:ln>
          <a:extLst/>
        </p:spPr>
        <p:txBody>
          <a:bodyPr wrap="none" anchor="ctr"/>
          <a:lstStyle/>
          <a:p>
            <a:pPr defTabSz="457200">
              <a:buClr>
                <a:srgbClr val="000000"/>
              </a:buClr>
              <a:buSzPct val="100000"/>
              <a:buFont typeface="Times New Roman" pitchFamily="18" charset="0"/>
              <a:buNone/>
            </a:pPr>
            <a:endParaRPr lang="en-US">
              <a:solidFill>
                <a:srgbClr val="FFFFFF"/>
              </a:solidFill>
            </a:endParaRPr>
          </a:p>
        </p:txBody>
      </p:sp>
      <p:sp>
        <p:nvSpPr>
          <p:cNvPr id="133" name="Rectangle 54"/>
          <p:cNvSpPr>
            <a:spLocks noChangeArrowheads="1"/>
          </p:cNvSpPr>
          <p:nvPr/>
        </p:nvSpPr>
        <p:spPr bwMode="auto">
          <a:xfrm>
            <a:off x="7223125" y="2571750"/>
            <a:ext cx="1233488"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defTabSz="45720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a:solidFill>
                  <a:srgbClr val="333333"/>
                </a:solidFill>
              </a:rPr>
              <a:t>SRM Standard</a:t>
            </a:r>
          </a:p>
        </p:txBody>
      </p:sp>
      <p:sp>
        <p:nvSpPr>
          <p:cNvPr id="134" name="Rectangle 10"/>
          <p:cNvSpPr>
            <a:spLocks noChangeArrowheads="1"/>
          </p:cNvSpPr>
          <p:nvPr/>
        </p:nvSpPr>
        <p:spPr bwMode="auto">
          <a:xfrm>
            <a:off x="5272977" y="943737"/>
            <a:ext cx="3038475" cy="46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7000"/>
              </a:lnSpc>
              <a:buClr>
                <a:srgbClr val="4D4D4D"/>
              </a:buClr>
              <a:buSzPct val="80000"/>
            </a:pPr>
            <a:r>
              <a:rPr lang="en-US" sz="1400" b="1" dirty="0">
                <a:solidFill>
                  <a:srgbClr val="003D79"/>
                </a:solidFill>
              </a:rPr>
              <a:t>Storage, </a:t>
            </a:r>
            <a:r>
              <a:rPr lang="en-US" sz="1400" b="1" dirty="0" smtClean="0">
                <a:solidFill>
                  <a:srgbClr val="003D79"/>
                </a:solidFill>
              </a:rPr>
              <a:t>Replication</a:t>
            </a:r>
            <a:r>
              <a:rPr lang="en-US" sz="1400" b="1" dirty="0">
                <a:solidFill>
                  <a:srgbClr val="003D79"/>
                </a:solidFill>
              </a:rPr>
              <a:t>, and SRM </a:t>
            </a:r>
            <a:r>
              <a:rPr lang="en-US" sz="1400" b="1" dirty="0" smtClean="0">
                <a:solidFill>
                  <a:srgbClr val="003D79"/>
                </a:solidFill>
              </a:rPr>
              <a:t>Costs </a:t>
            </a:r>
            <a:r>
              <a:rPr lang="en-US" sz="1400" b="1" dirty="0">
                <a:solidFill>
                  <a:srgbClr val="003D79"/>
                </a:solidFill>
              </a:rPr>
              <a:t>per </a:t>
            </a:r>
            <a:r>
              <a:rPr lang="en-US" sz="1400" b="1" dirty="0" smtClean="0">
                <a:solidFill>
                  <a:srgbClr val="003D79"/>
                </a:solidFill>
              </a:rPr>
              <a:t>Protected </a:t>
            </a:r>
            <a:r>
              <a:rPr lang="en-US" sz="1400" b="1" dirty="0">
                <a:solidFill>
                  <a:srgbClr val="003D79"/>
                </a:solidFill>
              </a:rPr>
              <a:t>VM </a:t>
            </a:r>
          </a:p>
        </p:txBody>
      </p:sp>
      <p:sp>
        <p:nvSpPr>
          <p:cNvPr id="135" name="Rectangle 10"/>
          <p:cNvSpPr>
            <a:spLocks noChangeArrowheads="1"/>
          </p:cNvSpPr>
          <p:nvPr/>
        </p:nvSpPr>
        <p:spPr bwMode="auto">
          <a:xfrm>
            <a:off x="4559300" y="3168396"/>
            <a:ext cx="2209800" cy="36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7000"/>
              </a:lnSpc>
              <a:buClr>
                <a:srgbClr val="4D4D4D"/>
              </a:buClr>
              <a:buSzPct val="80000"/>
            </a:pPr>
            <a:r>
              <a:rPr lang="en-US" sz="1000" b="1" dirty="0">
                <a:solidFill>
                  <a:srgbClr val="333333"/>
                </a:solidFill>
              </a:rPr>
              <a:t>Storage </a:t>
            </a:r>
            <a:r>
              <a:rPr lang="en-US" sz="1000" b="1" dirty="0" smtClean="0">
                <a:solidFill>
                  <a:srgbClr val="333333"/>
                </a:solidFill>
              </a:rPr>
              <a:t>Replication</a:t>
            </a:r>
            <a:endParaRPr lang="en-US" sz="1000" b="1" dirty="0">
              <a:solidFill>
                <a:srgbClr val="333333"/>
              </a:solidFill>
            </a:endParaRPr>
          </a:p>
          <a:p>
            <a:pPr algn="ctr">
              <a:lnSpc>
                <a:spcPct val="87000"/>
              </a:lnSpc>
              <a:buClr>
                <a:srgbClr val="4D4D4D"/>
              </a:buClr>
              <a:buSzPct val="80000"/>
            </a:pPr>
            <a:r>
              <a:rPr lang="en-US" sz="1000" b="1" dirty="0">
                <a:solidFill>
                  <a:srgbClr val="333333"/>
                </a:solidFill>
              </a:rPr>
              <a:t>Large site</a:t>
            </a:r>
          </a:p>
        </p:txBody>
      </p:sp>
      <p:sp>
        <p:nvSpPr>
          <p:cNvPr id="136" name="Rectangle 10"/>
          <p:cNvSpPr>
            <a:spLocks noChangeArrowheads="1"/>
          </p:cNvSpPr>
          <p:nvPr/>
        </p:nvSpPr>
        <p:spPr bwMode="auto">
          <a:xfrm>
            <a:off x="6680200" y="3168396"/>
            <a:ext cx="2374900" cy="36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7000"/>
              </a:lnSpc>
              <a:buClr>
                <a:srgbClr val="4D4D4D"/>
              </a:buClr>
              <a:buSzPct val="80000"/>
            </a:pPr>
            <a:r>
              <a:rPr lang="en-US" sz="1000" b="1">
                <a:solidFill>
                  <a:srgbClr val="333333"/>
                </a:solidFill>
              </a:rPr>
              <a:t>vSphere Replication</a:t>
            </a:r>
          </a:p>
          <a:p>
            <a:pPr algn="ctr">
              <a:lnSpc>
                <a:spcPct val="87000"/>
              </a:lnSpc>
              <a:buClr>
                <a:srgbClr val="4D4D4D"/>
              </a:buClr>
              <a:buSzPct val="80000"/>
            </a:pPr>
            <a:r>
              <a:rPr lang="en-US" sz="1000" b="1">
                <a:solidFill>
                  <a:srgbClr val="333333"/>
                </a:solidFill>
              </a:rPr>
              <a:t>Small site</a:t>
            </a:r>
          </a:p>
        </p:txBody>
      </p:sp>
    </p:spTree>
    <p:extLst>
      <p:ext uri="{BB962C8B-B14F-4D97-AF65-F5344CB8AC3E}">
        <p14:creationId xmlns:p14="http://schemas.microsoft.com/office/powerpoint/2010/main" val="416536414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Introduction – </a:t>
            </a:r>
            <a:br>
              <a:rPr lang="en-US" smtClean="0"/>
            </a:br>
            <a:r>
              <a:rPr lang="en-US" smtClean="0"/>
              <a:t>VMware for Business Continuity</a:t>
            </a:r>
            <a:endParaRPr lang="en-US" dirty="0"/>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4486890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ounded Rectangle 86"/>
          <p:cNvSpPr/>
          <p:nvPr/>
        </p:nvSpPr>
        <p:spPr bwMode="auto">
          <a:xfrm>
            <a:off x="4634821" y="3538594"/>
            <a:ext cx="4297662" cy="2496312"/>
          </a:xfrm>
          <a:prstGeom prst="roundRect">
            <a:avLst>
              <a:gd name="adj" fmla="val 2319"/>
            </a:avLst>
          </a:prstGeom>
          <a:noFill/>
          <a:ln w="6350">
            <a:solidFill>
              <a:schemeClr val="bg2">
                <a:lumMod val="75000"/>
              </a:schemeClr>
            </a:solidFill>
            <a:round/>
            <a:headEnd/>
            <a:tailEnd/>
          </a:ln>
        </p:spPr>
        <p:txBody>
          <a:bodyPr wrap="none" lIns="0" tIns="0" rIns="0" bIns="0" rtlCol="0" anchor="ctr"/>
          <a:lstStyle/>
          <a:p>
            <a:pPr algn="ctr"/>
            <a:endParaRPr lang="en-US" sz="1800" dirty="0" err="1" smtClean="0">
              <a:solidFill>
                <a:srgbClr val="FFFFFF"/>
              </a:solidFill>
            </a:endParaRPr>
          </a:p>
        </p:txBody>
      </p:sp>
      <p:sp>
        <p:nvSpPr>
          <p:cNvPr id="88" name="Rounded Rectangle 87"/>
          <p:cNvSpPr/>
          <p:nvPr/>
        </p:nvSpPr>
        <p:spPr bwMode="auto">
          <a:xfrm>
            <a:off x="4635323" y="978666"/>
            <a:ext cx="4297662" cy="2493739"/>
          </a:xfrm>
          <a:prstGeom prst="roundRect">
            <a:avLst>
              <a:gd name="adj" fmla="val 2319"/>
            </a:avLst>
          </a:prstGeom>
          <a:noFill/>
          <a:ln w="6350">
            <a:solidFill>
              <a:schemeClr val="bg2">
                <a:lumMod val="75000"/>
              </a:schemeClr>
            </a:solidFill>
            <a:round/>
            <a:headEnd/>
            <a:tailEnd/>
          </a:ln>
        </p:spPr>
        <p:txBody>
          <a:bodyPr wrap="none" lIns="0" tIns="0" rIns="0" bIns="0" rtlCol="0" anchor="ctr"/>
          <a:lstStyle/>
          <a:p>
            <a:pPr algn="ctr"/>
            <a:endParaRPr lang="en-US" sz="1800" dirty="0" err="1" smtClean="0">
              <a:solidFill>
                <a:srgbClr val="FFFFFF"/>
              </a:solidFill>
            </a:endParaRPr>
          </a:p>
        </p:txBody>
      </p:sp>
      <p:sp>
        <p:nvSpPr>
          <p:cNvPr id="173076" name="Rectangle 2"/>
          <p:cNvSpPr>
            <a:spLocks noGrp="1" noChangeArrowheads="1"/>
          </p:cNvSpPr>
          <p:nvPr>
            <p:ph type="title"/>
          </p:nvPr>
        </p:nvSpPr>
        <p:spPr/>
        <p:txBody>
          <a:bodyPr/>
          <a:lstStyle/>
          <a:p>
            <a:pPr eaLnBrk="1" hangingPunct="1"/>
            <a:r>
              <a:rPr lang="en-US" dirty="0" smtClean="0">
                <a:ea typeface="MS PGothic" pitchFamily="34" charset="-128"/>
              </a:rPr>
              <a:t>Simplify Replication Management With </a:t>
            </a:r>
            <a:r>
              <a:rPr lang="en-US" dirty="0" err="1" smtClean="0">
                <a:ea typeface="MS PGothic" pitchFamily="34" charset="-128"/>
              </a:rPr>
              <a:t>vSphere</a:t>
            </a:r>
            <a:r>
              <a:rPr lang="en-US" dirty="0" smtClean="0">
                <a:ea typeface="MS PGothic" pitchFamily="34" charset="-128"/>
              </a:rPr>
              <a:t> Replication</a:t>
            </a:r>
          </a:p>
        </p:txBody>
      </p:sp>
      <p:sp>
        <p:nvSpPr>
          <p:cNvPr id="58" name="Rounded Rectangle 57"/>
          <p:cNvSpPr/>
          <p:nvPr/>
        </p:nvSpPr>
        <p:spPr bwMode="auto">
          <a:xfrm>
            <a:off x="236475" y="914401"/>
            <a:ext cx="4237099" cy="5114440"/>
          </a:xfrm>
          <a:prstGeom prst="roundRect">
            <a:avLst>
              <a:gd name="adj" fmla="val 2319"/>
            </a:avLst>
          </a:prstGeom>
          <a:noFill/>
          <a:ln w="6350">
            <a:solidFill>
              <a:schemeClr val="bg2">
                <a:lumMod val="75000"/>
              </a:schemeClr>
            </a:solidFill>
            <a:round/>
            <a:headEnd/>
            <a:tailEnd/>
          </a:ln>
        </p:spPr>
        <p:txBody>
          <a:bodyPr wrap="none" lIns="0" tIns="0" rIns="0" bIns="0" rtlCol="0" anchor="ctr"/>
          <a:lstStyle/>
          <a:p>
            <a:pPr algn="ctr"/>
            <a:endParaRPr lang="en-US" sz="1800" dirty="0" err="1" smtClean="0">
              <a:solidFill>
                <a:srgbClr val="FFFFFF"/>
              </a:solidFill>
            </a:endParaRPr>
          </a:p>
        </p:txBody>
      </p:sp>
      <p:grpSp>
        <p:nvGrpSpPr>
          <p:cNvPr id="2" name="Group 58"/>
          <p:cNvGrpSpPr/>
          <p:nvPr/>
        </p:nvGrpSpPr>
        <p:grpSpPr>
          <a:xfrm>
            <a:off x="4634821" y="924780"/>
            <a:ext cx="4300198" cy="429370"/>
            <a:chOff x="4634821" y="924780"/>
            <a:chExt cx="4300198" cy="42937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grpSpPr>
        <p:sp>
          <p:nvSpPr>
            <p:cNvPr id="60" name="Rounded Rectangle 59"/>
            <p:cNvSpPr/>
            <p:nvPr/>
          </p:nvSpPr>
          <p:spPr bwMode="auto">
            <a:xfrm>
              <a:off x="4634821" y="924780"/>
              <a:ext cx="4300198" cy="395785"/>
            </a:xfrm>
            <a:prstGeom prst="roundRect">
              <a:avLst/>
            </a:prstGeom>
            <a:grpFill/>
            <a:ln w="12700">
              <a:noFill/>
              <a:round/>
              <a:headEnd/>
              <a:tailEnd/>
            </a:ln>
          </p:spPr>
          <p:txBody>
            <a:bodyPr wrap="none" lIns="0" tIns="0" rIns="0" bIns="0" rtlCol="0" anchor="ctr"/>
            <a:lstStyle/>
            <a:p>
              <a:pPr algn="ctr"/>
              <a:r>
                <a:rPr lang="en-US" sz="1800" b="1" dirty="0" smtClean="0">
                  <a:solidFill>
                    <a:srgbClr val="FFFFFF"/>
                  </a:solidFill>
                </a:rPr>
                <a:t>Overview</a:t>
              </a:r>
            </a:p>
          </p:txBody>
        </p:sp>
        <p:sp>
          <p:nvSpPr>
            <p:cNvPr id="61" name="Rectangle 60"/>
            <p:cNvSpPr/>
            <p:nvPr/>
          </p:nvSpPr>
          <p:spPr bwMode="auto">
            <a:xfrm>
              <a:off x="4634821" y="1221527"/>
              <a:ext cx="4299774" cy="132623"/>
            </a:xfrm>
            <a:prstGeom prst="rect">
              <a:avLst/>
            </a:prstGeom>
            <a:grpFill/>
            <a:ln w="19050">
              <a:noFill/>
              <a:round/>
              <a:headEnd/>
              <a:tailEnd/>
            </a:ln>
          </p:spPr>
          <p:txBody>
            <a:bodyPr wrap="none" lIns="0" tIns="0" rIns="0" bIns="0" rtlCol="0" anchor="ctr"/>
            <a:lstStyle/>
            <a:p>
              <a:pPr algn="ctr"/>
              <a:endParaRPr lang="en-US" sz="1800" dirty="0" err="1" smtClean="0">
                <a:solidFill>
                  <a:srgbClr val="FFFFFF"/>
                </a:solidFill>
              </a:endParaRPr>
            </a:p>
          </p:txBody>
        </p:sp>
      </p:grpSp>
      <p:grpSp>
        <p:nvGrpSpPr>
          <p:cNvPr id="3" name="Group 61"/>
          <p:cNvGrpSpPr/>
          <p:nvPr/>
        </p:nvGrpSpPr>
        <p:grpSpPr>
          <a:xfrm>
            <a:off x="4634821" y="3532787"/>
            <a:ext cx="4299774" cy="476180"/>
            <a:chOff x="4634821" y="3532787"/>
            <a:chExt cx="4299774" cy="47618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grpSpPr>
        <p:sp>
          <p:nvSpPr>
            <p:cNvPr id="63" name="Rounded Rectangle 62"/>
            <p:cNvSpPr/>
            <p:nvPr/>
          </p:nvSpPr>
          <p:spPr bwMode="auto">
            <a:xfrm>
              <a:off x="4634821" y="3532787"/>
              <a:ext cx="4297680" cy="395785"/>
            </a:xfrm>
            <a:prstGeom prst="roundRect">
              <a:avLst/>
            </a:prstGeom>
            <a:grpFill/>
            <a:ln w="12700">
              <a:noFill/>
              <a:round/>
              <a:headEnd/>
              <a:tailEnd/>
            </a:ln>
          </p:spPr>
          <p:txBody>
            <a:bodyPr wrap="none" lIns="0" tIns="0" rIns="0" bIns="0" rtlCol="0" anchor="ctr"/>
            <a:lstStyle/>
            <a:p>
              <a:pPr algn="ctr"/>
              <a:r>
                <a:rPr lang="en-US" sz="1800" b="1" dirty="0" smtClean="0">
                  <a:solidFill>
                    <a:srgbClr val="FFFFFF"/>
                  </a:solidFill>
                </a:rPr>
                <a:t>Benefits</a:t>
              </a:r>
            </a:p>
          </p:txBody>
        </p:sp>
        <p:sp>
          <p:nvSpPr>
            <p:cNvPr id="64" name="Rectangle 63"/>
            <p:cNvSpPr/>
            <p:nvPr/>
          </p:nvSpPr>
          <p:spPr bwMode="auto">
            <a:xfrm>
              <a:off x="4634821" y="3876344"/>
              <a:ext cx="4299774" cy="132623"/>
            </a:xfrm>
            <a:prstGeom prst="rect">
              <a:avLst/>
            </a:prstGeom>
            <a:grpFill/>
            <a:ln w="19050">
              <a:noFill/>
              <a:round/>
              <a:headEnd/>
              <a:tailEnd/>
            </a:ln>
          </p:spPr>
          <p:txBody>
            <a:bodyPr wrap="none" lIns="0" tIns="0" rIns="0" bIns="0" rtlCol="0" anchor="ctr"/>
            <a:lstStyle/>
            <a:p>
              <a:pPr algn="ctr"/>
              <a:endParaRPr lang="en-US" sz="1800" dirty="0" err="1" smtClean="0">
                <a:solidFill>
                  <a:srgbClr val="FFFFFF"/>
                </a:solidFill>
              </a:endParaRPr>
            </a:p>
          </p:txBody>
        </p:sp>
      </p:grpSp>
      <p:sp>
        <p:nvSpPr>
          <p:cNvPr id="65" name="Rectangle 5"/>
          <p:cNvSpPr txBox="1">
            <a:spLocks noChangeArrowheads="1"/>
          </p:cNvSpPr>
          <p:nvPr/>
        </p:nvSpPr>
        <p:spPr bwMode="auto">
          <a:xfrm>
            <a:off x="4813300" y="1514475"/>
            <a:ext cx="3967143" cy="938719"/>
          </a:xfrm>
          <a:prstGeom prst="rect">
            <a:avLst/>
          </a:prstGeom>
          <a:noFill/>
          <a:ln w="9525">
            <a:noFill/>
            <a:miter lim="800000"/>
            <a:headEnd/>
            <a:tailEnd/>
          </a:ln>
        </p:spPr>
        <p:txBody>
          <a:bodyPr wrap="square" lIns="0" tIns="0" rIns="0" bIns="0">
            <a:spAutoFit/>
          </a:bodyPr>
          <a:lstStyle/>
          <a:p>
            <a:pPr marL="0" lvl="1" eaLnBrk="0" hangingPunct="0">
              <a:spcBef>
                <a:spcPts val="0"/>
              </a:spcBef>
              <a:spcAft>
                <a:spcPts val="0"/>
              </a:spcAft>
              <a:buClr>
                <a:srgbClr val="0095D3">
                  <a:lumMod val="75000"/>
                </a:srgbClr>
              </a:buClr>
              <a:buSzPct val="115000"/>
              <a:defRPr/>
            </a:pPr>
            <a:r>
              <a:rPr lang="en-US" sz="1400" dirty="0" err="1">
                <a:solidFill>
                  <a:srgbClr val="333333"/>
                </a:solidFill>
                <a:latin typeface="Arial"/>
                <a:ea typeface="ＭＳ Ｐゴシック"/>
              </a:rPr>
              <a:t>vSphere</a:t>
            </a:r>
            <a:r>
              <a:rPr lang="en-US" sz="1400" dirty="0">
                <a:solidFill>
                  <a:srgbClr val="333333"/>
                </a:solidFill>
                <a:latin typeface="Arial"/>
                <a:ea typeface="ＭＳ Ｐゴシック"/>
              </a:rPr>
              <a:t> Replication provides simple management of replication</a:t>
            </a:r>
          </a:p>
          <a:p>
            <a:pPr marL="233363" lvl="1" indent="-233363" eaLnBrk="0" hangingPunct="0">
              <a:spcBef>
                <a:spcPts val="300"/>
              </a:spcBef>
              <a:spcAft>
                <a:spcPts val="0"/>
              </a:spcAft>
              <a:buClr>
                <a:srgbClr val="0095D3">
                  <a:lumMod val="75000"/>
                </a:srgbClr>
              </a:buClr>
              <a:buSzPct val="115000"/>
              <a:buFont typeface="Wingdings" pitchFamily="2" charset="2"/>
              <a:buChar char="§"/>
              <a:defRPr/>
            </a:pPr>
            <a:r>
              <a:rPr lang="en-US" sz="1400" dirty="0">
                <a:solidFill>
                  <a:srgbClr val="333333"/>
                </a:solidFill>
                <a:latin typeface="Arial"/>
                <a:ea typeface="ＭＳ Ｐゴシック"/>
              </a:rPr>
              <a:t>Managed directly from </a:t>
            </a:r>
            <a:r>
              <a:rPr lang="en-US" sz="1400" dirty="0" err="1">
                <a:solidFill>
                  <a:srgbClr val="333333"/>
                </a:solidFill>
                <a:latin typeface="Arial"/>
                <a:ea typeface="ＭＳ Ｐゴシック"/>
              </a:rPr>
              <a:t>vCenter</a:t>
            </a:r>
            <a:endParaRPr lang="en-US" sz="1400" dirty="0">
              <a:solidFill>
                <a:srgbClr val="333333"/>
              </a:solidFill>
              <a:latin typeface="Arial"/>
              <a:ea typeface="ＭＳ Ｐゴシック"/>
            </a:endParaRPr>
          </a:p>
          <a:p>
            <a:pPr marL="233363" lvl="1" indent="-233363" eaLnBrk="0" hangingPunct="0">
              <a:spcBef>
                <a:spcPts val="300"/>
              </a:spcBef>
              <a:spcAft>
                <a:spcPts val="0"/>
              </a:spcAft>
              <a:buClr>
                <a:srgbClr val="0095D3">
                  <a:lumMod val="75000"/>
                </a:srgbClr>
              </a:buClr>
              <a:buSzPct val="115000"/>
              <a:buFont typeface="Wingdings" pitchFamily="2" charset="2"/>
              <a:buChar char="§"/>
              <a:defRPr/>
            </a:pPr>
            <a:r>
              <a:rPr lang="en-US" sz="1400" dirty="0">
                <a:solidFill>
                  <a:srgbClr val="333333"/>
                </a:solidFill>
                <a:latin typeface="Arial"/>
                <a:ea typeface="ＭＳ Ｐゴシック"/>
              </a:rPr>
              <a:t>Managed at the individual VM-level</a:t>
            </a:r>
          </a:p>
        </p:txBody>
      </p:sp>
      <p:sp>
        <p:nvSpPr>
          <p:cNvPr id="66" name="Rectangle 5"/>
          <p:cNvSpPr txBox="1">
            <a:spLocks noChangeArrowheads="1"/>
          </p:cNvSpPr>
          <p:nvPr/>
        </p:nvSpPr>
        <p:spPr bwMode="auto">
          <a:xfrm>
            <a:off x="4813300" y="4114516"/>
            <a:ext cx="3983038" cy="1369606"/>
          </a:xfrm>
          <a:prstGeom prst="rect">
            <a:avLst/>
          </a:prstGeom>
          <a:noFill/>
          <a:ln w="9525">
            <a:noFill/>
            <a:miter lim="800000"/>
            <a:headEnd/>
            <a:tailEnd/>
          </a:ln>
        </p:spPr>
        <p:txBody>
          <a:bodyPr wrap="square" lIns="0" tIns="0" rIns="0" bIns="0">
            <a:spAutoFit/>
          </a:bodyPr>
          <a:lstStyle/>
          <a:p>
            <a:pPr marL="233363" lvl="1" indent="-233363" eaLnBrk="0" hangingPunct="0">
              <a:spcBef>
                <a:spcPts val="600"/>
              </a:spcBef>
              <a:spcAft>
                <a:spcPts val="0"/>
              </a:spcAft>
              <a:buClr>
                <a:srgbClr val="0095D3">
                  <a:lumMod val="75000"/>
                </a:srgbClr>
              </a:buClr>
              <a:buSzPct val="115000"/>
              <a:buFont typeface="Wingdings" pitchFamily="2" charset="2"/>
              <a:buChar char="§"/>
              <a:defRPr/>
            </a:pPr>
            <a:r>
              <a:rPr lang="en-US" sz="1400" dirty="0">
                <a:solidFill>
                  <a:srgbClr val="333333"/>
                </a:solidFill>
                <a:latin typeface="Arial"/>
                <a:ea typeface="ＭＳ Ｐゴシック"/>
              </a:rPr>
              <a:t>Eliminate complex interactions between </a:t>
            </a:r>
            <a:r>
              <a:rPr lang="en-US" sz="1400" dirty="0" err="1">
                <a:solidFill>
                  <a:srgbClr val="333333"/>
                </a:solidFill>
                <a:latin typeface="Arial"/>
                <a:ea typeface="ＭＳ Ｐゴシック"/>
              </a:rPr>
              <a:t>vSphere</a:t>
            </a:r>
            <a:r>
              <a:rPr lang="en-US" sz="1400" dirty="0">
                <a:solidFill>
                  <a:srgbClr val="333333"/>
                </a:solidFill>
                <a:latin typeface="Arial"/>
                <a:ea typeface="ＭＳ Ｐゴシック"/>
              </a:rPr>
              <a:t> and storage teams to set up </a:t>
            </a:r>
            <a:r>
              <a:rPr lang="en-US" sz="1400" dirty="0" smtClean="0">
                <a:solidFill>
                  <a:srgbClr val="333333"/>
                </a:solidFill>
                <a:latin typeface="Arial"/>
                <a:ea typeface="ＭＳ Ｐゴシック"/>
              </a:rPr>
              <a:t>replication</a:t>
            </a:r>
            <a:endParaRPr lang="en-US" sz="1400" dirty="0">
              <a:solidFill>
                <a:srgbClr val="333333"/>
              </a:solidFill>
              <a:latin typeface="Arial"/>
              <a:ea typeface="ＭＳ Ｐゴシック"/>
            </a:endParaRPr>
          </a:p>
          <a:p>
            <a:pPr marL="233363" lvl="1" indent="-233363" eaLnBrk="0" hangingPunct="0">
              <a:spcBef>
                <a:spcPts val="600"/>
              </a:spcBef>
              <a:spcAft>
                <a:spcPts val="0"/>
              </a:spcAft>
              <a:buClr>
                <a:srgbClr val="0095D3">
                  <a:lumMod val="75000"/>
                </a:srgbClr>
              </a:buClr>
              <a:buSzPct val="115000"/>
              <a:buFont typeface="Wingdings" pitchFamily="2" charset="2"/>
              <a:buChar char="§"/>
              <a:defRPr/>
            </a:pPr>
            <a:r>
              <a:rPr lang="en-US" sz="1400" dirty="0">
                <a:solidFill>
                  <a:srgbClr val="333333"/>
                </a:solidFill>
                <a:latin typeface="Arial"/>
                <a:ea typeface="ＭＳ Ｐゴシック"/>
              </a:rPr>
              <a:t>Eliminate need to shuffle VMs between </a:t>
            </a:r>
            <a:r>
              <a:rPr lang="en-US" sz="1400" dirty="0" err="1">
                <a:solidFill>
                  <a:srgbClr val="333333"/>
                </a:solidFill>
                <a:latin typeface="Arial"/>
                <a:ea typeface="ＭＳ Ｐゴシック"/>
              </a:rPr>
              <a:t>datastores</a:t>
            </a:r>
            <a:r>
              <a:rPr lang="en-US" sz="1400" dirty="0">
                <a:solidFill>
                  <a:srgbClr val="333333"/>
                </a:solidFill>
                <a:latin typeface="Arial"/>
                <a:ea typeface="ＭＳ Ｐゴシック"/>
              </a:rPr>
              <a:t> to map applications to replicated </a:t>
            </a:r>
            <a:r>
              <a:rPr lang="en-US" sz="1400" dirty="0" smtClean="0">
                <a:solidFill>
                  <a:srgbClr val="333333"/>
                </a:solidFill>
                <a:latin typeface="Arial"/>
                <a:ea typeface="ＭＳ Ｐゴシック"/>
              </a:rPr>
              <a:t>LUNs</a:t>
            </a:r>
            <a:endParaRPr lang="en-US" sz="1400" dirty="0">
              <a:solidFill>
                <a:srgbClr val="333333"/>
              </a:solidFill>
              <a:latin typeface="Arial"/>
              <a:ea typeface="ＭＳ Ｐゴシック"/>
            </a:endParaRPr>
          </a:p>
        </p:txBody>
      </p:sp>
      <p:sp>
        <p:nvSpPr>
          <p:cNvPr id="32" name="TextBox 24"/>
          <p:cNvSpPr txBox="1">
            <a:spLocks noChangeArrowheads="1"/>
          </p:cNvSpPr>
          <p:nvPr/>
        </p:nvSpPr>
        <p:spPr bwMode="auto">
          <a:xfrm>
            <a:off x="3301137" y="2281238"/>
            <a:ext cx="465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1" tIns="45705" rIns="91411" bIns="45705">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eaLnBrk="1" hangingPunct="1"/>
            <a:r>
              <a:rPr lang="en-US" sz="1200">
                <a:solidFill>
                  <a:srgbClr val="525252"/>
                </a:solidFill>
              </a:rPr>
              <a:t>Hub</a:t>
            </a:r>
          </a:p>
        </p:txBody>
      </p:sp>
      <p:sp>
        <p:nvSpPr>
          <p:cNvPr id="33" name="Rounded Rectangle 32"/>
          <p:cNvSpPr/>
          <p:nvPr/>
        </p:nvSpPr>
        <p:spPr bwMode="auto">
          <a:xfrm>
            <a:off x="346125" y="1516127"/>
            <a:ext cx="1506125" cy="1341375"/>
          </a:xfrm>
          <a:prstGeom prst="roundRect">
            <a:avLst>
              <a:gd name="adj" fmla="val 7902"/>
            </a:avLst>
          </a:prstGeom>
          <a:gradFill>
            <a:gsLst>
              <a:gs pos="0">
                <a:srgbClr val="037BB1"/>
              </a:gs>
              <a:gs pos="83000">
                <a:srgbClr val="52AEDC"/>
              </a:gs>
            </a:gsLst>
          </a:gradFill>
          <a:ln w="12700">
            <a:solidFill>
              <a:schemeClr val="accent1">
                <a:lumMod val="75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2000" b="1" dirty="0">
              <a:solidFill>
                <a:srgbClr val="FFFFFF"/>
              </a:solidFill>
            </a:endParaRPr>
          </a:p>
        </p:txBody>
      </p:sp>
      <p:sp>
        <p:nvSpPr>
          <p:cNvPr id="34" name="Rounded Rectangle 33"/>
          <p:cNvSpPr/>
          <p:nvPr/>
        </p:nvSpPr>
        <p:spPr bwMode="auto">
          <a:xfrm>
            <a:off x="2250743" y="1513556"/>
            <a:ext cx="2049463" cy="1342550"/>
          </a:xfrm>
          <a:prstGeom prst="roundRect">
            <a:avLst>
              <a:gd name="adj" fmla="val 5721"/>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6200000" scaled="1"/>
            <a:tileRect/>
          </a:gradFill>
          <a:ln w="12700">
            <a:solidFill>
              <a:schemeClr val="accent4">
                <a:lumMod val="75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nSpc>
                <a:spcPct val="85000"/>
              </a:lnSpc>
              <a:defRPr/>
            </a:pPr>
            <a:endParaRPr lang="en-US" sz="1600" b="1" dirty="0">
              <a:solidFill>
                <a:srgbClr val="FFFFFF"/>
              </a:solidFill>
              <a:sym typeface="Gill Sans" charset="0"/>
            </a:endParaRPr>
          </a:p>
        </p:txBody>
      </p:sp>
      <p:sp>
        <p:nvSpPr>
          <p:cNvPr id="35" name="TextBox 22"/>
          <p:cNvSpPr txBox="1">
            <a:spLocks noChangeArrowheads="1"/>
          </p:cNvSpPr>
          <p:nvPr/>
        </p:nvSpPr>
        <p:spPr bwMode="auto">
          <a:xfrm>
            <a:off x="3413850" y="1852613"/>
            <a:ext cx="555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1" tIns="45705" rIns="91411" bIns="45705">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eaLnBrk="1" hangingPunct="1"/>
            <a:r>
              <a:rPr lang="en-US" sz="1000" b="1">
                <a:solidFill>
                  <a:srgbClr val="525252"/>
                </a:solidFill>
              </a:rPr>
              <a:t>LUN 1</a:t>
            </a:r>
          </a:p>
        </p:txBody>
      </p:sp>
      <p:sp>
        <p:nvSpPr>
          <p:cNvPr id="36" name="TextBox 24"/>
          <p:cNvSpPr txBox="1">
            <a:spLocks noChangeArrowheads="1"/>
          </p:cNvSpPr>
          <p:nvPr/>
        </p:nvSpPr>
        <p:spPr bwMode="auto">
          <a:xfrm>
            <a:off x="3428137" y="2443163"/>
            <a:ext cx="555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1" tIns="45705" rIns="91411" bIns="45705">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eaLnBrk="1" hangingPunct="1"/>
            <a:r>
              <a:rPr lang="en-US" sz="1000" b="1">
                <a:solidFill>
                  <a:srgbClr val="525252"/>
                </a:solidFill>
              </a:rPr>
              <a:t>LUN 2</a:t>
            </a:r>
          </a:p>
        </p:txBody>
      </p:sp>
      <p:pic>
        <p:nvPicPr>
          <p:cNvPr id="37" name="Picture 124" descr="DataStoreHL_xlarge"/>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386737" y="1619250"/>
            <a:ext cx="8985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26"/>
          <p:cNvSpPr txBox="1">
            <a:spLocks noChangeArrowheads="1"/>
          </p:cNvSpPr>
          <p:nvPr/>
        </p:nvSpPr>
        <p:spPr bwMode="auto">
          <a:xfrm>
            <a:off x="2462388" y="1585589"/>
            <a:ext cx="620624" cy="230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1" tIns="45705" rIns="91411" bIns="45705">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eaLnBrk="1" hangingPunct="1"/>
            <a:r>
              <a:rPr lang="en-US" sz="900" b="1" dirty="0">
                <a:solidFill>
                  <a:srgbClr val="FFFFFF"/>
                </a:solidFill>
              </a:rPr>
              <a:t>VMFS </a:t>
            </a:r>
            <a:r>
              <a:rPr lang="en-US" sz="900" b="1" dirty="0" smtClean="0">
                <a:solidFill>
                  <a:srgbClr val="FFFFFF"/>
                </a:solidFill>
              </a:rPr>
              <a:t>A</a:t>
            </a:r>
            <a:endParaRPr lang="en-US" sz="900" b="1" dirty="0">
              <a:solidFill>
                <a:srgbClr val="FFFFFF"/>
              </a:solidFill>
            </a:endParaRPr>
          </a:p>
        </p:txBody>
      </p:sp>
      <p:pic>
        <p:nvPicPr>
          <p:cNvPr id="39" name="Picture 124" descr="DataStoreHL_xlarge"/>
          <p:cNvPicPr>
            <a:picLocks noChangeAspect="1" noChangeArrowheads="1"/>
          </p:cNvPicPr>
          <p:nvPr/>
        </p:nvPicPr>
        <p:blipFill>
          <a:blip r:embed="rId8" cstate="print">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380387" y="2216150"/>
            <a:ext cx="8985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50"/>
          <p:cNvSpPr txBox="1">
            <a:spLocks noChangeArrowheads="1"/>
          </p:cNvSpPr>
          <p:nvPr/>
        </p:nvSpPr>
        <p:spPr bwMode="auto">
          <a:xfrm>
            <a:off x="2699314" y="1208088"/>
            <a:ext cx="1319533" cy="27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1" tIns="45705" rIns="91411" bIns="45705">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algn="ctr" eaLnBrk="1" hangingPunct="1"/>
            <a:r>
              <a:rPr lang="en-US" sz="1200">
                <a:solidFill>
                  <a:srgbClr val="525252"/>
                </a:solidFill>
              </a:rPr>
              <a:t>Datastore Group</a:t>
            </a:r>
          </a:p>
        </p:txBody>
      </p:sp>
      <p:cxnSp>
        <p:nvCxnSpPr>
          <p:cNvPr id="42" name="Straight Connector 41"/>
          <p:cNvCxnSpPr/>
          <p:nvPr/>
        </p:nvCxnSpPr>
        <p:spPr bwMode="auto">
          <a:xfrm flipV="1">
            <a:off x="3104287" y="1725613"/>
            <a:ext cx="334963" cy="90487"/>
          </a:xfrm>
          <a:prstGeom prst="line">
            <a:avLst/>
          </a:prstGeom>
          <a:ln>
            <a:solidFill>
              <a:schemeClr val="accent5"/>
            </a:solidFill>
          </a:ln>
          <a:effectLst/>
        </p:spPr>
        <p:style>
          <a:lnRef idx="2">
            <a:schemeClr val="accent4"/>
          </a:lnRef>
          <a:fillRef idx="0">
            <a:schemeClr val="accent4"/>
          </a:fillRef>
          <a:effectRef idx="1">
            <a:schemeClr val="accent4"/>
          </a:effectRef>
          <a:fontRef idx="minor">
            <a:schemeClr val="tx1"/>
          </a:fontRef>
        </p:style>
      </p:cxnSp>
      <p:cxnSp>
        <p:nvCxnSpPr>
          <p:cNvPr id="43" name="Straight Connector 42"/>
          <p:cNvCxnSpPr/>
          <p:nvPr/>
        </p:nvCxnSpPr>
        <p:spPr bwMode="auto">
          <a:xfrm flipV="1">
            <a:off x="3039200" y="2449513"/>
            <a:ext cx="414337" cy="7937"/>
          </a:xfrm>
          <a:prstGeom prst="line">
            <a:avLst/>
          </a:prstGeom>
          <a:ln>
            <a:solidFill>
              <a:schemeClr val="accent5"/>
            </a:solidFill>
          </a:ln>
          <a:effectLst/>
        </p:spPr>
        <p:style>
          <a:lnRef idx="2">
            <a:schemeClr val="accent4"/>
          </a:lnRef>
          <a:fillRef idx="0">
            <a:schemeClr val="accent4"/>
          </a:fillRef>
          <a:effectRef idx="1">
            <a:schemeClr val="accent4"/>
          </a:effectRef>
          <a:fontRef idx="minor">
            <a:schemeClr val="tx1"/>
          </a:fontRef>
        </p:style>
      </p:cxnSp>
      <p:cxnSp>
        <p:nvCxnSpPr>
          <p:cNvPr id="44" name="Straight Connector 43"/>
          <p:cNvCxnSpPr/>
          <p:nvPr/>
        </p:nvCxnSpPr>
        <p:spPr bwMode="auto">
          <a:xfrm flipV="1">
            <a:off x="1619975" y="2547938"/>
            <a:ext cx="771525" cy="53975"/>
          </a:xfrm>
          <a:prstGeom prst="line">
            <a:avLst/>
          </a:prstGeom>
          <a:ln>
            <a:solidFill>
              <a:schemeClr val="accent5"/>
            </a:solidFill>
          </a:ln>
          <a:effectLst/>
        </p:spPr>
        <p:style>
          <a:lnRef idx="2">
            <a:schemeClr val="accent4"/>
          </a:lnRef>
          <a:fillRef idx="0">
            <a:schemeClr val="accent4"/>
          </a:fillRef>
          <a:effectRef idx="1">
            <a:schemeClr val="accent4"/>
          </a:effectRef>
          <a:fontRef idx="minor">
            <a:schemeClr val="tx1"/>
          </a:fontRef>
        </p:style>
      </p:cxnSp>
      <p:cxnSp>
        <p:nvCxnSpPr>
          <p:cNvPr id="45" name="Straight Connector 44"/>
          <p:cNvCxnSpPr/>
          <p:nvPr/>
        </p:nvCxnSpPr>
        <p:spPr bwMode="auto">
          <a:xfrm flipV="1">
            <a:off x="1140550" y="1954213"/>
            <a:ext cx="1263650" cy="233362"/>
          </a:xfrm>
          <a:prstGeom prst="line">
            <a:avLst/>
          </a:prstGeom>
          <a:ln>
            <a:solidFill>
              <a:schemeClr val="accent5"/>
            </a:solidFill>
          </a:ln>
          <a:effectLst/>
        </p:spPr>
        <p:style>
          <a:lnRef idx="2">
            <a:schemeClr val="accent4"/>
          </a:lnRef>
          <a:fillRef idx="0">
            <a:schemeClr val="accent4"/>
          </a:fillRef>
          <a:effectRef idx="1">
            <a:schemeClr val="accent4"/>
          </a:effectRef>
          <a:fontRef idx="minor">
            <a:schemeClr val="tx1"/>
          </a:fontRef>
        </p:style>
      </p:cxnSp>
      <p:sp>
        <p:nvSpPr>
          <p:cNvPr id="48" name="TextBox 24"/>
          <p:cNvSpPr txBox="1">
            <a:spLocks noChangeArrowheads="1"/>
          </p:cNvSpPr>
          <p:nvPr/>
        </p:nvSpPr>
        <p:spPr bwMode="auto">
          <a:xfrm>
            <a:off x="845275" y="1639888"/>
            <a:ext cx="498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1" tIns="45705" rIns="91411" bIns="45705">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eaLnBrk="1" hangingPunct="1"/>
            <a:r>
              <a:rPr lang="en-US" sz="1200">
                <a:solidFill>
                  <a:srgbClr val="FFFFFF"/>
                </a:solidFill>
              </a:rPr>
              <a:t>Web</a:t>
            </a:r>
          </a:p>
        </p:txBody>
      </p:sp>
      <p:sp>
        <p:nvSpPr>
          <p:cNvPr id="49" name="TextBox 53"/>
          <p:cNvSpPr txBox="1">
            <a:spLocks noChangeArrowheads="1"/>
          </p:cNvSpPr>
          <p:nvPr/>
        </p:nvSpPr>
        <p:spPr bwMode="auto">
          <a:xfrm>
            <a:off x="403950" y="1208088"/>
            <a:ext cx="1573212" cy="27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5" rIns="91411" bIns="45705">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algn="ctr" eaLnBrk="1" hangingPunct="1"/>
            <a:r>
              <a:rPr lang="en-US" sz="1200" dirty="0">
                <a:solidFill>
                  <a:srgbClr val="525252"/>
                </a:solidFill>
              </a:rPr>
              <a:t>SharePoint</a:t>
            </a:r>
          </a:p>
        </p:txBody>
      </p:sp>
      <p:sp>
        <p:nvSpPr>
          <p:cNvPr id="50" name="TextBox 24"/>
          <p:cNvSpPr txBox="1">
            <a:spLocks noChangeArrowheads="1"/>
          </p:cNvSpPr>
          <p:nvPr/>
        </p:nvSpPr>
        <p:spPr bwMode="auto">
          <a:xfrm>
            <a:off x="835750" y="2492375"/>
            <a:ext cx="493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1" tIns="45705" rIns="91411" bIns="45705">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eaLnBrk="1" hangingPunct="1"/>
            <a:r>
              <a:rPr lang="en-US" sz="1200">
                <a:solidFill>
                  <a:srgbClr val="FFFFFF"/>
                </a:solidFill>
              </a:rPr>
              <a:t>SQL</a:t>
            </a:r>
          </a:p>
        </p:txBody>
      </p:sp>
      <p:sp>
        <p:nvSpPr>
          <p:cNvPr id="51" name="TextBox 24"/>
          <p:cNvSpPr txBox="1">
            <a:spLocks noChangeArrowheads="1"/>
          </p:cNvSpPr>
          <p:nvPr/>
        </p:nvSpPr>
        <p:spPr bwMode="auto">
          <a:xfrm>
            <a:off x="410300" y="2071688"/>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1" tIns="45705" rIns="91411" bIns="45705">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eaLnBrk="1" hangingPunct="1"/>
            <a:r>
              <a:rPr lang="en-US" sz="1200">
                <a:solidFill>
                  <a:srgbClr val="FFFFFF"/>
                </a:solidFill>
              </a:rPr>
              <a:t>App</a:t>
            </a:r>
          </a:p>
        </p:txBody>
      </p:sp>
      <p:sp>
        <p:nvSpPr>
          <p:cNvPr id="52" name="Right Arrow 51"/>
          <p:cNvSpPr/>
          <p:nvPr/>
        </p:nvSpPr>
        <p:spPr bwMode="auto">
          <a:xfrm>
            <a:off x="3908695" y="1630373"/>
            <a:ext cx="762684" cy="330200"/>
          </a:xfrm>
          <a:prstGeom prst="rightArrow">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lIns="76807" tIns="38403" rIns="76807" bIns="38403" anchor="ctr"/>
          <a:lstStyle/>
          <a:p>
            <a:pPr algn="ctr">
              <a:defRPr/>
            </a:pPr>
            <a:endParaRPr lang="en-US" sz="1400" dirty="0" err="1">
              <a:solidFill>
                <a:srgbClr val="FFFFFF"/>
              </a:solidFill>
            </a:endParaRPr>
          </a:p>
        </p:txBody>
      </p:sp>
      <p:sp>
        <p:nvSpPr>
          <p:cNvPr id="53" name="Right Arrow 52"/>
          <p:cNvSpPr/>
          <p:nvPr/>
        </p:nvSpPr>
        <p:spPr bwMode="auto">
          <a:xfrm>
            <a:off x="3923210" y="2232715"/>
            <a:ext cx="762684" cy="330200"/>
          </a:xfrm>
          <a:prstGeom prst="rightArrow">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lIns="76807" tIns="38403" rIns="76807" bIns="38403" anchor="ctr"/>
          <a:lstStyle/>
          <a:p>
            <a:pPr algn="ctr">
              <a:defRPr/>
            </a:pPr>
            <a:endParaRPr lang="en-US" sz="1400" dirty="0" err="1">
              <a:solidFill>
                <a:srgbClr val="FFFFFF"/>
              </a:solidFill>
            </a:endParaRPr>
          </a:p>
        </p:txBody>
      </p:sp>
      <p:sp>
        <p:nvSpPr>
          <p:cNvPr id="54" name="Rectangle 10"/>
          <p:cNvSpPr>
            <a:spLocks noChangeArrowheads="1"/>
          </p:cNvSpPr>
          <p:nvPr/>
        </p:nvSpPr>
        <p:spPr bwMode="auto">
          <a:xfrm>
            <a:off x="1081812" y="3843338"/>
            <a:ext cx="2584450" cy="30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7000"/>
              </a:lnSpc>
              <a:buClr>
                <a:srgbClr val="4D4D4D"/>
              </a:buClr>
              <a:buSzPct val="80000"/>
            </a:pPr>
            <a:r>
              <a:rPr lang="en-US" sz="1600" b="1" dirty="0" err="1">
                <a:solidFill>
                  <a:srgbClr val="003D79"/>
                </a:solidFill>
              </a:rPr>
              <a:t>vSphere</a:t>
            </a:r>
            <a:r>
              <a:rPr lang="en-US" sz="1600" b="1" dirty="0">
                <a:solidFill>
                  <a:srgbClr val="003D79"/>
                </a:solidFill>
              </a:rPr>
              <a:t> Replication</a:t>
            </a:r>
          </a:p>
        </p:txBody>
      </p:sp>
      <p:cxnSp>
        <p:nvCxnSpPr>
          <p:cNvPr id="55" name="Straight Connector 54"/>
          <p:cNvCxnSpPr/>
          <p:nvPr/>
        </p:nvCxnSpPr>
        <p:spPr bwMode="auto">
          <a:xfrm>
            <a:off x="1634262" y="1811338"/>
            <a:ext cx="769938" cy="142875"/>
          </a:xfrm>
          <a:prstGeom prst="line">
            <a:avLst/>
          </a:prstGeom>
          <a:ln>
            <a:solidFill>
              <a:schemeClr val="accent5"/>
            </a:solidFill>
          </a:ln>
          <a:effectLst/>
        </p:spPr>
        <p:style>
          <a:lnRef idx="2">
            <a:schemeClr val="accent4"/>
          </a:lnRef>
          <a:fillRef idx="0">
            <a:schemeClr val="accent4"/>
          </a:fillRef>
          <a:effectRef idx="1">
            <a:schemeClr val="accent4"/>
          </a:effectRef>
          <a:fontRef idx="minor">
            <a:schemeClr val="tx1"/>
          </a:fontRef>
        </p:style>
      </p:cxnSp>
      <p:sp>
        <p:nvSpPr>
          <p:cNvPr id="56" name="Rounded Rectangle 55"/>
          <p:cNvSpPr/>
          <p:nvPr/>
        </p:nvSpPr>
        <p:spPr bwMode="auto">
          <a:xfrm>
            <a:off x="1518150" y="4379971"/>
            <a:ext cx="1506125" cy="1341375"/>
          </a:xfrm>
          <a:prstGeom prst="roundRect">
            <a:avLst/>
          </a:prstGeom>
          <a:gradFill>
            <a:gsLst>
              <a:gs pos="0">
                <a:srgbClr val="037BB1"/>
              </a:gs>
              <a:gs pos="83000">
                <a:srgbClr val="52AEDC"/>
              </a:gs>
            </a:gsLst>
          </a:gradFill>
          <a:ln w="12700">
            <a:solidFill>
              <a:schemeClr val="accent1">
                <a:lumMod val="75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2000" b="1" dirty="0">
              <a:solidFill>
                <a:srgbClr val="FFFFFF"/>
              </a:solidFill>
            </a:endParaRPr>
          </a:p>
        </p:txBody>
      </p:sp>
      <p:sp>
        <p:nvSpPr>
          <p:cNvPr id="57" name="TextBox 24"/>
          <p:cNvSpPr txBox="1">
            <a:spLocks noChangeArrowheads="1"/>
          </p:cNvSpPr>
          <p:nvPr/>
        </p:nvSpPr>
        <p:spPr bwMode="auto">
          <a:xfrm>
            <a:off x="2016850" y="4502150"/>
            <a:ext cx="498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1" tIns="45705" rIns="91411" bIns="45705">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eaLnBrk="1" hangingPunct="1"/>
            <a:r>
              <a:rPr lang="en-US" sz="1200">
                <a:solidFill>
                  <a:srgbClr val="FFFFFF"/>
                </a:solidFill>
              </a:rPr>
              <a:t>Web</a:t>
            </a:r>
          </a:p>
        </p:txBody>
      </p:sp>
      <p:sp>
        <p:nvSpPr>
          <p:cNvPr id="67" name="TextBox 53"/>
          <p:cNvSpPr txBox="1">
            <a:spLocks noChangeArrowheads="1"/>
          </p:cNvSpPr>
          <p:nvPr/>
        </p:nvSpPr>
        <p:spPr bwMode="auto">
          <a:xfrm>
            <a:off x="1843885" y="4094163"/>
            <a:ext cx="942828" cy="27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1" tIns="45705" rIns="91411" bIns="45705">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algn="ctr" eaLnBrk="1" hangingPunct="1"/>
            <a:r>
              <a:rPr lang="en-US" sz="1200">
                <a:solidFill>
                  <a:srgbClr val="525252"/>
                </a:solidFill>
              </a:rPr>
              <a:t>SharePoint</a:t>
            </a:r>
          </a:p>
        </p:txBody>
      </p:sp>
      <p:sp>
        <p:nvSpPr>
          <p:cNvPr id="68" name="TextBox 24"/>
          <p:cNvSpPr txBox="1">
            <a:spLocks noChangeArrowheads="1"/>
          </p:cNvSpPr>
          <p:nvPr/>
        </p:nvSpPr>
        <p:spPr bwMode="auto">
          <a:xfrm>
            <a:off x="2007325" y="5354638"/>
            <a:ext cx="493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1" tIns="45705" rIns="91411" bIns="45705">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eaLnBrk="1" hangingPunct="1"/>
            <a:r>
              <a:rPr lang="en-US" sz="1200">
                <a:solidFill>
                  <a:srgbClr val="FFFFFF"/>
                </a:solidFill>
              </a:rPr>
              <a:t>SQL</a:t>
            </a:r>
          </a:p>
        </p:txBody>
      </p:sp>
      <p:sp>
        <p:nvSpPr>
          <p:cNvPr id="89" name="TextBox 24"/>
          <p:cNvSpPr txBox="1">
            <a:spLocks noChangeArrowheads="1"/>
          </p:cNvSpPr>
          <p:nvPr/>
        </p:nvSpPr>
        <p:spPr bwMode="auto">
          <a:xfrm>
            <a:off x="1581875" y="4933950"/>
            <a:ext cx="457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1" tIns="45705" rIns="91411" bIns="45705">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eaLnBrk="1" hangingPunct="1"/>
            <a:r>
              <a:rPr lang="en-US" sz="1200">
                <a:solidFill>
                  <a:srgbClr val="FFFFFF"/>
                </a:solidFill>
              </a:rPr>
              <a:t>App</a:t>
            </a:r>
          </a:p>
        </p:txBody>
      </p:sp>
      <p:sp>
        <p:nvSpPr>
          <p:cNvPr id="90" name="Right Arrow 89"/>
          <p:cNvSpPr/>
          <p:nvPr/>
        </p:nvSpPr>
        <p:spPr bwMode="auto">
          <a:xfrm>
            <a:off x="2765692" y="4523245"/>
            <a:ext cx="762684" cy="330200"/>
          </a:xfrm>
          <a:prstGeom prst="rightArrow">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38100"/>
          </a:sp3d>
        </p:spPr>
        <p:style>
          <a:lnRef idx="2">
            <a:schemeClr val="accent1">
              <a:shade val="50000"/>
            </a:schemeClr>
          </a:lnRef>
          <a:fillRef idx="1">
            <a:schemeClr val="accent1"/>
          </a:fillRef>
          <a:effectRef idx="0">
            <a:schemeClr val="accent1"/>
          </a:effectRef>
          <a:fontRef idx="minor">
            <a:schemeClr val="lt1"/>
          </a:fontRef>
        </p:style>
        <p:txBody>
          <a:bodyPr lIns="76807" tIns="38403" rIns="76807" bIns="38403" anchor="ctr"/>
          <a:lstStyle/>
          <a:p>
            <a:pPr algn="ctr">
              <a:defRPr/>
            </a:pPr>
            <a:endParaRPr lang="en-US" sz="1400" dirty="0" err="1">
              <a:solidFill>
                <a:srgbClr val="FFFFFF"/>
              </a:solidFill>
            </a:endParaRPr>
          </a:p>
        </p:txBody>
      </p:sp>
      <p:sp>
        <p:nvSpPr>
          <p:cNvPr id="91" name="Right Arrow 90"/>
          <p:cNvSpPr/>
          <p:nvPr/>
        </p:nvSpPr>
        <p:spPr bwMode="auto">
          <a:xfrm>
            <a:off x="2286720" y="4902195"/>
            <a:ext cx="1234396" cy="330200"/>
          </a:xfrm>
          <a:prstGeom prst="rightArrow">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38100"/>
          </a:sp3d>
        </p:spPr>
        <p:style>
          <a:lnRef idx="2">
            <a:schemeClr val="accent1">
              <a:shade val="50000"/>
            </a:schemeClr>
          </a:lnRef>
          <a:fillRef idx="1">
            <a:schemeClr val="accent1"/>
          </a:fillRef>
          <a:effectRef idx="0">
            <a:schemeClr val="accent1"/>
          </a:effectRef>
          <a:fontRef idx="minor">
            <a:schemeClr val="lt1"/>
          </a:fontRef>
        </p:style>
        <p:txBody>
          <a:bodyPr lIns="76807" tIns="38403" rIns="76807" bIns="38403" anchor="ctr"/>
          <a:lstStyle/>
          <a:p>
            <a:pPr algn="ctr">
              <a:defRPr/>
            </a:pPr>
            <a:endParaRPr lang="en-US" sz="1400" dirty="0" err="1">
              <a:solidFill>
                <a:srgbClr val="FFFFFF"/>
              </a:solidFill>
            </a:endParaRPr>
          </a:p>
        </p:txBody>
      </p:sp>
      <p:sp>
        <p:nvSpPr>
          <p:cNvPr id="92" name="Right Arrow 91"/>
          <p:cNvSpPr/>
          <p:nvPr/>
        </p:nvSpPr>
        <p:spPr bwMode="auto">
          <a:xfrm>
            <a:off x="2736664" y="5292502"/>
            <a:ext cx="762684" cy="330200"/>
          </a:xfrm>
          <a:prstGeom prst="rightArrow">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38100"/>
          </a:sp3d>
        </p:spPr>
        <p:style>
          <a:lnRef idx="2">
            <a:schemeClr val="accent1">
              <a:shade val="50000"/>
            </a:schemeClr>
          </a:lnRef>
          <a:fillRef idx="1">
            <a:schemeClr val="accent1"/>
          </a:fillRef>
          <a:effectRef idx="0">
            <a:schemeClr val="accent1"/>
          </a:effectRef>
          <a:fontRef idx="minor">
            <a:schemeClr val="lt1"/>
          </a:fontRef>
        </p:style>
        <p:txBody>
          <a:bodyPr lIns="76807" tIns="38403" rIns="76807" bIns="38403" anchor="ctr"/>
          <a:lstStyle/>
          <a:p>
            <a:pPr algn="ctr">
              <a:defRPr/>
            </a:pPr>
            <a:endParaRPr lang="en-US" sz="1400" dirty="0" err="1">
              <a:solidFill>
                <a:srgbClr val="FFFFFF"/>
              </a:solidFill>
            </a:endParaRPr>
          </a:p>
        </p:txBody>
      </p:sp>
      <p:pic>
        <p:nvPicPr>
          <p:cNvPr id="93" name="Picture 16" descr="ICON_Person_Green_Q408.png"/>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2193062" y="2663825"/>
            <a:ext cx="56356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210" descr="ICON_Person_Q308"/>
          <p:cNvPicPr>
            <a:picLocks noChangeAspect="1" noChangeArrowheads="1"/>
          </p:cNvPicPr>
          <p:nvPr>
            <p:custDataLst>
              <p:tags r:id="rId2"/>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402362" y="2516188"/>
            <a:ext cx="611188"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TextBox 24"/>
          <p:cNvSpPr txBox="1">
            <a:spLocks noChangeArrowheads="1"/>
          </p:cNvSpPr>
          <p:nvPr/>
        </p:nvSpPr>
        <p:spPr bwMode="auto">
          <a:xfrm>
            <a:off x="781775" y="2954338"/>
            <a:ext cx="1042987" cy="46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5" rIns="91411" bIns="45705">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eaLnBrk="1" hangingPunct="1"/>
            <a:r>
              <a:rPr lang="en-US" sz="1200">
                <a:solidFill>
                  <a:srgbClr val="525252"/>
                </a:solidFill>
              </a:rPr>
              <a:t>vSphere Admin</a:t>
            </a:r>
          </a:p>
        </p:txBody>
      </p:sp>
      <p:sp>
        <p:nvSpPr>
          <p:cNvPr id="96" name="TextBox 24"/>
          <p:cNvSpPr txBox="1">
            <a:spLocks noChangeArrowheads="1"/>
          </p:cNvSpPr>
          <p:nvPr/>
        </p:nvSpPr>
        <p:spPr bwMode="auto">
          <a:xfrm>
            <a:off x="2553425" y="3028950"/>
            <a:ext cx="1190845" cy="27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1" tIns="45705" rIns="91411" bIns="45705">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eaLnBrk="1" hangingPunct="1"/>
            <a:r>
              <a:rPr lang="en-US" sz="1200">
                <a:solidFill>
                  <a:srgbClr val="525252"/>
                </a:solidFill>
              </a:rPr>
              <a:t>Storage Admin</a:t>
            </a:r>
          </a:p>
        </p:txBody>
      </p:sp>
      <p:sp>
        <p:nvSpPr>
          <p:cNvPr id="97" name="TextBox 24"/>
          <p:cNvSpPr txBox="1">
            <a:spLocks noChangeArrowheads="1"/>
          </p:cNvSpPr>
          <p:nvPr/>
        </p:nvSpPr>
        <p:spPr bwMode="auto">
          <a:xfrm>
            <a:off x="661125" y="5408613"/>
            <a:ext cx="1038225" cy="46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5" rIns="91411" bIns="45705">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eaLnBrk="1" hangingPunct="1"/>
            <a:r>
              <a:rPr lang="en-US" sz="1200">
                <a:solidFill>
                  <a:srgbClr val="525252"/>
                </a:solidFill>
              </a:rPr>
              <a:t>vSphere Admin</a:t>
            </a:r>
          </a:p>
        </p:txBody>
      </p:sp>
      <p:pic>
        <p:nvPicPr>
          <p:cNvPr id="98" name="Picture 210" descr="ICON_Person_Q308"/>
          <p:cNvPicPr>
            <a:picLocks noChangeAspect="1" noChangeArrowheads="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443762" y="5256213"/>
            <a:ext cx="50958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17" descr="ICON_VM_basic_flat_R2_Q408.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12000" y="1614488"/>
            <a:ext cx="400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7" descr="ICON_VM_basic_flat_R2_Q408.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0350" y="2033588"/>
            <a:ext cx="400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17" descr="ICON_VM_basic_flat_R2_Q408.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89775" y="2406650"/>
            <a:ext cx="400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17" descr="ICON_VM_basic_flat_R2_Q408.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40712" y="4481513"/>
            <a:ext cx="398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17" descr="ICON_VM_basic_flat_R2_Q408.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83512" y="4900613"/>
            <a:ext cx="400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37" descr="Volume_Dsk3H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80512" y="2154238"/>
            <a:ext cx="85566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21" descr="Volume_Dsk3H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66225" y="1552575"/>
            <a:ext cx="8572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7" descr="ICON_VM_basic_flat_R2_Q408.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40712" y="5272088"/>
            <a:ext cx="398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Rectangle 10"/>
          <p:cNvSpPr>
            <a:spLocks noChangeArrowheads="1"/>
          </p:cNvSpPr>
          <p:nvPr/>
        </p:nvSpPr>
        <p:spPr bwMode="auto">
          <a:xfrm>
            <a:off x="273050" y="930275"/>
            <a:ext cx="4387850" cy="30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7000"/>
              </a:lnSpc>
              <a:buClr>
                <a:srgbClr val="4D4D4D"/>
              </a:buClr>
              <a:buSzPct val="80000"/>
            </a:pPr>
            <a:r>
              <a:rPr lang="en-US" sz="1600" b="1" dirty="0">
                <a:solidFill>
                  <a:srgbClr val="003D79"/>
                </a:solidFill>
              </a:rPr>
              <a:t>Storage-based R</a:t>
            </a:r>
            <a:r>
              <a:rPr lang="en-US" sz="1600" b="1" dirty="0" smtClean="0">
                <a:solidFill>
                  <a:srgbClr val="003D79"/>
                </a:solidFill>
              </a:rPr>
              <a:t>eplication</a:t>
            </a:r>
            <a:endParaRPr lang="en-US" sz="1600" b="1" dirty="0">
              <a:solidFill>
                <a:srgbClr val="003D79"/>
              </a:solidFill>
            </a:endParaRPr>
          </a:p>
        </p:txBody>
      </p:sp>
      <p:sp>
        <p:nvSpPr>
          <p:cNvPr id="108" name="TextBox 35"/>
          <p:cNvSpPr txBox="1">
            <a:spLocks noChangeArrowheads="1"/>
          </p:cNvSpPr>
          <p:nvPr/>
        </p:nvSpPr>
        <p:spPr bwMode="auto">
          <a:xfrm>
            <a:off x="2430328" y="1689950"/>
            <a:ext cx="684744" cy="230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1" tIns="45705" rIns="91411" bIns="45705">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eaLnBrk="1" hangingPunct="1"/>
            <a:r>
              <a:rPr lang="en-US" sz="900" dirty="0" err="1">
                <a:solidFill>
                  <a:srgbClr val="FFFFFF"/>
                </a:solidFill>
              </a:rPr>
              <a:t>Datastore</a:t>
            </a:r>
            <a:endParaRPr lang="en-US" sz="900" dirty="0">
              <a:solidFill>
                <a:srgbClr val="FFFFFF"/>
              </a:solidFill>
            </a:endParaRPr>
          </a:p>
        </p:txBody>
      </p:sp>
      <p:sp>
        <p:nvSpPr>
          <p:cNvPr id="109" name="TextBox 26"/>
          <p:cNvSpPr txBox="1">
            <a:spLocks noChangeArrowheads="1"/>
          </p:cNvSpPr>
          <p:nvPr/>
        </p:nvSpPr>
        <p:spPr bwMode="auto">
          <a:xfrm>
            <a:off x="2461300" y="2198452"/>
            <a:ext cx="620624" cy="230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1" tIns="45705" rIns="91411" bIns="45705">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eaLnBrk="1" hangingPunct="1"/>
            <a:r>
              <a:rPr lang="en-US" sz="900" b="1" dirty="0">
                <a:solidFill>
                  <a:srgbClr val="FFFFFF"/>
                </a:solidFill>
              </a:rPr>
              <a:t>VMFS B</a:t>
            </a:r>
          </a:p>
        </p:txBody>
      </p:sp>
      <p:sp>
        <p:nvSpPr>
          <p:cNvPr id="110" name="TextBox 35"/>
          <p:cNvSpPr txBox="1">
            <a:spLocks noChangeArrowheads="1"/>
          </p:cNvSpPr>
          <p:nvPr/>
        </p:nvSpPr>
        <p:spPr bwMode="auto">
          <a:xfrm>
            <a:off x="2429240" y="2302813"/>
            <a:ext cx="684744" cy="230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1" tIns="45705" rIns="91411" bIns="45705">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eaLnBrk="1" hangingPunct="1"/>
            <a:r>
              <a:rPr lang="en-US" sz="900" dirty="0" err="1">
                <a:solidFill>
                  <a:srgbClr val="FFFFFF"/>
                </a:solidFill>
              </a:rPr>
              <a:t>Datastore</a:t>
            </a:r>
            <a:endParaRPr lang="en-US" sz="900" dirty="0">
              <a:solidFill>
                <a:srgbClr val="FFFFFF"/>
              </a:solidFill>
            </a:endParaRPr>
          </a:p>
        </p:txBody>
      </p:sp>
    </p:spTree>
    <p:extLst>
      <p:ext uri="{BB962C8B-B14F-4D97-AF65-F5344CB8AC3E}">
        <p14:creationId xmlns:p14="http://schemas.microsoft.com/office/powerpoint/2010/main" val="244679471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1" y="2162174"/>
            <a:ext cx="7831772" cy="1241425"/>
          </a:xfrm>
        </p:spPr>
        <p:txBody>
          <a:bodyPr/>
          <a:lstStyle/>
          <a:p>
            <a:r>
              <a:rPr lang="en-US" dirty="0" smtClean="0"/>
              <a:t>Planned Migrations</a:t>
            </a:r>
            <a:endParaRPr lang="en-US" dirty="0"/>
          </a:p>
        </p:txBody>
      </p:sp>
      <p:sp>
        <p:nvSpPr>
          <p:cNvPr id="9" name="Text Placeholder 8"/>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20994555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ounded Rectangle 86"/>
          <p:cNvSpPr/>
          <p:nvPr/>
        </p:nvSpPr>
        <p:spPr bwMode="auto">
          <a:xfrm>
            <a:off x="4634821" y="4270114"/>
            <a:ext cx="4297662" cy="1744606"/>
          </a:xfrm>
          <a:prstGeom prst="roundRect">
            <a:avLst>
              <a:gd name="adj" fmla="val 2319"/>
            </a:avLst>
          </a:prstGeom>
          <a:noFill/>
          <a:ln w="6350">
            <a:solidFill>
              <a:schemeClr val="bg2">
                <a:lumMod val="75000"/>
              </a:schemeClr>
            </a:solidFill>
            <a:round/>
            <a:headEnd/>
            <a:tailEnd/>
          </a:ln>
        </p:spPr>
        <p:txBody>
          <a:bodyPr wrap="none" lIns="0" tIns="0" rIns="0" bIns="0" rtlCol="0" anchor="ctr"/>
          <a:lstStyle/>
          <a:p>
            <a:pPr algn="ctr"/>
            <a:endParaRPr lang="en-US" sz="1800" dirty="0" err="1" smtClean="0">
              <a:solidFill>
                <a:srgbClr val="FFFFFF"/>
              </a:solidFill>
            </a:endParaRPr>
          </a:p>
        </p:txBody>
      </p:sp>
      <p:sp>
        <p:nvSpPr>
          <p:cNvPr id="88" name="Rounded Rectangle 87"/>
          <p:cNvSpPr/>
          <p:nvPr/>
        </p:nvSpPr>
        <p:spPr bwMode="auto">
          <a:xfrm>
            <a:off x="4635323" y="978666"/>
            <a:ext cx="4297662" cy="3118672"/>
          </a:xfrm>
          <a:prstGeom prst="roundRect">
            <a:avLst>
              <a:gd name="adj" fmla="val 2319"/>
            </a:avLst>
          </a:prstGeom>
          <a:noFill/>
          <a:ln w="6350">
            <a:solidFill>
              <a:schemeClr val="bg2">
                <a:lumMod val="75000"/>
              </a:schemeClr>
            </a:solidFill>
            <a:round/>
            <a:headEnd/>
            <a:tailEnd/>
          </a:ln>
        </p:spPr>
        <p:txBody>
          <a:bodyPr wrap="none" lIns="0" tIns="0" rIns="0" bIns="0" rtlCol="0" anchor="ctr"/>
          <a:lstStyle/>
          <a:p>
            <a:pPr algn="ctr"/>
            <a:endParaRPr lang="en-US" sz="1800" dirty="0" err="1" smtClean="0">
              <a:solidFill>
                <a:srgbClr val="FFFFFF"/>
              </a:solidFill>
            </a:endParaRPr>
          </a:p>
        </p:txBody>
      </p:sp>
      <p:sp>
        <p:nvSpPr>
          <p:cNvPr id="173076" name="Rectangle 2"/>
          <p:cNvSpPr>
            <a:spLocks noGrp="1" noChangeArrowheads="1"/>
          </p:cNvSpPr>
          <p:nvPr>
            <p:ph type="title"/>
          </p:nvPr>
        </p:nvSpPr>
        <p:spPr/>
        <p:txBody>
          <a:bodyPr/>
          <a:lstStyle/>
          <a:p>
            <a:pPr eaLnBrk="1" hangingPunct="1"/>
            <a:r>
              <a:rPr lang="en-US" dirty="0" smtClean="0">
                <a:ea typeface="MS PGothic" pitchFamily="34" charset="-128"/>
              </a:rPr>
              <a:t>Planned Migrations For App Consistency &amp; No Data Loss</a:t>
            </a:r>
          </a:p>
        </p:txBody>
      </p:sp>
      <p:sp>
        <p:nvSpPr>
          <p:cNvPr id="58" name="Rounded Rectangle 57"/>
          <p:cNvSpPr/>
          <p:nvPr/>
        </p:nvSpPr>
        <p:spPr bwMode="auto">
          <a:xfrm>
            <a:off x="236475" y="914401"/>
            <a:ext cx="4237099" cy="5114440"/>
          </a:xfrm>
          <a:prstGeom prst="roundRect">
            <a:avLst>
              <a:gd name="adj" fmla="val 2319"/>
            </a:avLst>
          </a:prstGeom>
          <a:noFill/>
          <a:ln w="6350">
            <a:solidFill>
              <a:schemeClr val="bg2">
                <a:lumMod val="75000"/>
              </a:schemeClr>
            </a:solidFill>
            <a:round/>
            <a:headEnd/>
            <a:tailEnd/>
          </a:ln>
        </p:spPr>
        <p:txBody>
          <a:bodyPr wrap="none" lIns="0" tIns="0" rIns="0" bIns="0" rtlCol="0" anchor="ctr"/>
          <a:lstStyle/>
          <a:p>
            <a:pPr algn="ctr"/>
            <a:endParaRPr lang="en-US" sz="1800" dirty="0" err="1" smtClean="0">
              <a:solidFill>
                <a:srgbClr val="FFFFFF"/>
              </a:solidFill>
            </a:endParaRPr>
          </a:p>
        </p:txBody>
      </p:sp>
      <p:grpSp>
        <p:nvGrpSpPr>
          <p:cNvPr id="2" name="Group 58"/>
          <p:cNvGrpSpPr/>
          <p:nvPr/>
        </p:nvGrpSpPr>
        <p:grpSpPr>
          <a:xfrm>
            <a:off x="4634821" y="924780"/>
            <a:ext cx="4300198" cy="429370"/>
            <a:chOff x="4634821" y="924780"/>
            <a:chExt cx="4300198" cy="42937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grpSpPr>
        <p:sp>
          <p:nvSpPr>
            <p:cNvPr id="60" name="Rounded Rectangle 59"/>
            <p:cNvSpPr/>
            <p:nvPr/>
          </p:nvSpPr>
          <p:spPr bwMode="auto">
            <a:xfrm>
              <a:off x="4634821" y="924780"/>
              <a:ext cx="4300198" cy="395785"/>
            </a:xfrm>
            <a:prstGeom prst="roundRect">
              <a:avLst/>
            </a:prstGeom>
            <a:grpFill/>
            <a:ln w="12700">
              <a:noFill/>
              <a:round/>
              <a:headEnd/>
              <a:tailEnd/>
            </a:ln>
          </p:spPr>
          <p:txBody>
            <a:bodyPr wrap="none" lIns="0" tIns="0" rIns="0" bIns="0" rtlCol="0" anchor="ctr"/>
            <a:lstStyle/>
            <a:p>
              <a:pPr algn="ctr"/>
              <a:r>
                <a:rPr lang="en-US" sz="1800" b="1" dirty="0" smtClean="0">
                  <a:solidFill>
                    <a:srgbClr val="FFFFFF"/>
                  </a:solidFill>
                </a:rPr>
                <a:t>Overview</a:t>
              </a:r>
            </a:p>
          </p:txBody>
        </p:sp>
        <p:sp>
          <p:nvSpPr>
            <p:cNvPr id="61" name="Rectangle 60"/>
            <p:cNvSpPr/>
            <p:nvPr/>
          </p:nvSpPr>
          <p:spPr bwMode="auto">
            <a:xfrm>
              <a:off x="4634821" y="1221527"/>
              <a:ext cx="4299774" cy="132623"/>
            </a:xfrm>
            <a:prstGeom prst="rect">
              <a:avLst/>
            </a:prstGeom>
            <a:grpFill/>
            <a:ln w="19050">
              <a:noFill/>
              <a:round/>
              <a:headEnd/>
              <a:tailEnd/>
            </a:ln>
          </p:spPr>
          <p:txBody>
            <a:bodyPr wrap="none" lIns="0" tIns="0" rIns="0" bIns="0" rtlCol="0" anchor="ctr"/>
            <a:lstStyle/>
            <a:p>
              <a:pPr algn="ctr"/>
              <a:endParaRPr lang="en-US" sz="1800" dirty="0" err="1" smtClean="0">
                <a:solidFill>
                  <a:srgbClr val="FFFFFF"/>
                </a:solidFill>
              </a:endParaRPr>
            </a:p>
          </p:txBody>
        </p:sp>
      </p:grpSp>
      <p:grpSp>
        <p:nvGrpSpPr>
          <p:cNvPr id="3" name="Group 61"/>
          <p:cNvGrpSpPr/>
          <p:nvPr/>
        </p:nvGrpSpPr>
        <p:grpSpPr>
          <a:xfrm>
            <a:off x="4634821" y="4264307"/>
            <a:ext cx="4299774" cy="476180"/>
            <a:chOff x="4634821" y="3532787"/>
            <a:chExt cx="4299774" cy="47618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grpSpPr>
        <p:sp>
          <p:nvSpPr>
            <p:cNvPr id="63" name="Rounded Rectangle 62"/>
            <p:cNvSpPr/>
            <p:nvPr/>
          </p:nvSpPr>
          <p:spPr bwMode="auto">
            <a:xfrm>
              <a:off x="4634821" y="3532787"/>
              <a:ext cx="4297680" cy="395785"/>
            </a:xfrm>
            <a:prstGeom prst="roundRect">
              <a:avLst/>
            </a:prstGeom>
            <a:grpFill/>
            <a:ln w="12700">
              <a:noFill/>
              <a:round/>
              <a:headEnd/>
              <a:tailEnd/>
            </a:ln>
          </p:spPr>
          <p:txBody>
            <a:bodyPr wrap="none" lIns="0" tIns="0" rIns="0" bIns="0" rtlCol="0" anchor="ctr"/>
            <a:lstStyle/>
            <a:p>
              <a:pPr algn="ctr"/>
              <a:r>
                <a:rPr lang="en-US" sz="1800" b="1" dirty="0" smtClean="0">
                  <a:solidFill>
                    <a:srgbClr val="FFFFFF"/>
                  </a:solidFill>
                </a:rPr>
                <a:t>Benefits</a:t>
              </a:r>
            </a:p>
          </p:txBody>
        </p:sp>
        <p:sp>
          <p:nvSpPr>
            <p:cNvPr id="64" name="Rectangle 63"/>
            <p:cNvSpPr/>
            <p:nvPr/>
          </p:nvSpPr>
          <p:spPr bwMode="auto">
            <a:xfrm>
              <a:off x="4634821" y="3876344"/>
              <a:ext cx="4299774" cy="132623"/>
            </a:xfrm>
            <a:prstGeom prst="rect">
              <a:avLst/>
            </a:prstGeom>
            <a:grpFill/>
            <a:ln w="19050">
              <a:noFill/>
              <a:round/>
              <a:headEnd/>
              <a:tailEnd/>
            </a:ln>
          </p:spPr>
          <p:txBody>
            <a:bodyPr wrap="none" lIns="0" tIns="0" rIns="0" bIns="0" rtlCol="0" anchor="ctr"/>
            <a:lstStyle/>
            <a:p>
              <a:pPr algn="ctr"/>
              <a:endParaRPr lang="en-US" sz="1800" dirty="0" err="1" smtClean="0">
                <a:solidFill>
                  <a:srgbClr val="FFFFFF"/>
                </a:solidFill>
              </a:endParaRPr>
            </a:p>
          </p:txBody>
        </p:sp>
      </p:grpSp>
      <p:sp>
        <p:nvSpPr>
          <p:cNvPr id="65" name="Rectangle 5"/>
          <p:cNvSpPr txBox="1">
            <a:spLocks noChangeArrowheads="1"/>
          </p:cNvSpPr>
          <p:nvPr/>
        </p:nvSpPr>
        <p:spPr bwMode="auto">
          <a:xfrm>
            <a:off x="4813300" y="1468034"/>
            <a:ext cx="3967143" cy="2308324"/>
          </a:xfrm>
          <a:prstGeom prst="rect">
            <a:avLst/>
          </a:prstGeom>
          <a:noFill/>
          <a:ln w="9525">
            <a:noFill/>
            <a:miter lim="800000"/>
            <a:headEnd/>
            <a:tailEnd/>
          </a:ln>
        </p:spPr>
        <p:txBody>
          <a:bodyPr wrap="square" lIns="0" tIns="0" rIns="0" bIns="0">
            <a:spAutoFit/>
          </a:bodyPr>
          <a:lstStyle/>
          <a:p>
            <a:pPr marL="0" lvl="1" eaLnBrk="0" hangingPunct="0">
              <a:spcBef>
                <a:spcPts val="0"/>
              </a:spcBef>
              <a:spcAft>
                <a:spcPts val="0"/>
              </a:spcAft>
              <a:buClr>
                <a:srgbClr val="0095D3">
                  <a:lumMod val="75000"/>
                </a:srgbClr>
              </a:buClr>
              <a:buSzPct val="115000"/>
              <a:defRPr/>
            </a:pPr>
            <a:r>
              <a:rPr lang="en-US" sz="1400" dirty="0">
                <a:solidFill>
                  <a:srgbClr val="333333"/>
                </a:solidFill>
                <a:latin typeface="Arial"/>
                <a:ea typeface="ＭＳ Ｐゴシック"/>
              </a:rPr>
              <a:t>Two workflows can be applied to recovery plans:</a:t>
            </a:r>
          </a:p>
          <a:p>
            <a:pPr marL="233363" lvl="1" indent="-233363" eaLnBrk="0" hangingPunct="0">
              <a:spcBef>
                <a:spcPts val="0"/>
              </a:spcBef>
              <a:spcAft>
                <a:spcPts val="300"/>
              </a:spcAft>
              <a:buClr>
                <a:srgbClr val="0095D3">
                  <a:lumMod val="75000"/>
                </a:srgbClr>
              </a:buClr>
              <a:buSzPct val="115000"/>
              <a:buFont typeface="Wingdings" pitchFamily="2" charset="2"/>
              <a:buChar char="§"/>
              <a:defRPr/>
            </a:pPr>
            <a:r>
              <a:rPr lang="en-US" sz="1400" dirty="0">
                <a:solidFill>
                  <a:srgbClr val="333333"/>
                </a:solidFill>
                <a:latin typeface="Arial"/>
                <a:ea typeface="ＭＳ Ｐゴシック"/>
              </a:rPr>
              <a:t>DR failover</a:t>
            </a:r>
          </a:p>
          <a:p>
            <a:pPr marL="233363" lvl="1" indent="-233363" eaLnBrk="0" hangingPunct="0">
              <a:spcBef>
                <a:spcPts val="0"/>
              </a:spcBef>
              <a:spcAft>
                <a:spcPts val="300"/>
              </a:spcAft>
              <a:buClr>
                <a:srgbClr val="0095D3">
                  <a:lumMod val="75000"/>
                </a:srgbClr>
              </a:buClr>
              <a:buSzPct val="115000"/>
              <a:buFont typeface="Wingdings" pitchFamily="2" charset="2"/>
              <a:buChar char="§"/>
              <a:defRPr/>
            </a:pPr>
            <a:r>
              <a:rPr lang="en-US" sz="1400" dirty="0">
                <a:solidFill>
                  <a:srgbClr val="333333"/>
                </a:solidFill>
                <a:latin typeface="Arial"/>
                <a:ea typeface="ＭＳ Ｐゴシック"/>
              </a:rPr>
              <a:t>Planned migration</a:t>
            </a:r>
          </a:p>
          <a:p>
            <a:pPr marL="233363" lvl="1" indent="-233363" eaLnBrk="0" hangingPunct="0">
              <a:spcBef>
                <a:spcPts val="0"/>
              </a:spcBef>
              <a:spcAft>
                <a:spcPts val="0"/>
              </a:spcAft>
              <a:buClr>
                <a:srgbClr val="0095D3">
                  <a:lumMod val="75000"/>
                </a:srgbClr>
              </a:buClr>
              <a:buSzPct val="115000"/>
              <a:buFont typeface="Wingdings" pitchFamily="2" charset="2"/>
              <a:buChar char="§"/>
              <a:defRPr/>
            </a:pPr>
            <a:endParaRPr lang="en-US" sz="1400" dirty="0">
              <a:solidFill>
                <a:srgbClr val="333333"/>
              </a:solidFill>
              <a:latin typeface="Arial"/>
              <a:ea typeface="ＭＳ Ｐゴシック"/>
            </a:endParaRPr>
          </a:p>
          <a:p>
            <a:pPr marL="0" lvl="1" eaLnBrk="0" hangingPunct="0">
              <a:spcBef>
                <a:spcPts val="0"/>
              </a:spcBef>
              <a:spcAft>
                <a:spcPts val="0"/>
              </a:spcAft>
              <a:buClr>
                <a:srgbClr val="0095D3">
                  <a:lumMod val="75000"/>
                </a:srgbClr>
              </a:buClr>
              <a:buSzPct val="115000"/>
              <a:defRPr/>
            </a:pPr>
            <a:r>
              <a:rPr lang="en-US" sz="1400" dirty="0">
                <a:solidFill>
                  <a:srgbClr val="333333"/>
                </a:solidFill>
                <a:latin typeface="Arial"/>
                <a:ea typeface="ＭＳ Ｐゴシック"/>
              </a:rPr>
              <a:t>Planned migration ensures application consistency and no data-loss during migration</a:t>
            </a:r>
          </a:p>
          <a:p>
            <a:pPr marL="233363" lvl="1" indent="-233363" eaLnBrk="0" hangingPunct="0">
              <a:spcBef>
                <a:spcPts val="0"/>
              </a:spcBef>
              <a:spcAft>
                <a:spcPts val="300"/>
              </a:spcAft>
              <a:buClr>
                <a:srgbClr val="0095D3">
                  <a:lumMod val="75000"/>
                </a:srgbClr>
              </a:buClr>
              <a:buSzPct val="115000"/>
              <a:buFont typeface="Wingdings" pitchFamily="2" charset="2"/>
              <a:buChar char="§"/>
              <a:defRPr/>
            </a:pPr>
            <a:r>
              <a:rPr lang="en-US" sz="1400" dirty="0">
                <a:solidFill>
                  <a:srgbClr val="333333"/>
                </a:solidFill>
                <a:latin typeface="Arial"/>
                <a:ea typeface="ＭＳ Ｐゴシック"/>
              </a:rPr>
              <a:t>Graceful shutdown of production VMs in application consistent state</a:t>
            </a:r>
          </a:p>
          <a:p>
            <a:pPr marL="233363" lvl="1" indent="-233363" eaLnBrk="0" hangingPunct="0">
              <a:spcBef>
                <a:spcPts val="0"/>
              </a:spcBef>
              <a:spcAft>
                <a:spcPts val="300"/>
              </a:spcAft>
              <a:buClr>
                <a:srgbClr val="0095D3">
                  <a:lumMod val="75000"/>
                </a:srgbClr>
              </a:buClr>
              <a:buSzPct val="115000"/>
              <a:buFont typeface="Wingdings" pitchFamily="2" charset="2"/>
              <a:buChar char="§"/>
              <a:defRPr/>
            </a:pPr>
            <a:r>
              <a:rPr lang="en-US" sz="1400" dirty="0">
                <a:solidFill>
                  <a:srgbClr val="333333"/>
                </a:solidFill>
                <a:latin typeface="Arial"/>
                <a:ea typeface="ＭＳ Ｐゴシック"/>
              </a:rPr>
              <a:t>Data sync to complete replication of VMs</a:t>
            </a:r>
          </a:p>
          <a:p>
            <a:pPr marL="233363" lvl="1" indent="-233363" eaLnBrk="0" hangingPunct="0">
              <a:spcBef>
                <a:spcPts val="0"/>
              </a:spcBef>
              <a:spcAft>
                <a:spcPts val="300"/>
              </a:spcAft>
              <a:buClr>
                <a:srgbClr val="0095D3">
                  <a:lumMod val="75000"/>
                </a:srgbClr>
              </a:buClr>
              <a:buSzPct val="115000"/>
              <a:buFont typeface="Wingdings" pitchFamily="2" charset="2"/>
              <a:buChar char="§"/>
              <a:defRPr/>
            </a:pPr>
            <a:r>
              <a:rPr lang="en-US" sz="1400" dirty="0">
                <a:solidFill>
                  <a:srgbClr val="333333"/>
                </a:solidFill>
                <a:latin typeface="Arial"/>
                <a:ea typeface="ＭＳ Ｐゴシック"/>
              </a:rPr>
              <a:t>Recover fully replicated VMs</a:t>
            </a:r>
          </a:p>
        </p:txBody>
      </p:sp>
      <p:sp>
        <p:nvSpPr>
          <p:cNvPr id="66" name="Rectangle 5"/>
          <p:cNvSpPr txBox="1">
            <a:spLocks noChangeArrowheads="1"/>
          </p:cNvSpPr>
          <p:nvPr/>
        </p:nvSpPr>
        <p:spPr bwMode="auto">
          <a:xfrm>
            <a:off x="4813300" y="4846036"/>
            <a:ext cx="3983038" cy="1015663"/>
          </a:xfrm>
          <a:prstGeom prst="rect">
            <a:avLst/>
          </a:prstGeom>
          <a:noFill/>
          <a:ln w="9525">
            <a:noFill/>
            <a:miter lim="800000"/>
            <a:headEnd/>
            <a:tailEnd/>
          </a:ln>
        </p:spPr>
        <p:txBody>
          <a:bodyPr wrap="square" lIns="0" tIns="0" rIns="0" bIns="0">
            <a:spAutoFit/>
          </a:bodyPr>
          <a:lstStyle/>
          <a:p>
            <a:pPr marL="0" lvl="1" eaLnBrk="0" hangingPunct="0">
              <a:spcBef>
                <a:spcPts val="600"/>
              </a:spcBef>
              <a:spcAft>
                <a:spcPts val="0"/>
              </a:spcAft>
              <a:buClr>
                <a:srgbClr val="0095D3">
                  <a:lumMod val="75000"/>
                </a:srgbClr>
              </a:buClr>
              <a:buSzPct val="115000"/>
              <a:defRPr/>
            </a:pPr>
            <a:r>
              <a:rPr lang="en-US" sz="1400" dirty="0">
                <a:solidFill>
                  <a:srgbClr val="333333"/>
                </a:solidFill>
                <a:latin typeface="Arial"/>
                <a:ea typeface="ＭＳ Ｐゴシック"/>
              </a:rPr>
              <a:t>Better support for planned migrations</a:t>
            </a:r>
          </a:p>
          <a:p>
            <a:pPr marL="233363" lvl="1" indent="-233363" eaLnBrk="0" hangingPunct="0">
              <a:spcBef>
                <a:spcPts val="600"/>
              </a:spcBef>
              <a:spcAft>
                <a:spcPts val="0"/>
              </a:spcAft>
              <a:buClr>
                <a:srgbClr val="0095D3">
                  <a:lumMod val="75000"/>
                </a:srgbClr>
              </a:buClr>
              <a:buSzPct val="115000"/>
              <a:buFont typeface="Wingdings" pitchFamily="2" charset="2"/>
              <a:buChar char="§"/>
              <a:defRPr/>
            </a:pPr>
            <a:r>
              <a:rPr lang="en-US" sz="1400" dirty="0">
                <a:solidFill>
                  <a:srgbClr val="333333"/>
                </a:solidFill>
                <a:latin typeface="Arial"/>
                <a:ea typeface="ＭＳ Ｐゴシック"/>
              </a:rPr>
              <a:t>No loss of data during migration process</a:t>
            </a:r>
          </a:p>
          <a:p>
            <a:pPr marL="233363" lvl="1" indent="-233363" eaLnBrk="0" hangingPunct="0">
              <a:spcBef>
                <a:spcPts val="600"/>
              </a:spcBef>
              <a:spcAft>
                <a:spcPts val="0"/>
              </a:spcAft>
              <a:buClr>
                <a:srgbClr val="0095D3">
                  <a:lumMod val="75000"/>
                </a:srgbClr>
              </a:buClr>
              <a:buSzPct val="115000"/>
              <a:buFont typeface="Wingdings" pitchFamily="2" charset="2"/>
              <a:buChar char="§"/>
              <a:defRPr/>
            </a:pPr>
            <a:r>
              <a:rPr lang="en-US" sz="1400" dirty="0">
                <a:solidFill>
                  <a:srgbClr val="333333"/>
                </a:solidFill>
                <a:latin typeface="Arial"/>
                <a:ea typeface="ＭＳ Ｐゴシック"/>
              </a:rPr>
              <a:t>Recover ‘application-consistent’ VMs at recovery </a:t>
            </a:r>
            <a:r>
              <a:rPr lang="en-US" sz="1400" dirty="0" smtClean="0">
                <a:solidFill>
                  <a:srgbClr val="333333"/>
                </a:solidFill>
                <a:latin typeface="Arial"/>
                <a:ea typeface="ＭＳ Ｐゴシック"/>
              </a:rPr>
              <a:t>site</a:t>
            </a:r>
            <a:endParaRPr lang="en-US" sz="1400" dirty="0">
              <a:solidFill>
                <a:srgbClr val="333333"/>
              </a:solidFill>
              <a:latin typeface="Arial"/>
              <a:ea typeface="ＭＳ Ｐゴシック"/>
            </a:endParaRPr>
          </a:p>
        </p:txBody>
      </p:sp>
      <p:sp>
        <p:nvSpPr>
          <p:cNvPr id="83" name="Rectangle 10"/>
          <p:cNvSpPr>
            <a:spLocks noChangeArrowheads="1"/>
          </p:cNvSpPr>
          <p:nvPr/>
        </p:nvSpPr>
        <p:spPr bwMode="auto">
          <a:xfrm>
            <a:off x="237506" y="1058032"/>
            <a:ext cx="4195125" cy="33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87000"/>
              </a:lnSpc>
              <a:buClr>
                <a:srgbClr val="4D4D4D"/>
              </a:buClr>
              <a:buSzPct val="80000"/>
            </a:pPr>
            <a:r>
              <a:rPr lang="en-US" sz="1800" b="1" dirty="0" smtClean="0">
                <a:solidFill>
                  <a:srgbClr val="003D79"/>
                </a:solidFill>
              </a:rPr>
              <a:t>Planned Migration</a:t>
            </a:r>
            <a:endParaRPr lang="en-US" sz="1800" b="1" dirty="0">
              <a:solidFill>
                <a:srgbClr val="003D79"/>
              </a:solidFill>
            </a:endParaRPr>
          </a:p>
        </p:txBody>
      </p:sp>
      <p:sp>
        <p:nvSpPr>
          <p:cNvPr id="36" name="Rounded Rectangle 35"/>
          <p:cNvSpPr/>
          <p:nvPr/>
        </p:nvSpPr>
        <p:spPr bwMode="auto">
          <a:xfrm>
            <a:off x="2592832" y="2404364"/>
            <a:ext cx="1736725" cy="2308225"/>
          </a:xfrm>
          <a:prstGeom prst="roundRect">
            <a:avLst>
              <a:gd name="adj" fmla="val 4475"/>
            </a:avLst>
          </a:prstGeom>
          <a:noFill/>
          <a:ln w="9525" cap="flat" cmpd="sng" algn="ctr">
            <a:solidFill>
              <a:schemeClr val="accent4">
                <a:lumMod val="50000"/>
                <a:lumOff val="50000"/>
              </a:schemeClr>
            </a:solidFill>
            <a:prstDash val="solid"/>
            <a:round/>
            <a:headEnd type="none" w="med" len="med"/>
            <a:tailEnd type="none" w="med" len="med"/>
          </a:ln>
          <a:effectLst/>
        </p:spPr>
        <p:txBody>
          <a:bodyPr/>
          <a:lstStyle/>
          <a:p>
            <a:pPr algn="ctr">
              <a:defRPr/>
            </a:pPr>
            <a:r>
              <a:rPr lang="en-US" sz="1400" b="1" dirty="0">
                <a:solidFill>
                  <a:srgbClr val="000000"/>
                </a:solidFill>
                <a:latin typeface="Arial" charset="0"/>
                <a:ea typeface="ＭＳ Ｐゴシック" charset="-128"/>
                <a:cs typeface="Arial" charset="0"/>
              </a:rPr>
              <a:t>Site B</a:t>
            </a:r>
          </a:p>
        </p:txBody>
      </p:sp>
      <p:pic>
        <p:nvPicPr>
          <p:cNvPr id="37" name="Picture 13" descr="ICON_Storage_1up_Q30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0532" y="4142677"/>
            <a:ext cx="27146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3" descr="ICON_Storage_1up_Q30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9620" y="4142677"/>
            <a:ext cx="2714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3" descr="ICON_Storage_1up_Q30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7220" y="4396677"/>
            <a:ext cx="2714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ounded Rectangle 39"/>
          <p:cNvSpPr/>
          <p:nvPr/>
        </p:nvSpPr>
        <p:spPr bwMode="auto">
          <a:xfrm>
            <a:off x="341757" y="2398014"/>
            <a:ext cx="1658938" cy="2314575"/>
          </a:xfrm>
          <a:prstGeom prst="roundRect">
            <a:avLst>
              <a:gd name="adj" fmla="val 4475"/>
            </a:avLst>
          </a:prstGeom>
          <a:noFill/>
          <a:ln w="9525" cap="flat" cmpd="sng" algn="ctr">
            <a:solidFill>
              <a:schemeClr val="accent4">
                <a:lumMod val="50000"/>
                <a:lumOff val="50000"/>
              </a:schemeClr>
            </a:solidFill>
            <a:prstDash val="solid"/>
            <a:round/>
            <a:headEnd type="none" w="med" len="med"/>
            <a:tailEnd type="none" w="med" len="med"/>
          </a:ln>
          <a:effectLst/>
        </p:spPr>
        <p:txBody>
          <a:bodyPr/>
          <a:lstStyle/>
          <a:p>
            <a:pPr algn="ctr">
              <a:defRPr/>
            </a:pPr>
            <a:r>
              <a:rPr lang="en-US" sz="1400" b="1" dirty="0">
                <a:solidFill>
                  <a:srgbClr val="000000"/>
                </a:solidFill>
                <a:latin typeface="Arial" charset="0"/>
                <a:ea typeface="ＭＳ Ｐゴシック" charset="-128"/>
                <a:cs typeface="Arial" charset="0"/>
              </a:rPr>
              <a:t>Site A</a:t>
            </a:r>
          </a:p>
        </p:txBody>
      </p:sp>
      <p:pic>
        <p:nvPicPr>
          <p:cNvPr id="41" name="Picture 13" descr="ICON_Storage_1up_Q308.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1670" y="4133152"/>
            <a:ext cx="2698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3" descr="ICON_Storage_1up_Q308.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0757" y="4133152"/>
            <a:ext cx="2698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3" descr="ICON_Storage_1up_Q308.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357" y="4387152"/>
            <a:ext cx="2698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7" descr="ICON_VM_basic_flat_R2_Q408.png"/>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30657" y="2844102"/>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7" descr="ICON_VM_basic_flat_R2_Q408.png"/>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837057" y="2834577"/>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7" descr="ICON_VM_basic_flat_R2_Q408.png"/>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219645" y="2831402"/>
            <a:ext cx="34448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7" descr="ICON_VM_basic_flat_R2_Q408.png"/>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619695" y="2831402"/>
            <a:ext cx="3508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Striped Right Arrow 47"/>
          <p:cNvSpPr/>
          <p:nvPr/>
        </p:nvSpPr>
        <p:spPr bwMode="auto">
          <a:xfrm>
            <a:off x="1586357" y="4133152"/>
            <a:ext cx="1611313" cy="549275"/>
          </a:xfrm>
          <a:prstGeom prst="stripedRightArrow">
            <a:avLst/>
          </a:prstGeom>
          <a:solidFill>
            <a:schemeClr val="accent1"/>
          </a:solidFill>
          <a:ln w="9525" cap="flat" cmpd="sng" algn="ctr">
            <a:solidFill>
              <a:schemeClr val="bg2"/>
            </a:solidFill>
            <a:prstDash val="solid"/>
            <a:round/>
            <a:headEnd type="none" w="med" len="med"/>
            <a:tailEnd type="none" w="med" len="med"/>
          </a:ln>
          <a:effectLst/>
        </p:spPr>
        <p:txBody>
          <a:bodyPr>
            <a:spAutoFit/>
          </a:bodyPr>
          <a:lstStyle/>
          <a:p>
            <a:pPr algn="ctr">
              <a:defRPr/>
            </a:pPr>
            <a:r>
              <a:rPr lang="en-US" sz="1200" b="1" dirty="0">
                <a:solidFill>
                  <a:srgbClr val="FFFFFF"/>
                </a:solidFill>
                <a:latin typeface="Arial" charset="0"/>
                <a:ea typeface="ＭＳ Ｐゴシック" charset="-128"/>
                <a:cs typeface="Arial" charset="0"/>
              </a:rPr>
              <a:t>Replication</a:t>
            </a:r>
          </a:p>
        </p:txBody>
      </p:sp>
      <p:sp>
        <p:nvSpPr>
          <p:cNvPr id="49" name="Oval 48"/>
          <p:cNvSpPr/>
          <p:nvPr/>
        </p:nvSpPr>
        <p:spPr bwMode="auto">
          <a:xfrm>
            <a:off x="363982" y="1842389"/>
            <a:ext cx="284163" cy="284163"/>
          </a:xfrm>
          <a:prstGeom prst="ellipse">
            <a:avLst/>
          </a:prstGeom>
          <a:solidFill>
            <a:schemeClr val="accent3"/>
          </a:solidFill>
          <a:ln w="12700">
            <a:solidFill>
              <a:schemeClr val="accent3"/>
            </a:solidFill>
            <a:round/>
            <a:headEnd/>
            <a:tailEnd/>
          </a:ln>
        </p:spPr>
        <p:txBody>
          <a:bodyPr wrap="none" lIns="0" tIns="0" rIns="0" bIns="0" anchor="ctr"/>
          <a:lstStyle/>
          <a:p>
            <a:pPr algn="ctr">
              <a:defRPr/>
            </a:pPr>
            <a:r>
              <a:rPr lang="en-US" sz="1600" dirty="0">
                <a:solidFill>
                  <a:srgbClr val="FFFFFF"/>
                </a:solidFill>
              </a:rPr>
              <a:t>1</a:t>
            </a:r>
          </a:p>
        </p:txBody>
      </p:sp>
      <p:sp>
        <p:nvSpPr>
          <p:cNvPr id="50" name="Text Box 12"/>
          <p:cNvSpPr txBox="1">
            <a:spLocks noChangeArrowheads="1"/>
          </p:cNvSpPr>
          <p:nvPr/>
        </p:nvSpPr>
        <p:spPr bwMode="auto">
          <a:xfrm>
            <a:off x="657670" y="1785239"/>
            <a:ext cx="1917700" cy="511175"/>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a:spAutoFit/>
          </a:bodyPr>
          <a:lstStyle/>
          <a:p>
            <a:pPr>
              <a:lnSpc>
                <a:spcPct val="85000"/>
              </a:lnSpc>
              <a:spcAft>
                <a:spcPts val="600"/>
              </a:spcAft>
              <a:defRPr/>
            </a:pPr>
            <a:r>
              <a:rPr lang="en-US" sz="1600" dirty="0">
                <a:solidFill>
                  <a:srgbClr val="000000"/>
                </a:solidFill>
                <a:ea typeface="ＭＳ Ｐゴシック"/>
                <a:cs typeface="Arial" charset="0"/>
              </a:rPr>
              <a:t>Shut down production VMs</a:t>
            </a:r>
          </a:p>
        </p:txBody>
      </p:sp>
      <p:sp>
        <p:nvSpPr>
          <p:cNvPr id="51" name="Oval 50"/>
          <p:cNvSpPr/>
          <p:nvPr/>
        </p:nvSpPr>
        <p:spPr bwMode="auto">
          <a:xfrm>
            <a:off x="2132457" y="4714177"/>
            <a:ext cx="284163" cy="284162"/>
          </a:xfrm>
          <a:prstGeom prst="ellipse">
            <a:avLst/>
          </a:prstGeom>
          <a:solidFill>
            <a:schemeClr val="accent3"/>
          </a:solidFill>
          <a:ln w="12700">
            <a:solidFill>
              <a:schemeClr val="accent3"/>
            </a:solidFill>
            <a:round/>
            <a:headEnd/>
            <a:tailEnd/>
          </a:ln>
        </p:spPr>
        <p:txBody>
          <a:bodyPr wrap="none" lIns="0" tIns="0" rIns="0" bIns="0" anchor="ctr"/>
          <a:lstStyle/>
          <a:p>
            <a:pPr algn="ctr">
              <a:defRPr/>
            </a:pPr>
            <a:r>
              <a:rPr lang="en-US" sz="1600" dirty="0">
                <a:solidFill>
                  <a:srgbClr val="FFFFFF"/>
                </a:solidFill>
              </a:rPr>
              <a:t>2</a:t>
            </a:r>
          </a:p>
        </p:txBody>
      </p:sp>
      <p:sp>
        <p:nvSpPr>
          <p:cNvPr id="52" name="Text Box 12"/>
          <p:cNvSpPr txBox="1">
            <a:spLocks noChangeArrowheads="1"/>
          </p:cNvSpPr>
          <p:nvPr/>
        </p:nvSpPr>
        <p:spPr bwMode="auto">
          <a:xfrm>
            <a:off x="1702245" y="4831652"/>
            <a:ext cx="1536700" cy="288925"/>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a:spAutoFit/>
          </a:bodyPr>
          <a:lstStyle/>
          <a:p>
            <a:pPr>
              <a:lnSpc>
                <a:spcPct val="85000"/>
              </a:lnSpc>
              <a:spcAft>
                <a:spcPts val="600"/>
              </a:spcAft>
              <a:defRPr/>
            </a:pPr>
            <a:r>
              <a:rPr lang="en-US" sz="1500" dirty="0">
                <a:solidFill>
                  <a:srgbClr val="000000"/>
                </a:solidFill>
                <a:ea typeface="ＭＳ Ｐゴシック"/>
                <a:cs typeface="Arial" charset="0"/>
              </a:rPr>
              <a:t> </a:t>
            </a:r>
          </a:p>
        </p:txBody>
      </p:sp>
      <p:sp>
        <p:nvSpPr>
          <p:cNvPr id="53" name="Text Box 12"/>
          <p:cNvSpPr txBox="1">
            <a:spLocks noChangeArrowheads="1"/>
          </p:cNvSpPr>
          <p:nvPr/>
        </p:nvSpPr>
        <p:spPr bwMode="auto">
          <a:xfrm>
            <a:off x="891032" y="4995164"/>
            <a:ext cx="2908300" cy="511175"/>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a:spAutoFit/>
          </a:bodyPr>
          <a:lstStyle/>
          <a:p>
            <a:pPr>
              <a:lnSpc>
                <a:spcPct val="85000"/>
              </a:lnSpc>
              <a:spcAft>
                <a:spcPts val="600"/>
              </a:spcAft>
              <a:defRPr/>
            </a:pPr>
            <a:r>
              <a:rPr lang="en-US" sz="1600" dirty="0">
                <a:solidFill>
                  <a:srgbClr val="000000"/>
                </a:solidFill>
                <a:ea typeface="ＭＳ Ｐゴシック"/>
                <a:cs typeface="Arial" charset="0"/>
              </a:rPr>
              <a:t>Sync data, stop replication and present LUNs to </a:t>
            </a:r>
            <a:r>
              <a:rPr lang="en-US" sz="1600" dirty="0" err="1">
                <a:solidFill>
                  <a:srgbClr val="000000"/>
                </a:solidFill>
                <a:ea typeface="ＭＳ Ｐゴシック"/>
                <a:cs typeface="Arial" charset="0"/>
              </a:rPr>
              <a:t>vSphere</a:t>
            </a:r>
            <a:endParaRPr lang="en-US" sz="1600" dirty="0">
              <a:solidFill>
                <a:srgbClr val="000000"/>
              </a:solidFill>
              <a:ea typeface="ＭＳ Ｐゴシック"/>
              <a:cs typeface="Arial" charset="0"/>
            </a:endParaRPr>
          </a:p>
        </p:txBody>
      </p:sp>
      <p:sp>
        <p:nvSpPr>
          <p:cNvPr id="54" name="Oval 53"/>
          <p:cNvSpPr/>
          <p:nvPr/>
        </p:nvSpPr>
        <p:spPr bwMode="auto">
          <a:xfrm>
            <a:off x="2481707" y="1824927"/>
            <a:ext cx="284163" cy="284162"/>
          </a:xfrm>
          <a:prstGeom prst="ellipse">
            <a:avLst/>
          </a:prstGeom>
          <a:solidFill>
            <a:schemeClr val="accent3"/>
          </a:solidFill>
          <a:ln w="12700">
            <a:solidFill>
              <a:schemeClr val="accent3"/>
            </a:solidFill>
            <a:round/>
            <a:headEnd/>
            <a:tailEnd/>
          </a:ln>
        </p:spPr>
        <p:txBody>
          <a:bodyPr wrap="none" lIns="0" tIns="0" rIns="0" bIns="0" anchor="ctr"/>
          <a:lstStyle/>
          <a:p>
            <a:pPr algn="ctr">
              <a:defRPr/>
            </a:pPr>
            <a:r>
              <a:rPr lang="en-US" sz="1600" dirty="0">
                <a:solidFill>
                  <a:srgbClr val="FFFFFF"/>
                </a:solidFill>
              </a:rPr>
              <a:t>3</a:t>
            </a:r>
          </a:p>
        </p:txBody>
      </p:sp>
      <p:sp>
        <p:nvSpPr>
          <p:cNvPr id="56" name="Text Box 12"/>
          <p:cNvSpPr txBox="1">
            <a:spLocks noChangeArrowheads="1"/>
          </p:cNvSpPr>
          <p:nvPr/>
        </p:nvSpPr>
        <p:spPr bwMode="auto">
          <a:xfrm>
            <a:off x="2789682" y="1823339"/>
            <a:ext cx="1689100" cy="511175"/>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a:spAutoFit/>
          </a:bodyPr>
          <a:lstStyle/>
          <a:p>
            <a:pPr>
              <a:lnSpc>
                <a:spcPct val="85000"/>
              </a:lnSpc>
              <a:spcAft>
                <a:spcPts val="600"/>
              </a:spcAft>
              <a:defRPr/>
            </a:pPr>
            <a:r>
              <a:rPr lang="en-US" sz="1600" dirty="0">
                <a:solidFill>
                  <a:srgbClr val="000000"/>
                </a:solidFill>
                <a:ea typeface="ＭＳ Ｐゴシック"/>
                <a:cs typeface="Arial" charset="0"/>
              </a:rPr>
              <a:t>Recover app-consistent VMs</a:t>
            </a:r>
          </a:p>
        </p:txBody>
      </p:sp>
      <p:pic>
        <p:nvPicPr>
          <p:cNvPr id="89" name="Picture 212" descr="ICON_CheckMark_Q30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37207" y="3895027"/>
            <a:ext cx="5746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3520" y="3240977"/>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7220" y="3253677"/>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60920" y="3240977"/>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41920" y="3240977"/>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17" descr="ICON_VM_basic_flat_R2_Q408.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08720" y="2840927"/>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17" descr="ICON_VM_basic_flat_R2_Q408.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15120" y="2831402"/>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17" descr="ICON_VM_basic_flat_R2_Q408.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7707" y="2828227"/>
            <a:ext cx="3444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17" descr="ICON_VM_basic_flat_R2_Q408.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7757" y="2828227"/>
            <a:ext cx="3508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Rounded Rectangle 97"/>
          <p:cNvSpPr/>
          <p:nvPr/>
        </p:nvSpPr>
        <p:spPr bwMode="auto">
          <a:xfrm>
            <a:off x="427905" y="3570983"/>
            <a:ext cx="1500810" cy="251019"/>
          </a:xfrm>
          <a:prstGeom prst="roundRect">
            <a:avLst/>
          </a:prstGeom>
          <a:gradFill>
            <a:gsLst>
              <a:gs pos="0">
                <a:srgbClr val="2F97D9"/>
              </a:gs>
              <a:gs pos="100000">
                <a:srgbClr val="8FD1F0"/>
              </a:gs>
            </a:gsLst>
          </a:gradFill>
          <a:ln w="25400">
            <a:no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200" b="1" dirty="0">
                <a:solidFill>
                  <a:srgbClr val="FFFFFF"/>
                </a:solidFill>
              </a:rPr>
              <a:t>vSphere</a:t>
            </a:r>
          </a:p>
        </p:txBody>
      </p:sp>
      <p:sp>
        <p:nvSpPr>
          <p:cNvPr id="99" name="Rounded Rectangle 98"/>
          <p:cNvSpPr/>
          <p:nvPr/>
        </p:nvSpPr>
        <p:spPr bwMode="auto">
          <a:xfrm>
            <a:off x="2692878" y="3550868"/>
            <a:ext cx="1500810" cy="251019"/>
          </a:xfrm>
          <a:prstGeom prst="roundRect">
            <a:avLst/>
          </a:prstGeom>
          <a:gradFill>
            <a:gsLst>
              <a:gs pos="0">
                <a:srgbClr val="2F97D9"/>
              </a:gs>
              <a:gs pos="100000">
                <a:srgbClr val="8FD1F0"/>
              </a:gs>
            </a:gsLst>
          </a:gradFill>
          <a:ln w="25400">
            <a:no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200" b="1" dirty="0">
                <a:solidFill>
                  <a:srgbClr val="FFFFFF"/>
                </a:solidFill>
              </a:rPr>
              <a:t>vSphere</a:t>
            </a:r>
          </a:p>
        </p:txBody>
      </p:sp>
    </p:spTree>
    <p:extLst>
      <p:ext uri="{BB962C8B-B14F-4D97-AF65-F5344CB8AC3E}">
        <p14:creationId xmlns:p14="http://schemas.microsoft.com/office/powerpoint/2010/main" val="36896205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 Placeholder 1"/>
          <p:cNvSpPr txBox="1">
            <a:spLocks/>
          </p:cNvSpPr>
          <p:nvPr/>
        </p:nvSpPr>
        <p:spPr>
          <a:xfrm>
            <a:off x="4718304" y="4811363"/>
            <a:ext cx="4000119" cy="1223677"/>
          </a:xfrm>
          <a:prstGeom prst="rect">
            <a:avLst/>
          </a:prstGeom>
        </p:spPr>
        <p:txBody>
          <a:bodyPr/>
          <a:lst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S PGothic" charset="-128"/>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S PGothic" charset="-128"/>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S PGothic" charset="-128"/>
              </a:defRPr>
            </a:lvl3pPr>
            <a:lvl4pPr marL="91440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4pPr>
            <a:lvl5pPr marL="120015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marL="0" indent="0">
              <a:lnSpc>
                <a:spcPct val="100000"/>
              </a:lnSpc>
              <a:spcBef>
                <a:spcPts val="0"/>
              </a:spcBef>
              <a:spcAft>
                <a:spcPts val="0"/>
              </a:spcAft>
              <a:buFont typeface="Arial" pitchFamily="34" charset="0"/>
              <a:buNone/>
              <a:defRPr/>
            </a:pPr>
            <a:r>
              <a:rPr lang="en-US" sz="1400" b="0" dirty="0" smtClean="0">
                <a:ea typeface="ＭＳ Ｐゴシック" pitchFamily="34" charset="-128"/>
              </a:rPr>
              <a:t>Simplify failback process</a:t>
            </a:r>
          </a:p>
          <a:p>
            <a:pPr marL="285750" lvl="1" indent="-285750">
              <a:lnSpc>
                <a:spcPct val="100000"/>
              </a:lnSpc>
              <a:spcBef>
                <a:spcPts val="300"/>
              </a:spcBef>
              <a:spcAft>
                <a:spcPts val="0"/>
              </a:spcAft>
              <a:buClr>
                <a:srgbClr val="003D79"/>
              </a:buClr>
              <a:buFont typeface="Wingdings" pitchFamily="2" charset="2"/>
              <a:buChar char="§"/>
              <a:defRPr/>
            </a:pPr>
            <a:r>
              <a:rPr lang="en-US" sz="1400" dirty="0" smtClean="0">
                <a:ea typeface="ＭＳ Ｐゴシック" pitchFamily="34" charset="-128"/>
              </a:rPr>
              <a:t>Automate replication management</a:t>
            </a:r>
          </a:p>
          <a:p>
            <a:pPr marL="285750" lvl="1" indent="-285750">
              <a:lnSpc>
                <a:spcPct val="100000"/>
              </a:lnSpc>
              <a:spcBef>
                <a:spcPts val="300"/>
              </a:spcBef>
              <a:spcAft>
                <a:spcPts val="100"/>
              </a:spcAft>
              <a:buClr>
                <a:srgbClr val="003D79"/>
              </a:buClr>
              <a:buFont typeface="Wingdings" pitchFamily="2" charset="2"/>
              <a:buChar char="§"/>
              <a:defRPr/>
            </a:pPr>
            <a:r>
              <a:rPr lang="en-US" sz="1400" dirty="0" smtClean="0">
                <a:ea typeface="ＭＳ Ｐゴシック" pitchFamily="34" charset="-128"/>
              </a:rPr>
              <a:t>Eliminate need to set up new recovery plan</a:t>
            </a:r>
          </a:p>
          <a:p>
            <a:pPr marL="0" indent="0">
              <a:lnSpc>
                <a:spcPct val="100000"/>
              </a:lnSpc>
              <a:spcBef>
                <a:spcPts val="800"/>
              </a:spcBef>
              <a:spcAft>
                <a:spcPts val="100"/>
              </a:spcAft>
              <a:buFont typeface="Arial" pitchFamily="34" charset="0"/>
              <a:buNone/>
              <a:defRPr/>
            </a:pPr>
            <a:r>
              <a:rPr lang="en-US" sz="1400" b="0" dirty="0" smtClean="0">
                <a:ea typeface="ＭＳ Ｐゴシック" pitchFamily="34" charset="-128"/>
              </a:rPr>
              <a:t>Streamline frequent bi-directional </a:t>
            </a:r>
            <a:r>
              <a:rPr lang="en-US" sz="1400" b="0" dirty="0" err="1" smtClean="0">
                <a:ea typeface="ＭＳ Ｐゴシック" pitchFamily="34" charset="-128"/>
              </a:rPr>
              <a:t>migarations</a:t>
            </a:r>
            <a:endParaRPr lang="en-US" sz="1400" b="0" dirty="0" smtClean="0">
              <a:ea typeface="ＭＳ Ｐゴシック" pitchFamily="34" charset="-128"/>
            </a:endParaRPr>
          </a:p>
          <a:p>
            <a:endParaRPr lang="en-US" sz="1400" b="0" dirty="0"/>
          </a:p>
        </p:txBody>
      </p:sp>
      <p:sp>
        <p:nvSpPr>
          <p:cNvPr id="87" name="Rounded Rectangle 86"/>
          <p:cNvSpPr/>
          <p:nvPr/>
        </p:nvSpPr>
        <p:spPr bwMode="auto">
          <a:xfrm>
            <a:off x="4634821" y="4270114"/>
            <a:ext cx="4297662" cy="1744606"/>
          </a:xfrm>
          <a:prstGeom prst="roundRect">
            <a:avLst>
              <a:gd name="adj" fmla="val 2319"/>
            </a:avLst>
          </a:prstGeom>
          <a:noFill/>
          <a:ln w="6350">
            <a:solidFill>
              <a:schemeClr val="bg2">
                <a:lumMod val="75000"/>
              </a:schemeClr>
            </a:solidFill>
            <a:round/>
            <a:headEnd/>
            <a:tailEnd/>
          </a:ln>
        </p:spPr>
        <p:txBody>
          <a:bodyPr wrap="none" lIns="0" tIns="0" rIns="0" bIns="0" rtlCol="0" anchor="ctr"/>
          <a:lstStyle/>
          <a:p>
            <a:pPr algn="ctr"/>
            <a:endParaRPr lang="en-US" sz="1800" dirty="0" err="1" smtClean="0">
              <a:solidFill>
                <a:srgbClr val="FFFFFF"/>
              </a:solidFill>
            </a:endParaRPr>
          </a:p>
        </p:txBody>
      </p:sp>
      <p:sp>
        <p:nvSpPr>
          <p:cNvPr id="88" name="Rounded Rectangle 87"/>
          <p:cNvSpPr/>
          <p:nvPr/>
        </p:nvSpPr>
        <p:spPr bwMode="auto">
          <a:xfrm>
            <a:off x="4635323" y="978666"/>
            <a:ext cx="4297662" cy="3118672"/>
          </a:xfrm>
          <a:prstGeom prst="roundRect">
            <a:avLst>
              <a:gd name="adj" fmla="val 2319"/>
            </a:avLst>
          </a:prstGeom>
          <a:noFill/>
          <a:ln w="6350">
            <a:solidFill>
              <a:schemeClr val="bg2">
                <a:lumMod val="75000"/>
              </a:schemeClr>
            </a:solidFill>
            <a:round/>
            <a:headEnd/>
            <a:tailEnd/>
          </a:ln>
        </p:spPr>
        <p:txBody>
          <a:bodyPr wrap="none" lIns="0" tIns="0" rIns="0" bIns="0" rtlCol="0" anchor="ctr"/>
          <a:lstStyle/>
          <a:p>
            <a:pPr algn="ctr"/>
            <a:endParaRPr lang="en-US" sz="1800" dirty="0" err="1" smtClean="0">
              <a:solidFill>
                <a:srgbClr val="FFFFFF"/>
              </a:solidFill>
            </a:endParaRPr>
          </a:p>
        </p:txBody>
      </p:sp>
      <p:sp>
        <p:nvSpPr>
          <p:cNvPr id="173076" name="Rectangle 2"/>
          <p:cNvSpPr>
            <a:spLocks noGrp="1" noChangeArrowheads="1"/>
          </p:cNvSpPr>
          <p:nvPr>
            <p:ph type="title"/>
          </p:nvPr>
        </p:nvSpPr>
        <p:spPr/>
        <p:txBody>
          <a:bodyPr/>
          <a:lstStyle/>
          <a:p>
            <a:pPr eaLnBrk="1" hangingPunct="1"/>
            <a:r>
              <a:rPr lang="en-US" dirty="0" smtClean="0">
                <a:ea typeface="MS PGothic" pitchFamily="34" charset="-128"/>
              </a:rPr>
              <a:t>Automated Failback To Streamline Bi-Directional Migrations</a:t>
            </a:r>
          </a:p>
        </p:txBody>
      </p:sp>
      <p:sp>
        <p:nvSpPr>
          <p:cNvPr id="2" name="Text Placeholder 1"/>
          <p:cNvSpPr>
            <a:spLocks noGrp="1"/>
          </p:cNvSpPr>
          <p:nvPr>
            <p:ph type="body" sz="quarter" idx="13"/>
          </p:nvPr>
        </p:nvSpPr>
        <p:spPr>
          <a:xfrm>
            <a:off x="4790313" y="1441323"/>
            <a:ext cx="4000119" cy="2656015"/>
          </a:xfrm>
        </p:spPr>
        <p:txBody>
          <a:bodyPr/>
          <a:lstStyle/>
          <a:p>
            <a:pPr marL="0" indent="0">
              <a:lnSpc>
                <a:spcPct val="100000"/>
              </a:lnSpc>
              <a:spcBef>
                <a:spcPts val="0"/>
              </a:spcBef>
              <a:spcAft>
                <a:spcPts val="0"/>
              </a:spcAft>
              <a:buNone/>
              <a:defRPr/>
            </a:pPr>
            <a:r>
              <a:rPr lang="en-US" sz="1400" b="0" dirty="0">
                <a:solidFill>
                  <a:schemeClr val="tx1"/>
                </a:solidFill>
                <a:latin typeface="Arial" charset="0"/>
                <a:ea typeface="ＭＳ Ｐゴシック" pitchFamily="34" charset="-128"/>
              </a:rPr>
              <a:t>Re-protect VMs from Site B to Site A</a:t>
            </a:r>
          </a:p>
          <a:p>
            <a:pPr marL="285750" lvl="1" indent="-285750">
              <a:lnSpc>
                <a:spcPct val="100000"/>
              </a:lnSpc>
              <a:spcBef>
                <a:spcPts val="300"/>
              </a:spcBef>
              <a:spcAft>
                <a:spcPts val="0"/>
              </a:spcAft>
              <a:buClr>
                <a:schemeClr val="accent3"/>
              </a:buClr>
              <a:buFont typeface="Wingdings" pitchFamily="2" charset="2"/>
              <a:buChar char="§"/>
              <a:defRPr/>
            </a:pPr>
            <a:r>
              <a:rPr lang="en-US" sz="1400" dirty="0">
                <a:solidFill>
                  <a:schemeClr val="tx1"/>
                </a:solidFill>
                <a:latin typeface="Arial" charset="0"/>
                <a:ea typeface="ＭＳ Ｐゴシック" pitchFamily="34" charset="-128"/>
              </a:rPr>
              <a:t>Reverse replication</a:t>
            </a:r>
          </a:p>
          <a:p>
            <a:pPr marL="285750" lvl="1" indent="-285750">
              <a:lnSpc>
                <a:spcPct val="100000"/>
              </a:lnSpc>
              <a:spcBef>
                <a:spcPts val="300"/>
              </a:spcBef>
              <a:spcAft>
                <a:spcPts val="100"/>
              </a:spcAft>
              <a:buClr>
                <a:schemeClr val="accent3"/>
              </a:buClr>
              <a:buFont typeface="Wingdings" pitchFamily="2" charset="2"/>
              <a:buChar char="§"/>
              <a:defRPr/>
            </a:pPr>
            <a:r>
              <a:rPr lang="en-US" sz="1400" dirty="0">
                <a:solidFill>
                  <a:schemeClr val="tx1"/>
                </a:solidFill>
                <a:latin typeface="Arial" charset="0"/>
                <a:ea typeface="ＭＳ Ｐゴシック" pitchFamily="34" charset="-128"/>
              </a:rPr>
              <a:t>Apply reverse resource </a:t>
            </a:r>
            <a:r>
              <a:rPr lang="en-US" sz="1400" dirty="0" smtClean="0">
                <a:solidFill>
                  <a:schemeClr val="tx1"/>
                </a:solidFill>
                <a:latin typeface="Arial" charset="0"/>
                <a:ea typeface="ＭＳ Ｐゴシック" pitchFamily="34" charset="-128"/>
              </a:rPr>
              <a:t>mapping</a:t>
            </a:r>
            <a:endParaRPr lang="en-US" sz="1400" b="0" dirty="0">
              <a:solidFill>
                <a:schemeClr val="tx1"/>
              </a:solidFill>
              <a:latin typeface="Arial" charset="0"/>
              <a:ea typeface="ＭＳ Ｐゴシック" pitchFamily="34" charset="-128"/>
            </a:endParaRPr>
          </a:p>
          <a:p>
            <a:pPr marL="0" indent="0">
              <a:lnSpc>
                <a:spcPct val="100000"/>
              </a:lnSpc>
              <a:spcAft>
                <a:spcPts val="100"/>
              </a:spcAft>
              <a:buNone/>
              <a:defRPr/>
            </a:pPr>
            <a:r>
              <a:rPr lang="en-US" sz="1400" b="0" dirty="0">
                <a:solidFill>
                  <a:schemeClr val="tx1"/>
                </a:solidFill>
                <a:latin typeface="Arial" charset="0"/>
                <a:ea typeface="ＭＳ Ｐゴシック" pitchFamily="34" charset="-128"/>
              </a:rPr>
              <a:t>Automate failover from Site B to Site A</a:t>
            </a:r>
          </a:p>
          <a:p>
            <a:pPr marL="285750" lvl="1" indent="-285750">
              <a:lnSpc>
                <a:spcPct val="100000"/>
              </a:lnSpc>
              <a:spcBef>
                <a:spcPts val="300"/>
              </a:spcBef>
              <a:spcAft>
                <a:spcPts val="100"/>
              </a:spcAft>
              <a:buClr>
                <a:schemeClr val="accent3"/>
              </a:buClr>
              <a:buFont typeface="Wingdings" pitchFamily="2" charset="2"/>
              <a:buChar char="§"/>
              <a:defRPr/>
            </a:pPr>
            <a:r>
              <a:rPr lang="en-US" sz="1400" dirty="0">
                <a:solidFill>
                  <a:schemeClr val="tx1"/>
                </a:solidFill>
                <a:latin typeface="Arial" charset="0"/>
                <a:ea typeface="ＭＳ Ｐゴシック" pitchFamily="34" charset="-128"/>
              </a:rPr>
              <a:t>Reverse original recovery </a:t>
            </a:r>
            <a:r>
              <a:rPr lang="en-US" sz="1400" dirty="0" smtClean="0">
                <a:solidFill>
                  <a:schemeClr val="tx1"/>
                </a:solidFill>
                <a:latin typeface="Arial" charset="0"/>
                <a:ea typeface="ＭＳ Ｐゴシック" pitchFamily="34" charset="-128"/>
              </a:rPr>
              <a:t>plan</a:t>
            </a:r>
            <a:endParaRPr lang="en-US" sz="1400" dirty="0">
              <a:solidFill>
                <a:schemeClr val="tx1"/>
              </a:solidFill>
              <a:latin typeface="Arial" charset="0"/>
              <a:ea typeface="ＭＳ Ｐゴシック" pitchFamily="34" charset="-128"/>
            </a:endParaRPr>
          </a:p>
          <a:p>
            <a:pPr marL="0" lvl="1" indent="0">
              <a:lnSpc>
                <a:spcPct val="100000"/>
              </a:lnSpc>
              <a:spcBef>
                <a:spcPts val="1000"/>
              </a:spcBef>
              <a:spcAft>
                <a:spcPts val="100"/>
              </a:spcAft>
              <a:buClr>
                <a:schemeClr val="accent3"/>
              </a:buClr>
              <a:buNone/>
              <a:defRPr/>
            </a:pPr>
            <a:r>
              <a:rPr lang="en-US" sz="1400" dirty="0">
                <a:solidFill>
                  <a:schemeClr val="tx1"/>
                </a:solidFill>
                <a:latin typeface="Arial" charset="0"/>
                <a:ea typeface="ＭＳ Ｐゴシック" pitchFamily="34" charset="-128"/>
              </a:rPr>
              <a:t>Restrictions</a:t>
            </a:r>
          </a:p>
          <a:p>
            <a:pPr marL="285750" lvl="1" indent="-285750">
              <a:lnSpc>
                <a:spcPct val="100000"/>
              </a:lnSpc>
              <a:spcBef>
                <a:spcPts val="300"/>
              </a:spcBef>
              <a:spcAft>
                <a:spcPts val="100"/>
              </a:spcAft>
              <a:buClr>
                <a:schemeClr val="accent3"/>
              </a:buClr>
              <a:buFont typeface="Wingdings" pitchFamily="2" charset="2"/>
              <a:buChar char="§"/>
              <a:defRPr/>
            </a:pPr>
            <a:r>
              <a:rPr lang="en-US" sz="1400" dirty="0">
                <a:solidFill>
                  <a:schemeClr val="tx1"/>
                </a:solidFill>
                <a:latin typeface="Arial" charset="0"/>
                <a:ea typeface="ＭＳ Ｐゴシック" pitchFamily="34" charset="-128"/>
              </a:rPr>
              <a:t>Does not apply if Site A has undergone major changes / been rebuilt</a:t>
            </a:r>
          </a:p>
          <a:p>
            <a:pPr marL="285750" lvl="1" indent="-285750">
              <a:lnSpc>
                <a:spcPct val="100000"/>
              </a:lnSpc>
              <a:spcBef>
                <a:spcPts val="300"/>
              </a:spcBef>
              <a:spcAft>
                <a:spcPts val="100"/>
              </a:spcAft>
              <a:buClr>
                <a:schemeClr val="accent3"/>
              </a:buClr>
              <a:buFont typeface="Wingdings" pitchFamily="2" charset="2"/>
              <a:buChar char="§"/>
              <a:defRPr/>
            </a:pPr>
            <a:r>
              <a:rPr lang="en-US" sz="1400" dirty="0">
                <a:solidFill>
                  <a:schemeClr val="tx1"/>
                </a:solidFill>
                <a:latin typeface="Arial" charset="0"/>
                <a:ea typeface="ＭＳ Ｐゴシック" pitchFamily="34" charset="-128"/>
              </a:rPr>
              <a:t>Not available with </a:t>
            </a:r>
            <a:r>
              <a:rPr lang="en-US" sz="1400" dirty="0" err="1">
                <a:solidFill>
                  <a:schemeClr val="tx1"/>
                </a:solidFill>
                <a:latin typeface="Arial" charset="0"/>
                <a:ea typeface="ＭＳ Ｐゴシック" pitchFamily="34" charset="-128"/>
              </a:rPr>
              <a:t>vSphere</a:t>
            </a:r>
            <a:r>
              <a:rPr lang="en-US" sz="1400" dirty="0">
                <a:solidFill>
                  <a:schemeClr val="tx1"/>
                </a:solidFill>
                <a:latin typeface="Arial" charset="0"/>
                <a:ea typeface="ＭＳ Ｐゴシック" pitchFamily="34" charset="-128"/>
              </a:rPr>
              <a:t> Replication</a:t>
            </a:r>
          </a:p>
          <a:p>
            <a:endParaRPr lang="en-US" sz="1400" b="0" dirty="0"/>
          </a:p>
        </p:txBody>
      </p:sp>
      <p:sp>
        <p:nvSpPr>
          <p:cNvPr id="58" name="Rounded Rectangle 57"/>
          <p:cNvSpPr/>
          <p:nvPr/>
        </p:nvSpPr>
        <p:spPr bwMode="auto">
          <a:xfrm>
            <a:off x="236475" y="914401"/>
            <a:ext cx="4237099" cy="5114440"/>
          </a:xfrm>
          <a:prstGeom prst="roundRect">
            <a:avLst>
              <a:gd name="adj" fmla="val 2319"/>
            </a:avLst>
          </a:prstGeom>
          <a:noFill/>
          <a:ln w="6350">
            <a:solidFill>
              <a:schemeClr val="bg2">
                <a:lumMod val="75000"/>
              </a:schemeClr>
            </a:solidFill>
            <a:round/>
            <a:headEnd/>
            <a:tailEnd/>
          </a:ln>
        </p:spPr>
        <p:txBody>
          <a:bodyPr wrap="none" lIns="0" tIns="0" rIns="0" bIns="0" rtlCol="0" anchor="ctr"/>
          <a:lstStyle/>
          <a:p>
            <a:pPr algn="ctr"/>
            <a:endParaRPr lang="en-US" sz="1800" dirty="0" err="1" smtClean="0">
              <a:solidFill>
                <a:srgbClr val="FFFFFF"/>
              </a:solidFill>
            </a:endParaRPr>
          </a:p>
        </p:txBody>
      </p:sp>
      <p:grpSp>
        <p:nvGrpSpPr>
          <p:cNvPr id="3" name="Group 58"/>
          <p:cNvGrpSpPr/>
          <p:nvPr/>
        </p:nvGrpSpPr>
        <p:grpSpPr>
          <a:xfrm>
            <a:off x="4634821" y="924780"/>
            <a:ext cx="4300198" cy="429370"/>
            <a:chOff x="4634821" y="924780"/>
            <a:chExt cx="4300198" cy="42937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grpSpPr>
        <p:sp>
          <p:nvSpPr>
            <p:cNvPr id="60" name="Rounded Rectangle 59"/>
            <p:cNvSpPr/>
            <p:nvPr/>
          </p:nvSpPr>
          <p:spPr bwMode="auto">
            <a:xfrm>
              <a:off x="4634821" y="924780"/>
              <a:ext cx="4300198" cy="395785"/>
            </a:xfrm>
            <a:prstGeom prst="roundRect">
              <a:avLst/>
            </a:prstGeom>
            <a:grpFill/>
            <a:ln w="12700">
              <a:noFill/>
              <a:round/>
              <a:headEnd/>
              <a:tailEnd/>
            </a:ln>
          </p:spPr>
          <p:txBody>
            <a:bodyPr wrap="none" lIns="0" tIns="0" rIns="0" bIns="0" rtlCol="0" anchor="ctr"/>
            <a:lstStyle/>
            <a:p>
              <a:pPr algn="ctr"/>
              <a:r>
                <a:rPr lang="en-US" sz="1800" b="1" dirty="0" smtClean="0">
                  <a:solidFill>
                    <a:srgbClr val="FFFFFF"/>
                  </a:solidFill>
                </a:rPr>
                <a:t>Overview</a:t>
              </a:r>
            </a:p>
          </p:txBody>
        </p:sp>
        <p:sp>
          <p:nvSpPr>
            <p:cNvPr id="61" name="Rectangle 60"/>
            <p:cNvSpPr/>
            <p:nvPr/>
          </p:nvSpPr>
          <p:spPr bwMode="auto">
            <a:xfrm>
              <a:off x="4634821" y="1221527"/>
              <a:ext cx="4299774" cy="132623"/>
            </a:xfrm>
            <a:prstGeom prst="rect">
              <a:avLst/>
            </a:prstGeom>
            <a:grpFill/>
            <a:ln w="19050">
              <a:noFill/>
              <a:round/>
              <a:headEnd/>
              <a:tailEnd/>
            </a:ln>
          </p:spPr>
          <p:txBody>
            <a:bodyPr wrap="none" lIns="0" tIns="0" rIns="0" bIns="0" rtlCol="0" anchor="ctr"/>
            <a:lstStyle/>
            <a:p>
              <a:pPr algn="ctr"/>
              <a:endParaRPr lang="en-US" sz="1800" dirty="0" err="1" smtClean="0">
                <a:solidFill>
                  <a:srgbClr val="FFFFFF"/>
                </a:solidFill>
              </a:endParaRPr>
            </a:p>
          </p:txBody>
        </p:sp>
      </p:grpSp>
      <p:grpSp>
        <p:nvGrpSpPr>
          <p:cNvPr id="4" name="Group 61"/>
          <p:cNvGrpSpPr/>
          <p:nvPr/>
        </p:nvGrpSpPr>
        <p:grpSpPr>
          <a:xfrm>
            <a:off x="4634821" y="4264307"/>
            <a:ext cx="4299774" cy="476180"/>
            <a:chOff x="4634821" y="3532787"/>
            <a:chExt cx="4299774" cy="47618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grpSpPr>
        <p:sp>
          <p:nvSpPr>
            <p:cNvPr id="63" name="Rounded Rectangle 62"/>
            <p:cNvSpPr/>
            <p:nvPr/>
          </p:nvSpPr>
          <p:spPr bwMode="auto">
            <a:xfrm>
              <a:off x="4634821" y="3532787"/>
              <a:ext cx="4297680" cy="395785"/>
            </a:xfrm>
            <a:prstGeom prst="roundRect">
              <a:avLst/>
            </a:prstGeom>
            <a:grpFill/>
            <a:ln w="12700">
              <a:noFill/>
              <a:round/>
              <a:headEnd/>
              <a:tailEnd/>
            </a:ln>
          </p:spPr>
          <p:txBody>
            <a:bodyPr wrap="none" lIns="0" tIns="0" rIns="0" bIns="0" rtlCol="0" anchor="ctr"/>
            <a:lstStyle/>
            <a:p>
              <a:pPr algn="ctr"/>
              <a:r>
                <a:rPr lang="en-US" sz="1800" b="1" dirty="0" smtClean="0">
                  <a:solidFill>
                    <a:srgbClr val="FFFFFF"/>
                  </a:solidFill>
                </a:rPr>
                <a:t>Benefits</a:t>
              </a:r>
            </a:p>
          </p:txBody>
        </p:sp>
        <p:sp>
          <p:nvSpPr>
            <p:cNvPr id="64" name="Rectangle 63"/>
            <p:cNvSpPr/>
            <p:nvPr/>
          </p:nvSpPr>
          <p:spPr bwMode="auto">
            <a:xfrm>
              <a:off x="4634821" y="3876344"/>
              <a:ext cx="4299774" cy="132623"/>
            </a:xfrm>
            <a:prstGeom prst="rect">
              <a:avLst/>
            </a:prstGeom>
            <a:grpFill/>
            <a:ln w="19050">
              <a:noFill/>
              <a:round/>
              <a:headEnd/>
              <a:tailEnd/>
            </a:ln>
          </p:spPr>
          <p:txBody>
            <a:bodyPr wrap="none" lIns="0" tIns="0" rIns="0" bIns="0" rtlCol="0" anchor="ctr"/>
            <a:lstStyle/>
            <a:p>
              <a:pPr algn="ctr"/>
              <a:endParaRPr lang="en-US" sz="1800" dirty="0" err="1" smtClean="0">
                <a:solidFill>
                  <a:srgbClr val="FFFFFF"/>
                </a:solidFill>
              </a:endParaRPr>
            </a:p>
          </p:txBody>
        </p:sp>
      </p:grpSp>
      <p:sp>
        <p:nvSpPr>
          <p:cNvPr id="83" name="Rectangle 10"/>
          <p:cNvSpPr>
            <a:spLocks noChangeArrowheads="1"/>
          </p:cNvSpPr>
          <p:nvPr/>
        </p:nvSpPr>
        <p:spPr bwMode="auto">
          <a:xfrm>
            <a:off x="237506" y="1058032"/>
            <a:ext cx="4195125" cy="33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87000"/>
              </a:lnSpc>
              <a:buClr>
                <a:srgbClr val="4D4D4D"/>
              </a:buClr>
              <a:buSzPct val="80000"/>
            </a:pPr>
            <a:r>
              <a:rPr lang="en-US" sz="1800" b="1" dirty="0" smtClean="0">
                <a:solidFill>
                  <a:srgbClr val="003D79"/>
                </a:solidFill>
              </a:rPr>
              <a:t>Automated Failback</a:t>
            </a:r>
            <a:endParaRPr lang="en-US" sz="1800" b="1" dirty="0">
              <a:solidFill>
                <a:srgbClr val="003D79"/>
              </a:solidFill>
            </a:endParaRPr>
          </a:p>
        </p:txBody>
      </p:sp>
      <p:sp>
        <p:nvSpPr>
          <p:cNvPr id="69" name="Rounded Rectangle 68"/>
          <p:cNvSpPr/>
          <p:nvPr/>
        </p:nvSpPr>
        <p:spPr bwMode="auto">
          <a:xfrm>
            <a:off x="2641600" y="2982913"/>
            <a:ext cx="1736725" cy="2105025"/>
          </a:xfrm>
          <a:prstGeom prst="roundRect">
            <a:avLst>
              <a:gd name="adj" fmla="val 4475"/>
            </a:avLst>
          </a:prstGeom>
          <a:noFill/>
          <a:ln w="9525" cap="flat" cmpd="sng" algn="ctr">
            <a:solidFill>
              <a:schemeClr val="accent4">
                <a:lumMod val="50000"/>
                <a:lumOff val="50000"/>
              </a:schemeClr>
            </a:solidFill>
            <a:prstDash val="solid"/>
            <a:round/>
            <a:headEnd type="none" w="med" len="med"/>
            <a:tailEnd type="none" w="med" len="med"/>
          </a:ln>
          <a:effectLst/>
        </p:spPr>
        <p:txBody>
          <a:bodyPr/>
          <a:lstStyle/>
          <a:p>
            <a:pPr algn="ctr">
              <a:defRPr/>
            </a:pPr>
            <a:r>
              <a:rPr lang="en-US" sz="1400" b="1" dirty="0">
                <a:solidFill>
                  <a:srgbClr val="000000"/>
                </a:solidFill>
                <a:latin typeface="Arial" charset="0"/>
                <a:ea typeface="ＭＳ Ｐゴシック" charset="-128"/>
                <a:cs typeface="Arial" charset="0"/>
              </a:rPr>
              <a:t>Site B</a:t>
            </a:r>
          </a:p>
        </p:txBody>
      </p:sp>
      <p:pic>
        <p:nvPicPr>
          <p:cNvPr id="70" name="Picture 13" descr="ICON_Storage_1up_Q30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9300" y="4416425"/>
            <a:ext cx="27146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13" descr="ICON_Storage_1up_Q30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8388" y="4416425"/>
            <a:ext cx="2714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13" descr="ICON_Storage_1up_Q30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5988" y="4670425"/>
            <a:ext cx="2714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1"/>
          <p:cNvGrpSpPr>
            <a:grpSpLocks/>
          </p:cNvGrpSpPr>
          <p:nvPr/>
        </p:nvGrpSpPr>
        <p:grpSpPr bwMode="auto">
          <a:xfrm>
            <a:off x="390525" y="2976563"/>
            <a:ext cx="1743075" cy="2105025"/>
            <a:chOff x="428943" y="1580833"/>
            <a:chExt cx="1658937" cy="2105025"/>
          </a:xfrm>
        </p:grpSpPr>
        <p:sp>
          <p:nvSpPr>
            <p:cNvPr id="74" name="Rounded Rectangle 73"/>
            <p:cNvSpPr/>
            <p:nvPr/>
          </p:nvSpPr>
          <p:spPr bwMode="auto">
            <a:xfrm>
              <a:off x="428943" y="1580833"/>
              <a:ext cx="1658937" cy="2105025"/>
            </a:xfrm>
            <a:prstGeom prst="roundRect">
              <a:avLst>
                <a:gd name="adj" fmla="val 4475"/>
              </a:avLst>
            </a:prstGeom>
            <a:noFill/>
            <a:ln w="9525" cap="flat" cmpd="sng" algn="ctr">
              <a:solidFill>
                <a:schemeClr val="accent4">
                  <a:lumMod val="50000"/>
                  <a:lumOff val="50000"/>
                </a:schemeClr>
              </a:solidFill>
              <a:prstDash val="solid"/>
              <a:round/>
              <a:headEnd type="none" w="med" len="med"/>
              <a:tailEnd type="none" w="med" len="med"/>
            </a:ln>
            <a:effectLst/>
          </p:spPr>
          <p:txBody>
            <a:bodyPr/>
            <a:lstStyle/>
            <a:p>
              <a:pPr algn="ctr">
                <a:defRPr/>
              </a:pPr>
              <a:r>
                <a:rPr lang="en-US" sz="1400" b="1" dirty="0">
                  <a:solidFill>
                    <a:srgbClr val="000000"/>
                  </a:solidFill>
                  <a:latin typeface="Arial" charset="0"/>
                  <a:ea typeface="ＭＳ Ｐゴシック" charset="-128"/>
                  <a:cs typeface="Arial" charset="0"/>
                </a:rPr>
                <a:t>Site A</a:t>
              </a:r>
            </a:p>
          </p:txBody>
        </p:sp>
        <p:pic>
          <p:nvPicPr>
            <p:cNvPr id="75" name="Picture 13" descr="ICON_Storage_1up_Q308.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855" y="3041333"/>
              <a:ext cx="2698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13" descr="ICON_Storage_1up_Q308.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7943" y="3041333"/>
              <a:ext cx="2698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13" descr="ICON_Storage_1up_Q308.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5543" y="3295333"/>
              <a:ext cx="2698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0"/>
          <p:cNvGrpSpPr>
            <a:grpSpLocks/>
          </p:cNvGrpSpPr>
          <p:nvPr/>
        </p:nvGrpSpPr>
        <p:grpSpPr bwMode="auto">
          <a:xfrm>
            <a:off x="1608138" y="4162425"/>
            <a:ext cx="1611312" cy="1047750"/>
            <a:chOff x="1620213" y="3260682"/>
            <a:chExt cx="1611313" cy="1046919"/>
          </a:xfrm>
        </p:grpSpPr>
        <p:sp>
          <p:nvSpPr>
            <p:cNvPr id="79" name="Striped Right Arrow 78"/>
            <p:cNvSpPr/>
            <p:nvPr/>
          </p:nvSpPr>
          <p:spPr bwMode="auto">
            <a:xfrm rot="10800000">
              <a:off x="1620213" y="3260682"/>
              <a:ext cx="1611313" cy="1046919"/>
            </a:xfrm>
            <a:prstGeom prst="stripedRightArrow">
              <a:avLst>
                <a:gd name="adj1" fmla="val 50000"/>
                <a:gd name="adj2" fmla="val 32279"/>
              </a:avLst>
            </a:prstGeom>
            <a:solidFill>
              <a:schemeClr val="accent1"/>
            </a:solidFill>
            <a:ln w="9525" cap="flat" cmpd="sng" algn="ctr">
              <a:solidFill>
                <a:schemeClr val="bg2"/>
              </a:solidFill>
              <a:prstDash val="solid"/>
              <a:round/>
              <a:headEnd type="none" w="med" len="med"/>
              <a:tailEnd type="none" w="med" len="med"/>
            </a:ln>
            <a:effectLst/>
          </p:spPr>
          <p:txBody>
            <a:bodyPr/>
            <a:lstStyle/>
            <a:p>
              <a:pPr algn="ctr">
                <a:defRPr/>
              </a:pPr>
              <a:endParaRPr lang="en-US" sz="1400" b="1" dirty="0">
                <a:latin typeface="Arial" charset="0"/>
                <a:ea typeface="ＭＳ Ｐゴシック" charset="-128"/>
                <a:cs typeface="Arial" charset="0"/>
              </a:endParaRPr>
            </a:p>
          </p:txBody>
        </p:sp>
        <p:sp>
          <p:nvSpPr>
            <p:cNvPr id="80" name="TextBox 29"/>
            <p:cNvSpPr txBox="1">
              <a:spLocks noChangeArrowheads="1"/>
            </p:cNvSpPr>
            <p:nvPr/>
          </p:nvSpPr>
          <p:spPr bwMode="auto">
            <a:xfrm>
              <a:off x="1921566" y="3526289"/>
              <a:ext cx="11926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algn="ctr" eaLnBrk="1" hangingPunct="1"/>
              <a:r>
                <a:rPr lang="en-US" sz="1400" b="1">
                  <a:solidFill>
                    <a:srgbClr val="FFFFFF"/>
                  </a:solidFill>
                </a:rPr>
                <a:t>Reverse Replication</a:t>
              </a:r>
            </a:p>
          </p:txBody>
        </p:sp>
      </p:grpSp>
      <p:sp>
        <p:nvSpPr>
          <p:cNvPr id="81" name="Text Box 12"/>
          <p:cNvSpPr txBox="1">
            <a:spLocks noChangeArrowheads="1"/>
          </p:cNvSpPr>
          <p:nvPr/>
        </p:nvSpPr>
        <p:spPr bwMode="auto">
          <a:xfrm>
            <a:off x="882650" y="2506663"/>
            <a:ext cx="3079750" cy="301625"/>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a:spAutoFit/>
          </a:bodyPr>
          <a:lstStyle/>
          <a:p>
            <a:pPr algn="ctr">
              <a:lnSpc>
                <a:spcPct val="85000"/>
              </a:lnSpc>
              <a:spcAft>
                <a:spcPts val="600"/>
              </a:spcAft>
              <a:defRPr/>
            </a:pPr>
            <a:r>
              <a:rPr lang="en-US" sz="1600" dirty="0">
                <a:solidFill>
                  <a:srgbClr val="000000"/>
                </a:solidFill>
                <a:ea typeface="ＭＳ Ｐゴシック"/>
                <a:cs typeface="Arial" charset="0"/>
              </a:rPr>
              <a:t>Reverse original recovery plan</a:t>
            </a:r>
          </a:p>
        </p:txBody>
      </p:sp>
      <p:sp>
        <p:nvSpPr>
          <p:cNvPr id="82" name="Left Arrow 81"/>
          <p:cNvSpPr/>
          <p:nvPr/>
        </p:nvSpPr>
        <p:spPr bwMode="auto">
          <a:xfrm>
            <a:off x="1346200" y="1698625"/>
            <a:ext cx="2133600" cy="646113"/>
          </a:xfrm>
          <a:prstGeom prst="leftArrow">
            <a:avLst/>
          </a:prstGeom>
          <a:solidFill>
            <a:schemeClr val="accent1"/>
          </a:solidFill>
          <a:ln w="12700">
            <a:noFill/>
            <a:round/>
            <a:headEnd/>
            <a:tailEnd/>
          </a:ln>
        </p:spPr>
        <p:txBody>
          <a:bodyPr wrap="none" lIns="0" tIns="0" rIns="0" bIns="0" anchor="ctr"/>
          <a:lstStyle/>
          <a:p>
            <a:pPr algn="ctr">
              <a:defRPr/>
            </a:pPr>
            <a:endParaRPr lang="en-US" sz="1800" dirty="0" err="1">
              <a:solidFill>
                <a:srgbClr val="FFFFFF"/>
              </a:solidFill>
            </a:endParaRPr>
          </a:p>
        </p:txBody>
      </p:sp>
      <p:pic>
        <p:nvPicPr>
          <p:cNvPr id="84" name="Picture 25" descr="ICON_Script_Q3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98663" y="1508125"/>
            <a:ext cx="84455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17" descr="ICON_VM_basic_flat_R2_Q408.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300" y="3432175"/>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17" descr="ICON_VM_basic_flat_R2_Q408.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1700" y="3422650"/>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7" descr="ICON_VM_basic_flat_R2_Q408.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4288" y="3419475"/>
            <a:ext cx="34448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17" descr="ICON_VM_basic_flat_R2_Q408.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84338" y="3419475"/>
            <a:ext cx="3508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Rounded Rectangle 101"/>
          <p:cNvSpPr/>
          <p:nvPr/>
        </p:nvSpPr>
        <p:spPr bwMode="auto">
          <a:xfrm>
            <a:off x="514754" y="3845735"/>
            <a:ext cx="1500810" cy="251019"/>
          </a:xfrm>
          <a:prstGeom prst="roundRect">
            <a:avLst/>
          </a:prstGeom>
          <a:gradFill>
            <a:gsLst>
              <a:gs pos="0">
                <a:srgbClr val="2F97D9"/>
              </a:gs>
              <a:gs pos="100000">
                <a:srgbClr val="8FD1F0"/>
              </a:gs>
            </a:gsLst>
          </a:gradFill>
          <a:ln w="25400">
            <a:no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200" b="1" dirty="0">
                <a:solidFill>
                  <a:srgbClr val="FFFFFF"/>
                </a:solidFill>
              </a:rPr>
              <a:t>vSphere</a:t>
            </a:r>
          </a:p>
        </p:txBody>
      </p:sp>
      <p:pic>
        <p:nvPicPr>
          <p:cNvPr id="103" name="Picture 17" descr="ICON_VM_basic_flat_R2_Q408.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51138" y="3436938"/>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17" descr="ICON_VM_basic_flat_R2_Q408.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57538" y="3427413"/>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17" descr="ICON_VM_basic_flat_R2_Q408.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0125" y="3424238"/>
            <a:ext cx="3444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7" descr="ICON_VM_basic_flat_R2_Q408.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40175" y="3424238"/>
            <a:ext cx="3508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Rounded Rectangle 106"/>
          <p:cNvSpPr/>
          <p:nvPr/>
        </p:nvSpPr>
        <p:spPr bwMode="auto">
          <a:xfrm>
            <a:off x="2756108" y="3849455"/>
            <a:ext cx="1500810" cy="251019"/>
          </a:xfrm>
          <a:prstGeom prst="roundRect">
            <a:avLst/>
          </a:prstGeom>
          <a:gradFill>
            <a:gsLst>
              <a:gs pos="0">
                <a:srgbClr val="2F97D9"/>
              </a:gs>
              <a:gs pos="100000">
                <a:srgbClr val="8FD1F0"/>
              </a:gs>
            </a:gsLst>
          </a:gradFill>
          <a:ln w="25400">
            <a:no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200" b="1" dirty="0">
                <a:solidFill>
                  <a:srgbClr val="FFFFFF"/>
                </a:solidFill>
              </a:rPr>
              <a:t>vSphere</a:t>
            </a:r>
          </a:p>
        </p:txBody>
      </p:sp>
    </p:spTree>
    <p:extLst>
      <p:ext uri="{BB962C8B-B14F-4D97-AF65-F5344CB8AC3E}">
        <p14:creationId xmlns:p14="http://schemas.microsoft.com/office/powerpoint/2010/main" val="217673017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Where Can I Learn More?</a:t>
            </a:r>
            <a:endParaRPr lang="en-US" dirty="0"/>
          </a:p>
        </p:txBody>
      </p:sp>
      <p:sp>
        <p:nvSpPr>
          <p:cNvPr id="3" name="Text Placeholder 2"/>
          <p:cNvSpPr>
            <a:spLocks noGrp="1"/>
          </p:cNvSpPr>
          <p:nvPr>
            <p:ph type="body" sz="quarter" idx="13"/>
          </p:nvPr>
        </p:nvSpPr>
        <p:spPr/>
        <p:txBody>
          <a:bodyPr/>
          <a:lstStyle/>
          <a:p>
            <a:r>
              <a:rPr lang="en-US" dirty="0" err="1" smtClean="0"/>
              <a:t>vCenter</a:t>
            </a:r>
            <a:r>
              <a:rPr lang="en-US" dirty="0" smtClean="0"/>
              <a:t> Site Recovery Manager</a:t>
            </a:r>
          </a:p>
          <a:p>
            <a:pPr lvl="1"/>
            <a:r>
              <a:rPr lang="en-US" dirty="0" smtClean="0"/>
              <a:t>Product Page – </a:t>
            </a:r>
            <a:r>
              <a:rPr lang="en-US" dirty="0" smtClean="0">
                <a:hlinkClick r:id="rId3"/>
              </a:rPr>
              <a:t>www.vmware.com/products/srm</a:t>
            </a:r>
            <a:endParaRPr lang="en-US" dirty="0" smtClean="0"/>
          </a:p>
          <a:p>
            <a:pPr lvl="1"/>
            <a:r>
              <a:rPr lang="en-US" dirty="0" smtClean="0"/>
              <a:t>Overview, datasheet, webinars, docs, community links</a:t>
            </a:r>
          </a:p>
          <a:p>
            <a:pPr lvl="1"/>
            <a:r>
              <a:rPr lang="en-US" dirty="0" smtClean="0"/>
              <a:t>Free 60-day Evaluation – all you need to get started!</a:t>
            </a:r>
          </a:p>
          <a:p>
            <a:pPr>
              <a:spcBef>
                <a:spcPts val="2400"/>
              </a:spcBef>
            </a:pPr>
            <a:r>
              <a:rPr lang="en-US" dirty="0" smtClean="0"/>
              <a:t>Business Continuity </a:t>
            </a:r>
          </a:p>
          <a:p>
            <a:pPr lvl="1"/>
            <a:r>
              <a:rPr lang="en-US" dirty="0" smtClean="0"/>
              <a:t>Solutions from VMware – </a:t>
            </a:r>
            <a:r>
              <a:rPr lang="en-US" dirty="0" smtClean="0">
                <a:hlinkClick r:id="rId4"/>
              </a:rPr>
              <a:t>www.vmware.com/solutions/continuity</a:t>
            </a:r>
            <a:endParaRPr lang="en-US" dirty="0" smtClean="0"/>
          </a:p>
          <a:p>
            <a:pPr>
              <a:spcBef>
                <a:spcPts val="2400"/>
              </a:spcBef>
            </a:pPr>
            <a:r>
              <a:rPr lang="en-US" dirty="0" smtClean="0"/>
              <a:t>External Resources </a:t>
            </a:r>
          </a:p>
          <a:p>
            <a:pPr lvl="1"/>
            <a:r>
              <a:rPr lang="en-US" dirty="0" smtClean="0"/>
              <a:t>Administering VMware Site Recovery Manager book by Mike </a:t>
            </a:r>
            <a:r>
              <a:rPr lang="en-US" dirty="0" err="1" smtClean="0"/>
              <a:t>Laverick</a:t>
            </a:r>
            <a:r>
              <a:rPr lang="en-US" dirty="0" smtClean="0"/>
              <a:t> – </a:t>
            </a:r>
            <a:r>
              <a:rPr lang="en-US" dirty="0" smtClean="0">
                <a:hlinkClick r:id="rId5"/>
              </a:rPr>
              <a:t>http://www.lulu.com/content/4343147</a:t>
            </a:r>
            <a:endParaRPr lang="en-US" dirty="0" smtClean="0"/>
          </a:p>
          <a:p>
            <a:endParaRPr lang="en-US" dirty="0"/>
          </a:p>
        </p:txBody>
      </p:sp>
    </p:spTree>
    <p:extLst>
      <p:ext uri="{BB962C8B-B14F-4D97-AF65-F5344CB8AC3E}">
        <p14:creationId xmlns:p14="http://schemas.microsoft.com/office/powerpoint/2010/main" val="156969378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ctrTitle"/>
          </p:nvPr>
        </p:nvSpPr>
        <p:spPr/>
        <p:txBody>
          <a:bodyPr/>
          <a:lstStyle/>
          <a:p>
            <a:pPr eaLnBrk="1" hangingPunct="1"/>
            <a:r>
              <a:rPr lang="en-US" smtClean="0">
                <a:ea typeface="MS PGothic" pitchFamily="34" charset="-128"/>
              </a:rPr>
              <a:t>Questions?</a:t>
            </a:r>
          </a:p>
        </p:txBody>
      </p:sp>
      <p:sp>
        <p:nvSpPr>
          <p:cNvPr id="183299" name="Subtitle 2"/>
          <p:cNvSpPr>
            <a:spLocks noGrp="1"/>
          </p:cNvSpPr>
          <p:nvPr>
            <p:ph type="subTitle" idx="1"/>
          </p:nvPr>
        </p:nvSpPr>
        <p:spPr/>
        <p:txBody>
          <a:bodyPr/>
          <a:lstStyle/>
          <a:p>
            <a:endParaRPr lang="en-US" smtClean="0">
              <a:ea typeface="MS PGothic" pitchFamily="34" charset="-128"/>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http://i25.tinypic.com/2upv3t2.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956" r="21820"/>
          <a:stretch/>
        </p:blipFill>
        <p:spPr bwMode="auto">
          <a:xfrm>
            <a:off x="193638" y="688489"/>
            <a:ext cx="3521179" cy="559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48" name="AutoShape 8"/>
          <p:cNvSpPr>
            <a:spLocks noChangeArrowheads="1"/>
          </p:cNvSpPr>
          <p:nvPr/>
        </p:nvSpPr>
        <p:spPr bwMode="auto">
          <a:xfrm>
            <a:off x="3711388" y="1386310"/>
            <a:ext cx="5228217" cy="1021556"/>
          </a:xfrm>
          <a:prstGeom prst="roundRect">
            <a:avLst>
              <a:gd name="adj" fmla="val 16667"/>
            </a:avLst>
          </a:prstGeom>
          <a:noFill/>
          <a:ln w="9525">
            <a:noFill/>
            <a:round/>
            <a:headEnd/>
            <a:tailEnd/>
          </a:ln>
          <a:effectLst/>
        </p:spPr>
        <p:txBody>
          <a:bodyPr wrap="square" anchor="ctr">
            <a:spAutoFit/>
          </a:bodyPr>
          <a:lstStyle/>
          <a:p>
            <a:pPr algn="ctr">
              <a:defRPr/>
            </a:pPr>
            <a:r>
              <a:rPr lang="en-US" altLang="ja-JP" sz="1800" dirty="0">
                <a:solidFill>
                  <a:schemeClr val="tx1"/>
                </a:solidFill>
                <a:latin typeface="Arial" charset="0"/>
                <a:ea typeface="ＭＳ Ｐゴシック" charset="-128"/>
                <a:cs typeface="Arial" charset="0"/>
              </a:rPr>
              <a:t>43% of companies experiencing disasters never re-open, </a:t>
            </a:r>
            <a:r>
              <a:rPr lang="en-US" altLang="ja-JP" sz="1800" dirty="0" smtClean="0">
                <a:solidFill>
                  <a:schemeClr val="tx1"/>
                </a:solidFill>
                <a:latin typeface="Arial" charset="0"/>
                <a:ea typeface="ＭＳ Ｐゴシック" charset="-128"/>
                <a:cs typeface="Arial" charset="0"/>
              </a:rPr>
              <a:t>and </a:t>
            </a:r>
            <a:r>
              <a:rPr lang="en-US" altLang="ja-JP" sz="1800" dirty="0">
                <a:solidFill>
                  <a:schemeClr val="tx1"/>
                </a:solidFill>
                <a:latin typeface="Arial" charset="0"/>
                <a:ea typeface="ＭＳ Ｐゴシック" charset="-128"/>
                <a:cs typeface="Arial" charset="0"/>
              </a:rPr>
              <a:t>29% close within two </a:t>
            </a:r>
            <a:r>
              <a:rPr lang="en-US" altLang="ja-JP" sz="1800" dirty="0" smtClean="0">
                <a:solidFill>
                  <a:schemeClr val="tx1"/>
                </a:solidFill>
                <a:latin typeface="Arial" charset="0"/>
                <a:ea typeface="ＭＳ Ｐゴシック" charset="-128"/>
                <a:cs typeface="Arial" charset="0"/>
              </a:rPr>
              <a:t>years.</a:t>
            </a:r>
            <a:r>
              <a:rPr lang="en-US" altLang="ja-JP" sz="1800" dirty="0">
                <a:solidFill>
                  <a:schemeClr val="tx1"/>
                </a:solidFill>
                <a:latin typeface="Arial" charset="0"/>
                <a:ea typeface="ＭＳ Ｐゴシック" charset="-128"/>
                <a:cs typeface="Arial" charset="0"/>
              </a:rPr>
              <a:t> </a:t>
            </a:r>
            <a:r>
              <a:rPr lang="en-US" altLang="ja-JP" sz="1800" dirty="0" smtClean="0">
                <a:solidFill>
                  <a:schemeClr val="tx1"/>
                </a:solidFill>
                <a:latin typeface="Arial" charset="0"/>
                <a:ea typeface="ＭＳ Ｐゴシック" charset="-128"/>
                <a:cs typeface="Arial" charset="0"/>
              </a:rPr>
              <a:t> </a:t>
            </a:r>
            <a:r>
              <a:rPr lang="en-US" altLang="ja-JP" sz="1800" i="1" dirty="0" smtClean="0">
                <a:solidFill>
                  <a:schemeClr val="tx1"/>
                </a:solidFill>
                <a:latin typeface="Arial" charset="0"/>
                <a:ea typeface="ＭＳ Ｐゴシック" charset="-128"/>
                <a:cs typeface="Arial" charset="0"/>
              </a:rPr>
              <a:t>(</a:t>
            </a:r>
            <a:r>
              <a:rPr lang="en-US" altLang="ja-JP" sz="1400" i="1" dirty="0" err="1">
                <a:solidFill>
                  <a:schemeClr val="tx1"/>
                </a:solidFill>
                <a:latin typeface="Arial" charset="0"/>
                <a:ea typeface="ＭＳ Ｐゴシック" charset="-128"/>
                <a:cs typeface="Arial" charset="0"/>
              </a:rPr>
              <a:t>McGladrey</a:t>
            </a:r>
            <a:r>
              <a:rPr lang="en-US" altLang="ja-JP" sz="1400" i="1" dirty="0">
                <a:solidFill>
                  <a:schemeClr val="tx1"/>
                </a:solidFill>
                <a:latin typeface="Arial" charset="0"/>
                <a:ea typeface="ＭＳ Ｐゴシック" charset="-128"/>
                <a:cs typeface="Arial" charset="0"/>
              </a:rPr>
              <a:t> and Pullen)</a:t>
            </a:r>
            <a:endParaRPr lang="en-US" sz="1400" dirty="0">
              <a:solidFill>
                <a:schemeClr val="tx1"/>
              </a:solidFill>
              <a:latin typeface="Arial" charset="0"/>
              <a:ea typeface="ＭＳ Ｐゴシック" charset="-128"/>
              <a:cs typeface="Arial" charset="0"/>
            </a:endParaRPr>
          </a:p>
        </p:txBody>
      </p:sp>
      <p:sp>
        <p:nvSpPr>
          <p:cNvPr id="880649" name="AutoShape 9"/>
          <p:cNvSpPr>
            <a:spLocks noChangeArrowheads="1"/>
          </p:cNvSpPr>
          <p:nvPr/>
        </p:nvSpPr>
        <p:spPr bwMode="auto">
          <a:xfrm>
            <a:off x="3641370" y="3024269"/>
            <a:ext cx="5182153" cy="953453"/>
          </a:xfrm>
          <a:prstGeom prst="roundRect">
            <a:avLst>
              <a:gd name="adj" fmla="val 16667"/>
            </a:avLst>
          </a:prstGeom>
          <a:noFill/>
          <a:ln w="9525">
            <a:noFill/>
            <a:round/>
            <a:headEnd/>
            <a:tailEnd/>
          </a:ln>
          <a:effectLst/>
        </p:spPr>
        <p:txBody>
          <a:bodyPr wrap="square" anchor="ctr">
            <a:spAutoFit/>
          </a:bodyPr>
          <a:lstStyle/>
          <a:p>
            <a:pPr algn="ctr">
              <a:defRPr/>
            </a:pPr>
            <a:r>
              <a:rPr lang="en-US" altLang="ja-JP" sz="1800" dirty="0">
                <a:solidFill>
                  <a:schemeClr val="tx1"/>
                </a:solidFill>
                <a:latin typeface="Arial" charset="0"/>
                <a:ea typeface="ＭＳ Ｐゴシック" charset="-128"/>
                <a:cs typeface="Arial" charset="0"/>
              </a:rPr>
              <a:t>93% of business that lost their data center for </a:t>
            </a:r>
            <a:r>
              <a:rPr lang="en-US" altLang="ja-JP" sz="1800" dirty="0" smtClean="0">
                <a:solidFill>
                  <a:schemeClr val="tx1"/>
                </a:solidFill>
                <a:latin typeface="Arial" charset="0"/>
                <a:ea typeface="ＭＳ Ｐゴシック" charset="-128"/>
                <a:cs typeface="Arial" charset="0"/>
              </a:rPr>
              <a:t/>
            </a:r>
            <a:br>
              <a:rPr lang="en-US" altLang="ja-JP" sz="1800" dirty="0" smtClean="0">
                <a:solidFill>
                  <a:schemeClr val="tx1"/>
                </a:solidFill>
                <a:latin typeface="Arial" charset="0"/>
                <a:ea typeface="ＭＳ Ｐゴシック" charset="-128"/>
                <a:cs typeface="Arial" charset="0"/>
              </a:rPr>
            </a:br>
            <a:r>
              <a:rPr lang="en-US" altLang="ja-JP" sz="1800" dirty="0" smtClean="0">
                <a:solidFill>
                  <a:schemeClr val="tx1"/>
                </a:solidFill>
                <a:latin typeface="Arial" charset="0"/>
                <a:ea typeface="ＭＳ Ｐゴシック" charset="-128"/>
                <a:cs typeface="Arial" charset="0"/>
              </a:rPr>
              <a:t>10 days went </a:t>
            </a:r>
            <a:r>
              <a:rPr lang="en-US" altLang="ja-JP" sz="1800" dirty="0">
                <a:solidFill>
                  <a:schemeClr val="tx1"/>
                </a:solidFill>
                <a:latin typeface="Arial" charset="0"/>
                <a:ea typeface="ＭＳ Ｐゴシック" charset="-128"/>
                <a:cs typeface="Arial" charset="0"/>
              </a:rPr>
              <a:t>bankrupt within one </a:t>
            </a:r>
            <a:r>
              <a:rPr lang="en-US" altLang="ja-JP" sz="1800" dirty="0" smtClean="0">
                <a:solidFill>
                  <a:schemeClr val="tx1"/>
                </a:solidFill>
                <a:latin typeface="Arial" charset="0"/>
                <a:ea typeface="ＭＳ Ｐゴシック" charset="-128"/>
                <a:cs typeface="Arial" charset="0"/>
              </a:rPr>
              <a:t>year.</a:t>
            </a:r>
            <a:r>
              <a:rPr lang="en-US" altLang="ja-JP" sz="1800" dirty="0">
                <a:solidFill>
                  <a:schemeClr val="tx1"/>
                </a:solidFill>
                <a:latin typeface="Arial" charset="0"/>
                <a:ea typeface="ＭＳ Ｐゴシック" charset="-128"/>
                <a:cs typeface="Arial" charset="0"/>
              </a:rPr>
              <a:t/>
            </a:r>
            <a:br>
              <a:rPr lang="en-US" altLang="ja-JP" sz="1800" dirty="0">
                <a:solidFill>
                  <a:schemeClr val="tx1"/>
                </a:solidFill>
                <a:latin typeface="Arial" charset="0"/>
                <a:ea typeface="ＭＳ Ｐゴシック" charset="-128"/>
                <a:cs typeface="Arial" charset="0"/>
              </a:rPr>
            </a:br>
            <a:r>
              <a:rPr lang="en-US" altLang="ja-JP" sz="1400" i="1" dirty="0">
                <a:solidFill>
                  <a:schemeClr val="tx1"/>
                </a:solidFill>
                <a:latin typeface="Arial" charset="0"/>
                <a:ea typeface="ＭＳ Ｐゴシック" charset="-128"/>
                <a:cs typeface="Arial" charset="0"/>
              </a:rPr>
              <a:t>(National Archives &amp; Records Administration)</a:t>
            </a:r>
            <a:endParaRPr lang="en-US" sz="1400" dirty="0">
              <a:solidFill>
                <a:schemeClr val="tx1"/>
              </a:solidFill>
              <a:latin typeface="Arial" charset="0"/>
              <a:ea typeface="ＭＳ Ｐゴシック" charset="-128"/>
              <a:cs typeface="Arial" charset="0"/>
            </a:endParaRPr>
          </a:p>
        </p:txBody>
      </p:sp>
      <p:sp>
        <p:nvSpPr>
          <p:cNvPr id="880652" name="AutoShape 12"/>
          <p:cNvSpPr>
            <a:spLocks noChangeArrowheads="1"/>
          </p:cNvSpPr>
          <p:nvPr/>
        </p:nvSpPr>
        <p:spPr bwMode="auto">
          <a:xfrm>
            <a:off x="3704703" y="4570143"/>
            <a:ext cx="5444824" cy="953453"/>
          </a:xfrm>
          <a:prstGeom prst="roundRect">
            <a:avLst>
              <a:gd name="adj" fmla="val 16667"/>
            </a:avLst>
          </a:prstGeom>
          <a:noFill/>
          <a:ln w="9525">
            <a:noFill/>
            <a:round/>
            <a:headEnd/>
            <a:tailEnd/>
          </a:ln>
          <a:effectLst/>
        </p:spPr>
        <p:txBody>
          <a:bodyPr wrap="square" anchor="ctr">
            <a:spAutoFit/>
          </a:bodyPr>
          <a:lstStyle/>
          <a:p>
            <a:pPr algn="ctr">
              <a:defRPr/>
            </a:pPr>
            <a:r>
              <a:rPr lang="en-US" altLang="ja-JP" sz="1800" dirty="0">
                <a:solidFill>
                  <a:schemeClr val="tx1"/>
                </a:solidFill>
                <a:latin typeface="Arial" charset="0"/>
                <a:ea typeface="ＭＳ Ｐゴシック" charset="-128"/>
                <a:cs typeface="Arial" charset="0"/>
              </a:rPr>
              <a:t>Top executives say 10 hours to recovery;</a:t>
            </a:r>
            <a:br>
              <a:rPr lang="en-US" altLang="ja-JP" sz="1800" dirty="0">
                <a:solidFill>
                  <a:schemeClr val="tx1"/>
                </a:solidFill>
                <a:latin typeface="Arial" charset="0"/>
                <a:ea typeface="ＭＳ Ｐゴシック" charset="-128"/>
                <a:cs typeface="Arial" charset="0"/>
              </a:rPr>
            </a:br>
            <a:r>
              <a:rPr lang="en-US" altLang="ja-JP" sz="1800" dirty="0">
                <a:solidFill>
                  <a:schemeClr val="tx1"/>
                </a:solidFill>
                <a:latin typeface="Arial" charset="0"/>
                <a:ea typeface="ＭＳ Ｐゴシック" charset="-128"/>
                <a:cs typeface="Arial" charset="0"/>
              </a:rPr>
              <a:t>IT managers say up to 30 </a:t>
            </a:r>
            <a:r>
              <a:rPr lang="en-US" altLang="ja-JP" sz="1800" dirty="0" smtClean="0">
                <a:solidFill>
                  <a:schemeClr val="tx1"/>
                </a:solidFill>
                <a:latin typeface="Arial" charset="0"/>
                <a:ea typeface="ＭＳ Ｐゴシック" charset="-128"/>
                <a:cs typeface="Arial" charset="0"/>
              </a:rPr>
              <a:t>hours. </a:t>
            </a:r>
            <a:br>
              <a:rPr lang="en-US" altLang="ja-JP" sz="1800" dirty="0" smtClean="0">
                <a:solidFill>
                  <a:schemeClr val="tx1"/>
                </a:solidFill>
                <a:latin typeface="Arial" charset="0"/>
                <a:ea typeface="ＭＳ Ｐゴシック" charset="-128"/>
                <a:cs typeface="Arial" charset="0"/>
              </a:rPr>
            </a:br>
            <a:r>
              <a:rPr lang="en-US" altLang="ja-JP" sz="1400" dirty="0" smtClean="0">
                <a:solidFill>
                  <a:schemeClr val="tx1"/>
                </a:solidFill>
                <a:latin typeface="Arial" charset="0"/>
                <a:ea typeface="ＭＳ Ｐゴシック" charset="-128"/>
                <a:cs typeface="Arial" charset="0"/>
              </a:rPr>
              <a:t>(</a:t>
            </a:r>
            <a:r>
              <a:rPr lang="en-US" altLang="ja-JP" sz="1400" i="1" dirty="0" smtClean="0">
                <a:solidFill>
                  <a:schemeClr val="tx1"/>
                </a:solidFill>
                <a:latin typeface="Arial" charset="0"/>
                <a:ea typeface="ＭＳ Ｐゴシック" charset="-128"/>
                <a:cs typeface="Arial" charset="0"/>
              </a:rPr>
              <a:t>Harris </a:t>
            </a:r>
            <a:r>
              <a:rPr lang="en-US" altLang="ja-JP" sz="1400" i="1" dirty="0">
                <a:solidFill>
                  <a:schemeClr val="tx1"/>
                </a:solidFill>
                <a:latin typeface="Arial" charset="0"/>
                <a:ea typeface="ＭＳ Ｐゴシック" charset="-128"/>
                <a:cs typeface="Arial" charset="0"/>
              </a:rPr>
              <a:t>Interactive</a:t>
            </a:r>
            <a:r>
              <a:rPr lang="en-US" altLang="ja-JP" sz="1400" dirty="0">
                <a:solidFill>
                  <a:schemeClr val="tx1"/>
                </a:solidFill>
                <a:latin typeface="Arial" charset="0"/>
                <a:ea typeface="ＭＳ Ｐゴシック" charset="-128"/>
                <a:cs typeface="Arial" charset="0"/>
              </a:rPr>
              <a:t>)</a:t>
            </a:r>
            <a:endParaRPr lang="en-US" sz="1400" dirty="0">
              <a:solidFill>
                <a:schemeClr val="tx1"/>
              </a:solidFill>
              <a:latin typeface="Arial" charset="0"/>
              <a:ea typeface="ＭＳ Ｐゴシック" charset="-128"/>
              <a:cs typeface="Arial" charset="0"/>
            </a:endParaRPr>
          </a:p>
        </p:txBody>
      </p:sp>
      <p:sp>
        <p:nvSpPr>
          <p:cNvPr id="8" name="Rectangle 2"/>
          <p:cNvSpPr txBox="1">
            <a:spLocks noChangeArrowheads="1"/>
          </p:cNvSpPr>
          <p:nvPr/>
        </p:nvSpPr>
        <p:spPr bwMode="auto">
          <a:xfrm>
            <a:off x="466725" y="171450"/>
            <a:ext cx="8382000" cy="333375"/>
          </a:xfrm>
          <a:prstGeom prst="rect">
            <a:avLst/>
          </a:prstGeom>
          <a:noFill/>
          <a:ln w="9525">
            <a:noFill/>
            <a:miter lim="800000"/>
            <a:headEnd/>
            <a:tailEnd/>
          </a:ln>
        </p:spPr>
        <p:txBody>
          <a:bodyPr lIns="0" tIns="0" rIns="0" bIns="0" anchor="ctr"/>
          <a:lstStyle/>
          <a:p>
            <a:pPr>
              <a:defRPr/>
            </a:pPr>
            <a:r>
              <a:rPr lang="en-US" sz="2200" b="1" kern="0" dirty="0">
                <a:solidFill>
                  <a:srgbClr val="003D79"/>
                </a:solidFill>
                <a:latin typeface="Arial"/>
                <a:cs typeface="Arial" charset="0"/>
              </a:rPr>
              <a:t>Disasters Happen.  Do You Need Protection?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4"/>
          <p:cNvSpPr txBox="1">
            <a:spLocks noChangeArrowheads="1"/>
          </p:cNvSpPr>
          <p:nvPr/>
        </p:nvSpPr>
        <p:spPr bwMode="auto">
          <a:xfrm>
            <a:off x="304800" y="152400"/>
            <a:ext cx="8613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45720" rIns="4572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95D3"/>
                </a:solidFill>
                <a:latin typeface="Arial" pitchFamily="34" charset="0"/>
                <a:ea typeface="MS PGothic" pitchFamily="34"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95D3"/>
                </a:solidFill>
                <a:latin typeface="Arial" pitchFamily="34" charset="0"/>
                <a:ea typeface="MS PGothic" pitchFamily="34"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95D3"/>
                </a:solidFill>
                <a:latin typeface="Arial" pitchFamily="34" charset="0"/>
                <a:ea typeface="MS PGothic" pitchFamily="34"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95D3"/>
                </a:solidFill>
                <a:latin typeface="Arial" pitchFamily="34" charset="0"/>
                <a:ea typeface="MS PGothic" pitchFamily="34"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95D3"/>
                </a:solidFill>
                <a:latin typeface="Arial" pitchFamily="34" charset="0"/>
                <a:ea typeface="MS PGothic" pitchFamily="34" charset="-128"/>
              </a:defRPr>
            </a:lvl9pPr>
          </a:lstStyle>
          <a:p>
            <a:pPr eaLnBrk="1" hangingPunct="1">
              <a:buSzPct val="100000"/>
            </a:pPr>
            <a:r>
              <a:rPr lang="en-US" sz="2200" b="1">
                <a:solidFill>
                  <a:srgbClr val="003D79"/>
                </a:solidFill>
              </a:rPr>
              <a:t>Business-Critical Applications Require Business Continuity</a:t>
            </a:r>
          </a:p>
        </p:txBody>
      </p:sp>
      <p:sp>
        <p:nvSpPr>
          <p:cNvPr id="31" name="Text Box 24"/>
          <p:cNvSpPr txBox="1">
            <a:spLocks noChangeArrowheads="1"/>
          </p:cNvSpPr>
          <p:nvPr/>
        </p:nvSpPr>
        <p:spPr bwMode="auto">
          <a:xfrm>
            <a:off x="739775" y="5129890"/>
            <a:ext cx="7664450" cy="877163"/>
          </a:xfrm>
          <a:prstGeom prst="rect">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buClr>
                <a:srgbClr val="000000"/>
              </a:buClr>
              <a:defRPr/>
            </a:pPr>
            <a:endParaRPr lang="en-US" sz="1600" i="1" dirty="0">
              <a:solidFill>
                <a:srgbClr val="FFFFFF"/>
              </a:solidFill>
            </a:endParaRPr>
          </a:p>
        </p:txBody>
      </p:sp>
      <p:sp>
        <p:nvSpPr>
          <p:cNvPr id="32" name="Rectangle 23"/>
          <p:cNvSpPr txBox="1">
            <a:spLocks noChangeArrowheads="1"/>
          </p:cNvSpPr>
          <p:nvPr/>
        </p:nvSpPr>
        <p:spPr>
          <a:xfrm>
            <a:off x="731520" y="5193551"/>
            <a:ext cx="7617143" cy="769713"/>
          </a:xfrm>
          <a:prstGeom prst="rect">
            <a:avLst/>
          </a:prstGeom>
        </p:spPr>
        <p:txBody>
          <a:bodyPr/>
          <a:lstStyle/>
          <a:p>
            <a:pPr algn="ctr">
              <a:lnSpc>
                <a:spcPts val="2400"/>
              </a:lnSpc>
              <a:spcBef>
                <a:spcPts val="1000"/>
              </a:spcBef>
              <a:buClr>
                <a:srgbClr val="246978"/>
              </a:buClr>
              <a:buFont typeface="Arial" pitchFamily="34" charset="0"/>
              <a:buNone/>
              <a:defRPr/>
            </a:pPr>
            <a:r>
              <a:rPr lang="en-US" sz="1800" b="1" kern="0" dirty="0">
                <a:solidFill>
                  <a:srgbClr val="FFFFFF"/>
                </a:solidFill>
                <a:latin typeface="+mn-lt"/>
                <a:ea typeface="MS PGothic" charset="-128"/>
                <a:cs typeface="+mn-cs"/>
              </a:rPr>
              <a:t>Availability </a:t>
            </a:r>
            <a:r>
              <a:rPr lang="en-US" sz="1800" b="1" kern="0" dirty="0" smtClean="0">
                <a:solidFill>
                  <a:srgbClr val="FFFFFF"/>
                </a:solidFill>
                <a:latin typeface="+mn-lt"/>
                <a:ea typeface="MS PGothic" charset="-128"/>
                <a:cs typeface="+mn-cs"/>
              </a:rPr>
              <a:t>Expectations </a:t>
            </a:r>
            <a:r>
              <a:rPr lang="en-US" sz="1800" b="1" kern="0" dirty="0">
                <a:solidFill>
                  <a:srgbClr val="FFFFFF"/>
                </a:solidFill>
                <a:latin typeface="+mn-lt"/>
                <a:ea typeface="MS PGothic" charset="-128"/>
                <a:cs typeface="+mn-cs"/>
              </a:rPr>
              <a:t>on </a:t>
            </a:r>
            <a:r>
              <a:rPr lang="en-US" sz="1800" b="1" kern="0" dirty="0" err="1">
                <a:solidFill>
                  <a:srgbClr val="FFFFFF"/>
                </a:solidFill>
                <a:latin typeface="+mn-lt"/>
                <a:ea typeface="MS PGothic" charset="-128"/>
                <a:cs typeface="+mn-cs"/>
              </a:rPr>
              <a:t>vSphere</a:t>
            </a:r>
            <a:r>
              <a:rPr lang="en-US" sz="1800" b="1" kern="0" dirty="0">
                <a:solidFill>
                  <a:srgbClr val="FFFFFF"/>
                </a:solidFill>
                <a:latin typeface="+mn-lt"/>
                <a:ea typeface="MS PGothic" charset="-128"/>
                <a:cs typeface="+mn-cs"/>
              </a:rPr>
              <a:t> </a:t>
            </a:r>
            <a:r>
              <a:rPr lang="en-US" sz="1800" b="1" kern="0" dirty="0" smtClean="0">
                <a:solidFill>
                  <a:srgbClr val="FFFFFF"/>
                </a:solidFill>
                <a:latin typeface="+mn-lt"/>
                <a:ea typeface="MS PGothic" charset="-128"/>
                <a:cs typeface="+mn-cs"/>
              </a:rPr>
              <a:t>Continue </a:t>
            </a:r>
            <a:r>
              <a:rPr lang="en-US" sz="1800" b="1" kern="0" dirty="0">
                <a:solidFill>
                  <a:srgbClr val="FFFFFF"/>
                </a:solidFill>
                <a:latin typeface="+mn-lt"/>
                <a:ea typeface="MS PGothic" charset="-128"/>
                <a:cs typeface="+mn-cs"/>
              </a:rPr>
              <a:t>to I</a:t>
            </a:r>
            <a:r>
              <a:rPr lang="en-US" sz="1800" b="1" kern="0" dirty="0" smtClean="0">
                <a:solidFill>
                  <a:srgbClr val="FFFFFF"/>
                </a:solidFill>
                <a:latin typeface="+mn-lt"/>
                <a:ea typeface="MS PGothic" charset="-128"/>
                <a:cs typeface="+mn-cs"/>
              </a:rPr>
              <a:t>ncrease</a:t>
            </a:r>
            <a:r>
              <a:rPr lang="en-US" sz="2000" b="1" kern="0" dirty="0">
                <a:solidFill>
                  <a:srgbClr val="FFFFFF"/>
                </a:solidFill>
                <a:latin typeface="+mn-lt"/>
                <a:ea typeface="MS PGothic" charset="-128"/>
                <a:cs typeface="+mn-cs"/>
              </a:rPr>
              <a:t/>
            </a:r>
            <a:br>
              <a:rPr lang="en-US" sz="2000" b="1" kern="0" dirty="0">
                <a:solidFill>
                  <a:srgbClr val="FFFFFF"/>
                </a:solidFill>
                <a:latin typeface="+mn-lt"/>
                <a:ea typeface="MS PGothic" charset="-128"/>
                <a:cs typeface="+mn-cs"/>
              </a:rPr>
            </a:br>
            <a:r>
              <a:rPr lang="en-US" sz="1800" kern="0" dirty="0" smtClean="0">
                <a:solidFill>
                  <a:srgbClr val="FFFFFF"/>
                </a:solidFill>
                <a:latin typeface="+mn-lt"/>
                <a:ea typeface="MS PGothic" charset="-128"/>
              </a:rPr>
              <a:t>RTO’s </a:t>
            </a:r>
            <a:r>
              <a:rPr lang="en-US" sz="1800" kern="0" dirty="0">
                <a:solidFill>
                  <a:srgbClr val="FFFFFF"/>
                </a:solidFill>
                <a:latin typeface="+mn-lt"/>
                <a:ea typeface="MS PGothic" charset="-128"/>
              </a:rPr>
              <a:t>decreasing from &gt;24 hours to &lt;12 hours</a:t>
            </a:r>
          </a:p>
        </p:txBody>
      </p:sp>
      <p:sp>
        <p:nvSpPr>
          <p:cNvPr id="34" name="Rectangle 33"/>
          <p:cNvSpPr/>
          <p:nvPr/>
        </p:nvSpPr>
        <p:spPr bwMode="auto">
          <a:xfrm>
            <a:off x="582325" y="876300"/>
            <a:ext cx="7998778" cy="4013200"/>
          </a:xfrm>
          <a:prstGeom prst="rect">
            <a:avLst/>
          </a:prstGeom>
          <a:solidFill>
            <a:schemeClr val="bg1"/>
          </a:solidFill>
          <a:ln w="6350">
            <a:solidFill>
              <a:schemeClr val="tx1">
                <a:lumMod val="60000"/>
                <a:lumOff val="40000"/>
              </a:schemeClr>
            </a:solidFill>
            <a:headEnd/>
            <a:tailEnd/>
          </a:ln>
          <a:effectLst>
            <a:outerShdw blurRad="76200" dir="18900000" sy="23000" kx="-1200000" algn="bl" rotWithShape="0">
              <a:prstClr val="black">
                <a:alpha val="2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800" dirty="0" smtClean="0"/>
          </a:p>
        </p:txBody>
      </p:sp>
      <p:sp>
        <p:nvSpPr>
          <p:cNvPr id="35" name="Line 32"/>
          <p:cNvSpPr>
            <a:spLocks noChangeShapeType="1"/>
          </p:cNvSpPr>
          <p:nvPr/>
        </p:nvSpPr>
        <p:spPr bwMode="auto">
          <a:xfrm>
            <a:off x="1147368" y="3966556"/>
            <a:ext cx="6563087" cy="592"/>
          </a:xfrm>
          <a:prstGeom prst="line">
            <a:avLst/>
          </a:prstGeom>
          <a:noFill/>
          <a:ln w="6350">
            <a:solidFill>
              <a:schemeClr val="tx2"/>
            </a:solidFill>
            <a:round/>
            <a:headEnd/>
            <a:tailEnd/>
          </a:ln>
          <a:scene3d>
            <a:camera prst="orthographicFront"/>
            <a:lightRig rig="threePt" dir="t"/>
          </a:scene3d>
          <a:sp3d>
            <a:bevelT w="38100"/>
          </a:sp3d>
        </p:spPr>
        <p:txBody>
          <a:bodyPr/>
          <a:lstStyle/>
          <a:p>
            <a:pPr fontAlgn="auto">
              <a:spcBef>
                <a:spcPts val="0"/>
              </a:spcBef>
              <a:spcAft>
                <a:spcPts val="0"/>
              </a:spcAft>
              <a:defRPr/>
            </a:pPr>
            <a:endParaRPr lang="en-US" sz="1800" kern="0">
              <a:solidFill>
                <a:schemeClr val="bg1"/>
              </a:solidFill>
              <a:latin typeface="Arial" charset="0"/>
              <a:ea typeface="MS PGothic"/>
            </a:endParaRPr>
          </a:p>
        </p:txBody>
      </p:sp>
      <p:sp>
        <p:nvSpPr>
          <p:cNvPr id="36" name="Rectangle 7"/>
          <p:cNvSpPr>
            <a:spLocks noChangeArrowheads="1"/>
          </p:cNvSpPr>
          <p:nvPr/>
        </p:nvSpPr>
        <p:spPr bwMode="auto">
          <a:xfrm>
            <a:off x="1379884" y="2710794"/>
            <a:ext cx="628617" cy="1248192"/>
          </a:xfrm>
          <a:prstGeom prst="rect">
            <a:avLst/>
          </a:prstGeom>
          <a:solidFill>
            <a:schemeClr val="accent1"/>
          </a:solidFill>
          <a:ln>
            <a:headEnd/>
            <a:tailEnd/>
          </a:ln>
          <a:effectLst/>
          <a:scene3d>
            <a:camera prst="orthographicFront">
              <a:rot lat="0" lon="0" rev="0"/>
            </a:camera>
            <a:lightRig rig="threePt" dir="t">
              <a:rot lat="0" lon="0" rev="1200000"/>
            </a:lightRig>
          </a:scene3d>
          <a:sp3d>
            <a:bevelT w="38100" h="25400"/>
          </a:sp3d>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en-US" sz="1800" kern="0">
              <a:solidFill>
                <a:schemeClr val="bg1"/>
              </a:solidFill>
              <a:latin typeface="+mn-lt"/>
              <a:ea typeface="+mn-ea"/>
            </a:endParaRPr>
          </a:p>
        </p:txBody>
      </p:sp>
      <p:sp>
        <p:nvSpPr>
          <p:cNvPr id="37" name="Rectangle 8"/>
          <p:cNvSpPr>
            <a:spLocks noChangeArrowheads="1"/>
          </p:cNvSpPr>
          <p:nvPr/>
        </p:nvSpPr>
        <p:spPr bwMode="auto">
          <a:xfrm>
            <a:off x="3438976" y="2371093"/>
            <a:ext cx="628617" cy="1587894"/>
          </a:xfrm>
          <a:prstGeom prst="rect">
            <a:avLst/>
          </a:prstGeom>
          <a:solidFill>
            <a:schemeClr val="accent1"/>
          </a:solidFill>
          <a:ln>
            <a:headEnd/>
            <a:tailEnd/>
          </a:ln>
          <a:effectLst/>
          <a:scene3d>
            <a:camera prst="orthographicFront">
              <a:rot lat="0" lon="0" rev="0"/>
            </a:camera>
            <a:lightRig rig="threePt" dir="t">
              <a:rot lat="0" lon="0" rev="1200000"/>
            </a:lightRig>
          </a:scene3d>
          <a:sp3d>
            <a:bevelT w="38100" h="25400"/>
          </a:sp3d>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en-US" sz="1800" kern="0">
              <a:solidFill>
                <a:schemeClr val="bg1"/>
              </a:solidFill>
              <a:latin typeface="+mn-lt"/>
              <a:ea typeface="+mn-ea"/>
            </a:endParaRPr>
          </a:p>
        </p:txBody>
      </p:sp>
      <p:sp>
        <p:nvSpPr>
          <p:cNvPr id="38" name="Rectangle 9"/>
          <p:cNvSpPr>
            <a:spLocks noChangeArrowheads="1"/>
          </p:cNvSpPr>
          <p:nvPr/>
        </p:nvSpPr>
        <p:spPr bwMode="auto">
          <a:xfrm>
            <a:off x="2409430" y="1974784"/>
            <a:ext cx="628617" cy="1984202"/>
          </a:xfrm>
          <a:prstGeom prst="rect">
            <a:avLst/>
          </a:prstGeom>
          <a:solidFill>
            <a:schemeClr val="accent1"/>
          </a:solidFill>
          <a:ln>
            <a:headEnd/>
            <a:tailEnd/>
          </a:ln>
          <a:effectLst/>
          <a:scene3d>
            <a:camera prst="orthographicFront">
              <a:rot lat="0" lon="0" rev="0"/>
            </a:camera>
            <a:lightRig rig="threePt" dir="t">
              <a:rot lat="0" lon="0" rev="1200000"/>
            </a:lightRig>
          </a:scene3d>
          <a:sp3d>
            <a:bevelT w="38100" h="25400"/>
          </a:sp3d>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en-US" sz="1800" kern="0">
              <a:solidFill>
                <a:schemeClr val="bg1"/>
              </a:solidFill>
              <a:latin typeface="+mn-lt"/>
              <a:ea typeface="+mn-ea"/>
            </a:endParaRPr>
          </a:p>
        </p:txBody>
      </p:sp>
      <p:sp>
        <p:nvSpPr>
          <p:cNvPr id="39" name="Rectangle 10"/>
          <p:cNvSpPr>
            <a:spLocks noChangeArrowheads="1"/>
          </p:cNvSpPr>
          <p:nvPr/>
        </p:nvSpPr>
        <p:spPr bwMode="auto">
          <a:xfrm>
            <a:off x="4468521" y="3123295"/>
            <a:ext cx="628617" cy="835691"/>
          </a:xfrm>
          <a:prstGeom prst="rect">
            <a:avLst/>
          </a:prstGeom>
          <a:solidFill>
            <a:schemeClr val="accent1"/>
          </a:solidFill>
          <a:ln>
            <a:headEnd/>
            <a:tailEnd/>
          </a:ln>
          <a:effectLst/>
          <a:scene3d>
            <a:camera prst="orthographicFront">
              <a:rot lat="0" lon="0" rev="0"/>
            </a:camera>
            <a:lightRig rig="threePt" dir="t">
              <a:rot lat="0" lon="0" rev="1200000"/>
            </a:lightRig>
          </a:scene3d>
          <a:sp3d>
            <a:bevelT w="38100" h="25400"/>
          </a:sp3d>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en-US" sz="1800" kern="0">
              <a:solidFill>
                <a:schemeClr val="bg1"/>
              </a:solidFill>
              <a:latin typeface="+mn-lt"/>
              <a:ea typeface="+mn-ea"/>
            </a:endParaRPr>
          </a:p>
        </p:txBody>
      </p:sp>
      <p:sp>
        <p:nvSpPr>
          <p:cNvPr id="40" name="Rectangle 11"/>
          <p:cNvSpPr>
            <a:spLocks noChangeArrowheads="1"/>
          </p:cNvSpPr>
          <p:nvPr/>
        </p:nvSpPr>
        <p:spPr bwMode="auto">
          <a:xfrm>
            <a:off x="5543037" y="3128963"/>
            <a:ext cx="628617" cy="830024"/>
          </a:xfrm>
          <a:prstGeom prst="rect">
            <a:avLst/>
          </a:prstGeom>
          <a:solidFill>
            <a:schemeClr val="accent1"/>
          </a:solidFill>
          <a:ln>
            <a:headEnd/>
            <a:tailEnd/>
          </a:ln>
          <a:effectLst/>
          <a:scene3d>
            <a:camera prst="orthographicFront">
              <a:rot lat="0" lon="0" rev="0"/>
            </a:camera>
            <a:lightRig rig="threePt" dir="t">
              <a:rot lat="0" lon="0" rev="1200000"/>
            </a:lightRig>
          </a:scene3d>
          <a:sp3d>
            <a:bevelT w="38100" h="25400"/>
          </a:sp3d>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en-US" sz="1800" kern="0">
              <a:solidFill>
                <a:schemeClr val="bg1"/>
              </a:solidFill>
              <a:latin typeface="+mn-lt"/>
              <a:ea typeface="+mn-ea"/>
            </a:endParaRPr>
          </a:p>
        </p:txBody>
      </p:sp>
      <p:sp>
        <p:nvSpPr>
          <p:cNvPr id="41" name="Text Box 13"/>
          <p:cNvSpPr txBox="1">
            <a:spLocks noChangeArrowheads="1"/>
          </p:cNvSpPr>
          <p:nvPr/>
        </p:nvSpPr>
        <p:spPr bwMode="auto">
          <a:xfrm>
            <a:off x="1228196" y="3077563"/>
            <a:ext cx="942101" cy="217245"/>
          </a:xfrm>
          <a:prstGeom prst="rect">
            <a:avLst/>
          </a:prstGeom>
          <a:noFill/>
          <a:ln w="9525">
            <a:noFill/>
            <a:miter lim="800000"/>
            <a:headEnd/>
            <a:tailEnd/>
          </a:ln>
        </p:spPr>
        <p:txBody>
          <a:bodyPr>
            <a:spAutoFit/>
          </a:bodyPr>
          <a:lstStyle/>
          <a:p>
            <a:pPr algn="ctr" fontAlgn="auto">
              <a:spcBef>
                <a:spcPts val="0"/>
              </a:spcBef>
              <a:spcAft>
                <a:spcPts val="0"/>
              </a:spcAft>
              <a:defRPr/>
            </a:pPr>
            <a:r>
              <a:rPr lang="en-US" sz="1500" b="1" kern="0" dirty="0">
                <a:solidFill>
                  <a:schemeClr val="bg1"/>
                </a:solidFill>
                <a:latin typeface="Arial" charset="0"/>
                <a:ea typeface="MS PGothic"/>
              </a:rPr>
              <a:t>38%</a:t>
            </a:r>
            <a:endParaRPr lang="en-US" sz="1500" kern="0" dirty="0">
              <a:solidFill>
                <a:schemeClr val="bg1"/>
              </a:solidFill>
              <a:latin typeface="Arial" charset="0"/>
              <a:ea typeface="MS PGothic"/>
            </a:endParaRPr>
          </a:p>
        </p:txBody>
      </p:sp>
      <p:sp>
        <p:nvSpPr>
          <p:cNvPr id="43" name="Text Box 14"/>
          <p:cNvSpPr txBox="1">
            <a:spLocks noChangeArrowheads="1"/>
          </p:cNvSpPr>
          <p:nvPr/>
        </p:nvSpPr>
        <p:spPr bwMode="auto">
          <a:xfrm>
            <a:off x="3289373" y="2419591"/>
            <a:ext cx="942101" cy="217245"/>
          </a:xfrm>
          <a:prstGeom prst="rect">
            <a:avLst/>
          </a:prstGeom>
          <a:noFill/>
          <a:ln w="9525">
            <a:noFill/>
            <a:miter lim="800000"/>
            <a:headEnd/>
            <a:tailEnd/>
          </a:ln>
        </p:spPr>
        <p:txBody>
          <a:bodyPr>
            <a:spAutoFit/>
          </a:bodyPr>
          <a:lstStyle/>
          <a:p>
            <a:pPr algn="ctr" fontAlgn="auto">
              <a:spcBef>
                <a:spcPts val="0"/>
              </a:spcBef>
              <a:spcAft>
                <a:spcPts val="0"/>
              </a:spcAft>
              <a:defRPr/>
            </a:pPr>
            <a:r>
              <a:rPr lang="en-US" sz="1500" b="1" kern="0" dirty="0">
                <a:solidFill>
                  <a:schemeClr val="bg1"/>
                </a:solidFill>
                <a:latin typeface="Arial" charset="0"/>
                <a:ea typeface="MS PGothic"/>
              </a:rPr>
              <a:t>43%</a:t>
            </a:r>
            <a:endParaRPr lang="en-US" sz="1500" kern="0" dirty="0">
              <a:solidFill>
                <a:schemeClr val="bg1"/>
              </a:solidFill>
              <a:latin typeface="Arial" charset="0"/>
              <a:ea typeface="MS PGothic"/>
            </a:endParaRPr>
          </a:p>
        </p:txBody>
      </p:sp>
      <p:sp>
        <p:nvSpPr>
          <p:cNvPr id="49" name="Text Box 15"/>
          <p:cNvSpPr txBox="1">
            <a:spLocks noChangeArrowheads="1"/>
          </p:cNvSpPr>
          <p:nvPr/>
        </p:nvSpPr>
        <p:spPr bwMode="auto">
          <a:xfrm>
            <a:off x="2269046" y="2033496"/>
            <a:ext cx="942101" cy="217245"/>
          </a:xfrm>
          <a:prstGeom prst="rect">
            <a:avLst/>
          </a:prstGeom>
          <a:noFill/>
          <a:ln w="9525">
            <a:noFill/>
            <a:miter lim="800000"/>
            <a:headEnd/>
            <a:tailEnd/>
          </a:ln>
        </p:spPr>
        <p:txBody>
          <a:bodyPr>
            <a:spAutoFit/>
          </a:bodyPr>
          <a:lstStyle/>
          <a:p>
            <a:pPr algn="ctr" fontAlgn="auto">
              <a:spcBef>
                <a:spcPts val="0"/>
              </a:spcBef>
              <a:spcAft>
                <a:spcPts val="0"/>
              </a:spcAft>
              <a:defRPr/>
            </a:pPr>
            <a:r>
              <a:rPr lang="en-US" sz="1500" b="1" kern="0" dirty="0">
                <a:solidFill>
                  <a:schemeClr val="bg1"/>
                </a:solidFill>
                <a:latin typeface="Arial" charset="0"/>
                <a:ea typeface="MS PGothic"/>
              </a:rPr>
              <a:t>53%</a:t>
            </a:r>
            <a:endParaRPr lang="en-US" sz="1500" kern="0" dirty="0">
              <a:solidFill>
                <a:schemeClr val="bg1"/>
              </a:solidFill>
              <a:latin typeface="Arial" charset="0"/>
              <a:ea typeface="MS PGothic"/>
            </a:endParaRPr>
          </a:p>
        </p:txBody>
      </p:sp>
      <p:sp>
        <p:nvSpPr>
          <p:cNvPr id="55" name="Text Box 16"/>
          <p:cNvSpPr txBox="1">
            <a:spLocks noChangeArrowheads="1"/>
          </p:cNvSpPr>
          <p:nvPr/>
        </p:nvSpPr>
        <p:spPr bwMode="auto">
          <a:xfrm>
            <a:off x="4337675" y="3157721"/>
            <a:ext cx="942101" cy="217245"/>
          </a:xfrm>
          <a:prstGeom prst="rect">
            <a:avLst/>
          </a:prstGeom>
          <a:noFill/>
          <a:ln w="9525">
            <a:noFill/>
            <a:miter lim="800000"/>
            <a:headEnd/>
            <a:tailEnd/>
          </a:ln>
        </p:spPr>
        <p:txBody>
          <a:bodyPr>
            <a:spAutoFit/>
          </a:bodyPr>
          <a:lstStyle/>
          <a:p>
            <a:pPr algn="ctr" fontAlgn="auto">
              <a:spcBef>
                <a:spcPts val="0"/>
              </a:spcBef>
              <a:spcAft>
                <a:spcPts val="0"/>
              </a:spcAft>
              <a:defRPr/>
            </a:pPr>
            <a:r>
              <a:rPr lang="en-US" sz="1500" b="1" kern="0" dirty="0">
                <a:solidFill>
                  <a:schemeClr val="bg1"/>
                </a:solidFill>
                <a:latin typeface="Arial" charset="0"/>
                <a:ea typeface="MS PGothic"/>
              </a:rPr>
              <a:t>25%</a:t>
            </a:r>
            <a:endParaRPr lang="en-US" sz="1500" kern="0" dirty="0">
              <a:solidFill>
                <a:schemeClr val="bg1"/>
              </a:solidFill>
              <a:latin typeface="Arial" charset="0"/>
              <a:ea typeface="MS PGothic"/>
            </a:endParaRPr>
          </a:p>
        </p:txBody>
      </p:sp>
      <p:sp>
        <p:nvSpPr>
          <p:cNvPr id="61" name="Text Box 17"/>
          <p:cNvSpPr txBox="1">
            <a:spLocks noChangeArrowheads="1"/>
          </p:cNvSpPr>
          <p:nvPr/>
        </p:nvSpPr>
        <p:spPr bwMode="auto">
          <a:xfrm>
            <a:off x="5399686" y="3181664"/>
            <a:ext cx="942101" cy="217245"/>
          </a:xfrm>
          <a:prstGeom prst="rect">
            <a:avLst/>
          </a:prstGeom>
          <a:noFill/>
          <a:ln w="9525">
            <a:noFill/>
            <a:miter lim="800000"/>
            <a:headEnd/>
            <a:tailEnd/>
          </a:ln>
        </p:spPr>
        <p:txBody>
          <a:bodyPr>
            <a:spAutoFit/>
          </a:bodyPr>
          <a:lstStyle/>
          <a:p>
            <a:pPr algn="ctr" fontAlgn="auto">
              <a:spcBef>
                <a:spcPts val="0"/>
              </a:spcBef>
              <a:spcAft>
                <a:spcPts val="0"/>
              </a:spcAft>
              <a:defRPr/>
            </a:pPr>
            <a:r>
              <a:rPr lang="en-US" sz="1500" b="1" kern="0" dirty="0">
                <a:solidFill>
                  <a:schemeClr val="bg1"/>
                </a:solidFill>
                <a:latin typeface="Arial" charset="0"/>
                <a:ea typeface="MS PGothic"/>
              </a:rPr>
              <a:t>25%</a:t>
            </a:r>
            <a:endParaRPr lang="en-US" sz="1500" kern="0" dirty="0">
              <a:solidFill>
                <a:schemeClr val="bg1"/>
              </a:solidFill>
              <a:latin typeface="Arial" charset="0"/>
              <a:ea typeface="MS PGothic"/>
            </a:endParaRPr>
          </a:p>
        </p:txBody>
      </p:sp>
      <p:sp>
        <p:nvSpPr>
          <p:cNvPr id="62" name="Rectangle 30"/>
          <p:cNvSpPr>
            <a:spLocks noChangeArrowheads="1"/>
          </p:cNvSpPr>
          <p:nvPr/>
        </p:nvSpPr>
        <p:spPr bwMode="auto">
          <a:xfrm>
            <a:off x="6623481" y="3352800"/>
            <a:ext cx="628617" cy="606186"/>
          </a:xfrm>
          <a:prstGeom prst="rect">
            <a:avLst/>
          </a:prstGeom>
          <a:solidFill>
            <a:schemeClr val="accent1"/>
          </a:solidFill>
          <a:ln>
            <a:headEnd/>
            <a:tailEnd/>
          </a:ln>
          <a:effectLst/>
          <a:scene3d>
            <a:camera prst="orthographicFront">
              <a:rot lat="0" lon="0" rev="0"/>
            </a:camera>
            <a:lightRig rig="threePt" dir="t">
              <a:rot lat="0" lon="0" rev="1200000"/>
            </a:lightRig>
          </a:scene3d>
          <a:sp3d>
            <a:bevelT w="38100" h="25400"/>
          </a:sp3d>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en-US" sz="1800" kern="0">
              <a:solidFill>
                <a:schemeClr val="bg1"/>
              </a:solidFill>
              <a:latin typeface="+mn-lt"/>
              <a:ea typeface="+mn-ea"/>
            </a:endParaRPr>
          </a:p>
        </p:txBody>
      </p:sp>
      <p:sp>
        <p:nvSpPr>
          <p:cNvPr id="70" name="Text Box 31"/>
          <p:cNvSpPr txBox="1">
            <a:spLocks noChangeArrowheads="1"/>
          </p:cNvSpPr>
          <p:nvPr/>
        </p:nvSpPr>
        <p:spPr bwMode="auto">
          <a:xfrm>
            <a:off x="6498889" y="3521527"/>
            <a:ext cx="942101" cy="217245"/>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1500" b="1" kern="0" dirty="0">
                <a:solidFill>
                  <a:schemeClr val="bg1"/>
                </a:solidFill>
                <a:latin typeface="Arial" charset="0"/>
                <a:ea typeface="MS PGothic"/>
              </a:rPr>
              <a:t>18%</a:t>
            </a:r>
            <a:endParaRPr lang="en-US" sz="1500" kern="0" dirty="0">
              <a:solidFill>
                <a:schemeClr val="bg1"/>
              </a:solidFill>
              <a:latin typeface="Arial" charset="0"/>
              <a:ea typeface="MS PGothic"/>
            </a:endParaRPr>
          </a:p>
        </p:txBody>
      </p:sp>
      <p:sp>
        <p:nvSpPr>
          <p:cNvPr id="71" name="Text Box 25"/>
          <p:cNvSpPr txBox="1">
            <a:spLocks noChangeArrowheads="1"/>
          </p:cNvSpPr>
          <p:nvPr/>
        </p:nvSpPr>
        <p:spPr bwMode="auto">
          <a:xfrm>
            <a:off x="569626" y="887357"/>
            <a:ext cx="7990174" cy="371513"/>
          </a:xfrm>
          <a:prstGeom prst="rect">
            <a:avLst/>
          </a:prstGeom>
          <a:noFill/>
          <a:ln w="9525">
            <a:noFill/>
            <a:round/>
            <a:headEnd/>
            <a:tailEnd/>
          </a:ln>
        </p:spPr>
        <p:txBody>
          <a:bodyPr wrap="square" lIns="90000" tIns="46800" rIns="90000" bIns="46800">
            <a:spAutoFit/>
          </a:bodyP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dirty="0">
                <a:solidFill>
                  <a:schemeClr val="accent3"/>
                </a:solidFill>
              </a:rPr>
              <a:t>% of </a:t>
            </a:r>
            <a:r>
              <a:rPr lang="en-US" sz="1800" b="1" dirty="0" smtClean="0">
                <a:solidFill>
                  <a:schemeClr val="accent3"/>
                </a:solidFill>
              </a:rPr>
              <a:t>Application Instances </a:t>
            </a:r>
            <a:r>
              <a:rPr lang="en-US" sz="1800" b="1" dirty="0">
                <a:solidFill>
                  <a:schemeClr val="accent3"/>
                </a:solidFill>
              </a:rPr>
              <a:t>R</a:t>
            </a:r>
            <a:r>
              <a:rPr lang="en-US" sz="1800" b="1" dirty="0" smtClean="0">
                <a:solidFill>
                  <a:schemeClr val="accent3"/>
                </a:solidFill>
              </a:rPr>
              <a:t>unning </a:t>
            </a:r>
            <a:r>
              <a:rPr lang="en-US" sz="1800" b="1" dirty="0">
                <a:solidFill>
                  <a:schemeClr val="accent3"/>
                </a:solidFill>
              </a:rPr>
              <a:t>on VMware in C</a:t>
            </a:r>
            <a:r>
              <a:rPr lang="en-US" sz="1800" b="1" dirty="0" smtClean="0">
                <a:solidFill>
                  <a:schemeClr val="accent3"/>
                </a:solidFill>
              </a:rPr>
              <a:t>ustomer </a:t>
            </a:r>
            <a:r>
              <a:rPr lang="en-US" sz="1800" b="1" dirty="0">
                <a:solidFill>
                  <a:schemeClr val="accent3"/>
                </a:solidFill>
              </a:rPr>
              <a:t>B</a:t>
            </a:r>
            <a:r>
              <a:rPr lang="en-US" sz="1800" b="1" dirty="0" smtClean="0">
                <a:solidFill>
                  <a:schemeClr val="accent3"/>
                </a:solidFill>
              </a:rPr>
              <a:t>ase </a:t>
            </a:r>
            <a:endParaRPr lang="en-US" sz="1800" b="1" dirty="0">
              <a:solidFill>
                <a:schemeClr val="accent3"/>
              </a:solidFill>
            </a:endParaRPr>
          </a:p>
        </p:txBody>
      </p:sp>
      <p:sp>
        <p:nvSpPr>
          <p:cNvPr id="72" name="Rectangle 8"/>
          <p:cNvSpPr>
            <a:spLocks noChangeArrowheads="1"/>
          </p:cNvSpPr>
          <p:nvPr/>
        </p:nvSpPr>
        <p:spPr bwMode="auto">
          <a:xfrm>
            <a:off x="6619312" y="4215220"/>
            <a:ext cx="633567" cy="102450"/>
          </a:xfrm>
          <a:prstGeom prst="rect">
            <a:avLst/>
          </a:prstGeom>
          <a:solidFill>
            <a:schemeClr val="bg1"/>
          </a:solidFill>
          <a:ln w="9525" algn="ctr">
            <a:noFill/>
            <a:round/>
            <a:headEnd/>
            <a:tailEnd/>
          </a:ln>
        </p:spPr>
        <p:txBody>
          <a:bodyPr/>
          <a:lstStyle/>
          <a:p>
            <a:pPr>
              <a:buClr>
                <a:srgbClr val="000000"/>
              </a:buClr>
              <a:buSzPct val="100000"/>
              <a:buFont typeface="Times New Roman" pitchFamily="18" charset="0"/>
              <a:buNone/>
            </a:pPr>
            <a:endParaRPr lang="en-US"/>
          </a:p>
        </p:txBody>
      </p:sp>
      <p:sp>
        <p:nvSpPr>
          <p:cNvPr id="73" name="Text Box 19"/>
          <p:cNvSpPr txBox="1">
            <a:spLocks noChangeArrowheads="1"/>
          </p:cNvSpPr>
          <p:nvPr/>
        </p:nvSpPr>
        <p:spPr bwMode="auto">
          <a:xfrm>
            <a:off x="996408" y="4004367"/>
            <a:ext cx="1334780" cy="310351"/>
          </a:xfrm>
          <a:prstGeom prst="rect">
            <a:avLst/>
          </a:prstGeom>
          <a:noFill/>
          <a:ln w="9525">
            <a:noFill/>
            <a:miter lim="800000"/>
            <a:headEnd/>
            <a:tailEnd/>
          </a:ln>
        </p:spPr>
        <p:txBody>
          <a:bodyPr>
            <a:spAutoFit/>
          </a:bodyPr>
          <a:lstStyle/>
          <a:p>
            <a:pPr algn="ctr" fontAlgn="auto">
              <a:spcBef>
                <a:spcPts val="0"/>
              </a:spcBef>
              <a:spcAft>
                <a:spcPts val="0"/>
              </a:spcAft>
              <a:defRPr/>
            </a:pPr>
            <a:r>
              <a:rPr lang="en-US" sz="1200" b="1" kern="0" dirty="0" smtClean="0">
                <a:solidFill>
                  <a:schemeClr val="tx1"/>
                </a:solidFill>
                <a:latin typeface="Arial" charset="0"/>
                <a:ea typeface="MS PGothic"/>
              </a:rPr>
              <a:t>MS</a:t>
            </a:r>
            <a:br>
              <a:rPr lang="en-US" sz="1200" b="1" kern="0" dirty="0" smtClean="0">
                <a:solidFill>
                  <a:schemeClr val="tx1"/>
                </a:solidFill>
                <a:latin typeface="Arial" charset="0"/>
                <a:ea typeface="MS PGothic"/>
              </a:rPr>
            </a:br>
            <a:r>
              <a:rPr lang="en-US" sz="1200" b="1" kern="0" dirty="0" smtClean="0">
                <a:solidFill>
                  <a:schemeClr val="tx1"/>
                </a:solidFill>
                <a:latin typeface="Arial" charset="0"/>
                <a:ea typeface="MS PGothic"/>
              </a:rPr>
              <a:t>Exchange</a:t>
            </a:r>
            <a:endParaRPr lang="en-US" sz="1200" kern="0" dirty="0">
              <a:solidFill>
                <a:schemeClr val="tx1"/>
              </a:solidFill>
              <a:latin typeface="Arial" charset="0"/>
              <a:ea typeface="MS PGothic"/>
            </a:endParaRPr>
          </a:p>
        </p:txBody>
      </p:sp>
      <p:sp>
        <p:nvSpPr>
          <p:cNvPr id="74" name="Text Box 20"/>
          <p:cNvSpPr txBox="1">
            <a:spLocks noChangeArrowheads="1"/>
          </p:cNvSpPr>
          <p:nvPr/>
        </p:nvSpPr>
        <p:spPr bwMode="auto">
          <a:xfrm>
            <a:off x="3355609" y="4004367"/>
            <a:ext cx="725267" cy="310351"/>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1200" b="1" kern="0" dirty="0">
                <a:solidFill>
                  <a:schemeClr val="tx1"/>
                </a:solidFill>
                <a:latin typeface="Arial" charset="0"/>
                <a:ea typeface="MS PGothic"/>
              </a:rPr>
              <a:t>MS SQL</a:t>
            </a:r>
            <a:endParaRPr lang="en-US" sz="1200" kern="0" dirty="0">
              <a:solidFill>
                <a:schemeClr val="tx1"/>
              </a:solidFill>
              <a:latin typeface="Arial" charset="0"/>
              <a:ea typeface="MS PGothic"/>
            </a:endParaRPr>
          </a:p>
        </p:txBody>
      </p:sp>
      <p:sp>
        <p:nvSpPr>
          <p:cNvPr id="75" name="Text Box 21"/>
          <p:cNvSpPr txBox="1">
            <a:spLocks noChangeArrowheads="1"/>
          </p:cNvSpPr>
          <p:nvPr/>
        </p:nvSpPr>
        <p:spPr bwMode="auto">
          <a:xfrm>
            <a:off x="2184346" y="4004367"/>
            <a:ext cx="1187937" cy="310351"/>
          </a:xfrm>
          <a:prstGeom prst="rect">
            <a:avLst/>
          </a:prstGeom>
          <a:noFill/>
          <a:ln w="9525">
            <a:noFill/>
            <a:miter lim="800000"/>
            <a:headEnd/>
            <a:tailEnd/>
          </a:ln>
        </p:spPr>
        <p:txBody>
          <a:bodyPr>
            <a:spAutoFit/>
          </a:bodyPr>
          <a:lstStyle/>
          <a:p>
            <a:pPr algn="ctr" fontAlgn="auto">
              <a:spcBef>
                <a:spcPts val="0"/>
              </a:spcBef>
              <a:spcAft>
                <a:spcPts val="0"/>
              </a:spcAft>
              <a:defRPr/>
            </a:pPr>
            <a:r>
              <a:rPr lang="en-US" sz="1200" b="1" kern="0" dirty="0">
                <a:solidFill>
                  <a:schemeClr val="tx1"/>
                </a:solidFill>
                <a:latin typeface="Arial" charset="0"/>
                <a:ea typeface="MS PGothic"/>
              </a:rPr>
              <a:t>MS SharePoint</a:t>
            </a:r>
            <a:endParaRPr lang="en-US" sz="1200" kern="0" dirty="0">
              <a:solidFill>
                <a:schemeClr val="tx1"/>
              </a:solidFill>
              <a:latin typeface="Arial" charset="0"/>
              <a:ea typeface="MS PGothic"/>
            </a:endParaRPr>
          </a:p>
        </p:txBody>
      </p:sp>
      <p:sp>
        <p:nvSpPr>
          <p:cNvPr id="76" name="Text Box 22"/>
          <p:cNvSpPr txBox="1">
            <a:spLocks noChangeArrowheads="1"/>
          </p:cNvSpPr>
          <p:nvPr/>
        </p:nvSpPr>
        <p:spPr bwMode="auto">
          <a:xfrm>
            <a:off x="4102642" y="4004367"/>
            <a:ext cx="1334780" cy="310351"/>
          </a:xfrm>
          <a:prstGeom prst="rect">
            <a:avLst/>
          </a:prstGeom>
          <a:noFill/>
          <a:ln w="9525">
            <a:noFill/>
            <a:miter lim="800000"/>
            <a:headEnd/>
            <a:tailEnd/>
          </a:ln>
        </p:spPr>
        <p:txBody>
          <a:bodyPr>
            <a:spAutoFit/>
          </a:bodyPr>
          <a:lstStyle/>
          <a:p>
            <a:pPr algn="ctr" fontAlgn="auto">
              <a:spcBef>
                <a:spcPts val="0"/>
              </a:spcBef>
              <a:spcAft>
                <a:spcPts val="0"/>
              </a:spcAft>
              <a:defRPr/>
            </a:pPr>
            <a:r>
              <a:rPr lang="en-US" sz="1200" b="1" kern="0" dirty="0">
                <a:solidFill>
                  <a:schemeClr val="tx1"/>
                </a:solidFill>
                <a:latin typeface="Arial" charset="0"/>
                <a:ea typeface="MS PGothic"/>
              </a:rPr>
              <a:t>Oracle</a:t>
            </a:r>
          </a:p>
          <a:p>
            <a:pPr algn="ctr" fontAlgn="auto">
              <a:spcBef>
                <a:spcPts val="0"/>
              </a:spcBef>
              <a:spcAft>
                <a:spcPts val="0"/>
              </a:spcAft>
              <a:defRPr/>
            </a:pPr>
            <a:r>
              <a:rPr lang="en-US" sz="1200" b="1" kern="0" dirty="0">
                <a:solidFill>
                  <a:schemeClr val="tx1"/>
                </a:solidFill>
                <a:latin typeface="Arial" charset="0"/>
                <a:ea typeface="MS PGothic"/>
              </a:rPr>
              <a:t>Middleware</a:t>
            </a:r>
            <a:endParaRPr lang="en-US" sz="1200" kern="0" dirty="0">
              <a:solidFill>
                <a:schemeClr val="tx1"/>
              </a:solidFill>
              <a:latin typeface="Arial" charset="0"/>
              <a:ea typeface="MS PGothic"/>
            </a:endParaRPr>
          </a:p>
        </p:txBody>
      </p:sp>
      <p:sp>
        <p:nvSpPr>
          <p:cNvPr id="77" name="Text Box 23"/>
          <p:cNvSpPr txBox="1">
            <a:spLocks noChangeArrowheads="1"/>
          </p:cNvSpPr>
          <p:nvPr/>
        </p:nvSpPr>
        <p:spPr bwMode="auto">
          <a:xfrm>
            <a:off x="5149787" y="4004367"/>
            <a:ext cx="1334780" cy="310351"/>
          </a:xfrm>
          <a:prstGeom prst="rect">
            <a:avLst/>
          </a:prstGeom>
          <a:noFill/>
          <a:ln w="9525">
            <a:noFill/>
            <a:miter lim="800000"/>
            <a:headEnd/>
            <a:tailEnd/>
          </a:ln>
        </p:spPr>
        <p:txBody>
          <a:bodyPr>
            <a:spAutoFit/>
          </a:bodyPr>
          <a:lstStyle/>
          <a:p>
            <a:pPr algn="ctr" fontAlgn="auto">
              <a:spcBef>
                <a:spcPts val="0"/>
              </a:spcBef>
              <a:spcAft>
                <a:spcPts val="0"/>
              </a:spcAft>
              <a:defRPr/>
            </a:pPr>
            <a:r>
              <a:rPr lang="en-US" sz="1200" b="1" kern="0" dirty="0">
                <a:solidFill>
                  <a:schemeClr val="tx1"/>
                </a:solidFill>
                <a:latin typeface="Arial" charset="0"/>
                <a:ea typeface="MS PGothic"/>
              </a:rPr>
              <a:t>Oracle</a:t>
            </a:r>
          </a:p>
          <a:p>
            <a:pPr algn="ctr" fontAlgn="auto">
              <a:spcBef>
                <a:spcPts val="0"/>
              </a:spcBef>
              <a:spcAft>
                <a:spcPts val="0"/>
              </a:spcAft>
              <a:defRPr/>
            </a:pPr>
            <a:r>
              <a:rPr lang="en-US" sz="1200" b="1" kern="0" dirty="0" smtClean="0">
                <a:solidFill>
                  <a:schemeClr val="tx1"/>
                </a:solidFill>
                <a:latin typeface="Arial" charset="0"/>
                <a:ea typeface="MS PGothic"/>
              </a:rPr>
              <a:t>DB</a:t>
            </a:r>
            <a:endParaRPr lang="en-US" sz="1200" kern="0" dirty="0">
              <a:solidFill>
                <a:schemeClr val="tx1"/>
              </a:solidFill>
              <a:latin typeface="Arial" charset="0"/>
              <a:ea typeface="MS PGothic"/>
            </a:endParaRPr>
          </a:p>
        </p:txBody>
      </p:sp>
      <p:sp>
        <p:nvSpPr>
          <p:cNvPr id="78" name="Text Box 29"/>
          <p:cNvSpPr txBox="1">
            <a:spLocks noChangeArrowheads="1"/>
          </p:cNvSpPr>
          <p:nvPr/>
        </p:nvSpPr>
        <p:spPr bwMode="auto">
          <a:xfrm>
            <a:off x="6619312" y="4066437"/>
            <a:ext cx="785359" cy="186210"/>
          </a:xfrm>
          <a:prstGeom prst="rect">
            <a:avLst/>
          </a:prstGeom>
          <a:noFill/>
          <a:ln w="9525">
            <a:noFill/>
            <a:miter lim="800000"/>
            <a:headEnd/>
            <a:tailEnd/>
          </a:ln>
        </p:spPr>
        <p:txBody>
          <a:bodyPr>
            <a:spAutoFit/>
          </a:bodyPr>
          <a:lstStyle/>
          <a:p>
            <a:pPr algn="ctr" fontAlgn="auto">
              <a:spcBef>
                <a:spcPts val="0"/>
              </a:spcBef>
              <a:spcAft>
                <a:spcPts val="0"/>
              </a:spcAft>
              <a:defRPr/>
            </a:pPr>
            <a:r>
              <a:rPr lang="en-US" sz="1200" b="1" kern="0" dirty="0">
                <a:solidFill>
                  <a:schemeClr val="tx1"/>
                </a:solidFill>
                <a:latin typeface="Arial" charset="0"/>
                <a:ea typeface="MS PGothic"/>
              </a:rPr>
              <a:t>SAP</a:t>
            </a:r>
            <a:endParaRPr lang="en-US" sz="1200" kern="0" dirty="0">
              <a:solidFill>
                <a:schemeClr val="tx1"/>
              </a:solidFill>
              <a:latin typeface="Arial" charset="0"/>
              <a:ea typeface="MS PGothic"/>
            </a:endParaRPr>
          </a:p>
        </p:txBody>
      </p:sp>
      <p:sp>
        <p:nvSpPr>
          <p:cNvPr id="79" name="Text Box 5"/>
          <p:cNvSpPr txBox="1">
            <a:spLocks noChangeArrowheads="1"/>
          </p:cNvSpPr>
          <p:nvPr/>
        </p:nvSpPr>
        <p:spPr bwMode="auto">
          <a:xfrm>
            <a:off x="599281" y="4524581"/>
            <a:ext cx="8136328" cy="270437"/>
          </a:xfrm>
          <a:prstGeom prst="rect">
            <a:avLst/>
          </a:prstGeom>
          <a:noFill/>
          <a:ln w="9525">
            <a:noFill/>
            <a:round/>
            <a:headEnd/>
            <a:tailEnd/>
          </a:ln>
          <a:effectLst/>
        </p:spPr>
        <p:txBody>
          <a:bodyPr wrap="square" lIns="90000" tIns="46800" rIns="90000" bIns="46800">
            <a:spAutoFit/>
          </a:bodyPr>
          <a:lstStyle/>
          <a:p>
            <a:pPr algn="l">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dirty="0">
                <a:solidFill>
                  <a:schemeClr val="tx2"/>
                </a:solidFill>
                <a:latin typeface="Arial" charset="0"/>
                <a:ea typeface="MS PGothic" charset="0"/>
              </a:rPr>
              <a:t>Source:  VMware customer survey, </a:t>
            </a:r>
            <a:r>
              <a:rPr lang="en-US" sz="1000" dirty="0" smtClean="0">
                <a:solidFill>
                  <a:schemeClr val="tx2"/>
                </a:solidFill>
                <a:latin typeface="Arial" charset="0"/>
                <a:ea typeface="MS PGothic" charset="0"/>
              </a:rPr>
              <a:t> Jan 2010 and April 2011 interim results,</a:t>
            </a:r>
            <a:r>
              <a:rPr lang="en-US" sz="1000" dirty="0">
                <a:solidFill>
                  <a:schemeClr val="tx2"/>
                </a:solidFill>
                <a:ea typeface="MS PGothic" charset="0"/>
              </a:rPr>
              <a:t/>
            </a:r>
            <a:br>
              <a:rPr lang="en-US" sz="1000" dirty="0">
                <a:solidFill>
                  <a:schemeClr val="tx2"/>
                </a:solidFill>
                <a:ea typeface="MS PGothic" charset="0"/>
              </a:rPr>
            </a:br>
            <a:r>
              <a:rPr lang="en-US" sz="1000" dirty="0" smtClean="0">
                <a:solidFill>
                  <a:schemeClr val="tx2"/>
                </a:solidFill>
                <a:latin typeface="Arial" charset="0"/>
                <a:ea typeface="MS PGothic" charset="0"/>
              </a:rPr>
              <a:t>Data</a:t>
            </a:r>
            <a:r>
              <a:rPr lang="en-US" sz="1000" dirty="0">
                <a:solidFill>
                  <a:schemeClr val="tx2"/>
                </a:solidFill>
                <a:latin typeface="Arial" charset="0"/>
                <a:ea typeface="MS PGothic" charset="0"/>
              </a:rPr>
              <a:t>:</a:t>
            </a:r>
            <a:r>
              <a:rPr lang="en-US" sz="1000" dirty="0">
                <a:solidFill>
                  <a:schemeClr val="tx2"/>
                </a:solidFill>
                <a:latin typeface="Arial" charset="0"/>
                <a:ea typeface="+mn-ea"/>
              </a:rPr>
              <a:t> Total number of instances of that workload deployed in your organization and the percentage of those instances that are virtualized </a:t>
            </a:r>
            <a:endParaRPr lang="en-US" sz="1000" dirty="0">
              <a:solidFill>
                <a:schemeClr val="tx2"/>
              </a:solidFill>
              <a:latin typeface="Arial" charset="0"/>
              <a:ea typeface="MS PGothic" charset="0"/>
            </a:endParaRPr>
          </a:p>
        </p:txBody>
      </p:sp>
      <p:sp>
        <p:nvSpPr>
          <p:cNvPr id="80" name="TextBox 79"/>
          <p:cNvSpPr txBox="1"/>
          <p:nvPr/>
        </p:nvSpPr>
        <p:spPr>
          <a:xfrm>
            <a:off x="7527375" y="2329165"/>
            <a:ext cx="1125414" cy="268971"/>
          </a:xfrm>
          <a:prstGeom prst="rect">
            <a:avLst/>
          </a:prstGeom>
          <a:noFill/>
        </p:spPr>
        <p:txBody>
          <a:bodyPr wrap="square" rtlCol="0">
            <a:spAutoFit/>
          </a:bodyPr>
          <a:lstStyle/>
          <a:p>
            <a:pPr algn="l"/>
            <a:r>
              <a:rPr lang="en-US" sz="2000" b="1" dirty="0" smtClean="0">
                <a:solidFill>
                  <a:schemeClr val="accent1"/>
                </a:solidFill>
                <a:latin typeface="+mn-lt"/>
                <a:ea typeface="+mn-ea"/>
              </a:rPr>
              <a:t>2010</a:t>
            </a:r>
          </a:p>
        </p:txBody>
      </p:sp>
      <p:grpSp>
        <p:nvGrpSpPr>
          <p:cNvPr id="81" name="Group 5"/>
          <p:cNvGrpSpPr/>
          <p:nvPr/>
        </p:nvGrpSpPr>
        <p:grpSpPr>
          <a:xfrm>
            <a:off x="1225021" y="1546103"/>
            <a:ext cx="7336812" cy="1801934"/>
            <a:chOff x="1269843" y="1503948"/>
            <a:chExt cx="7059275" cy="2680486"/>
          </a:xfrm>
        </p:grpSpPr>
        <p:sp>
          <p:nvSpPr>
            <p:cNvPr id="82" name="Rectangle 7"/>
            <p:cNvSpPr>
              <a:spLocks noChangeArrowheads="1"/>
            </p:cNvSpPr>
            <p:nvPr/>
          </p:nvSpPr>
          <p:spPr bwMode="auto">
            <a:xfrm>
              <a:off x="1418848" y="2875548"/>
              <a:ext cx="604838" cy="359563"/>
            </a:xfrm>
            <a:prstGeom prst="rect">
              <a:avLst/>
            </a:prstGeom>
            <a:solidFill>
              <a:schemeClr val="accent3"/>
            </a:solidFill>
            <a:ln>
              <a:headEnd/>
              <a:tailEn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endParaRPr lang="en-US" sz="1800" kern="0">
                <a:solidFill>
                  <a:schemeClr val="bg1"/>
                </a:solidFill>
              </a:endParaRPr>
            </a:p>
          </p:txBody>
        </p:sp>
        <p:sp>
          <p:nvSpPr>
            <p:cNvPr id="83" name="Rectangle 8"/>
            <p:cNvSpPr>
              <a:spLocks noChangeArrowheads="1"/>
            </p:cNvSpPr>
            <p:nvPr/>
          </p:nvSpPr>
          <p:spPr bwMode="auto">
            <a:xfrm>
              <a:off x="3400593" y="2334127"/>
              <a:ext cx="604838" cy="400406"/>
            </a:xfrm>
            <a:prstGeom prst="rect">
              <a:avLst/>
            </a:prstGeom>
            <a:solidFill>
              <a:schemeClr val="accent3"/>
            </a:solidFill>
            <a:ln>
              <a:headEnd/>
              <a:tailEn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endParaRPr lang="en-US" sz="1800" kern="0">
                <a:solidFill>
                  <a:schemeClr val="bg1"/>
                </a:solidFill>
              </a:endParaRPr>
            </a:p>
          </p:txBody>
        </p:sp>
        <p:sp>
          <p:nvSpPr>
            <p:cNvPr id="84" name="Rectangle 9"/>
            <p:cNvSpPr>
              <a:spLocks noChangeArrowheads="1"/>
            </p:cNvSpPr>
            <p:nvPr/>
          </p:nvSpPr>
          <p:spPr bwMode="auto">
            <a:xfrm>
              <a:off x="2409448" y="1503948"/>
              <a:ext cx="604838" cy="645542"/>
            </a:xfrm>
            <a:prstGeom prst="rect">
              <a:avLst/>
            </a:prstGeom>
            <a:solidFill>
              <a:schemeClr val="accent3"/>
            </a:solidFill>
            <a:ln>
              <a:headEnd/>
              <a:tailEn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endParaRPr lang="en-US" sz="1800" kern="0">
                <a:solidFill>
                  <a:schemeClr val="bg1"/>
                </a:solidFill>
              </a:endParaRPr>
            </a:p>
          </p:txBody>
        </p:sp>
        <p:sp>
          <p:nvSpPr>
            <p:cNvPr id="85" name="Rectangle 10"/>
            <p:cNvSpPr>
              <a:spLocks noChangeArrowheads="1"/>
            </p:cNvSpPr>
            <p:nvPr/>
          </p:nvSpPr>
          <p:spPr bwMode="auto">
            <a:xfrm>
              <a:off x="4391193" y="3320714"/>
              <a:ext cx="604838" cy="544915"/>
            </a:xfrm>
            <a:prstGeom prst="rect">
              <a:avLst/>
            </a:prstGeom>
            <a:solidFill>
              <a:schemeClr val="accent3"/>
            </a:solidFill>
            <a:ln>
              <a:headEnd/>
              <a:tailEn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endParaRPr lang="en-US" sz="1800" kern="0">
                <a:solidFill>
                  <a:schemeClr val="bg1"/>
                </a:solidFill>
              </a:endParaRPr>
            </a:p>
          </p:txBody>
        </p:sp>
        <p:sp>
          <p:nvSpPr>
            <p:cNvPr id="86" name="Rectangle 11"/>
            <p:cNvSpPr>
              <a:spLocks noChangeArrowheads="1"/>
            </p:cNvSpPr>
            <p:nvPr/>
          </p:nvSpPr>
          <p:spPr bwMode="auto">
            <a:xfrm>
              <a:off x="5423038" y="3553911"/>
              <a:ext cx="604838" cy="316037"/>
            </a:xfrm>
            <a:prstGeom prst="rect">
              <a:avLst/>
            </a:prstGeom>
            <a:solidFill>
              <a:schemeClr val="accent3"/>
            </a:solidFill>
            <a:ln>
              <a:headEnd/>
              <a:tailEn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endParaRPr lang="en-US" sz="1800" kern="0">
                <a:solidFill>
                  <a:schemeClr val="bg1"/>
                </a:solidFill>
              </a:endParaRPr>
            </a:p>
          </p:txBody>
        </p:sp>
        <p:sp>
          <p:nvSpPr>
            <p:cNvPr id="87" name="Rectangle 30"/>
            <p:cNvSpPr>
              <a:spLocks noChangeArrowheads="1"/>
            </p:cNvSpPr>
            <p:nvPr/>
          </p:nvSpPr>
          <p:spPr bwMode="auto">
            <a:xfrm>
              <a:off x="6465208" y="3539745"/>
              <a:ext cx="604017" cy="644689"/>
            </a:xfrm>
            <a:prstGeom prst="rect">
              <a:avLst/>
            </a:prstGeom>
            <a:solidFill>
              <a:schemeClr val="accent3"/>
            </a:solidFill>
            <a:ln>
              <a:headEnd/>
              <a:tailEnd/>
            </a:ln>
            <a:effectLst/>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endParaRPr lang="en-US" sz="1800" kern="0">
                <a:solidFill>
                  <a:schemeClr val="bg1"/>
                </a:solidFill>
              </a:endParaRPr>
            </a:p>
          </p:txBody>
        </p:sp>
        <p:sp>
          <p:nvSpPr>
            <p:cNvPr id="88" name="TextBox 87"/>
            <p:cNvSpPr txBox="1"/>
            <p:nvPr/>
          </p:nvSpPr>
          <p:spPr>
            <a:xfrm>
              <a:off x="7342527" y="1960911"/>
              <a:ext cx="986591" cy="400110"/>
            </a:xfrm>
            <a:prstGeom prst="rect">
              <a:avLst/>
            </a:prstGeom>
            <a:solidFill>
              <a:schemeClr val="bg1"/>
            </a:solidFill>
          </p:spPr>
          <p:txBody>
            <a:bodyPr wrap="square" rtlCol="0">
              <a:spAutoFit/>
            </a:bodyPr>
            <a:lstStyle/>
            <a:p>
              <a:pPr algn="l"/>
              <a:r>
                <a:rPr lang="en-US" sz="2000" b="1" dirty="0" smtClean="0">
                  <a:solidFill>
                    <a:schemeClr val="accent3"/>
                  </a:solidFill>
                  <a:latin typeface="+mn-lt"/>
                  <a:ea typeface="+mn-ea"/>
                </a:rPr>
                <a:t>2011</a:t>
              </a:r>
            </a:p>
          </p:txBody>
        </p:sp>
        <p:sp>
          <p:nvSpPr>
            <p:cNvPr id="89" name="Text Box 13"/>
            <p:cNvSpPr txBox="1">
              <a:spLocks noChangeArrowheads="1"/>
            </p:cNvSpPr>
            <p:nvPr/>
          </p:nvSpPr>
          <p:spPr bwMode="auto">
            <a:xfrm>
              <a:off x="1269843" y="2837550"/>
              <a:ext cx="906463" cy="595915"/>
            </a:xfrm>
            <a:prstGeom prst="rect">
              <a:avLst/>
            </a:prstGeom>
            <a:noFill/>
            <a:ln w="9525">
              <a:noFill/>
              <a:miter lim="800000"/>
              <a:headEnd/>
              <a:tailEnd/>
            </a:ln>
            <a:scene3d>
              <a:camera prst="orthographicFront"/>
              <a:lightRig rig="threePt" dir="t"/>
            </a:scene3d>
            <a:sp3d>
              <a:bevelT w="38100"/>
            </a:sp3d>
          </p:spPr>
          <p:txBody>
            <a:bodyPr>
              <a:spAutoFit/>
            </a:bodyPr>
            <a:lstStyle/>
            <a:p>
              <a:pPr algn="ctr" fontAlgn="auto">
                <a:spcBef>
                  <a:spcPts val="0"/>
                </a:spcBef>
                <a:spcAft>
                  <a:spcPts val="0"/>
                </a:spcAft>
                <a:defRPr/>
              </a:pPr>
              <a:r>
                <a:rPr lang="en-US" sz="1500" b="1" kern="0" dirty="0">
                  <a:solidFill>
                    <a:schemeClr val="bg1"/>
                  </a:solidFill>
                  <a:latin typeface="Arial" charset="0"/>
                  <a:ea typeface="MS PGothic"/>
                </a:rPr>
                <a:t>42%</a:t>
              </a:r>
              <a:endParaRPr lang="en-US" sz="1500" kern="0" dirty="0">
                <a:solidFill>
                  <a:schemeClr val="bg1"/>
                </a:solidFill>
                <a:latin typeface="Arial" charset="0"/>
                <a:ea typeface="MS PGothic"/>
              </a:endParaRPr>
            </a:p>
          </p:txBody>
        </p:sp>
        <p:sp>
          <p:nvSpPr>
            <p:cNvPr id="90" name="Text Box 14"/>
            <p:cNvSpPr txBox="1">
              <a:spLocks noChangeArrowheads="1"/>
            </p:cNvSpPr>
            <p:nvPr/>
          </p:nvSpPr>
          <p:spPr bwMode="auto">
            <a:xfrm>
              <a:off x="3256104" y="2279623"/>
              <a:ext cx="906463" cy="595915"/>
            </a:xfrm>
            <a:prstGeom prst="rect">
              <a:avLst/>
            </a:prstGeom>
            <a:noFill/>
            <a:ln w="9525">
              <a:noFill/>
              <a:miter lim="800000"/>
              <a:headEnd/>
              <a:tailEnd/>
            </a:ln>
            <a:scene3d>
              <a:camera prst="orthographicFront"/>
              <a:lightRig rig="threePt" dir="t"/>
            </a:scene3d>
            <a:sp3d>
              <a:bevelT w="38100"/>
            </a:sp3d>
          </p:spPr>
          <p:txBody>
            <a:bodyPr>
              <a:spAutoFit/>
            </a:bodyPr>
            <a:lstStyle/>
            <a:p>
              <a:pPr algn="ctr" fontAlgn="auto">
                <a:spcBef>
                  <a:spcPts val="0"/>
                </a:spcBef>
                <a:spcAft>
                  <a:spcPts val="0"/>
                </a:spcAft>
                <a:defRPr/>
              </a:pPr>
              <a:r>
                <a:rPr lang="en-US" sz="1500" b="1" kern="0" dirty="0">
                  <a:solidFill>
                    <a:schemeClr val="bg1"/>
                  </a:solidFill>
                  <a:latin typeface="Arial" charset="0"/>
                  <a:ea typeface="MS PGothic"/>
                </a:rPr>
                <a:t>47%</a:t>
              </a:r>
              <a:endParaRPr lang="en-US" sz="1500" kern="0" dirty="0">
                <a:solidFill>
                  <a:schemeClr val="bg1"/>
                </a:solidFill>
                <a:latin typeface="Arial" charset="0"/>
                <a:ea typeface="MS PGothic"/>
              </a:endParaRPr>
            </a:p>
          </p:txBody>
        </p:sp>
        <p:sp>
          <p:nvSpPr>
            <p:cNvPr id="91" name="Text Box 15"/>
            <p:cNvSpPr txBox="1">
              <a:spLocks noChangeArrowheads="1"/>
            </p:cNvSpPr>
            <p:nvPr/>
          </p:nvSpPr>
          <p:spPr bwMode="auto">
            <a:xfrm>
              <a:off x="2274374" y="1558507"/>
              <a:ext cx="906462" cy="595915"/>
            </a:xfrm>
            <a:prstGeom prst="rect">
              <a:avLst/>
            </a:prstGeom>
            <a:noFill/>
            <a:ln w="9525">
              <a:noFill/>
              <a:miter lim="800000"/>
              <a:headEnd/>
              <a:tailEnd/>
            </a:ln>
            <a:scene3d>
              <a:camera prst="orthographicFront"/>
              <a:lightRig rig="threePt" dir="t"/>
            </a:scene3d>
            <a:sp3d>
              <a:bevelT w="38100"/>
            </a:sp3d>
          </p:spPr>
          <p:txBody>
            <a:bodyPr>
              <a:spAutoFit/>
            </a:bodyPr>
            <a:lstStyle/>
            <a:p>
              <a:pPr algn="ctr" fontAlgn="auto">
                <a:spcBef>
                  <a:spcPts val="0"/>
                </a:spcBef>
                <a:spcAft>
                  <a:spcPts val="0"/>
                </a:spcAft>
                <a:defRPr/>
              </a:pPr>
              <a:r>
                <a:rPr lang="en-US" sz="1500" b="1" kern="0" dirty="0">
                  <a:solidFill>
                    <a:schemeClr val="bg1"/>
                  </a:solidFill>
                  <a:latin typeface="Arial" charset="0"/>
                  <a:ea typeface="MS PGothic"/>
                </a:rPr>
                <a:t>67%</a:t>
              </a:r>
              <a:endParaRPr lang="en-US" sz="1500" kern="0" dirty="0">
                <a:solidFill>
                  <a:schemeClr val="bg1"/>
                </a:solidFill>
                <a:latin typeface="Arial" charset="0"/>
                <a:ea typeface="MS PGothic"/>
              </a:endParaRPr>
            </a:p>
          </p:txBody>
        </p:sp>
        <p:sp>
          <p:nvSpPr>
            <p:cNvPr id="92" name="Text Box 16"/>
            <p:cNvSpPr txBox="1">
              <a:spLocks noChangeArrowheads="1"/>
            </p:cNvSpPr>
            <p:nvPr/>
          </p:nvSpPr>
          <p:spPr bwMode="auto">
            <a:xfrm>
              <a:off x="4264751" y="3343921"/>
              <a:ext cx="906463" cy="595915"/>
            </a:xfrm>
            <a:prstGeom prst="rect">
              <a:avLst/>
            </a:prstGeom>
            <a:noFill/>
            <a:ln w="9525">
              <a:noFill/>
              <a:miter lim="800000"/>
              <a:headEnd/>
              <a:tailEnd/>
            </a:ln>
            <a:scene3d>
              <a:camera prst="orthographicFront"/>
              <a:lightRig rig="threePt" dir="t"/>
            </a:scene3d>
            <a:sp3d>
              <a:bevelT w="38100"/>
            </a:sp3d>
          </p:spPr>
          <p:txBody>
            <a:bodyPr>
              <a:spAutoFit/>
            </a:bodyPr>
            <a:lstStyle/>
            <a:p>
              <a:pPr algn="ctr" fontAlgn="auto">
                <a:spcBef>
                  <a:spcPts val="0"/>
                </a:spcBef>
                <a:spcAft>
                  <a:spcPts val="0"/>
                </a:spcAft>
                <a:defRPr/>
              </a:pPr>
              <a:r>
                <a:rPr lang="en-US" sz="1500" b="1" kern="0" dirty="0">
                  <a:solidFill>
                    <a:schemeClr val="bg1"/>
                  </a:solidFill>
                  <a:latin typeface="Arial" charset="0"/>
                  <a:ea typeface="MS PGothic"/>
                </a:rPr>
                <a:t>34%</a:t>
              </a:r>
              <a:endParaRPr lang="en-US" sz="1500" kern="0" dirty="0">
                <a:solidFill>
                  <a:schemeClr val="bg1"/>
                </a:solidFill>
                <a:latin typeface="Arial" charset="0"/>
                <a:ea typeface="MS PGothic"/>
              </a:endParaRPr>
            </a:p>
          </p:txBody>
        </p:sp>
        <p:sp>
          <p:nvSpPr>
            <p:cNvPr id="93" name="Text Box 17"/>
            <p:cNvSpPr txBox="1">
              <a:spLocks noChangeArrowheads="1"/>
            </p:cNvSpPr>
            <p:nvPr/>
          </p:nvSpPr>
          <p:spPr bwMode="auto">
            <a:xfrm>
              <a:off x="5293726" y="3476929"/>
              <a:ext cx="906463" cy="595915"/>
            </a:xfrm>
            <a:prstGeom prst="rect">
              <a:avLst/>
            </a:prstGeom>
            <a:noFill/>
            <a:ln w="9525">
              <a:noFill/>
              <a:miter lim="800000"/>
              <a:headEnd/>
              <a:tailEnd/>
            </a:ln>
            <a:scene3d>
              <a:camera prst="orthographicFront"/>
              <a:lightRig rig="threePt" dir="t"/>
            </a:scene3d>
            <a:sp3d>
              <a:bevelT w="38100"/>
            </a:sp3d>
          </p:spPr>
          <p:txBody>
            <a:bodyPr>
              <a:spAutoFit/>
            </a:bodyPr>
            <a:lstStyle/>
            <a:p>
              <a:pPr algn="ctr" fontAlgn="auto">
                <a:spcBef>
                  <a:spcPts val="0"/>
                </a:spcBef>
                <a:spcAft>
                  <a:spcPts val="0"/>
                </a:spcAft>
                <a:defRPr/>
              </a:pPr>
              <a:r>
                <a:rPr lang="en-US" sz="1500" b="1" kern="0" dirty="0">
                  <a:solidFill>
                    <a:schemeClr val="bg1"/>
                  </a:solidFill>
                  <a:latin typeface="Arial" charset="0"/>
                  <a:ea typeface="MS PGothic"/>
                </a:rPr>
                <a:t>28%</a:t>
              </a:r>
              <a:endParaRPr lang="en-US" sz="1500" kern="0" dirty="0">
                <a:solidFill>
                  <a:schemeClr val="bg1"/>
                </a:solidFill>
                <a:latin typeface="Arial" charset="0"/>
                <a:ea typeface="MS PGothic"/>
              </a:endParaRPr>
            </a:p>
          </p:txBody>
        </p:sp>
        <p:sp>
          <p:nvSpPr>
            <p:cNvPr id="94" name="Text Box 31"/>
            <p:cNvSpPr txBox="1">
              <a:spLocks noChangeArrowheads="1"/>
            </p:cNvSpPr>
            <p:nvPr/>
          </p:nvSpPr>
          <p:spPr bwMode="auto">
            <a:xfrm>
              <a:off x="6344211" y="3582251"/>
              <a:ext cx="906463" cy="480727"/>
            </a:xfrm>
            <a:prstGeom prst="rect">
              <a:avLst/>
            </a:prstGeom>
            <a:noFill/>
            <a:ln w="9525">
              <a:noFill/>
              <a:miter lim="800000"/>
              <a:headEnd/>
              <a:tailEnd/>
            </a:ln>
            <a:scene3d>
              <a:camera prst="orthographicFront"/>
              <a:lightRig rig="threePt" dir="t"/>
            </a:scene3d>
            <a:sp3d>
              <a:bevelT w="38100"/>
            </a:sp3d>
          </p:spPr>
          <p:txBody>
            <a:bodyPr wrap="square">
              <a:spAutoFit/>
            </a:bodyPr>
            <a:lstStyle/>
            <a:p>
              <a:pPr algn="ctr" fontAlgn="auto">
                <a:spcBef>
                  <a:spcPts val="0"/>
                </a:spcBef>
                <a:spcAft>
                  <a:spcPts val="0"/>
                </a:spcAft>
                <a:defRPr/>
              </a:pPr>
              <a:r>
                <a:rPr lang="en-US" sz="1500" b="1" kern="0" dirty="0">
                  <a:solidFill>
                    <a:schemeClr val="bg1"/>
                  </a:solidFill>
                  <a:latin typeface="Arial" charset="0"/>
                  <a:ea typeface="MS PGothic"/>
                </a:rPr>
                <a:t>28%</a:t>
              </a:r>
              <a:endParaRPr lang="en-US" sz="1500" kern="0" dirty="0">
                <a:solidFill>
                  <a:schemeClr val="bg1"/>
                </a:solidFill>
                <a:latin typeface="Arial" charset="0"/>
                <a:ea typeface="MS PGothic"/>
              </a:endParaRPr>
            </a:p>
          </p:txBody>
        </p:sp>
      </p:gr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a:xfrm>
            <a:off x="361950" y="142880"/>
            <a:ext cx="8382000" cy="333375"/>
          </a:xfrm>
        </p:spPr>
        <p:txBody>
          <a:bodyPr/>
          <a:lstStyle/>
          <a:p>
            <a:r>
              <a:rPr lang="en-US" dirty="0" smtClean="0"/>
              <a:t>Tradeoffs Of Traditional Business Continuity Solutions</a:t>
            </a:r>
          </a:p>
        </p:txBody>
      </p:sp>
      <p:grpSp>
        <p:nvGrpSpPr>
          <p:cNvPr id="81" name="Group 80"/>
          <p:cNvGrpSpPr/>
          <p:nvPr/>
        </p:nvGrpSpPr>
        <p:grpSpPr>
          <a:xfrm>
            <a:off x="1843088" y="1563438"/>
            <a:ext cx="1606306" cy="4494462"/>
            <a:chOff x="2513820" y="1563438"/>
            <a:chExt cx="1407078" cy="4494462"/>
          </a:xfrm>
        </p:grpSpPr>
        <p:sp>
          <p:nvSpPr>
            <p:cNvPr id="3" name="Rounded Rectangle 2"/>
            <p:cNvSpPr/>
            <p:nvPr/>
          </p:nvSpPr>
          <p:spPr bwMode="auto">
            <a:xfrm>
              <a:off x="2515939" y="1563438"/>
              <a:ext cx="1404959" cy="4494462"/>
            </a:xfrm>
            <a:prstGeom prst="roundRect">
              <a:avLst/>
            </a:prstGeom>
            <a:solidFill>
              <a:schemeClr val="bg1"/>
            </a:solidFill>
            <a:ln w="6350">
              <a:solidFill>
                <a:schemeClr val="tx2"/>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35" name="Round Same Side Corner Rectangle 34"/>
            <p:cNvSpPr/>
            <p:nvPr/>
          </p:nvSpPr>
          <p:spPr bwMode="auto">
            <a:xfrm>
              <a:off x="2513820" y="1563438"/>
              <a:ext cx="1404959" cy="858091"/>
            </a:xfrm>
            <a:prstGeom prst="round2SameRect">
              <a:avLst>
                <a:gd name="adj1" fmla="val 30542"/>
                <a:gd name="adj2" fmla="val 0"/>
              </a:avLst>
            </a:prstGeom>
            <a:solidFill>
              <a:schemeClr val="bg2"/>
            </a:solidFill>
            <a:ln w="6350">
              <a:solidFill>
                <a:schemeClr val="tx2"/>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grpSp>
      <p:grpSp>
        <p:nvGrpSpPr>
          <p:cNvPr id="82" name="Group 81"/>
          <p:cNvGrpSpPr/>
          <p:nvPr/>
        </p:nvGrpSpPr>
        <p:grpSpPr>
          <a:xfrm>
            <a:off x="3543292" y="1563438"/>
            <a:ext cx="1599717" cy="4494462"/>
            <a:chOff x="3978827" y="1563438"/>
            <a:chExt cx="1407078" cy="4494462"/>
          </a:xfrm>
        </p:grpSpPr>
        <p:sp>
          <p:nvSpPr>
            <p:cNvPr id="38" name="Rounded Rectangle 37"/>
            <p:cNvSpPr/>
            <p:nvPr/>
          </p:nvSpPr>
          <p:spPr bwMode="auto">
            <a:xfrm>
              <a:off x="3980946" y="1563438"/>
              <a:ext cx="1404959" cy="4494462"/>
            </a:xfrm>
            <a:prstGeom prst="roundRect">
              <a:avLst/>
            </a:prstGeom>
            <a:solidFill>
              <a:schemeClr val="bg1"/>
            </a:solidFill>
            <a:ln w="6350">
              <a:solidFill>
                <a:schemeClr val="tx2"/>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39" name="Round Same Side Corner Rectangle 38"/>
            <p:cNvSpPr/>
            <p:nvPr/>
          </p:nvSpPr>
          <p:spPr bwMode="auto">
            <a:xfrm>
              <a:off x="3978827" y="1563438"/>
              <a:ext cx="1404959" cy="858091"/>
            </a:xfrm>
            <a:prstGeom prst="round2SameRect">
              <a:avLst>
                <a:gd name="adj1" fmla="val 30542"/>
                <a:gd name="adj2" fmla="val 0"/>
              </a:avLst>
            </a:prstGeom>
            <a:solidFill>
              <a:schemeClr val="bg2"/>
            </a:solidFill>
            <a:ln w="6350">
              <a:solidFill>
                <a:schemeClr val="tx2"/>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grpSp>
      <p:grpSp>
        <p:nvGrpSpPr>
          <p:cNvPr id="83" name="Group 82"/>
          <p:cNvGrpSpPr/>
          <p:nvPr/>
        </p:nvGrpSpPr>
        <p:grpSpPr>
          <a:xfrm>
            <a:off x="5257800" y="1563438"/>
            <a:ext cx="1602920" cy="4494462"/>
            <a:chOff x="5453642" y="1563438"/>
            <a:chExt cx="1407078" cy="4494462"/>
          </a:xfrm>
        </p:grpSpPr>
        <p:sp>
          <p:nvSpPr>
            <p:cNvPr id="41" name="Rounded Rectangle 40"/>
            <p:cNvSpPr/>
            <p:nvPr/>
          </p:nvSpPr>
          <p:spPr bwMode="auto">
            <a:xfrm>
              <a:off x="5455761" y="1563438"/>
              <a:ext cx="1404959" cy="4494462"/>
            </a:xfrm>
            <a:prstGeom prst="roundRect">
              <a:avLst/>
            </a:prstGeom>
            <a:solidFill>
              <a:schemeClr val="bg1"/>
            </a:solidFill>
            <a:ln w="6350">
              <a:solidFill>
                <a:schemeClr val="tx2"/>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42" name="Round Same Side Corner Rectangle 41"/>
            <p:cNvSpPr/>
            <p:nvPr/>
          </p:nvSpPr>
          <p:spPr bwMode="auto">
            <a:xfrm>
              <a:off x="5453642" y="1563438"/>
              <a:ext cx="1404959" cy="858091"/>
            </a:xfrm>
            <a:prstGeom prst="round2SameRect">
              <a:avLst>
                <a:gd name="adj1" fmla="val 30542"/>
                <a:gd name="adj2" fmla="val 0"/>
              </a:avLst>
            </a:prstGeom>
            <a:solidFill>
              <a:schemeClr val="bg2"/>
            </a:solidFill>
            <a:ln w="6350">
              <a:solidFill>
                <a:schemeClr val="tx2"/>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grpSp>
      <p:grpSp>
        <p:nvGrpSpPr>
          <p:cNvPr id="84" name="Group 83"/>
          <p:cNvGrpSpPr/>
          <p:nvPr/>
        </p:nvGrpSpPr>
        <p:grpSpPr>
          <a:xfrm>
            <a:off x="6990088" y="1563438"/>
            <a:ext cx="1553839" cy="4494462"/>
            <a:chOff x="6918649" y="1563438"/>
            <a:chExt cx="1407078" cy="4494462"/>
          </a:xfrm>
        </p:grpSpPr>
        <p:sp>
          <p:nvSpPr>
            <p:cNvPr id="44" name="Rounded Rectangle 43"/>
            <p:cNvSpPr/>
            <p:nvPr/>
          </p:nvSpPr>
          <p:spPr bwMode="auto">
            <a:xfrm>
              <a:off x="6920768" y="1563438"/>
              <a:ext cx="1404959" cy="4494462"/>
            </a:xfrm>
            <a:prstGeom prst="roundRect">
              <a:avLst/>
            </a:prstGeom>
            <a:solidFill>
              <a:schemeClr val="bg1"/>
            </a:solidFill>
            <a:ln w="6350">
              <a:solidFill>
                <a:schemeClr val="tx2"/>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45" name="Round Same Side Corner Rectangle 44"/>
            <p:cNvSpPr/>
            <p:nvPr/>
          </p:nvSpPr>
          <p:spPr bwMode="auto">
            <a:xfrm>
              <a:off x="6918649" y="1563438"/>
              <a:ext cx="1404959" cy="858091"/>
            </a:xfrm>
            <a:prstGeom prst="round2SameRect">
              <a:avLst>
                <a:gd name="adj1" fmla="val 30542"/>
                <a:gd name="adj2" fmla="val 0"/>
              </a:avLst>
            </a:prstGeom>
            <a:solidFill>
              <a:schemeClr val="bg2"/>
            </a:solidFill>
            <a:ln w="6350">
              <a:solidFill>
                <a:schemeClr val="tx2"/>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gr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9188" y="1956470"/>
            <a:ext cx="1287883" cy="255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3521" y="1652338"/>
            <a:ext cx="1130511" cy="70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2598" y="1711584"/>
            <a:ext cx="1284474" cy="61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ectangle 4"/>
          <p:cNvSpPr>
            <a:spLocks noChangeArrowheads="1"/>
          </p:cNvSpPr>
          <p:nvPr/>
        </p:nvSpPr>
        <p:spPr bwMode="auto">
          <a:xfrm>
            <a:off x="7127129" y="1770576"/>
            <a:ext cx="1276756" cy="480777"/>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marL="0" lvl="1" algn="ctr">
              <a:spcAft>
                <a:spcPct val="20000"/>
              </a:spcAft>
              <a:buClr>
                <a:srgbClr val="89CBDF"/>
              </a:buClr>
              <a:buSzPct val="75000"/>
              <a:buFont typeface="Wingdings 3" pitchFamily="18" charset="2"/>
              <a:buNone/>
            </a:pPr>
            <a:r>
              <a:rPr lang="en-US" sz="1400" b="1" dirty="0">
                <a:solidFill>
                  <a:srgbClr val="333333"/>
                </a:solidFill>
              </a:rPr>
              <a:t>Middleware / Java</a:t>
            </a:r>
          </a:p>
        </p:txBody>
      </p:sp>
      <p:sp>
        <p:nvSpPr>
          <p:cNvPr id="60" name="Rounded Rectangle 59"/>
          <p:cNvSpPr/>
          <p:nvPr/>
        </p:nvSpPr>
        <p:spPr bwMode="auto">
          <a:xfrm>
            <a:off x="157147" y="3986213"/>
            <a:ext cx="8829685" cy="1814514"/>
          </a:xfrm>
          <a:prstGeom prst="roundRect">
            <a:avLst/>
          </a:prstGeom>
          <a:gradFill>
            <a:gsLst>
              <a:gs pos="0">
                <a:srgbClr val="E4E4E4"/>
              </a:gs>
              <a:gs pos="28000">
                <a:schemeClr val="bg2">
                  <a:lumMod val="20000"/>
                  <a:lumOff val="80000"/>
                </a:schemeClr>
              </a:gs>
              <a:gs pos="100000">
                <a:schemeClr val="bg1"/>
              </a:gs>
            </a:gsLst>
            <a:lin ang="16200000" scaled="1"/>
          </a:gradFill>
          <a:ln>
            <a:solidFill>
              <a:schemeClr val="tx2">
                <a:lumMod val="20000"/>
                <a:lumOff val="80000"/>
              </a:schemeClr>
            </a:solidFill>
            <a:headEnd/>
            <a:tailEnd/>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lIns="182880" tIns="274320" rIns="91440" bIns="0" rtlCol="0" anchor="t">
            <a:noAutofit/>
          </a:bodyPr>
          <a:lstStyle/>
          <a:p>
            <a:pPr marL="166688" marR="0" indent="-166688" defTabSz="914400" eaLnBrk="1" latinLnBrk="0" hangingPunct="1">
              <a:lnSpc>
                <a:spcPts val="2400"/>
              </a:lnSpc>
              <a:buClr>
                <a:schemeClr val="accent1">
                  <a:lumMod val="75000"/>
                </a:schemeClr>
              </a:buClr>
              <a:buSzTx/>
              <a:buFont typeface="Arial" pitchFamily="34" charset="0"/>
              <a:buChar char="•"/>
              <a:tabLst/>
            </a:pPr>
            <a:endParaRPr lang="en-US" sz="1400" b="1" dirty="0" err="1" smtClean="0">
              <a:solidFill>
                <a:schemeClr val="tx1"/>
              </a:solidFill>
              <a:latin typeface="+mn-lt"/>
              <a:ea typeface="+mn-ea"/>
              <a:cs typeface="+mn-cs"/>
            </a:endParaRPr>
          </a:p>
        </p:txBody>
      </p:sp>
      <p:sp>
        <p:nvSpPr>
          <p:cNvPr id="64" name="TextBox 63"/>
          <p:cNvSpPr txBox="1"/>
          <p:nvPr/>
        </p:nvSpPr>
        <p:spPr>
          <a:xfrm>
            <a:off x="1871708" y="2546411"/>
            <a:ext cx="1597297" cy="369332"/>
          </a:xfrm>
          <a:prstGeom prst="rect">
            <a:avLst/>
          </a:prstGeom>
          <a:noFill/>
        </p:spPr>
        <p:txBody>
          <a:bodyPr wrap="square">
            <a:spAutoFit/>
          </a:bodyPr>
          <a:lstStyle/>
          <a:p>
            <a:pPr marL="0" lvl="1" indent="-285750" algn="ctr" fontAlgn="b">
              <a:spcBef>
                <a:spcPts val="0"/>
              </a:spcBef>
              <a:spcAft>
                <a:spcPts val="100"/>
              </a:spcAft>
              <a:buClr>
                <a:schemeClr val="accent1">
                  <a:lumMod val="75000"/>
                </a:schemeClr>
              </a:buClr>
              <a:buSzPct val="100000"/>
              <a:defRPr/>
            </a:pPr>
            <a:r>
              <a:rPr lang="en-US" sz="1800" dirty="0" smtClean="0">
                <a:solidFill>
                  <a:schemeClr val="tx1"/>
                </a:solidFill>
                <a:latin typeface="Arial"/>
                <a:ea typeface="+mn-ea"/>
                <a:cs typeface="+mn-cs"/>
              </a:rPr>
              <a:t>Oracle RAC </a:t>
            </a:r>
            <a:endParaRPr lang="en-US" sz="1800" dirty="0">
              <a:solidFill>
                <a:schemeClr val="tx1"/>
              </a:solidFill>
              <a:latin typeface="Arial"/>
              <a:ea typeface="+mn-ea"/>
              <a:cs typeface="+mn-cs"/>
            </a:endParaRPr>
          </a:p>
        </p:txBody>
      </p:sp>
      <p:sp>
        <p:nvSpPr>
          <p:cNvPr id="65" name="TextBox 64"/>
          <p:cNvSpPr txBox="1"/>
          <p:nvPr/>
        </p:nvSpPr>
        <p:spPr>
          <a:xfrm>
            <a:off x="1871708" y="3062805"/>
            <a:ext cx="1597297" cy="646331"/>
          </a:xfrm>
          <a:prstGeom prst="rect">
            <a:avLst/>
          </a:prstGeom>
          <a:noFill/>
        </p:spPr>
        <p:txBody>
          <a:bodyPr wrap="square">
            <a:spAutoFit/>
          </a:bodyPr>
          <a:lstStyle/>
          <a:p>
            <a:pPr marL="0" lvl="1" indent="-285750" algn="ctr" fontAlgn="b">
              <a:spcBef>
                <a:spcPts val="0"/>
              </a:spcBef>
              <a:spcAft>
                <a:spcPts val="100"/>
              </a:spcAft>
              <a:buClr>
                <a:schemeClr val="accent1">
                  <a:lumMod val="75000"/>
                </a:schemeClr>
              </a:buClr>
              <a:buSzPct val="100000"/>
              <a:defRPr/>
            </a:pPr>
            <a:r>
              <a:rPr lang="en-US" sz="1800" dirty="0" smtClean="0">
                <a:solidFill>
                  <a:schemeClr val="tx1"/>
                </a:solidFill>
                <a:latin typeface="Arial"/>
                <a:ea typeface="+mn-ea"/>
                <a:cs typeface="+mn-cs"/>
              </a:rPr>
              <a:t>Oracle </a:t>
            </a:r>
            <a:r>
              <a:rPr lang="en-US" sz="1800" dirty="0" err="1" smtClean="0">
                <a:solidFill>
                  <a:schemeClr val="tx1"/>
                </a:solidFill>
                <a:latin typeface="Arial"/>
                <a:ea typeface="+mn-ea"/>
                <a:cs typeface="+mn-cs"/>
              </a:rPr>
              <a:t>DataGuard</a:t>
            </a:r>
            <a:endParaRPr lang="en-US" sz="1800" dirty="0">
              <a:solidFill>
                <a:schemeClr val="tx1"/>
              </a:solidFill>
              <a:latin typeface="Arial"/>
              <a:ea typeface="+mn-ea"/>
              <a:cs typeface="+mn-cs"/>
            </a:endParaRPr>
          </a:p>
        </p:txBody>
      </p:sp>
      <p:sp>
        <p:nvSpPr>
          <p:cNvPr id="66" name="TextBox 65"/>
          <p:cNvSpPr txBox="1"/>
          <p:nvPr/>
        </p:nvSpPr>
        <p:spPr>
          <a:xfrm>
            <a:off x="3538585" y="3337765"/>
            <a:ext cx="1597297" cy="369332"/>
          </a:xfrm>
          <a:prstGeom prst="rect">
            <a:avLst/>
          </a:prstGeom>
          <a:noFill/>
        </p:spPr>
        <p:txBody>
          <a:bodyPr wrap="square">
            <a:spAutoFit/>
          </a:bodyPr>
          <a:lstStyle/>
          <a:p>
            <a:pPr marL="0" lvl="1" indent="-285750" algn="ctr" fontAlgn="b">
              <a:spcBef>
                <a:spcPts val="0"/>
              </a:spcBef>
              <a:spcAft>
                <a:spcPts val="100"/>
              </a:spcAft>
              <a:buClr>
                <a:schemeClr val="accent1">
                  <a:lumMod val="75000"/>
                </a:schemeClr>
              </a:buClr>
              <a:buSzPct val="100000"/>
              <a:defRPr/>
            </a:pPr>
            <a:r>
              <a:rPr lang="en-US" sz="1800" dirty="0" smtClean="0">
                <a:solidFill>
                  <a:schemeClr val="tx1"/>
                </a:solidFill>
                <a:latin typeface="Arial"/>
                <a:ea typeface="+mn-ea"/>
                <a:cs typeface="+mn-cs"/>
              </a:rPr>
              <a:t>DB Mirroring</a:t>
            </a:r>
            <a:endParaRPr lang="en-US" sz="1800" dirty="0">
              <a:solidFill>
                <a:schemeClr val="tx1"/>
              </a:solidFill>
              <a:latin typeface="Arial"/>
              <a:ea typeface="+mn-ea"/>
              <a:cs typeface="+mn-cs"/>
            </a:endParaRPr>
          </a:p>
        </p:txBody>
      </p:sp>
      <p:sp>
        <p:nvSpPr>
          <p:cNvPr id="67" name="TextBox 66"/>
          <p:cNvSpPr txBox="1"/>
          <p:nvPr/>
        </p:nvSpPr>
        <p:spPr>
          <a:xfrm>
            <a:off x="3538585" y="2472295"/>
            <a:ext cx="1597297" cy="646331"/>
          </a:xfrm>
          <a:prstGeom prst="rect">
            <a:avLst/>
          </a:prstGeom>
          <a:noFill/>
        </p:spPr>
        <p:txBody>
          <a:bodyPr wrap="square">
            <a:spAutoFit/>
          </a:bodyPr>
          <a:lstStyle/>
          <a:p>
            <a:pPr marL="0" lvl="1" indent="-285750" algn="ctr" fontAlgn="b">
              <a:spcBef>
                <a:spcPts val="0"/>
              </a:spcBef>
              <a:spcAft>
                <a:spcPts val="100"/>
              </a:spcAft>
              <a:buClr>
                <a:schemeClr val="accent1">
                  <a:lumMod val="75000"/>
                </a:schemeClr>
              </a:buClr>
              <a:buSzPct val="100000"/>
              <a:defRPr/>
            </a:pPr>
            <a:r>
              <a:rPr lang="en-US" sz="1800" dirty="0" smtClean="0">
                <a:solidFill>
                  <a:schemeClr val="tx1"/>
                </a:solidFill>
                <a:latin typeface="Arial"/>
                <a:ea typeface="+mn-ea"/>
                <a:cs typeface="+mn-cs"/>
              </a:rPr>
              <a:t>MS Clustering</a:t>
            </a:r>
            <a:endParaRPr lang="en-US" sz="1800" dirty="0">
              <a:solidFill>
                <a:schemeClr val="tx1"/>
              </a:solidFill>
              <a:latin typeface="Arial"/>
              <a:ea typeface="+mn-ea"/>
              <a:cs typeface="+mn-cs"/>
            </a:endParaRPr>
          </a:p>
        </p:txBody>
      </p:sp>
      <p:sp>
        <p:nvSpPr>
          <p:cNvPr id="68" name="TextBox 67"/>
          <p:cNvSpPr txBox="1"/>
          <p:nvPr/>
        </p:nvSpPr>
        <p:spPr>
          <a:xfrm>
            <a:off x="5242204" y="2518107"/>
            <a:ext cx="1597297" cy="646331"/>
          </a:xfrm>
          <a:prstGeom prst="rect">
            <a:avLst/>
          </a:prstGeom>
          <a:noFill/>
        </p:spPr>
        <p:txBody>
          <a:bodyPr wrap="square">
            <a:spAutoFit/>
          </a:bodyPr>
          <a:lstStyle/>
          <a:p>
            <a:pPr marL="0" lvl="1" indent="-285750" algn="ctr" fontAlgn="b">
              <a:spcBef>
                <a:spcPts val="0"/>
              </a:spcBef>
              <a:spcAft>
                <a:spcPts val="100"/>
              </a:spcAft>
              <a:buClr>
                <a:schemeClr val="accent1">
                  <a:lumMod val="75000"/>
                </a:schemeClr>
              </a:buClr>
              <a:buSzPct val="100000"/>
              <a:defRPr/>
            </a:pPr>
            <a:r>
              <a:rPr lang="en-US" sz="1800" dirty="0" smtClean="0">
                <a:solidFill>
                  <a:schemeClr val="tx1"/>
                </a:solidFill>
                <a:latin typeface="Arial"/>
                <a:ea typeface="+mn-ea"/>
                <a:cs typeface="+mn-cs"/>
              </a:rPr>
              <a:t>DB Access Groups</a:t>
            </a:r>
            <a:endParaRPr lang="en-US" sz="1800" dirty="0">
              <a:solidFill>
                <a:schemeClr val="tx1"/>
              </a:solidFill>
              <a:latin typeface="Arial"/>
              <a:ea typeface="+mn-ea"/>
              <a:cs typeface="+mn-cs"/>
            </a:endParaRPr>
          </a:p>
        </p:txBody>
      </p:sp>
      <p:sp>
        <p:nvSpPr>
          <p:cNvPr id="69" name="TextBox 68"/>
          <p:cNvSpPr txBox="1"/>
          <p:nvPr/>
        </p:nvSpPr>
        <p:spPr>
          <a:xfrm>
            <a:off x="5224786" y="3334701"/>
            <a:ext cx="1597297" cy="369332"/>
          </a:xfrm>
          <a:prstGeom prst="rect">
            <a:avLst/>
          </a:prstGeom>
          <a:noFill/>
        </p:spPr>
        <p:txBody>
          <a:bodyPr wrap="square">
            <a:spAutoFit/>
          </a:bodyPr>
          <a:lstStyle/>
          <a:p>
            <a:pPr marL="0" lvl="1" indent="-285750" algn="ctr" fontAlgn="b">
              <a:spcBef>
                <a:spcPts val="0"/>
              </a:spcBef>
              <a:spcAft>
                <a:spcPts val="100"/>
              </a:spcAft>
              <a:buClr>
                <a:schemeClr val="accent1">
                  <a:lumMod val="75000"/>
                </a:schemeClr>
              </a:buClr>
              <a:buSzPct val="100000"/>
              <a:defRPr/>
            </a:pPr>
            <a:r>
              <a:rPr lang="en-US" sz="1800" dirty="0" smtClean="0">
                <a:solidFill>
                  <a:schemeClr val="tx1"/>
                </a:solidFill>
                <a:latin typeface="Arial"/>
                <a:ea typeface="+mn-ea"/>
                <a:cs typeface="+mn-cs"/>
              </a:rPr>
              <a:t>CCR / SCR</a:t>
            </a:r>
            <a:endParaRPr lang="en-US" sz="1800" dirty="0">
              <a:solidFill>
                <a:schemeClr val="tx1"/>
              </a:solidFill>
              <a:latin typeface="Arial"/>
              <a:ea typeface="+mn-ea"/>
              <a:cs typeface="+mn-cs"/>
            </a:endParaRPr>
          </a:p>
        </p:txBody>
      </p:sp>
      <p:sp>
        <p:nvSpPr>
          <p:cNvPr id="70" name="TextBox 69"/>
          <p:cNvSpPr txBox="1"/>
          <p:nvPr/>
        </p:nvSpPr>
        <p:spPr>
          <a:xfrm>
            <a:off x="6964782" y="2531171"/>
            <a:ext cx="1597297" cy="646331"/>
          </a:xfrm>
          <a:prstGeom prst="rect">
            <a:avLst/>
          </a:prstGeom>
          <a:noFill/>
        </p:spPr>
        <p:txBody>
          <a:bodyPr wrap="square">
            <a:spAutoFit/>
          </a:bodyPr>
          <a:lstStyle/>
          <a:p>
            <a:pPr marL="0" lvl="1" indent="-285750" algn="ctr" fontAlgn="b">
              <a:spcBef>
                <a:spcPts val="0"/>
              </a:spcBef>
              <a:spcAft>
                <a:spcPts val="100"/>
              </a:spcAft>
              <a:buClr>
                <a:schemeClr val="accent1">
                  <a:lumMod val="75000"/>
                </a:schemeClr>
              </a:buClr>
              <a:buSzPct val="100000"/>
              <a:defRPr/>
            </a:pPr>
            <a:r>
              <a:rPr lang="en-US" sz="1800" dirty="0" smtClean="0">
                <a:solidFill>
                  <a:schemeClr val="tx1"/>
                </a:solidFill>
                <a:latin typeface="Arial"/>
                <a:ea typeface="+mn-ea"/>
                <a:cs typeface="+mn-cs"/>
              </a:rPr>
              <a:t>App Server Cluster</a:t>
            </a:r>
            <a:endParaRPr lang="en-US" sz="1800" dirty="0">
              <a:solidFill>
                <a:schemeClr val="tx1"/>
              </a:solidFill>
              <a:latin typeface="Arial"/>
              <a:ea typeface="+mn-ea"/>
              <a:cs typeface="+mn-cs"/>
            </a:endParaRPr>
          </a:p>
        </p:txBody>
      </p:sp>
      <p:sp>
        <p:nvSpPr>
          <p:cNvPr id="71" name="TextBox 70"/>
          <p:cNvSpPr txBox="1"/>
          <p:nvPr/>
        </p:nvSpPr>
        <p:spPr>
          <a:xfrm>
            <a:off x="6979070" y="3120020"/>
            <a:ext cx="1597297" cy="646331"/>
          </a:xfrm>
          <a:prstGeom prst="rect">
            <a:avLst/>
          </a:prstGeom>
          <a:noFill/>
        </p:spPr>
        <p:txBody>
          <a:bodyPr wrap="square">
            <a:spAutoFit/>
          </a:bodyPr>
          <a:lstStyle/>
          <a:p>
            <a:pPr marL="0" lvl="1" indent="-285750" algn="ctr" fontAlgn="b">
              <a:spcBef>
                <a:spcPts val="0"/>
              </a:spcBef>
              <a:spcAft>
                <a:spcPts val="100"/>
              </a:spcAft>
              <a:buClr>
                <a:schemeClr val="accent1">
                  <a:lumMod val="75000"/>
                </a:schemeClr>
              </a:buClr>
              <a:buSzPct val="100000"/>
              <a:defRPr/>
            </a:pPr>
            <a:r>
              <a:rPr lang="en-US" sz="1800" dirty="0" smtClean="0">
                <a:solidFill>
                  <a:schemeClr val="tx1"/>
                </a:solidFill>
                <a:latin typeface="Arial"/>
                <a:ea typeface="+mn-ea"/>
                <a:cs typeface="+mn-cs"/>
              </a:rPr>
              <a:t>Session State Replication</a:t>
            </a:r>
            <a:endParaRPr lang="en-US" sz="1800" dirty="0">
              <a:solidFill>
                <a:schemeClr val="tx1"/>
              </a:solidFill>
              <a:latin typeface="Arial"/>
              <a:ea typeface="+mn-ea"/>
              <a:cs typeface="+mn-cs"/>
            </a:endParaRPr>
          </a:p>
        </p:txBody>
      </p:sp>
      <p:sp>
        <p:nvSpPr>
          <p:cNvPr id="73" name="TextBox 72"/>
          <p:cNvSpPr txBox="1"/>
          <p:nvPr/>
        </p:nvSpPr>
        <p:spPr>
          <a:xfrm>
            <a:off x="3800582" y="4114847"/>
            <a:ext cx="1597297" cy="369332"/>
          </a:xfrm>
          <a:prstGeom prst="rect">
            <a:avLst/>
          </a:prstGeom>
          <a:noFill/>
        </p:spPr>
        <p:txBody>
          <a:bodyPr wrap="square">
            <a:spAutoFit/>
          </a:bodyPr>
          <a:lstStyle/>
          <a:p>
            <a:pPr marL="0" lvl="1" indent="-285750" algn="ctr" fontAlgn="b">
              <a:spcBef>
                <a:spcPts val="0"/>
              </a:spcBef>
              <a:spcAft>
                <a:spcPts val="100"/>
              </a:spcAft>
              <a:buClr>
                <a:schemeClr val="accent1">
                  <a:lumMod val="75000"/>
                </a:schemeClr>
              </a:buClr>
              <a:buSzPct val="100000"/>
              <a:defRPr/>
            </a:pPr>
            <a:r>
              <a:rPr lang="en-US" sz="1800" dirty="0" smtClean="0">
                <a:solidFill>
                  <a:schemeClr val="tx1"/>
                </a:solidFill>
                <a:latin typeface="Arial"/>
                <a:ea typeface="+mn-ea"/>
                <a:cs typeface="+mn-cs"/>
              </a:rPr>
              <a:t>Backup</a:t>
            </a:r>
            <a:endParaRPr lang="en-US" sz="1800" dirty="0">
              <a:solidFill>
                <a:schemeClr val="tx1"/>
              </a:solidFill>
              <a:latin typeface="Arial"/>
              <a:ea typeface="+mn-ea"/>
              <a:cs typeface="+mn-cs"/>
            </a:endParaRPr>
          </a:p>
        </p:txBody>
      </p:sp>
      <p:sp>
        <p:nvSpPr>
          <p:cNvPr id="74" name="TextBox 73"/>
          <p:cNvSpPr txBox="1"/>
          <p:nvPr/>
        </p:nvSpPr>
        <p:spPr>
          <a:xfrm>
            <a:off x="5200743" y="4100560"/>
            <a:ext cx="4262283" cy="369332"/>
          </a:xfrm>
          <a:prstGeom prst="rect">
            <a:avLst/>
          </a:prstGeom>
          <a:noFill/>
        </p:spPr>
        <p:txBody>
          <a:bodyPr wrap="square">
            <a:spAutoFit/>
          </a:bodyPr>
          <a:lstStyle/>
          <a:p>
            <a:pPr marL="0" lvl="1" indent="-285750" algn="ctr" fontAlgn="b">
              <a:spcBef>
                <a:spcPts val="0"/>
              </a:spcBef>
              <a:spcAft>
                <a:spcPts val="100"/>
              </a:spcAft>
              <a:buClr>
                <a:schemeClr val="accent1">
                  <a:lumMod val="75000"/>
                </a:schemeClr>
              </a:buClr>
              <a:buSzPct val="100000"/>
              <a:defRPr/>
            </a:pPr>
            <a:r>
              <a:rPr lang="en-US" sz="1800" dirty="0" smtClean="0">
                <a:solidFill>
                  <a:schemeClr val="tx1"/>
                </a:solidFill>
                <a:latin typeface="Arial"/>
                <a:ea typeface="+mn-ea"/>
                <a:cs typeface="+mn-cs"/>
              </a:rPr>
              <a:t>Data replication</a:t>
            </a:r>
            <a:endParaRPr lang="en-US" sz="1800" dirty="0">
              <a:solidFill>
                <a:schemeClr val="tx1"/>
              </a:solidFill>
              <a:latin typeface="Arial"/>
              <a:ea typeface="+mn-ea"/>
              <a:cs typeface="+mn-cs"/>
            </a:endParaRPr>
          </a:p>
        </p:txBody>
      </p:sp>
      <p:sp>
        <p:nvSpPr>
          <p:cNvPr id="75" name="Title 1"/>
          <p:cNvSpPr txBox="1">
            <a:spLocks/>
          </p:cNvSpPr>
          <p:nvPr/>
        </p:nvSpPr>
        <p:spPr bwMode="auto">
          <a:xfrm>
            <a:off x="2757564" y="899649"/>
            <a:ext cx="5650925" cy="451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rgbClr val="003D79"/>
                </a:solidFill>
                <a:effectLst/>
                <a:uLnTx/>
                <a:uFillTx/>
                <a:latin typeface="+mj-lt"/>
                <a:ea typeface="MS PGothic" charset="-128"/>
                <a:cs typeface="+mj-cs"/>
              </a:rPr>
              <a:t>Application-level  availability silos</a:t>
            </a:r>
            <a:r>
              <a:rPr kumimoji="0" lang="en-US" sz="2000" i="0" u="none" strike="noStrike" kern="0" cap="none" spc="0" normalizeH="0" baseline="0" noProof="0" dirty="0" smtClean="0">
                <a:ln>
                  <a:noFill/>
                </a:ln>
                <a:solidFill>
                  <a:srgbClr val="003D79"/>
                </a:solidFill>
                <a:effectLst/>
                <a:uLnTx/>
                <a:uFillTx/>
                <a:latin typeface="+mj-lt"/>
                <a:ea typeface="MS PGothic" charset="-128"/>
                <a:cs typeface="+mj-cs"/>
              </a:rPr>
              <a:t>:</a:t>
            </a:r>
            <a:endParaRPr lang="en-US" sz="2000" kern="0" dirty="0" smtClean="0">
              <a:solidFill>
                <a:srgbClr val="003D79"/>
              </a:solidFill>
              <a:latin typeface="+mj-lt"/>
              <a:ea typeface="MS PGothic" charset="-128"/>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kern="0" noProof="0" dirty="0" smtClean="0">
                <a:solidFill>
                  <a:srgbClr val="003D79"/>
                </a:solidFill>
                <a:latin typeface="+mj-lt"/>
                <a:ea typeface="MS PGothic" charset="-128"/>
                <a:cs typeface="+mj-cs"/>
              </a:rPr>
              <a:t>C</a:t>
            </a:r>
            <a:r>
              <a:rPr kumimoji="0" lang="en-US" sz="2000" i="0" u="none" strike="noStrike" kern="0" cap="none" spc="0" normalizeH="0" noProof="0" dirty="0" smtClean="0">
                <a:ln>
                  <a:noFill/>
                </a:ln>
                <a:solidFill>
                  <a:srgbClr val="003D79"/>
                </a:solidFill>
                <a:effectLst/>
                <a:uLnTx/>
                <a:uFillTx/>
                <a:latin typeface="+mj-lt"/>
                <a:ea typeface="MS PGothic" charset="-128"/>
                <a:cs typeface="+mj-cs"/>
              </a:rPr>
              <a:t>omplex and expensive</a:t>
            </a:r>
            <a:endParaRPr kumimoji="0" lang="en-US" sz="2000" i="0" u="none" strike="noStrike" kern="0" cap="none" spc="0" normalizeH="0" baseline="0" noProof="0" dirty="0" smtClean="0">
              <a:ln>
                <a:noFill/>
              </a:ln>
              <a:solidFill>
                <a:srgbClr val="003D79"/>
              </a:solidFill>
              <a:effectLst/>
              <a:uLnTx/>
              <a:uFillTx/>
              <a:latin typeface="+mj-lt"/>
              <a:ea typeface="MS PGothic" charset="-128"/>
              <a:cs typeface="+mj-cs"/>
            </a:endParaRPr>
          </a:p>
        </p:txBody>
      </p:sp>
      <p:sp>
        <p:nvSpPr>
          <p:cNvPr id="80" name="Title 1"/>
          <p:cNvSpPr txBox="1">
            <a:spLocks/>
          </p:cNvSpPr>
          <p:nvPr/>
        </p:nvSpPr>
        <p:spPr bwMode="auto">
          <a:xfrm>
            <a:off x="300024" y="4557764"/>
            <a:ext cx="3071829" cy="842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b="1" kern="0" noProof="0" dirty="0" smtClean="0">
                <a:solidFill>
                  <a:srgbClr val="003D79"/>
                </a:solidFill>
                <a:latin typeface="+mj-lt"/>
                <a:ea typeface="MS PGothic" charset="-128"/>
                <a:cs typeface="+mj-cs"/>
              </a:rPr>
              <a:t>Data protection services</a:t>
            </a:r>
            <a:r>
              <a:rPr kumimoji="0" lang="en-US" sz="2000" i="0" u="none" strike="noStrike" kern="0" cap="none" spc="0" normalizeH="0" baseline="0" noProof="0" dirty="0" smtClean="0">
                <a:ln>
                  <a:noFill/>
                </a:ln>
                <a:solidFill>
                  <a:srgbClr val="003D79"/>
                </a:solidFill>
                <a:effectLst/>
                <a:uLnTx/>
                <a:uFillTx/>
                <a:latin typeface="+mj-lt"/>
                <a:ea typeface="MS PGothic" charset="-128"/>
                <a:cs typeface="+mj-cs"/>
              </a:rPr>
              <a:t>:</a:t>
            </a:r>
            <a:endParaRPr lang="en-US" sz="2000" kern="0" dirty="0" smtClean="0">
              <a:solidFill>
                <a:srgbClr val="003D79"/>
              </a:solidFill>
              <a:latin typeface="+mj-lt"/>
              <a:ea typeface="MS PGothic" charset="-128"/>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kern="0" noProof="0" dirty="0" smtClean="0">
                <a:solidFill>
                  <a:srgbClr val="003D79"/>
                </a:solidFill>
                <a:latin typeface="+mj-lt"/>
                <a:ea typeface="MS PGothic" charset="-128"/>
                <a:cs typeface="+mj-cs"/>
              </a:rPr>
              <a:t>Longer RTOs and RPOs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i="0" u="none" strike="noStrike" kern="0" cap="none" spc="0" normalizeH="0" baseline="0" noProof="0" dirty="0" smtClean="0">
              <a:ln>
                <a:noFill/>
              </a:ln>
              <a:solidFill>
                <a:srgbClr val="003D79"/>
              </a:solidFill>
              <a:effectLst/>
              <a:uLnTx/>
              <a:uFillTx/>
              <a:latin typeface="+mj-lt"/>
              <a:ea typeface="MS PGothic" charset="-128"/>
              <a:cs typeface="+mj-cs"/>
            </a:endParaRPr>
          </a:p>
        </p:txBody>
      </p:sp>
      <p:grpSp>
        <p:nvGrpSpPr>
          <p:cNvPr id="108" name="Group 107"/>
          <p:cNvGrpSpPr/>
          <p:nvPr/>
        </p:nvGrpSpPr>
        <p:grpSpPr>
          <a:xfrm>
            <a:off x="3584585" y="4535488"/>
            <a:ext cx="2092328" cy="1057275"/>
            <a:chOff x="3584585" y="4535488"/>
            <a:chExt cx="2092328" cy="1057275"/>
          </a:xfrm>
        </p:grpSpPr>
        <p:grpSp>
          <p:nvGrpSpPr>
            <p:cNvPr id="62" name="Group 25"/>
            <p:cNvGrpSpPr>
              <a:grpSpLocks/>
            </p:cNvGrpSpPr>
            <p:nvPr/>
          </p:nvGrpSpPr>
          <p:grpSpPr bwMode="auto">
            <a:xfrm>
              <a:off x="3584585" y="4535488"/>
              <a:ext cx="2092328" cy="1057275"/>
              <a:chOff x="450850" y="3740150"/>
              <a:chExt cx="2870331" cy="1341438"/>
            </a:xfrm>
          </p:grpSpPr>
          <p:pic>
            <p:nvPicPr>
              <p:cNvPr id="63" name="Picture 41" descr="DGRM_CloudComputing_R4_Q408.png"/>
              <p:cNvPicPr>
                <a:picLocks noChangeAspect="1"/>
              </p:cNvPicPr>
              <p:nvPr/>
            </p:nvPicPr>
            <p:blipFill>
              <a:blip r:embed="rId6" cstate="print"/>
              <a:srcRect/>
              <a:stretch>
                <a:fillRect/>
              </a:stretch>
            </p:blipFill>
            <p:spPr bwMode="auto">
              <a:xfrm>
                <a:off x="450850" y="3894138"/>
                <a:ext cx="1109663" cy="1187450"/>
              </a:xfrm>
              <a:prstGeom prst="rect">
                <a:avLst/>
              </a:prstGeom>
              <a:noFill/>
              <a:ln w="9525">
                <a:noFill/>
                <a:miter lim="800000"/>
                <a:headEnd/>
                <a:tailEnd/>
              </a:ln>
            </p:spPr>
          </p:pic>
          <p:pic>
            <p:nvPicPr>
              <p:cNvPr id="72" name="Picture 30" descr="ICON_FileFolder_yellow_Q308"/>
              <p:cNvPicPr>
                <a:picLocks noChangeAspect="1" noChangeArrowheads="1"/>
              </p:cNvPicPr>
              <p:nvPr/>
            </p:nvPicPr>
            <p:blipFill>
              <a:blip r:embed="rId7" cstate="print"/>
              <a:srcRect/>
              <a:stretch>
                <a:fillRect/>
              </a:stretch>
            </p:blipFill>
            <p:spPr bwMode="auto">
              <a:xfrm>
                <a:off x="638175" y="3740150"/>
                <a:ext cx="646113" cy="887413"/>
              </a:xfrm>
              <a:prstGeom prst="rect">
                <a:avLst/>
              </a:prstGeom>
              <a:noFill/>
              <a:ln w="9525">
                <a:noFill/>
                <a:miter lim="800000"/>
                <a:headEnd/>
                <a:tailEnd/>
              </a:ln>
            </p:spPr>
          </p:pic>
          <p:pic>
            <p:nvPicPr>
              <p:cNvPr id="76" name="Picture 41" descr="DGRM_CloudComputing_R4_Q408.png"/>
              <p:cNvPicPr>
                <a:picLocks noChangeAspect="1"/>
              </p:cNvPicPr>
              <p:nvPr/>
            </p:nvPicPr>
            <p:blipFill>
              <a:blip r:embed="rId8" cstate="print">
                <a:lum bright="8000" contrast="-10000"/>
              </a:blip>
              <a:srcRect/>
              <a:stretch>
                <a:fillRect/>
              </a:stretch>
            </p:blipFill>
            <p:spPr bwMode="auto">
              <a:xfrm>
                <a:off x="2238819" y="3887185"/>
                <a:ext cx="1082362" cy="1162176"/>
              </a:xfrm>
              <a:prstGeom prst="rect">
                <a:avLst/>
              </a:prstGeom>
              <a:noFill/>
              <a:ln w="9525">
                <a:noFill/>
                <a:miter lim="800000"/>
                <a:headEnd/>
                <a:tailEnd/>
              </a:ln>
              <a:effectLst>
                <a:outerShdw blurRad="469900" algn="ctr" rotWithShape="0">
                  <a:srgbClr val="000000">
                    <a:alpha val="24000"/>
                  </a:srgbClr>
                </a:outerShdw>
              </a:effectLst>
            </p:spPr>
          </p:pic>
          <p:pic>
            <p:nvPicPr>
              <p:cNvPr id="78" name="Picture 30" descr="ICON_FileFolder_yellow_Q308"/>
              <p:cNvPicPr>
                <a:picLocks noChangeAspect="1" noChangeArrowheads="1"/>
              </p:cNvPicPr>
              <p:nvPr/>
            </p:nvPicPr>
            <p:blipFill>
              <a:blip r:embed="rId7" cstate="print"/>
              <a:srcRect/>
              <a:stretch>
                <a:fillRect/>
              </a:stretch>
            </p:blipFill>
            <p:spPr bwMode="auto">
              <a:xfrm>
                <a:off x="636588" y="3749675"/>
                <a:ext cx="646112" cy="887413"/>
              </a:xfrm>
              <a:prstGeom prst="rect">
                <a:avLst/>
              </a:prstGeom>
              <a:noFill/>
              <a:ln w="9525">
                <a:noFill/>
                <a:miter lim="800000"/>
                <a:headEnd/>
                <a:tailEnd/>
              </a:ln>
            </p:spPr>
          </p:pic>
          <p:pic>
            <p:nvPicPr>
              <p:cNvPr id="79" name="Picture 30" descr="ICON_FileFolder_yellow_Q308"/>
              <p:cNvPicPr>
                <a:picLocks noChangeAspect="1" noChangeArrowheads="1"/>
              </p:cNvPicPr>
              <p:nvPr/>
            </p:nvPicPr>
            <p:blipFill>
              <a:blip r:embed="rId7" cstate="print"/>
              <a:srcRect/>
              <a:stretch>
                <a:fillRect/>
              </a:stretch>
            </p:blipFill>
            <p:spPr bwMode="auto">
              <a:xfrm>
                <a:off x="2398293" y="3762375"/>
                <a:ext cx="646113" cy="887413"/>
              </a:xfrm>
              <a:prstGeom prst="rect">
                <a:avLst/>
              </a:prstGeom>
              <a:noFill/>
              <a:ln w="9525">
                <a:noFill/>
                <a:miter lim="800000"/>
                <a:headEnd/>
                <a:tailEnd/>
              </a:ln>
            </p:spPr>
          </p:pic>
        </p:grpSp>
        <p:sp>
          <p:nvSpPr>
            <p:cNvPr id="107" name="Right Arrow 106"/>
            <p:cNvSpPr/>
            <p:nvPr/>
          </p:nvSpPr>
          <p:spPr bwMode="auto">
            <a:xfrm>
              <a:off x="4399106" y="4977315"/>
              <a:ext cx="482467" cy="258266"/>
            </a:xfrm>
            <a:prstGeom prst="rightArrow">
              <a:avLst/>
            </a:prstGeom>
            <a:solidFill>
              <a:schemeClr val="accent1"/>
            </a:solidFill>
            <a:ln w="12700">
              <a:noFill/>
              <a:round/>
              <a:headEnd/>
              <a:tailEnd/>
            </a:ln>
          </p:spPr>
          <p:txBody>
            <a:bodyPr wrap="none" lIns="0" tIns="0" rIns="0" bIns="0" rtlCol="0" anchor="ctr"/>
            <a:lstStyle/>
            <a:p>
              <a:pPr algn="ctr"/>
              <a:endParaRPr lang="en-US" sz="1800" dirty="0" err="1" smtClean="0">
                <a:solidFill>
                  <a:srgbClr val="FFFFFF"/>
                </a:solidFill>
              </a:endParaRPr>
            </a:p>
          </p:txBody>
        </p:sp>
      </p:grpSp>
      <p:grpSp>
        <p:nvGrpSpPr>
          <p:cNvPr id="109" name="Group 108"/>
          <p:cNvGrpSpPr/>
          <p:nvPr/>
        </p:nvGrpSpPr>
        <p:grpSpPr>
          <a:xfrm>
            <a:off x="6286503" y="4538733"/>
            <a:ext cx="2228846" cy="1090544"/>
            <a:chOff x="6286503" y="4538733"/>
            <a:chExt cx="2228846" cy="1090544"/>
          </a:xfrm>
        </p:grpSpPr>
        <p:pic>
          <p:nvPicPr>
            <p:cNvPr id="90" name="Picture 8" descr="ICON_Building_Q308"/>
            <p:cNvPicPr>
              <a:picLocks noChangeAspect="1" noChangeArrowheads="1"/>
            </p:cNvPicPr>
            <p:nvPr/>
          </p:nvPicPr>
          <p:blipFill>
            <a:blip r:embed="rId9" cstate="print"/>
            <a:srcRect/>
            <a:stretch>
              <a:fillRect/>
            </a:stretch>
          </p:blipFill>
          <p:spPr bwMode="auto">
            <a:xfrm>
              <a:off x="6286503" y="4573300"/>
              <a:ext cx="857251" cy="1055977"/>
            </a:xfrm>
            <a:prstGeom prst="rect">
              <a:avLst/>
            </a:prstGeom>
            <a:noFill/>
            <a:ln w="9525">
              <a:noFill/>
              <a:miter lim="800000"/>
              <a:headEnd/>
              <a:tailEnd/>
            </a:ln>
          </p:spPr>
        </p:pic>
        <p:pic>
          <p:nvPicPr>
            <p:cNvPr id="91" name="Picture 8" descr="ICON_Building_Q308"/>
            <p:cNvPicPr>
              <a:picLocks noChangeAspect="1" noChangeArrowheads="1"/>
            </p:cNvPicPr>
            <p:nvPr/>
          </p:nvPicPr>
          <p:blipFill>
            <a:blip r:embed="rId9" cstate="print"/>
            <a:srcRect/>
            <a:stretch>
              <a:fillRect/>
            </a:stretch>
          </p:blipFill>
          <p:spPr bwMode="auto">
            <a:xfrm>
              <a:off x="7636449" y="4538733"/>
              <a:ext cx="878900" cy="1082645"/>
            </a:xfrm>
            <a:prstGeom prst="rect">
              <a:avLst/>
            </a:prstGeom>
            <a:noFill/>
            <a:ln w="9525">
              <a:noFill/>
              <a:miter lim="800000"/>
              <a:headEnd/>
              <a:tailEnd/>
            </a:ln>
          </p:spPr>
        </p:pic>
        <p:sp>
          <p:nvSpPr>
            <p:cNvPr id="103" name="Right Arrow 102"/>
            <p:cNvSpPr/>
            <p:nvPr/>
          </p:nvSpPr>
          <p:spPr bwMode="auto">
            <a:xfrm>
              <a:off x="7175633" y="4924927"/>
              <a:ext cx="482467" cy="258266"/>
            </a:xfrm>
            <a:prstGeom prst="rightArrow">
              <a:avLst/>
            </a:prstGeom>
            <a:solidFill>
              <a:schemeClr val="accent1"/>
            </a:solidFill>
            <a:ln w="12700">
              <a:noFill/>
              <a:round/>
              <a:headEnd/>
              <a:tailEnd/>
            </a:ln>
          </p:spPr>
          <p:txBody>
            <a:bodyPr wrap="none" lIns="0" tIns="0" rIns="0" bIns="0" rtlCol="0" anchor="ctr"/>
            <a:lstStyle/>
            <a:p>
              <a:pPr algn="ctr"/>
              <a:endParaRPr lang="en-US" sz="1800" dirty="0" err="1" smtClean="0">
                <a:solidFill>
                  <a:srgbClr val="FFFFFF"/>
                </a:solidFill>
              </a:endParaRPr>
            </a:p>
          </p:txBody>
        </p:sp>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p:cNvSpPr/>
          <p:nvPr/>
        </p:nvSpPr>
        <p:spPr bwMode="auto">
          <a:xfrm>
            <a:off x="4733925" y="3381373"/>
            <a:ext cx="4238625"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spcBef>
                <a:spcPct val="15000"/>
              </a:spcBef>
              <a:spcAft>
                <a:spcPct val="25000"/>
              </a:spcAft>
              <a:defRPr/>
            </a:pPr>
            <a:endParaRPr lang="en-US" sz="1400" b="1" dirty="0">
              <a:solidFill>
                <a:srgbClr val="000000"/>
              </a:solidFill>
            </a:endParaRPr>
          </a:p>
        </p:txBody>
      </p:sp>
      <p:sp>
        <p:nvSpPr>
          <p:cNvPr id="89" name="Rectangle 88"/>
          <p:cNvSpPr/>
          <p:nvPr/>
        </p:nvSpPr>
        <p:spPr bwMode="auto">
          <a:xfrm>
            <a:off x="238125" y="5000633"/>
            <a:ext cx="4238625"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spcBef>
                <a:spcPct val="15000"/>
              </a:spcBef>
              <a:spcAft>
                <a:spcPct val="25000"/>
              </a:spcAft>
              <a:defRPr/>
            </a:pPr>
            <a:endParaRPr lang="en-US" sz="1400" b="1" dirty="0">
              <a:solidFill>
                <a:srgbClr val="000000"/>
              </a:solidFill>
            </a:endParaRPr>
          </a:p>
        </p:txBody>
      </p:sp>
      <p:sp>
        <p:nvSpPr>
          <p:cNvPr id="88" name="Rectangle 87"/>
          <p:cNvSpPr/>
          <p:nvPr/>
        </p:nvSpPr>
        <p:spPr bwMode="auto">
          <a:xfrm>
            <a:off x="238125" y="3371848"/>
            <a:ext cx="4238625"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spcBef>
                <a:spcPct val="15000"/>
              </a:spcBef>
              <a:spcAft>
                <a:spcPct val="25000"/>
              </a:spcAft>
              <a:defRPr/>
            </a:pPr>
            <a:endParaRPr lang="en-US" sz="1400" b="1" dirty="0">
              <a:solidFill>
                <a:srgbClr val="000000"/>
              </a:solidFill>
            </a:endParaRPr>
          </a:p>
        </p:txBody>
      </p:sp>
      <p:sp>
        <p:nvSpPr>
          <p:cNvPr id="138246" name="Title 1"/>
          <p:cNvSpPr>
            <a:spLocks noGrp="1"/>
          </p:cNvSpPr>
          <p:nvPr>
            <p:ph type="title"/>
          </p:nvPr>
        </p:nvSpPr>
        <p:spPr/>
        <p:txBody>
          <a:bodyPr/>
          <a:lstStyle/>
          <a:p>
            <a:pPr eaLnBrk="1" hangingPunct="1"/>
            <a:r>
              <a:rPr lang="en-US" dirty="0" smtClean="0">
                <a:ea typeface="MS PGothic" pitchFamily="34" charset="-128"/>
              </a:rPr>
              <a:t>VMware Improves Business Continuity At All Levels</a:t>
            </a:r>
            <a:endParaRPr lang="en-US" i="1" dirty="0" smtClean="0"/>
          </a:p>
        </p:txBody>
      </p:sp>
      <p:sp>
        <p:nvSpPr>
          <p:cNvPr id="20" name="Text Placeholder 19"/>
          <p:cNvSpPr>
            <a:spLocks noGrp="1"/>
          </p:cNvSpPr>
          <p:nvPr>
            <p:ph type="body" sz="quarter" idx="13"/>
          </p:nvPr>
        </p:nvSpPr>
        <p:spPr>
          <a:xfrm>
            <a:off x="312511" y="3437137"/>
            <a:ext cx="4201611" cy="3407960"/>
          </a:xfrm>
        </p:spPr>
        <p:txBody>
          <a:bodyPr/>
          <a:lstStyle/>
          <a:p>
            <a:pPr marL="0" indent="0" algn="ctr">
              <a:lnSpc>
                <a:spcPct val="100000"/>
              </a:lnSpc>
              <a:spcBef>
                <a:spcPts val="600"/>
              </a:spcBef>
              <a:buNone/>
            </a:pPr>
            <a:r>
              <a:rPr lang="en-US" sz="1600" dirty="0" smtClean="0">
                <a:solidFill>
                  <a:schemeClr val="accent3"/>
                </a:solidFill>
              </a:rPr>
              <a:t>Local Availability</a:t>
            </a:r>
          </a:p>
          <a:p>
            <a:pPr marL="636588" indent="-285750">
              <a:lnSpc>
                <a:spcPct val="100000"/>
              </a:lnSpc>
              <a:spcBef>
                <a:spcPts val="600"/>
              </a:spcBef>
              <a:buClr>
                <a:schemeClr val="accent1">
                  <a:lumMod val="75000"/>
                </a:schemeClr>
              </a:buClr>
              <a:buFont typeface="Wingdings" pitchFamily="2" charset="2"/>
              <a:buChar char="§"/>
            </a:pPr>
            <a:r>
              <a:rPr lang="en-US" sz="1600" b="0" dirty="0" err="1" smtClean="0"/>
              <a:t>vSphere</a:t>
            </a:r>
            <a:r>
              <a:rPr lang="en-US" sz="1600" b="0" dirty="0" smtClean="0"/>
              <a:t> High Availability</a:t>
            </a:r>
          </a:p>
          <a:p>
            <a:pPr marL="636588" indent="-285750">
              <a:lnSpc>
                <a:spcPct val="100000"/>
              </a:lnSpc>
              <a:spcBef>
                <a:spcPts val="600"/>
              </a:spcBef>
              <a:buClr>
                <a:schemeClr val="accent1">
                  <a:lumMod val="75000"/>
                </a:schemeClr>
              </a:buClr>
              <a:buFont typeface="Wingdings" pitchFamily="2" charset="2"/>
              <a:buChar char="§"/>
            </a:pPr>
            <a:r>
              <a:rPr lang="en-US" sz="1600" b="0" dirty="0" err="1" smtClean="0"/>
              <a:t>vSphere</a:t>
            </a:r>
            <a:r>
              <a:rPr lang="en-US" sz="1600" b="0" dirty="0" smtClean="0"/>
              <a:t> Fault Tolerance</a:t>
            </a:r>
          </a:p>
          <a:p>
            <a:pPr marL="636588" indent="-285750">
              <a:lnSpc>
                <a:spcPct val="100000"/>
              </a:lnSpc>
              <a:spcBef>
                <a:spcPts val="600"/>
              </a:spcBef>
              <a:buClr>
                <a:schemeClr val="accent1">
                  <a:lumMod val="75000"/>
                </a:schemeClr>
              </a:buClr>
              <a:buFont typeface="Wingdings" pitchFamily="2" charset="2"/>
              <a:buChar char="§"/>
            </a:pPr>
            <a:r>
              <a:rPr lang="en-US" sz="1600" b="0" dirty="0" err="1" smtClean="0"/>
              <a:t>vMotion</a:t>
            </a:r>
            <a:r>
              <a:rPr lang="en-US" sz="1600" b="0" dirty="0" smtClean="0"/>
              <a:t> and Storage </a:t>
            </a:r>
            <a:r>
              <a:rPr lang="en-US" sz="1600" b="0" dirty="0" err="1" smtClean="0"/>
              <a:t>vMotion</a:t>
            </a:r>
            <a:endParaRPr lang="en-US" sz="1600" b="0" dirty="0" smtClean="0"/>
          </a:p>
          <a:p>
            <a:pPr marL="636588" indent="-285750">
              <a:lnSpc>
                <a:spcPct val="100000"/>
              </a:lnSpc>
              <a:spcBef>
                <a:spcPts val="600"/>
              </a:spcBef>
              <a:buClr>
                <a:schemeClr val="accent1">
                  <a:lumMod val="75000"/>
                </a:schemeClr>
              </a:buClr>
              <a:buNone/>
            </a:pPr>
            <a:endParaRPr lang="en-US" sz="1600" b="0" dirty="0"/>
          </a:p>
          <a:p>
            <a:pPr marL="0" indent="0" algn="ctr">
              <a:lnSpc>
                <a:spcPct val="100000"/>
              </a:lnSpc>
              <a:spcBef>
                <a:spcPts val="1200"/>
              </a:spcBef>
              <a:buNone/>
            </a:pPr>
            <a:r>
              <a:rPr lang="en-US" sz="1600" dirty="0" smtClean="0">
                <a:solidFill>
                  <a:schemeClr val="accent3"/>
                </a:solidFill>
              </a:rPr>
              <a:t>Data Protection</a:t>
            </a:r>
          </a:p>
          <a:p>
            <a:pPr marL="636588" indent="-285750">
              <a:lnSpc>
                <a:spcPct val="100000"/>
              </a:lnSpc>
              <a:spcBef>
                <a:spcPts val="600"/>
              </a:spcBef>
              <a:buClr>
                <a:schemeClr val="accent1">
                  <a:lumMod val="75000"/>
                </a:schemeClr>
              </a:buClr>
              <a:buFont typeface="Wingdings" pitchFamily="2" charset="2"/>
              <a:buChar char="§"/>
            </a:pPr>
            <a:r>
              <a:rPr lang="en-US" sz="1600" b="0" dirty="0" err="1" smtClean="0"/>
              <a:t>vSphere</a:t>
            </a:r>
            <a:r>
              <a:rPr lang="en-US" sz="1600" b="0" dirty="0" smtClean="0"/>
              <a:t> Data Recovery</a:t>
            </a:r>
          </a:p>
          <a:p>
            <a:pPr marL="636588" indent="-285750">
              <a:lnSpc>
                <a:spcPct val="100000"/>
              </a:lnSpc>
              <a:spcBef>
                <a:spcPts val="600"/>
              </a:spcBef>
              <a:buClr>
                <a:schemeClr val="accent1">
                  <a:lumMod val="75000"/>
                </a:schemeClr>
              </a:buClr>
              <a:buFont typeface="Wingdings" pitchFamily="2" charset="2"/>
              <a:buChar char="§"/>
            </a:pPr>
            <a:r>
              <a:rPr lang="en-US" sz="1600" b="0" dirty="0" smtClean="0"/>
              <a:t>Storage APIs for Data Protection</a:t>
            </a:r>
            <a:endParaRPr lang="en-US" sz="1600" b="0" dirty="0"/>
          </a:p>
        </p:txBody>
      </p:sp>
      <p:sp>
        <p:nvSpPr>
          <p:cNvPr id="138248" name="Rectangle 4"/>
          <p:cNvSpPr>
            <a:spLocks noChangeArrowheads="1"/>
          </p:cNvSpPr>
          <p:nvPr/>
        </p:nvSpPr>
        <p:spPr bwMode="auto">
          <a:xfrm>
            <a:off x="231493" y="932498"/>
            <a:ext cx="4224759" cy="611187"/>
          </a:xfrm>
          <a:prstGeom prst="rect">
            <a:avLst/>
          </a:prstGeom>
          <a:noFill/>
          <a:ln w="9525" algn="ctr">
            <a:noFill/>
            <a:miter lim="800000"/>
            <a:headEnd/>
            <a:tailEnd/>
          </a:ln>
        </p:spPr>
        <p:txBody>
          <a:bodyPr/>
          <a:lstStyle/>
          <a:p>
            <a:pPr marL="0" lvl="1" algn="ctr">
              <a:lnSpc>
                <a:spcPct val="150000"/>
              </a:lnSpc>
              <a:spcAft>
                <a:spcPct val="20000"/>
              </a:spcAft>
              <a:buClr>
                <a:srgbClr val="89CBDF"/>
              </a:buClr>
              <a:buSzPct val="75000"/>
              <a:buFont typeface="Wingdings 3" pitchFamily="18" charset="2"/>
              <a:buNone/>
            </a:pPr>
            <a:r>
              <a:rPr lang="en-US" sz="1600" b="1" dirty="0">
                <a:solidFill>
                  <a:srgbClr val="003D79"/>
                </a:solidFill>
              </a:rPr>
              <a:t>Local Site</a:t>
            </a:r>
          </a:p>
        </p:txBody>
      </p:sp>
      <p:sp>
        <p:nvSpPr>
          <p:cNvPr id="138250" name="Rectangle 4"/>
          <p:cNvSpPr>
            <a:spLocks noChangeArrowheads="1"/>
          </p:cNvSpPr>
          <p:nvPr/>
        </p:nvSpPr>
        <p:spPr bwMode="auto">
          <a:xfrm>
            <a:off x="4722471" y="932498"/>
            <a:ext cx="4247909" cy="611187"/>
          </a:xfrm>
          <a:prstGeom prst="rect">
            <a:avLst/>
          </a:prstGeom>
          <a:noFill/>
          <a:ln w="9525" algn="ctr">
            <a:noFill/>
            <a:miter lim="800000"/>
            <a:headEnd/>
            <a:tailEnd/>
          </a:ln>
        </p:spPr>
        <p:txBody>
          <a:bodyPr/>
          <a:lstStyle/>
          <a:p>
            <a:pPr marL="0" lvl="1" algn="ctr">
              <a:lnSpc>
                <a:spcPct val="150000"/>
              </a:lnSpc>
              <a:spcAft>
                <a:spcPct val="20000"/>
              </a:spcAft>
              <a:buClr>
                <a:srgbClr val="89CBDF"/>
              </a:buClr>
              <a:buSzPct val="75000"/>
              <a:buFont typeface="Wingdings 3" pitchFamily="18" charset="2"/>
              <a:buNone/>
            </a:pPr>
            <a:r>
              <a:rPr lang="en-US" sz="1600" b="1" dirty="0">
                <a:solidFill>
                  <a:srgbClr val="003D79"/>
                </a:solidFill>
              </a:rPr>
              <a:t>Failover Site</a:t>
            </a:r>
          </a:p>
        </p:txBody>
      </p:sp>
      <p:sp>
        <p:nvSpPr>
          <p:cNvPr id="138257" name="TextBox 26"/>
          <p:cNvSpPr txBox="1">
            <a:spLocks noChangeArrowheads="1"/>
          </p:cNvSpPr>
          <p:nvPr/>
        </p:nvSpPr>
        <p:spPr bwMode="auto">
          <a:xfrm>
            <a:off x="4964113" y="4445633"/>
            <a:ext cx="1649412" cy="276225"/>
          </a:xfrm>
          <a:prstGeom prst="rect">
            <a:avLst/>
          </a:prstGeom>
          <a:noFill/>
          <a:ln w="9525">
            <a:noFill/>
            <a:miter lim="800000"/>
            <a:headEnd/>
            <a:tailEnd/>
          </a:ln>
        </p:spPr>
        <p:txBody>
          <a:bodyPr>
            <a:spAutoFit/>
          </a:bodyPr>
          <a:lstStyle/>
          <a:p>
            <a:pPr algn="ctr">
              <a:lnSpc>
                <a:spcPct val="85000"/>
              </a:lnSpc>
              <a:spcBef>
                <a:spcPct val="15000"/>
              </a:spcBef>
              <a:spcAft>
                <a:spcPct val="25000"/>
              </a:spcAft>
            </a:pPr>
            <a:endParaRPr lang="en-US" sz="1400" b="1" i="1">
              <a:solidFill>
                <a:srgbClr val="000000"/>
              </a:solidFill>
            </a:endParaRPr>
          </a:p>
        </p:txBody>
      </p:sp>
      <p:pic>
        <p:nvPicPr>
          <p:cNvPr id="77" name="Picture 17" descr="ICON_VM_basic_flat_R2_Q408.png"/>
          <p:cNvPicPr>
            <a:picLocks noChangeAspect="1"/>
          </p:cNvPicPr>
          <p:nvPr/>
        </p:nvPicPr>
        <p:blipFill>
          <a:blip r:embed="rId7" cstate="print"/>
          <a:srcRect/>
          <a:stretch>
            <a:fillRect/>
          </a:stretch>
        </p:blipFill>
        <p:spPr bwMode="auto">
          <a:xfrm>
            <a:off x="6534072" y="1535301"/>
            <a:ext cx="536198" cy="536198"/>
          </a:xfrm>
          <a:prstGeom prst="rect">
            <a:avLst/>
          </a:prstGeom>
          <a:noFill/>
          <a:ln w="9525">
            <a:noFill/>
            <a:miter lim="800000"/>
            <a:headEnd/>
            <a:tailEnd/>
          </a:ln>
        </p:spPr>
      </p:pic>
      <p:pic>
        <p:nvPicPr>
          <p:cNvPr id="78" name="Picture 17" descr="ICON_VM_basic_flat_R2_Q408.png"/>
          <p:cNvPicPr>
            <a:picLocks noChangeAspect="1"/>
          </p:cNvPicPr>
          <p:nvPr/>
        </p:nvPicPr>
        <p:blipFill>
          <a:blip r:embed="rId7" cstate="print"/>
          <a:srcRect/>
          <a:stretch>
            <a:fillRect/>
          </a:stretch>
        </p:blipFill>
        <p:spPr bwMode="auto">
          <a:xfrm>
            <a:off x="5751933" y="1535301"/>
            <a:ext cx="536198" cy="536198"/>
          </a:xfrm>
          <a:prstGeom prst="rect">
            <a:avLst/>
          </a:prstGeom>
          <a:noFill/>
          <a:ln w="9525">
            <a:noFill/>
            <a:miter lim="800000"/>
            <a:headEnd/>
            <a:tailEnd/>
          </a:ln>
        </p:spPr>
      </p:pic>
      <p:pic>
        <p:nvPicPr>
          <p:cNvPr id="79" name="Picture 17" descr="ICON_VM_basic_flat_R2_Q408.png"/>
          <p:cNvPicPr>
            <a:picLocks noChangeAspect="1"/>
          </p:cNvPicPr>
          <p:nvPr/>
        </p:nvPicPr>
        <p:blipFill>
          <a:blip r:embed="rId7" cstate="print"/>
          <a:srcRect/>
          <a:stretch>
            <a:fillRect/>
          </a:stretch>
        </p:blipFill>
        <p:spPr bwMode="auto">
          <a:xfrm>
            <a:off x="7352266" y="1535301"/>
            <a:ext cx="536198" cy="536198"/>
          </a:xfrm>
          <a:prstGeom prst="rect">
            <a:avLst/>
          </a:prstGeom>
          <a:noFill/>
          <a:ln w="9525">
            <a:noFill/>
            <a:miter lim="800000"/>
            <a:headEnd/>
            <a:tailEnd/>
          </a:ln>
        </p:spPr>
      </p:pic>
      <p:sp>
        <p:nvSpPr>
          <p:cNvPr id="83" name="Rounded Rectangle 82"/>
          <p:cNvSpPr/>
          <p:nvPr/>
        </p:nvSpPr>
        <p:spPr bwMode="auto">
          <a:xfrm>
            <a:off x="236475" y="914401"/>
            <a:ext cx="4237099" cy="5114440"/>
          </a:xfrm>
          <a:prstGeom prst="roundRect">
            <a:avLst>
              <a:gd name="adj" fmla="val 2319"/>
            </a:avLst>
          </a:prstGeom>
          <a:noFill/>
          <a:ln w="6350">
            <a:solidFill>
              <a:schemeClr val="bg2">
                <a:lumMod val="75000"/>
              </a:schemeClr>
            </a:solidFill>
            <a:round/>
            <a:headEnd/>
            <a:tailEnd/>
          </a:ln>
        </p:spPr>
        <p:txBody>
          <a:bodyPr wrap="none" lIns="0" tIns="0" rIns="0" bIns="0" rtlCol="0" anchor="ctr"/>
          <a:lstStyle/>
          <a:p>
            <a:pPr algn="ctr"/>
            <a:endParaRPr lang="en-US" sz="1800" dirty="0" err="1" smtClean="0">
              <a:solidFill>
                <a:srgbClr val="FFFFFF"/>
              </a:solidFill>
            </a:endParaRPr>
          </a:p>
        </p:txBody>
      </p:sp>
      <p:sp>
        <p:nvSpPr>
          <p:cNvPr id="85" name="Rounded Rectangle 84"/>
          <p:cNvSpPr/>
          <p:nvPr/>
        </p:nvSpPr>
        <p:spPr bwMode="auto">
          <a:xfrm>
            <a:off x="4729381" y="928688"/>
            <a:ext cx="4237099" cy="5114440"/>
          </a:xfrm>
          <a:prstGeom prst="roundRect">
            <a:avLst>
              <a:gd name="adj" fmla="val 2319"/>
            </a:avLst>
          </a:prstGeom>
          <a:noFill/>
          <a:ln w="6350">
            <a:solidFill>
              <a:schemeClr val="bg2">
                <a:lumMod val="75000"/>
              </a:schemeClr>
            </a:solidFill>
            <a:round/>
            <a:headEnd/>
            <a:tailEnd/>
          </a:ln>
        </p:spPr>
        <p:txBody>
          <a:bodyPr wrap="none" lIns="0" tIns="0" rIns="0" bIns="0" rtlCol="0" anchor="ctr"/>
          <a:lstStyle/>
          <a:p>
            <a:pPr algn="ctr"/>
            <a:endParaRPr lang="en-US" sz="1800" dirty="0" err="1" smtClean="0">
              <a:solidFill>
                <a:srgbClr val="FFFFFF"/>
              </a:solidFill>
            </a:endParaRPr>
          </a:p>
        </p:txBody>
      </p:sp>
      <p:sp>
        <p:nvSpPr>
          <p:cNvPr id="109" name="Text Placeholder 19"/>
          <p:cNvSpPr txBox="1">
            <a:spLocks/>
          </p:cNvSpPr>
          <p:nvPr/>
        </p:nvSpPr>
        <p:spPr bwMode="auto">
          <a:xfrm>
            <a:off x="4813301" y="3470475"/>
            <a:ext cx="3983038" cy="22286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3363" indent="-233363" algn="l" rtl="0" eaLnBrk="0" fontAlgn="base" hangingPunct="0">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chemeClr val="accent1">
                  <a:lumMod val="75000"/>
                </a:schemeClr>
              </a:buClr>
              <a:buSzPct val="110000"/>
              <a:buFont typeface="Arial" pitchFamily="34"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marL="0" indent="0" algn="ctr">
              <a:lnSpc>
                <a:spcPct val="100000"/>
              </a:lnSpc>
              <a:spcBef>
                <a:spcPts val="600"/>
              </a:spcBef>
              <a:buClr>
                <a:srgbClr val="0095D3">
                  <a:lumMod val="75000"/>
                </a:srgbClr>
              </a:buClr>
              <a:buFont typeface="Wingdings" pitchFamily="2" charset="2"/>
              <a:buNone/>
            </a:pPr>
            <a:r>
              <a:rPr lang="en-US" sz="1600" dirty="0" smtClean="0">
                <a:solidFill>
                  <a:srgbClr val="003D79"/>
                </a:solidFill>
              </a:rPr>
              <a:t>Disaster Recovery</a:t>
            </a:r>
          </a:p>
          <a:p>
            <a:pPr marL="465138">
              <a:lnSpc>
                <a:spcPct val="100000"/>
              </a:lnSpc>
              <a:spcBef>
                <a:spcPts val="600"/>
              </a:spcBef>
              <a:buClr>
                <a:srgbClr val="0095D3">
                  <a:lumMod val="75000"/>
                </a:srgbClr>
              </a:buClr>
            </a:pPr>
            <a:r>
              <a:rPr lang="en-US" sz="1600" b="0" dirty="0" err="1" smtClean="0"/>
              <a:t>vCenter</a:t>
            </a:r>
            <a:r>
              <a:rPr lang="en-US" sz="1600" b="0" dirty="0" smtClean="0"/>
              <a:t> Site Recovery Manager</a:t>
            </a:r>
          </a:p>
          <a:p>
            <a:pPr marL="465138">
              <a:lnSpc>
                <a:spcPct val="100000"/>
              </a:lnSpc>
              <a:spcBef>
                <a:spcPts val="600"/>
              </a:spcBef>
              <a:buClr>
                <a:srgbClr val="0095D3">
                  <a:lumMod val="75000"/>
                </a:srgbClr>
              </a:buClr>
            </a:pPr>
            <a:r>
              <a:rPr lang="en-US" sz="1600" b="0" dirty="0" smtClean="0"/>
              <a:t>Includes </a:t>
            </a:r>
            <a:r>
              <a:rPr lang="en-US" sz="1600" b="0" dirty="0" err="1" smtClean="0"/>
              <a:t>vSphere</a:t>
            </a:r>
            <a:r>
              <a:rPr lang="en-US" sz="1600" b="0" dirty="0" smtClean="0"/>
              <a:t> Replication</a:t>
            </a:r>
          </a:p>
        </p:txBody>
      </p:sp>
      <p:sp>
        <p:nvSpPr>
          <p:cNvPr id="84" name="Rectangular Callout 83"/>
          <p:cNvSpPr/>
          <p:nvPr>
            <p:custDataLst>
              <p:tags r:id="rId1"/>
            </p:custDataLst>
          </p:nvPr>
        </p:nvSpPr>
        <p:spPr bwMode="auto">
          <a:xfrm>
            <a:off x="6284916" y="4684710"/>
            <a:ext cx="1146117" cy="523728"/>
          </a:xfrm>
          <a:prstGeom prst="wedgeRectCallout">
            <a:avLst>
              <a:gd name="adj1" fmla="val -25551"/>
              <a:gd name="adj2" fmla="val -105343"/>
            </a:avLst>
          </a:prstGeom>
          <a:solidFill>
            <a:schemeClr val="bg1"/>
          </a:solidFill>
          <a:ln w="28575" cmpd="sng">
            <a:solidFill>
              <a:schemeClr val="accent5"/>
            </a:solidFill>
            <a:round/>
            <a:headEnd/>
            <a:tailEnd/>
          </a:ln>
          <a:effectLst>
            <a:outerShdw blurRad="50800" dist="38100" dir="5400000" algn="t" rotWithShape="0">
              <a:prstClr val="black">
                <a:alpha val="40000"/>
              </a:prstClr>
            </a:outerShdw>
          </a:effectLst>
        </p:spPr>
        <p:txBody>
          <a:bodyPr wrap="none" lIns="0" tIns="0" rIns="0" bIns="0" rtlCol="0" anchor="ctr"/>
          <a:lstStyle/>
          <a:p>
            <a:pPr algn="ctr">
              <a:lnSpc>
                <a:spcPts val="1400"/>
              </a:lnSpc>
            </a:pPr>
            <a:r>
              <a:rPr lang="en-US" sz="1400" b="1" dirty="0">
                <a:ln cmpd="dbl"/>
                <a:solidFill>
                  <a:srgbClr val="003D79"/>
                </a:solidFill>
              </a:rPr>
              <a:t>New</a:t>
            </a:r>
            <a:br>
              <a:rPr lang="en-US" sz="1400" b="1" dirty="0">
                <a:ln cmpd="dbl"/>
                <a:solidFill>
                  <a:srgbClr val="003D79"/>
                </a:solidFill>
              </a:rPr>
            </a:br>
            <a:r>
              <a:rPr lang="en-US" sz="1400" b="1" dirty="0">
                <a:ln cmpd="dbl"/>
                <a:solidFill>
                  <a:srgbClr val="003D79"/>
                </a:solidFill>
              </a:rPr>
              <a:t>in 2011</a:t>
            </a:r>
          </a:p>
        </p:txBody>
      </p:sp>
      <p:sp>
        <p:nvSpPr>
          <p:cNvPr id="90" name="Rectangular Callout 89"/>
          <p:cNvSpPr/>
          <p:nvPr>
            <p:custDataLst>
              <p:tags r:id="rId2"/>
            </p:custDataLst>
          </p:nvPr>
        </p:nvSpPr>
        <p:spPr bwMode="auto">
          <a:xfrm>
            <a:off x="3695699" y="3611496"/>
            <a:ext cx="1143000" cy="521208"/>
          </a:xfrm>
          <a:prstGeom prst="wedgeRectCallout">
            <a:avLst>
              <a:gd name="adj1" fmla="val -109121"/>
              <a:gd name="adj2" fmla="val -4503"/>
            </a:avLst>
          </a:prstGeom>
          <a:solidFill>
            <a:schemeClr val="bg1"/>
          </a:solidFill>
          <a:ln w="28575" cmpd="sng">
            <a:solidFill>
              <a:schemeClr val="accent5"/>
            </a:solidFill>
            <a:round/>
            <a:headEnd/>
            <a:tailEnd/>
          </a:ln>
          <a:effectLst>
            <a:outerShdw blurRad="50800" dist="38100" dir="5400000" algn="t" rotWithShape="0">
              <a:prstClr val="black">
                <a:alpha val="40000"/>
              </a:prstClr>
            </a:outerShdw>
          </a:effectLst>
        </p:spPr>
        <p:txBody>
          <a:bodyPr wrap="none" lIns="0" tIns="0" rIns="0" bIns="0" rtlCol="0" anchor="ctr"/>
          <a:lstStyle/>
          <a:p>
            <a:pPr algn="ctr">
              <a:lnSpc>
                <a:spcPts val="1400"/>
              </a:lnSpc>
            </a:pPr>
            <a:r>
              <a:rPr lang="en-US" sz="1400" b="1" dirty="0">
                <a:ln cmpd="dbl"/>
                <a:solidFill>
                  <a:srgbClr val="003D79"/>
                </a:solidFill>
              </a:rPr>
              <a:t>Improved </a:t>
            </a:r>
            <a:br>
              <a:rPr lang="en-US" sz="1400" b="1" dirty="0">
                <a:ln cmpd="dbl"/>
                <a:solidFill>
                  <a:srgbClr val="003D79"/>
                </a:solidFill>
              </a:rPr>
            </a:br>
            <a:r>
              <a:rPr lang="en-US" sz="1400" b="1" dirty="0">
                <a:ln cmpd="dbl"/>
                <a:solidFill>
                  <a:srgbClr val="003D79"/>
                </a:solidFill>
              </a:rPr>
              <a:t>in 2011</a:t>
            </a:r>
          </a:p>
        </p:txBody>
      </p:sp>
      <p:sp>
        <p:nvSpPr>
          <p:cNvPr id="94" name="Rectangular Callout 93"/>
          <p:cNvSpPr/>
          <p:nvPr>
            <p:custDataLst>
              <p:tags r:id="rId3"/>
            </p:custDataLst>
          </p:nvPr>
        </p:nvSpPr>
        <p:spPr bwMode="auto">
          <a:xfrm>
            <a:off x="3695699" y="5036226"/>
            <a:ext cx="1143000" cy="521208"/>
          </a:xfrm>
          <a:prstGeom prst="wedgeRectCallout">
            <a:avLst>
              <a:gd name="adj1" fmla="val -108691"/>
              <a:gd name="adj2" fmla="val 25491"/>
            </a:avLst>
          </a:prstGeom>
          <a:solidFill>
            <a:schemeClr val="bg1"/>
          </a:solidFill>
          <a:ln w="28575" cmpd="sng">
            <a:solidFill>
              <a:schemeClr val="accent5"/>
            </a:solidFill>
            <a:round/>
            <a:headEnd/>
            <a:tailEnd/>
          </a:ln>
          <a:effectLst>
            <a:outerShdw blurRad="50800" dist="38100" dir="5400000" algn="t" rotWithShape="0">
              <a:prstClr val="black">
                <a:alpha val="40000"/>
              </a:prstClr>
            </a:outerShdw>
          </a:effectLst>
        </p:spPr>
        <p:txBody>
          <a:bodyPr wrap="none" lIns="0" tIns="0" rIns="0" bIns="0" rtlCol="0" anchor="ctr"/>
          <a:lstStyle/>
          <a:p>
            <a:pPr algn="ctr">
              <a:lnSpc>
                <a:spcPts val="1400"/>
              </a:lnSpc>
            </a:pPr>
            <a:r>
              <a:rPr lang="en-US" sz="1400" b="1" dirty="0">
                <a:ln cmpd="dbl"/>
                <a:solidFill>
                  <a:srgbClr val="003D79"/>
                </a:solidFill>
              </a:rPr>
              <a:t>Improved </a:t>
            </a:r>
            <a:br>
              <a:rPr lang="en-US" sz="1400" b="1" dirty="0">
                <a:ln cmpd="dbl"/>
                <a:solidFill>
                  <a:srgbClr val="003D79"/>
                </a:solidFill>
              </a:rPr>
            </a:br>
            <a:r>
              <a:rPr lang="en-US" sz="1400" b="1" dirty="0">
                <a:ln cmpd="dbl"/>
                <a:solidFill>
                  <a:srgbClr val="003D79"/>
                </a:solidFill>
              </a:rPr>
              <a:t>in 2011</a:t>
            </a:r>
          </a:p>
        </p:txBody>
      </p:sp>
      <p:grpSp>
        <p:nvGrpSpPr>
          <p:cNvPr id="2" name="Group 46"/>
          <p:cNvGrpSpPr/>
          <p:nvPr/>
        </p:nvGrpSpPr>
        <p:grpSpPr>
          <a:xfrm>
            <a:off x="5506838" y="2135316"/>
            <a:ext cx="1276750" cy="996584"/>
            <a:chOff x="5519041" y="4636307"/>
            <a:chExt cx="1798584" cy="1403905"/>
          </a:xfrm>
        </p:grpSpPr>
        <p:pic>
          <p:nvPicPr>
            <p:cNvPr id="48" name="Picture 47" descr="ICON_VirtTriangle_flat_Q408.png"/>
            <p:cNvPicPr>
              <a:picLocks noChangeAspect="1"/>
            </p:cNvPicPr>
            <p:nvPr/>
          </p:nvPicPr>
          <p:blipFill>
            <a:blip r:embed="rId8" cstate="email"/>
            <a:srcRect/>
            <a:stretch>
              <a:fillRect/>
            </a:stretch>
          </p:blipFill>
          <p:spPr bwMode="auto">
            <a:xfrm>
              <a:off x="5551692" y="5245328"/>
              <a:ext cx="1733283" cy="447531"/>
            </a:xfrm>
            <a:prstGeom prst="rect">
              <a:avLst/>
            </a:prstGeom>
            <a:noFill/>
            <a:ln w="9525">
              <a:noFill/>
              <a:miter lim="800000"/>
              <a:headEnd/>
              <a:tailEnd/>
            </a:ln>
          </p:spPr>
        </p:pic>
        <p:grpSp>
          <p:nvGrpSpPr>
            <p:cNvPr id="3" name="Group 19"/>
            <p:cNvGrpSpPr>
              <a:grpSpLocks/>
            </p:cNvGrpSpPr>
            <p:nvPr/>
          </p:nvGrpSpPr>
          <p:grpSpPr bwMode="auto">
            <a:xfrm>
              <a:off x="5519041" y="4636307"/>
              <a:ext cx="1798584" cy="541564"/>
              <a:chOff x="7086600" y="685800"/>
              <a:chExt cx="1600200" cy="819469"/>
            </a:xfrm>
          </p:grpSpPr>
          <p:sp>
            <p:nvSpPr>
              <p:cNvPr id="51" name="Rounded Rectangle 50"/>
              <p:cNvSpPr/>
              <p:nvPr/>
            </p:nvSpPr>
            <p:spPr bwMode="auto">
              <a:xfrm>
                <a:off x="7086600" y="813459"/>
                <a:ext cx="1600200" cy="691810"/>
              </a:xfrm>
              <a:prstGeom prst="roundRect">
                <a:avLst/>
              </a:prstGeom>
              <a:gradFill>
                <a:gsLst>
                  <a:gs pos="0">
                    <a:srgbClr val="2F97D9"/>
                  </a:gs>
                  <a:gs pos="100000">
                    <a:srgbClr val="8FD1F0"/>
                  </a:gs>
                </a:gsLst>
              </a:gradFill>
              <a:ln w="12700">
                <a:solidFill>
                  <a:srgbClr val="39A5E5"/>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lgn="ctr"/>
                <a:r>
                  <a:rPr lang="en-US" sz="1100" b="1" dirty="0" smtClean="0">
                    <a:solidFill>
                      <a:srgbClr val="FFFFFF"/>
                    </a:solidFill>
                  </a:rPr>
                  <a:t>vSphere</a:t>
                </a:r>
                <a:endParaRPr lang="en-US" sz="1100" b="1" dirty="0">
                  <a:solidFill>
                    <a:srgbClr val="FFFFFF"/>
                  </a:solidFill>
                </a:endParaRPr>
              </a:p>
            </p:txBody>
          </p:sp>
          <p:sp>
            <p:nvSpPr>
              <p:cNvPr id="52" name="Freeform 51"/>
              <p:cNvSpPr/>
              <p:nvPr/>
            </p:nvSpPr>
            <p:spPr bwMode="auto">
              <a:xfrm>
                <a:off x="7086600" y="685800"/>
                <a:ext cx="1583448" cy="387586"/>
              </a:xfrm>
              <a:custGeom>
                <a:avLst/>
                <a:gdLst>
                  <a:gd name="connsiteX0" fmla="*/ 1583448 w 1583448"/>
                  <a:gd name="connsiteY0" fmla="*/ 387586 h 387586"/>
                  <a:gd name="connsiteX1" fmla="*/ 1583448 w 1583448"/>
                  <a:gd name="connsiteY1" fmla="*/ 140191 h 387586"/>
                  <a:gd name="connsiteX2" fmla="*/ 1575200 w 1583448"/>
                  <a:gd name="connsiteY2" fmla="*/ 82465 h 387586"/>
                  <a:gd name="connsiteX3" fmla="*/ 1575200 w 1583448"/>
                  <a:gd name="connsiteY3" fmla="*/ 82465 h 387586"/>
                  <a:gd name="connsiteX4" fmla="*/ 1525718 w 1583448"/>
                  <a:gd name="connsiteY4" fmla="*/ 8246 h 387586"/>
                  <a:gd name="connsiteX5" fmla="*/ 1467988 w 1583448"/>
                  <a:gd name="connsiteY5" fmla="*/ 0 h 387586"/>
                  <a:gd name="connsiteX6" fmla="*/ 115459 w 1583448"/>
                  <a:gd name="connsiteY6" fmla="*/ 0 h 387586"/>
                  <a:gd name="connsiteX7" fmla="*/ 57729 w 1583448"/>
                  <a:gd name="connsiteY7" fmla="*/ 16493 h 387586"/>
                  <a:gd name="connsiteX8" fmla="*/ 57729 w 1583448"/>
                  <a:gd name="connsiteY8" fmla="*/ 16493 h 387586"/>
                  <a:gd name="connsiteX9" fmla="*/ 8247 w 1583448"/>
                  <a:gd name="connsiteY9" fmla="*/ 74218 h 387586"/>
                  <a:gd name="connsiteX10" fmla="*/ 8247 w 1583448"/>
                  <a:gd name="connsiteY10" fmla="*/ 74218 h 387586"/>
                  <a:gd name="connsiteX11" fmla="*/ 0 w 1583448"/>
                  <a:gd name="connsiteY11" fmla="*/ 156684 h 387586"/>
                  <a:gd name="connsiteX12" fmla="*/ 0 w 1583448"/>
                  <a:gd name="connsiteY12" fmla="*/ 156684 h 38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3448" h="387586">
                    <a:moveTo>
                      <a:pt x="1583448" y="387586"/>
                    </a:moveTo>
                    <a:lnTo>
                      <a:pt x="1583448" y="140191"/>
                    </a:lnTo>
                    <a:lnTo>
                      <a:pt x="1575200" y="82465"/>
                    </a:lnTo>
                    <a:lnTo>
                      <a:pt x="1575200" y="82465"/>
                    </a:lnTo>
                    <a:lnTo>
                      <a:pt x="1525718" y="8246"/>
                    </a:lnTo>
                    <a:lnTo>
                      <a:pt x="1467988" y="0"/>
                    </a:lnTo>
                    <a:lnTo>
                      <a:pt x="115459" y="0"/>
                    </a:lnTo>
                    <a:lnTo>
                      <a:pt x="57729" y="16493"/>
                    </a:lnTo>
                    <a:lnTo>
                      <a:pt x="57729" y="16493"/>
                    </a:lnTo>
                    <a:lnTo>
                      <a:pt x="8247" y="74218"/>
                    </a:lnTo>
                    <a:lnTo>
                      <a:pt x="8247" y="74218"/>
                    </a:lnTo>
                    <a:lnTo>
                      <a:pt x="0" y="156684"/>
                    </a:lnTo>
                    <a:lnTo>
                      <a:pt x="0" y="156684"/>
                    </a:lnTo>
                  </a:path>
                </a:pathLst>
              </a:custGeom>
              <a:gradFill flip="none" rotWithShape="1">
                <a:gsLst>
                  <a:gs pos="1000">
                    <a:schemeClr val="bg1">
                      <a:alpha val="19000"/>
                    </a:schemeClr>
                  </a:gs>
                  <a:gs pos="100000">
                    <a:schemeClr val="bg1">
                      <a:alpha val="0"/>
                    </a:schemeClr>
                  </a:gs>
                </a:gsLst>
                <a:lin ang="18000000" scaled="0"/>
                <a:tileRect/>
              </a:gradFill>
              <a:ln w="9525" cap="flat" cmpd="sng" algn="ctr">
                <a:noFill/>
                <a:prstDash val="solid"/>
                <a:round/>
                <a:headEnd type="none" w="med" len="med"/>
                <a:tailEnd type="none" w="med" len="med"/>
              </a:ln>
              <a:effectLst/>
            </p:spPr>
            <p:txBody>
              <a:bodyPr anchor="ctr"/>
              <a:lstStyle/>
              <a:p>
                <a:pPr algn="ctr"/>
                <a:endParaRPr lang="en-US" dirty="0"/>
              </a:p>
            </p:txBody>
          </p:sp>
        </p:grpSp>
        <p:pic>
          <p:nvPicPr>
            <p:cNvPr id="50" name="Picture 8" descr="ICON_Server_flat_Q408.png"/>
            <p:cNvPicPr>
              <a:picLocks noChangeAspect="1"/>
            </p:cNvPicPr>
            <p:nvPr/>
          </p:nvPicPr>
          <p:blipFill>
            <a:blip r:embed="rId9" cstate="print"/>
            <a:srcRect/>
            <a:stretch>
              <a:fillRect/>
            </a:stretch>
          </p:blipFill>
          <p:spPr bwMode="auto">
            <a:xfrm>
              <a:off x="5862319" y="5758370"/>
              <a:ext cx="1108891" cy="281842"/>
            </a:xfrm>
            <a:prstGeom prst="rect">
              <a:avLst/>
            </a:prstGeom>
            <a:noFill/>
            <a:ln w="9525">
              <a:noFill/>
              <a:miter lim="800000"/>
              <a:headEnd/>
              <a:tailEnd/>
            </a:ln>
          </p:spPr>
        </p:pic>
      </p:grpSp>
      <p:grpSp>
        <p:nvGrpSpPr>
          <p:cNvPr id="4" name="Group 52"/>
          <p:cNvGrpSpPr/>
          <p:nvPr/>
        </p:nvGrpSpPr>
        <p:grpSpPr>
          <a:xfrm>
            <a:off x="6861314" y="2135316"/>
            <a:ext cx="1276750" cy="996584"/>
            <a:chOff x="5519041" y="4636307"/>
            <a:chExt cx="1798584" cy="1403905"/>
          </a:xfrm>
        </p:grpSpPr>
        <p:pic>
          <p:nvPicPr>
            <p:cNvPr id="54" name="Picture 53" descr="ICON_VirtTriangle_flat_Q408.png"/>
            <p:cNvPicPr>
              <a:picLocks noChangeAspect="1"/>
            </p:cNvPicPr>
            <p:nvPr/>
          </p:nvPicPr>
          <p:blipFill>
            <a:blip r:embed="rId8" cstate="email"/>
            <a:srcRect/>
            <a:stretch>
              <a:fillRect/>
            </a:stretch>
          </p:blipFill>
          <p:spPr bwMode="auto">
            <a:xfrm>
              <a:off x="5551692" y="5245328"/>
              <a:ext cx="1733283" cy="447531"/>
            </a:xfrm>
            <a:prstGeom prst="rect">
              <a:avLst/>
            </a:prstGeom>
            <a:noFill/>
            <a:ln w="9525">
              <a:noFill/>
              <a:miter lim="800000"/>
              <a:headEnd/>
              <a:tailEnd/>
            </a:ln>
          </p:spPr>
        </p:pic>
        <p:grpSp>
          <p:nvGrpSpPr>
            <p:cNvPr id="5" name="Group 19"/>
            <p:cNvGrpSpPr>
              <a:grpSpLocks/>
            </p:cNvGrpSpPr>
            <p:nvPr/>
          </p:nvGrpSpPr>
          <p:grpSpPr bwMode="auto">
            <a:xfrm>
              <a:off x="5519041" y="4636307"/>
              <a:ext cx="1798584" cy="541564"/>
              <a:chOff x="7086600" y="685800"/>
              <a:chExt cx="1600200" cy="819469"/>
            </a:xfrm>
          </p:grpSpPr>
          <p:sp>
            <p:nvSpPr>
              <p:cNvPr id="57" name="Rounded Rectangle 56"/>
              <p:cNvSpPr/>
              <p:nvPr/>
            </p:nvSpPr>
            <p:spPr bwMode="auto">
              <a:xfrm>
                <a:off x="7086600" y="813459"/>
                <a:ext cx="1600200" cy="691810"/>
              </a:xfrm>
              <a:prstGeom prst="roundRect">
                <a:avLst/>
              </a:prstGeom>
              <a:gradFill>
                <a:gsLst>
                  <a:gs pos="0">
                    <a:srgbClr val="2F97D9"/>
                  </a:gs>
                  <a:gs pos="100000">
                    <a:srgbClr val="8FD1F0"/>
                  </a:gs>
                </a:gsLst>
              </a:gradFill>
              <a:ln w="12700">
                <a:solidFill>
                  <a:srgbClr val="39A5E5"/>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lgn="ctr"/>
                <a:r>
                  <a:rPr lang="en-US" sz="1100" b="1" dirty="0" smtClean="0">
                    <a:solidFill>
                      <a:srgbClr val="FFFFFF"/>
                    </a:solidFill>
                  </a:rPr>
                  <a:t>vSphere</a:t>
                </a:r>
                <a:endParaRPr lang="en-US" sz="1100" b="1" dirty="0">
                  <a:solidFill>
                    <a:srgbClr val="FFFFFF"/>
                  </a:solidFill>
                </a:endParaRPr>
              </a:p>
            </p:txBody>
          </p:sp>
          <p:sp>
            <p:nvSpPr>
              <p:cNvPr id="58" name="Freeform 57"/>
              <p:cNvSpPr/>
              <p:nvPr/>
            </p:nvSpPr>
            <p:spPr bwMode="auto">
              <a:xfrm>
                <a:off x="7086600" y="685800"/>
                <a:ext cx="1583448" cy="387586"/>
              </a:xfrm>
              <a:custGeom>
                <a:avLst/>
                <a:gdLst>
                  <a:gd name="connsiteX0" fmla="*/ 1583448 w 1583448"/>
                  <a:gd name="connsiteY0" fmla="*/ 387586 h 387586"/>
                  <a:gd name="connsiteX1" fmla="*/ 1583448 w 1583448"/>
                  <a:gd name="connsiteY1" fmla="*/ 140191 h 387586"/>
                  <a:gd name="connsiteX2" fmla="*/ 1575200 w 1583448"/>
                  <a:gd name="connsiteY2" fmla="*/ 82465 h 387586"/>
                  <a:gd name="connsiteX3" fmla="*/ 1575200 w 1583448"/>
                  <a:gd name="connsiteY3" fmla="*/ 82465 h 387586"/>
                  <a:gd name="connsiteX4" fmla="*/ 1525718 w 1583448"/>
                  <a:gd name="connsiteY4" fmla="*/ 8246 h 387586"/>
                  <a:gd name="connsiteX5" fmla="*/ 1467988 w 1583448"/>
                  <a:gd name="connsiteY5" fmla="*/ 0 h 387586"/>
                  <a:gd name="connsiteX6" fmla="*/ 115459 w 1583448"/>
                  <a:gd name="connsiteY6" fmla="*/ 0 h 387586"/>
                  <a:gd name="connsiteX7" fmla="*/ 57729 w 1583448"/>
                  <a:gd name="connsiteY7" fmla="*/ 16493 h 387586"/>
                  <a:gd name="connsiteX8" fmla="*/ 57729 w 1583448"/>
                  <a:gd name="connsiteY8" fmla="*/ 16493 h 387586"/>
                  <a:gd name="connsiteX9" fmla="*/ 8247 w 1583448"/>
                  <a:gd name="connsiteY9" fmla="*/ 74218 h 387586"/>
                  <a:gd name="connsiteX10" fmla="*/ 8247 w 1583448"/>
                  <a:gd name="connsiteY10" fmla="*/ 74218 h 387586"/>
                  <a:gd name="connsiteX11" fmla="*/ 0 w 1583448"/>
                  <a:gd name="connsiteY11" fmla="*/ 156684 h 387586"/>
                  <a:gd name="connsiteX12" fmla="*/ 0 w 1583448"/>
                  <a:gd name="connsiteY12" fmla="*/ 156684 h 38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3448" h="387586">
                    <a:moveTo>
                      <a:pt x="1583448" y="387586"/>
                    </a:moveTo>
                    <a:lnTo>
                      <a:pt x="1583448" y="140191"/>
                    </a:lnTo>
                    <a:lnTo>
                      <a:pt x="1575200" y="82465"/>
                    </a:lnTo>
                    <a:lnTo>
                      <a:pt x="1575200" y="82465"/>
                    </a:lnTo>
                    <a:lnTo>
                      <a:pt x="1525718" y="8246"/>
                    </a:lnTo>
                    <a:lnTo>
                      <a:pt x="1467988" y="0"/>
                    </a:lnTo>
                    <a:lnTo>
                      <a:pt x="115459" y="0"/>
                    </a:lnTo>
                    <a:lnTo>
                      <a:pt x="57729" y="16493"/>
                    </a:lnTo>
                    <a:lnTo>
                      <a:pt x="57729" y="16493"/>
                    </a:lnTo>
                    <a:lnTo>
                      <a:pt x="8247" y="74218"/>
                    </a:lnTo>
                    <a:lnTo>
                      <a:pt x="8247" y="74218"/>
                    </a:lnTo>
                    <a:lnTo>
                      <a:pt x="0" y="156684"/>
                    </a:lnTo>
                    <a:lnTo>
                      <a:pt x="0" y="156684"/>
                    </a:lnTo>
                  </a:path>
                </a:pathLst>
              </a:custGeom>
              <a:gradFill flip="none" rotWithShape="1">
                <a:gsLst>
                  <a:gs pos="1000">
                    <a:schemeClr val="bg1">
                      <a:alpha val="19000"/>
                    </a:schemeClr>
                  </a:gs>
                  <a:gs pos="100000">
                    <a:schemeClr val="bg1">
                      <a:alpha val="0"/>
                    </a:schemeClr>
                  </a:gs>
                </a:gsLst>
                <a:lin ang="18000000" scaled="0"/>
                <a:tileRect/>
              </a:gradFill>
              <a:ln w="9525" cap="flat" cmpd="sng" algn="ctr">
                <a:noFill/>
                <a:prstDash val="solid"/>
                <a:round/>
                <a:headEnd type="none" w="med" len="med"/>
                <a:tailEnd type="none" w="med" len="med"/>
              </a:ln>
              <a:effectLst/>
            </p:spPr>
            <p:txBody>
              <a:bodyPr anchor="ctr"/>
              <a:lstStyle/>
              <a:p>
                <a:pPr algn="ctr"/>
                <a:endParaRPr lang="en-US" dirty="0"/>
              </a:p>
            </p:txBody>
          </p:sp>
        </p:grpSp>
        <p:pic>
          <p:nvPicPr>
            <p:cNvPr id="56" name="Picture 8" descr="ICON_Server_flat_Q408.png"/>
            <p:cNvPicPr>
              <a:picLocks noChangeAspect="1"/>
            </p:cNvPicPr>
            <p:nvPr/>
          </p:nvPicPr>
          <p:blipFill>
            <a:blip r:embed="rId9" cstate="print"/>
            <a:srcRect/>
            <a:stretch>
              <a:fillRect/>
            </a:stretch>
          </p:blipFill>
          <p:spPr bwMode="auto">
            <a:xfrm>
              <a:off x="5862319" y="5758370"/>
              <a:ext cx="1108891" cy="281842"/>
            </a:xfrm>
            <a:prstGeom prst="rect">
              <a:avLst/>
            </a:prstGeom>
            <a:noFill/>
            <a:ln w="9525">
              <a:noFill/>
              <a:miter lim="800000"/>
              <a:headEnd/>
              <a:tailEnd/>
            </a:ln>
          </p:spPr>
        </p:pic>
      </p:grpSp>
      <p:grpSp>
        <p:nvGrpSpPr>
          <p:cNvPr id="6" name="Group 58"/>
          <p:cNvGrpSpPr/>
          <p:nvPr/>
        </p:nvGrpSpPr>
        <p:grpSpPr>
          <a:xfrm>
            <a:off x="337225" y="2135316"/>
            <a:ext cx="1276750" cy="996584"/>
            <a:chOff x="5519041" y="4636307"/>
            <a:chExt cx="1798584" cy="1403905"/>
          </a:xfrm>
        </p:grpSpPr>
        <p:pic>
          <p:nvPicPr>
            <p:cNvPr id="60" name="Picture 59" descr="ICON_VirtTriangle_flat_Q408.png"/>
            <p:cNvPicPr>
              <a:picLocks noChangeAspect="1"/>
            </p:cNvPicPr>
            <p:nvPr/>
          </p:nvPicPr>
          <p:blipFill>
            <a:blip r:embed="rId8" cstate="email"/>
            <a:srcRect/>
            <a:stretch>
              <a:fillRect/>
            </a:stretch>
          </p:blipFill>
          <p:spPr bwMode="auto">
            <a:xfrm>
              <a:off x="5551692" y="5245328"/>
              <a:ext cx="1733283" cy="447531"/>
            </a:xfrm>
            <a:prstGeom prst="rect">
              <a:avLst/>
            </a:prstGeom>
            <a:noFill/>
            <a:ln w="9525">
              <a:noFill/>
              <a:miter lim="800000"/>
              <a:headEnd/>
              <a:tailEnd/>
            </a:ln>
          </p:spPr>
        </p:pic>
        <p:grpSp>
          <p:nvGrpSpPr>
            <p:cNvPr id="7" name="Group 19"/>
            <p:cNvGrpSpPr>
              <a:grpSpLocks/>
            </p:cNvGrpSpPr>
            <p:nvPr/>
          </p:nvGrpSpPr>
          <p:grpSpPr bwMode="auto">
            <a:xfrm>
              <a:off x="5519041" y="4636307"/>
              <a:ext cx="1798584" cy="541564"/>
              <a:chOff x="7086600" y="685800"/>
              <a:chExt cx="1600200" cy="819469"/>
            </a:xfrm>
          </p:grpSpPr>
          <p:sp>
            <p:nvSpPr>
              <p:cNvPr id="63" name="Rounded Rectangle 62"/>
              <p:cNvSpPr/>
              <p:nvPr/>
            </p:nvSpPr>
            <p:spPr bwMode="auto">
              <a:xfrm>
                <a:off x="7086600" y="813459"/>
                <a:ext cx="1600200" cy="691810"/>
              </a:xfrm>
              <a:prstGeom prst="roundRect">
                <a:avLst/>
              </a:prstGeom>
              <a:gradFill>
                <a:gsLst>
                  <a:gs pos="0">
                    <a:srgbClr val="2F97D9"/>
                  </a:gs>
                  <a:gs pos="100000">
                    <a:srgbClr val="8FD1F0"/>
                  </a:gs>
                </a:gsLst>
              </a:gradFill>
              <a:ln w="12700">
                <a:solidFill>
                  <a:srgbClr val="39A5E5"/>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lgn="ctr"/>
                <a:r>
                  <a:rPr lang="en-US" sz="1100" b="1" dirty="0" smtClean="0">
                    <a:solidFill>
                      <a:srgbClr val="FFFFFF"/>
                    </a:solidFill>
                  </a:rPr>
                  <a:t>vSphere</a:t>
                </a:r>
                <a:endParaRPr lang="en-US" sz="1100" b="1" dirty="0">
                  <a:solidFill>
                    <a:srgbClr val="FFFFFF"/>
                  </a:solidFill>
                </a:endParaRPr>
              </a:p>
            </p:txBody>
          </p:sp>
          <p:sp>
            <p:nvSpPr>
              <p:cNvPr id="64" name="Freeform 63"/>
              <p:cNvSpPr/>
              <p:nvPr/>
            </p:nvSpPr>
            <p:spPr bwMode="auto">
              <a:xfrm>
                <a:off x="7086600" y="685800"/>
                <a:ext cx="1583448" cy="387586"/>
              </a:xfrm>
              <a:custGeom>
                <a:avLst/>
                <a:gdLst>
                  <a:gd name="connsiteX0" fmla="*/ 1583448 w 1583448"/>
                  <a:gd name="connsiteY0" fmla="*/ 387586 h 387586"/>
                  <a:gd name="connsiteX1" fmla="*/ 1583448 w 1583448"/>
                  <a:gd name="connsiteY1" fmla="*/ 140191 h 387586"/>
                  <a:gd name="connsiteX2" fmla="*/ 1575200 w 1583448"/>
                  <a:gd name="connsiteY2" fmla="*/ 82465 h 387586"/>
                  <a:gd name="connsiteX3" fmla="*/ 1575200 w 1583448"/>
                  <a:gd name="connsiteY3" fmla="*/ 82465 h 387586"/>
                  <a:gd name="connsiteX4" fmla="*/ 1525718 w 1583448"/>
                  <a:gd name="connsiteY4" fmla="*/ 8246 h 387586"/>
                  <a:gd name="connsiteX5" fmla="*/ 1467988 w 1583448"/>
                  <a:gd name="connsiteY5" fmla="*/ 0 h 387586"/>
                  <a:gd name="connsiteX6" fmla="*/ 115459 w 1583448"/>
                  <a:gd name="connsiteY6" fmla="*/ 0 h 387586"/>
                  <a:gd name="connsiteX7" fmla="*/ 57729 w 1583448"/>
                  <a:gd name="connsiteY7" fmla="*/ 16493 h 387586"/>
                  <a:gd name="connsiteX8" fmla="*/ 57729 w 1583448"/>
                  <a:gd name="connsiteY8" fmla="*/ 16493 h 387586"/>
                  <a:gd name="connsiteX9" fmla="*/ 8247 w 1583448"/>
                  <a:gd name="connsiteY9" fmla="*/ 74218 h 387586"/>
                  <a:gd name="connsiteX10" fmla="*/ 8247 w 1583448"/>
                  <a:gd name="connsiteY10" fmla="*/ 74218 h 387586"/>
                  <a:gd name="connsiteX11" fmla="*/ 0 w 1583448"/>
                  <a:gd name="connsiteY11" fmla="*/ 156684 h 387586"/>
                  <a:gd name="connsiteX12" fmla="*/ 0 w 1583448"/>
                  <a:gd name="connsiteY12" fmla="*/ 156684 h 38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3448" h="387586">
                    <a:moveTo>
                      <a:pt x="1583448" y="387586"/>
                    </a:moveTo>
                    <a:lnTo>
                      <a:pt x="1583448" y="140191"/>
                    </a:lnTo>
                    <a:lnTo>
                      <a:pt x="1575200" y="82465"/>
                    </a:lnTo>
                    <a:lnTo>
                      <a:pt x="1575200" y="82465"/>
                    </a:lnTo>
                    <a:lnTo>
                      <a:pt x="1525718" y="8246"/>
                    </a:lnTo>
                    <a:lnTo>
                      <a:pt x="1467988" y="0"/>
                    </a:lnTo>
                    <a:lnTo>
                      <a:pt x="115459" y="0"/>
                    </a:lnTo>
                    <a:lnTo>
                      <a:pt x="57729" y="16493"/>
                    </a:lnTo>
                    <a:lnTo>
                      <a:pt x="57729" y="16493"/>
                    </a:lnTo>
                    <a:lnTo>
                      <a:pt x="8247" y="74218"/>
                    </a:lnTo>
                    <a:lnTo>
                      <a:pt x="8247" y="74218"/>
                    </a:lnTo>
                    <a:lnTo>
                      <a:pt x="0" y="156684"/>
                    </a:lnTo>
                    <a:lnTo>
                      <a:pt x="0" y="156684"/>
                    </a:lnTo>
                  </a:path>
                </a:pathLst>
              </a:custGeom>
              <a:gradFill flip="none" rotWithShape="1">
                <a:gsLst>
                  <a:gs pos="1000">
                    <a:schemeClr val="bg1">
                      <a:alpha val="19000"/>
                    </a:schemeClr>
                  </a:gs>
                  <a:gs pos="100000">
                    <a:schemeClr val="bg1">
                      <a:alpha val="0"/>
                    </a:schemeClr>
                  </a:gs>
                </a:gsLst>
                <a:lin ang="18000000" scaled="0"/>
                <a:tileRect/>
              </a:gradFill>
              <a:ln w="9525" cap="flat" cmpd="sng" algn="ctr">
                <a:noFill/>
                <a:prstDash val="solid"/>
                <a:round/>
                <a:headEnd type="none" w="med" len="med"/>
                <a:tailEnd type="none" w="med" len="med"/>
              </a:ln>
              <a:effectLst/>
            </p:spPr>
            <p:txBody>
              <a:bodyPr anchor="ctr"/>
              <a:lstStyle/>
              <a:p>
                <a:pPr algn="ctr"/>
                <a:endParaRPr lang="en-US" dirty="0"/>
              </a:p>
            </p:txBody>
          </p:sp>
        </p:grpSp>
        <p:pic>
          <p:nvPicPr>
            <p:cNvPr id="62" name="Picture 8" descr="ICON_Server_flat_Q408.png"/>
            <p:cNvPicPr>
              <a:picLocks noChangeAspect="1"/>
            </p:cNvPicPr>
            <p:nvPr/>
          </p:nvPicPr>
          <p:blipFill>
            <a:blip r:embed="rId9" cstate="print"/>
            <a:srcRect/>
            <a:stretch>
              <a:fillRect/>
            </a:stretch>
          </p:blipFill>
          <p:spPr bwMode="auto">
            <a:xfrm>
              <a:off x="5862319" y="5758370"/>
              <a:ext cx="1108891" cy="281842"/>
            </a:xfrm>
            <a:prstGeom prst="rect">
              <a:avLst/>
            </a:prstGeom>
            <a:noFill/>
            <a:ln w="9525">
              <a:noFill/>
              <a:miter lim="800000"/>
              <a:headEnd/>
              <a:tailEnd/>
            </a:ln>
          </p:spPr>
        </p:pic>
      </p:grpSp>
      <p:grpSp>
        <p:nvGrpSpPr>
          <p:cNvPr id="8" name="Group 64"/>
          <p:cNvGrpSpPr/>
          <p:nvPr/>
        </p:nvGrpSpPr>
        <p:grpSpPr>
          <a:xfrm>
            <a:off x="1703687" y="2135316"/>
            <a:ext cx="1276750" cy="996584"/>
            <a:chOff x="5519041" y="4636307"/>
            <a:chExt cx="1798584" cy="1403905"/>
          </a:xfrm>
        </p:grpSpPr>
        <p:pic>
          <p:nvPicPr>
            <p:cNvPr id="66" name="Picture 65" descr="ICON_VirtTriangle_flat_Q408.png"/>
            <p:cNvPicPr>
              <a:picLocks noChangeAspect="1"/>
            </p:cNvPicPr>
            <p:nvPr/>
          </p:nvPicPr>
          <p:blipFill>
            <a:blip r:embed="rId8" cstate="email"/>
            <a:srcRect/>
            <a:stretch>
              <a:fillRect/>
            </a:stretch>
          </p:blipFill>
          <p:spPr bwMode="auto">
            <a:xfrm>
              <a:off x="5551692" y="5245328"/>
              <a:ext cx="1733283" cy="447531"/>
            </a:xfrm>
            <a:prstGeom prst="rect">
              <a:avLst/>
            </a:prstGeom>
            <a:noFill/>
            <a:ln w="9525">
              <a:noFill/>
              <a:miter lim="800000"/>
              <a:headEnd/>
              <a:tailEnd/>
            </a:ln>
          </p:spPr>
        </p:pic>
        <p:grpSp>
          <p:nvGrpSpPr>
            <p:cNvPr id="9" name="Group 19"/>
            <p:cNvGrpSpPr>
              <a:grpSpLocks/>
            </p:cNvGrpSpPr>
            <p:nvPr/>
          </p:nvGrpSpPr>
          <p:grpSpPr bwMode="auto">
            <a:xfrm>
              <a:off x="5519041" y="4636307"/>
              <a:ext cx="1798584" cy="541564"/>
              <a:chOff x="7086600" y="685800"/>
              <a:chExt cx="1600200" cy="819469"/>
            </a:xfrm>
          </p:grpSpPr>
          <p:sp>
            <p:nvSpPr>
              <p:cNvPr id="69" name="Rounded Rectangle 68"/>
              <p:cNvSpPr/>
              <p:nvPr/>
            </p:nvSpPr>
            <p:spPr bwMode="auto">
              <a:xfrm>
                <a:off x="7086600" y="813459"/>
                <a:ext cx="1600200" cy="691810"/>
              </a:xfrm>
              <a:prstGeom prst="roundRect">
                <a:avLst/>
              </a:prstGeom>
              <a:gradFill>
                <a:gsLst>
                  <a:gs pos="0">
                    <a:srgbClr val="2F97D9"/>
                  </a:gs>
                  <a:gs pos="100000">
                    <a:srgbClr val="8FD1F0"/>
                  </a:gs>
                </a:gsLst>
              </a:gradFill>
              <a:ln w="12700">
                <a:solidFill>
                  <a:srgbClr val="39A5E5"/>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lgn="ctr"/>
                <a:r>
                  <a:rPr lang="en-US" sz="1100" b="1" dirty="0" smtClean="0">
                    <a:solidFill>
                      <a:srgbClr val="FFFFFF"/>
                    </a:solidFill>
                  </a:rPr>
                  <a:t>vSphere</a:t>
                </a:r>
                <a:endParaRPr lang="en-US" sz="1100" b="1" dirty="0">
                  <a:solidFill>
                    <a:srgbClr val="FFFFFF"/>
                  </a:solidFill>
                </a:endParaRPr>
              </a:p>
            </p:txBody>
          </p:sp>
          <p:sp>
            <p:nvSpPr>
              <p:cNvPr id="70" name="Freeform 69"/>
              <p:cNvSpPr/>
              <p:nvPr/>
            </p:nvSpPr>
            <p:spPr bwMode="auto">
              <a:xfrm>
                <a:off x="7086600" y="685800"/>
                <a:ext cx="1583448" cy="387586"/>
              </a:xfrm>
              <a:custGeom>
                <a:avLst/>
                <a:gdLst>
                  <a:gd name="connsiteX0" fmla="*/ 1583448 w 1583448"/>
                  <a:gd name="connsiteY0" fmla="*/ 387586 h 387586"/>
                  <a:gd name="connsiteX1" fmla="*/ 1583448 w 1583448"/>
                  <a:gd name="connsiteY1" fmla="*/ 140191 h 387586"/>
                  <a:gd name="connsiteX2" fmla="*/ 1575200 w 1583448"/>
                  <a:gd name="connsiteY2" fmla="*/ 82465 h 387586"/>
                  <a:gd name="connsiteX3" fmla="*/ 1575200 w 1583448"/>
                  <a:gd name="connsiteY3" fmla="*/ 82465 h 387586"/>
                  <a:gd name="connsiteX4" fmla="*/ 1525718 w 1583448"/>
                  <a:gd name="connsiteY4" fmla="*/ 8246 h 387586"/>
                  <a:gd name="connsiteX5" fmla="*/ 1467988 w 1583448"/>
                  <a:gd name="connsiteY5" fmla="*/ 0 h 387586"/>
                  <a:gd name="connsiteX6" fmla="*/ 115459 w 1583448"/>
                  <a:gd name="connsiteY6" fmla="*/ 0 h 387586"/>
                  <a:gd name="connsiteX7" fmla="*/ 57729 w 1583448"/>
                  <a:gd name="connsiteY7" fmla="*/ 16493 h 387586"/>
                  <a:gd name="connsiteX8" fmla="*/ 57729 w 1583448"/>
                  <a:gd name="connsiteY8" fmla="*/ 16493 h 387586"/>
                  <a:gd name="connsiteX9" fmla="*/ 8247 w 1583448"/>
                  <a:gd name="connsiteY9" fmla="*/ 74218 h 387586"/>
                  <a:gd name="connsiteX10" fmla="*/ 8247 w 1583448"/>
                  <a:gd name="connsiteY10" fmla="*/ 74218 h 387586"/>
                  <a:gd name="connsiteX11" fmla="*/ 0 w 1583448"/>
                  <a:gd name="connsiteY11" fmla="*/ 156684 h 387586"/>
                  <a:gd name="connsiteX12" fmla="*/ 0 w 1583448"/>
                  <a:gd name="connsiteY12" fmla="*/ 156684 h 38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3448" h="387586">
                    <a:moveTo>
                      <a:pt x="1583448" y="387586"/>
                    </a:moveTo>
                    <a:lnTo>
                      <a:pt x="1583448" y="140191"/>
                    </a:lnTo>
                    <a:lnTo>
                      <a:pt x="1575200" y="82465"/>
                    </a:lnTo>
                    <a:lnTo>
                      <a:pt x="1575200" y="82465"/>
                    </a:lnTo>
                    <a:lnTo>
                      <a:pt x="1525718" y="8246"/>
                    </a:lnTo>
                    <a:lnTo>
                      <a:pt x="1467988" y="0"/>
                    </a:lnTo>
                    <a:lnTo>
                      <a:pt x="115459" y="0"/>
                    </a:lnTo>
                    <a:lnTo>
                      <a:pt x="57729" y="16493"/>
                    </a:lnTo>
                    <a:lnTo>
                      <a:pt x="57729" y="16493"/>
                    </a:lnTo>
                    <a:lnTo>
                      <a:pt x="8247" y="74218"/>
                    </a:lnTo>
                    <a:lnTo>
                      <a:pt x="8247" y="74218"/>
                    </a:lnTo>
                    <a:lnTo>
                      <a:pt x="0" y="156684"/>
                    </a:lnTo>
                    <a:lnTo>
                      <a:pt x="0" y="156684"/>
                    </a:lnTo>
                  </a:path>
                </a:pathLst>
              </a:custGeom>
              <a:gradFill flip="none" rotWithShape="1">
                <a:gsLst>
                  <a:gs pos="1000">
                    <a:schemeClr val="bg1">
                      <a:alpha val="19000"/>
                    </a:schemeClr>
                  </a:gs>
                  <a:gs pos="100000">
                    <a:schemeClr val="bg1">
                      <a:alpha val="0"/>
                    </a:schemeClr>
                  </a:gs>
                </a:gsLst>
                <a:lin ang="18000000" scaled="0"/>
                <a:tileRect/>
              </a:gradFill>
              <a:ln w="9525" cap="flat" cmpd="sng" algn="ctr">
                <a:noFill/>
                <a:prstDash val="solid"/>
                <a:round/>
                <a:headEnd type="none" w="med" len="med"/>
                <a:tailEnd type="none" w="med" len="med"/>
              </a:ln>
              <a:effectLst/>
            </p:spPr>
            <p:txBody>
              <a:bodyPr anchor="ctr"/>
              <a:lstStyle/>
              <a:p>
                <a:pPr algn="ctr"/>
                <a:endParaRPr lang="en-US" dirty="0"/>
              </a:p>
            </p:txBody>
          </p:sp>
        </p:grpSp>
        <p:pic>
          <p:nvPicPr>
            <p:cNvPr id="68" name="Picture 8" descr="ICON_Server_flat_Q408.png"/>
            <p:cNvPicPr>
              <a:picLocks noChangeAspect="1"/>
            </p:cNvPicPr>
            <p:nvPr/>
          </p:nvPicPr>
          <p:blipFill>
            <a:blip r:embed="rId9" cstate="print"/>
            <a:srcRect/>
            <a:stretch>
              <a:fillRect/>
            </a:stretch>
          </p:blipFill>
          <p:spPr bwMode="auto">
            <a:xfrm>
              <a:off x="5862319" y="5758370"/>
              <a:ext cx="1108891" cy="281842"/>
            </a:xfrm>
            <a:prstGeom prst="rect">
              <a:avLst/>
            </a:prstGeom>
            <a:noFill/>
            <a:ln w="9525">
              <a:noFill/>
              <a:miter lim="800000"/>
              <a:headEnd/>
              <a:tailEnd/>
            </a:ln>
          </p:spPr>
        </p:pic>
      </p:grpSp>
      <p:grpSp>
        <p:nvGrpSpPr>
          <p:cNvPr id="10" name="Group 70"/>
          <p:cNvGrpSpPr/>
          <p:nvPr/>
        </p:nvGrpSpPr>
        <p:grpSpPr>
          <a:xfrm>
            <a:off x="3070150" y="2135316"/>
            <a:ext cx="1276750" cy="996584"/>
            <a:chOff x="5519041" y="4636307"/>
            <a:chExt cx="1798584" cy="1403905"/>
          </a:xfrm>
        </p:grpSpPr>
        <p:pic>
          <p:nvPicPr>
            <p:cNvPr id="80" name="Picture 79" descr="ICON_VirtTriangle_flat_Q408.png"/>
            <p:cNvPicPr>
              <a:picLocks noChangeAspect="1"/>
            </p:cNvPicPr>
            <p:nvPr/>
          </p:nvPicPr>
          <p:blipFill>
            <a:blip r:embed="rId8" cstate="email"/>
            <a:srcRect/>
            <a:stretch>
              <a:fillRect/>
            </a:stretch>
          </p:blipFill>
          <p:spPr bwMode="auto">
            <a:xfrm>
              <a:off x="5551692" y="5245328"/>
              <a:ext cx="1733283" cy="447531"/>
            </a:xfrm>
            <a:prstGeom prst="rect">
              <a:avLst/>
            </a:prstGeom>
            <a:noFill/>
            <a:ln w="9525">
              <a:noFill/>
              <a:miter lim="800000"/>
              <a:headEnd/>
              <a:tailEnd/>
            </a:ln>
          </p:spPr>
        </p:pic>
        <p:grpSp>
          <p:nvGrpSpPr>
            <p:cNvPr id="11" name="Group 19"/>
            <p:cNvGrpSpPr>
              <a:grpSpLocks/>
            </p:cNvGrpSpPr>
            <p:nvPr/>
          </p:nvGrpSpPr>
          <p:grpSpPr bwMode="auto">
            <a:xfrm>
              <a:off x="5519041" y="4636307"/>
              <a:ext cx="1798584" cy="541564"/>
              <a:chOff x="7086600" y="685800"/>
              <a:chExt cx="1600200" cy="819469"/>
            </a:xfrm>
          </p:grpSpPr>
          <p:sp>
            <p:nvSpPr>
              <p:cNvPr id="86" name="Rounded Rectangle 85"/>
              <p:cNvSpPr/>
              <p:nvPr/>
            </p:nvSpPr>
            <p:spPr bwMode="auto">
              <a:xfrm>
                <a:off x="7086600" y="813459"/>
                <a:ext cx="1600200" cy="691810"/>
              </a:xfrm>
              <a:prstGeom prst="roundRect">
                <a:avLst/>
              </a:prstGeom>
              <a:gradFill>
                <a:gsLst>
                  <a:gs pos="0">
                    <a:srgbClr val="2F97D9"/>
                  </a:gs>
                  <a:gs pos="100000">
                    <a:srgbClr val="8FD1F0"/>
                  </a:gs>
                </a:gsLst>
              </a:gradFill>
              <a:ln w="12700">
                <a:solidFill>
                  <a:srgbClr val="39A5E5"/>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lgn="ctr"/>
                <a:r>
                  <a:rPr lang="en-US" sz="1100" b="1" dirty="0" smtClean="0">
                    <a:solidFill>
                      <a:srgbClr val="FFFFFF"/>
                    </a:solidFill>
                  </a:rPr>
                  <a:t>vSphere</a:t>
                </a:r>
                <a:endParaRPr lang="en-US" sz="1100" b="1" dirty="0">
                  <a:solidFill>
                    <a:srgbClr val="FFFFFF"/>
                  </a:solidFill>
                </a:endParaRPr>
              </a:p>
            </p:txBody>
          </p:sp>
          <p:sp>
            <p:nvSpPr>
              <p:cNvPr id="87" name="Freeform 86"/>
              <p:cNvSpPr/>
              <p:nvPr/>
            </p:nvSpPr>
            <p:spPr bwMode="auto">
              <a:xfrm>
                <a:off x="7086600" y="685800"/>
                <a:ext cx="1583448" cy="387586"/>
              </a:xfrm>
              <a:custGeom>
                <a:avLst/>
                <a:gdLst>
                  <a:gd name="connsiteX0" fmla="*/ 1583448 w 1583448"/>
                  <a:gd name="connsiteY0" fmla="*/ 387586 h 387586"/>
                  <a:gd name="connsiteX1" fmla="*/ 1583448 w 1583448"/>
                  <a:gd name="connsiteY1" fmla="*/ 140191 h 387586"/>
                  <a:gd name="connsiteX2" fmla="*/ 1575200 w 1583448"/>
                  <a:gd name="connsiteY2" fmla="*/ 82465 h 387586"/>
                  <a:gd name="connsiteX3" fmla="*/ 1575200 w 1583448"/>
                  <a:gd name="connsiteY3" fmla="*/ 82465 h 387586"/>
                  <a:gd name="connsiteX4" fmla="*/ 1525718 w 1583448"/>
                  <a:gd name="connsiteY4" fmla="*/ 8246 h 387586"/>
                  <a:gd name="connsiteX5" fmla="*/ 1467988 w 1583448"/>
                  <a:gd name="connsiteY5" fmla="*/ 0 h 387586"/>
                  <a:gd name="connsiteX6" fmla="*/ 115459 w 1583448"/>
                  <a:gd name="connsiteY6" fmla="*/ 0 h 387586"/>
                  <a:gd name="connsiteX7" fmla="*/ 57729 w 1583448"/>
                  <a:gd name="connsiteY7" fmla="*/ 16493 h 387586"/>
                  <a:gd name="connsiteX8" fmla="*/ 57729 w 1583448"/>
                  <a:gd name="connsiteY8" fmla="*/ 16493 h 387586"/>
                  <a:gd name="connsiteX9" fmla="*/ 8247 w 1583448"/>
                  <a:gd name="connsiteY9" fmla="*/ 74218 h 387586"/>
                  <a:gd name="connsiteX10" fmla="*/ 8247 w 1583448"/>
                  <a:gd name="connsiteY10" fmla="*/ 74218 h 387586"/>
                  <a:gd name="connsiteX11" fmla="*/ 0 w 1583448"/>
                  <a:gd name="connsiteY11" fmla="*/ 156684 h 387586"/>
                  <a:gd name="connsiteX12" fmla="*/ 0 w 1583448"/>
                  <a:gd name="connsiteY12" fmla="*/ 156684 h 38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3448" h="387586">
                    <a:moveTo>
                      <a:pt x="1583448" y="387586"/>
                    </a:moveTo>
                    <a:lnTo>
                      <a:pt x="1583448" y="140191"/>
                    </a:lnTo>
                    <a:lnTo>
                      <a:pt x="1575200" y="82465"/>
                    </a:lnTo>
                    <a:lnTo>
                      <a:pt x="1575200" y="82465"/>
                    </a:lnTo>
                    <a:lnTo>
                      <a:pt x="1525718" y="8246"/>
                    </a:lnTo>
                    <a:lnTo>
                      <a:pt x="1467988" y="0"/>
                    </a:lnTo>
                    <a:lnTo>
                      <a:pt x="115459" y="0"/>
                    </a:lnTo>
                    <a:lnTo>
                      <a:pt x="57729" y="16493"/>
                    </a:lnTo>
                    <a:lnTo>
                      <a:pt x="57729" y="16493"/>
                    </a:lnTo>
                    <a:lnTo>
                      <a:pt x="8247" y="74218"/>
                    </a:lnTo>
                    <a:lnTo>
                      <a:pt x="8247" y="74218"/>
                    </a:lnTo>
                    <a:lnTo>
                      <a:pt x="0" y="156684"/>
                    </a:lnTo>
                    <a:lnTo>
                      <a:pt x="0" y="156684"/>
                    </a:lnTo>
                  </a:path>
                </a:pathLst>
              </a:custGeom>
              <a:gradFill flip="none" rotWithShape="1">
                <a:gsLst>
                  <a:gs pos="1000">
                    <a:schemeClr val="bg1">
                      <a:alpha val="19000"/>
                    </a:schemeClr>
                  </a:gs>
                  <a:gs pos="100000">
                    <a:schemeClr val="bg1">
                      <a:alpha val="0"/>
                    </a:schemeClr>
                  </a:gs>
                </a:gsLst>
                <a:lin ang="18000000" scaled="0"/>
                <a:tileRect/>
              </a:gradFill>
              <a:ln w="9525" cap="flat" cmpd="sng" algn="ctr">
                <a:noFill/>
                <a:prstDash val="solid"/>
                <a:round/>
                <a:headEnd type="none" w="med" len="med"/>
                <a:tailEnd type="none" w="med" len="med"/>
              </a:ln>
              <a:effectLst/>
            </p:spPr>
            <p:txBody>
              <a:bodyPr anchor="ctr"/>
              <a:lstStyle/>
              <a:p>
                <a:pPr algn="ctr"/>
                <a:endParaRPr lang="en-US" dirty="0"/>
              </a:p>
            </p:txBody>
          </p:sp>
        </p:grpSp>
        <p:pic>
          <p:nvPicPr>
            <p:cNvPr id="82" name="Picture 8" descr="ICON_Server_flat_Q408.png"/>
            <p:cNvPicPr>
              <a:picLocks noChangeAspect="1"/>
            </p:cNvPicPr>
            <p:nvPr/>
          </p:nvPicPr>
          <p:blipFill>
            <a:blip r:embed="rId9" cstate="print"/>
            <a:srcRect/>
            <a:stretch>
              <a:fillRect/>
            </a:stretch>
          </p:blipFill>
          <p:spPr bwMode="auto">
            <a:xfrm>
              <a:off x="5862319" y="5758370"/>
              <a:ext cx="1108891" cy="281842"/>
            </a:xfrm>
            <a:prstGeom prst="rect">
              <a:avLst/>
            </a:prstGeom>
            <a:noFill/>
            <a:ln w="9525">
              <a:noFill/>
              <a:miter lim="800000"/>
              <a:headEnd/>
              <a:tailEnd/>
            </a:ln>
          </p:spPr>
        </p:pic>
      </p:grpSp>
      <p:sp>
        <p:nvSpPr>
          <p:cNvPr id="93" name="Rectangular Callout 92"/>
          <p:cNvSpPr/>
          <p:nvPr>
            <p:custDataLst>
              <p:tags r:id="rId4"/>
            </p:custDataLst>
          </p:nvPr>
        </p:nvSpPr>
        <p:spPr bwMode="auto">
          <a:xfrm>
            <a:off x="7821670" y="2927544"/>
            <a:ext cx="1143000" cy="521208"/>
          </a:xfrm>
          <a:prstGeom prst="wedgeRectCallout">
            <a:avLst>
              <a:gd name="adj1" fmla="val -23520"/>
              <a:gd name="adj2" fmla="val 109051"/>
            </a:avLst>
          </a:prstGeom>
          <a:solidFill>
            <a:schemeClr val="bg1"/>
          </a:solidFill>
          <a:ln w="28575" cmpd="sng">
            <a:solidFill>
              <a:schemeClr val="accent5"/>
            </a:solidFill>
            <a:round/>
            <a:headEnd/>
            <a:tailEnd/>
          </a:ln>
          <a:effectLst>
            <a:outerShdw blurRad="50800" dist="38100" dir="5400000" algn="t" rotWithShape="0">
              <a:prstClr val="black">
                <a:alpha val="40000"/>
              </a:prstClr>
            </a:outerShdw>
          </a:effectLst>
        </p:spPr>
        <p:txBody>
          <a:bodyPr wrap="none" lIns="0" tIns="0" rIns="0" bIns="0" rtlCol="0" anchor="ctr"/>
          <a:lstStyle/>
          <a:p>
            <a:pPr algn="ctr">
              <a:lnSpc>
                <a:spcPts val="1400"/>
              </a:lnSpc>
            </a:pPr>
            <a:r>
              <a:rPr lang="en-US" sz="1400" b="1" dirty="0">
                <a:ln cmpd="dbl"/>
                <a:solidFill>
                  <a:srgbClr val="003D79"/>
                </a:solidFill>
              </a:rPr>
              <a:t>Improved </a:t>
            </a:r>
            <a:br>
              <a:rPr lang="en-US" sz="1400" b="1" dirty="0">
                <a:ln cmpd="dbl"/>
                <a:solidFill>
                  <a:srgbClr val="003D79"/>
                </a:solidFill>
              </a:rPr>
            </a:br>
            <a:r>
              <a:rPr lang="en-US" sz="1400" b="1" dirty="0">
                <a:ln cmpd="dbl"/>
                <a:solidFill>
                  <a:srgbClr val="003D79"/>
                </a:solidFill>
              </a:rPr>
              <a:t>in 2011</a:t>
            </a:r>
          </a:p>
        </p:txBody>
      </p:sp>
      <p:grpSp>
        <p:nvGrpSpPr>
          <p:cNvPr id="12" name="Group 102"/>
          <p:cNvGrpSpPr/>
          <p:nvPr/>
        </p:nvGrpSpPr>
        <p:grpSpPr>
          <a:xfrm>
            <a:off x="533400" y="1495425"/>
            <a:ext cx="3738563" cy="562712"/>
            <a:chOff x="533400" y="1371600"/>
            <a:chExt cx="4659691" cy="686537"/>
          </a:xfrm>
        </p:grpSpPr>
        <p:pic>
          <p:nvPicPr>
            <p:cNvPr id="92" name="Picture 19" descr="DGRM_VMmark_VirtBench_Q307"/>
            <p:cNvPicPr>
              <a:picLocks noChangeAspect="1" noChangeArrowheads="1"/>
            </p:cNvPicPr>
            <p:nvPr/>
          </p:nvPicPr>
          <p:blipFill>
            <a:blip r:embed="rId10" cstate="print"/>
            <a:srcRect l="3497" t="26251" r="65691" b="49838"/>
            <a:stretch>
              <a:fillRect/>
            </a:stretch>
          </p:blipFill>
          <p:spPr bwMode="auto">
            <a:xfrm>
              <a:off x="1393741" y="1371600"/>
              <a:ext cx="686753" cy="686537"/>
            </a:xfrm>
            <a:prstGeom prst="rect">
              <a:avLst/>
            </a:prstGeom>
            <a:noFill/>
            <a:ln w="9525">
              <a:noFill/>
              <a:miter lim="800000"/>
              <a:headEnd/>
              <a:tailEnd/>
            </a:ln>
          </p:spPr>
        </p:pic>
        <p:pic>
          <p:nvPicPr>
            <p:cNvPr id="95" name="Picture 20" descr="DGRM_VMmark_VirtBench_Q307"/>
            <p:cNvPicPr>
              <a:picLocks noChangeAspect="1" noChangeArrowheads="1"/>
            </p:cNvPicPr>
            <p:nvPr/>
          </p:nvPicPr>
          <p:blipFill>
            <a:blip r:embed="rId10" cstate="print"/>
            <a:srcRect l="3308" t="2774" r="65784" b="73569"/>
            <a:stretch>
              <a:fillRect/>
            </a:stretch>
          </p:blipFill>
          <p:spPr bwMode="auto">
            <a:xfrm>
              <a:off x="533400" y="1371600"/>
              <a:ext cx="692598" cy="680792"/>
            </a:xfrm>
            <a:prstGeom prst="rect">
              <a:avLst/>
            </a:prstGeom>
            <a:noFill/>
            <a:ln w="9525">
              <a:noFill/>
              <a:miter lim="800000"/>
              <a:headEnd/>
              <a:tailEnd/>
            </a:ln>
          </p:spPr>
        </p:pic>
        <p:pic>
          <p:nvPicPr>
            <p:cNvPr id="96" name="Picture 21" descr="DGRM_VMmark_VirtBench_Q307"/>
            <p:cNvPicPr>
              <a:picLocks noChangeAspect="1" noChangeArrowheads="1"/>
            </p:cNvPicPr>
            <p:nvPr/>
          </p:nvPicPr>
          <p:blipFill>
            <a:blip r:embed="rId10" cstate="print"/>
            <a:srcRect l="33932" t="2592" r="34404" b="73640"/>
            <a:stretch>
              <a:fillRect/>
            </a:stretch>
          </p:blipFill>
          <p:spPr bwMode="auto">
            <a:xfrm>
              <a:off x="2248237" y="1371600"/>
              <a:ext cx="704287" cy="683665"/>
            </a:xfrm>
            <a:prstGeom prst="rect">
              <a:avLst/>
            </a:prstGeom>
            <a:noFill/>
            <a:ln w="9525">
              <a:noFill/>
              <a:miter lim="800000"/>
              <a:headEnd/>
              <a:tailEnd/>
            </a:ln>
          </p:spPr>
        </p:pic>
        <p:pic>
          <p:nvPicPr>
            <p:cNvPr id="97" name="Picture 22" descr="DGRM_VMmark_VirtBench_Q307"/>
            <p:cNvPicPr>
              <a:picLocks noChangeAspect="1" noChangeArrowheads="1"/>
            </p:cNvPicPr>
            <p:nvPr/>
          </p:nvPicPr>
          <p:blipFill>
            <a:blip r:embed="rId10" cstate="print"/>
            <a:srcRect l="34169" t="26323" r="34593" b="49947"/>
            <a:stretch>
              <a:fillRect/>
            </a:stretch>
          </p:blipFill>
          <p:spPr bwMode="auto">
            <a:xfrm>
              <a:off x="3120267" y="1371600"/>
              <a:ext cx="695520" cy="680792"/>
            </a:xfrm>
            <a:prstGeom prst="rect">
              <a:avLst/>
            </a:prstGeom>
            <a:noFill/>
            <a:ln w="9525">
              <a:noFill/>
              <a:miter lim="800000"/>
              <a:headEnd/>
              <a:tailEnd/>
            </a:ln>
          </p:spPr>
        </p:pic>
        <p:pic>
          <p:nvPicPr>
            <p:cNvPr id="98" name="Picture 24" descr="DGRM_VMmark_VirtBench_Q307"/>
            <p:cNvPicPr>
              <a:picLocks noChangeAspect="1" noChangeArrowheads="1"/>
            </p:cNvPicPr>
            <p:nvPr/>
          </p:nvPicPr>
          <p:blipFill>
            <a:blip r:embed="rId10" cstate="print"/>
            <a:srcRect l="65123" t="26143" r="3497" b="49947"/>
            <a:stretch>
              <a:fillRect/>
            </a:stretch>
          </p:blipFill>
          <p:spPr bwMode="auto">
            <a:xfrm>
              <a:off x="4501954" y="1371600"/>
              <a:ext cx="691137" cy="679357"/>
            </a:xfrm>
            <a:prstGeom prst="rect">
              <a:avLst/>
            </a:prstGeom>
            <a:noFill/>
            <a:ln w="9525">
              <a:noFill/>
              <a:miter lim="800000"/>
              <a:headEnd/>
              <a:tailEnd/>
            </a:ln>
          </p:spPr>
        </p:pic>
        <p:grpSp>
          <p:nvGrpSpPr>
            <p:cNvPr id="13" name="Group 25"/>
            <p:cNvGrpSpPr>
              <a:grpSpLocks/>
            </p:cNvGrpSpPr>
            <p:nvPr/>
          </p:nvGrpSpPr>
          <p:grpSpPr bwMode="auto">
            <a:xfrm>
              <a:off x="3983530" y="1710560"/>
              <a:ext cx="350682" cy="68941"/>
              <a:chOff x="3552" y="2168"/>
              <a:chExt cx="240" cy="48"/>
            </a:xfrm>
          </p:grpSpPr>
          <p:sp>
            <p:nvSpPr>
              <p:cNvPr id="100" name="Oval 26"/>
              <p:cNvSpPr>
                <a:spLocks noChangeArrowheads="1"/>
              </p:cNvSpPr>
              <p:nvPr/>
            </p:nvSpPr>
            <p:spPr bwMode="auto">
              <a:xfrm>
                <a:off x="3552" y="2173"/>
                <a:ext cx="48" cy="48"/>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1800">
                  <a:solidFill>
                    <a:srgbClr val="FFFFFF"/>
                  </a:solidFill>
                </a:endParaRPr>
              </a:p>
            </p:txBody>
          </p:sp>
          <p:sp>
            <p:nvSpPr>
              <p:cNvPr id="101" name="Oval 27"/>
              <p:cNvSpPr>
                <a:spLocks noChangeArrowheads="1"/>
              </p:cNvSpPr>
              <p:nvPr/>
            </p:nvSpPr>
            <p:spPr bwMode="auto">
              <a:xfrm>
                <a:off x="3646" y="2173"/>
                <a:ext cx="50" cy="48"/>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1800">
                  <a:solidFill>
                    <a:srgbClr val="FFFFFF"/>
                  </a:solidFill>
                </a:endParaRPr>
              </a:p>
            </p:txBody>
          </p:sp>
          <p:sp>
            <p:nvSpPr>
              <p:cNvPr id="102" name="Oval 28"/>
              <p:cNvSpPr>
                <a:spLocks noChangeArrowheads="1"/>
              </p:cNvSpPr>
              <p:nvPr/>
            </p:nvSpPr>
            <p:spPr bwMode="auto">
              <a:xfrm>
                <a:off x="3744" y="2173"/>
                <a:ext cx="48" cy="48"/>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1800">
                  <a:solidFill>
                    <a:srgbClr val="FFFFFF"/>
                  </a:solidFill>
                </a:endParaRPr>
              </a:p>
            </p:txBody>
          </p:sp>
        </p:grpSp>
      </p:grpSp>
    </p:spTree>
    <p:extLst>
      <p:ext uri="{BB962C8B-B14F-4D97-AF65-F5344CB8AC3E}">
        <p14:creationId xmlns:p14="http://schemas.microsoft.com/office/powerpoint/2010/main" val="2065344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500" fill="hold"/>
                                        <p:tgtEl>
                                          <p:spTgt spid="90"/>
                                        </p:tgtEl>
                                        <p:attrNameLst>
                                          <p:attrName>ppt_x</p:attrName>
                                        </p:attrNameLst>
                                      </p:cBhvr>
                                      <p:tavLst>
                                        <p:tav tm="0">
                                          <p:val>
                                            <p:strVal val="#ppt_x"/>
                                          </p:val>
                                        </p:tav>
                                        <p:tav tm="100000">
                                          <p:val>
                                            <p:strVal val="#ppt_x"/>
                                          </p:val>
                                        </p:tav>
                                      </p:tavLst>
                                    </p:anim>
                                    <p:anim calcmode="lin" valueType="num">
                                      <p:cBhvr additive="base">
                                        <p:cTn id="12" dur="500" fill="hold"/>
                                        <p:tgtEl>
                                          <p:spTgt spid="9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3"/>
                                        </p:tgtEl>
                                        <p:attrNameLst>
                                          <p:attrName>style.visibility</p:attrName>
                                        </p:attrNameLst>
                                      </p:cBhvr>
                                      <p:to>
                                        <p:strVal val="visible"/>
                                      </p:to>
                                    </p:set>
                                    <p:anim calcmode="lin" valueType="num">
                                      <p:cBhvr additive="base">
                                        <p:cTn id="15" dur="500" fill="hold"/>
                                        <p:tgtEl>
                                          <p:spTgt spid="93"/>
                                        </p:tgtEl>
                                        <p:attrNameLst>
                                          <p:attrName>ppt_x</p:attrName>
                                        </p:attrNameLst>
                                      </p:cBhvr>
                                      <p:tavLst>
                                        <p:tav tm="0">
                                          <p:val>
                                            <p:strVal val="#ppt_x"/>
                                          </p:val>
                                        </p:tav>
                                        <p:tav tm="100000">
                                          <p:val>
                                            <p:strVal val="#ppt_x"/>
                                          </p:val>
                                        </p:tav>
                                      </p:tavLst>
                                    </p:anim>
                                    <p:anim calcmode="lin" valueType="num">
                                      <p:cBhvr additive="base">
                                        <p:cTn id="16" dur="500" fill="hold"/>
                                        <p:tgtEl>
                                          <p:spTgt spid="9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anim calcmode="lin" valueType="num">
                                      <p:cBhvr additive="base">
                                        <p:cTn id="19" dur="500" fill="hold"/>
                                        <p:tgtEl>
                                          <p:spTgt spid="94"/>
                                        </p:tgtEl>
                                        <p:attrNameLst>
                                          <p:attrName>ppt_x</p:attrName>
                                        </p:attrNameLst>
                                      </p:cBhvr>
                                      <p:tavLst>
                                        <p:tav tm="0">
                                          <p:val>
                                            <p:strVal val="#ppt_x"/>
                                          </p:val>
                                        </p:tav>
                                        <p:tav tm="100000">
                                          <p:val>
                                            <p:strVal val="#ppt_x"/>
                                          </p:val>
                                        </p:tav>
                                      </p:tavLst>
                                    </p:anim>
                                    <p:anim calcmode="lin" valueType="num">
                                      <p:cBhvr additive="base">
                                        <p:cTn id="20"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90" grpId="0" animBg="1"/>
      <p:bldP spid="94" grpId="0" animBg="1"/>
      <p:bldP spid="9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and Reliable DR with </a:t>
            </a:r>
            <a:r>
              <a:rPr lang="en-US" dirty="0" err="1" smtClean="0"/>
              <a:t>vSphere</a:t>
            </a:r>
            <a:r>
              <a:rPr lang="en-US" dirty="0" smtClean="0"/>
              <a:t> and SRM</a:t>
            </a:r>
            <a:endParaRPr lang="en-US" dirty="0"/>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19001407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18" descr="ICON_Router_Q408"/>
          <p:cNvPicPr>
            <a:picLocks noChangeAspect="1" noChangeArrowheads="1"/>
          </p:cNvPicPr>
          <p:nvPr/>
        </p:nvPicPr>
        <p:blipFill>
          <a:blip r:embed="rId3" cstate="print"/>
          <a:srcRect/>
          <a:stretch>
            <a:fillRect/>
          </a:stretch>
        </p:blipFill>
        <p:spPr bwMode="auto">
          <a:xfrm>
            <a:off x="3820602" y="3403559"/>
            <a:ext cx="680096" cy="468354"/>
          </a:xfrm>
          <a:prstGeom prst="rect">
            <a:avLst/>
          </a:prstGeom>
          <a:noFill/>
          <a:ln w="9525">
            <a:noFill/>
            <a:miter lim="800000"/>
            <a:headEnd/>
            <a:tailEnd/>
          </a:ln>
          <a:effectLst/>
        </p:spPr>
      </p:pic>
      <p:sp>
        <p:nvSpPr>
          <p:cNvPr id="146434" name="Rectangle 4"/>
          <p:cNvSpPr>
            <a:spLocks noGrp="1" noChangeArrowheads="1"/>
          </p:cNvSpPr>
          <p:nvPr>
            <p:ph type="title"/>
          </p:nvPr>
        </p:nvSpPr>
        <p:spPr/>
        <p:txBody>
          <a:bodyPr/>
          <a:lstStyle/>
          <a:p>
            <a:r>
              <a:rPr lang="en-US" smtClean="0"/>
              <a:t>Challenges of Traditional Disaster Recovery</a:t>
            </a:r>
          </a:p>
        </p:txBody>
      </p:sp>
      <p:sp>
        <p:nvSpPr>
          <p:cNvPr id="38" name="Text Box 5"/>
          <p:cNvSpPr txBox="1">
            <a:spLocks noChangeArrowheads="1"/>
          </p:cNvSpPr>
          <p:nvPr/>
        </p:nvSpPr>
        <p:spPr bwMode="auto">
          <a:xfrm>
            <a:off x="158750" y="900192"/>
            <a:ext cx="2362028" cy="338554"/>
          </a:xfrm>
          <a:prstGeom prst="rect">
            <a:avLst/>
          </a:prstGeom>
          <a:noFill/>
          <a:ln w="9525">
            <a:noFill/>
            <a:miter lim="800000"/>
            <a:headEnd/>
            <a:tailEnd/>
          </a:ln>
          <a:effectLst>
            <a:prstShdw prst="shdw13" dist="53882" dir="13500000">
              <a:schemeClr val="bg2">
                <a:alpha val="50000"/>
              </a:schemeClr>
            </a:prstShdw>
          </a:effectLst>
        </p:spPr>
        <p:txBody>
          <a:bodyPr wrap="square">
            <a:spAutoFit/>
          </a:bodyPr>
          <a:lstStyle/>
          <a:p>
            <a:pPr algn="ctr">
              <a:defRPr/>
            </a:pPr>
            <a:r>
              <a:rPr lang="en-US" sz="1600" b="1" dirty="0">
                <a:solidFill>
                  <a:schemeClr val="accent3"/>
                </a:solidFill>
                <a:latin typeface="Arial" charset="0"/>
                <a:ea typeface="+mn-ea"/>
                <a:cs typeface="Arial" charset="0"/>
              </a:rPr>
              <a:t>Expensive</a:t>
            </a:r>
          </a:p>
        </p:txBody>
      </p:sp>
      <p:sp>
        <p:nvSpPr>
          <p:cNvPr id="66" name="Text Box 5"/>
          <p:cNvSpPr txBox="1">
            <a:spLocks noChangeArrowheads="1"/>
          </p:cNvSpPr>
          <p:nvPr/>
        </p:nvSpPr>
        <p:spPr bwMode="auto">
          <a:xfrm>
            <a:off x="3475038" y="777082"/>
            <a:ext cx="2236787" cy="584775"/>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algn="ctr">
              <a:defRPr/>
            </a:pPr>
            <a:r>
              <a:rPr lang="en-US" sz="1600" b="1" dirty="0">
                <a:solidFill>
                  <a:schemeClr val="accent3"/>
                </a:solidFill>
                <a:latin typeface="Arial" charset="0"/>
                <a:ea typeface="+mn-ea"/>
                <a:cs typeface="Arial" charset="0"/>
              </a:rPr>
              <a:t>Complex </a:t>
            </a:r>
            <a:r>
              <a:rPr lang="en-US" sz="1600" b="1" dirty="0" smtClean="0">
                <a:solidFill>
                  <a:schemeClr val="accent3"/>
                </a:solidFill>
                <a:latin typeface="Arial" charset="0"/>
                <a:ea typeface="+mn-ea"/>
                <a:cs typeface="Arial" charset="0"/>
              </a:rPr>
              <a:t/>
            </a:r>
            <a:br>
              <a:rPr lang="en-US" sz="1600" b="1" dirty="0" smtClean="0">
                <a:solidFill>
                  <a:schemeClr val="accent3"/>
                </a:solidFill>
                <a:latin typeface="Arial" charset="0"/>
                <a:ea typeface="+mn-ea"/>
                <a:cs typeface="Arial" charset="0"/>
              </a:rPr>
            </a:br>
            <a:r>
              <a:rPr lang="en-US" sz="1600" b="1" dirty="0" smtClean="0">
                <a:solidFill>
                  <a:schemeClr val="accent3"/>
                </a:solidFill>
                <a:latin typeface="Arial" charset="0"/>
                <a:ea typeface="+mn-ea"/>
                <a:cs typeface="Arial" charset="0"/>
              </a:rPr>
              <a:t>Recovery </a:t>
            </a:r>
            <a:r>
              <a:rPr lang="en-US" sz="1600" b="1" dirty="0">
                <a:solidFill>
                  <a:schemeClr val="accent3"/>
                </a:solidFill>
                <a:latin typeface="Arial" charset="0"/>
                <a:ea typeface="+mn-ea"/>
                <a:cs typeface="Arial" charset="0"/>
              </a:rPr>
              <a:t>Plans</a:t>
            </a:r>
          </a:p>
        </p:txBody>
      </p:sp>
      <p:sp>
        <p:nvSpPr>
          <p:cNvPr id="146437" name="AutoShape 6"/>
          <p:cNvSpPr>
            <a:spLocks noChangeArrowheads="1"/>
          </p:cNvSpPr>
          <p:nvPr/>
        </p:nvSpPr>
        <p:spPr bwMode="auto">
          <a:xfrm>
            <a:off x="4837113" y="4338638"/>
            <a:ext cx="636587" cy="231775"/>
          </a:xfrm>
          <a:prstGeom prst="flowChartProcess">
            <a:avLst/>
          </a:prstGeom>
          <a:solidFill>
            <a:schemeClr val="accent1"/>
          </a:solidFill>
          <a:ln w="6350">
            <a:solidFill>
              <a:schemeClr val="tx2"/>
            </a:solidFill>
            <a:miter lim="800000"/>
            <a:headEnd/>
            <a:tailEnd/>
          </a:ln>
        </p:spPr>
        <p:txBody>
          <a:bodyPr wrap="none" anchor="ctr"/>
          <a:lstStyle/>
          <a:p>
            <a:endParaRPr lang="en-US"/>
          </a:p>
        </p:txBody>
      </p:sp>
      <p:sp>
        <p:nvSpPr>
          <p:cNvPr id="146438" name="AutoShape 7"/>
          <p:cNvSpPr>
            <a:spLocks noChangeArrowheads="1"/>
          </p:cNvSpPr>
          <p:nvPr/>
        </p:nvSpPr>
        <p:spPr bwMode="auto">
          <a:xfrm>
            <a:off x="4102734" y="2012907"/>
            <a:ext cx="461963" cy="173037"/>
          </a:xfrm>
          <a:prstGeom prst="flowChartDecision">
            <a:avLst/>
          </a:prstGeom>
          <a:solidFill>
            <a:schemeClr val="accent1"/>
          </a:solidFill>
          <a:ln w="6350">
            <a:solidFill>
              <a:schemeClr val="tx2"/>
            </a:solidFill>
            <a:miter lim="800000"/>
            <a:headEnd/>
            <a:tailEnd/>
          </a:ln>
        </p:spPr>
        <p:txBody>
          <a:bodyPr wrap="none" anchor="ctr"/>
          <a:lstStyle/>
          <a:p>
            <a:endParaRPr lang="en-US"/>
          </a:p>
        </p:txBody>
      </p:sp>
      <p:sp>
        <p:nvSpPr>
          <p:cNvPr id="146439" name="AutoShape 9"/>
          <p:cNvSpPr>
            <a:spLocks noChangeArrowheads="1"/>
          </p:cNvSpPr>
          <p:nvPr/>
        </p:nvSpPr>
        <p:spPr bwMode="auto">
          <a:xfrm>
            <a:off x="3635375" y="2466975"/>
            <a:ext cx="449263" cy="231775"/>
          </a:xfrm>
          <a:prstGeom prst="flowChartPreparation">
            <a:avLst/>
          </a:prstGeom>
          <a:solidFill>
            <a:schemeClr val="accent1"/>
          </a:solidFill>
          <a:ln w="6350">
            <a:solidFill>
              <a:schemeClr val="tx2"/>
            </a:solidFill>
            <a:miter lim="800000"/>
            <a:headEnd/>
            <a:tailEnd/>
          </a:ln>
        </p:spPr>
        <p:txBody>
          <a:bodyPr wrap="none" anchor="ctr"/>
          <a:lstStyle/>
          <a:p>
            <a:endParaRPr lang="en-US"/>
          </a:p>
        </p:txBody>
      </p:sp>
      <p:sp>
        <p:nvSpPr>
          <p:cNvPr id="146440" name="AutoShape 10"/>
          <p:cNvSpPr>
            <a:spLocks noChangeArrowheads="1"/>
          </p:cNvSpPr>
          <p:nvPr/>
        </p:nvSpPr>
        <p:spPr bwMode="auto">
          <a:xfrm>
            <a:off x="3843338" y="2825750"/>
            <a:ext cx="350837" cy="290513"/>
          </a:xfrm>
          <a:prstGeom prst="flowChartPredefinedProcess">
            <a:avLst/>
          </a:prstGeom>
          <a:solidFill>
            <a:schemeClr val="accent1"/>
          </a:solidFill>
          <a:ln w="6350">
            <a:solidFill>
              <a:schemeClr val="tx2"/>
            </a:solidFill>
            <a:miter lim="800000"/>
            <a:headEnd/>
            <a:tailEnd/>
          </a:ln>
        </p:spPr>
        <p:txBody>
          <a:bodyPr wrap="none" anchor="ctr"/>
          <a:lstStyle/>
          <a:p>
            <a:endParaRPr lang="en-US"/>
          </a:p>
        </p:txBody>
      </p:sp>
      <p:sp>
        <p:nvSpPr>
          <p:cNvPr id="146441" name="AutoShape 12"/>
          <p:cNvSpPr>
            <a:spLocks noChangeArrowheads="1"/>
          </p:cNvSpPr>
          <p:nvPr/>
        </p:nvSpPr>
        <p:spPr bwMode="auto">
          <a:xfrm>
            <a:off x="3608388" y="3732213"/>
            <a:ext cx="498475" cy="231775"/>
          </a:xfrm>
          <a:prstGeom prst="flowChartDecision">
            <a:avLst/>
          </a:prstGeom>
          <a:solidFill>
            <a:schemeClr val="accent1"/>
          </a:solidFill>
          <a:ln w="6350">
            <a:solidFill>
              <a:schemeClr val="tx2"/>
            </a:solidFill>
            <a:miter lim="800000"/>
            <a:headEnd/>
            <a:tailEnd/>
          </a:ln>
        </p:spPr>
        <p:txBody>
          <a:bodyPr wrap="none" anchor="ctr"/>
          <a:lstStyle/>
          <a:p>
            <a:endParaRPr lang="en-US"/>
          </a:p>
        </p:txBody>
      </p:sp>
      <p:sp>
        <p:nvSpPr>
          <p:cNvPr id="146442" name="AutoShape 16"/>
          <p:cNvSpPr>
            <a:spLocks noChangeArrowheads="1"/>
          </p:cNvSpPr>
          <p:nvPr/>
        </p:nvSpPr>
        <p:spPr bwMode="auto">
          <a:xfrm>
            <a:off x="4391025" y="2757488"/>
            <a:ext cx="336550" cy="230187"/>
          </a:xfrm>
          <a:prstGeom prst="flowChartConnector">
            <a:avLst/>
          </a:prstGeom>
          <a:solidFill>
            <a:schemeClr val="accent1"/>
          </a:solidFill>
          <a:ln w="6350">
            <a:solidFill>
              <a:schemeClr val="tx2"/>
            </a:solidFill>
            <a:round/>
            <a:headEnd/>
            <a:tailEnd/>
          </a:ln>
        </p:spPr>
        <p:txBody>
          <a:bodyPr wrap="none" anchor="ctr"/>
          <a:lstStyle/>
          <a:p>
            <a:endParaRPr lang="en-US"/>
          </a:p>
        </p:txBody>
      </p:sp>
      <p:sp>
        <p:nvSpPr>
          <p:cNvPr id="146443" name="AutoShape 17"/>
          <p:cNvSpPr>
            <a:spLocks noChangeArrowheads="1"/>
          </p:cNvSpPr>
          <p:nvPr/>
        </p:nvSpPr>
        <p:spPr bwMode="auto">
          <a:xfrm>
            <a:off x="4833938" y="3057525"/>
            <a:ext cx="433387" cy="230188"/>
          </a:xfrm>
          <a:prstGeom prst="flowChartPreparation">
            <a:avLst/>
          </a:prstGeom>
          <a:solidFill>
            <a:schemeClr val="accent1"/>
          </a:solidFill>
          <a:ln w="6350">
            <a:solidFill>
              <a:schemeClr val="tx2"/>
            </a:solidFill>
            <a:miter lim="800000"/>
            <a:headEnd/>
            <a:tailEnd/>
          </a:ln>
        </p:spPr>
        <p:txBody>
          <a:bodyPr wrap="none" anchor="ctr"/>
          <a:lstStyle/>
          <a:p>
            <a:endParaRPr lang="en-US"/>
          </a:p>
        </p:txBody>
      </p:sp>
      <p:sp>
        <p:nvSpPr>
          <p:cNvPr id="146444" name="AutoShape 21"/>
          <p:cNvSpPr>
            <a:spLocks noChangeArrowheads="1"/>
          </p:cNvSpPr>
          <p:nvPr/>
        </p:nvSpPr>
        <p:spPr bwMode="auto">
          <a:xfrm>
            <a:off x="4784725" y="3509963"/>
            <a:ext cx="336550" cy="288925"/>
          </a:xfrm>
          <a:prstGeom prst="flowChartPredefinedProcess">
            <a:avLst/>
          </a:prstGeom>
          <a:solidFill>
            <a:schemeClr val="accent1"/>
          </a:solidFill>
          <a:ln w="6350">
            <a:solidFill>
              <a:schemeClr val="tx2"/>
            </a:solidFill>
            <a:miter lim="800000"/>
            <a:headEnd/>
            <a:tailEnd/>
          </a:ln>
        </p:spPr>
        <p:txBody>
          <a:bodyPr wrap="none" anchor="ctr"/>
          <a:lstStyle/>
          <a:p>
            <a:endParaRPr lang="en-US"/>
          </a:p>
        </p:txBody>
      </p:sp>
      <p:sp>
        <p:nvSpPr>
          <p:cNvPr id="146445" name="AutoShape 22"/>
          <p:cNvSpPr>
            <a:spLocks noChangeArrowheads="1"/>
          </p:cNvSpPr>
          <p:nvPr/>
        </p:nvSpPr>
        <p:spPr bwMode="auto">
          <a:xfrm>
            <a:off x="5006975" y="3921125"/>
            <a:ext cx="338138" cy="346075"/>
          </a:xfrm>
          <a:prstGeom prst="flowChartMultidocument">
            <a:avLst/>
          </a:prstGeom>
          <a:solidFill>
            <a:schemeClr val="accent1"/>
          </a:solidFill>
          <a:ln w="6350">
            <a:solidFill>
              <a:schemeClr val="tx2"/>
            </a:solidFill>
            <a:miter lim="800000"/>
            <a:headEnd/>
            <a:tailEnd/>
          </a:ln>
        </p:spPr>
        <p:txBody>
          <a:bodyPr wrap="none" anchor="ctr"/>
          <a:lstStyle/>
          <a:p>
            <a:endParaRPr lang="en-US"/>
          </a:p>
        </p:txBody>
      </p:sp>
      <p:sp>
        <p:nvSpPr>
          <p:cNvPr id="146446" name="AutoShape 23"/>
          <p:cNvSpPr>
            <a:spLocks noChangeArrowheads="1"/>
          </p:cNvSpPr>
          <p:nvPr/>
        </p:nvSpPr>
        <p:spPr bwMode="auto">
          <a:xfrm>
            <a:off x="3606800" y="4333875"/>
            <a:ext cx="750888" cy="173038"/>
          </a:xfrm>
          <a:prstGeom prst="flowChartTerminator">
            <a:avLst/>
          </a:prstGeom>
          <a:solidFill>
            <a:schemeClr val="accent1"/>
          </a:solidFill>
          <a:ln w="6350">
            <a:solidFill>
              <a:schemeClr val="tx2"/>
            </a:solidFill>
            <a:miter lim="800000"/>
            <a:headEnd/>
            <a:tailEnd/>
          </a:ln>
        </p:spPr>
        <p:txBody>
          <a:bodyPr wrap="none" anchor="ctr"/>
          <a:lstStyle/>
          <a:p>
            <a:endParaRPr lang="en-US"/>
          </a:p>
        </p:txBody>
      </p:sp>
      <p:sp>
        <p:nvSpPr>
          <p:cNvPr id="146447" name="AutoShape 28"/>
          <p:cNvSpPr>
            <a:spLocks noChangeArrowheads="1"/>
          </p:cNvSpPr>
          <p:nvPr/>
        </p:nvSpPr>
        <p:spPr bwMode="auto">
          <a:xfrm>
            <a:off x="3651250" y="3243263"/>
            <a:ext cx="398463" cy="173037"/>
          </a:xfrm>
          <a:prstGeom prst="flowChartDecision">
            <a:avLst/>
          </a:prstGeom>
          <a:solidFill>
            <a:schemeClr val="accent1"/>
          </a:solidFill>
          <a:ln w="6350">
            <a:solidFill>
              <a:schemeClr val="tx2"/>
            </a:solidFill>
            <a:miter lim="800000"/>
            <a:headEnd/>
            <a:tailEnd/>
          </a:ln>
        </p:spPr>
        <p:txBody>
          <a:bodyPr wrap="none" anchor="ctr"/>
          <a:lstStyle/>
          <a:p>
            <a:endParaRPr lang="en-US"/>
          </a:p>
        </p:txBody>
      </p:sp>
      <p:sp>
        <p:nvSpPr>
          <p:cNvPr id="146448" name="AutoShape 37"/>
          <p:cNvSpPr>
            <a:spLocks noChangeArrowheads="1"/>
          </p:cNvSpPr>
          <p:nvPr/>
        </p:nvSpPr>
        <p:spPr bwMode="auto">
          <a:xfrm>
            <a:off x="4794250" y="2249488"/>
            <a:ext cx="431800" cy="230187"/>
          </a:xfrm>
          <a:prstGeom prst="flowChartAlternateProcess">
            <a:avLst/>
          </a:prstGeom>
          <a:solidFill>
            <a:schemeClr val="accent1"/>
          </a:solidFill>
          <a:ln w="6350">
            <a:solidFill>
              <a:schemeClr val="tx2"/>
            </a:solidFill>
            <a:miter lim="800000"/>
            <a:headEnd/>
            <a:tailEnd/>
          </a:ln>
        </p:spPr>
        <p:txBody>
          <a:bodyPr wrap="none" anchor="ctr"/>
          <a:lstStyle/>
          <a:p>
            <a:endParaRPr lang="en-US"/>
          </a:p>
        </p:txBody>
      </p:sp>
      <p:sp>
        <p:nvSpPr>
          <p:cNvPr id="146449" name="AutoShape 42"/>
          <p:cNvSpPr>
            <a:spLocks noChangeArrowheads="1"/>
          </p:cNvSpPr>
          <p:nvPr/>
        </p:nvSpPr>
        <p:spPr bwMode="auto">
          <a:xfrm>
            <a:off x="4259263" y="3929063"/>
            <a:ext cx="336550" cy="231775"/>
          </a:xfrm>
          <a:prstGeom prst="flowChartConnector">
            <a:avLst/>
          </a:prstGeom>
          <a:solidFill>
            <a:schemeClr val="accent1"/>
          </a:solidFill>
          <a:ln w="6350">
            <a:solidFill>
              <a:schemeClr val="tx2"/>
            </a:solidFill>
            <a:round/>
            <a:headEnd/>
            <a:tailEnd/>
          </a:ln>
        </p:spPr>
        <p:txBody>
          <a:bodyPr wrap="none" anchor="ctr"/>
          <a:lstStyle/>
          <a:p>
            <a:endParaRPr lang="en-US"/>
          </a:p>
        </p:txBody>
      </p:sp>
      <p:sp>
        <p:nvSpPr>
          <p:cNvPr id="146450" name="Text Box 53"/>
          <p:cNvSpPr txBox="1">
            <a:spLocks noChangeArrowheads="1"/>
          </p:cNvSpPr>
          <p:nvPr/>
        </p:nvSpPr>
        <p:spPr bwMode="auto">
          <a:xfrm>
            <a:off x="3643313" y="1938338"/>
            <a:ext cx="631825" cy="51911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algn="ctr" eaLnBrk="1" hangingPunct="1"/>
            <a:r>
              <a:rPr lang="en-US" sz="2800">
                <a:solidFill>
                  <a:srgbClr val="FC442B"/>
                </a:solidFill>
              </a:rPr>
              <a:t>?</a:t>
            </a:r>
          </a:p>
        </p:txBody>
      </p:sp>
      <p:sp>
        <p:nvSpPr>
          <p:cNvPr id="146451" name="Text Box 54"/>
          <p:cNvSpPr txBox="1">
            <a:spLocks noChangeArrowheads="1"/>
          </p:cNvSpPr>
          <p:nvPr/>
        </p:nvSpPr>
        <p:spPr bwMode="auto">
          <a:xfrm>
            <a:off x="3981450" y="2473325"/>
            <a:ext cx="631825" cy="51911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algn="ctr" eaLnBrk="1" hangingPunct="1"/>
            <a:r>
              <a:rPr lang="en-US" sz="2800">
                <a:solidFill>
                  <a:srgbClr val="FC442B"/>
                </a:solidFill>
              </a:rPr>
              <a:t>?</a:t>
            </a:r>
          </a:p>
        </p:txBody>
      </p:sp>
      <p:sp>
        <p:nvSpPr>
          <p:cNvPr id="146452" name="Text Box 55"/>
          <p:cNvSpPr txBox="1">
            <a:spLocks noChangeArrowheads="1"/>
          </p:cNvSpPr>
          <p:nvPr/>
        </p:nvSpPr>
        <p:spPr bwMode="auto">
          <a:xfrm>
            <a:off x="4349750" y="1963738"/>
            <a:ext cx="631825" cy="51911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algn="ctr" eaLnBrk="1" hangingPunct="1"/>
            <a:r>
              <a:rPr lang="en-US" sz="2800">
                <a:solidFill>
                  <a:srgbClr val="FC442B"/>
                </a:solidFill>
              </a:rPr>
              <a:t>?</a:t>
            </a:r>
          </a:p>
        </p:txBody>
      </p:sp>
      <p:sp>
        <p:nvSpPr>
          <p:cNvPr id="146453" name="Text Box 56"/>
          <p:cNvSpPr txBox="1">
            <a:spLocks noChangeArrowheads="1"/>
          </p:cNvSpPr>
          <p:nvPr/>
        </p:nvSpPr>
        <p:spPr bwMode="auto">
          <a:xfrm>
            <a:off x="4710113" y="2681288"/>
            <a:ext cx="631825" cy="51911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algn="ctr" eaLnBrk="1" hangingPunct="1"/>
            <a:r>
              <a:rPr lang="en-US" sz="2800">
                <a:solidFill>
                  <a:srgbClr val="FC442B"/>
                </a:solidFill>
              </a:rPr>
              <a:t>?</a:t>
            </a:r>
          </a:p>
        </p:txBody>
      </p:sp>
      <p:sp>
        <p:nvSpPr>
          <p:cNvPr id="146454" name="Text Box 57"/>
          <p:cNvSpPr txBox="1">
            <a:spLocks noChangeArrowheads="1"/>
          </p:cNvSpPr>
          <p:nvPr/>
        </p:nvSpPr>
        <p:spPr bwMode="auto">
          <a:xfrm>
            <a:off x="4213225" y="2936875"/>
            <a:ext cx="631825" cy="51911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algn="ctr" eaLnBrk="1" hangingPunct="1"/>
            <a:r>
              <a:rPr lang="en-US" sz="2800">
                <a:solidFill>
                  <a:srgbClr val="FC442B"/>
                </a:solidFill>
              </a:rPr>
              <a:t>?</a:t>
            </a:r>
          </a:p>
        </p:txBody>
      </p:sp>
      <p:sp>
        <p:nvSpPr>
          <p:cNvPr id="146455" name="Text Box 58"/>
          <p:cNvSpPr txBox="1">
            <a:spLocks noChangeArrowheads="1"/>
          </p:cNvSpPr>
          <p:nvPr/>
        </p:nvSpPr>
        <p:spPr bwMode="auto">
          <a:xfrm>
            <a:off x="4235450" y="3509963"/>
            <a:ext cx="631825" cy="51911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algn="ctr" eaLnBrk="1" hangingPunct="1"/>
            <a:r>
              <a:rPr lang="en-US" sz="2800">
                <a:solidFill>
                  <a:srgbClr val="FC442B"/>
                </a:solidFill>
              </a:rPr>
              <a:t>?</a:t>
            </a:r>
          </a:p>
        </p:txBody>
      </p:sp>
      <p:sp>
        <p:nvSpPr>
          <p:cNvPr id="146456" name="Text Box 59"/>
          <p:cNvSpPr txBox="1">
            <a:spLocks noChangeArrowheads="1"/>
          </p:cNvSpPr>
          <p:nvPr/>
        </p:nvSpPr>
        <p:spPr bwMode="auto">
          <a:xfrm>
            <a:off x="5114925" y="3259138"/>
            <a:ext cx="631825" cy="51911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algn="ctr" eaLnBrk="1" hangingPunct="1"/>
            <a:r>
              <a:rPr lang="en-US" sz="2800">
                <a:solidFill>
                  <a:srgbClr val="FC442B"/>
                </a:solidFill>
              </a:rPr>
              <a:t>?</a:t>
            </a:r>
          </a:p>
        </p:txBody>
      </p:sp>
      <p:sp>
        <p:nvSpPr>
          <p:cNvPr id="146457" name="Text Box 60"/>
          <p:cNvSpPr txBox="1">
            <a:spLocks noChangeArrowheads="1"/>
          </p:cNvSpPr>
          <p:nvPr/>
        </p:nvSpPr>
        <p:spPr bwMode="auto">
          <a:xfrm>
            <a:off x="3681413" y="3884613"/>
            <a:ext cx="631825" cy="51911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pPr algn="ctr" eaLnBrk="1" hangingPunct="1"/>
            <a:r>
              <a:rPr lang="en-US" sz="2800">
                <a:solidFill>
                  <a:srgbClr val="FC442B"/>
                </a:solidFill>
              </a:rPr>
              <a:t>?</a:t>
            </a:r>
          </a:p>
        </p:txBody>
      </p:sp>
      <p:pic>
        <p:nvPicPr>
          <p:cNvPr id="146463" name="Picture 4" descr="MCj029005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7236" y="1611313"/>
            <a:ext cx="8128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Text Box 46"/>
          <p:cNvSpPr txBox="1">
            <a:spLocks noChangeArrowheads="1"/>
          </p:cNvSpPr>
          <p:nvPr/>
        </p:nvSpPr>
        <p:spPr bwMode="auto">
          <a:xfrm>
            <a:off x="6536724" y="777082"/>
            <a:ext cx="2358039" cy="584775"/>
          </a:xfrm>
          <a:prstGeom prst="rect">
            <a:avLst/>
          </a:prstGeom>
          <a:noFill/>
          <a:ln w="9525">
            <a:noFill/>
            <a:miter lim="800000"/>
            <a:headEnd/>
            <a:tailEnd/>
          </a:ln>
          <a:effectLst>
            <a:prstShdw prst="shdw13" dist="53882" dir="13500000">
              <a:schemeClr val="bg2">
                <a:alpha val="50000"/>
              </a:schemeClr>
            </a:prstShdw>
          </a:effectLst>
        </p:spPr>
        <p:txBody>
          <a:bodyPr wrap="square">
            <a:spAutoFit/>
          </a:bodyPr>
          <a:lstStyle/>
          <a:p>
            <a:pPr algn="ctr">
              <a:defRPr/>
            </a:pPr>
            <a:r>
              <a:rPr lang="en-US" sz="1600" b="1" dirty="0">
                <a:solidFill>
                  <a:schemeClr val="accent3"/>
                </a:solidFill>
                <a:latin typeface="Arial" charset="0"/>
                <a:ea typeface="+mn-ea"/>
                <a:cs typeface="Arial" charset="0"/>
              </a:rPr>
              <a:t>Unreliable </a:t>
            </a:r>
            <a:r>
              <a:rPr lang="en-US" sz="1600" b="1" dirty="0" smtClean="0">
                <a:solidFill>
                  <a:schemeClr val="accent3"/>
                </a:solidFill>
                <a:latin typeface="Arial" charset="0"/>
                <a:ea typeface="+mn-ea"/>
                <a:cs typeface="Arial" charset="0"/>
              </a:rPr>
              <a:t/>
            </a:r>
            <a:br>
              <a:rPr lang="en-US" sz="1600" b="1" dirty="0" smtClean="0">
                <a:solidFill>
                  <a:schemeClr val="accent3"/>
                </a:solidFill>
                <a:latin typeface="Arial" charset="0"/>
                <a:ea typeface="+mn-ea"/>
                <a:cs typeface="Arial" charset="0"/>
              </a:rPr>
            </a:br>
            <a:r>
              <a:rPr lang="en-US" sz="1600" b="1" dirty="0" smtClean="0">
                <a:solidFill>
                  <a:schemeClr val="accent3"/>
                </a:solidFill>
                <a:latin typeface="Arial" charset="0"/>
                <a:ea typeface="+mn-ea"/>
                <a:cs typeface="Arial" charset="0"/>
              </a:rPr>
              <a:t>Failovers</a:t>
            </a:r>
            <a:endParaRPr lang="en-US" sz="1600" b="1" dirty="0">
              <a:solidFill>
                <a:schemeClr val="accent3"/>
              </a:solidFill>
              <a:latin typeface="Arial" charset="0"/>
              <a:ea typeface="+mn-ea"/>
              <a:cs typeface="Arial" charset="0"/>
            </a:endParaRPr>
          </a:p>
        </p:txBody>
      </p:sp>
      <p:pic>
        <p:nvPicPr>
          <p:cNvPr id="146465" name="Picture 48" descr="MCBS00619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3851" y="2366062"/>
            <a:ext cx="1168400"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66" name="Picture 20" descr="person_group-icon_orange"/>
          <p:cNvPicPr>
            <a:picLocks noChangeAspect="1" noChangeArrowheads="1"/>
          </p:cNvPicPr>
          <p:nvPr/>
        </p:nvPicPr>
        <p:blipFill>
          <a:blip r:embed="rId6" cstate="print">
            <a:extLst>
              <a:ext uri="{28A0092B-C50C-407E-A947-70E740481C1C}">
                <a14:useLocalDpi xmlns:a14="http://schemas.microsoft.com/office/drawing/2010/main" val="0"/>
              </a:ext>
            </a:extLst>
          </a:blip>
          <a:srcRect b="32217"/>
          <a:stretch>
            <a:fillRect/>
          </a:stretch>
        </p:blipFill>
        <p:spPr bwMode="auto">
          <a:xfrm>
            <a:off x="7026404" y="3657600"/>
            <a:ext cx="12668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ounded Rectangle 38"/>
          <p:cNvSpPr/>
          <p:nvPr/>
        </p:nvSpPr>
        <p:spPr bwMode="auto">
          <a:xfrm>
            <a:off x="3586163" y="1563688"/>
            <a:ext cx="1036637" cy="285750"/>
          </a:xfrm>
          <a:prstGeom prst="roundRect">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lIns="0" tIns="45720" rIns="0" bIns="0" anchor="ctr"/>
          <a:lstStyle/>
          <a:p>
            <a:pPr algn="ctr">
              <a:lnSpc>
                <a:spcPts val="1000"/>
              </a:lnSpc>
              <a:defRPr/>
            </a:pPr>
            <a:r>
              <a:rPr lang="en-US" sz="1400" b="1" dirty="0">
                <a:solidFill>
                  <a:schemeClr val="tx1"/>
                </a:solidFill>
              </a:rPr>
              <a:t>Apps</a:t>
            </a:r>
          </a:p>
        </p:txBody>
      </p:sp>
      <p:sp>
        <p:nvSpPr>
          <p:cNvPr id="40" name="Rounded Rectangle 39"/>
          <p:cNvSpPr/>
          <p:nvPr/>
        </p:nvSpPr>
        <p:spPr bwMode="auto">
          <a:xfrm>
            <a:off x="4291013" y="2386013"/>
            <a:ext cx="1036637" cy="285750"/>
          </a:xfrm>
          <a:prstGeom prst="roundRect">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lIns="0" tIns="45720" rIns="0" bIns="0" anchor="ctr"/>
          <a:lstStyle/>
          <a:p>
            <a:pPr algn="ctr">
              <a:lnSpc>
                <a:spcPts val="1000"/>
              </a:lnSpc>
              <a:defRPr/>
            </a:pPr>
            <a:r>
              <a:rPr lang="en-US" sz="1400" b="1" dirty="0">
                <a:solidFill>
                  <a:schemeClr val="tx1"/>
                </a:solidFill>
              </a:rPr>
              <a:t>Hosts</a:t>
            </a:r>
          </a:p>
        </p:txBody>
      </p:sp>
      <p:sp>
        <p:nvSpPr>
          <p:cNvPr id="41" name="Rounded Rectangle 40"/>
          <p:cNvSpPr/>
          <p:nvPr/>
        </p:nvSpPr>
        <p:spPr bwMode="auto">
          <a:xfrm>
            <a:off x="3571875" y="2979738"/>
            <a:ext cx="1036638" cy="287337"/>
          </a:xfrm>
          <a:prstGeom prst="roundRect">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lIns="0" tIns="45720" rIns="0" bIns="0" anchor="ctr"/>
          <a:lstStyle/>
          <a:p>
            <a:pPr algn="ctr">
              <a:lnSpc>
                <a:spcPts val="1000"/>
              </a:lnSpc>
              <a:defRPr/>
            </a:pPr>
            <a:r>
              <a:rPr lang="en-US" sz="1400" b="1" dirty="0">
                <a:solidFill>
                  <a:schemeClr val="tx1"/>
                </a:solidFill>
              </a:rPr>
              <a:t>Storage</a:t>
            </a:r>
          </a:p>
        </p:txBody>
      </p:sp>
      <p:sp>
        <p:nvSpPr>
          <p:cNvPr id="42" name="Rounded Rectangle 41"/>
          <p:cNvSpPr/>
          <p:nvPr/>
        </p:nvSpPr>
        <p:spPr bwMode="auto">
          <a:xfrm>
            <a:off x="4513263" y="3733800"/>
            <a:ext cx="1035050" cy="287338"/>
          </a:xfrm>
          <a:prstGeom prst="roundRect">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lIns="0" tIns="45720" rIns="0" bIns="0" anchor="ctr"/>
          <a:lstStyle/>
          <a:p>
            <a:pPr algn="ctr">
              <a:lnSpc>
                <a:spcPts val="1000"/>
              </a:lnSpc>
              <a:defRPr/>
            </a:pPr>
            <a:r>
              <a:rPr lang="en-US" sz="1400" b="1" dirty="0">
                <a:solidFill>
                  <a:schemeClr val="tx1"/>
                </a:solidFill>
              </a:rPr>
              <a:t>Network</a:t>
            </a:r>
          </a:p>
        </p:txBody>
      </p:sp>
      <p:sp>
        <p:nvSpPr>
          <p:cNvPr id="146471" name="Rectangle 42"/>
          <p:cNvSpPr>
            <a:spLocks noChangeArrowheads="1"/>
          </p:cNvSpPr>
          <p:nvPr/>
        </p:nvSpPr>
        <p:spPr bwMode="auto">
          <a:xfrm>
            <a:off x="192088" y="757238"/>
            <a:ext cx="2316162" cy="4227512"/>
          </a:xfrm>
          <a:prstGeom prst="roundRect">
            <a:avLst>
              <a:gd name="adj" fmla="val 8131"/>
            </a:avLst>
          </a:prstGeom>
          <a:noFill/>
          <a:ln w="63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46474"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5925" y="1308100"/>
            <a:ext cx="65246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6475" name="Rectangle 10"/>
          <p:cNvSpPr>
            <a:spLocks noChangeArrowheads="1"/>
          </p:cNvSpPr>
          <p:nvPr/>
        </p:nvSpPr>
        <p:spPr bwMode="auto">
          <a:xfrm>
            <a:off x="1196417" y="1544726"/>
            <a:ext cx="1239838" cy="279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7000"/>
              </a:lnSpc>
              <a:buClr>
                <a:schemeClr val="tx2"/>
              </a:buClr>
              <a:buSzPct val="80000"/>
            </a:pPr>
            <a:r>
              <a:rPr lang="en-US" sz="1400">
                <a:solidFill>
                  <a:schemeClr val="tx1"/>
                </a:solidFill>
              </a:rPr>
              <a:t>Software</a:t>
            </a:r>
          </a:p>
        </p:txBody>
      </p:sp>
      <p:sp>
        <p:nvSpPr>
          <p:cNvPr id="146476" name="Rectangle 10"/>
          <p:cNvSpPr>
            <a:spLocks noChangeArrowheads="1"/>
          </p:cNvSpPr>
          <p:nvPr/>
        </p:nvSpPr>
        <p:spPr bwMode="auto">
          <a:xfrm>
            <a:off x="1196417" y="2182901"/>
            <a:ext cx="974725" cy="279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7000"/>
              </a:lnSpc>
              <a:buClr>
                <a:schemeClr val="tx2"/>
              </a:buClr>
              <a:buSzPct val="80000"/>
            </a:pPr>
            <a:r>
              <a:rPr lang="en-US" sz="1400">
                <a:solidFill>
                  <a:schemeClr val="tx1"/>
                </a:solidFill>
              </a:rPr>
              <a:t>Hosts</a:t>
            </a:r>
          </a:p>
        </p:txBody>
      </p:sp>
      <p:pic>
        <p:nvPicPr>
          <p:cNvPr id="146477" name="Picture 35" descr="Storage_icon_02"/>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6888" y="2711450"/>
            <a:ext cx="63023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78" name="Rectangle 10"/>
          <p:cNvSpPr>
            <a:spLocks noChangeArrowheads="1"/>
          </p:cNvSpPr>
          <p:nvPr/>
        </p:nvSpPr>
        <p:spPr bwMode="auto">
          <a:xfrm>
            <a:off x="1196417" y="2917913"/>
            <a:ext cx="974725" cy="279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7000"/>
              </a:lnSpc>
              <a:buClr>
                <a:schemeClr val="tx2"/>
              </a:buClr>
              <a:buSzPct val="80000"/>
            </a:pPr>
            <a:r>
              <a:rPr lang="en-US" sz="1400">
                <a:solidFill>
                  <a:schemeClr val="tx1"/>
                </a:solidFill>
              </a:rPr>
              <a:t>Storage</a:t>
            </a:r>
          </a:p>
        </p:txBody>
      </p:sp>
      <p:pic>
        <p:nvPicPr>
          <p:cNvPr id="146479" name="Picture 26" descr="ICON_Building_Q30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4188" y="3397250"/>
            <a:ext cx="65563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80" name="Rectangle 10"/>
          <p:cNvSpPr>
            <a:spLocks noChangeArrowheads="1"/>
          </p:cNvSpPr>
          <p:nvPr/>
        </p:nvSpPr>
        <p:spPr bwMode="auto">
          <a:xfrm>
            <a:off x="1196417" y="3719601"/>
            <a:ext cx="1230313" cy="279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7000"/>
              </a:lnSpc>
              <a:buClr>
                <a:schemeClr val="tx2"/>
              </a:buClr>
              <a:buSzPct val="80000"/>
            </a:pPr>
            <a:r>
              <a:rPr lang="en-US" sz="1400">
                <a:solidFill>
                  <a:schemeClr val="tx1"/>
                </a:solidFill>
              </a:rPr>
              <a:t>Facilities</a:t>
            </a:r>
          </a:p>
        </p:txBody>
      </p:sp>
      <p:pic>
        <p:nvPicPr>
          <p:cNvPr id="146481" name="Picture 2" descr="C:\Users\testuser\AppData\Local\Temp\VMwareDnD\09a86c6a\VMW_09Q2_ICON_dollarsig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1313" y="1362075"/>
            <a:ext cx="2794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82" name="Picture 2" descr="C:\Users\testuser\AppData\Local\Temp\VMwareDnD\09a86c6a\VMW_09Q2_ICON_dollarsig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9100" y="2762250"/>
            <a:ext cx="2794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83" name="Picture 2" descr="C:\Users\testuser\AppData\Local\Temp\VMwareDnD\09a86c6a\VMW_09Q2_ICON_dollarsig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6238" y="3529013"/>
            <a:ext cx="2794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ounded Rectangle 56"/>
          <p:cNvSpPr/>
          <p:nvPr/>
        </p:nvSpPr>
        <p:spPr bwMode="auto">
          <a:xfrm>
            <a:off x="488815" y="4412752"/>
            <a:ext cx="1747837" cy="433387"/>
          </a:xfrm>
          <a:prstGeom prst="roundRect">
            <a:avLst/>
          </a:prstGeom>
          <a:noFill/>
          <a:ln>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tIns="0" rIns="0" bIns="0" anchor="ctr"/>
          <a:lstStyle/>
          <a:p>
            <a:pPr algn="ctr">
              <a:lnSpc>
                <a:spcPts val="1000"/>
              </a:lnSpc>
              <a:defRPr/>
            </a:pPr>
            <a:r>
              <a:rPr lang="en-US" sz="1600" b="1" dirty="0">
                <a:solidFill>
                  <a:schemeClr val="accent3"/>
                </a:solidFill>
              </a:rPr>
              <a:t>&gt;$10K per app</a:t>
            </a:r>
          </a:p>
        </p:txBody>
      </p:sp>
      <p:pic>
        <p:nvPicPr>
          <p:cNvPr id="146493" name="Picture 8" descr="ICON_Server_flat_Q408.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4813" y="2184400"/>
            <a:ext cx="7381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94" name="Picture 2" descr="C:\Users\testuser\AppData\Local\Temp\VMwareDnD\09a86c6a\VMW_09Q2_ICON_dollarsig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4488" y="1966913"/>
            <a:ext cx="2794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42"/>
          <p:cNvSpPr>
            <a:spLocks noChangeArrowheads="1"/>
          </p:cNvSpPr>
          <p:nvPr/>
        </p:nvSpPr>
        <p:spPr bwMode="auto">
          <a:xfrm>
            <a:off x="3394869" y="757238"/>
            <a:ext cx="2316162" cy="4227512"/>
          </a:xfrm>
          <a:prstGeom prst="roundRect">
            <a:avLst>
              <a:gd name="adj" fmla="val 8131"/>
            </a:avLst>
          </a:prstGeom>
          <a:noFill/>
          <a:ln w="63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 name="Rectangle 42"/>
          <p:cNvSpPr>
            <a:spLocks noChangeArrowheads="1"/>
          </p:cNvSpPr>
          <p:nvPr/>
        </p:nvSpPr>
        <p:spPr bwMode="auto">
          <a:xfrm>
            <a:off x="6494463" y="757238"/>
            <a:ext cx="2316162" cy="4227512"/>
          </a:xfrm>
          <a:prstGeom prst="roundRect">
            <a:avLst>
              <a:gd name="adj" fmla="val 8131"/>
            </a:avLst>
          </a:prstGeom>
          <a:noFill/>
          <a:ln w="63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63" name="Picture 13" descr="ICON_Storage_1up_Q308.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06900" y="4386263"/>
            <a:ext cx="2921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8" descr="ICON_Server_flat_Q408.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57738" y="1903929"/>
            <a:ext cx="804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Rectangle 3"/>
          <p:cNvSpPr txBox="1">
            <a:spLocks noChangeArrowheads="1"/>
          </p:cNvSpPr>
          <p:nvPr/>
        </p:nvSpPr>
        <p:spPr>
          <a:xfrm>
            <a:off x="2346983" y="5190138"/>
            <a:ext cx="5866544" cy="1050325"/>
          </a:xfrm>
          <a:prstGeom prst="rect">
            <a:avLst/>
          </a:prstGeom>
        </p:spPr>
        <p:txBody>
          <a:bodyPr/>
          <a:lst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S PGothic" charset="-128"/>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S PGothic" charset="-128"/>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S PGothic" charset="-128"/>
              </a:defRPr>
            </a:lvl3pPr>
            <a:lvl4pPr marL="91440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4pPr>
            <a:lvl5pPr marL="120015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S PGothic" charset="-128"/>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a:spcBef>
                <a:spcPts val="0"/>
              </a:spcBef>
            </a:pPr>
            <a:r>
              <a:rPr lang="en-US" sz="1800" dirty="0"/>
              <a:t>Failure to meet business requirements</a:t>
            </a:r>
          </a:p>
          <a:p>
            <a:pPr lvl="1">
              <a:spcBef>
                <a:spcPts val="0"/>
              </a:spcBef>
            </a:pPr>
            <a:r>
              <a:rPr lang="en-US" sz="1800" dirty="0" smtClean="0"/>
              <a:t>Long RTOs – days to weeks</a:t>
            </a:r>
            <a:endParaRPr lang="en-US" sz="1800" dirty="0"/>
          </a:p>
          <a:p>
            <a:pPr lvl="1">
              <a:spcBef>
                <a:spcPts val="0"/>
              </a:spcBef>
            </a:pPr>
            <a:r>
              <a:rPr lang="en-US" sz="1800" dirty="0"/>
              <a:t>Too much time and resources consumed</a:t>
            </a:r>
          </a:p>
        </p:txBody>
      </p:sp>
      <p:sp>
        <p:nvSpPr>
          <p:cNvPr id="3" name="TextBox 2"/>
          <p:cNvSpPr txBox="1"/>
          <p:nvPr/>
        </p:nvSpPr>
        <p:spPr>
          <a:xfrm>
            <a:off x="1463040" y="4807131"/>
            <a:ext cx="904415" cy="1569660"/>
          </a:xfrm>
          <a:prstGeom prst="rect">
            <a:avLst/>
          </a:prstGeom>
          <a:noFill/>
        </p:spPr>
        <p:txBody>
          <a:bodyPr wrap="none" rtlCol="0">
            <a:spAutoFit/>
            <a:scene3d>
              <a:camera prst="orthographicFront"/>
              <a:lightRig rig="threePt" dir="t"/>
            </a:scene3d>
            <a:sp3d extrusionH="57150">
              <a:bevelT w="38100" h="38100"/>
            </a:sp3d>
          </a:bodyPr>
          <a:lstStyle/>
          <a:p>
            <a:pPr algn="l"/>
            <a:r>
              <a:rPr lang="en-US" sz="9600" dirty="0" smtClean="0">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atin typeface="+mn-lt"/>
                <a:ea typeface="+mn-ea"/>
              </a:rPr>
              <a:t>=</a:t>
            </a:r>
          </a:p>
        </p:txBody>
      </p:sp>
      <p:sp>
        <p:nvSpPr>
          <p:cNvPr id="67" name="TextBox 66"/>
          <p:cNvSpPr txBox="1"/>
          <p:nvPr/>
        </p:nvSpPr>
        <p:spPr>
          <a:xfrm>
            <a:off x="2505305" y="2132434"/>
            <a:ext cx="904415" cy="1569660"/>
          </a:xfrm>
          <a:prstGeom prst="rect">
            <a:avLst/>
          </a:prstGeom>
          <a:noFill/>
        </p:spPr>
        <p:txBody>
          <a:bodyPr wrap="none" rtlCol="0">
            <a:spAutoFit/>
            <a:scene3d>
              <a:camera prst="orthographicFront"/>
              <a:lightRig rig="threePt" dir="t"/>
            </a:scene3d>
            <a:sp3d extrusionH="57150">
              <a:bevelT w="38100" h="38100"/>
            </a:sp3d>
          </a:bodyPr>
          <a:lstStyle/>
          <a:p>
            <a:pPr algn="l"/>
            <a:r>
              <a:rPr lang="en-US" sz="9600" dirty="0" smtClean="0">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atin typeface="+mn-lt"/>
                <a:ea typeface="+mn-ea"/>
              </a:rPr>
              <a:t>+</a:t>
            </a:r>
          </a:p>
        </p:txBody>
      </p:sp>
      <p:sp>
        <p:nvSpPr>
          <p:cNvPr id="68" name="TextBox 67"/>
          <p:cNvSpPr txBox="1"/>
          <p:nvPr/>
        </p:nvSpPr>
        <p:spPr>
          <a:xfrm>
            <a:off x="5688288" y="2132434"/>
            <a:ext cx="904415" cy="1569660"/>
          </a:xfrm>
          <a:prstGeom prst="rect">
            <a:avLst/>
          </a:prstGeom>
          <a:noFill/>
        </p:spPr>
        <p:txBody>
          <a:bodyPr wrap="none" rtlCol="0">
            <a:spAutoFit/>
            <a:scene3d>
              <a:camera prst="orthographicFront"/>
              <a:lightRig rig="threePt" dir="t"/>
            </a:scene3d>
            <a:sp3d extrusionH="57150">
              <a:bevelT w="38100" h="38100"/>
            </a:sp3d>
          </a:bodyPr>
          <a:lstStyle/>
          <a:p>
            <a:pPr algn="l"/>
            <a:r>
              <a:rPr lang="en-US" sz="9600" dirty="0" smtClean="0">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atin typeface="+mn-lt"/>
                <a:ea typeface="+mn-ea"/>
              </a:rPr>
              <a:t>+</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6"/>
          <p:cNvSpPr>
            <a:spLocks noGrp="1" noChangeArrowheads="1"/>
          </p:cNvSpPr>
          <p:nvPr>
            <p:ph type="title"/>
          </p:nvPr>
        </p:nvSpPr>
        <p:spPr/>
        <p:txBody>
          <a:bodyPr/>
          <a:lstStyle/>
          <a:p>
            <a:r>
              <a:rPr lang="en-US" smtClean="0"/>
              <a:t>vSphere Provides The Best Foundation For Disaster Recovery</a:t>
            </a:r>
            <a:endParaRPr lang="en-US" dirty="0" smtClean="0"/>
          </a:p>
        </p:txBody>
      </p:sp>
      <p:sp>
        <p:nvSpPr>
          <p:cNvPr id="10" name="Rectangle 9"/>
          <p:cNvSpPr/>
          <p:nvPr/>
        </p:nvSpPr>
        <p:spPr bwMode="auto">
          <a:xfrm>
            <a:off x="493160" y="2616045"/>
            <a:ext cx="8267381" cy="1554480"/>
          </a:xfrm>
          <a:prstGeom prst="rect">
            <a:avLst/>
          </a:prstGeom>
          <a:gradFill>
            <a:gsLst>
              <a:gs pos="0">
                <a:srgbClr val="E4E4E4"/>
              </a:gs>
              <a:gs pos="28000">
                <a:schemeClr val="bg2">
                  <a:lumMod val="20000"/>
                  <a:lumOff val="80000"/>
                </a:schemeClr>
              </a:gs>
              <a:gs pos="100000">
                <a:schemeClr val="bg1"/>
              </a:gs>
            </a:gsLst>
            <a:lin ang="16200000" scaled="1"/>
          </a:gradFill>
          <a:ln>
            <a:solidFill>
              <a:schemeClr val="tx2">
                <a:lumMod val="20000"/>
                <a:lumOff val="80000"/>
              </a:schemeClr>
            </a:solidFill>
            <a:headEnd/>
            <a:tailEnd/>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lIns="182880" tIns="274320" rIns="91440" bIns="0" rtlCol="0" anchor="t">
            <a:noAutofit/>
          </a:bodyPr>
          <a:lstStyle/>
          <a:p>
            <a:pPr marL="166688" indent="-166688" algn="l">
              <a:lnSpc>
                <a:spcPts val="2400"/>
              </a:lnSpc>
              <a:buClr>
                <a:schemeClr val="accent1">
                  <a:lumMod val="75000"/>
                </a:schemeClr>
              </a:buClr>
              <a:buFont typeface="Arial" pitchFamily="34" charset="0"/>
              <a:buChar char="•"/>
            </a:pPr>
            <a:endParaRPr lang="en-US" sz="1400" b="1" dirty="0">
              <a:solidFill>
                <a:schemeClr val="tx1"/>
              </a:solidFill>
            </a:endParaRPr>
          </a:p>
          <a:p>
            <a:pPr marL="166688" indent="-166688" algn="l">
              <a:lnSpc>
                <a:spcPts val="2400"/>
              </a:lnSpc>
              <a:buClr>
                <a:schemeClr val="accent1">
                  <a:lumMod val="75000"/>
                </a:schemeClr>
              </a:buClr>
              <a:buFont typeface="Arial" pitchFamily="34" charset="0"/>
              <a:buChar char="•"/>
            </a:pPr>
            <a:endParaRPr lang="en-US" sz="1400" b="1" dirty="0">
              <a:solidFill>
                <a:schemeClr val="tx1"/>
              </a:solidFill>
            </a:endParaRPr>
          </a:p>
          <a:p>
            <a:pPr marL="166688" indent="-166688" algn="l">
              <a:lnSpc>
                <a:spcPts val="2400"/>
              </a:lnSpc>
              <a:buClr>
                <a:schemeClr val="accent1">
                  <a:lumMod val="75000"/>
                </a:schemeClr>
              </a:buClr>
              <a:buFont typeface="Arial" pitchFamily="34" charset="0"/>
              <a:buChar char="•"/>
            </a:pPr>
            <a:endParaRPr lang="en-US" sz="1400" b="1" dirty="0">
              <a:solidFill>
                <a:schemeClr val="tx1"/>
              </a:solidFill>
            </a:endParaRPr>
          </a:p>
        </p:txBody>
      </p:sp>
      <p:sp>
        <p:nvSpPr>
          <p:cNvPr id="11" name="Rectangle 10"/>
          <p:cNvSpPr/>
          <p:nvPr/>
        </p:nvSpPr>
        <p:spPr bwMode="auto">
          <a:xfrm>
            <a:off x="472611" y="4293211"/>
            <a:ext cx="8296491" cy="1557136"/>
          </a:xfrm>
          <a:prstGeom prst="rect">
            <a:avLst/>
          </a:prstGeom>
          <a:gradFill>
            <a:gsLst>
              <a:gs pos="0">
                <a:srgbClr val="E4E4E4"/>
              </a:gs>
              <a:gs pos="28000">
                <a:schemeClr val="bg2">
                  <a:lumMod val="20000"/>
                  <a:lumOff val="80000"/>
                </a:schemeClr>
              </a:gs>
              <a:gs pos="100000">
                <a:schemeClr val="bg1"/>
              </a:gs>
            </a:gsLst>
            <a:lin ang="16200000" scaled="1"/>
          </a:gradFill>
          <a:ln>
            <a:solidFill>
              <a:schemeClr val="tx2">
                <a:lumMod val="20000"/>
                <a:lumOff val="80000"/>
              </a:schemeClr>
            </a:solidFill>
            <a:headEnd/>
            <a:tailEnd/>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lIns="182880" tIns="274320" rIns="91440" bIns="0" rtlCol="0" anchor="t">
            <a:noAutofit/>
          </a:bodyPr>
          <a:lstStyle/>
          <a:p>
            <a:pPr marL="166688" indent="-166688" algn="l">
              <a:lnSpc>
                <a:spcPts val="2400"/>
              </a:lnSpc>
              <a:buClr>
                <a:schemeClr val="accent1">
                  <a:lumMod val="75000"/>
                </a:schemeClr>
              </a:buClr>
              <a:buFont typeface="Arial" pitchFamily="34" charset="0"/>
              <a:buChar char="•"/>
            </a:pPr>
            <a:endParaRPr lang="en-US" sz="1400" b="1" dirty="0">
              <a:solidFill>
                <a:schemeClr val="tx1"/>
              </a:solidFill>
            </a:endParaRPr>
          </a:p>
          <a:p>
            <a:pPr marL="166688" indent="-166688" algn="l">
              <a:lnSpc>
                <a:spcPts val="2400"/>
              </a:lnSpc>
              <a:buClr>
                <a:schemeClr val="accent1">
                  <a:lumMod val="75000"/>
                </a:schemeClr>
              </a:buClr>
              <a:buFont typeface="Arial" pitchFamily="34" charset="0"/>
              <a:buChar char="•"/>
            </a:pPr>
            <a:endParaRPr lang="en-US" sz="1400" b="1" dirty="0">
              <a:solidFill>
                <a:schemeClr val="tx1"/>
              </a:solidFill>
            </a:endParaRPr>
          </a:p>
          <a:p>
            <a:pPr marL="166688" indent="-166688" algn="l">
              <a:lnSpc>
                <a:spcPts val="2400"/>
              </a:lnSpc>
              <a:buClr>
                <a:schemeClr val="accent1">
                  <a:lumMod val="75000"/>
                </a:schemeClr>
              </a:buClr>
              <a:buFont typeface="Arial" pitchFamily="34" charset="0"/>
              <a:buChar char="•"/>
            </a:pPr>
            <a:endParaRPr lang="en-US" sz="1400" b="1" dirty="0">
              <a:solidFill>
                <a:schemeClr val="tx1"/>
              </a:solidFill>
            </a:endParaRPr>
          </a:p>
        </p:txBody>
      </p:sp>
      <p:sp>
        <p:nvSpPr>
          <p:cNvPr id="12" name="Rectangle 11"/>
          <p:cNvSpPr/>
          <p:nvPr/>
        </p:nvSpPr>
        <p:spPr bwMode="auto">
          <a:xfrm>
            <a:off x="482885" y="949733"/>
            <a:ext cx="8289640" cy="1554480"/>
          </a:xfrm>
          <a:prstGeom prst="rect">
            <a:avLst/>
          </a:prstGeom>
          <a:gradFill>
            <a:gsLst>
              <a:gs pos="0">
                <a:srgbClr val="E4E4E4"/>
              </a:gs>
              <a:gs pos="28000">
                <a:schemeClr val="bg2">
                  <a:lumMod val="20000"/>
                  <a:lumOff val="80000"/>
                </a:schemeClr>
              </a:gs>
              <a:gs pos="100000">
                <a:schemeClr val="bg1"/>
              </a:gs>
            </a:gsLst>
            <a:lin ang="16200000" scaled="1"/>
          </a:gradFill>
          <a:ln>
            <a:solidFill>
              <a:schemeClr val="tx2">
                <a:lumMod val="20000"/>
                <a:lumOff val="80000"/>
              </a:schemeClr>
            </a:solidFill>
            <a:headEnd/>
            <a:tailEnd/>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lIns="182880" tIns="274320" rIns="91440" bIns="0" rtlCol="0" anchor="t">
            <a:noAutofit/>
          </a:bodyPr>
          <a:lstStyle/>
          <a:p>
            <a:pPr marL="166688" indent="-166688" algn="l">
              <a:lnSpc>
                <a:spcPts val="2400"/>
              </a:lnSpc>
              <a:buClr>
                <a:schemeClr val="accent1">
                  <a:lumMod val="75000"/>
                </a:schemeClr>
              </a:buClr>
              <a:buFont typeface="Arial" pitchFamily="34" charset="0"/>
              <a:buChar char="•"/>
            </a:pPr>
            <a:endParaRPr lang="en-US" sz="1400" b="1" dirty="0">
              <a:solidFill>
                <a:schemeClr val="tx1"/>
              </a:solidFill>
            </a:endParaRPr>
          </a:p>
          <a:p>
            <a:pPr marL="166688" indent="-166688" algn="l">
              <a:lnSpc>
                <a:spcPts val="2400"/>
              </a:lnSpc>
              <a:buClr>
                <a:schemeClr val="accent1">
                  <a:lumMod val="75000"/>
                </a:schemeClr>
              </a:buClr>
              <a:buFont typeface="Arial" pitchFamily="34" charset="0"/>
              <a:buChar char="•"/>
            </a:pPr>
            <a:endParaRPr lang="en-US" sz="1400" b="1" dirty="0">
              <a:solidFill>
                <a:schemeClr val="tx1"/>
              </a:solidFill>
            </a:endParaRPr>
          </a:p>
          <a:p>
            <a:pPr marL="166688" indent="-166688" algn="l">
              <a:lnSpc>
                <a:spcPts val="2400"/>
              </a:lnSpc>
              <a:buClr>
                <a:schemeClr val="accent1">
                  <a:lumMod val="75000"/>
                </a:schemeClr>
              </a:buClr>
              <a:buFont typeface="Arial" pitchFamily="34" charset="0"/>
              <a:buChar char="•"/>
            </a:pPr>
            <a:endParaRPr lang="en-US" sz="1400" b="1" dirty="0">
              <a:solidFill>
                <a:schemeClr val="tx1"/>
              </a:solidFill>
            </a:endParaRPr>
          </a:p>
        </p:txBody>
      </p:sp>
      <p:sp>
        <p:nvSpPr>
          <p:cNvPr id="13" name="Round Same Side Corner Rectangle 4"/>
          <p:cNvSpPr/>
          <p:nvPr/>
        </p:nvSpPr>
        <p:spPr>
          <a:xfrm>
            <a:off x="4285915" y="2800342"/>
            <a:ext cx="4196098" cy="495075"/>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t" anchorCtr="0">
            <a:noAutofit/>
          </a:bodyPr>
          <a:lstStyle/>
          <a:p>
            <a:pPr algn="ctr" eaLnBrk="0" hangingPunct="0">
              <a:lnSpc>
                <a:spcPct val="90000"/>
              </a:lnSpc>
              <a:spcBef>
                <a:spcPct val="30000"/>
              </a:spcBef>
              <a:buClr>
                <a:srgbClr val="518BC5"/>
              </a:buClr>
              <a:defRPr/>
            </a:pPr>
            <a:r>
              <a:rPr lang="en-US" sz="1400" b="1" dirty="0">
                <a:solidFill>
                  <a:schemeClr val="tx1"/>
                </a:solidFill>
                <a:latin typeface="Arial" charset="0"/>
                <a:ea typeface="ＭＳ Ｐゴシック" pitchFamily="34" charset="-128"/>
              </a:rPr>
              <a:t>Flexible Infrastructure</a:t>
            </a:r>
          </a:p>
          <a:p>
            <a:pPr marL="339725" lvl="1" indent="-165100" eaLnBrk="0" hangingPunct="0">
              <a:lnSpc>
                <a:spcPct val="90000"/>
              </a:lnSpc>
              <a:spcBef>
                <a:spcPct val="30000"/>
              </a:spcBef>
              <a:buClr>
                <a:schemeClr val="accent1">
                  <a:lumMod val="75000"/>
                </a:schemeClr>
              </a:buClr>
              <a:buSzPct val="100000"/>
              <a:buFont typeface="Arial" charset="0"/>
              <a:buChar char="•"/>
              <a:defRPr/>
            </a:pPr>
            <a:r>
              <a:rPr lang="en-US" sz="1400" dirty="0">
                <a:solidFill>
                  <a:schemeClr val="tx1"/>
                </a:solidFill>
                <a:latin typeface="Arial" charset="0"/>
                <a:ea typeface="ＭＳ Ｐゴシック" pitchFamily="34" charset="-128"/>
              </a:rPr>
              <a:t>Eliminate need for identical hardware across sites</a:t>
            </a:r>
          </a:p>
          <a:p>
            <a:pPr marL="339725" lvl="1" indent="-165100" eaLnBrk="0" hangingPunct="0">
              <a:lnSpc>
                <a:spcPct val="90000"/>
              </a:lnSpc>
              <a:spcBef>
                <a:spcPct val="30000"/>
              </a:spcBef>
              <a:buClr>
                <a:schemeClr val="accent1">
                  <a:lumMod val="75000"/>
                </a:schemeClr>
              </a:buClr>
              <a:buSzPct val="100000"/>
              <a:buFont typeface="Arial" charset="0"/>
              <a:buChar char="•"/>
              <a:defRPr/>
            </a:pPr>
            <a:r>
              <a:rPr lang="en-US" sz="1400" dirty="0">
                <a:solidFill>
                  <a:schemeClr val="tx1"/>
                </a:solidFill>
                <a:latin typeface="Arial" charset="0"/>
                <a:ea typeface="ＭＳ Ｐゴシック" pitchFamily="34" charset="-128"/>
              </a:rPr>
              <a:t>Enable </a:t>
            </a:r>
            <a:r>
              <a:rPr lang="en-US" sz="1400" dirty="0" err="1">
                <a:solidFill>
                  <a:schemeClr val="tx1"/>
                </a:solidFill>
                <a:latin typeface="Arial" charset="0"/>
                <a:ea typeface="ＭＳ Ｐゴシック" pitchFamily="34" charset="-128"/>
              </a:rPr>
              <a:t>waterfalling</a:t>
            </a:r>
            <a:r>
              <a:rPr lang="en-US" sz="1400" dirty="0">
                <a:solidFill>
                  <a:schemeClr val="tx1"/>
                </a:solidFill>
                <a:latin typeface="Arial" charset="0"/>
                <a:ea typeface="ＭＳ Ｐゴシック" pitchFamily="34" charset="-128"/>
              </a:rPr>
              <a:t> of equipment to recovery site</a:t>
            </a:r>
          </a:p>
        </p:txBody>
      </p:sp>
      <p:sp>
        <p:nvSpPr>
          <p:cNvPr id="14" name="Round Same Side Corner Rectangle 4"/>
          <p:cNvSpPr/>
          <p:nvPr/>
        </p:nvSpPr>
        <p:spPr>
          <a:xfrm>
            <a:off x="4285914" y="4477620"/>
            <a:ext cx="4196099" cy="495075"/>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t" anchorCtr="0">
            <a:noAutofit/>
          </a:bodyPr>
          <a:lstStyle/>
          <a:p>
            <a:pPr algn="ctr" eaLnBrk="0" hangingPunct="0">
              <a:lnSpc>
                <a:spcPct val="90000"/>
              </a:lnSpc>
              <a:spcBef>
                <a:spcPct val="30000"/>
              </a:spcBef>
              <a:buClr>
                <a:srgbClr val="518BC5"/>
              </a:buClr>
              <a:defRPr/>
            </a:pPr>
            <a:r>
              <a:rPr lang="en-US" sz="1400" b="1" dirty="0">
                <a:solidFill>
                  <a:schemeClr val="tx1"/>
                </a:solidFill>
                <a:latin typeface="Arial" charset="0"/>
                <a:ea typeface="ＭＳ Ｐゴシック" pitchFamily="34" charset="-128"/>
              </a:rPr>
              <a:t>Simple Application Protection</a:t>
            </a:r>
          </a:p>
          <a:p>
            <a:pPr marL="339725" lvl="1" indent="-165100" eaLnBrk="0" hangingPunct="0">
              <a:lnSpc>
                <a:spcPct val="90000"/>
              </a:lnSpc>
              <a:spcBef>
                <a:spcPct val="30000"/>
              </a:spcBef>
              <a:buClr>
                <a:schemeClr val="accent1">
                  <a:lumMod val="75000"/>
                </a:schemeClr>
              </a:buClr>
              <a:buSzPct val="100000"/>
              <a:buFont typeface="Arial" charset="0"/>
              <a:buChar char="•"/>
              <a:defRPr/>
            </a:pPr>
            <a:r>
              <a:rPr lang="en-US" sz="1400" dirty="0">
                <a:solidFill>
                  <a:schemeClr val="tx1"/>
                </a:solidFill>
                <a:latin typeface="Arial" charset="0"/>
                <a:ea typeface="ＭＳ Ｐゴシック" pitchFamily="34" charset="-128"/>
              </a:rPr>
              <a:t>Entire system – including application, OS, </a:t>
            </a:r>
            <a:r>
              <a:rPr lang="en-US" sz="1400" dirty="0" smtClean="0">
                <a:solidFill>
                  <a:schemeClr val="tx1"/>
                </a:solidFill>
                <a:latin typeface="Arial" charset="0"/>
                <a:ea typeface="ＭＳ Ｐゴシック" pitchFamily="34" charset="-128"/>
              </a:rPr>
              <a:t/>
            </a:r>
            <a:br>
              <a:rPr lang="en-US" sz="1400" dirty="0" smtClean="0">
                <a:solidFill>
                  <a:schemeClr val="tx1"/>
                </a:solidFill>
                <a:latin typeface="Arial" charset="0"/>
                <a:ea typeface="ＭＳ Ｐゴシック" pitchFamily="34" charset="-128"/>
              </a:rPr>
            </a:br>
            <a:r>
              <a:rPr lang="en-US" sz="1400" dirty="0" smtClean="0">
                <a:solidFill>
                  <a:schemeClr val="tx1"/>
                </a:solidFill>
                <a:latin typeface="Arial" charset="0"/>
                <a:ea typeface="ＭＳ Ｐゴシック" pitchFamily="34" charset="-128"/>
              </a:rPr>
              <a:t>and </a:t>
            </a:r>
            <a:r>
              <a:rPr lang="en-US" sz="1400" dirty="0">
                <a:solidFill>
                  <a:schemeClr val="tx1"/>
                </a:solidFill>
                <a:latin typeface="Arial" charset="0"/>
                <a:ea typeface="ＭＳ Ｐゴシック" pitchFamily="34" charset="-128"/>
              </a:rPr>
              <a:t>data – is stored as virtual machine files</a:t>
            </a:r>
          </a:p>
          <a:p>
            <a:pPr marL="339725" lvl="1" indent="-165100" eaLnBrk="0" hangingPunct="0">
              <a:lnSpc>
                <a:spcPct val="90000"/>
              </a:lnSpc>
              <a:spcBef>
                <a:spcPct val="30000"/>
              </a:spcBef>
              <a:buClr>
                <a:schemeClr val="accent1">
                  <a:lumMod val="75000"/>
                </a:schemeClr>
              </a:buClr>
              <a:buSzPct val="100000"/>
              <a:buFont typeface="Arial" charset="0"/>
              <a:buChar char="•"/>
              <a:defRPr/>
            </a:pPr>
            <a:r>
              <a:rPr lang="en-US" sz="1400" dirty="0">
                <a:solidFill>
                  <a:schemeClr val="tx1"/>
                </a:solidFill>
                <a:latin typeface="Arial" charset="0"/>
                <a:ea typeface="ＭＳ Ｐゴシック" pitchFamily="34" charset="-128"/>
              </a:rPr>
              <a:t>Entire system can be protected with data protection tools</a:t>
            </a:r>
          </a:p>
        </p:txBody>
      </p:sp>
      <p:sp>
        <p:nvSpPr>
          <p:cNvPr id="15" name="Round Same Side Corner Rectangle 4"/>
          <p:cNvSpPr/>
          <p:nvPr/>
        </p:nvSpPr>
        <p:spPr>
          <a:xfrm>
            <a:off x="4285914" y="1301366"/>
            <a:ext cx="4196099" cy="495075"/>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t" anchorCtr="0">
            <a:noAutofit/>
          </a:bodyPr>
          <a:lstStyle/>
          <a:p>
            <a:pPr algn="ctr" eaLnBrk="0" hangingPunct="0">
              <a:lnSpc>
                <a:spcPct val="90000"/>
              </a:lnSpc>
              <a:spcBef>
                <a:spcPct val="30000"/>
              </a:spcBef>
              <a:buClr>
                <a:srgbClr val="518BC5"/>
              </a:buClr>
              <a:buFont typeface="Wingdings 3" pitchFamily="18" charset="2"/>
              <a:buNone/>
              <a:defRPr/>
            </a:pPr>
            <a:r>
              <a:rPr lang="en-US" sz="1400" b="1" dirty="0" smtClean="0">
                <a:solidFill>
                  <a:schemeClr val="tx1"/>
                </a:solidFill>
                <a:latin typeface="Arial" charset="0"/>
                <a:ea typeface="ＭＳ Ｐゴシック" pitchFamily="34" charset="-128"/>
              </a:rPr>
              <a:t>Cost-Efficient </a:t>
            </a:r>
            <a:r>
              <a:rPr lang="en-US" sz="1400" b="1" dirty="0">
                <a:solidFill>
                  <a:schemeClr val="tx1"/>
                </a:solidFill>
                <a:latin typeface="Arial" charset="0"/>
                <a:ea typeface="ＭＳ Ｐゴシック" pitchFamily="34" charset="-128"/>
              </a:rPr>
              <a:t>Infrastructure</a:t>
            </a:r>
          </a:p>
          <a:p>
            <a:pPr marL="339725" lvl="1" indent="-165100" eaLnBrk="0" hangingPunct="0">
              <a:lnSpc>
                <a:spcPct val="90000"/>
              </a:lnSpc>
              <a:spcBef>
                <a:spcPct val="30000"/>
              </a:spcBef>
              <a:buClr>
                <a:schemeClr val="accent1">
                  <a:lumMod val="75000"/>
                </a:schemeClr>
              </a:buClr>
              <a:buSzPct val="100000"/>
              <a:buFont typeface="Arial" charset="0"/>
              <a:buChar char="•"/>
              <a:defRPr/>
            </a:pPr>
            <a:r>
              <a:rPr lang="en-US" sz="1400" dirty="0">
                <a:solidFill>
                  <a:schemeClr val="tx1"/>
                </a:solidFill>
                <a:latin typeface="Arial" charset="0"/>
                <a:ea typeface="ＭＳ Ｐゴシック" pitchFamily="34" charset="-128"/>
              </a:rPr>
              <a:t>Reduced hardware requirements at recovery site</a:t>
            </a:r>
          </a:p>
          <a:p>
            <a:pPr marL="339725" lvl="1" indent="-165100" eaLnBrk="0" hangingPunct="0">
              <a:lnSpc>
                <a:spcPct val="90000"/>
              </a:lnSpc>
              <a:spcBef>
                <a:spcPct val="30000"/>
              </a:spcBef>
              <a:buClr>
                <a:schemeClr val="accent1">
                  <a:lumMod val="75000"/>
                </a:schemeClr>
              </a:buClr>
              <a:buSzPct val="100000"/>
              <a:buFont typeface="Arial" charset="0"/>
              <a:buChar char="•"/>
              <a:defRPr/>
            </a:pPr>
            <a:r>
              <a:rPr lang="en-US" sz="1400" dirty="0">
                <a:solidFill>
                  <a:schemeClr val="tx1"/>
                </a:solidFill>
                <a:latin typeface="Arial" charset="0"/>
                <a:ea typeface="ＭＳ Ｐゴシック" pitchFamily="34" charset="-128"/>
              </a:rPr>
              <a:t>Use recovery hardware to run low-priority apps</a:t>
            </a:r>
          </a:p>
        </p:txBody>
      </p:sp>
      <p:sp>
        <p:nvSpPr>
          <p:cNvPr id="16" name="AutoShape 18"/>
          <p:cNvSpPr>
            <a:spLocks noChangeArrowheads="1"/>
          </p:cNvSpPr>
          <p:nvPr/>
        </p:nvSpPr>
        <p:spPr bwMode="auto">
          <a:xfrm>
            <a:off x="489565" y="4290700"/>
            <a:ext cx="1883664" cy="1563624"/>
          </a:xfrm>
          <a:prstGeom prst="roundRect">
            <a:avLst>
              <a:gd name="adj" fmla="val 0"/>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w="19050">
            <a:noFill/>
            <a:round/>
            <a:headEnd/>
            <a:tailEnd/>
          </a:ln>
          <a:effectLst/>
          <a:scene3d>
            <a:camera prst="orthographicFront">
              <a:rot lat="0" lon="0" rev="0"/>
            </a:camera>
            <a:lightRig rig="balanced" dir="t">
              <a:rot lat="0" lon="0" rev="8700000"/>
            </a:lightRig>
          </a:scene3d>
          <a:sp3d>
            <a:bevelT w="38100" h="38100"/>
          </a:sp3d>
        </p:spPr>
        <p:txBody>
          <a:bodyPr wrap="none" lIns="182880" tIns="0" rIns="182880" bIns="0" rtlCol="0" anchor="ctr"/>
          <a:lstStyle/>
          <a:p>
            <a:pPr algn="ctr"/>
            <a:r>
              <a:rPr lang="en-US" sz="1800" b="1" dirty="0" smtClean="0">
                <a:solidFill>
                  <a:srgbClr val="FFFFFF"/>
                </a:solidFill>
              </a:rPr>
              <a:t>Encapsulation</a:t>
            </a:r>
          </a:p>
        </p:txBody>
      </p:sp>
      <p:sp>
        <p:nvSpPr>
          <p:cNvPr id="17" name="AutoShape 18"/>
          <p:cNvSpPr>
            <a:spLocks noChangeArrowheads="1"/>
          </p:cNvSpPr>
          <p:nvPr/>
        </p:nvSpPr>
        <p:spPr bwMode="auto">
          <a:xfrm>
            <a:off x="489565" y="946353"/>
            <a:ext cx="1883463" cy="1563624"/>
          </a:xfrm>
          <a:prstGeom prst="roundRect">
            <a:avLst>
              <a:gd name="adj" fmla="val 0"/>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w="19050">
            <a:noFill/>
            <a:round/>
            <a:headEnd/>
            <a:tailEnd/>
          </a:ln>
          <a:effectLst/>
          <a:scene3d>
            <a:camera prst="orthographicFront">
              <a:rot lat="0" lon="0" rev="0"/>
            </a:camera>
            <a:lightRig rig="balanced" dir="t">
              <a:rot lat="0" lon="0" rev="8700000"/>
            </a:lightRig>
          </a:scene3d>
          <a:sp3d>
            <a:bevelT w="38100" h="38100"/>
          </a:sp3d>
        </p:spPr>
        <p:txBody>
          <a:bodyPr wrap="none" lIns="182880" tIns="0" rIns="182880" bIns="0" rtlCol="0" anchor="ctr"/>
          <a:lstStyle/>
          <a:p>
            <a:pPr algn="ctr">
              <a:defRPr/>
            </a:pPr>
            <a:r>
              <a:rPr lang="en-US" sz="1800" b="1" dirty="0" smtClean="0">
                <a:solidFill>
                  <a:srgbClr val="FFFFFF"/>
                </a:solidFill>
              </a:rPr>
              <a:t>Consolidation</a:t>
            </a:r>
            <a:endParaRPr lang="en-US" sz="1800" b="1" dirty="0">
              <a:solidFill>
                <a:srgbClr val="FFFFFF"/>
              </a:solidFill>
            </a:endParaRPr>
          </a:p>
        </p:txBody>
      </p:sp>
      <p:sp>
        <p:nvSpPr>
          <p:cNvPr id="18" name="AutoShape 18"/>
          <p:cNvSpPr>
            <a:spLocks noChangeArrowheads="1"/>
          </p:cNvSpPr>
          <p:nvPr/>
        </p:nvSpPr>
        <p:spPr bwMode="auto">
          <a:xfrm>
            <a:off x="489565" y="2623354"/>
            <a:ext cx="1883664" cy="1563624"/>
          </a:xfrm>
          <a:prstGeom prst="roundRect">
            <a:avLst>
              <a:gd name="adj" fmla="val 0"/>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w="19050">
            <a:noFill/>
            <a:round/>
            <a:headEnd/>
            <a:tailEnd/>
          </a:ln>
          <a:effectLst/>
          <a:scene3d>
            <a:camera prst="orthographicFront">
              <a:rot lat="0" lon="0" rev="0"/>
            </a:camera>
            <a:lightRig rig="balanced" dir="t">
              <a:rot lat="0" lon="0" rev="8700000"/>
            </a:lightRig>
          </a:scene3d>
          <a:sp3d>
            <a:bevelT w="38100" h="38100"/>
          </a:sp3d>
        </p:spPr>
        <p:txBody>
          <a:bodyPr wrap="none" lIns="182880" tIns="0" rIns="182880" bIns="0" rtlCol="0" anchor="ctr"/>
          <a:lstStyle/>
          <a:p>
            <a:pPr algn="ctr"/>
            <a:r>
              <a:rPr lang="en-US" sz="1800" b="1" dirty="0" smtClean="0">
                <a:solidFill>
                  <a:srgbClr val="FFFFFF"/>
                </a:solidFill>
              </a:rPr>
              <a:t>Hardware</a:t>
            </a:r>
            <a:br>
              <a:rPr lang="en-US" sz="1800" b="1" dirty="0" smtClean="0">
                <a:solidFill>
                  <a:srgbClr val="FFFFFF"/>
                </a:solidFill>
              </a:rPr>
            </a:br>
            <a:r>
              <a:rPr lang="en-US" sz="1800" b="1" dirty="0" smtClean="0">
                <a:solidFill>
                  <a:srgbClr val="FFFFFF"/>
                </a:solidFill>
              </a:rPr>
              <a:t>Independence</a:t>
            </a:r>
          </a:p>
        </p:txBody>
      </p:sp>
      <p:pic>
        <p:nvPicPr>
          <p:cNvPr id="19" name="Picture 5" descr="encapsulation"/>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gray">
          <a:xfrm>
            <a:off x="2651948" y="4486684"/>
            <a:ext cx="143986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descr="C:\Users\Abject-3D\Desktop\VMWare Files\FINAL diagrams\Basic Virtualization\3D PNGs\DGRM_HA_Q408_Comm_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152" y="2905087"/>
            <a:ext cx="6127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33"/>
          <p:cNvGrpSpPr>
            <a:grpSpLocks/>
          </p:cNvGrpSpPr>
          <p:nvPr/>
        </p:nvGrpSpPr>
        <p:grpSpPr bwMode="auto">
          <a:xfrm>
            <a:off x="2704489" y="1272918"/>
            <a:ext cx="1098550" cy="919163"/>
            <a:chOff x="566520" y="3264565"/>
            <a:chExt cx="1468292" cy="1268747"/>
          </a:xfrm>
        </p:grpSpPr>
        <p:pic>
          <p:nvPicPr>
            <p:cNvPr id="22" name="Picture 4" descr="ICON_VirtTriangle_flat_Q408.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094" y="3928364"/>
              <a:ext cx="1335938" cy="33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8" descr="ICON_Server_flat_Q408.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6231" y="4338305"/>
              <a:ext cx="805664" cy="195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3"/>
            <p:cNvSpPr/>
            <p:nvPr/>
          </p:nvSpPr>
          <p:spPr bwMode="auto">
            <a:xfrm>
              <a:off x="596193" y="3685232"/>
              <a:ext cx="1385741" cy="211817"/>
            </a:xfrm>
            <a:prstGeom prst="roundRect">
              <a:avLst/>
            </a:prstGeom>
            <a:gradFill>
              <a:gsLst>
                <a:gs pos="0">
                  <a:srgbClr val="2F97D9"/>
                </a:gs>
                <a:gs pos="100000">
                  <a:srgbClr val="8FD1F0"/>
                </a:gs>
              </a:gsLst>
            </a:gradFill>
            <a:ln w="12700">
              <a:solidFill>
                <a:srgbClr val="39A5E5"/>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100" b="1" dirty="0">
                  <a:solidFill>
                    <a:srgbClr val="FFFFFF"/>
                  </a:solidFill>
                </a:rPr>
                <a:t>vSphere</a:t>
              </a:r>
            </a:p>
          </p:txBody>
        </p:sp>
        <p:pic>
          <p:nvPicPr>
            <p:cNvPr id="25" name="Picture 17" descr="ICON_VM_basic_flat_R2_Q408.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6520" y="3264565"/>
              <a:ext cx="356750" cy="3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7" descr="ICON_VM_basic_flat_R2_Q408.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7034" y="3264565"/>
              <a:ext cx="356750" cy="3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7" descr="ICON_VM_basic_flat_R2_Q408.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07548" y="3264565"/>
              <a:ext cx="356750" cy="3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7" descr="ICON_VM_basic_flat_R2_Q408.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8062" y="3264565"/>
              <a:ext cx="356750" cy="3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Group 34"/>
          <p:cNvGrpSpPr>
            <a:grpSpLocks/>
          </p:cNvGrpSpPr>
          <p:nvPr/>
        </p:nvGrpSpPr>
        <p:grpSpPr bwMode="auto">
          <a:xfrm>
            <a:off x="2572614" y="3117812"/>
            <a:ext cx="590550" cy="641350"/>
            <a:chOff x="566520" y="3264565"/>
            <a:chExt cx="1468292" cy="1268747"/>
          </a:xfrm>
        </p:grpSpPr>
        <p:pic>
          <p:nvPicPr>
            <p:cNvPr id="30" name="Picture 4" descr="ICON_VirtTriangle_flat_Q408.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1094" y="3928364"/>
              <a:ext cx="1335938" cy="33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 descr="ICON_Server_flat_Q408.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6231" y="4338305"/>
              <a:ext cx="805664" cy="195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ounded Rectangle 31"/>
            <p:cNvSpPr/>
            <p:nvPr/>
          </p:nvSpPr>
          <p:spPr bwMode="auto">
            <a:xfrm>
              <a:off x="596193" y="3685232"/>
              <a:ext cx="1385741" cy="211817"/>
            </a:xfrm>
            <a:prstGeom prst="roundRect">
              <a:avLst/>
            </a:prstGeom>
            <a:gradFill>
              <a:gsLst>
                <a:gs pos="0">
                  <a:srgbClr val="2F97D9"/>
                </a:gs>
                <a:gs pos="100000">
                  <a:srgbClr val="8FD1F0"/>
                </a:gs>
              </a:gsLst>
            </a:gradFill>
            <a:ln w="12700">
              <a:solidFill>
                <a:srgbClr val="39A5E5"/>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600" b="1" dirty="0">
                  <a:solidFill>
                    <a:srgbClr val="FFFFFF"/>
                  </a:solidFill>
                </a:rPr>
                <a:t>vSphere</a:t>
              </a:r>
            </a:p>
          </p:txBody>
        </p:sp>
        <p:pic>
          <p:nvPicPr>
            <p:cNvPr id="33" name="Picture 17" descr="ICON_VM_basic_flat_R2_Q408.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6520" y="3264565"/>
              <a:ext cx="356750" cy="3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7" descr="ICON_VM_basic_flat_R2_Q408.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37034" y="3264565"/>
              <a:ext cx="356750" cy="3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7" descr="ICON_VM_basic_flat_R2_Q408.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07548" y="3264565"/>
              <a:ext cx="356750" cy="3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7" descr="ICON_VM_basic_flat_R2_Q408.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78062" y="3264565"/>
              <a:ext cx="356750" cy="3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42"/>
          <p:cNvGrpSpPr>
            <a:grpSpLocks/>
          </p:cNvGrpSpPr>
          <p:nvPr/>
        </p:nvGrpSpPr>
        <p:grpSpPr bwMode="auto">
          <a:xfrm>
            <a:off x="3350489" y="3117812"/>
            <a:ext cx="588963" cy="641350"/>
            <a:chOff x="566520" y="3264565"/>
            <a:chExt cx="1468292" cy="1268747"/>
          </a:xfrm>
        </p:grpSpPr>
        <p:pic>
          <p:nvPicPr>
            <p:cNvPr id="38" name="Picture 4" descr="ICON_VirtTriangle_flat_Q408.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1094" y="3928364"/>
              <a:ext cx="1335938" cy="33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8" descr="ICON_Server_flat_Q408.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6231" y="4338305"/>
              <a:ext cx="805664" cy="195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ounded Rectangle 39"/>
            <p:cNvSpPr/>
            <p:nvPr/>
          </p:nvSpPr>
          <p:spPr bwMode="auto">
            <a:xfrm>
              <a:off x="596193" y="3685232"/>
              <a:ext cx="1385741" cy="211817"/>
            </a:xfrm>
            <a:prstGeom prst="roundRect">
              <a:avLst/>
            </a:prstGeom>
            <a:gradFill>
              <a:gsLst>
                <a:gs pos="0">
                  <a:srgbClr val="2F97D9"/>
                </a:gs>
                <a:gs pos="100000">
                  <a:srgbClr val="8FD1F0"/>
                </a:gs>
              </a:gsLst>
            </a:gradFill>
            <a:ln w="12700">
              <a:solidFill>
                <a:srgbClr val="39A5E5"/>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600" b="1" dirty="0">
                  <a:solidFill>
                    <a:srgbClr val="FFFFFF"/>
                  </a:solidFill>
                </a:rPr>
                <a:t>vSphere</a:t>
              </a:r>
            </a:p>
          </p:txBody>
        </p:sp>
        <p:pic>
          <p:nvPicPr>
            <p:cNvPr id="41" name="Picture 17" descr="ICON_VM_basic_flat_R2_Q408.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6520" y="3264565"/>
              <a:ext cx="356750" cy="3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7" descr="ICON_VM_basic_flat_R2_Q408.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7034" y="3264565"/>
              <a:ext cx="356750" cy="3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7" descr="ICON_VM_basic_flat_R2_Q408.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07548" y="3264565"/>
              <a:ext cx="356750" cy="3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7" descr="ICON_VM_basic_flat_R2_Q408.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78062" y="3264565"/>
              <a:ext cx="356750" cy="3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0059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ESIZE" val="Yes"/>
  <p:tag name="THINKCELLSHAPEDONOTDELETE" val="payhtFAMRdkiRMs_wPaJzUA"/>
</p:tagLst>
</file>

<file path=ppt/tags/tag10.xml><?xml version="1.0" encoding="utf-8"?>
<p:tagLst xmlns:a="http://schemas.openxmlformats.org/drawingml/2006/main" xmlns:r="http://schemas.openxmlformats.org/officeDocument/2006/relationships" xmlns:p="http://schemas.openxmlformats.org/presentationml/2006/main">
  <p:tag name="NAME" val="MoonShape"/>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Shape"/>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Shape"/>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16.xml><?xml version="1.0" encoding="utf-8"?>
<p:tagLst xmlns:a="http://schemas.openxmlformats.org/drawingml/2006/main" xmlns:r="http://schemas.openxmlformats.org/officeDocument/2006/relationships" xmlns:p="http://schemas.openxmlformats.org/presentationml/2006/main">
  <p:tag name="NAME" val="MoonShape"/>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Shape"/>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HG0XEEaJQkmIKmAZmL0ot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xljKtRguFEiOrJHDnB7S9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xljKtRguFEiOrJHDnB7S9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ljKtRguFEiOrJHDnB7S9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xljKtRguFEiOrJHDnB7S9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_8qii3OUjUqT5XGKTnCm7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K0uXwGnfZ0KjVg7Z_yC8H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2dY9bY3M4Uy8pKKmM9crW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OM3wjY3WkEScN_q9DQ7dF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i1CUdgcjXUalVSxTCz5mK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bDL85V2YDkGxCR1XfYd6K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K0uXwGnfZ0KjVg7Z_yC8H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2dY9bY3M4Uy8pKKmM9crW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OM3wjY3WkEScN_q9DQ7dF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i1CUdgcjXUalVSxTCz5mK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gC6QLv8l4EmwK0Q7yoHAy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6aqrTcZGsEKNIaqZBko7b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6aqrTcZGsEKNIaqZBko7b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2rM.bVwm_0GfSCk9H8ro1g"/>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Blank">
  <a:themeElements>
    <a:clrScheme name="">
      <a:dk1>
        <a:srgbClr val="C0C0C0"/>
      </a:dk1>
      <a:lt1>
        <a:srgbClr val="333333"/>
      </a:lt1>
      <a:dk2>
        <a:srgbClr val="000000"/>
      </a:dk2>
      <a:lt2>
        <a:srgbClr val="4D4D4D"/>
      </a:lt2>
      <a:accent1>
        <a:srgbClr val="0095D3"/>
      </a:accent1>
      <a:accent2>
        <a:srgbClr val="89CBDF"/>
      </a:accent2>
      <a:accent3>
        <a:srgbClr val="AAAAAA"/>
      </a:accent3>
      <a:accent4>
        <a:srgbClr val="2A2A2A"/>
      </a:accent4>
      <a:accent5>
        <a:srgbClr val="AAC8E6"/>
      </a:accent5>
      <a:accent6>
        <a:srgbClr val="7CB8CA"/>
      </a:accent6>
      <a:hlink>
        <a:srgbClr val="0095D3"/>
      </a:hlink>
      <a:folHlink>
        <a:srgbClr val="89CBDF"/>
      </a:folHlink>
    </a:clrScheme>
    <a:fontScheme name="Blank">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VMware">
  <a:themeElements>
    <a:clrScheme name="Custom 4">
      <a:dk1>
        <a:srgbClr val="333333"/>
      </a:dk1>
      <a:lt1>
        <a:srgbClr val="000000"/>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95D3"/>
        </a:solidFill>
        <a:ln w="9525">
          <a:noFill/>
          <a:round/>
          <a:headEnd/>
          <a:tailEnd/>
        </a:ln>
      </a:spPr>
      <a:bodyPr wrap="none" lIns="0" tIns="0" rIns="0" bIns="0" anchor="ctr"/>
      <a:lstStyle>
        <a:defPPr marL="0" marR="0" indent="0"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Vision_strategy_roadmap_2010.06.29">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Vision_strategy_roadmap_2010.06.29">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VMware Non-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Blank">
  <a:themeElements>
    <a:clrScheme name="">
      <a:dk1>
        <a:srgbClr val="C0C0C0"/>
      </a:dk1>
      <a:lt1>
        <a:srgbClr val="333333"/>
      </a:lt1>
      <a:dk2>
        <a:srgbClr val="000000"/>
      </a:dk2>
      <a:lt2>
        <a:srgbClr val="4D4D4D"/>
      </a:lt2>
      <a:accent1>
        <a:srgbClr val="0095D3"/>
      </a:accent1>
      <a:accent2>
        <a:srgbClr val="89CBDF"/>
      </a:accent2>
      <a:accent3>
        <a:srgbClr val="AAAAAA"/>
      </a:accent3>
      <a:accent4>
        <a:srgbClr val="2A2A2A"/>
      </a:accent4>
      <a:accent5>
        <a:srgbClr val="AAC8E6"/>
      </a:accent5>
      <a:accent6>
        <a:srgbClr val="7CB8CA"/>
      </a:accent6>
      <a:hlink>
        <a:srgbClr val="0095D3"/>
      </a:hlink>
      <a:folHlink>
        <a:srgbClr val="89CBDF"/>
      </a:folHlink>
    </a:clrScheme>
    <a:fontScheme name="Blank">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VMware Non-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VMware">
  <a:themeElements>
    <a:clrScheme name="Custom 2">
      <a:dk1>
        <a:srgbClr val="FFFFFF"/>
      </a:dk1>
      <a:lt1>
        <a:srgbClr val="000000"/>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rgbClr val="0F388A"/>
          </a:solidFill>
          <a:prstDash val="solid"/>
          <a:round/>
          <a:headEnd type="none" w="med" len="med"/>
          <a:tailEnd type="none" w="med" len="med"/>
        </a:ln>
        <a:effectLst/>
      </a:spPr>
      <a:bodyPr vert="horz" wrap="none" lIns="0" tIns="0" rIns="0" bIns="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sz="2400" b="0" i="0" u="none" strike="noStrike" cap="none" normalizeH="0" baseline="0" smtClean="0">
            <a:ln>
              <a:noFill/>
            </a:ln>
            <a:solidFill>
              <a:srgbClr val="0095D3"/>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defRPr sz="1800" dirty="0" smtClean="0">
            <a:solidFill>
              <a:srgbClr val="333333"/>
            </a:solidFill>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VMware">
  <a:themeElements>
    <a:clrScheme name="Custom 4">
      <a:dk1>
        <a:srgbClr val="333333"/>
      </a:dk1>
      <a:lt1>
        <a:srgbClr val="000000"/>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95D3"/>
        </a:solidFill>
        <a:ln w="9525">
          <a:noFill/>
          <a:round/>
          <a:headEnd/>
          <a:tailEnd/>
        </a:ln>
      </a:spPr>
      <a:bodyPr wrap="none" lIns="0" tIns="0" rIns="0" bIns="0" anchor="ctr"/>
      <a:lstStyle>
        <a:defPPr marL="0" marR="0" indent="0"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Mware Non-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3_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4_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5_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6_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7_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8_Blank">
  <a:themeElements>
    <a:clrScheme name="">
      <a:dk1>
        <a:srgbClr val="C0C0C0"/>
      </a:dk1>
      <a:lt1>
        <a:srgbClr val="333333"/>
      </a:lt1>
      <a:dk2>
        <a:srgbClr val="000000"/>
      </a:dk2>
      <a:lt2>
        <a:srgbClr val="4D4D4D"/>
      </a:lt2>
      <a:accent1>
        <a:srgbClr val="0095D3"/>
      </a:accent1>
      <a:accent2>
        <a:srgbClr val="89CBDF"/>
      </a:accent2>
      <a:accent3>
        <a:srgbClr val="AAAAAA"/>
      </a:accent3>
      <a:accent4>
        <a:srgbClr val="2A2A2A"/>
      </a:accent4>
      <a:accent5>
        <a:srgbClr val="AAC8E6"/>
      </a:accent5>
      <a:accent6>
        <a:srgbClr val="7CB8CA"/>
      </a:accent6>
      <a:hlink>
        <a:srgbClr val="0095D3"/>
      </a:hlink>
      <a:folHlink>
        <a:srgbClr val="89CBDF"/>
      </a:folHlink>
    </a:clrScheme>
    <a:fontScheme name="Blank">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3_VMware Non-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4_VMware Non-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5_VMware Non-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8_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
      <a:dk1>
        <a:srgbClr val="C0C0C0"/>
      </a:dk1>
      <a:lt1>
        <a:srgbClr val="333333"/>
      </a:lt1>
      <a:dk2>
        <a:srgbClr val="000000"/>
      </a:dk2>
      <a:lt2>
        <a:srgbClr val="4D4D4D"/>
      </a:lt2>
      <a:accent1>
        <a:srgbClr val="0095D3"/>
      </a:accent1>
      <a:accent2>
        <a:srgbClr val="89CBDF"/>
      </a:accent2>
      <a:accent3>
        <a:srgbClr val="AAAAAA"/>
      </a:accent3>
      <a:accent4>
        <a:srgbClr val="2A2A2A"/>
      </a:accent4>
      <a:accent5>
        <a:srgbClr val="AAC8E6"/>
      </a:accent5>
      <a:accent6>
        <a:srgbClr val="7CB8CA"/>
      </a:accent6>
      <a:hlink>
        <a:srgbClr val="0095D3"/>
      </a:hlink>
      <a:folHlink>
        <a:srgbClr val="89CBDF"/>
      </a:folHlink>
    </a:clrScheme>
    <a:fontScheme name="Blank">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VMware Non-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9_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7_VMware Non-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0_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8_VMware Non-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11_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9_VMware Non-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10_VMware Non-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nk">
  <a:themeElements>
    <a:clrScheme name="">
      <a:dk1>
        <a:srgbClr val="C0C0C0"/>
      </a:dk1>
      <a:lt1>
        <a:srgbClr val="333333"/>
      </a:lt1>
      <a:dk2>
        <a:srgbClr val="000000"/>
      </a:dk2>
      <a:lt2>
        <a:srgbClr val="4D4D4D"/>
      </a:lt2>
      <a:accent1>
        <a:srgbClr val="0095D3"/>
      </a:accent1>
      <a:accent2>
        <a:srgbClr val="89CBDF"/>
      </a:accent2>
      <a:accent3>
        <a:srgbClr val="AAAAAA"/>
      </a:accent3>
      <a:accent4>
        <a:srgbClr val="2A2A2A"/>
      </a:accent4>
      <a:accent5>
        <a:srgbClr val="AAC8E6"/>
      </a:accent5>
      <a:accent6>
        <a:srgbClr val="7CB8CA"/>
      </a:accent6>
      <a:hlink>
        <a:srgbClr val="0095D3"/>
      </a:hlink>
      <a:folHlink>
        <a:srgbClr val="89CBDF"/>
      </a:folHlink>
    </a:clrScheme>
    <a:fontScheme name="Blank">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ank">
  <a:themeElements>
    <a:clrScheme name="">
      <a:dk1>
        <a:srgbClr val="C0C0C0"/>
      </a:dk1>
      <a:lt1>
        <a:srgbClr val="333333"/>
      </a:lt1>
      <a:dk2>
        <a:srgbClr val="000000"/>
      </a:dk2>
      <a:lt2>
        <a:srgbClr val="4D4D4D"/>
      </a:lt2>
      <a:accent1>
        <a:srgbClr val="0095D3"/>
      </a:accent1>
      <a:accent2>
        <a:srgbClr val="89CBDF"/>
      </a:accent2>
      <a:accent3>
        <a:srgbClr val="AAAAAA"/>
      </a:accent3>
      <a:accent4>
        <a:srgbClr val="2A2A2A"/>
      </a:accent4>
      <a:accent5>
        <a:srgbClr val="AAC8E6"/>
      </a:accent5>
      <a:accent6>
        <a:srgbClr val="7CB8CA"/>
      </a:accent6>
      <a:hlink>
        <a:srgbClr val="0095D3"/>
      </a:hlink>
      <a:folHlink>
        <a:srgbClr val="89CBDF"/>
      </a:folHlink>
    </a:clrScheme>
    <a:fontScheme name="Blank">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Blank">
  <a:themeElements>
    <a:clrScheme name="">
      <a:dk1>
        <a:srgbClr val="C0C0C0"/>
      </a:dk1>
      <a:lt1>
        <a:srgbClr val="333333"/>
      </a:lt1>
      <a:dk2>
        <a:srgbClr val="000000"/>
      </a:dk2>
      <a:lt2>
        <a:srgbClr val="4D4D4D"/>
      </a:lt2>
      <a:accent1>
        <a:srgbClr val="0095D3"/>
      </a:accent1>
      <a:accent2>
        <a:srgbClr val="89CBDF"/>
      </a:accent2>
      <a:accent3>
        <a:srgbClr val="AAAAAA"/>
      </a:accent3>
      <a:accent4>
        <a:srgbClr val="2A2A2A"/>
      </a:accent4>
      <a:accent5>
        <a:srgbClr val="AAC8E6"/>
      </a:accent5>
      <a:accent6>
        <a:srgbClr val="7CB8CA"/>
      </a:accent6>
      <a:hlink>
        <a:srgbClr val="0095D3"/>
      </a:hlink>
      <a:folHlink>
        <a:srgbClr val="89CBDF"/>
      </a:folHlink>
    </a:clrScheme>
    <a:fontScheme name="Blank">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Blank">
  <a:themeElements>
    <a:clrScheme name="">
      <a:dk1>
        <a:srgbClr val="C0C0C0"/>
      </a:dk1>
      <a:lt1>
        <a:srgbClr val="333333"/>
      </a:lt1>
      <a:dk2>
        <a:srgbClr val="000000"/>
      </a:dk2>
      <a:lt2>
        <a:srgbClr val="4D4D4D"/>
      </a:lt2>
      <a:accent1>
        <a:srgbClr val="0095D3"/>
      </a:accent1>
      <a:accent2>
        <a:srgbClr val="89CBDF"/>
      </a:accent2>
      <a:accent3>
        <a:srgbClr val="AAAAAA"/>
      </a:accent3>
      <a:accent4>
        <a:srgbClr val="2A2A2A"/>
      </a:accent4>
      <a:accent5>
        <a:srgbClr val="AAC8E6"/>
      </a:accent5>
      <a:accent6>
        <a:srgbClr val="7CB8CA"/>
      </a:accent6>
      <a:hlink>
        <a:srgbClr val="0095D3"/>
      </a:hlink>
      <a:folHlink>
        <a:srgbClr val="89CBDF"/>
      </a:folHlink>
    </a:clrScheme>
    <a:fontScheme name="Blank">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Blank">
  <a:themeElements>
    <a:clrScheme name="">
      <a:dk1>
        <a:srgbClr val="C0C0C0"/>
      </a:dk1>
      <a:lt1>
        <a:srgbClr val="333333"/>
      </a:lt1>
      <a:dk2>
        <a:srgbClr val="000000"/>
      </a:dk2>
      <a:lt2>
        <a:srgbClr val="4D4D4D"/>
      </a:lt2>
      <a:accent1>
        <a:srgbClr val="0095D3"/>
      </a:accent1>
      <a:accent2>
        <a:srgbClr val="89CBDF"/>
      </a:accent2>
      <a:accent3>
        <a:srgbClr val="AAAAAA"/>
      </a:accent3>
      <a:accent4>
        <a:srgbClr val="2A2A2A"/>
      </a:accent4>
      <a:accent5>
        <a:srgbClr val="AAC8E6"/>
      </a:accent5>
      <a:accent6>
        <a:srgbClr val="7CB8CA"/>
      </a:accent6>
      <a:hlink>
        <a:srgbClr val="0095D3"/>
      </a:hlink>
      <a:folHlink>
        <a:srgbClr val="89CBDF"/>
      </a:folHlink>
    </a:clrScheme>
    <a:fontScheme name="Blank">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VMware_template_091002</Template>
  <TotalTime>27477</TotalTime>
  <Words>4522</Words>
  <Application>Microsoft Office PowerPoint</Application>
  <PresentationFormat>On-screen Show (4:3)</PresentationFormat>
  <Paragraphs>580</Paragraphs>
  <Slides>25</Slides>
  <Notes>22</Notes>
  <HiddenSlides>0</HiddenSlides>
  <MMClips>0</MMClips>
  <ScaleCrop>false</ScaleCrop>
  <HeadingPairs>
    <vt:vector size="6" baseType="variant">
      <vt:variant>
        <vt:lpstr>Theme</vt:lpstr>
      </vt:variant>
      <vt:variant>
        <vt:i4>37</vt:i4>
      </vt:variant>
      <vt:variant>
        <vt:lpstr>Embedded OLE Servers</vt:lpstr>
      </vt:variant>
      <vt:variant>
        <vt:i4>1</vt:i4>
      </vt:variant>
      <vt:variant>
        <vt:lpstr>Slide Titles</vt:lpstr>
      </vt:variant>
      <vt:variant>
        <vt:i4>25</vt:i4>
      </vt:variant>
    </vt:vector>
  </HeadingPairs>
  <TitlesOfParts>
    <vt:vector size="63" baseType="lpstr">
      <vt:lpstr>VMware Confidential</vt:lpstr>
      <vt:lpstr>VMware Non-Confidential</vt:lpstr>
      <vt:lpstr>Blank</vt:lpstr>
      <vt:lpstr>1_Blank</vt:lpstr>
      <vt:lpstr>2_Blank</vt:lpstr>
      <vt:lpstr>3_Blank</vt:lpstr>
      <vt:lpstr>1_VMware Confidential</vt:lpstr>
      <vt:lpstr>4_Blank</vt:lpstr>
      <vt:lpstr>5_Blank</vt:lpstr>
      <vt:lpstr>6_Blank</vt:lpstr>
      <vt:lpstr>2_VMware</vt:lpstr>
      <vt:lpstr>Vision_strategy_roadmap_2010.06.29</vt:lpstr>
      <vt:lpstr>1_Vision_strategy_roadmap_2010.06.29</vt:lpstr>
      <vt:lpstr>1_VMware Non-Confidential</vt:lpstr>
      <vt:lpstr>2_VMware Confidential</vt:lpstr>
      <vt:lpstr>7_Blank</vt:lpstr>
      <vt:lpstr>2_VMware Non-Confidential</vt:lpstr>
      <vt:lpstr>1_VMware</vt:lpstr>
      <vt:lpstr>VMware</vt:lpstr>
      <vt:lpstr>3_VMware Confidential</vt:lpstr>
      <vt:lpstr>4_VMware Confidential</vt:lpstr>
      <vt:lpstr>5_VMware Confidential</vt:lpstr>
      <vt:lpstr>6_VMware Confidential</vt:lpstr>
      <vt:lpstr>7_VMware Confidential</vt:lpstr>
      <vt:lpstr>8_Blank</vt:lpstr>
      <vt:lpstr>3_VMware Non-Confidential</vt:lpstr>
      <vt:lpstr>4_VMware Non-Confidential</vt:lpstr>
      <vt:lpstr>5_VMware Non-Confidential</vt:lpstr>
      <vt:lpstr>8_VMware Confidential</vt:lpstr>
      <vt:lpstr>6_VMware Non-Confidential</vt:lpstr>
      <vt:lpstr>9_VMware Confidential</vt:lpstr>
      <vt:lpstr>7_VMware Non-Confidential</vt:lpstr>
      <vt:lpstr>10_VMware Confidential</vt:lpstr>
      <vt:lpstr>8_VMware Non-Confidential</vt:lpstr>
      <vt:lpstr>11_VMware Confidential</vt:lpstr>
      <vt:lpstr>9_VMware Non-Confidential</vt:lpstr>
      <vt:lpstr>10_VMware Non-Confidential</vt:lpstr>
      <vt:lpstr>think-cell Slide</vt:lpstr>
      <vt:lpstr>vCenter Site Recovery Manager 5</vt:lpstr>
      <vt:lpstr>Introduction –  VMware for Business Continuity</vt:lpstr>
      <vt:lpstr>PowerPoint Presentation</vt:lpstr>
      <vt:lpstr>PowerPoint Presentation</vt:lpstr>
      <vt:lpstr>Tradeoffs Of Traditional Business Continuity Solutions</vt:lpstr>
      <vt:lpstr>VMware Improves Business Continuity At All Levels</vt:lpstr>
      <vt:lpstr>Simple and Reliable DR with vSphere and SRM</vt:lpstr>
      <vt:lpstr>Challenges of Traditional Disaster Recovery</vt:lpstr>
      <vt:lpstr>vSphere Provides The Best Foundation For Disaster Recovery</vt:lpstr>
      <vt:lpstr>vCenter Site Recovery Manager Ensures Simple, Reliable DR</vt:lpstr>
      <vt:lpstr>SRM Momentum</vt:lpstr>
      <vt:lpstr>What’s New In Site Recovery Manager 5.0?</vt:lpstr>
      <vt:lpstr>SRM 5 Editions Lineup</vt:lpstr>
      <vt:lpstr>Key Components Of SRM 5</vt:lpstr>
      <vt:lpstr>SRM Provides Broad Application Coverage</vt:lpstr>
      <vt:lpstr>Cost-Efficient Replication To Expand DR Coverage</vt:lpstr>
      <vt:lpstr>SRM Provides Broad Choice of Replication Options</vt:lpstr>
      <vt:lpstr>vSphere Replication Complements Storage-Based Replication</vt:lpstr>
      <vt:lpstr>Expand DR Protection To Tier 2 Apps And Small Sites</vt:lpstr>
      <vt:lpstr>Simplify Replication Management With vSphere Replication</vt:lpstr>
      <vt:lpstr>Planned Migrations</vt:lpstr>
      <vt:lpstr>Planned Migrations For App Consistency &amp; No Data Loss</vt:lpstr>
      <vt:lpstr>Automated Failback To Streamline Bi-Directional Migrations</vt:lpstr>
      <vt:lpstr>Where Can I Learn More?</vt:lpstr>
      <vt:lpstr>Questions?</vt:lpstr>
    </vt:vector>
  </TitlesOfParts>
  <Compan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VMware presentation</dc:title>
  <dc:creator>—</dc:creator>
  <cp:lastModifiedBy>Balik, Abby</cp:lastModifiedBy>
  <cp:revision>779</cp:revision>
  <dcterms:created xsi:type="dcterms:W3CDTF">2009-09-29T17:45:03Z</dcterms:created>
  <dcterms:modified xsi:type="dcterms:W3CDTF">2011-10-07T14:25:31Z</dcterms:modified>
</cp:coreProperties>
</file>