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BE71-5B88-407D-AEE8-2FCA1A39EBAD}" type="datetimeFigureOut">
              <a:rPr lang="fr-FR" smtClean="0"/>
              <a:t>30/07/2014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7D4C-7D13-4FF2-83DD-44394A078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03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CBE71-5B88-407D-AEE8-2FCA1A39EBAD}" type="datetimeFigureOut">
              <a:rPr lang="fr-FR" smtClean="0"/>
              <a:t>30/07/2014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37D4C-7D13-4FF2-83DD-44394A078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655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z="3200" b="1" smtClean="0"/>
              <a:t>OpenSolaris Overview</a:t>
            </a:r>
            <a:endParaRPr lang="en-US" sz="3200" b="1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57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Agenda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4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What is OpenSolaris?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12523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What Makes OpenSolaris Unique?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64843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2009.06 Highlights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35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One Platform from Desktop to Datacenter</a:t>
            </a:r>
            <a:br>
              <a:rPr lang="en-US" smtClean="0"/>
            </a:br>
            <a:r>
              <a:rPr lang="en-US" sz="2400" smtClean="0"/>
              <a:t>Delivering differentiated customer solutions</a:t>
            </a:r>
            <a:endParaRPr lang="en-US" sz="240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41949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One Platform from Desktop to Datacenter</a:t>
            </a:r>
            <a:br>
              <a:rPr lang="en-US" smtClean="0"/>
            </a:br>
            <a:r>
              <a:rPr lang="en-US" sz="2400" smtClean="0"/>
              <a:t>Delivering differentiated customer solutions</a:t>
            </a:r>
            <a:endParaRPr lang="en-US" sz="240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4954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in the Datacenter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37709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Datacenter-Ready Hardware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71681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2009.06 Performance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63055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Datacenter-Ready Installation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95541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Traditional Networking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76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 Networking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63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buNone/>
            </a:pPr>
            <a:r>
              <a:rPr lang="en-US" sz="1600" smtClean="0"/>
              <a:t>After Consolidation</a:t>
            </a:r>
            <a:endParaRPr lang="en-US" sz="160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85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Early Adoption: OpenSolaris, Crossbow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56163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COMSTAR Storage Framework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46468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Placeholder – more on data mgt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54395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Placeholder - Cluster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4533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Subscription Support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21737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One Platform from Desktop to Datacenter</a:t>
            </a:r>
            <a:br>
              <a:rPr lang="en-US" smtClean="0"/>
            </a:br>
            <a:r>
              <a:rPr lang="en-US" sz="2400" smtClean="0"/>
              <a:t>Delivering differentiated customer solutions</a:t>
            </a:r>
            <a:endParaRPr lang="en-US" sz="240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76794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Developer Enhancements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23606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Developer Enhancements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50487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SourceJuicer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2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One Platform from Desktop to Datacenter</a:t>
            </a:r>
            <a:br>
              <a:rPr lang="en-US" smtClean="0"/>
            </a:br>
            <a:r>
              <a:rPr lang="en-US" sz="2400" smtClean="0"/>
              <a:t>Delivering differentiated customer solutions</a:t>
            </a:r>
            <a:endParaRPr lang="en-US" sz="240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40288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for the Desktop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99844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for the Desktop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21563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Time Slider: Directory Snapshot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68256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Time Slider: File History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00137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Enhanced Package Manager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91847"/>
      </p:ext>
    </p:extLst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opensolaris.com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4908"/>
      </p:ext>
    </p:extLst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mtClean="0"/>
              <a:t>OpenSolaris Unlocks Your Potential</a:t>
            </a:r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03229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z="3200" b="1" smtClean="0"/>
              <a:t>OpenSolaris Overview</a:t>
            </a:r>
            <a:endParaRPr lang="en-US" sz="3200" b="1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0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Affichage à l'écran (4:3)</PresentationFormat>
  <Paragraphs>32</Paragraphs>
  <Slides>32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Thème Office</vt:lpstr>
      <vt:lpstr>OpenSolaris Overview</vt:lpstr>
      <vt:lpstr>Agenda</vt:lpstr>
      <vt:lpstr>What is OpenSolaris?</vt:lpstr>
      <vt:lpstr>What Makes OpenSolaris Unique?</vt:lpstr>
      <vt:lpstr>OpenSolaris 2009.06 Highlights</vt:lpstr>
      <vt:lpstr>One Platform from Desktop to Datacenter Delivering differentiated customer solutions</vt:lpstr>
      <vt:lpstr>One Platform from Desktop to Datacenter Delivering differentiated customer solutions</vt:lpstr>
      <vt:lpstr>OpenSolaris in the Datacenter</vt:lpstr>
      <vt:lpstr>Datacenter-Ready Hardware</vt:lpstr>
      <vt:lpstr>OpenSolaris 2009.06 Performance</vt:lpstr>
      <vt:lpstr>Datacenter-Ready Installation</vt:lpstr>
      <vt:lpstr>Traditional Networking</vt:lpstr>
      <vt:lpstr>Open Networking</vt:lpstr>
      <vt:lpstr>After Consolidation</vt:lpstr>
      <vt:lpstr>Early Adoption: OpenSolaris, Crossbow</vt:lpstr>
      <vt:lpstr>COMSTAR Storage Framework</vt:lpstr>
      <vt:lpstr>Placeholder – more on data mgt</vt:lpstr>
      <vt:lpstr>Placeholder - Cluster</vt:lpstr>
      <vt:lpstr>OpenSolaris Subscription Support</vt:lpstr>
      <vt:lpstr>One Platform from Desktop to Datacenter Delivering differentiated customer solutions</vt:lpstr>
      <vt:lpstr>Developer Enhancements</vt:lpstr>
      <vt:lpstr>Developer Enhancements</vt:lpstr>
      <vt:lpstr>OpenSolaris SourceJuicer</vt:lpstr>
      <vt:lpstr>One Platform from Desktop to Datacenter Delivering differentiated customer solutions</vt:lpstr>
      <vt:lpstr>OpenSolaris for the Desktop</vt:lpstr>
      <vt:lpstr>OpenSolaris for the Desktop</vt:lpstr>
      <vt:lpstr>Time Slider: Directory Snapshot</vt:lpstr>
      <vt:lpstr>Time Slider: File History</vt:lpstr>
      <vt:lpstr>Enhanced Package Manager</vt:lpstr>
      <vt:lpstr>opensolaris.com</vt:lpstr>
      <vt:lpstr>OpenSolaris Unlocks Your Potential</vt:lpstr>
      <vt:lpstr>OpenSolaris Overview</vt:lpstr>
    </vt:vector>
  </TitlesOfParts>
  <Company>Thales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OpenSolaris Overview</dc:title>
  <dc:creator>s0048694</dc:creator>
  <cp:lastModifiedBy>s0048694</cp:lastModifiedBy>
  <cp:revision>1</cp:revision>
  <dcterms:created xsi:type="dcterms:W3CDTF">2014-07-30T13:45:26Z</dcterms:created>
  <dcterms:modified xsi:type="dcterms:W3CDTF">2014-07-30T13:45:26Z</dcterms:modified>
</cp:coreProperties>
</file>