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61" r:id="rId8"/>
    <p:sldId id="271" r:id="rId9"/>
    <p:sldId id="262" r:id="rId10"/>
    <p:sldId id="272" r:id="rId11"/>
    <p:sldId id="263" r:id="rId12"/>
    <p:sldId id="273" r:id="rId13"/>
    <p:sldId id="264" r:id="rId14"/>
    <p:sldId id="274" r:id="rId15"/>
    <p:sldId id="266" r:id="rId16"/>
    <p:sldId id="267" r:id="rId17"/>
    <p:sldId id="268" r:id="rId18"/>
    <p:sldId id="269" r:id="rId19"/>
    <p:sldId id="26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0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9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6347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284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134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976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05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91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096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2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96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3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89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5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57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E369-E874-46FE-9E58-18C8BDED7593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FCFCD8E-6494-4580-B10A-78164AD36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10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msdn.com/b/fabdulwahab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AlwaysOn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SQL Server 2012</a:t>
            </a:r>
          </a:p>
          <a:p>
            <a:r>
              <a:rPr lang="en-US" dirty="0" smtClean="0"/>
              <a:t>Fadi Abdulwahab – SharePoint Administrator - </a:t>
            </a:r>
            <a:r>
              <a:rPr lang="en-US" dirty="0" smtClean="0"/>
              <a:t>4/2013</a:t>
            </a:r>
          </a:p>
          <a:p>
            <a:r>
              <a:rPr lang="en-US" dirty="0">
                <a:hlinkClick r:id="rId2"/>
              </a:rPr>
              <a:t>http://blogs.msdn.com/b/fabdulwahab/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71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Mirroring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2838" y="2241550"/>
            <a:ext cx="4248150" cy="3562350"/>
          </a:xfrm>
        </p:spPr>
      </p:pic>
    </p:spTree>
    <p:extLst>
      <p:ext uri="{BB962C8B-B14F-4D97-AF65-F5344CB8AC3E}">
        <p14:creationId xmlns:p14="http://schemas.microsoft.com/office/powerpoint/2010/main" val="285514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Cluster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</a:t>
            </a:r>
          </a:p>
          <a:p>
            <a:r>
              <a:rPr lang="en-US" dirty="0"/>
              <a:t>Expensive solution ( HD , License ,..)</a:t>
            </a:r>
          </a:p>
          <a:p>
            <a:r>
              <a:rPr lang="en-US" dirty="0"/>
              <a:t>Server level</a:t>
            </a:r>
          </a:p>
          <a:p>
            <a:r>
              <a:rPr lang="en-US" dirty="0"/>
              <a:t>Include two nodes or more</a:t>
            </a:r>
          </a:p>
          <a:p>
            <a:r>
              <a:rPr lang="en-US" dirty="0"/>
              <a:t>Required SAN Storage</a:t>
            </a:r>
          </a:p>
          <a:p>
            <a:r>
              <a:rPr lang="en-US" dirty="0"/>
              <a:t>A/P , A/A ,A/A/P,…</a:t>
            </a:r>
          </a:p>
          <a:p>
            <a:r>
              <a:rPr lang="en-US" dirty="0"/>
              <a:t>Need DR (Log shipping , Backup and Restore,..)</a:t>
            </a:r>
          </a:p>
          <a:p>
            <a:r>
              <a:rPr lang="en-US" dirty="0"/>
              <a:t>No Load Balance ( Use Transactional Replication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4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Cluster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111" y="1697162"/>
            <a:ext cx="5391604" cy="4651126"/>
          </a:xfrm>
        </p:spPr>
      </p:pic>
    </p:spTree>
    <p:extLst>
      <p:ext uri="{BB962C8B-B14F-4D97-AF65-F5344CB8AC3E}">
        <p14:creationId xmlns:p14="http://schemas.microsoft.com/office/powerpoint/2010/main" val="161943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AlwaysOn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 Feature in SQL Server 2012</a:t>
            </a:r>
          </a:p>
          <a:p>
            <a:r>
              <a:rPr lang="en-US" dirty="0" smtClean="0"/>
              <a:t>Can have 5 replicas (one Primary and four secondary servers)</a:t>
            </a:r>
          </a:p>
          <a:p>
            <a:r>
              <a:rPr lang="en-US" dirty="0" smtClean="0"/>
              <a:t>HA , DR (enhancement for mirroring) and Read-only access</a:t>
            </a:r>
          </a:p>
          <a:p>
            <a:r>
              <a:rPr lang="en-US" dirty="0" smtClean="0"/>
              <a:t>Can be sync and </a:t>
            </a:r>
            <a:r>
              <a:rPr lang="en-US" dirty="0" err="1" smtClean="0"/>
              <a:t>async</a:t>
            </a:r>
            <a:r>
              <a:rPr lang="en-US" dirty="0" smtClean="0"/>
              <a:t> ( No acknowledgement ,minimize the transactions)</a:t>
            </a:r>
          </a:p>
          <a:p>
            <a:r>
              <a:rPr lang="en-US" dirty="0" smtClean="0"/>
              <a:t>No need for SAN storage (Not like SQL Cluster)</a:t>
            </a:r>
          </a:p>
          <a:p>
            <a:r>
              <a:rPr lang="en-US" dirty="0" smtClean="0"/>
              <a:t>Can deploy geographical</a:t>
            </a:r>
          </a:p>
          <a:p>
            <a:r>
              <a:rPr lang="en-US" dirty="0" smtClean="0"/>
              <a:t>Can use Secondary servers for backup and reporting access</a:t>
            </a:r>
          </a:p>
          <a:p>
            <a:r>
              <a:rPr lang="en-US" dirty="0" smtClean="0"/>
              <a:t>Automatic failover</a:t>
            </a:r>
          </a:p>
          <a:p>
            <a:r>
              <a:rPr lang="en-US" dirty="0" smtClean="0"/>
              <a:t>Types (Primary (R/W and send trans logs to secondary) and Secondary (R)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1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AlwaysOn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525" y="2288085"/>
            <a:ext cx="9398230" cy="3002372"/>
          </a:xfrm>
        </p:spPr>
      </p:pic>
    </p:spTree>
    <p:extLst>
      <p:ext uri="{BB962C8B-B14F-4D97-AF65-F5344CB8AC3E}">
        <p14:creationId xmlns:p14="http://schemas.microsoft.com/office/powerpoint/2010/main" val="198029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Windows Cluster is required</a:t>
            </a:r>
          </a:p>
          <a:p>
            <a:r>
              <a:rPr lang="en-US" dirty="0" smtClean="0"/>
              <a:t> Interchangeable ( Transactions terminated)</a:t>
            </a:r>
          </a:p>
          <a:p>
            <a:r>
              <a:rPr lang="en-US" dirty="0" smtClean="0"/>
              <a:t>Failover can be ( Automatic , Manual and forced (possible data lose in case of </a:t>
            </a:r>
            <a:r>
              <a:rPr lang="en-US" dirty="0" err="1" smtClean="0"/>
              <a:t>async</a:t>
            </a:r>
            <a:r>
              <a:rPr lang="en-US" dirty="0" smtClean="0"/>
              <a:t>) (by commands)</a:t>
            </a:r>
          </a:p>
          <a:p>
            <a:r>
              <a:rPr lang="en-US" dirty="0" smtClean="0"/>
              <a:t>Support T-SQL and PowerShell</a:t>
            </a:r>
          </a:p>
          <a:p>
            <a:r>
              <a:rPr lang="en-US" dirty="0" smtClean="0"/>
              <a:t>Diff Backup not supported for secondary</a:t>
            </a:r>
          </a:p>
          <a:p>
            <a:r>
              <a:rPr lang="en-US" dirty="0" smtClean="0"/>
              <a:t>Secondary use snapshots to avoid any blocking</a:t>
            </a:r>
          </a:p>
          <a:p>
            <a:r>
              <a:rPr lang="en-US" dirty="0" smtClean="0"/>
              <a:t>Support page repair</a:t>
            </a:r>
          </a:p>
          <a:p>
            <a:r>
              <a:rPr lang="en-US" dirty="0" smtClean="0"/>
              <a:t>Client can connect direct , Ava group and Read-only routing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3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Read-only settings ( No , Read –intent only , Yes)</a:t>
            </a:r>
          </a:p>
          <a:p>
            <a:r>
              <a:rPr lang="en-US" dirty="0" smtClean="0"/>
              <a:t>Database should be :</a:t>
            </a:r>
          </a:p>
          <a:p>
            <a:pPr lvl="1"/>
            <a:r>
              <a:rPr lang="en-US" dirty="0" smtClean="0"/>
              <a:t>Not belong to any Ava. Group </a:t>
            </a:r>
          </a:p>
          <a:p>
            <a:pPr lvl="1"/>
            <a:r>
              <a:rPr lang="en-US" dirty="0" smtClean="0"/>
              <a:t>Enable R/W</a:t>
            </a:r>
          </a:p>
          <a:p>
            <a:pPr lvl="1"/>
            <a:r>
              <a:rPr lang="en-US" dirty="0" smtClean="0"/>
              <a:t>Enable Multi User mode</a:t>
            </a:r>
          </a:p>
          <a:p>
            <a:pPr lvl="1"/>
            <a:r>
              <a:rPr lang="en-US" dirty="0" smtClean="0"/>
              <a:t>Full Recovery</a:t>
            </a:r>
          </a:p>
          <a:p>
            <a:pPr lvl="1"/>
            <a:r>
              <a:rPr lang="en-US" dirty="0" smtClean="0"/>
              <a:t>Full backup</a:t>
            </a:r>
          </a:p>
          <a:p>
            <a:pPr lvl="1"/>
            <a:r>
              <a:rPr lang="en-US" dirty="0" smtClean="0"/>
              <a:t>Not used by mirroring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15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Automatic Failover (up to 2) (Required Sync)</a:t>
            </a:r>
          </a:p>
          <a:p>
            <a:r>
              <a:rPr lang="en-US" dirty="0" smtClean="0"/>
              <a:t>Sync (Up to 3)</a:t>
            </a:r>
          </a:p>
          <a:p>
            <a:r>
              <a:rPr lang="en-US" dirty="0" smtClean="0"/>
              <a:t>Need DNS and Static IP ( can be DHCP)</a:t>
            </a:r>
          </a:p>
          <a:p>
            <a:r>
              <a:rPr lang="en-US" dirty="0" smtClean="0"/>
              <a:t>Configuration (Full (same path – need backup ) – Join (Already restored) – skip (restore later</a:t>
            </a:r>
          </a:p>
          <a:p>
            <a:r>
              <a:rPr lang="en-US" dirty="0" smtClean="0"/>
              <a:t>When SQL user added to Primary the user must created in secondary (except if use contained databases – New feature in SQL Server 2012)</a:t>
            </a:r>
          </a:p>
          <a:p>
            <a:r>
              <a:rPr lang="en-US" dirty="0" smtClean="0"/>
              <a:t>Backup Options</a:t>
            </a:r>
          </a:p>
          <a:p>
            <a:pPr lvl="1"/>
            <a:r>
              <a:rPr lang="en-US" dirty="0" smtClean="0"/>
              <a:t>Prefer (run on secondary except if primary not online)</a:t>
            </a:r>
          </a:p>
          <a:p>
            <a:pPr lvl="1"/>
            <a:r>
              <a:rPr lang="en-US" dirty="0" smtClean="0"/>
              <a:t>Secondary only (Not </a:t>
            </a:r>
            <a:r>
              <a:rPr lang="en-US" dirty="0"/>
              <a:t>support diff </a:t>
            </a:r>
            <a:r>
              <a:rPr lang="en-US" dirty="0" smtClean="0"/>
              <a:t>backup)</a:t>
            </a:r>
          </a:p>
          <a:p>
            <a:pPr lvl="1"/>
            <a:r>
              <a:rPr lang="en-US" dirty="0" smtClean="0"/>
              <a:t>Primary only (support diff backup)</a:t>
            </a:r>
          </a:p>
          <a:p>
            <a:pPr lvl="1"/>
            <a:r>
              <a:rPr lang="en-US" dirty="0" smtClean="0"/>
              <a:t>Any replica (based on factors)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216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Prerequisites ( Windows Cluster , 2 instances at least)</a:t>
            </a:r>
          </a:p>
          <a:p>
            <a:r>
              <a:rPr lang="en-US" dirty="0" smtClean="0"/>
              <a:t>Configuration (Enable , Create Ava. Group and backup)</a:t>
            </a:r>
          </a:p>
          <a:p>
            <a:r>
              <a:rPr lang="en-US" dirty="0" smtClean="0"/>
              <a:t>Add/Remove databases …</a:t>
            </a:r>
          </a:p>
          <a:p>
            <a:r>
              <a:rPr lang="en-US" dirty="0" smtClean="0"/>
              <a:t>Add/Remove </a:t>
            </a:r>
            <a:r>
              <a:rPr lang="en-US" dirty="0" smtClean="0"/>
              <a:t>Replica…</a:t>
            </a:r>
            <a:endParaRPr lang="en-US" dirty="0" smtClean="0"/>
          </a:p>
          <a:p>
            <a:r>
              <a:rPr lang="en-US" dirty="0" smtClean="0"/>
              <a:t>Suspended and </a:t>
            </a:r>
            <a:r>
              <a:rPr lang="en-US" dirty="0" smtClean="0"/>
              <a:t>resume…</a:t>
            </a:r>
            <a:endParaRPr lang="en-US" dirty="0" smtClean="0"/>
          </a:p>
          <a:p>
            <a:r>
              <a:rPr lang="en-US" dirty="0" smtClean="0"/>
              <a:t>Dashboard and DMVs for monitoring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1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Q&amp;A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403" y="2133600"/>
            <a:ext cx="4200864" cy="3163614"/>
          </a:xfrm>
        </p:spPr>
      </p:pic>
      <p:sp>
        <p:nvSpPr>
          <p:cNvPr id="5" name="TextBox 4"/>
          <p:cNvSpPr txBox="1"/>
          <p:nvPr/>
        </p:nvSpPr>
        <p:spPr>
          <a:xfrm>
            <a:off x="4538403" y="5507421"/>
            <a:ext cx="4166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Child Camel price of 450,000 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00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Availability (Planned and Unplanned)</a:t>
            </a:r>
          </a:p>
          <a:p>
            <a:r>
              <a:rPr lang="en-US" dirty="0" smtClean="0"/>
              <a:t>Disaster Recovery</a:t>
            </a:r>
          </a:p>
          <a:p>
            <a:r>
              <a:rPr lang="en-US" dirty="0"/>
              <a:t>Recovery Time Objective (</a:t>
            </a:r>
            <a:r>
              <a:rPr lang="en-US" dirty="0" smtClean="0"/>
              <a:t>RTO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/>
              <a:t>Recovery Point Objective (</a:t>
            </a:r>
            <a:r>
              <a:rPr lang="en-US" dirty="0" smtClean="0"/>
              <a:t>RPO)</a:t>
            </a:r>
          </a:p>
          <a:p>
            <a:r>
              <a:rPr lang="en-US" dirty="0" smtClean="0"/>
              <a:t>Budget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 in SQL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Backup and Restore</a:t>
            </a:r>
          </a:p>
          <a:p>
            <a:r>
              <a:rPr lang="en-US" dirty="0" smtClean="0"/>
              <a:t>Log Shipping</a:t>
            </a:r>
          </a:p>
          <a:p>
            <a:r>
              <a:rPr lang="en-US" dirty="0" smtClean="0"/>
              <a:t>Replication</a:t>
            </a:r>
          </a:p>
          <a:p>
            <a:r>
              <a:rPr lang="en-US" dirty="0" smtClean="0"/>
              <a:t>Mirroring</a:t>
            </a:r>
          </a:p>
          <a:p>
            <a:r>
              <a:rPr lang="en-US" dirty="0" smtClean="0"/>
              <a:t>SQL Cluster</a:t>
            </a:r>
          </a:p>
          <a:p>
            <a:r>
              <a:rPr lang="en-US" dirty="0" err="1" smtClean="0"/>
              <a:t>AlwaysOn</a:t>
            </a:r>
            <a:endParaRPr lang="en-US" dirty="0" smtClean="0"/>
          </a:p>
          <a:p>
            <a:r>
              <a:rPr lang="en-US" dirty="0" smtClean="0"/>
              <a:t>Mix and Third parties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44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and Restore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lose data</a:t>
            </a:r>
          </a:p>
          <a:p>
            <a:r>
              <a:rPr lang="en-US" dirty="0" smtClean="0"/>
              <a:t>Inexpensive Solution for DR</a:t>
            </a:r>
          </a:p>
          <a:p>
            <a:r>
              <a:rPr lang="en-US" dirty="0" smtClean="0"/>
              <a:t>No 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94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 Shipping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 , DR</a:t>
            </a:r>
          </a:p>
          <a:p>
            <a:r>
              <a:rPr lang="en-US" dirty="0" smtClean="0"/>
              <a:t>No Automatic Failover but automate the process of backup and restore</a:t>
            </a:r>
          </a:p>
          <a:p>
            <a:r>
              <a:rPr lang="en-US" dirty="0" smtClean="0"/>
              <a:t>Database Level</a:t>
            </a:r>
          </a:p>
          <a:p>
            <a:r>
              <a:rPr lang="en-US" dirty="0" smtClean="0"/>
              <a:t>Inexpensive 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31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Shipping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7138" y="2279650"/>
            <a:ext cx="4019550" cy="3486150"/>
          </a:xfrm>
        </p:spPr>
      </p:pic>
    </p:spTree>
    <p:extLst>
      <p:ext uri="{BB962C8B-B14F-4D97-AF65-F5344CB8AC3E}">
        <p14:creationId xmlns:p14="http://schemas.microsoft.com/office/powerpoint/2010/main" val="275978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Database , Object level</a:t>
            </a:r>
          </a:p>
          <a:p>
            <a:r>
              <a:rPr lang="en-US" dirty="0" smtClean="0"/>
              <a:t>No automatic failover</a:t>
            </a:r>
          </a:p>
          <a:p>
            <a:r>
              <a:rPr lang="en-US" dirty="0" smtClean="0"/>
              <a:t>Can use as Load balance</a:t>
            </a:r>
          </a:p>
          <a:p>
            <a:r>
              <a:rPr lang="en-US" dirty="0" smtClean="0"/>
              <a:t>HA , DR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5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Replication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196" y="2090804"/>
            <a:ext cx="4455434" cy="3863842"/>
          </a:xfrm>
        </p:spPr>
      </p:pic>
    </p:spTree>
    <p:extLst>
      <p:ext uri="{BB962C8B-B14F-4D97-AF65-F5344CB8AC3E}">
        <p14:creationId xmlns:p14="http://schemas.microsoft.com/office/powerpoint/2010/main" val="111791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Mirroring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 , DR</a:t>
            </a:r>
          </a:p>
          <a:p>
            <a:r>
              <a:rPr lang="en-US" dirty="0" smtClean="0"/>
              <a:t>Automatic failover (need witness server – optional)</a:t>
            </a:r>
          </a:p>
          <a:p>
            <a:r>
              <a:rPr lang="en-US" dirty="0" smtClean="0"/>
              <a:t>Read-only database for secondary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3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510</Words>
  <Application>Microsoft Office PowerPoint</Application>
  <PresentationFormat>Widescreen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Wisp</vt:lpstr>
      <vt:lpstr>AlwaysOn</vt:lpstr>
      <vt:lpstr>Terminologies</vt:lpstr>
      <vt:lpstr>Solutions in SQL Server</vt:lpstr>
      <vt:lpstr>Backup and Restore</vt:lpstr>
      <vt:lpstr>Log Shipping</vt:lpstr>
      <vt:lpstr>Log Shipping</vt:lpstr>
      <vt:lpstr>Replication</vt:lpstr>
      <vt:lpstr>Replication</vt:lpstr>
      <vt:lpstr>Mirroring</vt:lpstr>
      <vt:lpstr>Mirroring</vt:lpstr>
      <vt:lpstr>SQL Cluster</vt:lpstr>
      <vt:lpstr>SQL Cluster</vt:lpstr>
      <vt:lpstr>AlwaysOn</vt:lpstr>
      <vt:lpstr>AlwaysOn</vt:lpstr>
      <vt:lpstr>PowerPoint Presentation</vt:lpstr>
      <vt:lpstr>PowerPoint Presentation</vt:lpstr>
      <vt:lpstr>PowerPoint Presentation</vt:lpstr>
      <vt:lpstr> Demo</vt:lpstr>
      <vt:lpstr>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AlwaysOn</dc:title>
  <dc:creator>fadi abdulwahab</dc:creator>
  <cp:lastModifiedBy>fadi abdulwahab</cp:lastModifiedBy>
  <cp:revision>33</cp:revision>
  <dcterms:created xsi:type="dcterms:W3CDTF">2013-03-31T07:49:21Z</dcterms:created>
  <dcterms:modified xsi:type="dcterms:W3CDTF">2013-04-04T15:38:11Z</dcterms:modified>
</cp:coreProperties>
</file>