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7" r:id="rId2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AAC7-639A-4999-AC12-AFB6E026737B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FFD25-D923-4B0B-8350-4F8334167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FE5C7-8B3A-494B-B131-8DD7F9EED5D3}" type="datetimeFigureOut">
              <a:rPr lang="en-US" smtClean="0"/>
              <a:pPr/>
              <a:t>7/9/2009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3E3D-1558-4195-930B-B3B1BC982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3E3D-1558-4195-930B-B3B1BC9824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E7BBAB-CAF4-4DF2-BFF1-86832B0FEC52}" type="datetimeFigureOut">
              <a:rPr lang="en-US" smtClean="0"/>
              <a:pPr/>
              <a:t>7/9/2009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CC4976-7F27-4916-9D38-0206D7062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mu.edu/aca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Microsoft Outlook</a:t>
            </a:r>
            <a:endParaRPr lang="en-US" dirty="0"/>
          </a:p>
        </p:txBody>
      </p:sp>
      <p:pic>
        <p:nvPicPr>
          <p:cNvPr id="4" name="Picture 3" descr="outl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1907">
            <a:off x="748317" y="950211"/>
            <a:ext cx="5029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248400"/>
            <a:ext cx="559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the Academic and Career Advisement Center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 make an appointment?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1905000" cy="4343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200" dirty="0" smtClean="0"/>
              <a:t>(1)  On the blank calendar screen, click </a:t>
            </a:r>
            <a:r>
              <a:rPr lang="en-US" sz="2200" u="sng" dirty="0" smtClean="0"/>
              <a:t>N</a:t>
            </a:r>
            <a:r>
              <a:rPr lang="en-US" sz="2200" dirty="0" smtClean="0"/>
              <a:t>ew on the upper left hand side of Outlook.  </a:t>
            </a:r>
          </a:p>
          <a:p>
            <a:pPr marL="342900" indent="-342900"/>
            <a:r>
              <a:rPr lang="en-US" sz="2200" dirty="0" smtClean="0"/>
              <a:t>(2)  A box will pop-up.</a:t>
            </a:r>
          </a:p>
        </p:txBody>
      </p:sp>
      <p:pic>
        <p:nvPicPr>
          <p:cNvPr id="5" name="Content Placeholder 4" descr="newapp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62200" y="2133600"/>
            <a:ext cx="6566520" cy="3276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Example: SUBJECT; write Class</a:t>
            </a:r>
          </a:p>
          <a:p>
            <a:r>
              <a:rPr lang="en-US" dirty="0" smtClean="0"/>
              <a:t>In LOCATION; write Jamrich</a:t>
            </a:r>
          </a:p>
          <a:p>
            <a:r>
              <a:rPr lang="en-US" dirty="0" smtClean="0"/>
              <a:t>START TIME/END TIME; select Monday 8/24/2009, 3:00pm as Start time, and 4:30pm as End time.</a:t>
            </a:r>
          </a:p>
          <a:p>
            <a:r>
              <a:rPr lang="en-US" dirty="0" smtClean="0"/>
              <a:t>Hit SAVE &amp; CLOSE on the top left.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Step-by-step Instructions for Making an Appointment</a:t>
            </a:r>
            <a:endParaRPr lang="en-US" dirty="0"/>
          </a:p>
        </p:txBody>
      </p:sp>
      <p:pic>
        <p:nvPicPr>
          <p:cNvPr id="5" name="Picture Placeholder 4" descr="apptbox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603" b="9603"/>
          <a:stretch>
            <a:fillRect/>
          </a:stretch>
        </p:blipFill>
        <p:spPr>
          <a:xfrm>
            <a:off x="1828800" y="152400"/>
            <a:ext cx="7086600" cy="42696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8763000" cy="8699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Your Appointment is Now on Your Calendar!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828800"/>
            <a:ext cx="1600200" cy="43434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next slides will show you how to advance your appoint-ment-making skills.</a:t>
            </a:r>
            <a:endParaRPr lang="en-US" sz="2500" dirty="0"/>
          </a:p>
        </p:txBody>
      </p:sp>
      <p:pic>
        <p:nvPicPr>
          <p:cNvPr id="5" name="Content Placeholder 4" descr="apptca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05000" y="1600200"/>
            <a:ext cx="70866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Invite Attendees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16002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YOU’LL USE IT: Let’s say you wanted to start a study group for one of your classes  and wanted to invite people.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77000" y="4495800"/>
            <a:ext cx="2286000" cy="2209800"/>
          </a:xfrm>
        </p:spPr>
        <p:txBody>
          <a:bodyPr>
            <a:noAutofit/>
          </a:bodyPr>
          <a:lstStyle/>
          <a:p>
            <a:r>
              <a:rPr lang="en-US" sz="1500" dirty="0" smtClean="0"/>
              <a:t>On appointment sheet, click “Invite Attendees”</a:t>
            </a:r>
          </a:p>
          <a:p>
            <a:r>
              <a:rPr lang="en-US" sz="1500" dirty="0" smtClean="0"/>
              <a:t>The picture above is an example of what the box will look like.</a:t>
            </a:r>
          </a:p>
          <a:p>
            <a:r>
              <a:rPr lang="en-US" sz="1500" dirty="0" smtClean="0"/>
              <a:t>To cancel, simply click cancel invitation &amp; a cancelation e-mail will be sent.</a:t>
            </a:r>
            <a:endParaRPr lang="en-US" sz="1500" dirty="0"/>
          </a:p>
        </p:txBody>
      </p:sp>
      <p:pic>
        <p:nvPicPr>
          <p:cNvPr id="5" name="Picture 4" descr="invite attend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04963"/>
            <a:ext cx="7067549" cy="2929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Type the email addresses of members of your class into the box next to “To..” button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Type what class the session is for in Subject</a:t>
            </a:r>
          </a:p>
          <a:p>
            <a:pPr marL="342900" indent="-342900">
              <a:buAutoNum type="arabicParenBoth"/>
            </a:pPr>
            <a:r>
              <a:rPr lang="en-US" dirty="0" smtClean="0"/>
              <a:t>Type where the study group will be in Location</a:t>
            </a:r>
          </a:p>
          <a:p>
            <a:pPr marL="342900" indent="-342900">
              <a:buAutoNum type="arabicParenBoth"/>
            </a:pPr>
            <a:r>
              <a:rPr lang="en-US" dirty="0" smtClean="0"/>
              <a:t>Include start time and end time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Include a note for the email recipients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Your study session saves itself as an appointment on your calendar! </a:t>
            </a:r>
            <a:endParaRPr lang="en-US" dirty="0"/>
          </a:p>
        </p:txBody>
      </p:sp>
      <p:pic>
        <p:nvPicPr>
          <p:cNvPr id="4" name="Picture 3" descr="IAstudygro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276"/>
            <a:ext cx="9144000" cy="526172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191000" y="5715000"/>
            <a:ext cx="990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410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*On the invitee’s calendar the name of the sender shows up, so they know who planed the study group!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Show As &amp; Reminder</a:t>
            </a:r>
            <a:endParaRPr lang="en-US" dirty="0"/>
          </a:p>
        </p:txBody>
      </p:sp>
      <p:pic>
        <p:nvPicPr>
          <p:cNvPr id="7" name="Content Placeholder 6" descr="showa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9600" y="2590800"/>
            <a:ext cx="3886200" cy="1270165"/>
          </a:xfrm>
        </p:spPr>
      </p:pic>
      <p:pic>
        <p:nvPicPr>
          <p:cNvPr id="8" name="Content Placeholder 7" descr="reminde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95685" y="2438400"/>
            <a:ext cx="3296029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Show As:</a:t>
            </a:r>
          </a:p>
          <a:p>
            <a:pPr algn="ctr"/>
            <a:r>
              <a:rPr lang="en-US" dirty="0" smtClean="0"/>
              <a:t>Free, Tentative, Busy, Out of Office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Reminder: Set to have a pop up remind you of an appointment!</a:t>
            </a:r>
            <a:endParaRPr lang="en-US" dirty="0"/>
          </a:p>
        </p:txBody>
      </p:sp>
      <p:pic>
        <p:nvPicPr>
          <p:cNvPr id="10" name="Picture 9" descr="reminderpop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38600"/>
            <a:ext cx="4162425" cy="2552700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>
            <a:off x="4572000" y="4800600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Recurrence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YOU’LL USE IT: If you input your class schedule, you don’t want to have to schedule every single week separately. You can set up a recurring appointment and it will show up each week automatically.</a:t>
            </a:r>
            <a:endParaRPr lang="en-US" dirty="0"/>
          </a:p>
        </p:txBody>
      </p:sp>
      <p:pic>
        <p:nvPicPr>
          <p:cNvPr id="7" name="Content Placeholder 6" descr="apptreoc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33750" y="2043112"/>
            <a:ext cx="4457700" cy="3838575"/>
          </a:xfrm>
        </p:spPr>
      </p:pic>
      <p:sp>
        <p:nvSpPr>
          <p:cNvPr id="5" name="Curved Up Arrow 4"/>
          <p:cNvSpPr/>
          <p:nvPr/>
        </p:nvSpPr>
        <p:spPr>
          <a:xfrm flipH="1">
            <a:off x="2438400" y="838200"/>
            <a:ext cx="4572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438400" y="5334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 of Recurring Appointment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41887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Select New</a:t>
            </a:r>
          </a:p>
          <a:p>
            <a:pPr marL="342900" indent="-342900">
              <a:buAutoNum type="arabicParenBoth"/>
            </a:pPr>
            <a:r>
              <a:rPr lang="en-US" dirty="0" smtClean="0"/>
              <a:t>In Subject, type: English Class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In Location, type: Jamrich 201</a:t>
            </a:r>
          </a:p>
          <a:p>
            <a:pPr marL="342900" indent="-342900">
              <a:buAutoNum type="arabicParenBoth"/>
            </a:pPr>
            <a:r>
              <a:rPr lang="en-US" dirty="0" smtClean="0"/>
              <a:t>Select Reoccurrence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Under Appointment time change: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Start Time: 5:00 PM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End Time: 5:30 PM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Duration: 30 minutes</a:t>
            </a:r>
          </a:p>
          <a:p>
            <a:pPr marL="342900" indent="-342900">
              <a:buAutoNum type="arabicParenBoth"/>
            </a:pPr>
            <a:r>
              <a:rPr lang="en-US" dirty="0" smtClean="0"/>
              <a:t>Under Recurrence Pattern change: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Change to </a:t>
            </a:r>
            <a:r>
              <a:rPr lang="en-US" b="1" dirty="0" smtClean="0"/>
              <a:t>Weekly</a:t>
            </a:r>
            <a:endParaRPr lang="en-US" dirty="0" smtClean="0"/>
          </a:p>
          <a:p>
            <a:pPr marL="800100" lvl="1" indent="-342900">
              <a:buAutoNum type="arabicParenBoth"/>
            </a:pPr>
            <a:r>
              <a:rPr lang="en-US" dirty="0" smtClean="0"/>
              <a:t>Select </a:t>
            </a:r>
            <a:r>
              <a:rPr lang="en-US" b="1" dirty="0" smtClean="0"/>
              <a:t>Thursday</a:t>
            </a:r>
            <a:r>
              <a:rPr lang="en-US" dirty="0" smtClean="0"/>
              <a:t>, </a:t>
            </a:r>
            <a:r>
              <a:rPr lang="en-US" b="1" dirty="0" smtClean="0"/>
              <a:t>Friday</a:t>
            </a:r>
            <a:r>
              <a:rPr lang="en-US" dirty="0" smtClean="0"/>
              <a:t>, </a:t>
            </a:r>
            <a:r>
              <a:rPr lang="en-US" b="1" dirty="0" smtClean="0"/>
              <a:t>Saturday</a:t>
            </a: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Under Range of Reoccurrence change: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Start: </a:t>
            </a:r>
            <a:r>
              <a:rPr lang="en-US" b="1" dirty="0" smtClean="0"/>
              <a:t>Thursday 8/27/2009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Change to </a:t>
            </a:r>
            <a:r>
              <a:rPr lang="en-US" b="1" dirty="0" smtClean="0"/>
              <a:t>Weekly</a:t>
            </a:r>
            <a:endParaRPr lang="en-US" dirty="0" smtClean="0"/>
          </a:p>
          <a:p>
            <a:pPr marL="800100" lvl="1" indent="-342900">
              <a:buAutoNum type="arabicParenBoth"/>
            </a:pPr>
            <a:r>
              <a:rPr lang="en-US" dirty="0" smtClean="0"/>
              <a:t>Select </a:t>
            </a:r>
            <a:r>
              <a:rPr lang="en-US" b="1" dirty="0" smtClean="0"/>
              <a:t>Thursday</a:t>
            </a:r>
            <a:r>
              <a:rPr lang="en-US" dirty="0" smtClean="0"/>
              <a:t>, </a:t>
            </a:r>
            <a:r>
              <a:rPr lang="en-US" b="1" dirty="0" smtClean="0"/>
              <a:t>Friday</a:t>
            </a:r>
            <a:r>
              <a:rPr lang="en-US" dirty="0" smtClean="0"/>
              <a:t>, </a:t>
            </a:r>
          </a:p>
          <a:p>
            <a:pPr marL="800100" lvl="1" indent="-342900">
              <a:buAutoNum type="arabicParenBoth"/>
            </a:pPr>
            <a:r>
              <a:rPr lang="en-US" dirty="0" smtClean="0"/>
              <a:t>End After: </a:t>
            </a:r>
            <a:r>
              <a:rPr lang="en-US" b="1" dirty="0" smtClean="0"/>
              <a:t>3</a:t>
            </a:r>
            <a:r>
              <a:rPr lang="en-US" dirty="0" smtClean="0"/>
              <a:t> occurrences</a:t>
            </a:r>
          </a:p>
          <a:p>
            <a:pPr marL="342900" indent="-342900">
              <a:buAutoNum type="arabicParenBoth"/>
            </a:pPr>
            <a:endParaRPr lang="en-US" dirty="0" smtClean="0"/>
          </a:p>
        </p:txBody>
      </p:sp>
      <p:pic>
        <p:nvPicPr>
          <p:cNvPr id="4" name="Picture 3" descr="reoca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3810000" cy="5026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Categorize Appointments</a:t>
            </a:r>
            <a:endParaRPr lang="en-US" dirty="0"/>
          </a:p>
        </p:txBody>
      </p:sp>
      <p:pic>
        <p:nvPicPr>
          <p:cNvPr id="5" name="Content Placeholder 4" descr="categorizedropdow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8600" y="1676400"/>
            <a:ext cx="3886200" cy="2711107"/>
          </a:xfrm>
        </p:spPr>
      </p:pic>
      <p:pic>
        <p:nvPicPr>
          <p:cNvPr id="6" name="Content Placeholder 5" descr="categorize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572000" y="2514600"/>
            <a:ext cx="4235450" cy="4114800"/>
          </a:xfrm>
        </p:spPr>
      </p:pic>
      <p:sp>
        <p:nvSpPr>
          <p:cNvPr id="7" name="TextBox 6"/>
          <p:cNvSpPr txBox="1"/>
          <p:nvPr/>
        </p:nvSpPr>
        <p:spPr>
          <a:xfrm>
            <a:off x="4343400" y="1676400"/>
            <a:ext cx="4647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Console" pitchFamily="49" charset="0"/>
              </a:rPr>
              <a:t>Appointment is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C</a:t>
            </a:r>
            <a:r>
              <a:rPr lang="en-US" sz="2000" dirty="0" smtClean="0">
                <a:solidFill>
                  <a:srgbClr val="0070C0"/>
                </a:solidFill>
                <a:latin typeface="Lucida Console" pitchFamily="49" charset="0"/>
              </a:rPr>
              <a:t>o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l</a:t>
            </a:r>
            <a:r>
              <a:rPr lang="en-US" sz="2000" dirty="0" smtClean="0">
                <a:solidFill>
                  <a:srgbClr val="7030A0"/>
                </a:solidFill>
                <a:latin typeface="Lucida Console" pitchFamily="49" charset="0"/>
              </a:rPr>
              <a:t>o</a:t>
            </a:r>
            <a:r>
              <a:rPr lang="en-US" sz="2000" dirty="0" smtClean="0">
                <a:solidFill>
                  <a:srgbClr val="FFC000"/>
                </a:solidFill>
                <a:latin typeface="Lucida Console" pitchFamily="49" charset="0"/>
              </a:rPr>
              <a:t>r</a:t>
            </a:r>
            <a:r>
              <a:rPr lang="en-US" sz="2000" dirty="0" smtClean="0">
                <a:latin typeface="Lucida Console" pitchFamily="49" charset="0"/>
              </a:rPr>
              <a:t> Coordinated</a:t>
            </a:r>
            <a:endParaRPr lang="en-US" sz="2000" dirty="0">
              <a:latin typeface="Lucida Console" pitchFamily="49" charset="0"/>
            </a:endParaRPr>
          </a:p>
        </p:txBody>
      </p:sp>
      <p:pic>
        <p:nvPicPr>
          <p:cNvPr id="8" name="Picture 7" descr="colorcatego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95800"/>
            <a:ext cx="2761624" cy="2114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select </a:t>
            </a:r>
            <a:r>
              <a:rPr lang="en-US" u="sng" dirty="0" smtClean="0"/>
              <a:t>A</a:t>
            </a:r>
            <a:r>
              <a:rPr lang="en-US" dirty="0" smtClean="0"/>
              <a:t>ll Categories this box pops-up.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7244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You can rename color categories,  add more colors, etc.</a:t>
            </a:r>
            <a:endParaRPr lang="en-US" i="1" dirty="0"/>
          </a:p>
        </p:txBody>
      </p:sp>
      <p:sp>
        <p:nvSpPr>
          <p:cNvPr id="11" name="Down Arrow 10"/>
          <p:cNvSpPr/>
          <p:nvPr/>
        </p:nvSpPr>
        <p:spPr>
          <a:xfrm>
            <a:off x="1600200" y="4114800"/>
            <a:ext cx="408432" cy="29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Private, High/Low Importance, and Spell Check</a:t>
            </a:r>
            <a:endParaRPr lang="en-US" dirty="0"/>
          </a:p>
        </p:txBody>
      </p:sp>
      <p:pic>
        <p:nvPicPr>
          <p:cNvPr id="7" name="Content Placeholder 6" descr="phl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914400" y="2590800"/>
            <a:ext cx="3220566" cy="1490662"/>
          </a:xfrm>
        </p:spPr>
      </p:pic>
      <p:pic>
        <p:nvPicPr>
          <p:cNvPr id="8" name="Content Placeholder 7" descr="privat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1295400" y="4419600"/>
            <a:ext cx="2562225" cy="1781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Mark your messages as: </a:t>
            </a:r>
          </a:p>
          <a:p>
            <a:pPr algn="ctr"/>
            <a:r>
              <a:rPr lang="en-US" dirty="0" smtClean="0"/>
              <a:t>Private, High Importance, Low Importance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Spell Check your appointments to make them easier to find</a:t>
            </a:r>
            <a:endParaRPr lang="en-US" dirty="0"/>
          </a:p>
        </p:txBody>
      </p:sp>
      <p:pic>
        <p:nvPicPr>
          <p:cNvPr id="9" name="Picture 8" descr="philis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590800"/>
            <a:ext cx="3048000" cy="3810000"/>
          </a:xfrm>
          <a:prstGeom prst="rect">
            <a:avLst/>
          </a:prstGeom>
        </p:spPr>
      </p:pic>
    </p:spTree>
  </p:cSld>
  <p:clrMapOvr>
    <a:masterClrMapping/>
  </p:clrMapOvr>
  <p:transition advTm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should I use Outlook?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/>
          <a:lstStyle/>
          <a:p>
            <a:r>
              <a:rPr lang="en-US" dirty="0" smtClean="0"/>
              <a:t>To sort and keep track of emails.</a:t>
            </a:r>
          </a:p>
          <a:p>
            <a:r>
              <a:rPr lang="en-US" dirty="0" smtClean="0"/>
              <a:t>Organize and retrieve information quickly.</a:t>
            </a:r>
          </a:p>
          <a:p>
            <a:r>
              <a:rPr lang="en-US" dirty="0" smtClean="0"/>
              <a:t>When are you scheduled to work?</a:t>
            </a:r>
          </a:p>
          <a:p>
            <a:r>
              <a:rPr lang="en-US" dirty="0" smtClean="0"/>
              <a:t>Keep track of class schedule.</a:t>
            </a:r>
          </a:p>
          <a:p>
            <a:r>
              <a:rPr lang="en-US" dirty="0" smtClean="0"/>
              <a:t>Keep track of appointments.</a:t>
            </a:r>
          </a:p>
          <a:p>
            <a:r>
              <a:rPr lang="en-US" dirty="0" smtClean="0"/>
              <a:t>When is your next test/quiz?</a:t>
            </a:r>
          </a:p>
          <a:p>
            <a:r>
              <a:rPr lang="en-US" dirty="0" smtClean="0"/>
              <a:t>Keep track of project due dates.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l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1907">
            <a:off x="523085" y="809833"/>
            <a:ext cx="2988707" cy="185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124200"/>
            <a:ext cx="7884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This PowerPoint presentation is the property of Northern Michigan University’s Academic &amp; Career Advisement Center.  It may not be reproduced without written consent.</a:t>
            </a:r>
          </a:p>
          <a:p>
            <a:pPr algn="ctr">
              <a:buNone/>
            </a:pPr>
            <a:r>
              <a:rPr lang="en-US" dirty="0" smtClean="0">
                <a:hlinkClick r:id="rId4"/>
              </a:rPr>
              <a:t>www.nmu.edu/acac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6172200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Special thanks to Michele Woodford for her input and design help with this presentation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7885113" cy="37338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sz="3800" dirty="0" smtClean="0"/>
              <a:t>Make folders to categorize 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(Ex: Classmates, Professors, Superior Edge, Volunteer 	Center, Mom &amp; Dad, Important, Not Important, etc.)</a:t>
            </a:r>
          </a:p>
          <a:p>
            <a:pPr>
              <a:buBlip>
                <a:blip r:embed="rId3"/>
              </a:buBlip>
            </a:pPr>
            <a:r>
              <a:rPr lang="en-US" sz="3800" dirty="0" smtClean="0"/>
              <a:t> Use search box to search for 	certain emails.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Maybe you misplaced an email that contained important info.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A classmate needs a copy of an email sent out by the professor.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Maybe you sent an email, and want to verify that it was sent.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organize my E-mails?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656"/>
            <a:ext cx="9144000" cy="6179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0"/>
            <a:ext cx="43404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Example of Inbox</a:t>
            </a:r>
            <a:endParaRPr lang="en-US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Personalize E-mails with custom signatures.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Personalize with themes.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Insert files, folders, pictures, etc.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Attachments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Importance/Priority Ratings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Spell Check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Scheduled Delivery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I do with E-mails in Outlook?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nature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297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52400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oper Black" pitchFamily="18" charset="0"/>
              </a:rPr>
              <a:t>How to Create a Signature</a:t>
            </a:r>
            <a:endParaRPr lang="en-US" sz="2500" dirty="0"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e 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488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oper Black" pitchFamily="18" charset="0"/>
              </a:rPr>
              <a:t>How to Set up a Personalized Theme</a:t>
            </a:r>
            <a:endParaRPr lang="en-US" sz="2000" dirty="0"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t 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52400"/>
            <a:ext cx="521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How to Create Custom Font</a:t>
            </a:r>
            <a:endParaRPr lang="en-US" sz="2800" dirty="0"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Manage your schedule by making appointments.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Let Outlook remind you of class meetings, dues dates, bills, or anything else you ask it to.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Invite others to appointments you make.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View the calendars of other Outlook users.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NMU">
      <a:dk1>
        <a:srgbClr val="009900"/>
      </a:dk1>
      <a:lt1>
        <a:srgbClr val="FFFFFF"/>
      </a:lt1>
      <a:dk2>
        <a:srgbClr val="009900"/>
      </a:dk2>
      <a:lt2>
        <a:srgbClr val="FFFFFF"/>
      </a:lt2>
      <a:accent1>
        <a:srgbClr val="92D050"/>
      </a:accent1>
      <a:accent2>
        <a:srgbClr val="009900"/>
      </a:accent2>
      <a:accent3>
        <a:srgbClr val="006600"/>
      </a:accent3>
      <a:accent4>
        <a:srgbClr val="009900"/>
      </a:accent4>
      <a:accent5>
        <a:srgbClr val="92D050"/>
      </a:accent5>
      <a:accent6>
        <a:srgbClr val="009900"/>
      </a:accent6>
      <a:hlink>
        <a:srgbClr val="006600"/>
      </a:hlink>
      <a:folHlink>
        <a:srgbClr val="00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708</Words>
  <Application>Microsoft Office PowerPoint</Application>
  <PresentationFormat>On-screen Show (4:3)</PresentationFormat>
  <Paragraphs>111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How To Use Microsoft Outlook</vt:lpstr>
      <vt:lpstr>Why should I use Outlook?</vt:lpstr>
      <vt:lpstr>How can I organize my E-mails?</vt:lpstr>
      <vt:lpstr>Slide 4</vt:lpstr>
      <vt:lpstr>What can I do with E-mails in Outlook?</vt:lpstr>
      <vt:lpstr>Slide 6</vt:lpstr>
      <vt:lpstr>Slide 7</vt:lpstr>
      <vt:lpstr>Slide 8</vt:lpstr>
      <vt:lpstr>What else?</vt:lpstr>
      <vt:lpstr>How do I make an appointment?</vt:lpstr>
      <vt:lpstr>Step-by-step Instructions for Making an Appointment</vt:lpstr>
      <vt:lpstr>Your Appointment is Now on Your Calendar!</vt:lpstr>
      <vt:lpstr>Invite Attendees</vt:lpstr>
      <vt:lpstr>Your study session saves itself as an appointment on your calendar! </vt:lpstr>
      <vt:lpstr>Show As &amp; Reminder</vt:lpstr>
      <vt:lpstr>Recurrence</vt:lpstr>
      <vt:lpstr>Example of Recurring Appointment</vt:lpstr>
      <vt:lpstr>Categorize Appointments</vt:lpstr>
      <vt:lpstr>Private, High/Low Importance, and Spell Check</vt:lpstr>
      <vt:lpstr>Slide 20</vt:lpstr>
    </vt:vector>
  </TitlesOfParts>
  <Company>Northern Michigan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Microsoft Outlook</dc:title>
  <dc:creator>Registered User</dc:creator>
  <cp:lastModifiedBy>Registered User</cp:lastModifiedBy>
  <cp:revision>67</cp:revision>
  <dcterms:created xsi:type="dcterms:W3CDTF">2009-06-16T18:46:32Z</dcterms:created>
  <dcterms:modified xsi:type="dcterms:W3CDTF">2009-07-09T17:38:58Z</dcterms:modified>
</cp:coreProperties>
</file>