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5"/>
  </p:notesMasterIdLst>
  <p:handoutMasterIdLst>
    <p:handoutMasterId r:id="rId26"/>
  </p:handoutMasterIdLst>
  <p:sldIdLst>
    <p:sldId id="279" r:id="rId6"/>
    <p:sldId id="280" r:id="rId7"/>
    <p:sldId id="282" r:id="rId8"/>
    <p:sldId id="281" r:id="rId9"/>
    <p:sldId id="341" r:id="rId10"/>
    <p:sldId id="342" r:id="rId11"/>
    <p:sldId id="343" r:id="rId12"/>
    <p:sldId id="344" r:id="rId13"/>
    <p:sldId id="345" r:id="rId14"/>
    <p:sldId id="346" r:id="rId15"/>
    <p:sldId id="347" r:id="rId16"/>
    <p:sldId id="348" r:id="rId17"/>
    <p:sldId id="349" r:id="rId18"/>
    <p:sldId id="288" r:id="rId19"/>
    <p:sldId id="350" r:id="rId20"/>
    <p:sldId id="351" r:id="rId21"/>
    <p:sldId id="352" r:id="rId22"/>
    <p:sldId id="353" r:id="rId23"/>
    <p:sldId id="32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ie Tucker" initials="ST" lastIdx="14" clrIdx="0"/>
  <p:cmAuthor id="1" name="shelliet" initials="ST" lastIdx="1" clrIdx="1"/>
  <p:cmAuthor id="2" name="Contoso Pharmaceuticals" initials="LL" lastIdx="1" clrIdx="2"/>
  <p:cmAuthor id="3" name="Lindsay Latimore" initials="LFL" lastIdx="14" clrIdx="3"/>
  <p:cmAuthor id="4" name="GonzaloA" initials="GA" lastIdx="4" clrIdx="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autoAdjust="0"/>
    <p:restoredTop sz="61296" autoAdjust="0"/>
  </p:normalViewPr>
  <p:slideViewPr>
    <p:cSldViewPr>
      <p:cViewPr varScale="1">
        <p:scale>
          <a:sx n="79" d="100"/>
          <a:sy n="79" d="100"/>
        </p:scale>
        <p:origin x="-924" y="-96"/>
      </p:cViewPr>
      <p:guideLst>
        <p:guide orient="horz" pos="384"/>
        <p:guide orient="horz" pos="1104"/>
        <p:guide orient="horz" pos="624"/>
        <p:guide pos="1968"/>
        <p:guide pos="384"/>
        <p:guide pos="960"/>
        <p:guide pos="4704"/>
        <p:guide pos="192"/>
        <p:guide pos="393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0" d="100"/>
          <a:sy n="60"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280284-824B-443E-8193-C232AA29527E}" type="datetimeFigureOut">
              <a:rPr lang="en-US" smtClean="0"/>
              <a:t>27-Apr-2012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49662B-D0B3-4424-8200-C43A1790EF7A}" type="slidenum">
              <a:rPr lang="en-US" smtClean="0"/>
              <a:t>‹#›</a:t>
            </a:fld>
            <a:endParaRPr lang="en-US"/>
          </a:p>
        </p:txBody>
      </p:sp>
    </p:spTree>
    <p:extLst>
      <p:ext uri="{BB962C8B-B14F-4D97-AF65-F5344CB8AC3E}">
        <p14:creationId xmlns:p14="http://schemas.microsoft.com/office/powerpoint/2010/main" val="4213696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2E03A-AC74-4DCC-84AB-3B93BD24C0C7}" type="datetimeFigureOut">
              <a:rPr lang="en-US" smtClean="0"/>
              <a:t>27-Apr-2012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95259-C478-458E-8F66-D0CFA83DA988}" type="slidenum">
              <a:rPr lang="en-US" smtClean="0"/>
              <a:t>‹#›</a:t>
            </a:fld>
            <a:endParaRPr lang="en-US"/>
          </a:p>
        </p:txBody>
      </p:sp>
    </p:spTree>
    <p:extLst>
      <p:ext uri="{BB962C8B-B14F-4D97-AF65-F5344CB8AC3E}">
        <p14:creationId xmlns:p14="http://schemas.microsoft.com/office/powerpoint/2010/main" val="312074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itchFamily="34" charset="0"/>
        <a:ea typeface="Segoe UI" pitchFamily="34" charset="0"/>
        <a:cs typeface="Segoe UI" pitchFamily="34" charset="0"/>
      </a:defRPr>
    </a:lvl1pPr>
    <a:lvl2pPr marL="457200" algn="l" defTabSz="914400" rtl="0" eaLnBrk="1" latinLnBrk="0" hangingPunct="1">
      <a:defRPr sz="1200" kern="1200">
        <a:solidFill>
          <a:schemeClr val="tx1"/>
        </a:solidFill>
        <a:latin typeface="Segoe UI" pitchFamily="34" charset="0"/>
        <a:ea typeface="Segoe UI" pitchFamily="34" charset="0"/>
        <a:cs typeface="Segoe UI" pitchFamily="34" charset="0"/>
      </a:defRPr>
    </a:lvl2pPr>
    <a:lvl3pPr marL="914400" algn="l" defTabSz="914400" rtl="0" eaLnBrk="1" latinLnBrk="0" hangingPunct="1">
      <a:defRPr sz="1200" kern="1200">
        <a:solidFill>
          <a:schemeClr val="tx1"/>
        </a:solidFill>
        <a:latin typeface="Segoe UI" pitchFamily="34" charset="0"/>
        <a:ea typeface="Segoe UI" pitchFamily="34" charset="0"/>
        <a:cs typeface="Segoe UI" pitchFamily="34" charset="0"/>
      </a:defRPr>
    </a:lvl3pPr>
    <a:lvl4pPr marL="1371600" algn="l" defTabSz="914400" rtl="0" eaLnBrk="1" latinLnBrk="0" hangingPunct="1">
      <a:defRPr sz="1200" kern="1200">
        <a:solidFill>
          <a:schemeClr val="tx1"/>
        </a:solidFill>
        <a:latin typeface="Segoe UI" pitchFamily="34" charset="0"/>
        <a:ea typeface="Segoe UI" pitchFamily="34" charset="0"/>
        <a:cs typeface="Segoe UI" pitchFamily="34" charset="0"/>
      </a:defRPr>
    </a:lvl4pPr>
    <a:lvl5pPr marL="1828800" algn="l" defTabSz="914400" rtl="0" eaLnBrk="1" latinLnBrk="0" hangingPunct="1">
      <a:defRPr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Notes to trainer</a:t>
            </a:r>
            <a:r>
              <a:rPr lang="en-US" dirty="0" smtClean="0"/>
              <a:t>: </a:t>
            </a:r>
          </a:p>
          <a:p>
            <a:pPr marL="171450" indent="-171450">
              <a:buFont typeface="Arial" pitchFamily="34" charset="0"/>
              <a:buChar char="•"/>
            </a:pPr>
            <a:r>
              <a:rPr lang="en-US" sz="1200" kern="1200" dirty="0" smtClean="0">
                <a:solidFill>
                  <a:schemeClr val="tx1"/>
                </a:solidFill>
                <a:effectLst/>
                <a:latin typeface="Segoe UI" pitchFamily="34" charset="0"/>
                <a:ea typeface="Segoe UI" pitchFamily="34" charset="0"/>
                <a:cs typeface="Segoe UI" pitchFamily="34" charset="0"/>
              </a:rPr>
              <a:t>This presentation must be</a:t>
            </a:r>
            <a:r>
              <a:rPr lang="en-US" sz="1200" kern="1200" baseline="0" dirty="0" smtClean="0">
                <a:solidFill>
                  <a:schemeClr val="tx1"/>
                </a:solidFill>
                <a:effectLst/>
                <a:latin typeface="Segoe UI" pitchFamily="34" charset="0"/>
                <a:ea typeface="Segoe UI" pitchFamily="34" charset="0"/>
                <a:cs typeface="Segoe UI" pitchFamily="34" charset="0"/>
              </a:rPr>
              <a:t> </a:t>
            </a:r>
            <a:r>
              <a:rPr lang="en-US" sz="1200" kern="1200" dirty="0" smtClean="0">
                <a:solidFill>
                  <a:schemeClr val="tx1"/>
                </a:solidFill>
                <a:effectLst/>
                <a:latin typeface="Segoe UI" pitchFamily="34" charset="0"/>
                <a:ea typeface="Segoe UI" pitchFamily="34" charset="0"/>
                <a:cs typeface="Segoe UI" pitchFamily="34" charset="0"/>
              </a:rPr>
              <a:t>viewed in PowerPoint 2010.</a:t>
            </a:r>
            <a:r>
              <a:rPr lang="en-US" sz="1200" kern="1200" baseline="0" dirty="0" smtClean="0">
                <a:solidFill>
                  <a:schemeClr val="tx1"/>
                </a:solidFill>
                <a:effectLst/>
                <a:latin typeface="Segoe UI" pitchFamily="34" charset="0"/>
                <a:ea typeface="Segoe UI" pitchFamily="34" charset="0"/>
                <a:cs typeface="Segoe UI" pitchFamily="34" charset="0"/>
              </a:rPr>
              <a:t> </a:t>
            </a:r>
            <a:r>
              <a:rPr lang="en-US" sz="1200" kern="1200" dirty="0" smtClean="0">
                <a:solidFill>
                  <a:schemeClr val="tx1"/>
                </a:solidFill>
                <a:effectLst/>
                <a:latin typeface="Segoe UI" pitchFamily="34" charset="0"/>
                <a:ea typeface="Segoe UI" pitchFamily="34" charset="0"/>
                <a:cs typeface="Segoe UI" pitchFamily="34" charset="0"/>
              </a:rPr>
              <a:t>If you don’t have PowerPoint 2010, the videos included in the presentation will not play. If you don’t have PowerPoint 2010, download the PowerPoint Viewer to view these files</a:t>
            </a:r>
            <a:r>
              <a:rPr lang="en-US" sz="1200" kern="1200" baseline="0" dirty="0" smtClean="0">
                <a:solidFill>
                  <a:schemeClr val="tx1"/>
                </a:solidFill>
                <a:effectLst/>
                <a:latin typeface="Segoe UI" pitchFamily="34" charset="0"/>
                <a:ea typeface="Segoe UI" pitchFamily="34" charset="0"/>
                <a:cs typeface="Segoe UI" pitchFamily="34" charset="0"/>
              </a:rPr>
              <a:t> </a:t>
            </a:r>
            <a:r>
              <a:rPr lang="en-US" sz="1200" kern="1200" dirty="0" smtClean="0">
                <a:solidFill>
                  <a:schemeClr val="tx1"/>
                </a:solidFill>
                <a:effectLst/>
                <a:latin typeface="Segoe UI" pitchFamily="34" charset="0"/>
                <a:ea typeface="Segoe UI" pitchFamily="34" charset="0"/>
                <a:cs typeface="Segoe UI" pitchFamily="34" charset="0"/>
              </a:rPr>
              <a:t>(http://www.microsoft.com/downloads/details.aspx?displaylang=en&amp;FamilyID=cb9bf144%2D1076%2D4615%2D9951%2D294eeb832823).</a:t>
            </a:r>
          </a:p>
          <a:p>
            <a:pPr marL="171450" indent="-171450">
              <a:buFont typeface="Arial" pitchFamily="34" charset="0"/>
              <a:buChar char="•"/>
            </a:pPr>
            <a:r>
              <a:rPr lang="en-US" sz="1200" kern="1200" dirty="0" smtClean="0">
                <a:solidFill>
                  <a:schemeClr val="tx1"/>
                </a:solidFill>
                <a:effectLst/>
                <a:latin typeface="Segoe UI" pitchFamily="34" charset="0"/>
                <a:ea typeface="Segoe UI" pitchFamily="34" charset="0"/>
                <a:cs typeface="Segoe UI" pitchFamily="34" charset="0"/>
              </a:rPr>
              <a:t>If the yellow security bar appears at the top of the screen in PowerPoint, or if a Codec Unavailable message appears in the video playback window, the presentation might have opened in Protected View. To enable video playback, in the yellow security bar at the top of the PowerPoint window, click </a:t>
            </a:r>
            <a:r>
              <a:rPr lang="en-US" sz="1200" b="1" kern="1200" dirty="0" smtClean="0">
                <a:solidFill>
                  <a:schemeClr val="tx1"/>
                </a:solidFill>
                <a:effectLst/>
                <a:latin typeface="Segoe UI" pitchFamily="34" charset="0"/>
                <a:ea typeface="Segoe UI" pitchFamily="34" charset="0"/>
                <a:cs typeface="Segoe UI" pitchFamily="34" charset="0"/>
              </a:rPr>
              <a:t>Enable Editing</a:t>
            </a:r>
            <a:r>
              <a:rPr lang="en-US" sz="1200" kern="1200" dirty="0" smtClean="0">
                <a:solidFill>
                  <a:schemeClr val="tx1"/>
                </a:solidFill>
                <a:effectLst/>
                <a:latin typeface="Segoe UI" pitchFamily="34" charset="0"/>
                <a:ea typeface="Segoe UI" pitchFamily="34" charset="0"/>
                <a:cs typeface="Segoe UI" pitchFamily="34" charset="0"/>
              </a:rPr>
              <a:t>. </a:t>
            </a:r>
          </a:p>
          <a:p>
            <a:pPr marL="171450" indent="-171450">
              <a:buFont typeface="Arial" pitchFamily="34" charset="0"/>
              <a:buChar char="•"/>
            </a:pPr>
            <a:r>
              <a:rPr lang="en-US" dirty="0" smtClean="0"/>
              <a:t>To browse other downloadable Outlook training presentations, see  the “Download Office 2010 training” page (http://office.microsoft.com/en-us/powerpoint-help/download-office-2010-training-HA101901726.aspx).</a:t>
            </a:r>
          </a:p>
          <a:p>
            <a:pPr marL="171450" indent="-171450">
              <a:buFont typeface="Arial" pitchFamily="34" charset="0"/>
              <a:buChar char="•"/>
            </a:pPr>
            <a:r>
              <a:rPr lang="en-US" dirty="0" smtClean="0"/>
              <a:t>For detailed help in customizing this template, see the very last slide. Also, look for additional lesson text in the notes pane of some slides.]</a:t>
            </a:r>
          </a:p>
        </p:txBody>
      </p:sp>
      <p:sp>
        <p:nvSpPr>
          <p:cNvPr id="4" name="Slide Number Placeholder 3"/>
          <p:cNvSpPr>
            <a:spLocks noGrp="1"/>
          </p:cNvSpPr>
          <p:nvPr>
            <p:ph type="sldNum" sz="quarter" idx="10"/>
          </p:nvPr>
        </p:nvSpPr>
        <p:spPr/>
        <p:txBody>
          <a:bodyPr/>
          <a:lstStyle/>
          <a:p>
            <a:fld id="{6D495259-C478-458E-8F66-D0CFA83DA988}" type="slidenum">
              <a:rPr lang="en-US" smtClean="0"/>
              <a:t>1</a:t>
            </a:fld>
            <a:endParaRPr lang="en-US"/>
          </a:p>
        </p:txBody>
      </p:sp>
    </p:spTree>
    <p:extLst>
      <p:ext uri="{BB962C8B-B14F-4D97-AF65-F5344CB8AC3E}">
        <p14:creationId xmlns:p14="http://schemas.microsoft.com/office/powerpoint/2010/main" val="274223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10</a:t>
            </a:fld>
            <a:endParaRPr lang="en-US"/>
          </a:p>
        </p:txBody>
      </p:sp>
    </p:spTree>
    <p:extLst>
      <p:ext uri="{BB962C8B-B14F-4D97-AF65-F5344CB8AC3E}">
        <p14:creationId xmlns:p14="http://schemas.microsoft.com/office/powerpoint/2010/main" val="153562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11</a:t>
            </a:fld>
            <a:endParaRPr lang="en-US"/>
          </a:p>
        </p:txBody>
      </p:sp>
    </p:spTree>
    <p:extLst>
      <p:ext uri="{BB962C8B-B14F-4D97-AF65-F5344CB8AC3E}">
        <p14:creationId xmlns:p14="http://schemas.microsoft.com/office/powerpoint/2010/main" val="153562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12</a:t>
            </a:fld>
            <a:endParaRPr lang="en-US"/>
          </a:p>
        </p:txBody>
      </p:sp>
    </p:spTree>
    <p:extLst>
      <p:ext uri="{BB962C8B-B14F-4D97-AF65-F5344CB8AC3E}">
        <p14:creationId xmlns:p14="http://schemas.microsoft.com/office/powerpoint/2010/main" val="153562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13</a:t>
            </a:fld>
            <a:endParaRPr lang="en-US"/>
          </a:p>
        </p:txBody>
      </p:sp>
    </p:spTree>
    <p:extLst>
      <p:ext uri="{BB962C8B-B14F-4D97-AF65-F5344CB8AC3E}">
        <p14:creationId xmlns:p14="http://schemas.microsoft.com/office/powerpoint/2010/main" val="1535627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14</a:t>
            </a:fld>
            <a:endParaRPr lang="en-US"/>
          </a:p>
        </p:txBody>
      </p:sp>
    </p:spTree>
    <p:extLst>
      <p:ext uri="{BB962C8B-B14F-4D97-AF65-F5344CB8AC3E}">
        <p14:creationId xmlns:p14="http://schemas.microsoft.com/office/powerpoint/2010/main" val="3572297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15</a:t>
            </a:fld>
            <a:endParaRPr lang="en-US"/>
          </a:p>
        </p:txBody>
      </p:sp>
    </p:spTree>
    <p:extLst>
      <p:ext uri="{BB962C8B-B14F-4D97-AF65-F5344CB8AC3E}">
        <p14:creationId xmlns:p14="http://schemas.microsoft.com/office/powerpoint/2010/main" val="701614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17</a:t>
            </a:fld>
            <a:endParaRPr lang="en-US"/>
          </a:p>
        </p:txBody>
      </p:sp>
    </p:spTree>
    <p:extLst>
      <p:ext uri="{BB962C8B-B14F-4D97-AF65-F5344CB8AC3E}">
        <p14:creationId xmlns:p14="http://schemas.microsoft.com/office/powerpoint/2010/main" val="701614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876800"/>
          </a:xfrm>
        </p:spPr>
        <p:txBody>
          <a:bodyPr/>
          <a:lstStyle/>
          <a:p>
            <a:pPr eaLnBrk="1" hangingPunct="1"/>
            <a:r>
              <a:rPr lang="en-US" sz="1100" b="1" dirty="0" smtClean="0"/>
              <a:t>Using This Template</a:t>
            </a:r>
          </a:p>
          <a:p>
            <a:pPr eaLnBrk="1" hangingPunct="1"/>
            <a:r>
              <a:rPr lang="en-US" sz="990" dirty="0" smtClean="0"/>
              <a:t>This Microsoft PowerPoint</a:t>
            </a:r>
            <a:r>
              <a:rPr lang="en-US" sz="990" baseline="30000" dirty="0" smtClean="0"/>
              <a:t>®</a:t>
            </a:r>
            <a:r>
              <a:rPr lang="en-US" sz="990" dirty="0" smtClean="0"/>
              <a:t> template has training content about using</a:t>
            </a:r>
            <a:r>
              <a:rPr lang="en-US" sz="990" baseline="0" dirty="0" smtClean="0"/>
              <a:t> conditional formatting in</a:t>
            </a:r>
            <a:r>
              <a:rPr lang="en-US" sz="990" dirty="0" smtClean="0"/>
              <a:t> Microsoft</a:t>
            </a:r>
            <a:r>
              <a:rPr lang="en-US" sz="990" baseline="0" dirty="0" smtClean="0"/>
              <a:t> </a:t>
            </a:r>
            <a:r>
              <a:rPr lang="en-US" sz="990" dirty="0" smtClean="0"/>
              <a:t>Outlook</a:t>
            </a:r>
            <a:r>
              <a:rPr lang="en-US" sz="990" baseline="30000" dirty="0" smtClean="0"/>
              <a:t>®</a:t>
            </a:r>
            <a:r>
              <a:rPr lang="en-US" sz="990" dirty="0" smtClean="0"/>
              <a:t> 2010 to help manage your Inbox,</a:t>
            </a:r>
            <a:r>
              <a:rPr lang="en-US" sz="990" baseline="0" dirty="0" smtClean="0"/>
              <a:t> calendar, and to-do list</a:t>
            </a:r>
            <a:r>
              <a:rPr lang="en-US" sz="990" dirty="0" smtClean="0"/>
              <a:t>. Its content is adapted from the Office.com Training course called “Manage your mail and more with conditional</a:t>
            </a:r>
            <a:r>
              <a:rPr lang="en-US" sz="990" baseline="0" dirty="0" smtClean="0"/>
              <a:t> formatting</a:t>
            </a:r>
            <a:r>
              <a:rPr lang="en-US" sz="990" dirty="0" smtClean="0"/>
              <a:t>.”</a:t>
            </a:r>
            <a:endParaRPr lang="en-US" sz="99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90" b="1" dirty="0" smtClean="0"/>
              <a:t>PowerPoint</a:t>
            </a:r>
            <a:r>
              <a:rPr lang="en-US" sz="990" b="1" baseline="0" dirty="0" smtClean="0"/>
              <a:t> version: </a:t>
            </a:r>
            <a:r>
              <a:rPr lang="en-US" sz="990" b="0" dirty="0" smtClean="0"/>
              <a:t>The template must be viewed in PowerPoint 2010. </a:t>
            </a:r>
            <a:r>
              <a:rPr lang="en-US" sz="990" kern="1200" dirty="0" smtClean="0">
                <a:solidFill>
                  <a:schemeClr val="tx1"/>
                </a:solidFill>
                <a:effectLst/>
              </a:rPr>
              <a:t>If you don’t have PowerPoint 2010, the videos included in the presentation will not play. </a:t>
            </a:r>
            <a:r>
              <a:rPr lang="en-US" sz="990" dirty="0" smtClean="0">
                <a:effectLst/>
                <a:latin typeface="Calibri,sans-serif"/>
              </a:rPr>
              <a:t>If you don’t have PowerPoint 2010, download the PowerPoint Viewer to view these files (http://www.microsoft.com/downloads/details.aspx?displaylang=en&amp;FamilyID=cb9bf144%2D1076%2D4615%2D9951%2D294eeb832823).</a:t>
            </a:r>
            <a:r>
              <a:rPr lang="en-US" sz="990" dirty="0" smtClean="0">
                <a:effectLst/>
              </a:rPr>
              <a:t/>
            </a:r>
            <a:br>
              <a:rPr lang="en-US" sz="990" dirty="0" smtClean="0">
                <a:effectLst/>
              </a:rPr>
            </a:br>
            <a:r>
              <a:rPr lang="en-US" sz="990" b="1" dirty="0" smtClean="0">
                <a:effectLst/>
              </a:rPr>
              <a:t>Video playback:</a:t>
            </a:r>
            <a:r>
              <a:rPr lang="en-US" sz="990" b="1" baseline="0" dirty="0" smtClean="0">
                <a:effectLst/>
              </a:rPr>
              <a:t> </a:t>
            </a:r>
            <a:r>
              <a:rPr lang="en-US" sz="990" dirty="0" smtClean="0">
                <a:effectLst/>
                <a:latin typeface="Calibri,sans-serif"/>
              </a:rPr>
              <a:t>If the yellow security bar appears at the top of the screen in PowerPoint, or if a Codec Unavailable message appears in the video playback window, the presentation might have opened in Protected View. To enable video playback, in the yellow security bar at the top of the PowerPoint window, click </a:t>
            </a:r>
            <a:r>
              <a:rPr lang="en-US" sz="990" b="1" dirty="0" smtClean="0">
                <a:effectLst/>
                <a:latin typeface="Calibri,sans-serif"/>
              </a:rPr>
              <a:t>Enable Editing</a:t>
            </a:r>
            <a:r>
              <a:rPr lang="en-US" sz="990" dirty="0" smtClean="0">
                <a:effectLst/>
                <a:latin typeface="Calibri,sans-serif"/>
              </a:rPr>
              <a:t>.</a:t>
            </a:r>
            <a:endParaRPr lang="en-US" sz="990" b="0" dirty="0" smtClean="0"/>
          </a:p>
          <a:p>
            <a:pPr eaLnBrk="1" hangingPunct="1"/>
            <a:r>
              <a:rPr lang="en-US" sz="990" b="1" dirty="0" smtClean="0"/>
              <a:t>Slide layouts: </a:t>
            </a:r>
            <a:r>
              <a:rPr lang="en-US" sz="990" b="0" dirty="0" smtClean="0"/>
              <a:t>Each slide has a custom layout.</a:t>
            </a:r>
            <a:r>
              <a:rPr lang="en-US" sz="990" b="0" baseline="0" dirty="0" smtClean="0"/>
              <a:t> To apply the custom layout to a new slide, right-click the slide thumbnail, point to </a:t>
            </a:r>
            <a:r>
              <a:rPr lang="en-US" sz="990" b="1" baseline="0" dirty="0" smtClean="0"/>
              <a:t>Layout</a:t>
            </a:r>
            <a:r>
              <a:rPr lang="en-US" sz="990" b="0" baseline="0" dirty="0" smtClean="0"/>
              <a:t>, and click the layout from the </a:t>
            </a:r>
            <a:r>
              <a:rPr lang="en-US" sz="990" b="1" baseline="0" dirty="0" smtClean="0"/>
              <a:t>Layout</a:t>
            </a:r>
            <a:r>
              <a:rPr lang="en-US" sz="990" b="0" baseline="0" dirty="0" smtClean="0"/>
              <a:t> gallery. To alter the layouts, open master view and alter the specific master layout in that view. You can find the layout’s title by pointing to its thumbnail.</a:t>
            </a:r>
            <a:endParaRPr lang="en-US" sz="990" b="0" dirty="0" smtClean="0"/>
          </a:p>
          <a:p>
            <a:pPr eaLnBrk="1" hangingPunct="1"/>
            <a:r>
              <a:rPr lang="en-US" sz="990" b="1" dirty="0" smtClean="0"/>
              <a:t>Animations:</a:t>
            </a:r>
            <a:r>
              <a:rPr lang="en-US" sz="990" dirty="0" smtClean="0"/>
              <a:t> Custom animation effects are applied throughout the presentation. These include </a:t>
            </a:r>
            <a:r>
              <a:rPr lang="en-US" sz="990" b="1" dirty="0" smtClean="0"/>
              <a:t>Float In</a:t>
            </a:r>
            <a:r>
              <a:rPr lang="en-US" sz="990" dirty="0" smtClean="0"/>
              <a:t> (</a:t>
            </a:r>
            <a:r>
              <a:rPr lang="en-US" sz="990" b="1" dirty="0" smtClean="0"/>
              <a:t>Up</a:t>
            </a:r>
            <a:r>
              <a:rPr lang="en-US" sz="990" dirty="0" smtClean="0"/>
              <a:t> or </a:t>
            </a:r>
            <a:r>
              <a:rPr lang="en-US" sz="990" b="1" dirty="0" smtClean="0"/>
              <a:t>Down</a:t>
            </a:r>
            <a:r>
              <a:rPr lang="en-US" sz="990" dirty="0" smtClean="0"/>
              <a:t> option), </a:t>
            </a:r>
            <a:r>
              <a:rPr lang="en-US" sz="990" b="1" dirty="0" smtClean="0"/>
              <a:t>Fade</a:t>
            </a:r>
            <a:r>
              <a:rPr lang="en-US" sz="990" dirty="0" smtClean="0"/>
              <a:t>,</a:t>
            </a:r>
            <a:r>
              <a:rPr lang="en-US" sz="990" baseline="0" dirty="0" smtClean="0"/>
              <a:t> and </a:t>
            </a:r>
            <a:r>
              <a:rPr lang="en-US" sz="990" b="1" baseline="0" dirty="0" smtClean="0"/>
              <a:t>Zoom</a:t>
            </a:r>
            <a:r>
              <a:rPr lang="en-US" sz="990" dirty="0" smtClean="0"/>
              <a:t>. To alter animation effects, click the </a:t>
            </a:r>
            <a:r>
              <a:rPr lang="en-US" sz="990" b="1" dirty="0" smtClean="0"/>
              <a:t>Animations</a:t>
            </a:r>
            <a:r>
              <a:rPr lang="en-US" sz="990" dirty="0" smtClean="0"/>
              <a:t> tab, and</a:t>
            </a:r>
            <a:r>
              <a:rPr lang="en-US" sz="990" baseline="0" dirty="0" smtClean="0"/>
              <a:t> use the </a:t>
            </a:r>
            <a:r>
              <a:rPr lang="en-US" sz="990" b="1" baseline="0" dirty="0" smtClean="0"/>
              <a:t>Add Animation</a:t>
            </a:r>
            <a:r>
              <a:rPr lang="en-US" sz="990" baseline="0" dirty="0" smtClean="0"/>
              <a:t> gallery and </a:t>
            </a:r>
            <a:r>
              <a:rPr lang="en-US" sz="990" b="1" baseline="0" dirty="0" smtClean="0"/>
              <a:t>Timing</a:t>
            </a:r>
            <a:r>
              <a:rPr lang="en-US" sz="990" baseline="0" dirty="0" smtClean="0"/>
              <a:t> options. </a:t>
            </a:r>
            <a:r>
              <a:rPr lang="en-US" sz="990" b="1" baseline="0" dirty="0" smtClean="0"/>
              <a:t>Effect Options</a:t>
            </a:r>
            <a:r>
              <a:rPr lang="en-US" sz="990" baseline="0" dirty="0" smtClean="0"/>
              <a:t> gives you choices about the effect; click </a:t>
            </a:r>
            <a:r>
              <a:rPr lang="en-US" sz="990" b="1" baseline="0" dirty="0" smtClean="0"/>
              <a:t>Animation Pane</a:t>
            </a:r>
            <a:r>
              <a:rPr lang="en-US" sz="990" baseline="0" dirty="0" smtClean="0"/>
              <a:t> on the </a:t>
            </a:r>
            <a:r>
              <a:rPr lang="en-US" sz="990" b="1" baseline="0" dirty="0" smtClean="0"/>
              <a:t>Animations</a:t>
            </a:r>
            <a:r>
              <a:rPr lang="en-US" sz="990" baseline="0" dirty="0" smtClean="0"/>
              <a:t> tab to work with multiple animations. </a:t>
            </a:r>
          </a:p>
          <a:p>
            <a:pPr eaLnBrk="1" hangingPunct="1"/>
            <a:r>
              <a:rPr lang="en-US" sz="990" b="1" baseline="0" dirty="0" smtClean="0"/>
              <a:t>Transitions</a:t>
            </a:r>
            <a:r>
              <a:rPr lang="en-US" sz="990" baseline="0" dirty="0" smtClean="0"/>
              <a:t>: One transition, </a:t>
            </a:r>
            <a:r>
              <a:rPr lang="en-US" sz="990" b="1" baseline="0" dirty="0" smtClean="0"/>
              <a:t>Doors</a:t>
            </a:r>
            <a:r>
              <a:rPr lang="en-US" sz="990" baseline="0" dirty="0" smtClean="0"/>
              <a:t>, is used to emphasize sections of the slide show. It’s applied on the </a:t>
            </a:r>
            <a:r>
              <a:rPr lang="en-US" sz="990" b="1" baseline="0" dirty="0" smtClean="0"/>
              <a:t>Course Contents</a:t>
            </a:r>
            <a:r>
              <a:rPr lang="en-US" sz="990" baseline="0" dirty="0" smtClean="0"/>
              <a:t> slide, </a:t>
            </a:r>
            <a:r>
              <a:rPr lang="en-US" sz="990" b="1" baseline="0" dirty="0" smtClean="0"/>
              <a:t>Lesson</a:t>
            </a:r>
            <a:r>
              <a:rPr lang="en-US" sz="990" baseline="0" dirty="0" smtClean="0"/>
              <a:t> slide, and the first test slide. </a:t>
            </a:r>
          </a:p>
          <a:p>
            <a:pPr eaLnBrk="1" hangingPunct="1"/>
            <a:r>
              <a:rPr lang="en-US" sz="990" b="1" dirty="0" smtClean="0"/>
              <a:t>Hyperlinks to online course:</a:t>
            </a:r>
            <a:r>
              <a:rPr lang="en-US" sz="990" dirty="0" smtClean="0"/>
              <a:t> The template contains a link to the online version of this training course that takes you to the Quick Reference Card that is published for the course.</a:t>
            </a:r>
          </a:p>
          <a:p>
            <a:pPr eaLnBrk="1" hangingPunct="1"/>
            <a:r>
              <a:rPr lang="en-US" sz="990" b="1" dirty="0" smtClean="0"/>
              <a:t>Headers and footers:</a:t>
            </a:r>
            <a:r>
              <a:rPr lang="en-US" sz="990" dirty="0" smtClean="0"/>
              <a:t> The template contains a footer that has the course title. To add footers such as the date or slide numbers,</a:t>
            </a:r>
            <a:r>
              <a:rPr lang="en-US" sz="990" baseline="0" dirty="0" smtClean="0"/>
              <a:t> click the </a:t>
            </a:r>
            <a:r>
              <a:rPr lang="en-US" sz="990" b="1" baseline="0" dirty="0" smtClean="0"/>
              <a:t>Insert</a:t>
            </a:r>
            <a:r>
              <a:rPr lang="en-US" sz="990" baseline="0" dirty="0" smtClean="0"/>
              <a:t> tab, and click </a:t>
            </a:r>
            <a:r>
              <a:rPr lang="en-US" sz="990" b="1" baseline="0" dirty="0" smtClean="0"/>
              <a:t>Header &amp; Footer</a:t>
            </a:r>
            <a:r>
              <a:rPr lang="en-US" sz="990" baseline="0" dirty="0" smtClean="0"/>
              <a:t>. </a:t>
            </a:r>
            <a:endParaRPr lang="en-US" sz="990" dirty="0" smtClean="0"/>
          </a:p>
        </p:txBody>
      </p:sp>
      <p:sp>
        <p:nvSpPr>
          <p:cNvPr id="4" name="Slide Number Placeholder 3"/>
          <p:cNvSpPr>
            <a:spLocks noGrp="1"/>
          </p:cNvSpPr>
          <p:nvPr>
            <p:ph type="sldNum" sz="quarter" idx="10"/>
          </p:nvPr>
        </p:nvSpPr>
        <p:spPr/>
        <p:txBody>
          <a:bodyPr/>
          <a:lstStyle/>
          <a:p>
            <a:fld id="{6D495259-C478-458E-8F66-D0CFA83DA988}" type="slidenum">
              <a:rPr lang="en-US" smtClean="0"/>
              <a:t>19</a:t>
            </a:fld>
            <a:endParaRPr lang="en-US"/>
          </a:p>
        </p:txBody>
      </p:sp>
    </p:spTree>
    <p:extLst>
      <p:ext uri="{BB962C8B-B14F-4D97-AF65-F5344CB8AC3E}">
        <p14:creationId xmlns:p14="http://schemas.microsoft.com/office/powerpoint/2010/main" val="65372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2</a:t>
            </a:fld>
            <a:endParaRPr lang="en-US"/>
          </a:p>
        </p:txBody>
      </p:sp>
    </p:spTree>
    <p:extLst>
      <p:ext uri="{BB962C8B-B14F-4D97-AF65-F5344CB8AC3E}">
        <p14:creationId xmlns:p14="http://schemas.microsoft.com/office/powerpoint/2010/main" val="268734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3</a:t>
            </a:fld>
            <a:endParaRPr lang="en-US"/>
          </a:p>
        </p:txBody>
      </p:sp>
    </p:spTree>
    <p:extLst>
      <p:ext uri="{BB962C8B-B14F-4D97-AF65-F5344CB8AC3E}">
        <p14:creationId xmlns:p14="http://schemas.microsoft.com/office/powerpoint/2010/main" val="216886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4</a:t>
            </a:fld>
            <a:endParaRPr lang="en-US"/>
          </a:p>
        </p:txBody>
      </p:sp>
    </p:spTree>
    <p:extLst>
      <p:ext uri="{BB962C8B-B14F-4D97-AF65-F5344CB8AC3E}">
        <p14:creationId xmlns:p14="http://schemas.microsoft.com/office/powerpoint/2010/main" val="153562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http://en.wikipedia.org/wiki/Microsoft_Outlook</a:t>
            </a:r>
          </a:p>
          <a:p>
            <a:endParaRPr lang="en-US" dirty="0"/>
          </a:p>
        </p:txBody>
      </p:sp>
      <p:sp>
        <p:nvSpPr>
          <p:cNvPr id="4" name="Slide Number Placeholder 3"/>
          <p:cNvSpPr>
            <a:spLocks noGrp="1"/>
          </p:cNvSpPr>
          <p:nvPr>
            <p:ph type="sldNum" sz="quarter" idx="10"/>
          </p:nvPr>
        </p:nvSpPr>
        <p:spPr/>
        <p:txBody>
          <a:bodyPr/>
          <a:lstStyle/>
          <a:p>
            <a:fld id="{6D495259-C478-458E-8F66-D0CFA83DA988}" type="slidenum">
              <a:rPr lang="en-US" smtClean="0"/>
              <a:t>5</a:t>
            </a:fld>
            <a:endParaRPr lang="en-US"/>
          </a:p>
        </p:txBody>
      </p:sp>
    </p:spTree>
    <p:extLst>
      <p:ext uri="{BB962C8B-B14F-4D97-AF65-F5344CB8AC3E}">
        <p14:creationId xmlns:p14="http://schemas.microsoft.com/office/powerpoint/2010/main" val="153562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6</a:t>
            </a:fld>
            <a:endParaRPr lang="en-US"/>
          </a:p>
        </p:txBody>
      </p:sp>
    </p:spTree>
    <p:extLst>
      <p:ext uri="{BB962C8B-B14F-4D97-AF65-F5344CB8AC3E}">
        <p14:creationId xmlns:p14="http://schemas.microsoft.com/office/powerpoint/2010/main" val="1535627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7</a:t>
            </a:fld>
            <a:endParaRPr lang="en-US"/>
          </a:p>
        </p:txBody>
      </p:sp>
    </p:spTree>
    <p:extLst>
      <p:ext uri="{BB962C8B-B14F-4D97-AF65-F5344CB8AC3E}">
        <p14:creationId xmlns:p14="http://schemas.microsoft.com/office/powerpoint/2010/main" val="153562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8</a:t>
            </a:fld>
            <a:endParaRPr lang="en-US"/>
          </a:p>
        </p:txBody>
      </p:sp>
    </p:spTree>
    <p:extLst>
      <p:ext uri="{BB962C8B-B14F-4D97-AF65-F5344CB8AC3E}">
        <p14:creationId xmlns:p14="http://schemas.microsoft.com/office/powerpoint/2010/main" val="153562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95259-C478-458E-8F66-D0CFA83DA988}" type="slidenum">
              <a:rPr lang="en-US" smtClean="0"/>
              <a:t>9</a:t>
            </a:fld>
            <a:endParaRPr lang="en-US"/>
          </a:p>
        </p:txBody>
      </p:sp>
    </p:spTree>
    <p:extLst>
      <p:ext uri="{BB962C8B-B14F-4D97-AF65-F5344CB8AC3E}">
        <p14:creationId xmlns:p14="http://schemas.microsoft.com/office/powerpoint/2010/main" val="1535627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3200400"/>
            <a:ext cx="5105400" cy="1470025"/>
          </a:xfrm>
        </p:spPr>
        <p:txBody>
          <a:bodyPr>
            <a:normAutofit/>
          </a:bodyPr>
          <a:lstStyle>
            <a:lvl1pPr algn="l">
              <a:defRPr sz="3600">
                <a:latin typeface="Segoe Light"/>
              </a:defRPr>
            </a:lvl1pPr>
          </a:lstStyle>
          <a:p>
            <a:endParaRPr lang="en-US" dirty="0"/>
          </a:p>
        </p:txBody>
      </p:sp>
      <p:sp>
        <p:nvSpPr>
          <p:cNvPr id="3" name="Subtitle 2"/>
          <p:cNvSpPr>
            <a:spLocks noGrp="1"/>
          </p:cNvSpPr>
          <p:nvPr>
            <p:ph type="subTitle" idx="1"/>
          </p:nvPr>
        </p:nvSpPr>
        <p:spPr>
          <a:xfrm>
            <a:off x="3810000" y="4648200"/>
            <a:ext cx="5105400" cy="1752600"/>
          </a:xfrm>
        </p:spPr>
        <p:txBody>
          <a:bodyPr>
            <a:normAutofit/>
          </a:bodyPr>
          <a:lstStyle>
            <a:lvl1pPr marL="0" indent="0" algn="l">
              <a:buNone/>
              <a:defRPr sz="2400">
                <a:solidFill>
                  <a:schemeClr val="tx1">
                    <a:tint val="75000"/>
                  </a:schemeClr>
                </a:solidFill>
                <a:latin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55F91D7E-641D-4975-80D3-83256C31EED3}" type="datetime1">
              <a:rPr lang="en-US" smtClean="0"/>
              <a:t>27-Apr-2012</a:t>
            </a:fld>
            <a:endParaRPr lang="en-US"/>
          </a:p>
        </p:txBody>
      </p:sp>
      <p:sp>
        <p:nvSpPr>
          <p:cNvPr id="5" name="Footer Placeholder 4"/>
          <p:cNvSpPr>
            <a:spLocks noGrp="1"/>
          </p:cNvSpPr>
          <p:nvPr>
            <p:ph type="ftr" sz="quarter" idx="11"/>
          </p:nvPr>
        </p:nvSpPr>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3918530430"/>
      </p:ext>
    </p:extLst>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ggestions for pract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3059" y="1376997"/>
            <a:ext cx="8229600" cy="3880803"/>
          </a:xfrm>
        </p:spPr>
        <p:txBody>
          <a:bodyPr vert="horz" lIns="91440" tIns="45720" rIns="91440" bIns="45720" rtlCol="0">
            <a:normAutofit/>
          </a:bodyPr>
          <a:lstStyle>
            <a:lvl1pPr marL="457200" indent="-457200">
              <a:spcBef>
                <a:spcPts val="600"/>
              </a:spcBef>
              <a:spcAft>
                <a:spcPts val="1200"/>
              </a:spcAft>
              <a:buClr>
                <a:schemeClr val="accent6"/>
              </a:buClr>
              <a:buFont typeface="+mj-lt"/>
              <a:buAutoNum type="arabicPeriod"/>
              <a:defRPr lang="en-US" sz="2400" dirty="0" smtClean="0">
                <a:solidFill>
                  <a:schemeClr val="tx1">
                    <a:lumMod val="85000"/>
                    <a:lumOff val="15000"/>
                  </a:schemeClr>
                </a:solidFill>
                <a:latin typeface="Segoe UI" pitchFamily="34" charset="0"/>
                <a:ea typeface="Segoe UI" pitchFamily="34" charset="0"/>
                <a:cs typeface="Segoe UI" pitchFamily="34" charset="0"/>
              </a:defRPr>
            </a:lvl1pPr>
            <a:lvl2pPr marL="857250" indent="-457200">
              <a:spcBef>
                <a:spcPts val="400"/>
              </a:spcBef>
              <a:spcAft>
                <a:spcPts val="1000"/>
              </a:spcAft>
              <a:buClr>
                <a:schemeClr val="accent6"/>
              </a:buClr>
              <a:buFont typeface="+mj-lt"/>
              <a:buAutoNum type="arabicPeriod"/>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1257300" indent="-342900">
              <a:spcBef>
                <a:spcPts val="200"/>
              </a:spcBef>
              <a:spcAft>
                <a:spcPts val="800"/>
              </a:spcAft>
              <a:buClr>
                <a:schemeClr val="accent6"/>
              </a:buClr>
              <a:buFont typeface="+mj-lt"/>
              <a:buAutoNum type="arabicPeriod"/>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714500" indent="-342900">
              <a:spcBef>
                <a:spcPts val="100"/>
              </a:spcBef>
              <a:spcAft>
                <a:spcPts val="600"/>
              </a:spcAft>
              <a:buClr>
                <a:schemeClr val="accent6"/>
              </a:buClr>
              <a:buFont typeface="+mj-lt"/>
              <a:buAutoNum type="arabicPeriod"/>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2171700" indent="-342900">
              <a:spcBef>
                <a:spcPts val="200"/>
              </a:spcBef>
              <a:spcAft>
                <a:spcPts val="0"/>
              </a:spcAft>
              <a:buClr>
                <a:schemeClr val="accent6"/>
              </a:buClr>
              <a:buFont typeface="+mj-lt"/>
              <a:buAutoNum type="arabicPeriod"/>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text styles</a:t>
            </a:r>
          </a:p>
          <a:p>
            <a:pPr marL="676275" lvl="1" indent="-276225">
              <a:spcBef>
                <a:spcPts val="600"/>
              </a:spcBef>
              <a:spcAft>
                <a:spcPts val="1200"/>
              </a:spcAft>
              <a:buClr>
                <a:srgbClr val="FF9900"/>
              </a:buCl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6793429-D9FE-4F8F-97A2-23C6D0D59DBF}" type="datetime1">
              <a:rPr lang="en-US" smtClean="0"/>
              <a:t>27-Apr-2012</a:t>
            </a:fld>
            <a:endParaRPr lang="en-US"/>
          </a:p>
        </p:txBody>
      </p:sp>
      <p:sp>
        <p:nvSpPr>
          <p:cNvPr id="5" name="Footer Placeholder 4"/>
          <p:cNvSpPr>
            <a:spLocks noGrp="1"/>
          </p:cNvSpPr>
          <p:nvPr>
            <p:ph type="ftr" sz="quarter" idx="11"/>
          </p:nvPr>
        </p:nvSpPr>
        <p:spPr>
          <a:xfrm>
            <a:off x="2590800" y="6356350"/>
            <a:ext cx="3962400" cy="365125"/>
          </a:xfrm>
        </p:spPr>
        <p:txBody>
          <a:bodyPr/>
          <a:lstStyle/>
          <a:p>
            <a:r>
              <a:rPr lang="en-US" smtClean="0"/>
              <a:t>Manage your mail and more with conditional formatting</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9" name="Text Placeholder 8"/>
          <p:cNvSpPr>
            <a:spLocks noGrp="1"/>
          </p:cNvSpPr>
          <p:nvPr>
            <p:ph type="body" sz="quarter" idx="13"/>
          </p:nvPr>
        </p:nvSpPr>
        <p:spPr>
          <a:xfrm>
            <a:off x="533400" y="5410200"/>
            <a:ext cx="8153400" cy="762000"/>
          </a:xfrm>
        </p:spPr>
        <p:txBody>
          <a:bodyPr/>
          <a:lstStyle>
            <a:lvl1pPr marL="0" indent="0">
              <a:buNone/>
              <a:defRPr sz="2400">
                <a:latin typeface="Segoe UI" pitchFamily="34" charset="0"/>
                <a:ea typeface="Segoe UI" pitchFamily="34" charset="0"/>
                <a:cs typeface="Segoe UI" pitchFamily="34" charset="0"/>
              </a:defRPr>
            </a:lvl1pPr>
          </a:lstStyle>
          <a:p>
            <a:pPr lvl="0"/>
            <a:r>
              <a:rPr lang="en-US" smtClean="0"/>
              <a:t>Click to edit Master text styles</a:t>
            </a:r>
            <a:endParaRPr lang="en-US"/>
          </a:p>
        </p:txBody>
      </p:sp>
    </p:spTree>
    <p:extLst>
      <p:ext uri="{BB962C8B-B14F-4D97-AF65-F5344CB8AC3E}">
        <p14:creationId xmlns:p14="http://schemas.microsoft.com/office/powerpoint/2010/main" val="3412282877"/>
      </p:ext>
    </p:extLst>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st question, optional answ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3059" y="1376997"/>
            <a:ext cx="8229600" cy="756603"/>
          </a:xfrm>
        </p:spPr>
        <p:txBody>
          <a:bodyPr vert="horz" lIns="91440" tIns="45720" rIns="91440" bIns="45720" rtlCol="0">
            <a:normAutofit/>
          </a:bodyPr>
          <a:lstStyle>
            <a:lvl1pPr marL="0" indent="0">
              <a:spcBef>
                <a:spcPts val="600"/>
              </a:spcBef>
              <a:spcAft>
                <a:spcPts val="1200"/>
              </a:spcAft>
              <a:buClr>
                <a:schemeClr val="accent6"/>
              </a:buClr>
              <a:buFontTx/>
              <a:buNone/>
              <a:defRPr lang="en-US" sz="2400" dirty="0" smtClean="0">
                <a:solidFill>
                  <a:schemeClr val="tx1">
                    <a:lumMod val="85000"/>
                    <a:lumOff val="15000"/>
                  </a:schemeClr>
                </a:solidFill>
                <a:latin typeface="Segoe UI Semibold" pitchFamily="34" charset="0"/>
                <a:ea typeface="Segoe UI" pitchFamily="34" charset="0"/>
                <a:cs typeface="Segoe UI" pitchFamily="34" charset="0"/>
              </a:defRPr>
            </a:lvl1pPr>
            <a:lvl2pPr marL="400050" indent="0">
              <a:spcBef>
                <a:spcPts val="400"/>
              </a:spcBef>
              <a:spcAft>
                <a:spcPts val="1000"/>
              </a:spcAft>
              <a:buClr>
                <a:schemeClr val="accent6"/>
              </a:buClr>
              <a:buFontTx/>
              <a:buNone/>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spcBef>
                <a:spcPts val="200"/>
              </a:spcBef>
              <a:spcAft>
                <a:spcPts val="8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spcBef>
                <a:spcPts val="100"/>
              </a:spcBef>
              <a:spcAft>
                <a:spcPts val="6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spcBef>
                <a:spcPts val="200"/>
              </a:spcBef>
              <a:spcAft>
                <a:spcPts val="0"/>
              </a:spcAft>
              <a:buClr>
                <a:schemeClr val="accent6"/>
              </a:buClr>
              <a:buFontTx/>
              <a:buNone/>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a:t>
            </a:r>
            <a:r>
              <a:rPr lang="en-US" smtClean="0"/>
              <a:t>text styles</a:t>
            </a:r>
            <a:endParaRPr lang="en-US" dirty="0" smtClean="0"/>
          </a:p>
        </p:txBody>
      </p:sp>
      <p:sp>
        <p:nvSpPr>
          <p:cNvPr id="4" name="Date Placeholder 3"/>
          <p:cNvSpPr>
            <a:spLocks noGrp="1"/>
          </p:cNvSpPr>
          <p:nvPr>
            <p:ph type="dt" sz="half" idx="10"/>
          </p:nvPr>
        </p:nvSpPr>
        <p:spPr/>
        <p:txBody>
          <a:bodyPr/>
          <a:lstStyle/>
          <a:p>
            <a:fld id="{811FDBBC-6245-42C8-942B-83EDE2DB882D}" type="datetime1">
              <a:rPr lang="en-US" smtClean="0"/>
              <a:t>27-Apr-2012</a:t>
            </a:fld>
            <a:endParaRPr lang="en-US"/>
          </a:p>
        </p:txBody>
      </p:sp>
      <p:sp>
        <p:nvSpPr>
          <p:cNvPr id="5" name="Footer Placeholder 4"/>
          <p:cNvSpPr>
            <a:spLocks noGrp="1"/>
          </p:cNvSpPr>
          <p:nvPr>
            <p:ph type="ftr" sz="quarter" idx="11"/>
          </p:nvPr>
        </p:nvSpPr>
        <p:spPr>
          <a:xfrm>
            <a:off x="2590800" y="6356350"/>
            <a:ext cx="3962400" cy="365125"/>
          </a:xfrm>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8" name="Content Placeholder 2"/>
          <p:cNvSpPr>
            <a:spLocks noGrp="1"/>
          </p:cNvSpPr>
          <p:nvPr>
            <p:ph idx="13"/>
          </p:nvPr>
        </p:nvSpPr>
        <p:spPr>
          <a:xfrm>
            <a:off x="518160" y="2514600"/>
            <a:ext cx="8229600" cy="3581400"/>
          </a:xfrm>
        </p:spPr>
        <p:txBody>
          <a:bodyPr vert="horz" lIns="91440" tIns="45720" rIns="91440" bIns="45720" rtlCol="0">
            <a:normAutofit/>
          </a:bodyPr>
          <a:lstStyle>
            <a:lvl1pPr marL="457200" indent="-457200">
              <a:spcBef>
                <a:spcPts val="600"/>
              </a:spcBef>
              <a:spcAft>
                <a:spcPts val="1200"/>
              </a:spcAft>
              <a:buClr>
                <a:schemeClr val="accent6"/>
              </a:buClr>
              <a:buFont typeface="+mj-lt"/>
              <a:buAutoNum type="arabicPeriod"/>
              <a:defRPr lang="en-US" sz="2400" dirty="0" smtClean="0">
                <a:solidFill>
                  <a:schemeClr val="tx1">
                    <a:lumMod val="85000"/>
                    <a:lumOff val="15000"/>
                  </a:schemeClr>
                </a:solidFill>
                <a:latin typeface="Segoe UI" pitchFamily="34" charset="0"/>
                <a:ea typeface="Segoe UI" pitchFamily="34" charset="0"/>
                <a:cs typeface="Segoe UI" pitchFamily="34" charset="0"/>
              </a:defRPr>
            </a:lvl1pPr>
            <a:lvl2pPr marL="400050" indent="0">
              <a:spcBef>
                <a:spcPts val="400"/>
              </a:spcBef>
              <a:spcAft>
                <a:spcPts val="1000"/>
              </a:spcAft>
              <a:buClr>
                <a:schemeClr val="accent6"/>
              </a:buClr>
              <a:buFontTx/>
              <a:buNone/>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spcBef>
                <a:spcPts val="200"/>
              </a:spcBef>
              <a:spcAft>
                <a:spcPts val="8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spcBef>
                <a:spcPts val="100"/>
              </a:spcBef>
              <a:spcAft>
                <a:spcPts val="6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spcBef>
                <a:spcPts val="200"/>
              </a:spcBef>
              <a:spcAft>
                <a:spcPts val="0"/>
              </a:spcAft>
              <a:buClr>
                <a:schemeClr val="accent6"/>
              </a:buClr>
              <a:buFontTx/>
              <a:buNone/>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a:t>
            </a:r>
            <a:r>
              <a:rPr lang="en-US" smtClean="0"/>
              <a:t>text styles</a:t>
            </a:r>
            <a:endParaRPr lang="en-US" dirty="0" smtClean="0"/>
          </a:p>
        </p:txBody>
      </p:sp>
    </p:spTree>
    <p:extLst>
      <p:ext uri="{BB962C8B-B14F-4D97-AF65-F5344CB8AC3E}">
        <p14:creationId xmlns:p14="http://schemas.microsoft.com/office/powerpoint/2010/main" val="2186876284"/>
      </p:ext>
    </p:extLst>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st answer, explan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3059" y="1376997"/>
            <a:ext cx="8229600" cy="756603"/>
          </a:xfrm>
        </p:spPr>
        <p:txBody>
          <a:bodyPr vert="horz" lIns="91440" tIns="45720" rIns="91440" bIns="45720" rtlCol="0">
            <a:normAutofit/>
          </a:bodyPr>
          <a:lstStyle>
            <a:lvl1pPr marL="0" indent="0">
              <a:spcBef>
                <a:spcPts val="600"/>
              </a:spcBef>
              <a:spcAft>
                <a:spcPts val="1200"/>
              </a:spcAft>
              <a:buClr>
                <a:schemeClr val="accent6"/>
              </a:buClr>
              <a:buFontTx/>
              <a:buNone/>
              <a:defRPr lang="en-US" sz="2400" dirty="0" smtClean="0">
                <a:solidFill>
                  <a:schemeClr val="tx1">
                    <a:lumMod val="85000"/>
                    <a:lumOff val="15000"/>
                  </a:schemeClr>
                </a:solidFill>
                <a:latin typeface="Segoe UI Semibold" pitchFamily="34" charset="0"/>
                <a:ea typeface="Segoe UI" pitchFamily="34" charset="0"/>
                <a:cs typeface="Segoe UI" pitchFamily="34" charset="0"/>
              </a:defRPr>
            </a:lvl1pPr>
            <a:lvl2pPr marL="400050" indent="0">
              <a:spcBef>
                <a:spcPts val="400"/>
              </a:spcBef>
              <a:spcAft>
                <a:spcPts val="1000"/>
              </a:spcAft>
              <a:buClr>
                <a:schemeClr val="accent6"/>
              </a:buClr>
              <a:buFontTx/>
              <a:buNone/>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spcBef>
                <a:spcPts val="200"/>
              </a:spcBef>
              <a:spcAft>
                <a:spcPts val="8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spcBef>
                <a:spcPts val="100"/>
              </a:spcBef>
              <a:spcAft>
                <a:spcPts val="6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spcBef>
                <a:spcPts val="200"/>
              </a:spcBef>
              <a:spcAft>
                <a:spcPts val="0"/>
              </a:spcAft>
              <a:buClr>
                <a:schemeClr val="accent6"/>
              </a:buClr>
              <a:buFontTx/>
              <a:buNone/>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a:t>
            </a:r>
            <a:r>
              <a:rPr lang="en-US" smtClean="0"/>
              <a:t>text styles</a:t>
            </a:r>
            <a:endParaRPr lang="en-US" dirty="0" smtClean="0"/>
          </a:p>
        </p:txBody>
      </p:sp>
      <p:sp>
        <p:nvSpPr>
          <p:cNvPr id="4" name="Date Placeholder 3"/>
          <p:cNvSpPr>
            <a:spLocks noGrp="1"/>
          </p:cNvSpPr>
          <p:nvPr>
            <p:ph type="dt" sz="half" idx="10"/>
          </p:nvPr>
        </p:nvSpPr>
        <p:spPr/>
        <p:txBody>
          <a:bodyPr/>
          <a:lstStyle/>
          <a:p>
            <a:fld id="{F8C7243F-260D-4FCD-8F49-40AE835A37BB}" type="datetime1">
              <a:rPr lang="en-US" smtClean="0"/>
              <a:t>27-Apr-2012</a:t>
            </a:fld>
            <a:endParaRPr lang="en-US"/>
          </a:p>
        </p:txBody>
      </p:sp>
      <p:sp>
        <p:nvSpPr>
          <p:cNvPr id="5" name="Footer Placeholder 4"/>
          <p:cNvSpPr>
            <a:spLocks noGrp="1"/>
          </p:cNvSpPr>
          <p:nvPr>
            <p:ph type="ftr" sz="quarter" idx="11"/>
          </p:nvPr>
        </p:nvSpPr>
        <p:spPr>
          <a:xfrm>
            <a:off x="2590800" y="6356350"/>
            <a:ext cx="3962400" cy="365125"/>
          </a:xfrm>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8" name="Content Placeholder 2"/>
          <p:cNvSpPr>
            <a:spLocks noGrp="1"/>
          </p:cNvSpPr>
          <p:nvPr>
            <p:ph idx="13"/>
          </p:nvPr>
        </p:nvSpPr>
        <p:spPr>
          <a:xfrm>
            <a:off x="508000" y="2514600"/>
            <a:ext cx="8229600" cy="3581400"/>
          </a:xfrm>
        </p:spPr>
        <p:txBody>
          <a:bodyPr vert="horz" lIns="91440" tIns="45720" rIns="91440" bIns="45720" rtlCol="0">
            <a:normAutofit/>
          </a:bodyPr>
          <a:lstStyle>
            <a:lvl1pPr marL="0" indent="0">
              <a:spcBef>
                <a:spcPts val="600"/>
              </a:spcBef>
              <a:spcAft>
                <a:spcPts val="1200"/>
              </a:spcAft>
              <a:buClr>
                <a:schemeClr val="accent6"/>
              </a:buClr>
              <a:buFont typeface="+mj-lt"/>
              <a:buNone/>
              <a:defRPr lang="en-US" sz="2400" dirty="0" smtClean="0">
                <a:solidFill>
                  <a:schemeClr val="tx1">
                    <a:lumMod val="85000"/>
                    <a:lumOff val="15000"/>
                  </a:schemeClr>
                </a:solidFill>
                <a:latin typeface="Segoe UI" pitchFamily="34" charset="0"/>
                <a:ea typeface="Segoe UI" pitchFamily="34" charset="0"/>
                <a:cs typeface="Segoe UI" pitchFamily="34" charset="0"/>
              </a:defRPr>
            </a:lvl1pPr>
            <a:lvl2pPr marL="400050" indent="0">
              <a:spcBef>
                <a:spcPts val="400"/>
              </a:spcBef>
              <a:spcAft>
                <a:spcPts val="1000"/>
              </a:spcAft>
              <a:buClr>
                <a:schemeClr val="accent6"/>
              </a:buClr>
              <a:buFontTx/>
              <a:buNone/>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spcBef>
                <a:spcPts val="200"/>
              </a:spcBef>
              <a:spcAft>
                <a:spcPts val="8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spcBef>
                <a:spcPts val="100"/>
              </a:spcBef>
              <a:spcAft>
                <a:spcPts val="6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spcBef>
                <a:spcPts val="200"/>
              </a:spcBef>
              <a:spcAft>
                <a:spcPts val="0"/>
              </a:spcAft>
              <a:buClr>
                <a:schemeClr val="accent6"/>
              </a:buClr>
              <a:buFontTx/>
              <a:buNone/>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a:t>
            </a:r>
            <a:r>
              <a:rPr lang="en-US" smtClean="0"/>
              <a:t>text styles</a:t>
            </a:r>
            <a:endParaRPr lang="en-US" dirty="0" smtClean="0"/>
          </a:p>
        </p:txBody>
      </p:sp>
    </p:spTree>
    <p:extLst>
      <p:ext uri="{BB962C8B-B14F-4D97-AF65-F5344CB8AC3E}">
        <p14:creationId xmlns:p14="http://schemas.microsoft.com/office/powerpoint/2010/main" val="3591863876"/>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R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3059" y="1376997"/>
            <a:ext cx="8229600" cy="756603"/>
          </a:xfrm>
        </p:spPr>
        <p:txBody>
          <a:bodyPr vert="horz" lIns="91440" tIns="45720" rIns="91440" bIns="45720" rtlCol="0">
            <a:normAutofit/>
          </a:bodyPr>
          <a:lstStyle>
            <a:lvl1pPr marL="0" indent="0">
              <a:spcBef>
                <a:spcPts val="600"/>
              </a:spcBef>
              <a:spcAft>
                <a:spcPts val="1200"/>
              </a:spcAft>
              <a:buClr>
                <a:schemeClr val="accent6"/>
              </a:buClr>
              <a:buFontTx/>
              <a:buNone/>
              <a:defRPr lang="en-US" sz="2400" dirty="0" smtClean="0">
                <a:solidFill>
                  <a:schemeClr val="tx1">
                    <a:lumMod val="85000"/>
                    <a:lumOff val="15000"/>
                  </a:schemeClr>
                </a:solidFill>
                <a:latin typeface="Segoe UI" pitchFamily="34" charset="0"/>
                <a:ea typeface="Segoe UI" pitchFamily="34" charset="0"/>
                <a:cs typeface="Segoe UI" pitchFamily="34" charset="0"/>
              </a:defRPr>
            </a:lvl1pPr>
            <a:lvl2pPr marL="400050" indent="0">
              <a:spcBef>
                <a:spcPts val="400"/>
              </a:spcBef>
              <a:spcAft>
                <a:spcPts val="1000"/>
              </a:spcAft>
              <a:buClr>
                <a:schemeClr val="accent6"/>
              </a:buClr>
              <a:buFontTx/>
              <a:buNone/>
              <a:defRPr lang="en-US" sz="20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spcBef>
                <a:spcPts val="200"/>
              </a:spcBef>
              <a:spcAft>
                <a:spcPts val="8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spcBef>
                <a:spcPts val="100"/>
              </a:spcBef>
              <a:spcAft>
                <a:spcPts val="600"/>
              </a:spcAft>
              <a:buClr>
                <a:schemeClr val="accent6"/>
              </a:buClr>
              <a:buFontTx/>
              <a:buNone/>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spcBef>
                <a:spcPts val="200"/>
              </a:spcBef>
              <a:spcAft>
                <a:spcPts val="0"/>
              </a:spcAft>
              <a:buClr>
                <a:schemeClr val="accent6"/>
              </a:buClr>
              <a:buFontTx/>
              <a:buNone/>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a:t>
            </a:r>
            <a:r>
              <a:rPr lang="en-US" smtClean="0"/>
              <a:t>text styles</a:t>
            </a:r>
            <a:endParaRPr lang="en-US" dirty="0" smtClean="0"/>
          </a:p>
        </p:txBody>
      </p:sp>
      <p:sp>
        <p:nvSpPr>
          <p:cNvPr id="4" name="Date Placeholder 3"/>
          <p:cNvSpPr>
            <a:spLocks noGrp="1"/>
          </p:cNvSpPr>
          <p:nvPr>
            <p:ph type="dt" sz="half" idx="10"/>
          </p:nvPr>
        </p:nvSpPr>
        <p:spPr/>
        <p:txBody>
          <a:bodyPr/>
          <a:lstStyle/>
          <a:p>
            <a:fld id="{9ED2BAA4-0C7B-4695-84CC-88EF5E1B8622}" type="datetime1">
              <a:rPr lang="en-US" smtClean="0"/>
              <a:t>27-Apr-2012</a:t>
            </a:fld>
            <a:endParaRPr lang="en-US"/>
          </a:p>
        </p:txBody>
      </p:sp>
      <p:sp>
        <p:nvSpPr>
          <p:cNvPr id="5" name="Footer Placeholder 4"/>
          <p:cNvSpPr>
            <a:spLocks noGrp="1"/>
          </p:cNvSpPr>
          <p:nvPr>
            <p:ph type="ftr" sz="quarter" idx="11"/>
          </p:nvPr>
        </p:nvSpPr>
        <p:spPr>
          <a:xfrm>
            <a:off x="2590800" y="6356350"/>
            <a:ext cx="3962400" cy="365125"/>
          </a:xfrm>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2009659827"/>
      </p:ext>
    </p:extLst>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Segoe UI" pitchFamily="34" charset="0"/>
                <a:ea typeface="Segoe UI" pitchFamily="34" charset="0"/>
                <a:cs typeface="Segoe UI" pitchFamily="34" charset="0"/>
              </a:defRPr>
            </a:lvl1pPr>
            <a:lvl2pPr>
              <a:defRPr sz="2400">
                <a:solidFill>
                  <a:schemeClr val="tx1">
                    <a:lumMod val="85000"/>
                    <a:lumOff val="15000"/>
                  </a:schemeClr>
                </a:solidFill>
                <a:latin typeface="Segoe UI" pitchFamily="34" charset="0"/>
                <a:ea typeface="Segoe UI" pitchFamily="34" charset="0"/>
                <a:cs typeface="Segoe UI" pitchFamily="34" charset="0"/>
              </a:defRPr>
            </a:lvl2pPr>
            <a:lvl3pPr>
              <a:defRPr sz="2000">
                <a:solidFill>
                  <a:schemeClr val="tx1">
                    <a:lumMod val="85000"/>
                    <a:lumOff val="15000"/>
                  </a:schemeClr>
                </a:solidFill>
                <a:latin typeface="Segoe UI" pitchFamily="34" charset="0"/>
                <a:ea typeface="Segoe UI" pitchFamily="34" charset="0"/>
                <a:cs typeface="Segoe UI" pitchFamily="34" charset="0"/>
              </a:defRPr>
            </a:lvl3pPr>
            <a:lvl4pPr>
              <a:defRPr sz="1800">
                <a:solidFill>
                  <a:schemeClr val="tx1">
                    <a:lumMod val="85000"/>
                    <a:lumOff val="15000"/>
                  </a:schemeClr>
                </a:solidFill>
                <a:latin typeface="Segoe UI" pitchFamily="34" charset="0"/>
                <a:ea typeface="Segoe UI" pitchFamily="34" charset="0"/>
                <a:cs typeface="Segoe UI" pitchFamily="34" charset="0"/>
              </a:defRPr>
            </a:lvl4pPr>
            <a:lvl5pPr>
              <a:defRPr sz="1800">
                <a:solidFill>
                  <a:schemeClr val="tx1">
                    <a:lumMod val="85000"/>
                    <a:lumOff val="15000"/>
                  </a:schemeClr>
                </a:solidFill>
                <a:latin typeface="Segoe UI" pitchFamily="34" charset="0"/>
                <a:ea typeface="Segoe UI" pitchFamily="34" charset="0"/>
                <a:cs typeface="Segoe U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85000"/>
                    <a:lumOff val="15000"/>
                  </a:schemeClr>
                </a:solidFill>
                <a:latin typeface="Segoe UI" pitchFamily="34" charset="0"/>
                <a:ea typeface="Segoe UI" pitchFamily="34" charset="0"/>
                <a:cs typeface="Segoe UI" pitchFamily="34" charset="0"/>
              </a:defRPr>
            </a:lvl1pPr>
            <a:lvl2pPr>
              <a:defRPr sz="2400">
                <a:solidFill>
                  <a:schemeClr val="tx1">
                    <a:lumMod val="85000"/>
                    <a:lumOff val="15000"/>
                  </a:schemeClr>
                </a:solidFill>
                <a:latin typeface="Segoe UI" pitchFamily="34" charset="0"/>
                <a:ea typeface="Segoe UI" pitchFamily="34" charset="0"/>
                <a:cs typeface="Segoe UI" pitchFamily="34" charset="0"/>
              </a:defRPr>
            </a:lvl2pPr>
            <a:lvl3pPr>
              <a:defRPr sz="2000">
                <a:solidFill>
                  <a:schemeClr val="tx1">
                    <a:lumMod val="85000"/>
                    <a:lumOff val="15000"/>
                  </a:schemeClr>
                </a:solidFill>
                <a:latin typeface="Segoe UI" pitchFamily="34" charset="0"/>
                <a:ea typeface="Segoe UI" pitchFamily="34" charset="0"/>
                <a:cs typeface="Segoe UI" pitchFamily="34" charset="0"/>
              </a:defRPr>
            </a:lvl3pPr>
            <a:lvl4pPr>
              <a:defRPr sz="1800">
                <a:solidFill>
                  <a:schemeClr val="tx1">
                    <a:lumMod val="85000"/>
                    <a:lumOff val="15000"/>
                  </a:schemeClr>
                </a:solidFill>
                <a:latin typeface="Segoe UI" pitchFamily="34" charset="0"/>
                <a:ea typeface="Segoe UI" pitchFamily="34" charset="0"/>
                <a:cs typeface="Segoe UI" pitchFamily="34" charset="0"/>
              </a:defRPr>
            </a:lvl4pPr>
            <a:lvl5pPr>
              <a:defRPr sz="1800">
                <a:solidFill>
                  <a:schemeClr val="tx1">
                    <a:lumMod val="85000"/>
                    <a:lumOff val="15000"/>
                  </a:schemeClr>
                </a:solidFill>
                <a:latin typeface="Segoe UI" pitchFamily="34" charset="0"/>
                <a:ea typeface="Segoe UI" pitchFamily="34" charset="0"/>
                <a:cs typeface="Segoe U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96F89E8-4F7C-4A2E-8FE3-3A8975125BDA}" type="datetime1">
              <a:rPr lang="en-US" smtClean="0"/>
              <a:t>27-Apr-2012</a:t>
            </a:fld>
            <a:endParaRPr lang="en-US"/>
          </a:p>
        </p:txBody>
      </p:sp>
      <p:sp>
        <p:nvSpPr>
          <p:cNvPr id="6" name="Footer Placeholder 5"/>
          <p:cNvSpPr>
            <a:spLocks noGrp="1"/>
          </p:cNvSpPr>
          <p:nvPr>
            <p:ph type="ftr" sz="quarter" idx="11"/>
          </p:nvPr>
        </p:nvSpPr>
        <p:spPr>
          <a:xfrm>
            <a:off x="2590800" y="6356350"/>
            <a:ext cx="3962400" cy="365125"/>
          </a:xfrm>
        </p:spPr>
        <p:txBody>
          <a:bodyPr/>
          <a:lstStyle/>
          <a:p>
            <a:r>
              <a:rPr lang="en-US" smtClean="0"/>
              <a:t>Manage your mail and more with conditional formatting</a:t>
            </a:r>
            <a:endParaRPr lang="en-US"/>
          </a:p>
        </p:txBody>
      </p:sp>
      <p:sp>
        <p:nvSpPr>
          <p:cNvPr id="7" name="Slide Number Placeholder 6"/>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1515197499"/>
      </p:ext>
    </p:extLst>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lumMod val="50000"/>
                    <a:lumOff val="50000"/>
                  </a:schemeClr>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tx1">
                    <a:lumMod val="85000"/>
                    <a:lumOff val="15000"/>
                  </a:schemeClr>
                </a:solidFill>
                <a:latin typeface="Segoe UI" pitchFamily="34" charset="0"/>
                <a:ea typeface="Segoe UI" pitchFamily="34" charset="0"/>
                <a:cs typeface="Segoe UI" pitchFamily="34" charset="0"/>
              </a:defRPr>
            </a:lvl1pPr>
            <a:lvl2pPr>
              <a:defRPr sz="2800">
                <a:solidFill>
                  <a:schemeClr val="tx1">
                    <a:lumMod val="85000"/>
                    <a:lumOff val="15000"/>
                  </a:schemeClr>
                </a:solidFill>
                <a:latin typeface="Segoe UI" pitchFamily="34" charset="0"/>
                <a:ea typeface="Segoe UI" pitchFamily="34" charset="0"/>
                <a:cs typeface="Segoe UI" pitchFamily="34" charset="0"/>
              </a:defRPr>
            </a:lvl2pPr>
            <a:lvl3pPr>
              <a:defRPr sz="2400">
                <a:solidFill>
                  <a:schemeClr val="tx1">
                    <a:lumMod val="85000"/>
                    <a:lumOff val="15000"/>
                  </a:schemeClr>
                </a:solidFill>
                <a:latin typeface="Segoe UI" pitchFamily="34" charset="0"/>
                <a:ea typeface="Segoe UI" pitchFamily="34" charset="0"/>
                <a:cs typeface="Segoe UI" pitchFamily="34" charset="0"/>
              </a:defRPr>
            </a:lvl3pPr>
            <a:lvl4pPr>
              <a:defRPr sz="2000">
                <a:solidFill>
                  <a:schemeClr val="tx1">
                    <a:lumMod val="85000"/>
                    <a:lumOff val="15000"/>
                  </a:schemeClr>
                </a:solidFill>
                <a:latin typeface="Segoe UI" pitchFamily="34" charset="0"/>
                <a:ea typeface="Segoe UI" pitchFamily="34" charset="0"/>
                <a:cs typeface="Segoe UI" pitchFamily="34" charset="0"/>
              </a:defRPr>
            </a:lvl4pPr>
            <a:lvl5pPr>
              <a:defRPr sz="2000">
                <a:solidFill>
                  <a:schemeClr val="tx1">
                    <a:lumMod val="85000"/>
                    <a:lumOff val="15000"/>
                  </a:schemeClr>
                </a:solidFill>
                <a:latin typeface="Segoe UI" pitchFamily="34" charset="0"/>
                <a:ea typeface="Segoe UI" pitchFamily="34" charset="0"/>
                <a:cs typeface="Segoe U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85000"/>
                    <a:lumOff val="15000"/>
                  </a:schemeClr>
                </a:solidFill>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DCE9A94-B486-458E-99E7-3CD1C11090F0}" type="datetime1">
              <a:rPr lang="en-US" smtClean="0"/>
              <a:t>27-Apr-2012</a:t>
            </a:fld>
            <a:endParaRPr lang="en-US"/>
          </a:p>
        </p:txBody>
      </p:sp>
      <p:sp>
        <p:nvSpPr>
          <p:cNvPr id="6" name="Footer Placeholder 5"/>
          <p:cNvSpPr>
            <a:spLocks noGrp="1"/>
          </p:cNvSpPr>
          <p:nvPr>
            <p:ph type="ftr" sz="quarter" idx="11"/>
          </p:nvPr>
        </p:nvSpPr>
        <p:spPr>
          <a:xfrm>
            <a:off x="2590800" y="6356350"/>
            <a:ext cx="3962400" cy="365125"/>
          </a:xfrm>
        </p:spPr>
        <p:txBody>
          <a:bodyPr/>
          <a:lstStyle/>
          <a:p>
            <a:r>
              <a:rPr lang="en-US" smtClean="0"/>
              <a:t>Manage your mail and more with conditional formatting</a:t>
            </a:r>
            <a:endParaRPr lang="en-US"/>
          </a:p>
        </p:txBody>
      </p:sp>
      <p:sp>
        <p:nvSpPr>
          <p:cNvPr id="7" name="Slide Number Placeholder 6"/>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4013367561"/>
      </p:ext>
    </p:extLst>
  </p:cSld>
  <p:clrMapOvr>
    <a:masterClrMapping/>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lumMod val="85000"/>
                    <a:lumOff val="15000"/>
                  </a:schemeClr>
                </a:soli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lumMod val="85000"/>
                    <a:lumOff val="15000"/>
                  </a:schemeClr>
                </a:solidFill>
                <a:latin typeface="Segoe UI" pitchFamily="34" charset="0"/>
                <a:ea typeface="Segoe UI" pitchFamily="34" charset="0"/>
                <a:cs typeface="Segoe U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85000"/>
                    <a:lumOff val="15000"/>
                  </a:schemeClr>
                </a:solidFill>
                <a:latin typeface="Segoe UI" pitchFamily="34" charset="0"/>
                <a:ea typeface="Segoe UI" pitchFamily="34" charset="0"/>
                <a:cs typeface="Segoe U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77CAA16-7A81-41D6-984F-309D1D5B17F5}" type="datetime1">
              <a:rPr lang="en-US" smtClean="0"/>
              <a:t>27-Apr-2012</a:t>
            </a:fld>
            <a:endParaRPr lang="en-US"/>
          </a:p>
        </p:txBody>
      </p:sp>
      <p:sp>
        <p:nvSpPr>
          <p:cNvPr id="6" name="Footer Placeholder 5"/>
          <p:cNvSpPr>
            <a:spLocks noGrp="1"/>
          </p:cNvSpPr>
          <p:nvPr>
            <p:ph type="ftr" sz="quarter" idx="11"/>
          </p:nvPr>
        </p:nvSpPr>
        <p:spPr>
          <a:xfrm>
            <a:off x="2590800" y="6356350"/>
            <a:ext cx="3962400" cy="365125"/>
          </a:xfrm>
        </p:spPr>
        <p:txBody>
          <a:bodyPr/>
          <a:lstStyle/>
          <a:p>
            <a:r>
              <a:rPr lang="en-US" smtClean="0"/>
              <a:t>Manage your mail and more with conditional formatting</a:t>
            </a:r>
            <a:endParaRPr lang="en-US" dirty="0"/>
          </a:p>
        </p:txBody>
      </p:sp>
      <p:sp>
        <p:nvSpPr>
          <p:cNvPr id="7" name="Slide Number Placeholder 6"/>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3057833832"/>
      </p:ext>
    </p:extLst>
  </p:cSld>
  <p:clrMapOvr>
    <a:masterClrMapping/>
  </p:clrMapOvr>
  <p:transition spd="slow">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5153"/>
            <a:ext cx="8229600" cy="11430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lang="en-US" sz="2800" kern="1200" dirty="0" smtClean="0">
                <a:solidFill>
                  <a:schemeClr val="tx1">
                    <a:lumMod val="85000"/>
                    <a:lumOff val="15000"/>
                  </a:schemeClr>
                </a:solidFill>
                <a:latin typeface="Segoe UI Semibold"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C14E964-591A-4F53-B9AD-7792AEC89A63}" type="datetime1">
              <a:rPr lang="en-US" smtClean="0"/>
              <a:t>27-Apr-2012</a:t>
            </a:fld>
            <a:endParaRPr lang="en-US"/>
          </a:p>
        </p:txBody>
      </p:sp>
      <p:sp>
        <p:nvSpPr>
          <p:cNvPr id="5" name="Footer Placeholder 4"/>
          <p:cNvSpPr>
            <a:spLocks noGrp="1"/>
          </p:cNvSpPr>
          <p:nvPr>
            <p:ph type="ftr" sz="quarter" idx="11"/>
          </p:nvPr>
        </p:nvSpPr>
        <p:spPr>
          <a:xfrm>
            <a:off x="2514600" y="6356350"/>
            <a:ext cx="4038600" cy="365125"/>
          </a:xfrm>
        </p:spPr>
        <p:txBody>
          <a:bodyPr/>
          <a:lstStyle/>
          <a:p>
            <a:r>
              <a:rPr lang="en-US" smtClean="0"/>
              <a:t>Manage your mail and more with conditional formatting</a:t>
            </a:r>
            <a:endParaRPr lang="en-US" dirty="0"/>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743705426"/>
      </p:ext>
    </p:extLst>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urse contents and goa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3059" y="1341437"/>
            <a:ext cx="8229600" cy="4525963"/>
          </a:xfrm>
        </p:spPr>
        <p:txBody>
          <a:bodyPr vert="horz" lIns="91440" tIns="45720" rIns="91440" bIns="45720" rtlCol="0">
            <a:normAutofit/>
          </a:bodyPr>
          <a:lstStyle>
            <a:lvl1pPr>
              <a:spcBef>
                <a:spcPts val="600"/>
              </a:spcBef>
              <a:spcAft>
                <a:spcPts val="1200"/>
              </a:spcAft>
              <a:buClr>
                <a:schemeClr val="accent6"/>
              </a:buClr>
              <a:defRPr lang="en-US" sz="2800" dirty="0" smtClean="0">
                <a:solidFill>
                  <a:schemeClr val="tx1">
                    <a:lumMod val="85000"/>
                    <a:lumOff val="15000"/>
                  </a:schemeClr>
                </a:solidFill>
                <a:latin typeface="Segoe UI" pitchFamily="34" charset="0"/>
                <a:ea typeface="Segoe UI" pitchFamily="34" charset="0"/>
                <a:cs typeface="Segoe UI" pitchFamily="34" charset="0"/>
              </a:defRPr>
            </a:lvl1pPr>
            <a:lvl2pPr>
              <a:spcBef>
                <a:spcPts val="400"/>
              </a:spcBef>
              <a:spcAft>
                <a:spcPts val="1000"/>
              </a:spcAft>
              <a:buClr>
                <a:schemeClr val="accent6"/>
              </a:buClr>
              <a:defRPr lang="en-US" sz="2400" dirty="0" smtClean="0">
                <a:solidFill>
                  <a:schemeClr val="tx1">
                    <a:lumMod val="85000"/>
                    <a:lumOff val="15000"/>
                  </a:schemeClr>
                </a:solidFill>
                <a:latin typeface="Segoe UI" pitchFamily="34" charset="0"/>
                <a:ea typeface="Segoe UI" pitchFamily="34" charset="0"/>
                <a:cs typeface="Segoe UI" pitchFamily="34" charset="0"/>
              </a:defRPr>
            </a:lvl2pPr>
            <a:lvl3pPr>
              <a:spcBef>
                <a:spcPts val="200"/>
              </a:spcBef>
              <a:spcAft>
                <a:spcPts val="800"/>
              </a:spcAft>
              <a:buClr>
                <a:schemeClr val="accent6"/>
              </a:buClr>
              <a:defRPr lang="en-US" sz="2000" dirty="0" smtClean="0">
                <a:solidFill>
                  <a:schemeClr val="tx1">
                    <a:lumMod val="85000"/>
                    <a:lumOff val="15000"/>
                  </a:schemeClr>
                </a:solidFill>
                <a:latin typeface="Segoe UI" pitchFamily="34" charset="0"/>
                <a:ea typeface="Segoe UI" pitchFamily="34" charset="0"/>
                <a:cs typeface="Segoe UI" pitchFamily="34" charset="0"/>
              </a:defRPr>
            </a:lvl3pPr>
            <a:lvl4pPr marL="1714500" indent="-342900">
              <a:spcBef>
                <a:spcPts val="100"/>
              </a:spcBef>
              <a:spcAft>
                <a:spcPts val="600"/>
              </a:spcAft>
              <a:buClr>
                <a:schemeClr val="accent6"/>
              </a:buClr>
              <a:buFont typeface="Arial" pitchFamily="34" charset="0"/>
              <a:buChar char="•"/>
              <a:defRPr lang="en-US" sz="1800" dirty="0" smtClean="0">
                <a:solidFill>
                  <a:schemeClr val="tx1">
                    <a:lumMod val="85000"/>
                    <a:lumOff val="15000"/>
                  </a:schemeClr>
                </a:solidFill>
                <a:latin typeface="Segoe UI" pitchFamily="34" charset="0"/>
                <a:ea typeface="Segoe UI" pitchFamily="34" charset="0"/>
                <a:cs typeface="Segoe UI" pitchFamily="34" charset="0"/>
              </a:defRPr>
            </a:lvl4pPr>
            <a:lvl5pPr marL="2057400" indent="-228600">
              <a:spcBef>
                <a:spcPts val="200"/>
              </a:spcBef>
              <a:spcAft>
                <a:spcPts val="0"/>
              </a:spcAft>
              <a:buClr>
                <a:schemeClr val="accent6"/>
              </a:buClr>
              <a:buFont typeface="Arial" pitchFamily="34" charset="0"/>
              <a:buChar char="•"/>
              <a:defRPr lang="en-US" sz="1800" dirty="0">
                <a:solidFill>
                  <a:schemeClr val="tx1">
                    <a:lumMod val="85000"/>
                    <a:lumOff val="15000"/>
                  </a:schemeClr>
                </a:solidFill>
                <a:latin typeface="Segoe UI" pitchFamily="34" charset="0"/>
                <a:ea typeface="Segoe UI" pitchFamily="34" charset="0"/>
                <a:cs typeface="Segoe UI" pitchFamily="34" charset="0"/>
              </a:defRPr>
            </a:lvl5pPr>
          </a:lstStyle>
          <a:p>
            <a:pPr marL="276225" lvl="0" indent="-276225">
              <a:spcBef>
                <a:spcPts val="600"/>
              </a:spcBef>
              <a:spcAft>
                <a:spcPts val="1200"/>
              </a:spcAft>
              <a:buClr>
                <a:srgbClr val="FF9900"/>
              </a:buClr>
              <a:buFontTx/>
            </a:pPr>
            <a:r>
              <a:rPr lang="en-US" dirty="0" smtClean="0"/>
              <a:t>Click to edit Master text styles</a:t>
            </a:r>
          </a:p>
          <a:p>
            <a:pPr marL="676275" lvl="1" indent="-276225">
              <a:spcBef>
                <a:spcPts val="600"/>
              </a:spcBef>
              <a:spcAft>
                <a:spcPts val="1200"/>
              </a:spcAft>
              <a:buClr>
                <a:srgbClr val="FF9900"/>
              </a:buClr>
              <a:buFontTx/>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842171-10BF-4272-97D0-81FA2B8651C2}" type="datetime1">
              <a:rPr lang="en-US" smtClean="0"/>
              <a:t>27-Apr-2012</a:t>
            </a:fld>
            <a:endParaRPr lang="en-US"/>
          </a:p>
        </p:txBody>
      </p:sp>
      <p:sp>
        <p:nvSpPr>
          <p:cNvPr id="5" name="Footer Placeholder 4"/>
          <p:cNvSpPr>
            <a:spLocks noGrp="1"/>
          </p:cNvSpPr>
          <p:nvPr>
            <p:ph type="ftr" sz="quarter" idx="11"/>
          </p:nvPr>
        </p:nvSpPr>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Tree>
    <p:extLst>
      <p:ext uri="{BB962C8B-B14F-4D97-AF65-F5344CB8AC3E}">
        <p14:creationId xmlns:p14="http://schemas.microsoft.com/office/powerpoint/2010/main" val="2633690871"/>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icture and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0659"/>
            <a:ext cx="8229600" cy="914400"/>
          </a:xfrm>
        </p:spPr>
        <p:txBody>
          <a:bodyPr/>
          <a:lstStyle>
            <a:lvl1pPr>
              <a:defRPr>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37DE47D-2134-4CF0-B4CE-6C36AA8967FE}" type="datetime1">
              <a:rPr lang="en-US" smtClean="0"/>
              <a:t>27-Apr-2012</a:t>
            </a:fld>
            <a:endParaRPr lang="en-US"/>
          </a:p>
        </p:txBody>
      </p:sp>
      <p:sp>
        <p:nvSpPr>
          <p:cNvPr id="5" name="Footer Placeholder 4"/>
          <p:cNvSpPr>
            <a:spLocks noGrp="1"/>
          </p:cNvSpPr>
          <p:nvPr>
            <p:ph type="ftr" sz="quarter" idx="11"/>
          </p:nvPr>
        </p:nvSpPr>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10" name="Picture Placeholder 9"/>
          <p:cNvSpPr>
            <a:spLocks noGrp="1"/>
          </p:cNvSpPr>
          <p:nvPr>
            <p:ph type="pic" sz="quarter" idx="13"/>
          </p:nvPr>
        </p:nvSpPr>
        <p:spPr>
          <a:xfrm>
            <a:off x="1041400" y="1752600"/>
            <a:ext cx="1371600" cy="1371600"/>
          </a:xfrm>
          <a:effectLst>
            <a:outerShdw blurRad="50800" dist="38100" dir="8100000" algn="tr" rotWithShape="0">
              <a:prstClr val="black">
                <a:alpha val="40000"/>
              </a:prstClr>
            </a:outerShdw>
          </a:effectLst>
        </p:spPr>
        <p:txBody>
          <a:bodyPr/>
          <a:lstStyle>
            <a:lvl1pPr marL="0" indent="0">
              <a:buFontTx/>
              <a:buNone/>
              <a:defRPr/>
            </a:lvl1pPr>
          </a:lstStyle>
          <a:p>
            <a:endParaRPr lang="en-US"/>
          </a:p>
        </p:txBody>
      </p:sp>
      <p:sp>
        <p:nvSpPr>
          <p:cNvPr id="12" name="Text Placeholder 11"/>
          <p:cNvSpPr>
            <a:spLocks noGrp="1"/>
          </p:cNvSpPr>
          <p:nvPr>
            <p:ph type="body" sz="quarter" idx="14"/>
          </p:nvPr>
        </p:nvSpPr>
        <p:spPr>
          <a:xfrm>
            <a:off x="3048000" y="1649506"/>
            <a:ext cx="5562600" cy="4343400"/>
          </a:xfrm>
        </p:spPr>
        <p:txBody>
          <a:bodyPr>
            <a:normAutofit/>
          </a:bodyPr>
          <a:lstStyle>
            <a:lvl1pPr marL="0" indent="0">
              <a:spcBef>
                <a:spcPts val="500"/>
              </a:spcBef>
              <a:spcAft>
                <a:spcPts val="2000"/>
              </a:spcAft>
              <a:buNone/>
              <a:defRPr sz="2400">
                <a:latin typeface="Segoe UI" pitchFamily="34" charset="0"/>
                <a:ea typeface="Segoe UI" pitchFamily="34" charset="0"/>
                <a:cs typeface="Segoe UI" pitchFamily="34" charset="0"/>
              </a:defRPr>
            </a:lvl1pPr>
            <a:lvl2pPr indent="0">
              <a:spcBef>
                <a:spcPts val="500"/>
              </a:spcBef>
              <a:spcAft>
                <a:spcPts val="2000"/>
              </a:spcAft>
              <a:buNone/>
              <a:defRPr/>
            </a:lvl2pPr>
            <a:lvl3pPr indent="0">
              <a:spcBef>
                <a:spcPts val="500"/>
              </a:spcBef>
              <a:spcAft>
                <a:spcPts val="2000"/>
              </a:spcAft>
              <a:buNone/>
              <a:defRPr/>
            </a:lvl3pPr>
            <a:lvl4pPr indent="0">
              <a:spcBef>
                <a:spcPts val="500"/>
              </a:spcBef>
              <a:spcAft>
                <a:spcPts val="2000"/>
              </a:spcAft>
              <a:buNone/>
              <a:defRPr/>
            </a:lvl4pPr>
            <a:lvl5pPr indent="0">
              <a:spcBef>
                <a:spcPts val="500"/>
              </a:spcBef>
              <a:spcAft>
                <a:spcPts val="2000"/>
              </a:spcAft>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452685927"/>
      </p:ext>
    </p:extLst>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D366FE-2545-45FC-9BFD-1946E555DCEC}" type="datetime1">
              <a:rPr lang="en-US" smtClean="0"/>
              <a:t>27-Apr-2012</a:t>
            </a:fld>
            <a:endParaRPr lang="en-US"/>
          </a:p>
        </p:txBody>
      </p:sp>
      <p:sp>
        <p:nvSpPr>
          <p:cNvPr id="5" name="Footer Placeholder 4"/>
          <p:cNvSpPr>
            <a:spLocks noGrp="1"/>
          </p:cNvSpPr>
          <p:nvPr>
            <p:ph type="ftr" sz="quarter" idx="11"/>
          </p:nvPr>
        </p:nvSpPr>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7" name="Text Placeholder 6"/>
          <p:cNvSpPr>
            <a:spLocks noGrp="1"/>
          </p:cNvSpPr>
          <p:nvPr>
            <p:ph type="body" sz="quarter" idx="13"/>
          </p:nvPr>
        </p:nvSpPr>
        <p:spPr>
          <a:xfrm>
            <a:off x="3733800" y="4191000"/>
            <a:ext cx="4873752" cy="1673352"/>
          </a:xfrm>
        </p:spPr>
        <p:txBody>
          <a:bodyPr/>
          <a:lstStyle>
            <a:lvl1pPr marL="0" indent="0">
              <a:buNone/>
              <a:defRPr sz="4000">
                <a:solidFill>
                  <a:schemeClr val="bg1">
                    <a:lumMod val="95000"/>
                  </a:schemeClr>
                </a:solidFill>
                <a:effectLst>
                  <a:outerShdw blurRad="38100" dist="38100" dir="2700000" algn="tl">
                    <a:srgbClr val="000000">
                      <a:alpha val="43137"/>
                    </a:srgbClr>
                  </a:outerShdw>
                </a:effectLst>
                <a:latin typeface="Segoe UI Semibold" pitchFamily="34" charset="0"/>
              </a:defRPr>
            </a:lvl1pPr>
          </a:lstStyle>
          <a:p>
            <a:pPr lvl="0"/>
            <a:r>
              <a:rPr lang="en-US" smtClean="0"/>
              <a:t>Click to edit Master text styles</a:t>
            </a:r>
          </a:p>
        </p:txBody>
      </p:sp>
      <p:sp>
        <p:nvSpPr>
          <p:cNvPr id="10" name="Text Placeholder 9"/>
          <p:cNvSpPr>
            <a:spLocks noGrp="1"/>
          </p:cNvSpPr>
          <p:nvPr>
            <p:ph type="body" sz="quarter" idx="14"/>
          </p:nvPr>
        </p:nvSpPr>
        <p:spPr>
          <a:xfrm>
            <a:off x="228600" y="3200400"/>
            <a:ext cx="3429000" cy="585216"/>
          </a:xfrm>
        </p:spPr>
        <p:txBody>
          <a:bodyPr/>
          <a:lstStyle>
            <a:lvl1pPr marL="0" indent="0">
              <a:buNone/>
              <a:defRPr>
                <a:solidFill>
                  <a:schemeClr val="bg1">
                    <a:lumMod val="50000"/>
                  </a:schemeClr>
                </a:solidFill>
                <a:latin typeface="Segoe UI Semibold"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3818697621"/>
      </p:ext>
    </p:extLst>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p:spPr>
        <p:txBody>
          <a:bodyPr>
            <a:normAutofit/>
          </a:bodyPr>
          <a:lstStyle>
            <a:lvl1pPr>
              <a:defRPr sz="3200">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0" y="990600"/>
            <a:ext cx="5943600" cy="4462272"/>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D4AE24C-01B2-47E0-A891-69743951F2A9}" type="datetime1">
              <a:rPr lang="en-US" smtClean="0"/>
              <a:t>27-Apr-2012</a:t>
            </a:fld>
            <a:endParaRPr lang="en-US"/>
          </a:p>
        </p:txBody>
      </p:sp>
      <p:sp>
        <p:nvSpPr>
          <p:cNvPr id="5" name="Footer Placeholder 4"/>
          <p:cNvSpPr>
            <a:spLocks noGrp="1"/>
          </p:cNvSpPr>
          <p:nvPr>
            <p:ph type="ftr" sz="quarter" idx="11"/>
          </p:nvPr>
        </p:nvSpPr>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8" name="Text Placeholder 7"/>
          <p:cNvSpPr>
            <a:spLocks noGrp="1"/>
          </p:cNvSpPr>
          <p:nvPr>
            <p:ph type="body" sz="quarter" idx="13"/>
          </p:nvPr>
        </p:nvSpPr>
        <p:spPr>
          <a:xfrm>
            <a:off x="1524000" y="5638800"/>
            <a:ext cx="59436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solidFill>
                  <a:schemeClr val="bg1">
                    <a:lumMod val="50000"/>
                  </a:schemeClr>
                </a:solidFill>
                <a:latin typeface="Segoe UI" pitchFamily="34" charset="0"/>
                <a:ea typeface="Segoe UI" pitchFamily="34" charset="0"/>
                <a:cs typeface="Segoe UI"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smtClean="0"/>
          </a:p>
        </p:txBody>
      </p:sp>
    </p:spTree>
    <p:extLst>
      <p:ext uri="{BB962C8B-B14F-4D97-AF65-F5344CB8AC3E}">
        <p14:creationId xmlns:p14="http://schemas.microsoft.com/office/powerpoint/2010/main" val="3617081539"/>
      </p:ext>
    </p:extLst>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t and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p:spPr>
        <p:txBody>
          <a:bodyPr>
            <a:normAutofit/>
          </a:bodyPr>
          <a:lstStyle>
            <a:lvl1pPr>
              <a:defRPr sz="3200">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5705856" cy="4279392"/>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1135CE8-6B1C-442B-BB82-1990A077AA31}" type="datetime1">
              <a:rPr lang="en-US" smtClean="0"/>
              <a:t>27-Apr-2012</a:t>
            </a:fld>
            <a:endParaRPr lang="en-US"/>
          </a:p>
        </p:txBody>
      </p:sp>
      <p:sp>
        <p:nvSpPr>
          <p:cNvPr id="5" name="Footer Placeholder 4"/>
          <p:cNvSpPr>
            <a:spLocks noGrp="1"/>
          </p:cNvSpPr>
          <p:nvPr>
            <p:ph type="ftr" sz="quarter" idx="11"/>
          </p:nvPr>
        </p:nvSpPr>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8" name="Text Placeholder 7"/>
          <p:cNvSpPr>
            <a:spLocks noGrp="1"/>
          </p:cNvSpPr>
          <p:nvPr>
            <p:ph type="body" sz="quarter" idx="13"/>
          </p:nvPr>
        </p:nvSpPr>
        <p:spPr>
          <a:xfrm>
            <a:off x="304800" y="5638800"/>
            <a:ext cx="5715000" cy="533400"/>
          </a:xfrm>
        </p:spPr>
        <p:txBody>
          <a:bodyPr>
            <a:noAutofit/>
          </a:bodyPr>
          <a:lstStyle>
            <a:lvl1pPr marL="0" indent="0">
              <a:buNone/>
              <a:defRPr sz="1800">
                <a:solidFill>
                  <a:schemeClr val="accent6">
                    <a:lumMod val="75000"/>
                  </a:schemeClr>
                </a:solidFill>
                <a:latin typeface="Segoe UI" pitchFamily="34" charset="0"/>
                <a:ea typeface="Segoe UI" pitchFamily="34" charset="0"/>
                <a:cs typeface="Segoe UI"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p:txBody>
      </p:sp>
      <p:sp>
        <p:nvSpPr>
          <p:cNvPr id="9" name="Text Placeholder 8"/>
          <p:cNvSpPr>
            <a:spLocks noGrp="1"/>
          </p:cNvSpPr>
          <p:nvPr>
            <p:ph type="body" sz="quarter" idx="14"/>
          </p:nvPr>
        </p:nvSpPr>
        <p:spPr>
          <a:xfrm>
            <a:off x="6248400" y="990600"/>
            <a:ext cx="2667000" cy="5181600"/>
          </a:xfrm>
        </p:spPr>
        <p:txBody>
          <a:bodyPr>
            <a:normAutofit/>
          </a:bodyPr>
          <a:lstStyle>
            <a:lvl1pPr marL="0" indent="0">
              <a:buClr>
                <a:schemeClr val="accent6"/>
              </a:buClr>
              <a:buFont typeface="Arial" pitchFamily="34" charset="0"/>
              <a:buNone/>
              <a:defRPr sz="1800">
                <a:latin typeface="Segoe UI" pitchFamily="34" charset="0"/>
                <a:ea typeface="Segoe UI" pitchFamily="34" charset="0"/>
                <a:cs typeface="Segoe UI" pitchFamily="34" charset="0"/>
              </a:defRPr>
            </a:lvl1pPr>
            <a:lvl2pPr>
              <a:defRPr sz="18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451864800"/>
      </p:ext>
    </p:extLst>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 and text,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p:spPr>
        <p:txBody>
          <a:bodyPr>
            <a:normAutofit/>
          </a:bodyPr>
          <a:lstStyle>
            <a:lvl1pPr>
              <a:defRPr sz="3200">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5705856" cy="4279392"/>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01B867-97A2-46DE-B501-87F8FEF3011D}" type="datetime1">
              <a:rPr lang="en-US" smtClean="0"/>
              <a:t>27-Apr-2012</a:t>
            </a:fld>
            <a:endParaRPr lang="en-US"/>
          </a:p>
        </p:txBody>
      </p:sp>
      <p:sp>
        <p:nvSpPr>
          <p:cNvPr id="5" name="Footer Placeholder 4"/>
          <p:cNvSpPr>
            <a:spLocks noGrp="1"/>
          </p:cNvSpPr>
          <p:nvPr>
            <p:ph type="ftr" sz="quarter" idx="11"/>
          </p:nvPr>
        </p:nvSpPr>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8" name="Text Placeholder 7"/>
          <p:cNvSpPr>
            <a:spLocks noGrp="1"/>
          </p:cNvSpPr>
          <p:nvPr>
            <p:ph type="body" sz="quarter" idx="13"/>
          </p:nvPr>
        </p:nvSpPr>
        <p:spPr>
          <a:xfrm>
            <a:off x="304800" y="5638800"/>
            <a:ext cx="5715000" cy="533400"/>
          </a:xfrm>
        </p:spPr>
        <p:txBody>
          <a:bodyPr>
            <a:noAutofit/>
          </a:bodyPr>
          <a:lstStyle>
            <a:lvl1pPr marL="0" indent="0">
              <a:buNone/>
              <a:defRPr sz="1800">
                <a:solidFill>
                  <a:schemeClr val="accent6">
                    <a:lumMod val="75000"/>
                  </a:schemeClr>
                </a:solidFill>
                <a:latin typeface="Segoe UI" pitchFamily="34" charset="0"/>
                <a:ea typeface="Segoe UI" pitchFamily="34" charset="0"/>
                <a:cs typeface="Segoe UI"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p:txBody>
      </p:sp>
      <p:sp>
        <p:nvSpPr>
          <p:cNvPr id="9" name="Text Placeholder 8"/>
          <p:cNvSpPr>
            <a:spLocks noGrp="1"/>
          </p:cNvSpPr>
          <p:nvPr>
            <p:ph type="body" sz="quarter" idx="14"/>
          </p:nvPr>
        </p:nvSpPr>
        <p:spPr>
          <a:xfrm>
            <a:off x="6248400" y="990600"/>
            <a:ext cx="2667000" cy="1447800"/>
          </a:xfrm>
        </p:spPr>
        <p:txBody>
          <a:bodyPr>
            <a:normAutofit/>
          </a:bodyPr>
          <a:lstStyle>
            <a:lvl1pPr marL="0" indent="0">
              <a:buClr>
                <a:schemeClr val="accent6"/>
              </a:buClr>
              <a:buFont typeface="Arial" pitchFamily="34" charset="0"/>
              <a:buNone/>
              <a:defRPr sz="1800">
                <a:latin typeface="Segoe UI" pitchFamily="34" charset="0"/>
                <a:ea typeface="Segoe UI" pitchFamily="34" charset="0"/>
                <a:cs typeface="Segoe UI" pitchFamily="34" charset="0"/>
              </a:defRPr>
            </a:lvl1pPr>
            <a:lvl2pPr>
              <a:defRPr sz="18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stStyle>
          <a:p>
            <a:pPr lvl="0"/>
            <a:r>
              <a:rPr lang="en-US" dirty="0" smtClean="0"/>
              <a:t>Click to edit Master text styles</a:t>
            </a:r>
          </a:p>
        </p:txBody>
      </p:sp>
      <p:sp>
        <p:nvSpPr>
          <p:cNvPr id="10" name="Text Placeholder 8"/>
          <p:cNvSpPr>
            <a:spLocks noGrp="1"/>
          </p:cNvSpPr>
          <p:nvPr>
            <p:ph type="body" sz="quarter" idx="15"/>
          </p:nvPr>
        </p:nvSpPr>
        <p:spPr>
          <a:xfrm>
            <a:off x="6248400" y="2647334"/>
            <a:ext cx="2667000" cy="3524865"/>
          </a:xfrm>
        </p:spPr>
        <p:txBody>
          <a:bodyPr>
            <a:normAutofit/>
          </a:bodyPr>
          <a:lstStyle>
            <a:lvl1pPr marL="0" indent="0">
              <a:buClr>
                <a:schemeClr val="accent6"/>
              </a:buClr>
              <a:buFont typeface="Arial" pitchFamily="34" charset="0"/>
              <a:buNone/>
              <a:defRPr sz="1800">
                <a:latin typeface="Segoe UI" pitchFamily="34" charset="0"/>
                <a:ea typeface="Segoe UI" pitchFamily="34" charset="0"/>
                <a:cs typeface="Segoe UI" pitchFamily="34" charset="0"/>
              </a:defRPr>
            </a:lvl1pPr>
            <a:lvl2pPr>
              <a:defRPr sz="18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4213350281"/>
      </p:ext>
    </p:extLst>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rt and text, callou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p:spPr>
        <p:txBody>
          <a:bodyPr>
            <a:normAutofit/>
          </a:bodyPr>
          <a:lstStyle>
            <a:lvl1pPr>
              <a:defRPr sz="3200">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5705856" cy="4279392"/>
          </a:xfrm>
        </p:spPr>
        <p:txBody>
          <a:bodyPr/>
          <a:lstStyle>
            <a:lvl1pPr>
              <a:defRPr>
                <a:solidFill>
                  <a:schemeClr val="tx1">
                    <a:lumMod val="85000"/>
                    <a:lumOff val="15000"/>
                  </a:schemeClr>
                </a:solidFill>
                <a:latin typeface="Segoe UI" pitchFamily="34" charset="0"/>
                <a:ea typeface="Segoe UI" pitchFamily="34" charset="0"/>
                <a:cs typeface="Segoe UI" pitchFamily="34" charset="0"/>
              </a:defRPr>
            </a:lvl1pPr>
            <a:lvl2pPr>
              <a:defRPr>
                <a:solidFill>
                  <a:schemeClr val="tx1">
                    <a:lumMod val="85000"/>
                    <a:lumOff val="15000"/>
                  </a:schemeClr>
                </a:solidFill>
                <a:latin typeface="Segoe UI" pitchFamily="34" charset="0"/>
                <a:ea typeface="Segoe UI" pitchFamily="34" charset="0"/>
                <a:cs typeface="Segoe UI" pitchFamily="34" charset="0"/>
              </a:defRPr>
            </a:lvl2pPr>
            <a:lvl3pPr>
              <a:defRPr>
                <a:solidFill>
                  <a:schemeClr val="tx1">
                    <a:lumMod val="85000"/>
                    <a:lumOff val="15000"/>
                  </a:schemeClr>
                </a:solidFill>
                <a:latin typeface="Segoe UI" pitchFamily="34" charset="0"/>
                <a:ea typeface="Segoe UI" pitchFamily="34" charset="0"/>
                <a:cs typeface="Segoe UI" pitchFamily="34" charset="0"/>
              </a:defRPr>
            </a:lvl3pPr>
            <a:lvl4pPr>
              <a:defRPr>
                <a:solidFill>
                  <a:schemeClr val="tx1">
                    <a:lumMod val="85000"/>
                    <a:lumOff val="15000"/>
                  </a:schemeClr>
                </a:solidFill>
                <a:latin typeface="Segoe UI" pitchFamily="34" charset="0"/>
                <a:ea typeface="Segoe UI" pitchFamily="34" charset="0"/>
                <a:cs typeface="Segoe UI" pitchFamily="34" charset="0"/>
              </a:defRPr>
            </a:lvl4pPr>
            <a:lvl5pPr>
              <a:defRPr>
                <a:solidFill>
                  <a:schemeClr val="tx1">
                    <a:lumMod val="85000"/>
                    <a:lumOff val="15000"/>
                  </a:schemeClr>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2FAD3D-54D4-47F8-A4F8-E5BDED1855B6}" type="datetime1">
              <a:rPr lang="en-US" smtClean="0"/>
              <a:t>27-Apr-2012</a:t>
            </a:fld>
            <a:endParaRPr lang="en-US"/>
          </a:p>
        </p:txBody>
      </p:sp>
      <p:sp>
        <p:nvSpPr>
          <p:cNvPr id="5" name="Footer Placeholder 4"/>
          <p:cNvSpPr>
            <a:spLocks noGrp="1"/>
          </p:cNvSpPr>
          <p:nvPr>
            <p:ph type="ftr" sz="quarter" idx="11"/>
          </p:nvPr>
        </p:nvSpPr>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8" name="Text Placeholder 7"/>
          <p:cNvSpPr>
            <a:spLocks noGrp="1"/>
          </p:cNvSpPr>
          <p:nvPr>
            <p:ph type="body" sz="quarter" idx="13"/>
          </p:nvPr>
        </p:nvSpPr>
        <p:spPr>
          <a:xfrm>
            <a:off x="304800" y="5638800"/>
            <a:ext cx="5715000" cy="533400"/>
          </a:xfrm>
        </p:spPr>
        <p:txBody>
          <a:bodyPr>
            <a:noAutofit/>
          </a:bodyPr>
          <a:lstStyle>
            <a:lvl1pPr marL="0" indent="0">
              <a:buNone/>
              <a:defRPr sz="1800">
                <a:solidFill>
                  <a:schemeClr val="accent6">
                    <a:lumMod val="75000"/>
                  </a:schemeClr>
                </a:solidFill>
                <a:latin typeface="Segoe UI" pitchFamily="34" charset="0"/>
                <a:ea typeface="Segoe UI" pitchFamily="34" charset="0"/>
                <a:cs typeface="Segoe UI"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p:txBody>
      </p:sp>
      <p:sp>
        <p:nvSpPr>
          <p:cNvPr id="9" name="Text Placeholder 8"/>
          <p:cNvSpPr>
            <a:spLocks noGrp="1"/>
          </p:cNvSpPr>
          <p:nvPr>
            <p:ph type="body" sz="quarter" idx="14"/>
          </p:nvPr>
        </p:nvSpPr>
        <p:spPr>
          <a:xfrm>
            <a:off x="6248400" y="990600"/>
            <a:ext cx="2667000" cy="914400"/>
          </a:xfrm>
        </p:spPr>
        <p:txBody>
          <a:bodyPr>
            <a:normAutofit/>
          </a:bodyPr>
          <a:lstStyle>
            <a:lvl1pPr marL="0" indent="0">
              <a:buClr>
                <a:schemeClr val="accent6"/>
              </a:buClr>
              <a:buFont typeface="Arial" pitchFamily="34" charset="0"/>
              <a:buNone/>
              <a:defRPr sz="1800">
                <a:latin typeface="Segoe UI" pitchFamily="34" charset="0"/>
                <a:ea typeface="Segoe UI" pitchFamily="34" charset="0"/>
                <a:cs typeface="Segoe UI" pitchFamily="34" charset="0"/>
              </a:defRPr>
            </a:lvl1pPr>
            <a:lvl2pPr>
              <a:defRPr sz="1800">
                <a:latin typeface="Segoe UI" pitchFamily="34" charset="0"/>
                <a:ea typeface="Segoe UI" pitchFamily="34" charset="0"/>
                <a:cs typeface="Segoe UI" pitchFamily="34" charset="0"/>
              </a:defRPr>
            </a:lvl2pPr>
            <a:lvl3pPr>
              <a:defRPr sz="18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stStyle>
          <a:p>
            <a:pPr lvl="0"/>
            <a:r>
              <a:rPr lang="en-US" dirty="0" smtClean="0"/>
              <a:t>Click to edit Master text styles</a:t>
            </a:r>
          </a:p>
        </p:txBody>
      </p:sp>
      <p:sp>
        <p:nvSpPr>
          <p:cNvPr id="10" name="Text Placeholder 9"/>
          <p:cNvSpPr>
            <a:spLocks noGrp="1"/>
          </p:cNvSpPr>
          <p:nvPr>
            <p:ph type="body" sz="quarter" idx="15"/>
          </p:nvPr>
        </p:nvSpPr>
        <p:spPr>
          <a:xfrm>
            <a:off x="6248400" y="2057400"/>
            <a:ext cx="2667000" cy="4114800"/>
          </a:xfrm>
        </p:spPr>
        <p:txBody>
          <a:bodyPr>
            <a:normAutofit/>
          </a:bodyPr>
          <a:lstStyle>
            <a:lvl1pPr marL="228600" indent="0">
              <a:spcAft>
                <a:spcPts val="300"/>
              </a:spcAft>
              <a:buClr>
                <a:schemeClr val="accent6"/>
              </a:buClr>
              <a:buFont typeface="Arial" pitchFamily="34" charset="0"/>
              <a:buNone/>
              <a:defRPr sz="1600">
                <a:latin typeface="Segoe UI" pitchFamily="34" charset="0"/>
                <a:ea typeface="Segoe UI" pitchFamily="34" charset="0"/>
                <a:cs typeface="Segoe UI" pitchFamily="34" charset="0"/>
              </a:defRPr>
            </a:lvl1pPr>
            <a:lvl2pPr marL="457200" indent="0">
              <a:buClr>
                <a:schemeClr val="accent6"/>
              </a:buClr>
              <a:buFont typeface="Arial" pitchFamily="34" charset="0"/>
              <a:buNone/>
              <a:defRPr sz="1600"/>
            </a:lvl2pPr>
            <a:lvl3pPr marL="914400" indent="0">
              <a:buClr>
                <a:schemeClr val="accent6"/>
              </a:buClr>
              <a:buFont typeface="Arial" pitchFamily="34" charset="0"/>
              <a:buNone/>
              <a:defRPr sz="1600"/>
            </a:lvl3pPr>
            <a:lvl4pPr marL="1371600" indent="0">
              <a:buClr>
                <a:schemeClr val="accent6"/>
              </a:buClr>
              <a:buFont typeface="Arial" pitchFamily="34" charset="0"/>
              <a:buNone/>
              <a:defRPr sz="1600"/>
            </a:lvl4pPr>
            <a:lvl5pPr marL="1828800" indent="0">
              <a:buClr>
                <a:schemeClr val="accent6"/>
              </a:buClr>
              <a:buFont typeface="Arial" pitchFamily="34" charset="0"/>
              <a:buNone/>
              <a:defRPr sz="1600"/>
            </a:lvl5pPr>
          </a:lstStyle>
          <a:p>
            <a:pPr lvl="0"/>
            <a:r>
              <a:rPr lang="en-US" smtClean="0"/>
              <a:t>Click to edit Master text styles</a:t>
            </a:r>
          </a:p>
        </p:txBody>
      </p:sp>
    </p:spTree>
    <p:extLst>
      <p:ext uri="{BB962C8B-B14F-4D97-AF65-F5344CB8AC3E}">
        <p14:creationId xmlns:p14="http://schemas.microsoft.com/office/powerpoint/2010/main" val="656147605"/>
      </p:ext>
    </p:extLst>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609600"/>
          </a:xfrm>
        </p:spPr>
        <p:txBody>
          <a:bodyPr>
            <a:normAutofit/>
          </a:bodyPr>
          <a:lstStyle>
            <a:lvl1pPr>
              <a:defRPr sz="3200">
                <a:solidFill>
                  <a:schemeClr val="tx1">
                    <a:lumMod val="50000"/>
                    <a:lumOff val="50000"/>
                  </a:schemeClr>
                </a:solidFill>
                <a:latin typeface="Segoe Ligh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9B21CA1-69D4-4F30-8B56-B725F4FC7C68}" type="datetime1">
              <a:rPr lang="en-US" smtClean="0"/>
              <a:t>27-Apr-2012</a:t>
            </a:fld>
            <a:endParaRPr lang="en-US"/>
          </a:p>
        </p:txBody>
      </p:sp>
      <p:sp>
        <p:nvSpPr>
          <p:cNvPr id="5" name="Footer Placeholder 4"/>
          <p:cNvSpPr>
            <a:spLocks noGrp="1"/>
          </p:cNvSpPr>
          <p:nvPr>
            <p:ph type="ftr" sz="quarter" idx="11"/>
          </p:nvPr>
        </p:nvSpPr>
        <p:spPr/>
        <p:txBody>
          <a:bodyPr/>
          <a:lstStyle/>
          <a:p>
            <a:r>
              <a:rPr lang="en-US" smtClean="0"/>
              <a:t>Manage your mail and more with conditional formatting</a:t>
            </a:r>
            <a:endParaRPr lang="en-US"/>
          </a:p>
        </p:txBody>
      </p:sp>
      <p:sp>
        <p:nvSpPr>
          <p:cNvPr id="6" name="Slide Number Placeholder 5"/>
          <p:cNvSpPr>
            <a:spLocks noGrp="1"/>
          </p:cNvSpPr>
          <p:nvPr>
            <p:ph type="sldNum" sz="quarter" idx="12"/>
          </p:nvPr>
        </p:nvSpPr>
        <p:spPr/>
        <p:txBody>
          <a:bodyPr/>
          <a:lstStyle/>
          <a:p>
            <a:fld id="{D736C25D-E660-4766-A9D8-2DB735710ABD}" type="slidenum">
              <a:rPr lang="en-US" smtClean="0"/>
              <a:t>‹#›</a:t>
            </a:fld>
            <a:endParaRPr lang="en-US"/>
          </a:p>
        </p:txBody>
      </p:sp>
      <p:sp>
        <p:nvSpPr>
          <p:cNvPr id="9" name="Text Placeholder 8"/>
          <p:cNvSpPr>
            <a:spLocks noGrp="1"/>
          </p:cNvSpPr>
          <p:nvPr>
            <p:ph type="body" sz="quarter" idx="14"/>
          </p:nvPr>
        </p:nvSpPr>
        <p:spPr>
          <a:xfrm>
            <a:off x="533400" y="990600"/>
            <a:ext cx="8153400" cy="5029200"/>
          </a:xfrm>
        </p:spPr>
        <p:txBody>
          <a:bodyPr>
            <a:normAutofit/>
          </a:bodyPr>
          <a:lstStyle>
            <a:lvl1pPr marL="342900" indent="-342900">
              <a:buClr>
                <a:schemeClr val="accent6"/>
              </a:buClr>
              <a:buFont typeface="Arial" pitchFamily="34" charset="0"/>
              <a:buChar char="•"/>
              <a:defRPr sz="2400">
                <a:latin typeface="Segoe UI" pitchFamily="34" charset="0"/>
                <a:ea typeface="Segoe UI" pitchFamily="34" charset="0"/>
                <a:cs typeface="Segoe UI" pitchFamily="34" charset="0"/>
              </a:defRPr>
            </a:lvl1pPr>
            <a:lvl2pPr marL="742950" indent="-285750">
              <a:buClr>
                <a:schemeClr val="accent6"/>
              </a:buClr>
              <a:buFont typeface="Arial" pitchFamily="34" charset="0"/>
              <a:buChar char="•"/>
              <a:defRPr sz="2000">
                <a:latin typeface="Segoe UI" pitchFamily="34" charset="0"/>
                <a:ea typeface="Segoe UI" pitchFamily="34" charset="0"/>
                <a:cs typeface="Segoe UI" pitchFamily="34" charset="0"/>
              </a:defRPr>
            </a:lvl2pPr>
            <a:lvl3pPr marL="1143000" indent="-228600">
              <a:spcBef>
                <a:spcPts val="600"/>
              </a:spcBef>
              <a:buClr>
                <a:schemeClr val="accent6"/>
              </a:buClr>
              <a:buFont typeface="Arial" pitchFamily="34" charset="0"/>
              <a:buChar char="•"/>
              <a:defRPr sz="1800">
                <a:latin typeface="Segoe UI" pitchFamily="34" charset="0"/>
                <a:ea typeface="Segoe UI" pitchFamily="34" charset="0"/>
                <a:cs typeface="Segoe UI" pitchFamily="34" charset="0"/>
              </a:defRPr>
            </a:lvl3pPr>
            <a:lvl4pPr>
              <a:defRPr sz="1800">
                <a:latin typeface="Segoe UI" pitchFamily="34" charset="0"/>
                <a:ea typeface="Segoe UI" pitchFamily="34" charset="0"/>
                <a:cs typeface="Segoe UI" pitchFamily="34" charset="0"/>
              </a:defRPr>
            </a:lvl4pPr>
            <a:lvl5pPr>
              <a:defRPr sz="1800">
                <a:latin typeface="Segoe UI" pitchFamily="34" charset="0"/>
                <a:ea typeface="Segoe UI" pitchFamily="34" charset="0"/>
                <a:cs typeface="Segoe UI" pitchFamily="34" charset="0"/>
              </a:defRPr>
            </a:lvl5pPr>
          </a:lstStyle>
          <a:p>
            <a:pPr lvl="0"/>
            <a:r>
              <a:rPr lang="en-US" dirty="0" smtClean="0"/>
              <a:t>Click to edit Master </a:t>
            </a:r>
            <a:r>
              <a:rPr lang="en-US" smtClean="0"/>
              <a:t>text styles</a:t>
            </a:r>
          </a:p>
          <a:p>
            <a:pPr lvl="1"/>
            <a:r>
              <a:rPr lang="en-US" smtClean="0"/>
              <a:t>Ffff</a:t>
            </a:r>
          </a:p>
          <a:p>
            <a:pPr lvl="2"/>
            <a:r>
              <a:rPr lang="en-US" smtClean="0"/>
              <a:t>ffff</a:t>
            </a:r>
          </a:p>
        </p:txBody>
      </p:sp>
    </p:spTree>
    <p:extLst>
      <p:ext uri="{BB962C8B-B14F-4D97-AF65-F5344CB8AC3E}">
        <p14:creationId xmlns:p14="http://schemas.microsoft.com/office/powerpoint/2010/main" val="1202230150"/>
      </p:ext>
    </p:extLst>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UI" pitchFamily="34" charset="0"/>
                <a:ea typeface="Segoe UI" pitchFamily="34" charset="0"/>
                <a:cs typeface="Segoe UI" pitchFamily="34" charset="0"/>
              </a:defRPr>
            </a:lvl1pPr>
          </a:lstStyle>
          <a:p>
            <a:fld id="{66C989FD-8309-4866-ACB3-D49A28F5DD68}" type="datetime1">
              <a:rPr lang="en-US" smtClean="0"/>
              <a:t>27-Apr-2012</a:t>
            </a:fld>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latin typeface="Segoe UI" pitchFamily="34" charset="0"/>
                <a:ea typeface="Segoe UI" pitchFamily="34" charset="0"/>
                <a:cs typeface="Segoe UI" pitchFamily="34" charset="0"/>
              </a:defRPr>
            </a:lvl1pPr>
          </a:lstStyle>
          <a:p>
            <a:r>
              <a:rPr lang="en-US" smtClean="0"/>
              <a:t>Manage your mail and more with conditional formatting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UI" pitchFamily="34" charset="0"/>
                <a:ea typeface="Segoe UI" pitchFamily="34" charset="0"/>
                <a:cs typeface="Segoe UI" pitchFamily="34" charset="0"/>
              </a:defRPr>
            </a:lvl1pPr>
          </a:lstStyle>
          <a:p>
            <a:fld id="{D736C25D-E660-4766-A9D8-2DB735710ABD}" type="slidenum">
              <a:rPr lang="en-US" smtClean="0"/>
              <a:pPr/>
              <a:t>‹#›</a:t>
            </a:fld>
            <a:endParaRPr lang="en-US"/>
          </a:p>
        </p:txBody>
      </p:sp>
    </p:spTree>
    <p:extLst>
      <p:ext uri="{BB962C8B-B14F-4D97-AF65-F5344CB8AC3E}">
        <p14:creationId xmlns:p14="http://schemas.microsoft.com/office/powerpoint/2010/main" val="305965685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51" r:id="rId4"/>
    <p:sldLayoutId id="2147483658" r:id="rId5"/>
    <p:sldLayoutId id="2147483661" r:id="rId6"/>
    <p:sldLayoutId id="2147483668" r:id="rId7"/>
    <p:sldLayoutId id="2147483662" r:id="rId8"/>
    <p:sldLayoutId id="2147483667" r:id="rId9"/>
    <p:sldLayoutId id="2147483659" r:id="rId10"/>
    <p:sldLayoutId id="2147483664" r:id="rId11"/>
    <p:sldLayoutId id="2147483665" r:id="rId12"/>
    <p:sldLayoutId id="2147483666" r:id="rId13"/>
    <p:sldLayoutId id="2147483652" r:id="rId14"/>
    <p:sldLayoutId id="2147483656" r:id="rId15"/>
    <p:sldLayoutId id="2147483657" r:id="rId16"/>
    <p:sldLayoutId id="2147483650" r:id="rId17"/>
  </p:sldLayoutIdLst>
  <p:transition spd="slow">
    <p:wipe dir="d"/>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aveenkumarn.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352800"/>
            <a:ext cx="7315200" cy="990600"/>
          </a:xfrm>
        </p:spPr>
        <p:txBody>
          <a:bodyPr/>
          <a:lstStyle/>
          <a:p>
            <a:r>
              <a:rPr lang="en-US" dirty="0" smtClean="0"/>
              <a:t>Microsoft</a:t>
            </a:r>
            <a:r>
              <a:rPr lang="en-US" sz="2800" baseline="70000" dirty="0" smtClean="0">
                <a:cs typeface="Tahoma" pitchFamily="34" charset="0"/>
              </a:rPr>
              <a:t>®</a:t>
            </a:r>
            <a:r>
              <a:rPr lang="en-US" dirty="0" smtClean="0"/>
              <a:t> Outlook</a:t>
            </a:r>
            <a:r>
              <a:rPr lang="en-US" sz="2800" baseline="70000" dirty="0" smtClean="0">
                <a:cs typeface="Tahoma" pitchFamily="34" charset="0"/>
              </a:rPr>
              <a:t>®</a:t>
            </a:r>
            <a:r>
              <a:rPr lang="en-US" dirty="0" smtClean="0"/>
              <a:t> </a:t>
            </a:r>
            <a:r>
              <a:rPr lang="en-US" dirty="0" smtClean="0">
                <a:cs typeface="Tahoma" pitchFamily="34" charset="0"/>
              </a:rPr>
              <a:t>2010 Training</a:t>
            </a:r>
            <a:endParaRPr lang="en-US" dirty="0"/>
          </a:p>
        </p:txBody>
      </p:sp>
      <p:sp>
        <p:nvSpPr>
          <p:cNvPr id="3" name="Subtitle 2"/>
          <p:cNvSpPr>
            <a:spLocks noGrp="1"/>
          </p:cNvSpPr>
          <p:nvPr>
            <p:ph type="subTitle" idx="1"/>
          </p:nvPr>
        </p:nvSpPr>
        <p:spPr>
          <a:xfrm>
            <a:off x="1828800" y="4495800"/>
            <a:ext cx="6400800" cy="1676400"/>
          </a:xfrm>
        </p:spPr>
        <p:txBody>
          <a:bodyPr>
            <a:normAutofit/>
          </a:bodyPr>
          <a:lstStyle/>
          <a:p>
            <a:r>
              <a:rPr lang="en-US" sz="3200" b="1" dirty="0" smtClean="0"/>
              <a:t>Getting </a:t>
            </a:r>
            <a:r>
              <a:rPr lang="en-US" sz="3200" b="1" dirty="0"/>
              <a:t>Started with Outlook </a:t>
            </a:r>
            <a:endParaRPr lang="en-US" sz="3200" dirty="0"/>
          </a:p>
        </p:txBody>
      </p:sp>
      <p:sp>
        <p:nvSpPr>
          <p:cNvPr id="4" name="TextBox 3"/>
          <p:cNvSpPr txBox="1"/>
          <p:nvPr/>
        </p:nvSpPr>
        <p:spPr>
          <a:xfrm>
            <a:off x="5891577" y="5802868"/>
            <a:ext cx="2991524" cy="892552"/>
          </a:xfrm>
          <a:prstGeom prst="rect">
            <a:avLst/>
          </a:prstGeom>
          <a:noFill/>
        </p:spPr>
        <p:txBody>
          <a:bodyPr wrap="none" rtlCol="0">
            <a:spAutoFit/>
          </a:bodyPr>
          <a:lstStyle/>
          <a:p>
            <a:pPr algn="r"/>
            <a:r>
              <a:rPr lang="en-US" dirty="0"/>
              <a:t>NaveenKumar Namachivayam</a:t>
            </a:r>
          </a:p>
          <a:p>
            <a:pPr algn="r"/>
            <a:r>
              <a:rPr lang="en-US" dirty="0"/>
              <a:t>Founder - testTalk Academy</a:t>
            </a:r>
          </a:p>
          <a:p>
            <a:pPr algn="r"/>
            <a:r>
              <a:rPr lang="en-US" sz="1600" dirty="0">
                <a:hlinkClick r:id="rId3"/>
              </a:rPr>
              <a:t>http://naveenkumarn.in</a:t>
            </a:r>
            <a:r>
              <a:rPr lang="en-US" sz="1600" dirty="0"/>
              <a:t> </a:t>
            </a:r>
            <a:endParaRPr lang="en-US" sz="1600" dirty="0"/>
          </a:p>
        </p:txBody>
      </p:sp>
    </p:spTree>
    <p:extLst>
      <p:ext uri="{BB962C8B-B14F-4D97-AF65-F5344CB8AC3E}">
        <p14:creationId xmlns:p14="http://schemas.microsoft.com/office/powerpoint/2010/main" val="510818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latin typeface="Segoe UI Semibold" pitchFamily="34" charset="0"/>
              </a:rPr>
              <a:t>What do I see when I click the File tab?</a:t>
            </a:r>
          </a:p>
        </p:txBody>
      </p:sp>
      <p:sp>
        <p:nvSpPr>
          <p:cNvPr id="5" name="Content Placeholder 4"/>
          <p:cNvSpPr>
            <a:spLocks noGrp="1"/>
          </p:cNvSpPr>
          <p:nvPr>
            <p:ph type="body" sz="quarter" idx="14"/>
          </p:nvPr>
        </p:nvSpPr>
        <p:spPr/>
        <p:txBody>
          <a:bodyPr>
            <a:normAutofit/>
          </a:bodyPr>
          <a:lstStyle/>
          <a:p>
            <a:pPr algn="just"/>
            <a:r>
              <a:rPr lang="en-US" dirty="0"/>
              <a:t>When you click the File tab, you see many of the same basic commands that you saw when you clicked the Microsoft Office Button   or on the File menu in earlier releases of Microsoft Office, such as Open, Save, and Print.</a:t>
            </a:r>
          </a:p>
          <a:p>
            <a:pPr algn="just"/>
            <a:endParaRPr lang="en-US" dirty="0"/>
          </a:p>
          <a:p>
            <a:pPr algn="just"/>
            <a:endParaRPr lang="en-US" dirty="0"/>
          </a:p>
        </p:txBody>
      </p:sp>
      <p:pic>
        <p:nvPicPr>
          <p:cNvPr id="2" name="Picture Placeholder 1" title="Outlook 2010 product ic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6" name="Picture 4" descr="Commands available after click the File tab in W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114800"/>
            <a:ext cx="2971800" cy="220762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Button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80950" y="2147483647"/>
            <a:ext cx="247650"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55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Segoe UI Semibold" pitchFamily="34" charset="0"/>
              </a:rPr>
              <a:t>Ribbons</a:t>
            </a:r>
            <a:endParaRPr lang="en-US" dirty="0">
              <a:latin typeface="Segoe UI Semibold" pitchFamily="34" charset="0"/>
            </a:endParaRPr>
          </a:p>
        </p:txBody>
      </p:sp>
      <p:sp>
        <p:nvSpPr>
          <p:cNvPr id="5" name="Content Placeholder 4"/>
          <p:cNvSpPr>
            <a:spLocks noGrp="1"/>
          </p:cNvSpPr>
          <p:nvPr>
            <p:ph type="body" sz="quarter" idx="14"/>
          </p:nvPr>
        </p:nvSpPr>
        <p:spPr>
          <a:xfrm>
            <a:off x="5257800" y="1057200"/>
            <a:ext cx="3352800" cy="4343400"/>
          </a:xfrm>
        </p:spPr>
        <p:txBody>
          <a:bodyPr>
            <a:normAutofit/>
          </a:bodyPr>
          <a:lstStyle/>
          <a:p>
            <a:pPr algn="just"/>
            <a:r>
              <a:rPr lang="en-US" dirty="0"/>
              <a:t>Use customizations to personalize the ribbon the way that you want it. </a:t>
            </a:r>
            <a:endParaRPr lang="en-US" dirty="0" smtClean="0"/>
          </a:p>
          <a:p>
            <a:pPr algn="just"/>
            <a:r>
              <a:rPr lang="en-US" dirty="0" smtClean="0"/>
              <a:t>E.g. you </a:t>
            </a:r>
            <a:r>
              <a:rPr lang="en-US" dirty="0"/>
              <a:t>can create custom tabs and custom groups to contain your frequently used commands.</a:t>
            </a:r>
          </a:p>
          <a:p>
            <a:pPr algn="just"/>
            <a:endParaRPr lang="en-US" dirty="0"/>
          </a:p>
          <a:p>
            <a:pPr algn="just"/>
            <a:endParaRPr lang="en-US" dirty="0"/>
          </a:p>
          <a:p>
            <a:pPr algn="just"/>
            <a:endParaRPr lang="en-US" dirty="0"/>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descr="Butto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0950" y="2147483647"/>
            <a:ext cx="247650" cy="247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1786" b="82500"/>
          <a:stretch/>
        </p:blipFill>
        <p:spPr bwMode="auto">
          <a:xfrm>
            <a:off x="152400" y="5105400"/>
            <a:ext cx="6008914" cy="107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57200"/>
            <a:ext cx="4724400" cy="385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37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Segoe UI Semibold" pitchFamily="34" charset="0"/>
              </a:rPr>
              <a:t>Quick Access Toolbar</a:t>
            </a:r>
          </a:p>
        </p:txBody>
      </p:sp>
      <p:sp>
        <p:nvSpPr>
          <p:cNvPr id="5" name="Content Placeholder 4"/>
          <p:cNvSpPr>
            <a:spLocks noGrp="1"/>
          </p:cNvSpPr>
          <p:nvPr>
            <p:ph type="body" sz="quarter" idx="14"/>
          </p:nvPr>
        </p:nvSpPr>
        <p:spPr/>
        <p:txBody>
          <a:bodyPr>
            <a:normAutofit/>
          </a:bodyPr>
          <a:lstStyle/>
          <a:p>
            <a:pPr algn="just"/>
            <a:r>
              <a:rPr lang="en-US" dirty="0"/>
              <a:t>The Quick Access Toolbar is a customizable toolbar that contains a set of commands that are independent of the tab on the ribbon that is currently displayed. </a:t>
            </a:r>
            <a:endParaRPr lang="en-US" dirty="0" smtClean="0"/>
          </a:p>
          <a:p>
            <a:pPr algn="just"/>
            <a:r>
              <a:rPr lang="en-US" dirty="0" smtClean="0"/>
              <a:t>You </a:t>
            </a:r>
            <a:r>
              <a:rPr lang="en-US" dirty="0"/>
              <a:t>can move the Quick Access Toolbar from one of the two possible locations, and you can add buttons that represent commands to the Quick Access Toolbar.</a:t>
            </a:r>
          </a:p>
          <a:p>
            <a:pPr algn="just"/>
            <a:endParaRPr lang="en-US" dirty="0"/>
          </a:p>
          <a:p>
            <a:pPr algn="just"/>
            <a:endParaRPr lang="en-US" dirty="0"/>
          </a:p>
          <a:p>
            <a:pPr algn="just"/>
            <a:endParaRPr lang="en-US" dirty="0"/>
          </a:p>
          <a:p>
            <a:pPr algn="just"/>
            <a:endParaRPr lang="en-US" dirty="0"/>
          </a:p>
        </p:txBody>
      </p:sp>
      <p:pic>
        <p:nvPicPr>
          <p:cNvPr id="2" name="Picture Placeholder 1" title="Outlook 2010 product ic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descr="Button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80950" y="2147483647"/>
            <a:ext cx="247650" cy="247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30501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Segoe UI Semibold" pitchFamily="34" charset="0"/>
              </a:rPr>
              <a:t>Quick Access Toolbar</a:t>
            </a:r>
          </a:p>
        </p:txBody>
      </p:sp>
      <p:pic>
        <p:nvPicPr>
          <p:cNvPr id="2" name="Picture Placeholder 1" title="Outlook 2010 product ic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descr="Button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80950" y="2147483647"/>
            <a:ext cx="247650" cy="247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3796" b="55729"/>
          <a:stretch/>
        </p:blipFill>
        <p:spPr bwMode="auto">
          <a:xfrm>
            <a:off x="3048000" y="1752600"/>
            <a:ext cx="385062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16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a:xfrm>
            <a:off x="493059" y="1376997"/>
            <a:ext cx="8229600" cy="4338003"/>
          </a:xfrm>
        </p:spPr>
        <p:txBody>
          <a:bodyPr>
            <a:normAutofit/>
          </a:bodyPr>
          <a:lstStyle/>
          <a:p>
            <a:pPr marL="342900" indent="-342900">
              <a:spcAft>
                <a:spcPct val="75000"/>
              </a:spcAft>
              <a:buFont typeface="Arial" pitchFamily="34" charset="0"/>
              <a:buChar char="•"/>
            </a:pPr>
            <a:r>
              <a:rPr lang="en-US" dirty="0" smtClean="0"/>
              <a:t>Outlook </a:t>
            </a:r>
            <a:r>
              <a:rPr lang="en-US" dirty="0"/>
              <a:t>Today</a:t>
            </a:r>
          </a:p>
          <a:p>
            <a:pPr marL="342900" indent="-342900">
              <a:spcAft>
                <a:spcPct val="75000"/>
              </a:spcAft>
              <a:buFont typeface="Arial" pitchFamily="34" charset="0"/>
              <a:buChar char="•"/>
            </a:pPr>
            <a:r>
              <a:rPr lang="en-US" dirty="0"/>
              <a:t>Identify the Backstage</a:t>
            </a:r>
          </a:p>
          <a:p>
            <a:pPr marL="342900" indent="-342900">
              <a:spcAft>
                <a:spcPct val="75000"/>
              </a:spcAft>
              <a:buFont typeface="Arial" pitchFamily="34" charset="0"/>
              <a:buChar char="•"/>
            </a:pPr>
            <a:r>
              <a:rPr lang="en-US" dirty="0" smtClean="0"/>
              <a:t>Customization </a:t>
            </a:r>
            <a:r>
              <a:rPr lang="en-US" dirty="0"/>
              <a:t>the Ribbons and the Quick Access </a:t>
            </a:r>
            <a:r>
              <a:rPr lang="en-US" dirty="0" smtClean="0"/>
              <a:t>Toolbar</a:t>
            </a:r>
            <a:endParaRPr lang="en-US" dirty="0"/>
          </a:p>
        </p:txBody>
      </p:sp>
      <p:sp>
        <p:nvSpPr>
          <p:cNvPr id="4" name="Footer Placeholder 3"/>
          <p:cNvSpPr>
            <a:spLocks noGrp="1"/>
          </p:cNvSpPr>
          <p:nvPr>
            <p:ph type="ftr" sz="quarter" idx="11"/>
          </p:nvPr>
        </p:nvSpPr>
        <p:spPr/>
        <p:txBody>
          <a:bodyPr/>
          <a:lstStyle/>
          <a:p>
            <a:r>
              <a:rPr lang="en-US" smtClean="0"/>
              <a:t>Manage your mail and more with conditional formatting</a:t>
            </a:r>
            <a:endParaRPr lang="en-US"/>
          </a:p>
        </p:txBody>
      </p:sp>
    </p:spTree>
    <p:extLst>
      <p:ext uri="{BB962C8B-B14F-4D97-AF65-F5344CB8AC3E}">
        <p14:creationId xmlns:p14="http://schemas.microsoft.com/office/powerpoint/2010/main" val="3306762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anim calcmode="lin" valueType="num">
                                      <p:cBhvr>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anim calcmode="lin" valueType="num">
                                      <p:cBhvr>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Test question 1</a:t>
            </a:r>
            <a:endParaRPr lang="en-US" dirty="0"/>
          </a:p>
        </p:txBody>
      </p:sp>
      <p:sp>
        <p:nvSpPr>
          <p:cNvPr id="8" name="Content Placeholder 7"/>
          <p:cNvSpPr>
            <a:spLocks noGrp="1"/>
          </p:cNvSpPr>
          <p:nvPr>
            <p:ph idx="1"/>
          </p:nvPr>
        </p:nvSpPr>
        <p:spPr>
          <a:xfrm>
            <a:off x="493059" y="1376997"/>
            <a:ext cx="8229600" cy="832803"/>
          </a:xfrm>
        </p:spPr>
        <p:txBody>
          <a:bodyPr/>
          <a:lstStyle/>
          <a:p>
            <a:r>
              <a:rPr lang="en-US" dirty="0"/>
              <a:t>Where do you find the button that opens the Outlook Options dialog box</a:t>
            </a:r>
            <a:r>
              <a:rPr lang="en-US" dirty="0" smtClean="0"/>
              <a:t>? (Pick one answer.)</a:t>
            </a:r>
            <a:endParaRPr lang="en-US" dirty="0"/>
          </a:p>
        </p:txBody>
      </p:sp>
      <p:sp>
        <p:nvSpPr>
          <p:cNvPr id="9" name="Content Placeholder 8"/>
          <p:cNvSpPr>
            <a:spLocks noGrp="1"/>
          </p:cNvSpPr>
          <p:nvPr>
            <p:ph idx="13"/>
          </p:nvPr>
        </p:nvSpPr>
        <p:spPr>
          <a:xfrm>
            <a:off x="533400" y="2514600"/>
            <a:ext cx="8229600" cy="3581400"/>
          </a:xfrm>
        </p:spPr>
        <p:txBody>
          <a:bodyPr/>
          <a:lstStyle/>
          <a:p>
            <a:r>
              <a:rPr lang="en-US" dirty="0"/>
              <a:t>In the </a:t>
            </a:r>
            <a:r>
              <a:rPr lang="en-US" b="1" dirty="0"/>
              <a:t>Layout</a:t>
            </a:r>
            <a:r>
              <a:rPr lang="en-US" dirty="0"/>
              <a:t> group on the </a:t>
            </a:r>
            <a:r>
              <a:rPr lang="en-US" b="1" dirty="0"/>
              <a:t>View</a:t>
            </a:r>
            <a:r>
              <a:rPr lang="en-US" dirty="0"/>
              <a:t> tab of the ribbon.</a:t>
            </a:r>
          </a:p>
          <a:p>
            <a:r>
              <a:rPr lang="en-US" dirty="0"/>
              <a:t>On the Windows </a:t>
            </a:r>
            <a:r>
              <a:rPr lang="en-US" b="1" dirty="0"/>
              <a:t>Start</a:t>
            </a:r>
            <a:r>
              <a:rPr lang="en-US" dirty="0"/>
              <a:t> menu.</a:t>
            </a:r>
          </a:p>
          <a:p>
            <a:r>
              <a:rPr lang="en-US" dirty="0"/>
              <a:t>In the left pane in Backstage view.</a:t>
            </a:r>
          </a:p>
          <a:p>
            <a:r>
              <a:rPr lang="en-US" dirty="0"/>
              <a:t>On the Quick Access Toolbar.</a:t>
            </a:r>
          </a:p>
        </p:txBody>
      </p:sp>
    </p:spTree>
    <p:extLst>
      <p:ext uri="{BB962C8B-B14F-4D97-AF65-F5344CB8AC3E}">
        <p14:creationId xmlns:p14="http://schemas.microsoft.com/office/powerpoint/2010/main" val="802790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Test question 1</a:t>
            </a:r>
            <a:endParaRPr lang="en-US" dirty="0"/>
          </a:p>
        </p:txBody>
      </p:sp>
      <p:sp>
        <p:nvSpPr>
          <p:cNvPr id="8" name="Content Placeholder 7"/>
          <p:cNvSpPr>
            <a:spLocks noGrp="1"/>
          </p:cNvSpPr>
          <p:nvPr>
            <p:ph idx="13"/>
          </p:nvPr>
        </p:nvSpPr>
        <p:spPr>
          <a:xfrm>
            <a:off x="508000" y="4572000"/>
            <a:ext cx="8229600" cy="1371600"/>
          </a:xfrm>
        </p:spPr>
        <p:txBody>
          <a:bodyPr/>
          <a:lstStyle/>
          <a:p>
            <a:r>
              <a:rPr lang="en-US" dirty="0"/>
              <a:t>It’s right there in Backstage view. </a:t>
            </a:r>
          </a:p>
          <a:p>
            <a:endParaRPr lang="en-US" dirty="0"/>
          </a:p>
        </p:txBody>
      </p:sp>
      <p:sp>
        <p:nvSpPr>
          <p:cNvPr id="10" name="Content Placeholder 7"/>
          <p:cNvSpPr>
            <a:spLocks noGrp="1"/>
          </p:cNvSpPr>
          <p:nvPr>
            <p:ph idx="1"/>
          </p:nvPr>
        </p:nvSpPr>
        <p:spPr>
          <a:xfrm>
            <a:off x="493059" y="1376997"/>
            <a:ext cx="8229600" cy="756603"/>
          </a:xfrm>
        </p:spPr>
        <p:txBody>
          <a:bodyPr>
            <a:normAutofit lnSpcReduction="10000"/>
          </a:bodyPr>
          <a:lstStyle/>
          <a:p>
            <a:r>
              <a:rPr lang="en-US" dirty="0"/>
              <a:t>Where do you find the button that opens the Outlook Options dialog box?</a:t>
            </a:r>
          </a:p>
        </p:txBody>
      </p:sp>
      <p:sp>
        <p:nvSpPr>
          <p:cNvPr id="11" name="Title 5"/>
          <p:cNvSpPr txBox="1">
            <a:spLocks/>
          </p:cNvSpPr>
          <p:nvPr/>
        </p:nvSpPr>
        <p:spPr>
          <a:xfrm>
            <a:off x="457200" y="22860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50000"/>
                    <a:lumOff val="50000"/>
                  </a:schemeClr>
                </a:solidFill>
                <a:latin typeface="Segoe Light"/>
                <a:ea typeface="+mj-ea"/>
                <a:cs typeface="+mj-cs"/>
              </a:defRPr>
            </a:lvl1pPr>
          </a:lstStyle>
          <a:p>
            <a:r>
              <a:rPr lang="en-US" dirty="0" smtClean="0"/>
              <a:t>Answer:</a:t>
            </a:r>
            <a:endParaRPr lang="en-US" dirty="0"/>
          </a:p>
        </p:txBody>
      </p:sp>
      <p:sp>
        <p:nvSpPr>
          <p:cNvPr id="12" name="Content Placeholder 6"/>
          <p:cNvSpPr txBox="1">
            <a:spLocks/>
          </p:cNvSpPr>
          <p:nvPr/>
        </p:nvSpPr>
        <p:spPr>
          <a:xfrm>
            <a:off x="533400" y="3429000"/>
            <a:ext cx="8229600" cy="756603"/>
          </a:xfrm>
          <a:prstGeom prst="rect">
            <a:avLst/>
          </a:prstGeom>
        </p:spPr>
        <p:txBody>
          <a:bodyPr vert="horz" lIns="91440" tIns="45720" rIns="91440" bIns="45720" rtlCol="0">
            <a:normAutofit/>
          </a:bodyPr>
          <a:lstStyle>
            <a:lvl1pPr marL="0" indent="0" algn="l" defTabSz="914400" rtl="0" eaLnBrk="1" latinLnBrk="0" hangingPunct="1">
              <a:spcBef>
                <a:spcPts val="600"/>
              </a:spcBef>
              <a:spcAft>
                <a:spcPts val="1200"/>
              </a:spcAft>
              <a:buClr>
                <a:schemeClr val="accent6"/>
              </a:buClr>
              <a:buFontTx/>
              <a:buNone/>
              <a:defRPr lang="en-US" sz="2400" kern="1200" dirty="0" smtClean="0">
                <a:solidFill>
                  <a:schemeClr val="tx1">
                    <a:lumMod val="85000"/>
                    <a:lumOff val="15000"/>
                  </a:schemeClr>
                </a:solidFill>
                <a:latin typeface="Segoe UI Semibold" pitchFamily="34" charset="0"/>
                <a:ea typeface="Segoe UI" pitchFamily="34" charset="0"/>
                <a:cs typeface="Segoe UI" pitchFamily="34" charset="0"/>
              </a:defRPr>
            </a:lvl1pPr>
            <a:lvl2pPr marL="400050" indent="0" algn="l" defTabSz="914400" rtl="0" eaLnBrk="1" latinLnBrk="0" hangingPunct="1">
              <a:spcBef>
                <a:spcPts val="400"/>
              </a:spcBef>
              <a:spcAft>
                <a:spcPts val="1000"/>
              </a:spcAft>
              <a:buClr>
                <a:schemeClr val="accent6"/>
              </a:buClr>
              <a:buFontTx/>
              <a:buNone/>
              <a:defRPr lang="en-US" sz="2000" kern="12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ts val="200"/>
              </a:spcBef>
              <a:spcAft>
                <a:spcPts val="8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ts val="100"/>
              </a:spcBef>
              <a:spcAft>
                <a:spcPts val="6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ts val="200"/>
              </a:spcBef>
              <a:spcAft>
                <a:spcPts val="0"/>
              </a:spcAft>
              <a:buClr>
                <a:schemeClr val="accent6"/>
              </a:buClr>
              <a:buFontTx/>
              <a:buNone/>
              <a:defRPr lang="en-US" sz="1800" kern="1200" dirty="0">
                <a:solidFill>
                  <a:schemeClr val="tx1">
                    <a:lumMod val="85000"/>
                    <a:lumOff val="15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startAt="3"/>
            </a:pPr>
            <a:r>
              <a:rPr lang="en-US" dirty="0"/>
              <a:t>In the left pane in Backstage view.</a:t>
            </a:r>
          </a:p>
        </p:txBody>
      </p:sp>
    </p:spTree>
    <p:extLst>
      <p:ext uri="{BB962C8B-B14F-4D97-AF65-F5344CB8AC3E}">
        <p14:creationId xmlns:p14="http://schemas.microsoft.com/office/powerpoint/2010/main" val="1094451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Test question 2</a:t>
            </a:r>
            <a:endParaRPr lang="en-US" dirty="0"/>
          </a:p>
        </p:txBody>
      </p:sp>
      <p:sp>
        <p:nvSpPr>
          <p:cNvPr id="8" name="Content Placeholder 7"/>
          <p:cNvSpPr>
            <a:spLocks noGrp="1"/>
          </p:cNvSpPr>
          <p:nvPr>
            <p:ph idx="1"/>
          </p:nvPr>
        </p:nvSpPr>
        <p:spPr>
          <a:xfrm>
            <a:off x="493059" y="1376997"/>
            <a:ext cx="8229600" cy="832803"/>
          </a:xfrm>
        </p:spPr>
        <p:txBody>
          <a:bodyPr/>
          <a:lstStyle/>
          <a:p>
            <a:r>
              <a:rPr lang="en-US" dirty="0"/>
              <a:t>How do you view Outlook Today? (Pick one answer</a:t>
            </a:r>
            <a:r>
              <a:rPr lang="en-US" dirty="0" smtClean="0"/>
              <a:t>.)</a:t>
            </a:r>
            <a:endParaRPr lang="en-US" dirty="0"/>
          </a:p>
        </p:txBody>
      </p:sp>
      <p:sp>
        <p:nvSpPr>
          <p:cNvPr id="9" name="Content Placeholder 8"/>
          <p:cNvSpPr>
            <a:spLocks noGrp="1"/>
          </p:cNvSpPr>
          <p:nvPr>
            <p:ph idx="13"/>
          </p:nvPr>
        </p:nvSpPr>
        <p:spPr>
          <a:xfrm>
            <a:off x="533400" y="2514600"/>
            <a:ext cx="8229600" cy="3581400"/>
          </a:xfrm>
        </p:spPr>
        <p:txBody>
          <a:bodyPr/>
          <a:lstStyle/>
          <a:p>
            <a:r>
              <a:rPr lang="en-US" dirty="0" smtClean="0"/>
              <a:t>Clicking on the </a:t>
            </a:r>
            <a:r>
              <a:rPr lang="en-US" b="1" dirty="0" smtClean="0"/>
              <a:t>folder</a:t>
            </a:r>
            <a:endParaRPr lang="en-US" b="1" dirty="0"/>
          </a:p>
          <a:p>
            <a:r>
              <a:rPr lang="en-US" dirty="0" smtClean="0"/>
              <a:t>Clicking on the </a:t>
            </a:r>
            <a:r>
              <a:rPr lang="en-US" b="1" dirty="0" smtClean="0"/>
              <a:t>root folder</a:t>
            </a:r>
            <a:endParaRPr lang="en-US" b="1" dirty="0"/>
          </a:p>
          <a:p>
            <a:r>
              <a:rPr lang="en-US" b="1" dirty="0" smtClean="0"/>
              <a:t>View &gt; Folder</a:t>
            </a:r>
            <a:endParaRPr lang="en-US" b="1" dirty="0"/>
          </a:p>
          <a:p>
            <a:r>
              <a:rPr lang="en-US" b="1" dirty="0" smtClean="0"/>
              <a:t>File &gt; Outlook Today</a:t>
            </a:r>
            <a:endParaRPr lang="en-US" b="1" dirty="0"/>
          </a:p>
        </p:txBody>
      </p:sp>
    </p:spTree>
    <p:extLst>
      <p:ext uri="{BB962C8B-B14F-4D97-AF65-F5344CB8AC3E}">
        <p14:creationId xmlns:p14="http://schemas.microsoft.com/office/powerpoint/2010/main" val="21749440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Test question 2</a:t>
            </a:r>
            <a:endParaRPr lang="en-US" dirty="0"/>
          </a:p>
        </p:txBody>
      </p:sp>
      <p:sp>
        <p:nvSpPr>
          <p:cNvPr id="10" name="Content Placeholder 7"/>
          <p:cNvSpPr>
            <a:spLocks noGrp="1"/>
          </p:cNvSpPr>
          <p:nvPr>
            <p:ph idx="1"/>
          </p:nvPr>
        </p:nvSpPr>
        <p:spPr>
          <a:xfrm>
            <a:off x="493059" y="1376997"/>
            <a:ext cx="8229600" cy="756603"/>
          </a:xfrm>
        </p:spPr>
        <p:txBody>
          <a:bodyPr>
            <a:normAutofit/>
          </a:bodyPr>
          <a:lstStyle/>
          <a:p>
            <a:r>
              <a:rPr lang="en-US" dirty="0"/>
              <a:t>How do you view Outlook Today</a:t>
            </a:r>
            <a:r>
              <a:rPr lang="en-US" dirty="0" smtClean="0"/>
              <a:t>?</a:t>
            </a:r>
            <a:endParaRPr lang="en-US" dirty="0"/>
          </a:p>
        </p:txBody>
      </p:sp>
      <p:sp>
        <p:nvSpPr>
          <p:cNvPr id="11" name="Title 5"/>
          <p:cNvSpPr txBox="1">
            <a:spLocks/>
          </p:cNvSpPr>
          <p:nvPr/>
        </p:nvSpPr>
        <p:spPr>
          <a:xfrm>
            <a:off x="457200" y="228600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50000"/>
                    <a:lumOff val="50000"/>
                  </a:schemeClr>
                </a:solidFill>
                <a:latin typeface="Segoe Light"/>
                <a:ea typeface="+mj-ea"/>
                <a:cs typeface="+mj-cs"/>
              </a:defRPr>
            </a:lvl1pPr>
          </a:lstStyle>
          <a:p>
            <a:r>
              <a:rPr lang="en-US" dirty="0" smtClean="0"/>
              <a:t>Answer:</a:t>
            </a:r>
            <a:endParaRPr lang="en-US" dirty="0"/>
          </a:p>
        </p:txBody>
      </p:sp>
      <p:sp>
        <p:nvSpPr>
          <p:cNvPr id="12" name="Content Placeholder 6"/>
          <p:cNvSpPr txBox="1">
            <a:spLocks/>
          </p:cNvSpPr>
          <p:nvPr/>
        </p:nvSpPr>
        <p:spPr>
          <a:xfrm>
            <a:off x="533400" y="3429000"/>
            <a:ext cx="8229600" cy="756603"/>
          </a:xfrm>
          <a:prstGeom prst="rect">
            <a:avLst/>
          </a:prstGeom>
        </p:spPr>
        <p:txBody>
          <a:bodyPr vert="horz" lIns="91440" tIns="45720" rIns="91440" bIns="45720" rtlCol="0">
            <a:normAutofit/>
          </a:bodyPr>
          <a:lstStyle>
            <a:lvl1pPr marL="0" indent="0" algn="l" defTabSz="914400" rtl="0" eaLnBrk="1" latinLnBrk="0" hangingPunct="1">
              <a:spcBef>
                <a:spcPts val="600"/>
              </a:spcBef>
              <a:spcAft>
                <a:spcPts val="1200"/>
              </a:spcAft>
              <a:buClr>
                <a:schemeClr val="accent6"/>
              </a:buClr>
              <a:buFontTx/>
              <a:buNone/>
              <a:defRPr lang="en-US" sz="2400" kern="1200" dirty="0" smtClean="0">
                <a:solidFill>
                  <a:schemeClr val="tx1">
                    <a:lumMod val="85000"/>
                    <a:lumOff val="15000"/>
                  </a:schemeClr>
                </a:solidFill>
                <a:latin typeface="Segoe UI Semibold" pitchFamily="34" charset="0"/>
                <a:ea typeface="Segoe UI" pitchFamily="34" charset="0"/>
                <a:cs typeface="Segoe UI" pitchFamily="34" charset="0"/>
              </a:defRPr>
            </a:lvl1pPr>
            <a:lvl2pPr marL="400050" indent="0" algn="l" defTabSz="914400" rtl="0" eaLnBrk="1" latinLnBrk="0" hangingPunct="1">
              <a:spcBef>
                <a:spcPts val="400"/>
              </a:spcBef>
              <a:spcAft>
                <a:spcPts val="1000"/>
              </a:spcAft>
              <a:buClr>
                <a:schemeClr val="accent6"/>
              </a:buClr>
              <a:buFontTx/>
              <a:buNone/>
              <a:defRPr lang="en-US" sz="2000" kern="1200" dirty="0" smtClean="0">
                <a:solidFill>
                  <a:schemeClr val="tx1">
                    <a:lumMod val="85000"/>
                    <a:lumOff val="1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ts val="200"/>
              </a:spcBef>
              <a:spcAft>
                <a:spcPts val="8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ts val="100"/>
              </a:spcBef>
              <a:spcAft>
                <a:spcPts val="600"/>
              </a:spcAft>
              <a:buClr>
                <a:schemeClr val="accent6"/>
              </a:buClr>
              <a:buFontTx/>
              <a:buNone/>
              <a:defRPr lang="en-US" sz="1800" kern="1200" dirty="0" smtClean="0">
                <a:solidFill>
                  <a:schemeClr val="tx1">
                    <a:lumMod val="85000"/>
                    <a:lumOff val="1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ts val="200"/>
              </a:spcBef>
              <a:spcAft>
                <a:spcPts val="0"/>
              </a:spcAft>
              <a:buClr>
                <a:schemeClr val="accent6"/>
              </a:buClr>
              <a:buFontTx/>
              <a:buNone/>
              <a:defRPr lang="en-US" sz="1800" kern="1200" dirty="0">
                <a:solidFill>
                  <a:schemeClr val="tx1">
                    <a:lumMod val="85000"/>
                    <a:lumOff val="15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startAt="3"/>
            </a:pPr>
            <a:r>
              <a:rPr lang="en-US" dirty="0"/>
              <a:t>Clicking on the root folder</a:t>
            </a:r>
          </a:p>
        </p:txBody>
      </p:sp>
    </p:spTree>
    <p:extLst>
      <p:ext uri="{BB962C8B-B14F-4D97-AF65-F5344CB8AC3E}">
        <p14:creationId xmlns:p14="http://schemas.microsoft.com/office/powerpoint/2010/main" val="190634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dirty="0">
                <a:solidFill>
                  <a:prstClr val="black"/>
                </a:solidFill>
                <a:ea typeface="Segoe UI" pitchFamily="34" charset="0"/>
                <a:cs typeface="Segoe UI" pitchFamily="34" charset="0"/>
              </a:rPr>
              <a:t>Using this template</a:t>
            </a:r>
            <a:endParaRPr lang="en-US" dirty="0"/>
          </a:p>
        </p:txBody>
      </p:sp>
      <p:sp>
        <p:nvSpPr>
          <p:cNvPr id="6" name="Subtitle 5"/>
          <p:cNvSpPr>
            <a:spLocks noGrp="1"/>
          </p:cNvSpPr>
          <p:nvPr>
            <p:ph type="subTitle" idx="1"/>
          </p:nvPr>
        </p:nvSpPr>
        <p:spPr/>
        <p:txBody>
          <a:bodyPr/>
          <a:lstStyle/>
          <a:p>
            <a:pPr lvl="0"/>
            <a:r>
              <a:rPr lang="en-US" dirty="0">
                <a:solidFill>
                  <a:prstClr val="black"/>
                </a:solidFill>
              </a:rPr>
              <a:t>See the notes pane or view the full notes page (</a:t>
            </a:r>
            <a:r>
              <a:rPr lang="en-US" b="1" dirty="0">
                <a:solidFill>
                  <a:prstClr val="black"/>
                </a:solidFill>
              </a:rPr>
              <a:t>View</a:t>
            </a:r>
            <a:r>
              <a:rPr lang="en-US" dirty="0">
                <a:solidFill>
                  <a:prstClr val="black"/>
                </a:solidFill>
              </a:rPr>
              <a:t> tab, </a:t>
            </a:r>
            <a:r>
              <a:rPr lang="en-US" b="1" dirty="0">
                <a:solidFill>
                  <a:prstClr val="black"/>
                </a:solidFill>
              </a:rPr>
              <a:t>Notes Page</a:t>
            </a:r>
            <a:r>
              <a:rPr lang="en-US" dirty="0">
                <a:solidFill>
                  <a:prstClr val="black"/>
                </a:solidFill>
              </a:rPr>
              <a:t>) for detailed help on this template</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1874631190"/>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Course contents</a:t>
            </a:r>
            <a:endParaRPr lang="en-US"/>
          </a:p>
        </p:txBody>
      </p:sp>
      <p:sp>
        <p:nvSpPr>
          <p:cNvPr id="3" name="Content Placeholder 2"/>
          <p:cNvSpPr>
            <a:spLocks noGrp="1"/>
          </p:cNvSpPr>
          <p:nvPr>
            <p:ph idx="1"/>
          </p:nvPr>
        </p:nvSpPr>
        <p:spPr/>
        <p:txBody>
          <a:bodyPr>
            <a:normAutofit fontScale="85000" lnSpcReduction="10000"/>
          </a:bodyPr>
          <a:lstStyle/>
          <a:p>
            <a:pPr marL="276225" indent="-276225">
              <a:buClr>
                <a:srgbClr val="FF9900"/>
              </a:buClr>
              <a:buFontTx/>
              <a:buChar char="•"/>
            </a:pPr>
            <a:r>
              <a:rPr lang="en-US" sz="2800" dirty="0">
                <a:latin typeface="Segoe UI Semibold" pitchFamily="34" charset="0"/>
              </a:rPr>
              <a:t>Introduction</a:t>
            </a:r>
          </a:p>
          <a:p>
            <a:pPr marL="276225" indent="-276225">
              <a:buClr>
                <a:srgbClr val="FF9900"/>
              </a:buClr>
              <a:buFontTx/>
              <a:buChar char="•"/>
            </a:pPr>
            <a:r>
              <a:rPr lang="en-US" sz="2800" dirty="0">
                <a:latin typeface="Segoe UI Semibold" pitchFamily="34" charset="0"/>
              </a:rPr>
              <a:t>The Outlook Interface</a:t>
            </a:r>
          </a:p>
          <a:p>
            <a:pPr marL="276225" indent="-276225">
              <a:buClr>
                <a:srgbClr val="FF9900"/>
              </a:buClr>
              <a:buFontTx/>
              <a:buChar char="•"/>
            </a:pPr>
            <a:r>
              <a:rPr lang="en-US" sz="2800" dirty="0">
                <a:latin typeface="Segoe UI Semibold" pitchFamily="34" charset="0"/>
              </a:rPr>
              <a:t>Outlook Today</a:t>
            </a:r>
          </a:p>
          <a:p>
            <a:pPr marL="276225" indent="-276225">
              <a:buClr>
                <a:srgbClr val="FF9900"/>
              </a:buClr>
              <a:buFontTx/>
              <a:buChar char="•"/>
            </a:pPr>
            <a:r>
              <a:rPr lang="en-US" sz="2800" dirty="0">
                <a:latin typeface="Segoe UI Semibold" pitchFamily="34" charset="0"/>
              </a:rPr>
              <a:t>Identify the Backstage</a:t>
            </a:r>
          </a:p>
          <a:p>
            <a:pPr marL="276225" indent="-276225">
              <a:buClr>
                <a:srgbClr val="FF9900"/>
              </a:buClr>
              <a:buFontTx/>
              <a:buChar char="•"/>
            </a:pPr>
            <a:r>
              <a:rPr lang="en-US" sz="2800" dirty="0">
                <a:latin typeface="Segoe UI Semibold" pitchFamily="34" charset="0"/>
              </a:rPr>
              <a:t>Use the Ribbons and the Quick Access Toolbar</a:t>
            </a:r>
          </a:p>
          <a:p>
            <a:pPr marL="276225" indent="-276225">
              <a:buClr>
                <a:srgbClr val="FF9900"/>
              </a:buClr>
              <a:buFontTx/>
              <a:buChar char="•"/>
            </a:pPr>
            <a:r>
              <a:rPr lang="en-US" sz="2800" dirty="0">
                <a:latin typeface="Segoe UI Semibold" pitchFamily="34" charset="0"/>
              </a:rPr>
              <a:t>Customize the Ribbons and the Quick Access Toolbar</a:t>
            </a:r>
          </a:p>
          <a:p>
            <a:pPr marL="276225" indent="-276225">
              <a:buClr>
                <a:srgbClr val="FF9900"/>
              </a:buClr>
              <a:buFontTx/>
              <a:buChar char="•"/>
            </a:pPr>
            <a:r>
              <a:rPr lang="en-US" sz="2800" dirty="0" smtClean="0">
                <a:latin typeface="Segoe UI Semibold" pitchFamily="34" charset="0"/>
              </a:rPr>
              <a:t>Summary</a:t>
            </a:r>
            <a:endParaRPr lang="en-US" dirty="0">
              <a:latin typeface="Segoe UI Semibold" pitchFamily="34" charset="0"/>
            </a:endParaRPr>
          </a:p>
        </p:txBody>
      </p:sp>
    </p:spTree>
    <p:extLst>
      <p:ext uri="{BB962C8B-B14F-4D97-AF65-F5344CB8AC3E}">
        <p14:creationId xmlns:p14="http://schemas.microsoft.com/office/powerpoint/2010/main" val="165272409"/>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goals</a:t>
            </a:r>
            <a:endParaRPr lang="en-US" dirty="0"/>
          </a:p>
        </p:txBody>
      </p:sp>
      <p:sp>
        <p:nvSpPr>
          <p:cNvPr id="3" name="Content Placeholder 2"/>
          <p:cNvSpPr>
            <a:spLocks noGrp="1"/>
          </p:cNvSpPr>
          <p:nvPr>
            <p:ph idx="1"/>
          </p:nvPr>
        </p:nvSpPr>
        <p:spPr/>
        <p:txBody>
          <a:bodyPr>
            <a:normAutofit/>
          </a:bodyPr>
          <a:lstStyle/>
          <a:p>
            <a:pPr marL="276225" indent="-276225">
              <a:buClr>
                <a:srgbClr val="FF9900"/>
              </a:buClr>
              <a:buFontTx/>
              <a:buChar char="•"/>
            </a:pPr>
            <a:r>
              <a:rPr lang="en-US" sz="2800" dirty="0">
                <a:latin typeface="Segoe UI Semibold" pitchFamily="34" charset="0"/>
              </a:rPr>
              <a:t>The Outlook </a:t>
            </a:r>
            <a:r>
              <a:rPr lang="en-US" sz="2800" dirty="0" smtClean="0">
                <a:latin typeface="Segoe UI Semibold" pitchFamily="34" charset="0"/>
              </a:rPr>
              <a:t>Interface</a:t>
            </a:r>
          </a:p>
          <a:p>
            <a:pPr marL="276225" indent="-276225">
              <a:buClr>
                <a:srgbClr val="FF9900"/>
              </a:buClr>
              <a:buFontTx/>
              <a:buChar char="•"/>
            </a:pPr>
            <a:r>
              <a:rPr lang="en-US" sz="2800" dirty="0" smtClean="0">
                <a:latin typeface="Segoe UI Semibold" pitchFamily="34" charset="0"/>
              </a:rPr>
              <a:t>Customization of Ribbons </a:t>
            </a:r>
            <a:r>
              <a:rPr lang="en-US" sz="2800" dirty="0">
                <a:latin typeface="Segoe UI Semibold" pitchFamily="34" charset="0"/>
              </a:rPr>
              <a:t>and the Quick Access </a:t>
            </a:r>
            <a:r>
              <a:rPr lang="en-US" sz="2800" dirty="0" smtClean="0">
                <a:latin typeface="Segoe UI Semibold" pitchFamily="34" charset="0"/>
              </a:rPr>
              <a:t>Toolbar</a:t>
            </a:r>
            <a:endParaRPr lang="en-US" sz="2800" dirty="0">
              <a:latin typeface="Segoe UI Semibold" pitchFamily="34" charset="0"/>
            </a:endParaRPr>
          </a:p>
        </p:txBody>
      </p:sp>
    </p:spTree>
    <p:extLst>
      <p:ext uri="{BB962C8B-B14F-4D97-AF65-F5344CB8AC3E}">
        <p14:creationId xmlns:p14="http://schemas.microsoft.com/office/powerpoint/2010/main" val="3650783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Segoe UI Semibold" pitchFamily="34" charset="0"/>
              </a:rPr>
              <a:t>Introduction</a:t>
            </a:r>
            <a:endParaRPr lang="en-US" dirty="0"/>
          </a:p>
        </p:txBody>
      </p:sp>
      <p:sp>
        <p:nvSpPr>
          <p:cNvPr id="5" name="Content Placeholder 4"/>
          <p:cNvSpPr>
            <a:spLocks noGrp="1"/>
          </p:cNvSpPr>
          <p:nvPr>
            <p:ph type="body" sz="quarter" idx="14"/>
          </p:nvPr>
        </p:nvSpPr>
        <p:spPr/>
        <p:txBody>
          <a:bodyPr>
            <a:normAutofit/>
          </a:bodyPr>
          <a:lstStyle/>
          <a:p>
            <a:pPr algn="just"/>
            <a:r>
              <a:rPr lang="en-US" dirty="0"/>
              <a:t>Microsoft Outlook is a personal information manager from </a:t>
            </a:r>
            <a:r>
              <a:rPr lang="en-US" dirty="0" smtClean="0"/>
              <a:t>Microsoft.</a:t>
            </a:r>
          </a:p>
          <a:p>
            <a:pPr algn="just"/>
            <a:r>
              <a:rPr lang="en-US" dirty="0" smtClean="0"/>
              <a:t>The latest version </a:t>
            </a:r>
            <a:r>
              <a:rPr lang="en-US" dirty="0"/>
              <a:t>is Microsoft Office Outlook 2010 for Windows and Microsoft Office Outlook 2011 for Mac</a:t>
            </a:r>
            <a:r>
              <a:rPr lang="en-US" dirty="0" smtClean="0"/>
              <a:t>.</a:t>
            </a:r>
          </a:p>
          <a:p>
            <a:pPr algn="just"/>
            <a:r>
              <a:rPr lang="en-US" dirty="0"/>
              <a:t>Although often used mainly as an email application, it also includes a calendar, task manager, contact manager, note taking, a journal and web browsing.</a:t>
            </a:r>
            <a:endParaRPr lang="en-US" sz="2400" dirty="0"/>
          </a:p>
        </p:txBody>
      </p:sp>
      <p:pic>
        <p:nvPicPr>
          <p:cNvPr id="2" name="Picture Placeholder 1" title="Outlook 2010 product ic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38755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276225" indent="-276225"/>
            <a:r>
              <a:rPr lang="en-US" dirty="0">
                <a:latin typeface="Segoe UI Semibold" pitchFamily="34" charset="0"/>
              </a:rPr>
              <a:t>The Outlook Interface</a:t>
            </a:r>
          </a:p>
        </p:txBody>
      </p:sp>
      <p:sp>
        <p:nvSpPr>
          <p:cNvPr id="4" name="Footer Placeholder 3"/>
          <p:cNvSpPr>
            <a:spLocks noGrp="1"/>
          </p:cNvSpPr>
          <p:nvPr>
            <p:ph type="ftr" sz="quarter" idx="11"/>
          </p:nvPr>
        </p:nvSpPr>
        <p:spPr/>
        <p:txBody>
          <a:bodyPr/>
          <a:lstStyle/>
          <a:p>
            <a:r>
              <a:rPr lang="en-US" dirty="0" smtClean="0"/>
              <a:t>Outlook Interface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80369"/>
            <a:ext cx="8132407" cy="497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54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Segoe UI Semibold" pitchFamily="34" charset="0"/>
              </a:rPr>
              <a:t>Outlook Today</a:t>
            </a:r>
          </a:p>
        </p:txBody>
      </p:sp>
      <p:sp>
        <p:nvSpPr>
          <p:cNvPr id="5" name="Content Placeholder 4"/>
          <p:cNvSpPr>
            <a:spLocks noGrp="1"/>
          </p:cNvSpPr>
          <p:nvPr>
            <p:ph type="body" sz="quarter" idx="14"/>
          </p:nvPr>
        </p:nvSpPr>
        <p:spPr/>
        <p:txBody>
          <a:bodyPr>
            <a:normAutofit/>
          </a:bodyPr>
          <a:lstStyle/>
          <a:p>
            <a:pPr algn="just"/>
            <a:r>
              <a:rPr lang="en-US" dirty="0"/>
              <a:t>The Outlook Today page provides a preview of your day. </a:t>
            </a:r>
            <a:endParaRPr lang="en-US" dirty="0" smtClean="0"/>
          </a:p>
          <a:p>
            <a:pPr algn="just"/>
            <a:r>
              <a:rPr lang="en-US" dirty="0" smtClean="0"/>
              <a:t>By </a:t>
            </a:r>
            <a:r>
              <a:rPr lang="en-US" dirty="0"/>
              <a:t>using Outlook Today, you can see a summary of your appointments, a list of your tasks, and how many new e-mail messages you </a:t>
            </a:r>
            <a:r>
              <a:rPr lang="en-US" dirty="0" smtClean="0"/>
              <a:t>have.</a:t>
            </a:r>
          </a:p>
          <a:p>
            <a:pPr algn="just"/>
            <a:r>
              <a:rPr lang="en-US" b="1" dirty="0" smtClean="0"/>
              <a:t>Click on the root of your folder set</a:t>
            </a:r>
            <a:endParaRPr lang="en-US" sz="2400" dirty="0"/>
          </a:p>
        </p:txBody>
      </p:sp>
      <p:pic>
        <p:nvPicPr>
          <p:cNvPr id="2" name="Picture Placeholder 1" title="Outlook 2010 product ic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045590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Segoe UI Semibold" pitchFamily="34" charset="0"/>
              </a:rPr>
              <a:t>Outlook Today</a:t>
            </a:r>
          </a:p>
        </p:txBody>
      </p:sp>
      <p:pic>
        <p:nvPicPr>
          <p:cNvPr id="2" name="Picture Placeholder 1" title="Outlook 2010 product ic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316" t="17679"/>
          <a:stretch/>
        </p:blipFill>
        <p:spPr bwMode="auto">
          <a:xfrm>
            <a:off x="495300" y="1270000"/>
            <a:ext cx="8082169" cy="478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3"/>
          <p:cNvSpPr>
            <a:spLocks noGrp="1"/>
          </p:cNvSpPr>
          <p:nvPr>
            <p:ph type="ftr" sz="quarter" idx="11"/>
          </p:nvPr>
        </p:nvSpPr>
        <p:spPr>
          <a:xfrm>
            <a:off x="2590800" y="6356350"/>
            <a:ext cx="3962400" cy="365125"/>
          </a:xfrm>
        </p:spPr>
        <p:txBody>
          <a:bodyPr/>
          <a:lstStyle/>
          <a:p>
            <a:r>
              <a:rPr lang="en-US" dirty="0" smtClean="0"/>
              <a:t>Outlook Today</a:t>
            </a:r>
            <a:endParaRPr lang="en-US" dirty="0"/>
          </a:p>
        </p:txBody>
      </p:sp>
    </p:spTree>
    <p:extLst>
      <p:ext uri="{BB962C8B-B14F-4D97-AF65-F5344CB8AC3E}">
        <p14:creationId xmlns:p14="http://schemas.microsoft.com/office/powerpoint/2010/main" val="744193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Segoe UI Semibold" pitchFamily="34" charset="0"/>
              </a:rPr>
              <a:t>Identify the Backstage</a:t>
            </a:r>
          </a:p>
        </p:txBody>
      </p:sp>
      <p:sp>
        <p:nvSpPr>
          <p:cNvPr id="5" name="Content Placeholder 4"/>
          <p:cNvSpPr>
            <a:spLocks noGrp="1"/>
          </p:cNvSpPr>
          <p:nvPr>
            <p:ph type="body" sz="quarter" idx="14"/>
          </p:nvPr>
        </p:nvSpPr>
        <p:spPr/>
        <p:txBody>
          <a:bodyPr>
            <a:normAutofit/>
          </a:bodyPr>
          <a:lstStyle/>
          <a:p>
            <a:pPr algn="just"/>
            <a:r>
              <a:rPr lang="en-US" dirty="0" smtClean="0"/>
              <a:t>The </a:t>
            </a:r>
            <a:r>
              <a:rPr lang="en-US" dirty="0"/>
              <a:t>Office Backstage view is where you manage your files and the data about </a:t>
            </a:r>
            <a:r>
              <a:rPr lang="en-US" dirty="0" smtClean="0"/>
              <a:t>them.</a:t>
            </a:r>
          </a:p>
          <a:p>
            <a:pPr algn="just"/>
            <a:r>
              <a:rPr lang="en-US" dirty="0" smtClean="0"/>
              <a:t>Creating</a:t>
            </a:r>
            <a:r>
              <a:rPr lang="en-US" dirty="0"/>
              <a:t>, saving, inspecting for hidden metadata or personal information, and setting options. In short, it is everything that you do to a file that you don't do in the file.</a:t>
            </a:r>
          </a:p>
          <a:p>
            <a:pPr algn="just"/>
            <a:endParaRPr lang="en-US" dirty="0"/>
          </a:p>
        </p:txBody>
      </p:sp>
      <p:pic>
        <p:nvPicPr>
          <p:cNvPr id="2" name="Picture Placeholder 1" title="Outlook 2010 product ic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217819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Segoe UI Semibold" pitchFamily="34" charset="0"/>
              </a:rPr>
              <a:t>Where is the File tab located?</a:t>
            </a:r>
          </a:p>
        </p:txBody>
      </p:sp>
      <p:sp>
        <p:nvSpPr>
          <p:cNvPr id="5" name="Content Placeholder 4"/>
          <p:cNvSpPr>
            <a:spLocks noGrp="1"/>
          </p:cNvSpPr>
          <p:nvPr>
            <p:ph type="body" sz="quarter" idx="14"/>
          </p:nvPr>
        </p:nvSpPr>
        <p:spPr/>
        <p:txBody>
          <a:bodyPr>
            <a:normAutofit/>
          </a:bodyPr>
          <a:lstStyle/>
          <a:p>
            <a:pPr algn="just"/>
            <a:r>
              <a:rPr lang="en-US" dirty="0"/>
              <a:t>The File tab is the colored tab, for example, the blue tab in Microsoft Word 2010, located in the upper-left corner of Microsoft Office 2010 programs.</a:t>
            </a:r>
          </a:p>
          <a:p>
            <a:pPr algn="just"/>
            <a:endParaRPr lang="en-US" dirty="0"/>
          </a:p>
          <a:p>
            <a:pPr algn="just"/>
            <a:endParaRPr lang="en-US" dirty="0"/>
          </a:p>
        </p:txBody>
      </p:sp>
      <p:pic>
        <p:nvPicPr>
          <p:cNvPr id="2" name="Picture Placeholder 1" title="Outlook 2010 product ic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3733800"/>
            <a:ext cx="3429000" cy="762000"/>
          </a:xfrm>
          <a:prstGeom prst="rect">
            <a:avLst/>
          </a:prstGeom>
        </p:spPr>
      </p:pic>
    </p:spTree>
    <p:extLst>
      <p:ext uri="{BB962C8B-B14F-4D97-AF65-F5344CB8AC3E}">
        <p14:creationId xmlns:p14="http://schemas.microsoft.com/office/powerpoint/2010/main" val="1920521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2010_training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A3FEB6DB82004FB9DB9B56267DF0A1" ma:contentTypeVersion="2" ma:contentTypeDescription="Create a new document." ma:contentTypeScope="" ma:versionID="cf34477e5d2a32c65239a0e6b74bd8b0">
  <xsd:schema xmlns:xsd="http://www.w3.org/2001/XMLSchema" xmlns:xs="http://www.w3.org/2001/XMLSchema" xmlns:p="http://schemas.microsoft.com/office/2006/metadata/properties" xmlns:ns2="25814b9c-4369-41ac-9dd0-042313b75592" targetNamespace="http://schemas.microsoft.com/office/2006/metadata/properties" ma:root="true" ma:fieldsID="19ae70b331de7dc020463082fe7b95cf" ns2:_="">
    <xsd:import namespace="25814b9c-4369-41ac-9dd0-042313b7559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14b9c-4369-41ac-9dd0-042313b755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_dlc_DocId xmlns="25814b9c-4369-41ac-9dd0-042313b75592">6MRZ7ZVJQK5S-1355-708</_dlc_DocId>
    <_dlc_DocIdUrl xmlns="25814b9c-4369-41ac-9dd0-042313b75592">
      <Url>http://officecpub/Teams/iw/Training/_layouts/DocIdRedir.aspx?ID=6MRZ7ZVJQK5S-1355-708</Url>
      <Description>6MRZ7ZVJQK5S-1355-708</Description>
    </_dlc_DocIdUrl>
  </documentManagement>
</p:properties>
</file>

<file path=customXml/itemProps1.xml><?xml version="1.0" encoding="utf-8"?>
<ds:datastoreItem xmlns:ds="http://schemas.openxmlformats.org/officeDocument/2006/customXml" ds:itemID="{A2A2740E-5ED8-41C5-BCE6-DA90C86C6D03}">
  <ds:schemaRefs>
    <ds:schemaRef ds:uri="http://schemas.microsoft.com/sharepoint/events"/>
  </ds:schemaRefs>
</ds:datastoreItem>
</file>

<file path=customXml/itemProps2.xml><?xml version="1.0" encoding="utf-8"?>
<ds:datastoreItem xmlns:ds="http://schemas.openxmlformats.org/officeDocument/2006/customXml" ds:itemID="{A4D62022-3D4F-4122-BE65-EF10210A1499}">
  <ds:schemaRefs>
    <ds:schemaRef ds:uri="http://schemas.microsoft.com/sharepoint/v3/contenttype/forms"/>
  </ds:schemaRefs>
</ds:datastoreItem>
</file>

<file path=customXml/itemProps3.xml><?xml version="1.0" encoding="utf-8"?>
<ds:datastoreItem xmlns:ds="http://schemas.openxmlformats.org/officeDocument/2006/customXml" ds:itemID="{A6A0049F-6003-48F0-9236-CD768B2282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814b9c-4369-41ac-9dd0-042313b755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B60031C-5856-454E-8A95-187AF43A2F0C}">
  <ds:schemaRef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25814b9c-4369-41ac-9dd0-042313b75592"/>
  </ds:schemaRefs>
</ds:datastoreItem>
</file>

<file path=docProps/app.xml><?xml version="1.0" encoding="utf-8"?>
<Properties xmlns="http://schemas.openxmlformats.org/officeDocument/2006/extended-properties" xmlns:vt="http://schemas.openxmlformats.org/officeDocument/2006/docPropsVTypes">
  <Template>Office2010_training_template</Template>
  <TotalTime>3590</TotalTime>
  <Words>837</Words>
  <Application>Microsoft Office PowerPoint</Application>
  <PresentationFormat>On-screen Show (4:3)</PresentationFormat>
  <Paragraphs>104</Paragraphs>
  <Slides>19</Slides>
  <Notes>17</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Office2010_training_template</vt:lpstr>
      <vt:lpstr>Microsoft® Outlook® 2010 Training</vt:lpstr>
      <vt:lpstr>Course contents</vt:lpstr>
      <vt:lpstr>Course goals</vt:lpstr>
      <vt:lpstr>Introduction</vt:lpstr>
      <vt:lpstr>The Outlook Interface</vt:lpstr>
      <vt:lpstr>Outlook Today</vt:lpstr>
      <vt:lpstr>Outlook Today</vt:lpstr>
      <vt:lpstr>Identify the Backstage</vt:lpstr>
      <vt:lpstr>Where is the File tab located?</vt:lpstr>
      <vt:lpstr>What do I see when I click the File tab?</vt:lpstr>
      <vt:lpstr>Ribbons</vt:lpstr>
      <vt:lpstr>Quick Access Toolbar</vt:lpstr>
      <vt:lpstr>Quick Access Toolbar</vt:lpstr>
      <vt:lpstr>Summary</vt:lpstr>
      <vt:lpstr>Test question 1</vt:lpstr>
      <vt:lpstr>Test question 1</vt:lpstr>
      <vt:lpstr>Test question 2</vt:lpstr>
      <vt:lpstr>Test question 2</vt:lpstr>
      <vt:lpstr>Using this template</vt:lpstr>
    </vt:vector>
  </TitlesOfParts>
  <Company>Microsoft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kristinl</dc:creator>
  <cp:lastModifiedBy>NaveenKumar Namachivayam</cp:lastModifiedBy>
  <cp:revision>241</cp:revision>
  <dcterms:created xsi:type="dcterms:W3CDTF">2010-04-16T18:13:32Z</dcterms:created>
  <dcterms:modified xsi:type="dcterms:W3CDTF">2012-04-27T11:46:56Z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0x01010053A3FEB6DB82004FB9DB9B56267DF0A1</vt:lpwstr>
  </property>
  <property fmtid="{D5CDD505-2E9C-101B-9397-08002B2CF9AE}" pid="3" name="_dlc_DocIdItemGuid">
    <vt:lpwstr>6935713e-0dbb-4e01-8cbe-f9c011f75855</vt:lpwstr>
  </property>
</Properties>
</file>