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63" r:id="rId10"/>
    <p:sldId id="264" r:id="rId11"/>
    <p:sldId id="265" r:id="rId12"/>
    <p:sldId id="266" r:id="rId13"/>
    <p:sldId id="277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FF"/>
    <a:srgbClr val="FF9933"/>
    <a:srgbClr val="0000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>
      <p:cViewPr varScale="1">
        <p:scale>
          <a:sx n="90" d="100"/>
          <a:sy n="90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5105400"/>
            <a:ext cx="7010400" cy="917575"/>
          </a:xfrm>
        </p:spPr>
        <p:txBody>
          <a:bodyPr/>
          <a:lstStyle>
            <a:lvl1pPr algn="ctr">
              <a:defRPr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9436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324600"/>
            <a:ext cx="2133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2133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60D53F-A144-432D-8587-821B4B82FE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70394-35B9-4846-AB14-8577DBB320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495800"/>
          </a:xfrm>
        </p:spPr>
        <p:txBody>
          <a:bodyPr vert="eaVer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47294-52E5-4543-8452-4EF6B8F42F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A8611-A206-4F8E-B5D0-2E9421A38E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52E13-AB60-4F8B-B7CE-F0C5917359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2369E-5A13-487C-9599-4DC8BA293E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4676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3996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3996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1C87C-8D84-47DF-A9E9-95AFA2A473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5C59A-C277-47B7-A7C6-33B0FD327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B0D69-4D1C-4C0B-B59D-5358A9977B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8287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8287"/>
            <a:ext cx="5111750" cy="4633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00337"/>
            <a:ext cx="3008313" cy="3471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38250-A677-4C9F-9BC8-008C8B866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00199"/>
            <a:ext cx="5486400" cy="3127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AC4AD-1B5B-499E-9499-00FDC76DB5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76200"/>
            <a:ext cx="7467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59E6B4B2-F299-4F98-BE2C-B532173532E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mobile/drive/" TargetMode="External"/><Relationship Id="rId3" Type="http://schemas.openxmlformats.org/officeDocument/2006/relationships/hyperlink" Target="http://howto.cnet.com/8301-11310_39-57420527-285/your-complete-guide-to-google-drive/" TargetMode="External"/><Relationship Id="rId7" Type="http://schemas.openxmlformats.org/officeDocument/2006/relationships/hyperlink" Target="http://mac.tutsplus.com/tutorials/app-training/the-complete-guide-to-google-drive-on-a-mac/" TargetMode="External"/><Relationship Id="rId2" Type="http://schemas.openxmlformats.org/officeDocument/2006/relationships/hyperlink" Target="https://support.google.com/drive/?hl=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reaming.palomar.edu/public/ATRC/WebinarArchives/GoogleDocs-04102012/" TargetMode="External"/><Relationship Id="rId5" Type="http://schemas.openxmlformats.org/officeDocument/2006/relationships/hyperlink" Target="http://www.gcflearnfree.org/google" TargetMode="External"/><Relationship Id="rId4" Type="http://schemas.openxmlformats.org/officeDocument/2006/relationships/hyperlink" Target="http://www.amazon.com/gp/product/B00949ZPA8/ref=as_li_qf_sp_asin_il_tl?ie=UTF8&amp;camp=1789&amp;creative=9325&amp;creativeASIN=B00949ZPA8&amp;linkCode=as2&amp;tag=in30min-20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keuseof.com/pages/download-microsoft-office-2010-ultimate-tips-tricks" TargetMode="External"/><Relationship Id="rId7" Type="http://schemas.openxmlformats.org/officeDocument/2006/relationships/hyperlink" Target="http://ms-office.wonderhowto.com/" TargetMode="External"/><Relationship Id="rId2" Type="http://schemas.openxmlformats.org/officeDocument/2006/relationships/hyperlink" Target="http://office.microsoft.com/en-us/support/?CTT=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vestintech.com/articles/mscustomization/" TargetMode="External"/><Relationship Id="rId5" Type="http://schemas.openxmlformats.org/officeDocument/2006/relationships/hyperlink" Target="http://www.windowsphone.com/en-us/how-to/wp7/office/get-started-with-office-mobile" TargetMode="External"/><Relationship Id="rId4" Type="http://schemas.openxmlformats.org/officeDocument/2006/relationships/hyperlink" Target="http://www.howtogeek.com/tag/microsoft-office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templates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992935"/>
            <a:ext cx="8458200" cy="917575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Google Drive / Microsoft Office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5638800"/>
            <a:ext cx="6400800" cy="53340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Plus: online collaboration &amp; more!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 Office Documents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102" y="1600200"/>
            <a:ext cx="3414796" cy="4495800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Full word processing suite</a:t>
            </a:r>
          </a:p>
          <a:p>
            <a:r>
              <a:rPr lang="en-US" dirty="0" smtClean="0"/>
              <a:t>Many templates built-in &amp; more online</a:t>
            </a:r>
          </a:p>
          <a:p>
            <a:r>
              <a:rPr lang="en-US" dirty="0" smtClean="0"/>
              <a:t>Most used worldwide</a:t>
            </a:r>
          </a:p>
          <a:p>
            <a:r>
              <a:rPr lang="en-US" dirty="0" smtClean="0"/>
              <a:t>Track changes</a:t>
            </a:r>
          </a:p>
          <a:p>
            <a:r>
              <a:rPr lang="en-US" dirty="0" smtClean="0"/>
              <a:t>Built-in citation or can integrate with Endnote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0738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 Office </a:t>
            </a:r>
            <a:r>
              <a:rPr lang="en-US" dirty="0" smtClean="0"/>
              <a:t>Presentations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28887" y="1600200"/>
            <a:ext cx="3677225" cy="4495800"/>
          </a:xfrm>
        </p:spPr>
      </p:pic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Full presentation suite</a:t>
            </a:r>
          </a:p>
          <a:p>
            <a:r>
              <a:rPr lang="en-US" dirty="0" smtClean="0"/>
              <a:t>Many templates built-in and more online</a:t>
            </a:r>
          </a:p>
          <a:p>
            <a:r>
              <a:rPr lang="en-US" dirty="0" smtClean="0"/>
              <a:t>Most used worldwide</a:t>
            </a:r>
          </a:p>
          <a:p>
            <a:r>
              <a:rPr lang="en-US" dirty="0" smtClean="0"/>
              <a:t>Built-in image editing tools</a:t>
            </a:r>
          </a:p>
          <a:p>
            <a:r>
              <a:rPr lang="en-US" dirty="0" smtClean="0"/>
              <a:t>Numerous export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4103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 Office </a:t>
            </a:r>
            <a:r>
              <a:rPr lang="en-US" dirty="0" smtClean="0"/>
              <a:t>Spreadsheets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322" y="1600200"/>
            <a:ext cx="3536356" cy="4495800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Full spreadsheet / data suite</a:t>
            </a:r>
          </a:p>
          <a:p>
            <a:r>
              <a:rPr lang="en-US" dirty="0" smtClean="0"/>
              <a:t>Many templates built-in and more online</a:t>
            </a:r>
          </a:p>
          <a:p>
            <a:r>
              <a:rPr lang="en-US" dirty="0" smtClean="0"/>
              <a:t>Advanced calculation</a:t>
            </a:r>
          </a:p>
          <a:p>
            <a:r>
              <a:rPr lang="en-US" dirty="0" smtClean="0"/>
              <a:t>Most used worldwide</a:t>
            </a:r>
          </a:p>
          <a:p>
            <a:r>
              <a:rPr lang="en-US" dirty="0" smtClean="0"/>
              <a:t>Powerful data analysis tools built-in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3277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 Office Citations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619979"/>
            <a:ext cx="4038600" cy="4456242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73178" y="1600200"/>
            <a:ext cx="3788643" cy="4495800"/>
          </a:xfrm>
        </p:spPr>
      </p:pic>
    </p:spTree>
    <p:extLst>
      <p:ext uri="{BB962C8B-B14F-4D97-AF65-F5344CB8AC3E}">
        <p14:creationId xmlns:p14="http://schemas.microsoft.com/office/powerpoint/2010/main" xmlns="" val="1743051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 Office </a:t>
            </a:r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Use 10 point font or higher</a:t>
            </a:r>
          </a:p>
          <a:p>
            <a:r>
              <a:rPr lang="en-US" dirty="0" smtClean="0"/>
              <a:t>Use standard fonts whenever possible</a:t>
            </a:r>
          </a:p>
          <a:p>
            <a:r>
              <a:rPr lang="en-US" dirty="0" smtClean="0"/>
              <a:t>Avoid lots of graphics on one page</a:t>
            </a:r>
          </a:p>
          <a:p>
            <a:r>
              <a:rPr lang="en-US" dirty="0" smtClean="0"/>
              <a:t>Avoid unnecessary animations and sounds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Learn key commands to work faster</a:t>
            </a:r>
          </a:p>
          <a:p>
            <a:r>
              <a:rPr lang="en-US" dirty="0" smtClean="0"/>
              <a:t>Avoid clipart please!!</a:t>
            </a:r>
          </a:p>
          <a:p>
            <a:r>
              <a:rPr lang="en-US" dirty="0" smtClean="0"/>
              <a:t>Save constantly!</a:t>
            </a:r>
          </a:p>
          <a:p>
            <a:r>
              <a:rPr lang="en-US" dirty="0" smtClean="0"/>
              <a:t>Use </a:t>
            </a:r>
            <a:r>
              <a:rPr lang="en-US" i="1" dirty="0" smtClean="0"/>
              <a:t>Paste special</a:t>
            </a:r>
            <a:r>
              <a:rPr lang="en-US" dirty="0" smtClean="0"/>
              <a:t> to drop formatting</a:t>
            </a:r>
          </a:p>
          <a:p>
            <a:r>
              <a:rPr lang="en-US" dirty="0" smtClean="0"/>
              <a:t>You can create a chart in Excel and drag and drop it into Word or 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9089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Drive vs. Microsoft office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comparisons / cloud storage &amp; sharing files / 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043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Comparisons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Google Drive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Requires Google Account</a:t>
            </a:r>
          </a:p>
          <a:p>
            <a:r>
              <a:rPr lang="en-US" dirty="0" smtClean="0"/>
              <a:t>Free to use</a:t>
            </a:r>
          </a:p>
          <a:p>
            <a:r>
              <a:rPr lang="en-US" dirty="0" smtClean="0"/>
              <a:t>Compatible with most document formats</a:t>
            </a:r>
          </a:p>
          <a:p>
            <a:r>
              <a:rPr lang="en-US" dirty="0" smtClean="0"/>
              <a:t>Can be accessed anywhere, even mobile</a:t>
            </a:r>
          </a:p>
          <a:p>
            <a:r>
              <a:rPr lang="en-US" dirty="0" smtClean="0"/>
              <a:t>Collaboration tools</a:t>
            </a:r>
          </a:p>
          <a:p>
            <a:r>
              <a:rPr lang="en-US" dirty="0" smtClean="0"/>
              <a:t>No software to download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Microsoft Office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Requires purchase</a:t>
            </a:r>
          </a:p>
          <a:p>
            <a:r>
              <a:rPr lang="en-US" dirty="0" smtClean="0"/>
              <a:t>Office365 offers online access to software</a:t>
            </a:r>
          </a:p>
          <a:p>
            <a:r>
              <a:rPr lang="en-US" dirty="0" smtClean="0"/>
              <a:t>Office365 accessible anywhere, even mobile</a:t>
            </a:r>
          </a:p>
          <a:p>
            <a:r>
              <a:rPr lang="en-US" dirty="0" smtClean="0"/>
              <a:t>Office365 collaboration tools</a:t>
            </a:r>
          </a:p>
          <a:p>
            <a:r>
              <a:rPr lang="en-US" dirty="0" smtClean="0"/>
              <a:t>Most popular office suite in the world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7233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Storage / Sharing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Google Drive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30GB of storage included</a:t>
            </a:r>
          </a:p>
          <a:p>
            <a:r>
              <a:rPr lang="en-US" dirty="0" smtClean="0"/>
              <a:t>Easily add anyone to share document</a:t>
            </a:r>
          </a:p>
          <a:p>
            <a:r>
              <a:rPr lang="en-US" dirty="0" smtClean="0"/>
              <a:t>Integrated track changes, including per user</a:t>
            </a:r>
          </a:p>
          <a:p>
            <a:r>
              <a:rPr lang="en-US" dirty="0" smtClean="0"/>
              <a:t>Chat window integrated into document view</a:t>
            </a:r>
          </a:p>
          <a:p>
            <a:r>
              <a:rPr lang="en-US" dirty="0" smtClean="0"/>
              <a:t>Sync with local computer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Microsoft Office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7GB free storage (SkyDrive), 20GB additional with Office365 subscription</a:t>
            </a:r>
          </a:p>
          <a:p>
            <a:r>
              <a:rPr lang="en-US" dirty="0" smtClean="0"/>
              <a:t>Easily add anyone to share document</a:t>
            </a:r>
          </a:p>
          <a:p>
            <a:r>
              <a:rPr lang="en-US" dirty="0" smtClean="0"/>
              <a:t>Integrated track changes, including per user</a:t>
            </a:r>
          </a:p>
          <a:p>
            <a:r>
              <a:rPr lang="en-US" dirty="0" smtClean="0"/>
              <a:t>Sync with local computer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9588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Google Drive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Track changes per user</a:t>
            </a:r>
          </a:p>
          <a:p>
            <a:r>
              <a:rPr lang="en-US" dirty="0" smtClean="0"/>
              <a:t>Built-in chat window</a:t>
            </a:r>
          </a:p>
          <a:p>
            <a:r>
              <a:rPr lang="en-US" dirty="0" smtClean="0"/>
              <a:t>Multiple users can access same document at once</a:t>
            </a:r>
          </a:p>
          <a:p>
            <a:r>
              <a:rPr lang="en-US" dirty="0" smtClean="0"/>
              <a:t>Changes show up in almost real-time</a:t>
            </a:r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Microsoft Office365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Track changes per user</a:t>
            </a:r>
          </a:p>
          <a:p>
            <a:r>
              <a:rPr lang="en-US" dirty="0" smtClean="0"/>
              <a:t>Chat in separate window</a:t>
            </a:r>
          </a:p>
          <a:p>
            <a:r>
              <a:rPr lang="en-US" dirty="0" smtClean="0"/>
              <a:t>Multiple users can access same document at once</a:t>
            </a:r>
          </a:p>
          <a:p>
            <a:r>
              <a:rPr lang="en-US" dirty="0" smtClean="0"/>
              <a:t>Changes not shown in real-time, refresh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2864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&amp; guides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627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Drive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documents / presentations / spreadsheets / forms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7976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Drive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Google Drive Help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CNET Complete Guide To Google Drive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Google Drive And Docs In 30 Minutes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GCFLearnFree.org Google Tutorials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Palomar College Google Docs Webinar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Mactuts+ The Complete Guide to Google Drive on a Mac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Google Mobile Google Drive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9769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Microsoft Office Support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makeuseof.com Microsoft Office 2010: Ultimate Tips &amp; Tricks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How-To Geek Microsoft Office How-</a:t>
            </a:r>
            <a:r>
              <a:rPr lang="en-US" dirty="0" err="1" smtClean="0">
                <a:hlinkClick r:id="rId4"/>
              </a:rPr>
              <a:t>Tos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Getting Started w/ Microsoft Office Mobile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Investintech.com Everything You Wanted to Do With Office…But Didn’t Know How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WonderHowTo Microsoft Office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6928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563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Documents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Create documents</a:t>
            </a:r>
          </a:p>
          <a:p>
            <a:r>
              <a:rPr lang="en-US" dirty="0" smtClean="0"/>
              <a:t>Most formatting supported</a:t>
            </a:r>
          </a:p>
          <a:p>
            <a:r>
              <a:rPr lang="en-US" dirty="0" smtClean="0"/>
              <a:t>Share &amp; collaborate</a:t>
            </a:r>
          </a:p>
          <a:p>
            <a:r>
              <a:rPr lang="en-US" dirty="0" smtClean="0"/>
              <a:t>Track changes</a:t>
            </a:r>
          </a:p>
          <a:p>
            <a:r>
              <a:rPr lang="en-US" dirty="0" smtClean="0"/>
              <a:t>Use citations</a:t>
            </a:r>
          </a:p>
          <a:p>
            <a:r>
              <a:rPr lang="en-US" dirty="0" smtClean="0"/>
              <a:t>Export to .</a:t>
            </a:r>
            <a:r>
              <a:rPr lang="en-US" dirty="0" err="1" smtClean="0"/>
              <a:t>docx</a:t>
            </a:r>
            <a:r>
              <a:rPr lang="en-US" dirty="0" smtClean="0"/>
              <a:t> / .pdf</a:t>
            </a:r>
          </a:p>
          <a:p>
            <a:r>
              <a:rPr lang="en-US" dirty="0" smtClean="0"/>
              <a:t>Works almost just like Microsoft Word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53894" y="1600200"/>
            <a:ext cx="4027211" cy="4495800"/>
          </a:xfrm>
        </p:spPr>
      </p:pic>
    </p:spTree>
    <p:extLst>
      <p:ext uri="{BB962C8B-B14F-4D97-AF65-F5344CB8AC3E}">
        <p14:creationId xmlns:p14="http://schemas.microsoft.com/office/powerpoint/2010/main" xmlns="" val="7392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</a:t>
            </a:r>
            <a:r>
              <a:rPr lang="en-US" dirty="0" smtClean="0"/>
              <a:t>Presentations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259" y="1600200"/>
            <a:ext cx="4010482" cy="44958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Create presentations</a:t>
            </a:r>
          </a:p>
          <a:p>
            <a:r>
              <a:rPr lang="en-US" dirty="0" smtClean="0"/>
              <a:t>View and show presentations without additional software</a:t>
            </a:r>
          </a:p>
          <a:p>
            <a:r>
              <a:rPr lang="en-US" dirty="0" smtClean="0"/>
              <a:t>Share &amp; collaborate</a:t>
            </a:r>
          </a:p>
          <a:p>
            <a:r>
              <a:rPr lang="en-US" dirty="0" smtClean="0"/>
              <a:t>Supports most formatting</a:t>
            </a:r>
          </a:p>
          <a:p>
            <a:r>
              <a:rPr lang="en-US" dirty="0" smtClean="0"/>
              <a:t>Export to .</a:t>
            </a:r>
            <a:r>
              <a:rPr lang="en-US" dirty="0" err="1" smtClean="0"/>
              <a:t>pptx</a:t>
            </a:r>
            <a:r>
              <a:rPr lang="en-US" dirty="0" smtClean="0"/>
              <a:t> / .pdf</a:t>
            </a:r>
          </a:p>
          <a:p>
            <a:r>
              <a:rPr lang="en-US" dirty="0" smtClean="0"/>
              <a:t>Very similar to Microsoft 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212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</a:t>
            </a:r>
            <a:r>
              <a:rPr lang="en-US" dirty="0" smtClean="0"/>
              <a:t>Spreadsheets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Create spreadsheets</a:t>
            </a:r>
          </a:p>
          <a:p>
            <a:r>
              <a:rPr lang="en-US" dirty="0" smtClean="0"/>
              <a:t>Run calculations and reports</a:t>
            </a:r>
          </a:p>
          <a:p>
            <a:r>
              <a:rPr lang="en-US" dirty="0" smtClean="0"/>
              <a:t>Share &amp; collaborate</a:t>
            </a:r>
          </a:p>
          <a:p>
            <a:r>
              <a:rPr lang="en-US" dirty="0" smtClean="0"/>
              <a:t>Works very similar to Microsoft Excel</a:t>
            </a:r>
          </a:p>
          <a:p>
            <a:r>
              <a:rPr lang="en-US" dirty="0" smtClean="0"/>
              <a:t>Less advanced features than Microsoft Excel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51913" y="1600200"/>
            <a:ext cx="4031174" cy="4495800"/>
          </a:xfrm>
        </p:spPr>
      </p:pic>
    </p:spTree>
    <p:extLst>
      <p:ext uri="{BB962C8B-B14F-4D97-AF65-F5344CB8AC3E}">
        <p14:creationId xmlns:p14="http://schemas.microsoft.com/office/powerpoint/2010/main" xmlns="" val="24195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</a:t>
            </a:r>
            <a:r>
              <a:rPr lang="en-US" dirty="0" smtClean="0"/>
              <a:t>Forms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603698"/>
            <a:ext cx="4038600" cy="4488804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Create online web forms to collect information</a:t>
            </a:r>
          </a:p>
          <a:p>
            <a:r>
              <a:rPr lang="en-US" dirty="0" smtClean="0"/>
              <a:t>Information saved in spreadsheet format</a:t>
            </a:r>
          </a:p>
          <a:p>
            <a:r>
              <a:rPr lang="en-US" dirty="0" smtClean="0"/>
              <a:t>Publish to website, social media, &amp; more</a:t>
            </a:r>
          </a:p>
          <a:p>
            <a:r>
              <a:rPr lang="en-US" dirty="0" smtClean="0"/>
              <a:t>Limit access to control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8414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Google Drive has built-in citation</a:t>
            </a:r>
          </a:p>
          <a:p>
            <a:r>
              <a:rPr lang="en-US" dirty="0" smtClean="0"/>
              <a:t>Select “Research” from the “Tools” menu or right-click a word and select Research</a:t>
            </a:r>
          </a:p>
          <a:p>
            <a:r>
              <a:rPr lang="en-US" dirty="0" smtClean="0"/>
              <a:t>Choose “Scholar” in the search bar</a:t>
            </a:r>
          </a:p>
          <a:p>
            <a:r>
              <a:rPr lang="en-US" dirty="0" smtClean="0"/>
              <a:t>Click on “Cite as Footnote”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1729273"/>
            <a:ext cx="4038600" cy="4237654"/>
          </a:xfrm>
        </p:spPr>
      </p:pic>
    </p:spTree>
    <p:extLst>
      <p:ext uri="{BB962C8B-B14F-4D97-AF65-F5344CB8AC3E}">
        <p14:creationId xmlns:p14="http://schemas.microsoft.com/office/powerpoint/2010/main" xmlns="" val="3085818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</a:t>
            </a:r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You can attach Google Drive files in Gmail emails</a:t>
            </a:r>
          </a:p>
          <a:p>
            <a:r>
              <a:rPr lang="en-US" dirty="0" smtClean="0"/>
              <a:t>See keyboard shortcuts (Shift+/)</a:t>
            </a:r>
          </a:p>
          <a:p>
            <a:r>
              <a:rPr lang="en-US" dirty="0" smtClean="0"/>
              <a:t>View revision history using </a:t>
            </a:r>
            <a:r>
              <a:rPr lang="en-US" dirty="0" err="1" smtClean="0"/>
              <a:t>Ctrl+Alt+G</a:t>
            </a:r>
            <a:endParaRPr lang="en-US" dirty="0" smtClean="0"/>
          </a:p>
          <a:p>
            <a:r>
              <a:rPr lang="en-US" dirty="0" smtClean="0"/>
              <a:t>Check out helpful extensions for Chrome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You can add descriptions to your docs</a:t>
            </a:r>
          </a:p>
          <a:p>
            <a:r>
              <a:rPr lang="en-US" dirty="0" smtClean="0"/>
              <a:t>Access templates via </a:t>
            </a:r>
            <a:r>
              <a:rPr lang="en-US" dirty="0" smtClean="0">
                <a:hlinkClick r:id="rId2"/>
              </a:rPr>
              <a:t>https://drive.google.com/templates</a:t>
            </a:r>
            <a:endParaRPr lang="en-US" dirty="0" smtClean="0"/>
          </a:p>
          <a:p>
            <a:r>
              <a:rPr lang="en-US" dirty="0" smtClean="0"/>
              <a:t>Tools &gt; Spelling</a:t>
            </a:r>
          </a:p>
          <a:p>
            <a:r>
              <a:rPr lang="en-US" dirty="0" smtClean="0"/>
              <a:t>Download multiple files at once in zip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993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Office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ocuments / presentations / spreadsheets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5398000"/>
      </p:ext>
    </p:extLst>
  </p:cSld>
  <p:clrMapOvr>
    <a:masterClrMapping/>
  </p:clrMapOvr>
</p:sld>
</file>

<file path=ppt/theme/theme1.xml><?xml version="1.0" encoding="utf-8"?>
<a:theme xmlns:a="http://schemas.openxmlformats.org/drawingml/2006/main" name="BusTeam_am_23">
  <a:themeElements>
    <a:clrScheme name="Custom 1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FFF7"/>
      </a:hlink>
      <a:folHlink>
        <a:srgbClr val="FFFFE9"/>
      </a:folHlink>
    </a:clrScheme>
    <a:fontScheme name="BusTeam_am_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Team_am_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Networking_Internet_Powerpoint_Template_1010</Template>
  <TotalTime>252</TotalTime>
  <Words>633</Words>
  <Application>Microsoft Office PowerPoint</Application>
  <PresentationFormat>On-screen Show (4:3)</PresentationFormat>
  <Paragraphs>131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BusTeam_am_23</vt:lpstr>
      <vt:lpstr>Google Drive / Microsoft Office</vt:lpstr>
      <vt:lpstr>Google Drive</vt:lpstr>
      <vt:lpstr>Google Documents</vt:lpstr>
      <vt:lpstr>Google Presentations</vt:lpstr>
      <vt:lpstr>Google Spreadsheets</vt:lpstr>
      <vt:lpstr>Google Forms</vt:lpstr>
      <vt:lpstr>Google Citations</vt:lpstr>
      <vt:lpstr>Google Best Practices</vt:lpstr>
      <vt:lpstr>Microsoft Office</vt:lpstr>
      <vt:lpstr>MS Office Documents</vt:lpstr>
      <vt:lpstr>MS Office Presentations</vt:lpstr>
      <vt:lpstr>MS Office Spreadsheets</vt:lpstr>
      <vt:lpstr>MS Office Citations</vt:lpstr>
      <vt:lpstr>MS Office Best Practices</vt:lpstr>
      <vt:lpstr>Google Drive vs. Microsoft office</vt:lpstr>
      <vt:lpstr>General Comparisons</vt:lpstr>
      <vt:lpstr>Cloud Storage / Sharing</vt:lpstr>
      <vt:lpstr>Collaboration</vt:lpstr>
      <vt:lpstr>Resources &amp; guides</vt:lpstr>
      <vt:lpstr>Google Drive</vt:lpstr>
      <vt:lpstr>Microsoft Office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Vollmer</dc:creator>
  <cp:lastModifiedBy>j.lauren.mondala</cp:lastModifiedBy>
  <cp:revision>24</cp:revision>
  <dcterms:created xsi:type="dcterms:W3CDTF">2013-09-30T20:11:22Z</dcterms:created>
  <dcterms:modified xsi:type="dcterms:W3CDTF">2013-10-09T13:04:28Z</dcterms:modified>
</cp:coreProperties>
</file>