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57" r:id="rId3"/>
    <p:sldId id="278" r:id="rId4"/>
    <p:sldId id="279" r:id="rId5"/>
    <p:sldId id="264" r:id="rId6"/>
    <p:sldId id="258" r:id="rId7"/>
    <p:sldId id="293" r:id="rId8"/>
    <p:sldId id="259" r:id="rId9"/>
    <p:sldId id="262" r:id="rId10"/>
    <p:sldId id="263" r:id="rId11"/>
    <p:sldId id="260" r:id="rId12"/>
    <p:sldId id="261" r:id="rId13"/>
    <p:sldId id="335" r:id="rId14"/>
    <p:sldId id="280" r:id="rId15"/>
    <p:sldId id="336" r:id="rId16"/>
    <p:sldId id="294" r:id="rId17"/>
    <p:sldId id="295" r:id="rId18"/>
    <p:sldId id="296" r:id="rId19"/>
    <p:sldId id="297" r:id="rId20"/>
    <p:sldId id="298" r:id="rId21"/>
    <p:sldId id="299" r:id="rId22"/>
    <p:sldId id="301" r:id="rId23"/>
    <p:sldId id="302" r:id="rId24"/>
    <p:sldId id="303" r:id="rId25"/>
    <p:sldId id="304" r:id="rId26"/>
    <p:sldId id="323"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05" r:id="rId45"/>
    <p:sldId id="324" r:id="rId46"/>
    <p:sldId id="325" r:id="rId47"/>
    <p:sldId id="326" r:id="rId48"/>
    <p:sldId id="327" r:id="rId49"/>
    <p:sldId id="328" r:id="rId50"/>
    <p:sldId id="329" r:id="rId51"/>
    <p:sldId id="330" r:id="rId52"/>
    <p:sldId id="331" r:id="rId53"/>
    <p:sldId id="332" r:id="rId54"/>
    <p:sldId id="333" r:id="rId55"/>
    <p:sldId id="300" r:id="rId56"/>
    <p:sldId id="281" r:id="rId57"/>
    <p:sldId id="282" r:id="rId58"/>
    <p:sldId id="283" r:id="rId59"/>
    <p:sldId id="284" r:id="rId60"/>
    <p:sldId id="285" r:id="rId61"/>
    <p:sldId id="286" r:id="rId62"/>
    <p:sldId id="287" r:id="rId63"/>
    <p:sldId id="288" r:id="rId64"/>
    <p:sldId id="289" r:id="rId65"/>
    <p:sldId id="290" r:id="rId66"/>
    <p:sldId id="291" r:id="rId67"/>
    <p:sldId id="292"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5" d="100"/>
          <a:sy n="95" d="100"/>
        </p:scale>
        <p:origin x="-1446" y="-3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US"/>
        </a:p>
      </dgm:t>
    </dgm:pt>
    <dgm:pt modelId="{026A838B-501F-4D79-BE87-2EA5065DF1DF}">
      <dgm:prSet phldrT="[Text]" custT="1"/>
      <dgm:spPr>
        <a:solidFill>
          <a:schemeClr val="accent6">
            <a:lumMod val="75000"/>
          </a:schemeClr>
        </a:solidFill>
      </dgm:spPr>
      <dgm:t>
        <a:bodyPr/>
        <a:lstStyle/>
        <a:p>
          <a:r>
            <a:rPr lang="en-US" sz="2000" dirty="0" smtClean="0"/>
            <a:t>A. </a:t>
          </a:r>
          <a:r>
            <a:rPr lang="fr-FR" sz="2000" noProof="0" dirty="0" smtClean="0"/>
            <a:t>Installation des Organisations</a:t>
          </a:r>
        </a:p>
      </dgm:t>
    </dgm:pt>
    <dgm:pt modelId="{62C7F318-1128-4702-AC14-22FBF455D78C}" type="parTrans" cxnId="{93BAE5A0-CD2B-4916-AAC2-4F2BF774C0EB}">
      <dgm:prSet/>
      <dgm:spPr/>
      <dgm:t>
        <a:bodyPr/>
        <a:lstStyle/>
        <a:p>
          <a:endParaRPr lang="en-US"/>
        </a:p>
      </dgm:t>
    </dgm:pt>
    <dgm:pt modelId="{F12F7244-1408-4481-BC6B-3F2C28B05340}" type="sibTrans" cxnId="{93BAE5A0-CD2B-4916-AAC2-4F2BF774C0EB}">
      <dgm:prSet/>
      <dgm:spPr/>
      <dgm:t>
        <a:bodyPr/>
        <a:lstStyle/>
        <a:p>
          <a:endParaRPr lang="en-US"/>
        </a:p>
      </dgm:t>
    </dgm:pt>
    <dgm:pt modelId="{0CA12982-B9B1-48C2-9F1C-480CE09FF75E}">
      <dgm:prSet phldrT="[Text]" custT="1"/>
      <dgm:spPr>
        <a:solidFill>
          <a:schemeClr val="accent6">
            <a:lumMod val="50000"/>
          </a:schemeClr>
        </a:solidFill>
      </dgm:spPr>
      <dgm:t>
        <a:bodyPr/>
        <a:lstStyle/>
        <a:p>
          <a:r>
            <a:rPr lang="en-US" sz="2000" dirty="0" smtClean="0"/>
            <a:t>B. </a:t>
          </a:r>
          <a:r>
            <a:rPr lang="fr-FR" sz="2000" noProof="0" dirty="0" smtClean="0"/>
            <a:t>Définir le(s) Catalogue(s)</a:t>
          </a:r>
          <a:endParaRPr lang="fr-FR" sz="2000" noProof="0" dirty="0"/>
        </a:p>
      </dgm:t>
    </dgm:pt>
    <dgm:pt modelId="{3AD019FB-4EF7-4A0A-B08C-C8F461026F21}" type="parTrans" cxnId="{55D6069C-9900-43CB-AA2A-08D31893D38E}">
      <dgm:prSet/>
      <dgm:spPr/>
      <dgm:t>
        <a:bodyPr/>
        <a:lstStyle/>
        <a:p>
          <a:endParaRPr lang="en-US"/>
        </a:p>
      </dgm:t>
    </dgm:pt>
    <dgm:pt modelId="{7BE9D137-4806-4CB0-A1E3-9DCCA5444D34}" type="sibTrans" cxnId="{55D6069C-9900-43CB-AA2A-08D31893D38E}">
      <dgm:prSet/>
      <dgm:spPr/>
      <dgm:t>
        <a:bodyPr/>
        <a:lstStyle/>
        <a:p>
          <a:endParaRPr lang="en-US"/>
        </a:p>
      </dgm:t>
    </dgm:pt>
    <dgm:pt modelId="{19481ED6-0135-4D72-9616-4E7FB38A13AA}">
      <dgm:prSet phldrT="[Text]" custT="1"/>
      <dgm:spPr>
        <a:solidFill>
          <a:schemeClr val="accent6">
            <a:lumMod val="25000"/>
          </a:schemeClr>
        </a:solidFill>
      </dgm:spPr>
      <dgm:t>
        <a:bodyPr/>
        <a:lstStyle/>
        <a:p>
          <a:r>
            <a:rPr lang="en-US" sz="2000" dirty="0" smtClean="0"/>
            <a:t>C. </a:t>
          </a:r>
          <a:r>
            <a:rPr lang="fr-FR" sz="2000" noProof="0" dirty="0" smtClean="0"/>
            <a:t>Processus d'approbation</a:t>
          </a:r>
          <a:endParaRPr lang="fr-FR" sz="2000" noProof="0" dirty="0"/>
        </a:p>
      </dgm:t>
    </dgm:pt>
    <dgm:pt modelId="{21CAFCE3-319A-49C1-AE5F-57977F962791}" type="parTrans" cxnId="{EA348650-51FB-40DF-B52D-16FEE1C24655}">
      <dgm:prSet/>
      <dgm:spPr/>
      <dgm:t>
        <a:bodyPr/>
        <a:lstStyle/>
        <a:p>
          <a:endParaRPr lang="de-DE"/>
        </a:p>
      </dgm:t>
    </dgm:pt>
    <dgm:pt modelId="{9635B666-ECD6-4D23-84A4-436B9314C6CD}" type="sibTrans" cxnId="{EA348650-51FB-40DF-B52D-16FEE1C24655}">
      <dgm:prSet/>
      <dgm:spPr/>
      <dgm:t>
        <a:bodyPr/>
        <a:lstStyle/>
        <a:p>
          <a:endParaRPr lang="de-DE"/>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chemeClr val="bg1">
            <a:lumMod val="75000"/>
          </a:schemeClr>
        </a:solidFill>
      </dgm:spPr>
      <dgm:t>
        <a:bodyPr/>
        <a:lstStyle/>
        <a:p>
          <a:endParaRPr lang="en-US"/>
        </a:p>
      </dgm:t>
    </dgm:pt>
    <dgm:pt modelId="{FDC47ACF-D4C0-4B03-9347-18EA897545E1}" type="pres">
      <dgm:prSet presAssocID="{E545E899-6408-4262-A324-3A81456EB339}" presName="linearProcess" presStyleCnt="0"/>
      <dgm:spPr/>
      <dgm:t>
        <a:bodyPr/>
        <a:lstStyle/>
        <a:p>
          <a:endParaRPr lang="en-US"/>
        </a:p>
      </dgm:t>
    </dgm:pt>
    <dgm:pt modelId="{8EE272F5-0D10-4CAC-85EA-BB7EF6A3F265}" type="pres">
      <dgm:prSet presAssocID="{026A838B-501F-4D79-BE87-2EA5065DF1DF}" presName="textNode" presStyleLbl="node1" presStyleIdx="0" presStyleCnt="3">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t>
        <a:bodyPr/>
        <a:lstStyle/>
        <a:p>
          <a:endParaRPr lang="en-US"/>
        </a:p>
      </dgm:t>
    </dgm:pt>
    <dgm:pt modelId="{2AEFE299-B965-4C82-BECB-B0FDDCAFAF6F}" type="pres">
      <dgm:prSet presAssocID="{0CA12982-B9B1-48C2-9F1C-480CE09FF75E}" presName="textNode" presStyleLbl="node1" presStyleIdx="1" presStyleCnt="3">
        <dgm:presLayoutVars>
          <dgm:bulletEnabled val="1"/>
        </dgm:presLayoutVars>
      </dgm:prSet>
      <dgm:spPr/>
      <dgm:t>
        <a:bodyPr/>
        <a:lstStyle/>
        <a:p>
          <a:endParaRPr lang="en-US"/>
        </a:p>
      </dgm:t>
    </dgm:pt>
    <dgm:pt modelId="{591C50BF-EF1C-4195-849F-C443FBF1F47B}" type="pres">
      <dgm:prSet presAssocID="{7BE9D137-4806-4CB0-A1E3-9DCCA5444D34}" presName="sibTrans" presStyleCnt="0"/>
      <dgm:spPr/>
    </dgm:pt>
    <dgm:pt modelId="{B9CE188D-C58E-497A-9C52-2735E18C0926}" type="pres">
      <dgm:prSet presAssocID="{19481ED6-0135-4D72-9616-4E7FB38A13AA}" presName="textNode" presStyleLbl="node1" presStyleIdx="2" presStyleCnt="3">
        <dgm:presLayoutVars>
          <dgm:bulletEnabled val="1"/>
        </dgm:presLayoutVars>
      </dgm:prSet>
      <dgm:spPr/>
      <dgm:t>
        <a:bodyPr/>
        <a:lstStyle/>
        <a:p>
          <a:endParaRPr lang="de-DE"/>
        </a:p>
      </dgm:t>
    </dgm:pt>
  </dgm:ptLst>
  <dgm:cxnLst>
    <dgm:cxn modelId="{93BAE5A0-CD2B-4916-AAC2-4F2BF774C0EB}" srcId="{E545E899-6408-4262-A324-3A81456EB339}" destId="{026A838B-501F-4D79-BE87-2EA5065DF1DF}" srcOrd="0" destOrd="0" parTransId="{62C7F318-1128-4702-AC14-22FBF455D78C}" sibTransId="{F12F7244-1408-4481-BC6B-3F2C28B05340}"/>
    <dgm:cxn modelId="{192FB981-A3B7-49F7-820E-A6F3ADF0622A}" type="presOf" srcId="{19481ED6-0135-4D72-9616-4E7FB38A13AA}" destId="{B9CE188D-C58E-497A-9C52-2735E18C0926}" srcOrd="0" destOrd="0" presId="urn:microsoft.com/office/officeart/2005/8/layout/hProcess9"/>
    <dgm:cxn modelId="{11DBAE33-51FA-4A7F-AF80-D74271BE3804}" type="presOf" srcId="{0CA12982-B9B1-48C2-9F1C-480CE09FF75E}" destId="{2AEFE299-B965-4C82-BECB-B0FDDCAFAF6F}" srcOrd="0" destOrd="0" presId="urn:microsoft.com/office/officeart/2005/8/layout/hProcess9"/>
    <dgm:cxn modelId="{2CF1CAF0-90CD-47BC-8C0F-C18951A2B86F}" type="presOf" srcId="{E545E899-6408-4262-A324-3A81456EB339}" destId="{4DA544FD-0B66-4103-9E14-1C9B89CDD4D3}" srcOrd="0" destOrd="0" presId="urn:microsoft.com/office/officeart/2005/8/layout/hProcess9"/>
    <dgm:cxn modelId="{55D6069C-9900-43CB-AA2A-08D31893D38E}" srcId="{E545E899-6408-4262-A324-3A81456EB339}" destId="{0CA12982-B9B1-48C2-9F1C-480CE09FF75E}" srcOrd="1" destOrd="0" parTransId="{3AD019FB-4EF7-4A0A-B08C-C8F461026F21}" sibTransId="{7BE9D137-4806-4CB0-A1E3-9DCCA5444D34}"/>
    <dgm:cxn modelId="{3B09C82D-B4D0-489A-AB03-77826389504B}" type="presOf" srcId="{026A838B-501F-4D79-BE87-2EA5065DF1DF}" destId="{8EE272F5-0D10-4CAC-85EA-BB7EF6A3F265}" srcOrd="0" destOrd="0" presId="urn:microsoft.com/office/officeart/2005/8/layout/hProcess9"/>
    <dgm:cxn modelId="{EA348650-51FB-40DF-B52D-16FEE1C24655}" srcId="{E545E899-6408-4262-A324-3A81456EB339}" destId="{19481ED6-0135-4D72-9616-4E7FB38A13AA}" srcOrd="2" destOrd="0" parTransId="{21CAFCE3-319A-49C1-AE5F-57977F962791}" sibTransId="{9635B666-ECD6-4D23-84A4-436B9314C6CD}"/>
    <dgm:cxn modelId="{8115998B-C9E6-4356-BDDF-680B597522F6}" type="presParOf" srcId="{4DA544FD-0B66-4103-9E14-1C9B89CDD4D3}" destId="{E78C0A1F-7F2B-4888-AC44-F0F3170EA650}" srcOrd="0" destOrd="0" presId="urn:microsoft.com/office/officeart/2005/8/layout/hProcess9"/>
    <dgm:cxn modelId="{09D262D4-D952-4E1F-ABF5-EE45AF29C9DF}" type="presParOf" srcId="{4DA544FD-0B66-4103-9E14-1C9B89CDD4D3}" destId="{FDC47ACF-D4C0-4B03-9347-18EA897545E1}" srcOrd="1" destOrd="0" presId="urn:microsoft.com/office/officeart/2005/8/layout/hProcess9"/>
    <dgm:cxn modelId="{B72ABA36-B25F-4AD2-85EC-3FAE2C43749B}" type="presParOf" srcId="{FDC47ACF-D4C0-4B03-9347-18EA897545E1}" destId="{8EE272F5-0D10-4CAC-85EA-BB7EF6A3F265}" srcOrd="0" destOrd="0" presId="urn:microsoft.com/office/officeart/2005/8/layout/hProcess9"/>
    <dgm:cxn modelId="{4EDB997B-C599-45DB-B6C8-0A6926C7DC3A}" type="presParOf" srcId="{FDC47ACF-D4C0-4B03-9347-18EA897545E1}" destId="{51DD4F7E-916B-421C-9841-71D572CD5BF3}" srcOrd="1" destOrd="0" presId="urn:microsoft.com/office/officeart/2005/8/layout/hProcess9"/>
    <dgm:cxn modelId="{762FCA5B-B837-4AD1-8207-B5720D196910}" type="presParOf" srcId="{FDC47ACF-D4C0-4B03-9347-18EA897545E1}" destId="{2AEFE299-B965-4C82-BECB-B0FDDCAFAF6F}" srcOrd="2" destOrd="0" presId="urn:microsoft.com/office/officeart/2005/8/layout/hProcess9"/>
    <dgm:cxn modelId="{C04DF540-E118-4D18-BC39-4AA396A6B592}" type="presParOf" srcId="{FDC47ACF-D4C0-4B03-9347-18EA897545E1}" destId="{591C50BF-EF1C-4195-849F-C443FBF1F47B}" srcOrd="3" destOrd="0" presId="urn:microsoft.com/office/officeart/2005/8/layout/hProcess9"/>
    <dgm:cxn modelId="{01D2CFD0-53F3-496A-95F5-40A728B7E8A9}" type="presParOf" srcId="{FDC47ACF-D4C0-4B03-9347-18EA897545E1}" destId="{B9CE188D-C58E-497A-9C52-2735E18C092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a:ln>
          <a:solidFill>
            <a:schemeClr val="accent2"/>
          </a:solidFill>
        </a:ln>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6BB43DDC-4C6D-4342-B36B-BAD96700B19D}" type="presOf" srcId="{026A838B-501F-4D79-BE87-2EA5065DF1DF}" destId="{8EE272F5-0D10-4CAC-85EA-BB7EF6A3F265}" srcOrd="0" destOrd="0" presId="urn:microsoft.com/office/officeart/2005/8/layout/hProcess9"/>
    <dgm:cxn modelId="{802D75D3-28AF-4B20-9C5C-78B9DBB619A7}" type="presOf" srcId="{E545E899-6408-4262-A324-3A81456EB339}" destId="{4DA544FD-0B66-4103-9E14-1C9B89CDD4D3}" srcOrd="0" destOrd="0" presId="urn:microsoft.com/office/officeart/2005/8/layout/hProcess9"/>
    <dgm:cxn modelId="{4A368980-A89B-40F5-8BF0-775FC1301D5A}" type="presOf" srcId="{0CA12982-B9B1-48C2-9F1C-480CE09FF75E}" destId="{2AEFE299-B965-4C82-BECB-B0FDDCAFAF6F}"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AE2D7EF3-A1BE-407A-A827-F1D65D12718F}" type="presOf" srcId="{0704682C-F752-4645-8D9B-A817DA1DFA6C}" destId="{2EAA8666-88A3-43FC-8080-544584AE31A3}" srcOrd="0" destOrd="0" presId="urn:microsoft.com/office/officeart/2005/8/layout/hProcess9"/>
    <dgm:cxn modelId="{9A5D78CA-D860-4893-88EF-1701DEC0DC62}" srcId="{E545E899-6408-4262-A324-3A81456EB339}" destId="{0704682C-F752-4645-8D9B-A817DA1DFA6C}" srcOrd="1" destOrd="0" parTransId="{12D7CCF0-1158-40D3-B42F-9A7722410DAF}" sibTransId="{64C8B3A2-C8AF-46F5-B638-AEE68C69B9EB}"/>
    <dgm:cxn modelId="{08DE4701-DB93-4980-A329-4BF53B8F1358}" type="presOf" srcId="{D181C1C4-2678-4FE4-88B2-2FE880A44B04}" destId="{F87996CF-2BB6-46FD-9176-55654DFD4D4D}" srcOrd="0" destOrd="0" presId="urn:microsoft.com/office/officeart/2005/8/layout/hProcess9"/>
    <dgm:cxn modelId="{93BAE5A0-CD2B-4916-AAC2-4F2BF774C0EB}" srcId="{E545E899-6408-4262-A324-3A81456EB339}" destId="{026A838B-501F-4D79-BE87-2EA5065DF1DF}" srcOrd="2" destOrd="0" parTransId="{62C7F318-1128-4702-AC14-22FBF455D78C}" sibTransId="{F12F7244-1408-4481-BC6B-3F2C28B05340}"/>
    <dgm:cxn modelId="{AF682658-C9F6-4A4D-9004-67D3F8ED8319}" srcId="{E545E899-6408-4262-A324-3A81456EB339}" destId="{D181C1C4-2678-4FE4-88B2-2FE880A44B04}" srcOrd="0" destOrd="0" parTransId="{85FE889D-F94D-43AD-9E0D-EA3B38636418}" sibTransId="{916BD71F-5FBD-4FA4-A14D-3EDA714ACDE3}"/>
    <dgm:cxn modelId="{5878BE57-81F9-4CFB-8814-E18DD4B4FA18}" type="presParOf" srcId="{4DA544FD-0B66-4103-9E14-1C9B89CDD4D3}" destId="{E78C0A1F-7F2B-4888-AC44-F0F3170EA650}" srcOrd="0" destOrd="0" presId="urn:microsoft.com/office/officeart/2005/8/layout/hProcess9"/>
    <dgm:cxn modelId="{733FA8A0-550D-4E34-91DB-37D57DBF2266}" type="presParOf" srcId="{4DA544FD-0B66-4103-9E14-1C9B89CDD4D3}" destId="{FDC47ACF-D4C0-4B03-9347-18EA897545E1}" srcOrd="1" destOrd="0" presId="urn:microsoft.com/office/officeart/2005/8/layout/hProcess9"/>
    <dgm:cxn modelId="{038B3551-D890-4467-90DE-73B42E11E95C}" type="presParOf" srcId="{FDC47ACF-D4C0-4B03-9347-18EA897545E1}" destId="{F87996CF-2BB6-46FD-9176-55654DFD4D4D}" srcOrd="0" destOrd="0" presId="urn:microsoft.com/office/officeart/2005/8/layout/hProcess9"/>
    <dgm:cxn modelId="{6FBB7ADA-97D5-465A-935B-C8A1F1C604C8}" type="presParOf" srcId="{FDC47ACF-D4C0-4B03-9347-18EA897545E1}" destId="{39C0B1F7-83C0-4A20-BCC5-DD69F3BA91F9}" srcOrd="1" destOrd="0" presId="urn:microsoft.com/office/officeart/2005/8/layout/hProcess9"/>
    <dgm:cxn modelId="{0030D97D-A1D4-43CB-A7C2-AC8B877B1DF9}" type="presParOf" srcId="{FDC47ACF-D4C0-4B03-9347-18EA897545E1}" destId="{2EAA8666-88A3-43FC-8080-544584AE31A3}" srcOrd="2" destOrd="0" presId="urn:microsoft.com/office/officeart/2005/8/layout/hProcess9"/>
    <dgm:cxn modelId="{9D2FBF8A-8A9E-4EC3-9A64-BDAFFCED4BB6}" type="presParOf" srcId="{FDC47ACF-D4C0-4B03-9347-18EA897545E1}" destId="{568E5263-EF95-4C06-B3E4-84018E0A560A}" srcOrd="3" destOrd="0" presId="urn:microsoft.com/office/officeart/2005/8/layout/hProcess9"/>
    <dgm:cxn modelId="{D3BA888F-A372-4E85-A158-8A64948536B4}" type="presParOf" srcId="{FDC47ACF-D4C0-4B03-9347-18EA897545E1}" destId="{8EE272F5-0D10-4CAC-85EA-BB7EF6A3F265}" srcOrd="4" destOrd="0" presId="urn:microsoft.com/office/officeart/2005/8/layout/hProcess9"/>
    <dgm:cxn modelId="{E3C0B2C0-B24C-4AF6-9945-C3190AC72F5B}" type="presParOf" srcId="{FDC47ACF-D4C0-4B03-9347-18EA897545E1}" destId="{51DD4F7E-916B-421C-9841-71D572CD5BF3}" srcOrd="5" destOrd="0" presId="urn:microsoft.com/office/officeart/2005/8/layout/hProcess9"/>
    <dgm:cxn modelId="{30888259-51F2-4B88-A477-D0E45244EBB7}"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a:ln>
          <a:solidFill>
            <a:schemeClr val="accent2"/>
          </a:solidFill>
        </a:ln>
      </dgm:spPr>
      <dgm:t>
        <a:bodyPr/>
        <a:lstStyle/>
        <a:p>
          <a:r>
            <a:rPr lang="en-US" sz="1200" dirty="0" smtClean="0"/>
            <a:t>A. Define Service</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chemeClr val="accent1">
            <a:lumMod val="40000"/>
            <a:lumOff val="60000"/>
          </a:schemeClr>
        </a:solidFill>
      </dgm:spPr>
      <dgm:t>
        <a:bodyPr/>
        <a:lstStyle/>
        <a:p>
          <a:r>
            <a:rPr lang="en-US" sz="1200" dirty="0" smtClean="0">
              <a:solidFill>
                <a:schemeClr val="tx1"/>
              </a:solidFill>
            </a:rPr>
            <a:t>C. Create service-tree</a:t>
          </a:r>
          <a:endParaRPr lang="en-US" sz="1200" dirty="0">
            <a:solidFill>
              <a:schemeClr val="tx1"/>
            </a:solidFill>
          </a:endParaRPr>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704682C-F752-4645-8D9B-A817DA1DFA6C}">
      <dgm:prSet custT="1"/>
      <dgm:spPr>
        <a:solidFill>
          <a:schemeClr val="accent1">
            <a:lumMod val="60000"/>
            <a:lumOff val="40000"/>
          </a:schemeClr>
        </a:solidFill>
      </dgm:spPr>
      <dgm:t>
        <a:bodyPr/>
        <a:lstStyle/>
        <a:p>
          <a:r>
            <a:rPr lang="en-US" sz="1200" dirty="0" smtClean="0"/>
            <a:t>B. Check/create resources</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3">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3">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3">
        <dgm:presLayoutVars>
          <dgm:bulletEnabled val="1"/>
        </dgm:presLayoutVars>
      </dgm:prSet>
      <dgm:spPr/>
      <dgm:t>
        <a:bodyPr/>
        <a:lstStyle/>
        <a:p>
          <a:endParaRPr lang="en-US"/>
        </a:p>
      </dgm:t>
    </dgm:pt>
  </dgm:ptLst>
  <dgm:cxnLst>
    <dgm:cxn modelId="{DC2E15B8-F4A1-4A76-A839-B59C12A94BB0}" type="presOf" srcId="{D181C1C4-2678-4FE4-88B2-2FE880A44B04}" destId="{F87996CF-2BB6-46FD-9176-55654DFD4D4D}" srcOrd="0" destOrd="0" presId="urn:microsoft.com/office/officeart/2005/8/layout/hProcess9"/>
    <dgm:cxn modelId="{349FAFA3-C32F-4617-8696-0B6962D96503}" type="presOf" srcId="{026A838B-501F-4D79-BE87-2EA5065DF1DF}" destId="{8EE272F5-0D10-4CAC-85EA-BB7EF6A3F265}" srcOrd="0" destOrd="0" presId="urn:microsoft.com/office/officeart/2005/8/layout/hProcess9"/>
    <dgm:cxn modelId="{9A5D78CA-D860-4893-88EF-1701DEC0DC62}" srcId="{E545E899-6408-4262-A324-3A81456EB339}" destId="{0704682C-F752-4645-8D9B-A817DA1DFA6C}" srcOrd="1" destOrd="0" parTransId="{12D7CCF0-1158-40D3-B42F-9A7722410DAF}" sibTransId="{64C8B3A2-C8AF-46F5-B638-AEE68C69B9EB}"/>
    <dgm:cxn modelId="{67FF78DB-05EF-4296-8EE8-6818EA19D7A0}" type="presOf" srcId="{0704682C-F752-4645-8D9B-A817DA1DFA6C}" destId="{2EAA8666-88A3-43FC-8080-544584AE31A3}" srcOrd="0" destOrd="0" presId="urn:microsoft.com/office/officeart/2005/8/layout/hProcess9"/>
    <dgm:cxn modelId="{93BAE5A0-CD2B-4916-AAC2-4F2BF774C0EB}" srcId="{E545E899-6408-4262-A324-3A81456EB339}" destId="{026A838B-501F-4D79-BE87-2EA5065DF1DF}" srcOrd="2" destOrd="0" parTransId="{62C7F318-1128-4702-AC14-22FBF455D78C}" sibTransId="{F12F7244-1408-4481-BC6B-3F2C28B05340}"/>
    <dgm:cxn modelId="{AF682658-C9F6-4A4D-9004-67D3F8ED8319}" srcId="{E545E899-6408-4262-A324-3A81456EB339}" destId="{D181C1C4-2678-4FE4-88B2-2FE880A44B04}" srcOrd="0" destOrd="0" parTransId="{85FE889D-F94D-43AD-9E0D-EA3B38636418}" sibTransId="{916BD71F-5FBD-4FA4-A14D-3EDA714ACDE3}"/>
    <dgm:cxn modelId="{AFA0C4EB-6C22-416C-A4BD-440DFBEE9F9D}" type="presOf" srcId="{E545E899-6408-4262-A324-3A81456EB339}" destId="{4DA544FD-0B66-4103-9E14-1C9B89CDD4D3}" srcOrd="0" destOrd="0" presId="urn:microsoft.com/office/officeart/2005/8/layout/hProcess9"/>
    <dgm:cxn modelId="{DAC89BAF-E14D-434D-9816-A55CCC0AE9B3}" type="presParOf" srcId="{4DA544FD-0B66-4103-9E14-1C9B89CDD4D3}" destId="{E78C0A1F-7F2B-4888-AC44-F0F3170EA650}" srcOrd="0" destOrd="0" presId="urn:microsoft.com/office/officeart/2005/8/layout/hProcess9"/>
    <dgm:cxn modelId="{65F63339-0588-4DE6-BC68-1D3011266142}" type="presParOf" srcId="{4DA544FD-0B66-4103-9E14-1C9B89CDD4D3}" destId="{FDC47ACF-D4C0-4B03-9347-18EA897545E1}" srcOrd="1" destOrd="0" presId="urn:microsoft.com/office/officeart/2005/8/layout/hProcess9"/>
    <dgm:cxn modelId="{0C90A3ED-07CB-488C-92AC-DACDD4C1E0BF}" type="presParOf" srcId="{FDC47ACF-D4C0-4B03-9347-18EA897545E1}" destId="{F87996CF-2BB6-46FD-9176-55654DFD4D4D}" srcOrd="0" destOrd="0" presId="urn:microsoft.com/office/officeart/2005/8/layout/hProcess9"/>
    <dgm:cxn modelId="{41C49A8D-BB8B-4F3F-8113-C00BC8B3E9AD}" type="presParOf" srcId="{FDC47ACF-D4C0-4B03-9347-18EA897545E1}" destId="{39C0B1F7-83C0-4A20-BCC5-DD69F3BA91F9}" srcOrd="1" destOrd="0" presId="urn:microsoft.com/office/officeart/2005/8/layout/hProcess9"/>
    <dgm:cxn modelId="{20CBAD7F-B67F-4F19-9551-78235EF1701C}" type="presParOf" srcId="{FDC47ACF-D4C0-4B03-9347-18EA897545E1}" destId="{2EAA8666-88A3-43FC-8080-544584AE31A3}" srcOrd="2" destOrd="0" presId="urn:microsoft.com/office/officeart/2005/8/layout/hProcess9"/>
    <dgm:cxn modelId="{BD589BEF-6772-4089-A298-4C14502DA8EB}" type="presParOf" srcId="{FDC47ACF-D4C0-4B03-9347-18EA897545E1}" destId="{568E5263-EF95-4C06-B3E4-84018E0A560A}" srcOrd="3" destOrd="0" presId="urn:microsoft.com/office/officeart/2005/8/layout/hProcess9"/>
    <dgm:cxn modelId="{F613C923-6E39-4F79-A60B-7A9CE1117223}" type="presParOf" srcId="{FDC47ACF-D4C0-4B03-9347-18EA897545E1}" destId="{8EE272F5-0D10-4CAC-85EA-BB7EF6A3F265}"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a:ln>
          <a:solidFill>
            <a:schemeClr val="accent2"/>
          </a:solidFill>
        </a:ln>
      </dgm:spPr>
      <dgm:t>
        <a:bodyPr/>
        <a:lstStyle/>
        <a:p>
          <a:r>
            <a:rPr lang="en-US" sz="1200" dirty="0" smtClean="0"/>
            <a:t>1. </a:t>
          </a:r>
          <a:r>
            <a:rPr lang="fr-FR" sz="1200" noProof="0" dirty="0" smtClean="0"/>
            <a:t>Créer un</a:t>
          </a:r>
          <a:r>
            <a:rPr lang="en-US" sz="1200" dirty="0" smtClean="0"/>
            <a:t>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3BAE5A0-CD2B-4916-AAC2-4F2BF774C0EB}" srcId="{E545E899-6408-4262-A324-3A81456EB339}" destId="{026A838B-501F-4D79-BE87-2EA5065DF1DF}" srcOrd="2" destOrd="0" parTransId="{62C7F318-1128-4702-AC14-22FBF455D78C}" sibTransId="{F12F7244-1408-4481-BC6B-3F2C28B05340}"/>
    <dgm:cxn modelId="{39599CF5-460F-44EF-8924-12B7C03896A7}" type="presOf" srcId="{0CA12982-B9B1-48C2-9F1C-480CE09FF75E}" destId="{2AEFE299-B965-4C82-BECB-B0FDDCAFAF6F}" srcOrd="0" destOrd="0" presId="urn:microsoft.com/office/officeart/2005/8/layout/hProcess9"/>
    <dgm:cxn modelId="{9A5D78CA-D860-4893-88EF-1701DEC0DC62}" srcId="{E545E899-6408-4262-A324-3A81456EB339}" destId="{0704682C-F752-4645-8D9B-A817DA1DFA6C}" srcOrd="1" destOrd="0" parTransId="{12D7CCF0-1158-40D3-B42F-9A7722410DAF}" sibTransId="{64C8B3A2-C8AF-46F5-B638-AEE68C69B9EB}"/>
    <dgm:cxn modelId="{3965A55B-AA43-4731-9387-A2F9D2DDC9BD}" type="presOf" srcId="{D181C1C4-2678-4FE4-88B2-2FE880A44B04}" destId="{F87996CF-2BB6-46FD-9176-55654DFD4D4D}" srcOrd="0" destOrd="0" presId="urn:microsoft.com/office/officeart/2005/8/layout/hProcess9"/>
    <dgm:cxn modelId="{90CB5C6A-7B32-45CE-9F1E-B978AE9C6F55}" type="presOf" srcId="{E545E899-6408-4262-A324-3A81456EB339}" destId="{4DA544FD-0B66-4103-9E14-1C9B89CDD4D3}"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55D6069C-9900-43CB-AA2A-08D31893D38E}" srcId="{E545E899-6408-4262-A324-3A81456EB339}" destId="{0CA12982-B9B1-48C2-9F1C-480CE09FF75E}" srcOrd="3" destOrd="0" parTransId="{3AD019FB-4EF7-4A0A-B08C-C8F461026F21}" sibTransId="{7BE9D137-4806-4CB0-A1E3-9DCCA5444D34}"/>
    <dgm:cxn modelId="{B21D4B6A-9385-4325-9BBC-F69508AB7A53}" type="presOf" srcId="{0704682C-F752-4645-8D9B-A817DA1DFA6C}" destId="{2EAA8666-88A3-43FC-8080-544584AE31A3}" srcOrd="0" destOrd="0" presId="urn:microsoft.com/office/officeart/2005/8/layout/hProcess9"/>
    <dgm:cxn modelId="{2FBC78A0-86E8-46EF-A59E-4CD278B8CAD1}" type="presOf" srcId="{026A838B-501F-4D79-BE87-2EA5065DF1DF}" destId="{8EE272F5-0D10-4CAC-85EA-BB7EF6A3F265}" srcOrd="0" destOrd="0" presId="urn:microsoft.com/office/officeart/2005/8/layout/hProcess9"/>
    <dgm:cxn modelId="{A524C3FF-06A4-4979-9128-BC206A074774}" type="presParOf" srcId="{4DA544FD-0B66-4103-9E14-1C9B89CDD4D3}" destId="{E78C0A1F-7F2B-4888-AC44-F0F3170EA650}" srcOrd="0" destOrd="0" presId="urn:microsoft.com/office/officeart/2005/8/layout/hProcess9"/>
    <dgm:cxn modelId="{60B32BFD-3D80-4013-B925-0EC14315214C}" type="presParOf" srcId="{4DA544FD-0B66-4103-9E14-1C9B89CDD4D3}" destId="{FDC47ACF-D4C0-4B03-9347-18EA897545E1}" srcOrd="1" destOrd="0" presId="urn:microsoft.com/office/officeart/2005/8/layout/hProcess9"/>
    <dgm:cxn modelId="{7E19B774-998C-46E2-AD95-07C08749ABF7}" type="presParOf" srcId="{FDC47ACF-D4C0-4B03-9347-18EA897545E1}" destId="{F87996CF-2BB6-46FD-9176-55654DFD4D4D}" srcOrd="0" destOrd="0" presId="urn:microsoft.com/office/officeart/2005/8/layout/hProcess9"/>
    <dgm:cxn modelId="{FB737EEF-823E-40E7-8B39-ABA9628789C5}" type="presParOf" srcId="{FDC47ACF-D4C0-4B03-9347-18EA897545E1}" destId="{39C0B1F7-83C0-4A20-BCC5-DD69F3BA91F9}" srcOrd="1" destOrd="0" presId="urn:microsoft.com/office/officeart/2005/8/layout/hProcess9"/>
    <dgm:cxn modelId="{3D242498-9C4D-4F6F-855B-1379FF8B8694}" type="presParOf" srcId="{FDC47ACF-D4C0-4B03-9347-18EA897545E1}" destId="{2EAA8666-88A3-43FC-8080-544584AE31A3}" srcOrd="2" destOrd="0" presId="urn:microsoft.com/office/officeart/2005/8/layout/hProcess9"/>
    <dgm:cxn modelId="{12A9F0DB-C9BE-4543-9EB5-1967FE88A67F}" type="presParOf" srcId="{FDC47ACF-D4C0-4B03-9347-18EA897545E1}" destId="{568E5263-EF95-4C06-B3E4-84018E0A560A}" srcOrd="3" destOrd="0" presId="urn:microsoft.com/office/officeart/2005/8/layout/hProcess9"/>
    <dgm:cxn modelId="{2772AD5F-0879-4A21-9D8D-A8DEADE34A4D}" type="presParOf" srcId="{FDC47ACF-D4C0-4B03-9347-18EA897545E1}" destId="{8EE272F5-0D10-4CAC-85EA-BB7EF6A3F265}" srcOrd="4" destOrd="0" presId="urn:microsoft.com/office/officeart/2005/8/layout/hProcess9"/>
    <dgm:cxn modelId="{AF6DE012-54D9-4EEF-853A-033BC083C446}" type="presParOf" srcId="{FDC47ACF-D4C0-4B03-9347-18EA897545E1}" destId="{51DD4F7E-916B-421C-9841-71D572CD5BF3}" srcOrd="5" destOrd="0" presId="urn:microsoft.com/office/officeart/2005/8/layout/hProcess9"/>
    <dgm:cxn modelId="{2E069B71-5E1C-4A9A-8A38-3729CD27E780}"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dgm:spPr>
      <dgm:t>
        <a:bodyPr/>
        <a:lstStyle/>
        <a:p>
          <a:r>
            <a:rPr lang="en-US" sz="1200" dirty="0" smtClean="0"/>
            <a:t>A. </a:t>
          </a:r>
          <a:r>
            <a:rPr lang="fr-FR" sz="1200" noProof="0" dirty="0" smtClean="0"/>
            <a:t>Définir un Service</a:t>
          </a:r>
          <a:endParaRPr lang="fr-FR" sz="1200" noProof="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BE7E1051-8DA4-487A-B3AB-41D9F62B1E2F}">
      <dgm:prSet/>
      <dgm:spPr>
        <a:solidFill>
          <a:schemeClr val="accent1">
            <a:lumMod val="60000"/>
            <a:lumOff val="40000"/>
          </a:schemeClr>
        </a:solidFill>
        <a:ln>
          <a:solidFill>
            <a:srgbClr val="FF0000"/>
          </a:solidFill>
        </a:ln>
      </dgm:spPr>
      <dgm:t>
        <a:bodyPr/>
        <a:lstStyle/>
        <a:p>
          <a:r>
            <a:rPr lang="en-US" b="1" dirty="0" smtClean="0"/>
            <a:t>B. </a:t>
          </a:r>
          <a:r>
            <a:rPr lang="fr-FR" noProof="0" dirty="0" smtClean="0"/>
            <a:t>Vérifiez / créer des ressources</a:t>
          </a:r>
          <a:endParaRPr lang="fr-FR" b="1" noProof="0" dirty="0"/>
        </a:p>
      </dgm:t>
    </dgm:pt>
    <dgm:pt modelId="{406B616E-EDD4-4E97-9D84-5AB2278ED81F}" type="parTrans" cxnId="{8C7B9EEC-4D0C-4DBD-AAC9-25F07D91B918}">
      <dgm:prSet/>
      <dgm:spPr/>
      <dgm:t>
        <a:bodyPr/>
        <a:lstStyle/>
        <a:p>
          <a:endParaRPr lang="de-DE"/>
        </a:p>
      </dgm:t>
    </dgm:pt>
    <dgm:pt modelId="{2775C809-889A-468D-B213-54FB5799882D}" type="sibTrans" cxnId="{8C7B9EEC-4D0C-4DBD-AAC9-25F07D91B918}">
      <dgm:prSet/>
      <dgm:spPr/>
      <dgm:t>
        <a:bodyPr/>
        <a:lstStyle/>
        <a:p>
          <a:endParaRPr lang="de-DE"/>
        </a:p>
      </dgm:t>
    </dgm:pt>
    <dgm:pt modelId="{DE4419D2-D299-4A64-B941-005CD94947CE}">
      <dgm:prSet phldrT="[Text]"/>
      <dgm:spPr>
        <a:solidFill>
          <a:schemeClr val="accent1">
            <a:lumMod val="40000"/>
            <a:lumOff val="60000"/>
          </a:schemeClr>
        </a:solidFill>
      </dgm:spPr>
      <dgm:t>
        <a:bodyPr/>
        <a:lstStyle/>
        <a:p>
          <a:r>
            <a:rPr lang="en-US" dirty="0" smtClean="0">
              <a:solidFill>
                <a:schemeClr val="tx1"/>
              </a:solidFill>
            </a:rPr>
            <a:t>C. </a:t>
          </a:r>
          <a:r>
            <a:rPr lang="fr-FR" dirty="0" smtClean="0">
              <a:solidFill>
                <a:schemeClr val="tx1"/>
              </a:solidFill>
            </a:rPr>
            <a:t>Créer un arbre de services</a:t>
          </a:r>
          <a:endParaRPr lang="en-US" dirty="0">
            <a:solidFill>
              <a:schemeClr val="tx1"/>
            </a:solidFill>
          </a:endParaRPr>
        </a:p>
      </dgm:t>
    </dgm:pt>
    <dgm:pt modelId="{B8A9628B-D26E-4277-A149-26C6BFEDD7A5}" type="parTrans" cxnId="{93240908-D6B7-412E-ACE4-8B7ABCF4830A}">
      <dgm:prSet/>
      <dgm:spPr/>
      <dgm:t>
        <a:bodyPr/>
        <a:lstStyle/>
        <a:p>
          <a:endParaRPr lang="de-DE"/>
        </a:p>
      </dgm:t>
    </dgm:pt>
    <dgm:pt modelId="{D01621AA-A715-4A77-AC69-8B9695D78B83}" type="sibTrans" cxnId="{93240908-D6B7-412E-ACE4-8B7ABCF4830A}">
      <dgm:prSet/>
      <dgm:spPr/>
      <dgm:t>
        <a:bodyPr/>
        <a:lstStyle/>
        <a:p>
          <a:endParaRPr lang="de-DE"/>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3">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37DBCF46-35B6-4533-8F6A-594F24309AE2}" type="pres">
      <dgm:prSet presAssocID="{BE7E1051-8DA4-487A-B3AB-41D9F62B1E2F}" presName="textNode" presStyleLbl="node1" presStyleIdx="1" presStyleCnt="3">
        <dgm:presLayoutVars>
          <dgm:bulletEnabled val="1"/>
        </dgm:presLayoutVars>
      </dgm:prSet>
      <dgm:spPr/>
      <dgm:t>
        <a:bodyPr/>
        <a:lstStyle/>
        <a:p>
          <a:endParaRPr lang="de-DE"/>
        </a:p>
      </dgm:t>
    </dgm:pt>
    <dgm:pt modelId="{8A127B07-7403-422C-A55F-478283250183}" type="pres">
      <dgm:prSet presAssocID="{2775C809-889A-468D-B213-54FB5799882D}" presName="sibTrans" presStyleCnt="0"/>
      <dgm:spPr/>
    </dgm:pt>
    <dgm:pt modelId="{C51A15AB-323D-4D6B-A95C-367156AB2508}" type="pres">
      <dgm:prSet presAssocID="{DE4419D2-D299-4A64-B941-005CD94947CE}" presName="textNode" presStyleLbl="node1" presStyleIdx="2" presStyleCnt="3">
        <dgm:presLayoutVars>
          <dgm:bulletEnabled val="1"/>
        </dgm:presLayoutVars>
      </dgm:prSet>
      <dgm:spPr/>
      <dgm:t>
        <a:bodyPr/>
        <a:lstStyle/>
        <a:p>
          <a:endParaRPr lang="de-DE"/>
        </a:p>
      </dgm:t>
    </dgm:pt>
  </dgm:ptLst>
  <dgm:cxnLst>
    <dgm:cxn modelId="{93240908-D6B7-412E-ACE4-8B7ABCF4830A}" srcId="{E545E899-6408-4262-A324-3A81456EB339}" destId="{DE4419D2-D299-4A64-B941-005CD94947CE}" srcOrd="2" destOrd="0" parTransId="{B8A9628B-D26E-4277-A149-26C6BFEDD7A5}" sibTransId="{D01621AA-A715-4A77-AC69-8B9695D78B83}"/>
    <dgm:cxn modelId="{6F98DC82-2368-4A4E-A9E6-F985A06C343A}" type="presOf" srcId="{E545E899-6408-4262-A324-3A81456EB339}" destId="{4DA544FD-0B66-4103-9E14-1C9B89CDD4D3}" srcOrd="0" destOrd="0" presId="urn:microsoft.com/office/officeart/2005/8/layout/hProcess9"/>
    <dgm:cxn modelId="{E398EF59-C382-4783-94AB-5C5CB7E06367}" type="presOf" srcId="{BE7E1051-8DA4-487A-B3AB-41D9F62B1E2F}" destId="{37DBCF46-35B6-4533-8F6A-594F24309AE2}" srcOrd="0" destOrd="0" presId="urn:microsoft.com/office/officeart/2005/8/layout/hProcess9"/>
    <dgm:cxn modelId="{8C7B9EEC-4D0C-4DBD-AAC9-25F07D91B918}" srcId="{E545E899-6408-4262-A324-3A81456EB339}" destId="{BE7E1051-8DA4-487A-B3AB-41D9F62B1E2F}" srcOrd="1" destOrd="0" parTransId="{406B616E-EDD4-4E97-9D84-5AB2278ED81F}" sibTransId="{2775C809-889A-468D-B213-54FB5799882D}"/>
    <dgm:cxn modelId="{0D9E955A-A5DC-4391-9738-0FE4D377514C}" type="presOf" srcId="{DE4419D2-D299-4A64-B941-005CD94947CE}" destId="{C51A15AB-323D-4D6B-A95C-367156AB2508}" srcOrd="0" destOrd="0" presId="urn:microsoft.com/office/officeart/2005/8/layout/hProcess9"/>
    <dgm:cxn modelId="{5409E857-2402-4239-8EF6-52AE73859AA4}" type="presOf" srcId="{D181C1C4-2678-4FE4-88B2-2FE880A44B04}" destId="{F87996CF-2BB6-46FD-9176-55654DFD4D4D}"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E3774FBD-8458-4CA5-BFC7-D82E0B69AA1B}" type="presParOf" srcId="{4DA544FD-0B66-4103-9E14-1C9B89CDD4D3}" destId="{E78C0A1F-7F2B-4888-AC44-F0F3170EA650}" srcOrd="0" destOrd="0" presId="urn:microsoft.com/office/officeart/2005/8/layout/hProcess9"/>
    <dgm:cxn modelId="{75D4A0E6-09AE-455A-8BFA-86FA31EB4EDD}" type="presParOf" srcId="{4DA544FD-0B66-4103-9E14-1C9B89CDD4D3}" destId="{FDC47ACF-D4C0-4B03-9347-18EA897545E1}" srcOrd="1" destOrd="0" presId="urn:microsoft.com/office/officeart/2005/8/layout/hProcess9"/>
    <dgm:cxn modelId="{C8050C32-0E6E-4AC6-A5BD-BB80787F1546}" type="presParOf" srcId="{FDC47ACF-D4C0-4B03-9347-18EA897545E1}" destId="{F87996CF-2BB6-46FD-9176-55654DFD4D4D}" srcOrd="0" destOrd="0" presId="urn:microsoft.com/office/officeart/2005/8/layout/hProcess9"/>
    <dgm:cxn modelId="{09C0B3E4-73AA-4357-A990-F4B18122558F}" type="presParOf" srcId="{FDC47ACF-D4C0-4B03-9347-18EA897545E1}" destId="{39C0B1F7-83C0-4A20-BCC5-DD69F3BA91F9}" srcOrd="1" destOrd="0" presId="urn:microsoft.com/office/officeart/2005/8/layout/hProcess9"/>
    <dgm:cxn modelId="{9EC4AEB5-1DFB-4415-878C-FC03346466DD}" type="presParOf" srcId="{FDC47ACF-D4C0-4B03-9347-18EA897545E1}" destId="{37DBCF46-35B6-4533-8F6A-594F24309AE2}" srcOrd="2" destOrd="0" presId="urn:microsoft.com/office/officeart/2005/8/layout/hProcess9"/>
    <dgm:cxn modelId="{A1E75C3B-65F4-4CB6-B34F-AE376D8D6911}" type="presParOf" srcId="{FDC47ACF-D4C0-4B03-9347-18EA897545E1}" destId="{8A127B07-7403-422C-A55F-478283250183}" srcOrd="3" destOrd="0" presId="urn:microsoft.com/office/officeart/2005/8/layout/hProcess9"/>
    <dgm:cxn modelId="{67C18B2B-3089-4166-A2C4-E6F8E6FE3D77}" type="presParOf" srcId="{FDC47ACF-D4C0-4B03-9347-18EA897545E1}" destId="{C51A15AB-323D-4D6B-A95C-367156AB2508}"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a:ln>
          <a:solidFill>
            <a:schemeClr val="accent2"/>
          </a:solidFill>
        </a:ln>
      </dgm:spPr>
      <dgm:t>
        <a:bodyPr/>
        <a:lstStyle/>
        <a:p>
          <a:r>
            <a:rPr lang="en-US" sz="1200" dirty="0" smtClean="0"/>
            <a:t>1. </a:t>
          </a:r>
          <a:r>
            <a:rPr lang="fr-FR" sz="1200" noProof="0" dirty="0" smtClean="0"/>
            <a:t>Créer un design</a:t>
          </a:r>
          <a:endParaRPr lang="fr-FR" sz="1200" noProof="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1A4347A2-E1C7-4EF6-8E19-C0F31BB6626C}" type="presOf" srcId="{D181C1C4-2678-4FE4-88B2-2FE880A44B04}" destId="{F87996CF-2BB6-46FD-9176-55654DFD4D4D}" srcOrd="0" destOrd="0" presId="urn:microsoft.com/office/officeart/2005/8/layout/hProcess9"/>
    <dgm:cxn modelId="{305662FD-C6F2-41AB-90E2-49A5A8500422}" type="presOf" srcId="{0704682C-F752-4645-8D9B-A817DA1DFA6C}" destId="{2EAA8666-88A3-43FC-8080-544584AE31A3}" srcOrd="0" destOrd="0" presId="urn:microsoft.com/office/officeart/2005/8/layout/hProcess9"/>
    <dgm:cxn modelId="{69D790F1-7BCF-4CA0-B87B-3911597FFDA9}" type="presOf" srcId="{026A838B-501F-4D79-BE87-2EA5065DF1DF}" destId="{8EE272F5-0D10-4CAC-85EA-BB7EF6A3F265}"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9A5D78CA-D860-4893-88EF-1701DEC0DC62}" srcId="{E545E899-6408-4262-A324-3A81456EB339}" destId="{0704682C-F752-4645-8D9B-A817DA1DFA6C}" srcOrd="1" destOrd="0" parTransId="{12D7CCF0-1158-40D3-B42F-9A7722410DAF}" sibTransId="{64C8B3A2-C8AF-46F5-B638-AEE68C69B9EB}"/>
    <dgm:cxn modelId="{F84F2621-189F-4CCE-9A78-F4AFDFFF7456}" type="presOf" srcId="{0CA12982-B9B1-48C2-9F1C-480CE09FF75E}" destId="{2AEFE299-B965-4C82-BECB-B0FDDCAFAF6F}" srcOrd="0" destOrd="0" presId="urn:microsoft.com/office/officeart/2005/8/layout/hProcess9"/>
    <dgm:cxn modelId="{93BAE5A0-CD2B-4916-AAC2-4F2BF774C0EB}" srcId="{E545E899-6408-4262-A324-3A81456EB339}" destId="{026A838B-501F-4D79-BE87-2EA5065DF1DF}" srcOrd="2" destOrd="0" parTransId="{62C7F318-1128-4702-AC14-22FBF455D78C}" sibTransId="{F12F7244-1408-4481-BC6B-3F2C28B05340}"/>
    <dgm:cxn modelId="{48144ED5-7852-4BAC-99B4-C9B8D8CD93B2}" type="presOf" srcId="{E545E899-6408-4262-A324-3A81456EB339}" destId="{4DA544FD-0B66-4103-9E14-1C9B89CDD4D3}"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C65105C0-4DA3-4E1F-B621-64988993C6BB}" type="presParOf" srcId="{4DA544FD-0B66-4103-9E14-1C9B89CDD4D3}" destId="{E78C0A1F-7F2B-4888-AC44-F0F3170EA650}" srcOrd="0" destOrd="0" presId="urn:microsoft.com/office/officeart/2005/8/layout/hProcess9"/>
    <dgm:cxn modelId="{DB14CE7D-E57B-4141-8FCB-21E64B07015A}" type="presParOf" srcId="{4DA544FD-0B66-4103-9E14-1C9B89CDD4D3}" destId="{FDC47ACF-D4C0-4B03-9347-18EA897545E1}" srcOrd="1" destOrd="0" presId="urn:microsoft.com/office/officeart/2005/8/layout/hProcess9"/>
    <dgm:cxn modelId="{644B9B88-BBC2-478D-A1CC-84A07E79DD17}" type="presParOf" srcId="{FDC47ACF-D4C0-4B03-9347-18EA897545E1}" destId="{F87996CF-2BB6-46FD-9176-55654DFD4D4D}" srcOrd="0" destOrd="0" presId="urn:microsoft.com/office/officeart/2005/8/layout/hProcess9"/>
    <dgm:cxn modelId="{865D6083-1945-4FB2-BBD5-9F945837C6A1}" type="presParOf" srcId="{FDC47ACF-D4C0-4B03-9347-18EA897545E1}" destId="{39C0B1F7-83C0-4A20-BCC5-DD69F3BA91F9}" srcOrd="1" destOrd="0" presId="urn:microsoft.com/office/officeart/2005/8/layout/hProcess9"/>
    <dgm:cxn modelId="{EC7C2529-C9CA-4532-A628-415CD6F65AB7}" type="presParOf" srcId="{FDC47ACF-D4C0-4B03-9347-18EA897545E1}" destId="{2EAA8666-88A3-43FC-8080-544584AE31A3}" srcOrd="2" destOrd="0" presId="urn:microsoft.com/office/officeart/2005/8/layout/hProcess9"/>
    <dgm:cxn modelId="{1DAC0865-D9EC-43B0-AAC8-83EC75E0C51B}" type="presParOf" srcId="{FDC47ACF-D4C0-4B03-9347-18EA897545E1}" destId="{568E5263-EF95-4C06-B3E4-84018E0A560A}" srcOrd="3" destOrd="0" presId="urn:microsoft.com/office/officeart/2005/8/layout/hProcess9"/>
    <dgm:cxn modelId="{F73A915E-A21D-4DBA-90C1-110CEF2A3F25}" type="presParOf" srcId="{FDC47ACF-D4C0-4B03-9347-18EA897545E1}" destId="{8EE272F5-0D10-4CAC-85EA-BB7EF6A3F265}" srcOrd="4" destOrd="0" presId="urn:microsoft.com/office/officeart/2005/8/layout/hProcess9"/>
    <dgm:cxn modelId="{E4C97A8F-6592-4DA9-9957-41B789F66C7A}" type="presParOf" srcId="{FDC47ACF-D4C0-4B03-9347-18EA897545E1}" destId="{51DD4F7E-916B-421C-9841-71D572CD5BF3}" srcOrd="5" destOrd="0" presId="urn:microsoft.com/office/officeart/2005/8/layout/hProcess9"/>
    <dgm:cxn modelId="{95F968D7-502F-4458-B9FF-03E1135A68D9}"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dgm:spPr>
      <dgm:t>
        <a:bodyPr/>
        <a:lstStyle/>
        <a:p>
          <a:r>
            <a:rPr lang="en-US" sz="1200" dirty="0" smtClean="0"/>
            <a:t>A. </a:t>
          </a:r>
          <a:r>
            <a:rPr lang="fr-FR" sz="1200" noProof="0" dirty="0" smtClean="0"/>
            <a:t>Définir un Service</a:t>
          </a:r>
          <a:endParaRPr lang="fr-FR" sz="1200" noProof="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2327A730-DEDA-4DBD-B137-852D09B688EA}">
      <dgm:prSet/>
      <dgm:spPr>
        <a:solidFill>
          <a:schemeClr val="accent1">
            <a:lumMod val="60000"/>
            <a:lumOff val="40000"/>
          </a:schemeClr>
        </a:solidFill>
        <a:ln>
          <a:solidFill>
            <a:srgbClr val="FF0000"/>
          </a:solidFill>
        </a:ln>
      </dgm:spPr>
      <dgm:t>
        <a:bodyPr/>
        <a:lstStyle/>
        <a:p>
          <a:r>
            <a:rPr lang="en-US" b="1" dirty="0" smtClean="0"/>
            <a:t>B. </a:t>
          </a:r>
          <a:r>
            <a:rPr lang="fr-FR" b="1" noProof="0" dirty="0" smtClean="0"/>
            <a:t>Vérifier et créer les ressources</a:t>
          </a:r>
          <a:endParaRPr lang="fr-FR" b="1" noProof="0" dirty="0"/>
        </a:p>
      </dgm:t>
    </dgm:pt>
    <dgm:pt modelId="{02478145-BAC5-411C-910F-A5B0B03A071E}" type="parTrans" cxnId="{CD61768B-E8DF-43C2-9108-2C3F0CEBA45F}">
      <dgm:prSet/>
      <dgm:spPr/>
      <dgm:t>
        <a:bodyPr/>
        <a:lstStyle/>
        <a:p>
          <a:endParaRPr lang="de-DE"/>
        </a:p>
      </dgm:t>
    </dgm:pt>
    <dgm:pt modelId="{E3124A41-EA3C-4625-808E-F8E1BA5D4324}" type="sibTrans" cxnId="{CD61768B-E8DF-43C2-9108-2C3F0CEBA45F}">
      <dgm:prSet/>
      <dgm:spPr/>
      <dgm:t>
        <a:bodyPr/>
        <a:lstStyle/>
        <a:p>
          <a:endParaRPr lang="de-DE"/>
        </a:p>
      </dgm:t>
    </dgm:pt>
    <dgm:pt modelId="{06A8C120-C4AF-4582-B102-36378753BB18}">
      <dgm:prSet phldrT="[Text]"/>
      <dgm:spPr>
        <a:solidFill>
          <a:schemeClr val="accent1">
            <a:lumMod val="40000"/>
            <a:lumOff val="60000"/>
          </a:schemeClr>
        </a:solidFill>
      </dgm:spPr>
      <dgm:t>
        <a:bodyPr/>
        <a:lstStyle/>
        <a:p>
          <a:r>
            <a:rPr lang="en-US" dirty="0" smtClean="0">
              <a:solidFill>
                <a:schemeClr val="tx1"/>
              </a:solidFill>
            </a:rPr>
            <a:t>C. </a:t>
          </a:r>
          <a:r>
            <a:rPr lang="fr-FR" dirty="0" smtClean="0">
              <a:solidFill>
                <a:schemeClr val="tx1"/>
              </a:solidFill>
            </a:rPr>
            <a:t>Créer un arbre de services</a:t>
          </a:r>
          <a:endParaRPr lang="en-US" dirty="0">
            <a:solidFill>
              <a:schemeClr val="tx1"/>
            </a:solidFill>
          </a:endParaRPr>
        </a:p>
      </dgm:t>
    </dgm:pt>
    <dgm:pt modelId="{C930A2D9-4DAF-4595-AA83-D3795B3C9DEF}" type="parTrans" cxnId="{A2D3C8BB-F4B3-49CA-8BB8-6F2DB139494E}">
      <dgm:prSet/>
      <dgm:spPr/>
      <dgm:t>
        <a:bodyPr/>
        <a:lstStyle/>
        <a:p>
          <a:endParaRPr lang="de-DE"/>
        </a:p>
      </dgm:t>
    </dgm:pt>
    <dgm:pt modelId="{BE36130B-C3E0-4C5B-90AA-CA9B91C558D9}" type="sibTrans" cxnId="{A2D3C8BB-F4B3-49CA-8BB8-6F2DB139494E}">
      <dgm:prSet/>
      <dgm:spPr/>
      <dgm:t>
        <a:bodyPr/>
        <a:lstStyle/>
        <a:p>
          <a:endParaRPr lang="de-DE"/>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3">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6D3FFA6E-B6EC-4CD8-903D-E00803B201BF}" type="pres">
      <dgm:prSet presAssocID="{2327A730-DEDA-4DBD-B137-852D09B688EA}" presName="textNode" presStyleLbl="node1" presStyleIdx="1" presStyleCnt="3">
        <dgm:presLayoutVars>
          <dgm:bulletEnabled val="1"/>
        </dgm:presLayoutVars>
      </dgm:prSet>
      <dgm:spPr/>
      <dgm:t>
        <a:bodyPr/>
        <a:lstStyle/>
        <a:p>
          <a:endParaRPr lang="de-DE"/>
        </a:p>
      </dgm:t>
    </dgm:pt>
    <dgm:pt modelId="{B49CA08A-9DEF-4150-AE31-027E45B28849}" type="pres">
      <dgm:prSet presAssocID="{E3124A41-EA3C-4625-808E-F8E1BA5D4324}" presName="sibTrans" presStyleCnt="0"/>
      <dgm:spPr/>
    </dgm:pt>
    <dgm:pt modelId="{73EFDC1E-156B-4850-B664-5EA9F4A74818}" type="pres">
      <dgm:prSet presAssocID="{06A8C120-C4AF-4582-B102-36378753BB18}" presName="textNode" presStyleLbl="node1" presStyleIdx="2" presStyleCnt="3">
        <dgm:presLayoutVars>
          <dgm:bulletEnabled val="1"/>
        </dgm:presLayoutVars>
      </dgm:prSet>
      <dgm:spPr/>
      <dgm:t>
        <a:bodyPr/>
        <a:lstStyle/>
        <a:p>
          <a:endParaRPr lang="de-DE"/>
        </a:p>
      </dgm:t>
    </dgm:pt>
  </dgm:ptLst>
  <dgm:cxnLst>
    <dgm:cxn modelId="{6333F007-6B8B-4066-8E91-9322ECB73C73}" type="presOf" srcId="{D181C1C4-2678-4FE4-88B2-2FE880A44B04}" destId="{F87996CF-2BB6-46FD-9176-55654DFD4D4D}" srcOrd="0" destOrd="0" presId="urn:microsoft.com/office/officeart/2005/8/layout/hProcess9"/>
    <dgm:cxn modelId="{CD61768B-E8DF-43C2-9108-2C3F0CEBA45F}" srcId="{E545E899-6408-4262-A324-3A81456EB339}" destId="{2327A730-DEDA-4DBD-B137-852D09B688EA}" srcOrd="1" destOrd="0" parTransId="{02478145-BAC5-411C-910F-A5B0B03A071E}" sibTransId="{E3124A41-EA3C-4625-808E-F8E1BA5D4324}"/>
    <dgm:cxn modelId="{51956F45-3937-4117-9227-2E65D88B6680}" type="presOf" srcId="{06A8C120-C4AF-4582-B102-36378753BB18}" destId="{73EFDC1E-156B-4850-B664-5EA9F4A74818}" srcOrd="0" destOrd="0" presId="urn:microsoft.com/office/officeart/2005/8/layout/hProcess9"/>
    <dgm:cxn modelId="{4840CE24-636D-479D-954D-56610E59770D}" type="presOf" srcId="{E545E899-6408-4262-A324-3A81456EB339}" destId="{4DA544FD-0B66-4103-9E14-1C9B89CDD4D3}" srcOrd="0" destOrd="0" presId="urn:microsoft.com/office/officeart/2005/8/layout/hProcess9"/>
    <dgm:cxn modelId="{A2D3C8BB-F4B3-49CA-8BB8-6F2DB139494E}" srcId="{E545E899-6408-4262-A324-3A81456EB339}" destId="{06A8C120-C4AF-4582-B102-36378753BB18}" srcOrd="2" destOrd="0" parTransId="{C930A2D9-4DAF-4595-AA83-D3795B3C9DEF}" sibTransId="{BE36130B-C3E0-4C5B-90AA-CA9B91C558D9}"/>
    <dgm:cxn modelId="{5F5AFC77-D89B-480E-9B30-E25D0B70242B}" type="presOf" srcId="{2327A730-DEDA-4DBD-B137-852D09B688EA}" destId="{6D3FFA6E-B6EC-4CD8-903D-E00803B201BF}"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7566DD0B-0276-4E97-9777-442CB392B87B}" type="presParOf" srcId="{4DA544FD-0B66-4103-9E14-1C9B89CDD4D3}" destId="{E78C0A1F-7F2B-4888-AC44-F0F3170EA650}" srcOrd="0" destOrd="0" presId="urn:microsoft.com/office/officeart/2005/8/layout/hProcess9"/>
    <dgm:cxn modelId="{B02BF319-E78F-4097-AAF3-BFCB0183D560}" type="presParOf" srcId="{4DA544FD-0B66-4103-9E14-1C9B89CDD4D3}" destId="{FDC47ACF-D4C0-4B03-9347-18EA897545E1}" srcOrd="1" destOrd="0" presId="urn:microsoft.com/office/officeart/2005/8/layout/hProcess9"/>
    <dgm:cxn modelId="{7AC05B9F-1710-4331-98D9-2E1D7DC7129D}" type="presParOf" srcId="{FDC47ACF-D4C0-4B03-9347-18EA897545E1}" destId="{F87996CF-2BB6-46FD-9176-55654DFD4D4D}" srcOrd="0" destOrd="0" presId="urn:microsoft.com/office/officeart/2005/8/layout/hProcess9"/>
    <dgm:cxn modelId="{029A1CEB-B2E7-4E9E-AA25-43C36E88EB7E}" type="presParOf" srcId="{FDC47ACF-D4C0-4B03-9347-18EA897545E1}" destId="{39C0B1F7-83C0-4A20-BCC5-DD69F3BA91F9}" srcOrd="1" destOrd="0" presId="urn:microsoft.com/office/officeart/2005/8/layout/hProcess9"/>
    <dgm:cxn modelId="{CD00E7A9-CD79-4B77-B92A-D9E23023564E}" type="presParOf" srcId="{FDC47ACF-D4C0-4B03-9347-18EA897545E1}" destId="{6D3FFA6E-B6EC-4CD8-903D-E00803B201BF}" srcOrd="2" destOrd="0" presId="urn:microsoft.com/office/officeart/2005/8/layout/hProcess9"/>
    <dgm:cxn modelId="{7E72264B-B641-4D0F-AB80-34629CD69FDB}" type="presParOf" srcId="{FDC47ACF-D4C0-4B03-9347-18EA897545E1}" destId="{B49CA08A-9DEF-4150-AE31-027E45B28849}" srcOrd="3" destOrd="0" presId="urn:microsoft.com/office/officeart/2005/8/layout/hProcess9"/>
    <dgm:cxn modelId="{2237DFC1-82B5-4552-AF51-CA6644948219}" type="presParOf" srcId="{FDC47ACF-D4C0-4B03-9347-18EA897545E1}" destId="{73EFDC1E-156B-4850-B664-5EA9F4A74818}"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3" csCatId="accent1" phldr="1"/>
      <dgm:spPr/>
      <dgm:t>
        <a:bodyPr/>
        <a:lstStyle/>
        <a:p>
          <a:endParaRPr lang="en-US"/>
        </a:p>
      </dgm:t>
    </dgm:pt>
    <dgm:pt modelId="{D181C1C4-2678-4FE4-88B2-2FE880A44B04}">
      <dgm:prSet phldrT="[Text]" custT="1"/>
      <dgm:spPr>
        <a:solidFill>
          <a:schemeClr val="accent1"/>
        </a:solidFill>
      </dgm:spPr>
      <dgm:t>
        <a:bodyPr/>
        <a:lstStyle/>
        <a:p>
          <a:r>
            <a:rPr lang="en-US" sz="2000" dirty="0" smtClean="0"/>
            <a:t>1. </a:t>
          </a:r>
          <a:r>
            <a:rPr lang="fr-FR" sz="2000" noProof="0" dirty="0" smtClean="0"/>
            <a:t>Créer les fournisseurs</a:t>
          </a:r>
          <a:endParaRPr lang="fr-FR" sz="2000" noProof="0" dirty="0"/>
        </a:p>
      </dgm:t>
    </dgm:pt>
    <dgm:pt modelId="{85FE889D-F94D-43AD-9E0D-EA3B38636418}" type="parTrans" cxnId="{AF682658-C9F6-4A4D-9004-67D3F8ED8319}">
      <dgm:prSet/>
      <dgm:spPr/>
      <dgm:t>
        <a:bodyPr/>
        <a:lstStyle/>
        <a:p>
          <a:endParaRPr lang="en-US"/>
        </a:p>
      </dgm:t>
    </dgm:pt>
    <dgm:pt modelId="{916BD71F-5FBD-4FA4-A14D-3EDA714ACDE3}" type="sibTrans" cxnId="{AF682658-C9F6-4A4D-9004-67D3F8ED8319}">
      <dgm:prSet/>
      <dgm:spPr/>
      <dgm:t>
        <a:bodyPr/>
        <a:lstStyle/>
        <a:p>
          <a:endParaRPr lang="en-US"/>
        </a:p>
      </dgm:t>
    </dgm:pt>
    <dgm:pt modelId="{0704682C-F752-4645-8D9B-A817DA1DFA6C}">
      <dgm:prSet custT="1"/>
      <dgm:spPr/>
      <dgm:t>
        <a:bodyPr/>
        <a:lstStyle/>
        <a:p>
          <a:r>
            <a:rPr lang="en-US" sz="2000" dirty="0" smtClean="0"/>
            <a:t>2. </a:t>
          </a:r>
          <a:r>
            <a:rPr lang="fr-FR" sz="2000" noProof="0" dirty="0" smtClean="0"/>
            <a:t>Importer les capacités des fournisseurs</a:t>
          </a:r>
          <a:endParaRPr lang="fr-FR" sz="2000" noProof="0" dirty="0"/>
        </a:p>
      </dgm:t>
    </dgm:pt>
    <dgm:pt modelId="{12D7CCF0-1158-40D3-B42F-9A7722410DAF}" type="parTrans" cxnId="{9A5D78CA-D860-4893-88EF-1701DEC0DC62}">
      <dgm:prSet/>
      <dgm:spPr/>
      <dgm:t>
        <a:bodyPr/>
        <a:lstStyle/>
        <a:p>
          <a:endParaRPr lang="en-US"/>
        </a:p>
      </dgm:t>
    </dgm:pt>
    <dgm:pt modelId="{64C8B3A2-C8AF-46F5-B638-AEE68C69B9EB}" type="sibTrans" cxnId="{9A5D78CA-D860-4893-88EF-1701DEC0DC62}">
      <dgm:prSet/>
      <dgm:spPr/>
      <dgm:t>
        <a:bodyPr/>
        <a:lstStyle/>
        <a:p>
          <a:endParaRPr lang="en-US"/>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t>
        <a:bodyPr/>
        <a:lstStyle/>
        <a:p>
          <a:endParaRPr lang="en-US"/>
        </a:p>
      </dgm:t>
    </dgm:pt>
    <dgm:pt modelId="{FDC47ACF-D4C0-4B03-9347-18EA897545E1}" type="pres">
      <dgm:prSet presAssocID="{E545E899-6408-4262-A324-3A81456EB339}" presName="linearProcess" presStyleCnt="0"/>
      <dgm:spPr/>
      <dgm:t>
        <a:bodyPr/>
        <a:lstStyle/>
        <a:p>
          <a:endParaRPr lang="en-US"/>
        </a:p>
      </dgm:t>
    </dgm:pt>
    <dgm:pt modelId="{F87996CF-2BB6-46FD-9176-55654DFD4D4D}" type="pres">
      <dgm:prSet presAssocID="{D181C1C4-2678-4FE4-88B2-2FE880A44B04}" presName="textNode" presStyleLbl="node1" presStyleIdx="0" presStyleCnt="2">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t>
        <a:bodyPr/>
        <a:lstStyle/>
        <a:p>
          <a:endParaRPr lang="en-US"/>
        </a:p>
      </dgm:t>
    </dgm:pt>
    <dgm:pt modelId="{2EAA8666-88A3-43FC-8080-544584AE31A3}" type="pres">
      <dgm:prSet presAssocID="{0704682C-F752-4645-8D9B-A817DA1DFA6C}" presName="textNode" presStyleLbl="node1" presStyleIdx="1" presStyleCnt="2">
        <dgm:presLayoutVars>
          <dgm:bulletEnabled val="1"/>
        </dgm:presLayoutVars>
      </dgm:prSet>
      <dgm:spPr/>
      <dgm:t>
        <a:bodyPr/>
        <a:lstStyle/>
        <a:p>
          <a:endParaRPr lang="en-US"/>
        </a:p>
      </dgm:t>
    </dgm:pt>
  </dgm:ptLst>
  <dgm:cxnLst>
    <dgm:cxn modelId="{9A5D78CA-D860-4893-88EF-1701DEC0DC62}" srcId="{E545E899-6408-4262-A324-3A81456EB339}" destId="{0704682C-F752-4645-8D9B-A817DA1DFA6C}" srcOrd="1" destOrd="0" parTransId="{12D7CCF0-1158-40D3-B42F-9A7722410DAF}" sibTransId="{64C8B3A2-C8AF-46F5-B638-AEE68C69B9EB}"/>
    <dgm:cxn modelId="{8E725574-6845-4454-806A-EC066F81F78A}" type="presOf" srcId="{E545E899-6408-4262-A324-3A81456EB339}" destId="{4DA544FD-0B66-4103-9E14-1C9B89CDD4D3}" srcOrd="0" destOrd="0" presId="urn:microsoft.com/office/officeart/2005/8/layout/hProcess9"/>
    <dgm:cxn modelId="{1ACD6802-2E32-4A63-BE05-47CCD50398C6}" type="presOf" srcId="{0704682C-F752-4645-8D9B-A817DA1DFA6C}" destId="{2EAA8666-88A3-43FC-8080-544584AE31A3}" srcOrd="0" destOrd="0" presId="urn:microsoft.com/office/officeart/2005/8/layout/hProcess9"/>
    <dgm:cxn modelId="{F9C7C696-BFA8-466A-ADFA-E445D5860F39}" type="presOf" srcId="{D181C1C4-2678-4FE4-88B2-2FE880A44B04}" destId="{F87996CF-2BB6-46FD-9176-55654DFD4D4D}"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807ED6D2-2F6C-40CD-B445-C149D7D6DCD7}" type="presParOf" srcId="{4DA544FD-0B66-4103-9E14-1C9B89CDD4D3}" destId="{E78C0A1F-7F2B-4888-AC44-F0F3170EA650}" srcOrd="0" destOrd="0" presId="urn:microsoft.com/office/officeart/2005/8/layout/hProcess9"/>
    <dgm:cxn modelId="{C11DE329-EAE4-49E2-A455-7CC82CD7C5FC}" type="presParOf" srcId="{4DA544FD-0B66-4103-9E14-1C9B89CDD4D3}" destId="{FDC47ACF-D4C0-4B03-9347-18EA897545E1}" srcOrd="1" destOrd="0" presId="urn:microsoft.com/office/officeart/2005/8/layout/hProcess9"/>
    <dgm:cxn modelId="{D734EAF8-98DF-4C9D-A882-B236A8A7D711}" type="presParOf" srcId="{FDC47ACF-D4C0-4B03-9347-18EA897545E1}" destId="{F87996CF-2BB6-46FD-9176-55654DFD4D4D}" srcOrd="0" destOrd="0" presId="urn:microsoft.com/office/officeart/2005/8/layout/hProcess9"/>
    <dgm:cxn modelId="{FCFF6CDD-0E82-41AD-9B3E-26829D170A51}" type="presParOf" srcId="{FDC47ACF-D4C0-4B03-9347-18EA897545E1}" destId="{39C0B1F7-83C0-4A20-BCC5-DD69F3BA91F9}" srcOrd="1" destOrd="0" presId="urn:microsoft.com/office/officeart/2005/8/layout/hProcess9"/>
    <dgm:cxn modelId="{0B1B2DB0-1D9D-460F-BB06-5CA5D824DFF6}" type="presParOf" srcId="{FDC47ACF-D4C0-4B03-9347-18EA897545E1}" destId="{2EAA8666-88A3-43FC-8080-544584AE31A3}"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dgm:spPr>
      <dgm:t>
        <a:bodyPr/>
        <a:lstStyle/>
        <a:p>
          <a:r>
            <a:rPr lang="en-US" sz="1200" dirty="0" smtClean="0"/>
            <a:t>A. </a:t>
          </a:r>
          <a:r>
            <a:rPr lang="fr-FR" sz="1200" noProof="0" dirty="0" smtClean="0"/>
            <a:t>Définir un Service</a:t>
          </a:r>
          <a:endParaRPr lang="fr-FR" sz="1200" noProof="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2327A730-DEDA-4DBD-B137-852D09B688EA}">
      <dgm:prSet/>
      <dgm:spPr>
        <a:solidFill>
          <a:schemeClr val="accent1">
            <a:lumMod val="60000"/>
            <a:lumOff val="40000"/>
          </a:schemeClr>
        </a:solidFill>
        <a:ln>
          <a:solidFill>
            <a:srgbClr val="FF0000"/>
          </a:solidFill>
        </a:ln>
      </dgm:spPr>
      <dgm:t>
        <a:bodyPr/>
        <a:lstStyle/>
        <a:p>
          <a:r>
            <a:rPr lang="en-US" b="1" dirty="0" smtClean="0"/>
            <a:t>B. </a:t>
          </a:r>
          <a:r>
            <a:rPr lang="fr-FR" b="1" noProof="0" dirty="0" smtClean="0"/>
            <a:t>Vérifier et créer les ressources</a:t>
          </a:r>
          <a:endParaRPr lang="fr-FR" b="1" noProof="0" dirty="0"/>
        </a:p>
      </dgm:t>
    </dgm:pt>
    <dgm:pt modelId="{02478145-BAC5-411C-910F-A5B0B03A071E}" type="parTrans" cxnId="{CD61768B-E8DF-43C2-9108-2C3F0CEBA45F}">
      <dgm:prSet/>
      <dgm:spPr/>
      <dgm:t>
        <a:bodyPr/>
        <a:lstStyle/>
        <a:p>
          <a:endParaRPr lang="de-DE"/>
        </a:p>
      </dgm:t>
    </dgm:pt>
    <dgm:pt modelId="{E3124A41-EA3C-4625-808E-F8E1BA5D4324}" type="sibTrans" cxnId="{CD61768B-E8DF-43C2-9108-2C3F0CEBA45F}">
      <dgm:prSet/>
      <dgm:spPr/>
      <dgm:t>
        <a:bodyPr/>
        <a:lstStyle/>
        <a:p>
          <a:endParaRPr lang="de-DE"/>
        </a:p>
      </dgm:t>
    </dgm:pt>
    <dgm:pt modelId="{06A8C120-C4AF-4582-B102-36378753BB18}">
      <dgm:prSet phldrT="[Text]"/>
      <dgm:spPr>
        <a:solidFill>
          <a:schemeClr val="accent1">
            <a:lumMod val="40000"/>
            <a:lumOff val="60000"/>
          </a:schemeClr>
        </a:solidFill>
      </dgm:spPr>
      <dgm:t>
        <a:bodyPr/>
        <a:lstStyle/>
        <a:p>
          <a:r>
            <a:rPr lang="en-US" dirty="0" smtClean="0">
              <a:solidFill>
                <a:schemeClr val="tx1"/>
              </a:solidFill>
            </a:rPr>
            <a:t>C. </a:t>
          </a:r>
          <a:r>
            <a:rPr lang="fr-FR" dirty="0" smtClean="0">
              <a:solidFill>
                <a:schemeClr val="tx1"/>
              </a:solidFill>
            </a:rPr>
            <a:t>Créer un arbre de services</a:t>
          </a:r>
          <a:endParaRPr lang="en-US" dirty="0">
            <a:solidFill>
              <a:schemeClr val="tx1"/>
            </a:solidFill>
          </a:endParaRPr>
        </a:p>
      </dgm:t>
    </dgm:pt>
    <dgm:pt modelId="{C930A2D9-4DAF-4595-AA83-D3795B3C9DEF}" type="parTrans" cxnId="{A2D3C8BB-F4B3-49CA-8BB8-6F2DB139494E}">
      <dgm:prSet/>
      <dgm:spPr/>
      <dgm:t>
        <a:bodyPr/>
        <a:lstStyle/>
        <a:p>
          <a:endParaRPr lang="de-DE"/>
        </a:p>
      </dgm:t>
    </dgm:pt>
    <dgm:pt modelId="{BE36130B-C3E0-4C5B-90AA-CA9B91C558D9}" type="sibTrans" cxnId="{A2D3C8BB-F4B3-49CA-8BB8-6F2DB139494E}">
      <dgm:prSet/>
      <dgm:spPr/>
      <dgm:t>
        <a:bodyPr/>
        <a:lstStyle/>
        <a:p>
          <a:endParaRPr lang="de-DE"/>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3">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6D3FFA6E-B6EC-4CD8-903D-E00803B201BF}" type="pres">
      <dgm:prSet presAssocID="{2327A730-DEDA-4DBD-B137-852D09B688EA}" presName="textNode" presStyleLbl="node1" presStyleIdx="1" presStyleCnt="3">
        <dgm:presLayoutVars>
          <dgm:bulletEnabled val="1"/>
        </dgm:presLayoutVars>
      </dgm:prSet>
      <dgm:spPr/>
      <dgm:t>
        <a:bodyPr/>
        <a:lstStyle/>
        <a:p>
          <a:endParaRPr lang="de-DE"/>
        </a:p>
      </dgm:t>
    </dgm:pt>
    <dgm:pt modelId="{B49CA08A-9DEF-4150-AE31-027E45B28849}" type="pres">
      <dgm:prSet presAssocID="{E3124A41-EA3C-4625-808E-F8E1BA5D4324}" presName="sibTrans" presStyleCnt="0"/>
      <dgm:spPr/>
    </dgm:pt>
    <dgm:pt modelId="{73EFDC1E-156B-4850-B664-5EA9F4A74818}" type="pres">
      <dgm:prSet presAssocID="{06A8C120-C4AF-4582-B102-36378753BB18}" presName="textNode" presStyleLbl="node1" presStyleIdx="2" presStyleCnt="3">
        <dgm:presLayoutVars>
          <dgm:bulletEnabled val="1"/>
        </dgm:presLayoutVars>
      </dgm:prSet>
      <dgm:spPr/>
      <dgm:t>
        <a:bodyPr/>
        <a:lstStyle/>
        <a:p>
          <a:endParaRPr lang="de-DE"/>
        </a:p>
      </dgm:t>
    </dgm:pt>
  </dgm:ptLst>
  <dgm:cxnLst>
    <dgm:cxn modelId="{E6E85404-42B8-4C33-9E62-C993F670B269}" type="presOf" srcId="{2327A730-DEDA-4DBD-B137-852D09B688EA}" destId="{6D3FFA6E-B6EC-4CD8-903D-E00803B201BF}" srcOrd="0" destOrd="0" presId="urn:microsoft.com/office/officeart/2005/8/layout/hProcess9"/>
    <dgm:cxn modelId="{CD61768B-E8DF-43C2-9108-2C3F0CEBA45F}" srcId="{E545E899-6408-4262-A324-3A81456EB339}" destId="{2327A730-DEDA-4DBD-B137-852D09B688EA}" srcOrd="1" destOrd="0" parTransId="{02478145-BAC5-411C-910F-A5B0B03A071E}" sibTransId="{E3124A41-EA3C-4625-808E-F8E1BA5D4324}"/>
    <dgm:cxn modelId="{A2D3C8BB-F4B3-49CA-8BB8-6F2DB139494E}" srcId="{E545E899-6408-4262-A324-3A81456EB339}" destId="{06A8C120-C4AF-4582-B102-36378753BB18}" srcOrd="2" destOrd="0" parTransId="{C930A2D9-4DAF-4595-AA83-D3795B3C9DEF}" sibTransId="{BE36130B-C3E0-4C5B-90AA-CA9B91C558D9}"/>
    <dgm:cxn modelId="{446CD93A-6464-4465-987A-2C744DA95394}" type="presOf" srcId="{06A8C120-C4AF-4582-B102-36378753BB18}" destId="{73EFDC1E-156B-4850-B664-5EA9F4A74818}"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30B621F7-3D43-49E5-B312-FEE9D8BEC0EF}" type="presOf" srcId="{D181C1C4-2678-4FE4-88B2-2FE880A44B04}" destId="{F87996CF-2BB6-46FD-9176-55654DFD4D4D}" srcOrd="0" destOrd="0" presId="urn:microsoft.com/office/officeart/2005/8/layout/hProcess9"/>
    <dgm:cxn modelId="{8EF9BC8B-C28A-4DBF-9F15-49CE7606946D}" type="presOf" srcId="{E545E899-6408-4262-A324-3A81456EB339}" destId="{4DA544FD-0B66-4103-9E14-1C9B89CDD4D3}" srcOrd="0" destOrd="0" presId="urn:microsoft.com/office/officeart/2005/8/layout/hProcess9"/>
    <dgm:cxn modelId="{B9FE9D09-C26C-4BDC-82A9-53F93B220CD6}" type="presParOf" srcId="{4DA544FD-0B66-4103-9E14-1C9B89CDD4D3}" destId="{E78C0A1F-7F2B-4888-AC44-F0F3170EA650}" srcOrd="0" destOrd="0" presId="urn:microsoft.com/office/officeart/2005/8/layout/hProcess9"/>
    <dgm:cxn modelId="{27D24724-A8EA-4AD6-84AD-5254F9D09B4E}" type="presParOf" srcId="{4DA544FD-0B66-4103-9E14-1C9B89CDD4D3}" destId="{FDC47ACF-D4C0-4B03-9347-18EA897545E1}" srcOrd="1" destOrd="0" presId="urn:microsoft.com/office/officeart/2005/8/layout/hProcess9"/>
    <dgm:cxn modelId="{1F281792-F3B7-410A-8573-8E4AEB743E10}" type="presParOf" srcId="{FDC47ACF-D4C0-4B03-9347-18EA897545E1}" destId="{F87996CF-2BB6-46FD-9176-55654DFD4D4D}" srcOrd="0" destOrd="0" presId="urn:microsoft.com/office/officeart/2005/8/layout/hProcess9"/>
    <dgm:cxn modelId="{F595EE8E-DCA0-4FF2-ABA7-F9BF93669085}" type="presParOf" srcId="{FDC47ACF-D4C0-4B03-9347-18EA897545E1}" destId="{39C0B1F7-83C0-4A20-BCC5-DD69F3BA91F9}" srcOrd="1" destOrd="0" presId="urn:microsoft.com/office/officeart/2005/8/layout/hProcess9"/>
    <dgm:cxn modelId="{4F675108-F3EE-4491-A4E9-C77A998EA4B6}" type="presParOf" srcId="{FDC47ACF-D4C0-4B03-9347-18EA897545E1}" destId="{6D3FFA6E-B6EC-4CD8-903D-E00803B201BF}" srcOrd="2" destOrd="0" presId="urn:microsoft.com/office/officeart/2005/8/layout/hProcess9"/>
    <dgm:cxn modelId="{1CFBC3C5-CB9B-47DA-9303-2FAB75B1D37F}" type="presParOf" srcId="{FDC47ACF-D4C0-4B03-9347-18EA897545E1}" destId="{B49CA08A-9DEF-4150-AE31-027E45B28849}" srcOrd="3" destOrd="0" presId="urn:microsoft.com/office/officeart/2005/8/layout/hProcess9"/>
    <dgm:cxn modelId="{CD248B36-A1BD-4481-ABD3-B3EE547DBF66}" type="presParOf" srcId="{FDC47ACF-D4C0-4B03-9347-18EA897545E1}" destId="{73EFDC1E-156B-4850-B664-5EA9F4A74818}"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5" csCatId="accent1" phldr="1"/>
      <dgm:spPr/>
      <dgm:t>
        <a:bodyPr/>
        <a:lstStyle/>
        <a:p>
          <a:endParaRPr lang="en-US"/>
        </a:p>
      </dgm:t>
    </dgm:pt>
    <dgm:pt modelId="{D181C1C4-2678-4FE4-88B2-2FE880A44B04}">
      <dgm:prSet phldrT="[Text]" custT="1"/>
      <dgm:spPr/>
      <dgm:t>
        <a:bodyPr/>
        <a:lstStyle/>
        <a:p>
          <a:r>
            <a:rPr lang="en-US" sz="2000" dirty="0" smtClean="0"/>
            <a:t>1. </a:t>
          </a:r>
          <a:r>
            <a:rPr lang="fr-FR" sz="2000" noProof="0" dirty="0" smtClean="0"/>
            <a:t>Créer les fournisseurs</a:t>
          </a:r>
          <a:endParaRPr lang="en-US" sz="2000" dirty="0"/>
        </a:p>
      </dgm:t>
    </dgm:pt>
    <dgm:pt modelId="{85FE889D-F94D-43AD-9E0D-EA3B38636418}" type="parTrans" cxnId="{AF682658-C9F6-4A4D-9004-67D3F8ED8319}">
      <dgm:prSet/>
      <dgm:spPr/>
      <dgm:t>
        <a:bodyPr/>
        <a:lstStyle/>
        <a:p>
          <a:endParaRPr lang="en-US"/>
        </a:p>
      </dgm:t>
    </dgm:pt>
    <dgm:pt modelId="{916BD71F-5FBD-4FA4-A14D-3EDA714ACDE3}" type="sibTrans" cxnId="{AF682658-C9F6-4A4D-9004-67D3F8ED8319}">
      <dgm:prSet/>
      <dgm:spPr/>
      <dgm:t>
        <a:bodyPr/>
        <a:lstStyle/>
        <a:p>
          <a:endParaRPr lang="en-US"/>
        </a:p>
      </dgm:t>
    </dgm:pt>
    <dgm:pt modelId="{0704682C-F752-4645-8D9B-A817DA1DFA6C}">
      <dgm:prSet custT="1"/>
      <dgm:spPr/>
      <dgm:t>
        <a:bodyPr/>
        <a:lstStyle/>
        <a:p>
          <a:r>
            <a:rPr lang="en-US" sz="2000" dirty="0" smtClean="0"/>
            <a:t>2. </a:t>
          </a:r>
          <a:r>
            <a:rPr lang="fr-FR" sz="2000" noProof="0" dirty="0" smtClean="0"/>
            <a:t>Importer les capacités des fournisseurs</a:t>
          </a:r>
          <a:endParaRPr lang="en-US" sz="2000" dirty="0"/>
        </a:p>
      </dgm:t>
    </dgm:pt>
    <dgm:pt modelId="{12D7CCF0-1158-40D3-B42F-9A7722410DAF}" type="parTrans" cxnId="{9A5D78CA-D860-4893-88EF-1701DEC0DC62}">
      <dgm:prSet/>
      <dgm:spPr/>
      <dgm:t>
        <a:bodyPr/>
        <a:lstStyle/>
        <a:p>
          <a:endParaRPr lang="en-US"/>
        </a:p>
      </dgm:t>
    </dgm:pt>
    <dgm:pt modelId="{64C8B3A2-C8AF-46F5-B638-AEE68C69B9EB}" type="sibTrans" cxnId="{9A5D78CA-D860-4893-88EF-1701DEC0DC62}">
      <dgm:prSet/>
      <dgm:spPr/>
      <dgm:t>
        <a:bodyPr/>
        <a:lstStyle/>
        <a:p>
          <a:endParaRPr lang="en-US"/>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t>
        <a:bodyPr/>
        <a:lstStyle/>
        <a:p>
          <a:endParaRPr lang="en-US"/>
        </a:p>
      </dgm:t>
    </dgm:pt>
    <dgm:pt modelId="{FDC47ACF-D4C0-4B03-9347-18EA897545E1}" type="pres">
      <dgm:prSet presAssocID="{E545E899-6408-4262-A324-3A81456EB339}" presName="linearProcess" presStyleCnt="0"/>
      <dgm:spPr/>
      <dgm:t>
        <a:bodyPr/>
        <a:lstStyle/>
        <a:p>
          <a:endParaRPr lang="en-US"/>
        </a:p>
      </dgm:t>
    </dgm:pt>
    <dgm:pt modelId="{F87996CF-2BB6-46FD-9176-55654DFD4D4D}" type="pres">
      <dgm:prSet presAssocID="{D181C1C4-2678-4FE4-88B2-2FE880A44B04}" presName="textNode" presStyleLbl="node1" presStyleIdx="0" presStyleCnt="2">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t>
        <a:bodyPr/>
        <a:lstStyle/>
        <a:p>
          <a:endParaRPr lang="en-US"/>
        </a:p>
      </dgm:t>
    </dgm:pt>
    <dgm:pt modelId="{2EAA8666-88A3-43FC-8080-544584AE31A3}" type="pres">
      <dgm:prSet presAssocID="{0704682C-F752-4645-8D9B-A817DA1DFA6C}" presName="textNode" presStyleLbl="node1" presStyleIdx="1" presStyleCnt="2">
        <dgm:presLayoutVars>
          <dgm:bulletEnabled val="1"/>
        </dgm:presLayoutVars>
      </dgm:prSet>
      <dgm:spPr/>
      <dgm:t>
        <a:bodyPr/>
        <a:lstStyle/>
        <a:p>
          <a:endParaRPr lang="en-US"/>
        </a:p>
      </dgm:t>
    </dgm:pt>
  </dgm:ptLst>
  <dgm:cxnLst>
    <dgm:cxn modelId="{01539191-CB50-4807-B0C9-2D7413CD4E84}" type="presOf" srcId="{0704682C-F752-4645-8D9B-A817DA1DFA6C}" destId="{2EAA8666-88A3-43FC-8080-544584AE31A3}" srcOrd="0" destOrd="0" presId="urn:microsoft.com/office/officeart/2005/8/layout/hProcess9"/>
    <dgm:cxn modelId="{FE352A19-2AE0-4AEA-B17D-73D24A9D8E58}" type="presOf" srcId="{D181C1C4-2678-4FE4-88B2-2FE880A44B04}" destId="{F87996CF-2BB6-46FD-9176-55654DFD4D4D}" srcOrd="0" destOrd="0" presId="urn:microsoft.com/office/officeart/2005/8/layout/hProcess9"/>
    <dgm:cxn modelId="{9A5D78CA-D860-4893-88EF-1701DEC0DC62}" srcId="{E545E899-6408-4262-A324-3A81456EB339}" destId="{0704682C-F752-4645-8D9B-A817DA1DFA6C}" srcOrd="1" destOrd="0" parTransId="{12D7CCF0-1158-40D3-B42F-9A7722410DAF}" sibTransId="{64C8B3A2-C8AF-46F5-B638-AEE68C69B9EB}"/>
    <dgm:cxn modelId="{8F7CC43C-EC3F-4BE0-82D0-121AA4E989EF}" type="presOf" srcId="{E545E899-6408-4262-A324-3A81456EB339}" destId="{4DA544FD-0B66-4103-9E14-1C9B89CDD4D3}"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422B9816-B06C-43C6-8B35-1CBD4C98192E}" type="presParOf" srcId="{4DA544FD-0B66-4103-9E14-1C9B89CDD4D3}" destId="{E78C0A1F-7F2B-4888-AC44-F0F3170EA650}" srcOrd="0" destOrd="0" presId="urn:microsoft.com/office/officeart/2005/8/layout/hProcess9"/>
    <dgm:cxn modelId="{AE3DEB8B-02B3-43AC-99FA-08666308A2D8}" type="presParOf" srcId="{4DA544FD-0B66-4103-9E14-1C9B89CDD4D3}" destId="{FDC47ACF-D4C0-4B03-9347-18EA897545E1}" srcOrd="1" destOrd="0" presId="urn:microsoft.com/office/officeart/2005/8/layout/hProcess9"/>
    <dgm:cxn modelId="{DB0B6764-E736-4780-8E53-914994A8C775}" type="presParOf" srcId="{FDC47ACF-D4C0-4B03-9347-18EA897545E1}" destId="{F87996CF-2BB6-46FD-9176-55654DFD4D4D}" srcOrd="0" destOrd="0" presId="urn:microsoft.com/office/officeart/2005/8/layout/hProcess9"/>
    <dgm:cxn modelId="{6F35390A-A5EC-4877-8C6F-9B82E335E1F5}" type="presParOf" srcId="{FDC47ACF-D4C0-4B03-9347-18EA897545E1}" destId="{39C0B1F7-83C0-4A20-BCC5-DD69F3BA91F9}" srcOrd="1" destOrd="0" presId="urn:microsoft.com/office/officeart/2005/8/layout/hProcess9"/>
    <dgm:cxn modelId="{ABAF4222-5DAD-43ED-BF85-C4F6096D926D}" type="presParOf" srcId="{FDC47ACF-D4C0-4B03-9347-18EA897545E1}" destId="{2EAA8666-88A3-43FC-8080-544584AE31A3}"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a:ln>
          <a:solidFill>
            <a:schemeClr val="accent2"/>
          </a:solidFill>
        </a:ln>
      </dgm:spPr>
      <dgm:t>
        <a:bodyPr/>
        <a:lstStyle/>
        <a:p>
          <a:r>
            <a:rPr lang="en-US" sz="1200" dirty="0" smtClean="0"/>
            <a:t>1. </a:t>
          </a:r>
          <a:r>
            <a:rPr lang="fr-FR" sz="1200" noProof="0" dirty="0" smtClean="0"/>
            <a:t>Créer un design</a:t>
          </a:r>
          <a:endParaRPr lang="fr-FR" sz="1200" noProof="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259EC43E-B19F-44A6-B60B-FAFF6C32F508}" type="presOf" srcId="{E545E899-6408-4262-A324-3A81456EB339}" destId="{4DA544FD-0B66-4103-9E14-1C9B89CDD4D3}"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80463331-4A0D-4335-8C2F-ECCF79257582}" type="presOf" srcId="{0704682C-F752-4645-8D9B-A817DA1DFA6C}" destId="{2EAA8666-88A3-43FC-8080-544584AE31A3}" srcOrd="0" destOrd="0" presId="urn:microsoft.com/office/officeart/2005/8/layout/hProcess9"/>
    <dgm:cxn modelId="{8C3439CB-3A79-45E7-BCD4-154B2FDBEFB0}" type="presOf" srcId="{D181C1C4-2678-4FE4-88B2-2FE880A44B04}" destId="{F87996CF-2BB6-46FD-9176-55654DFD4D4D}" srcOrd="0" destOrd="0" presId="urn:microsoft.com/office/officeart/2005/8/layout/hProcess9"/>
    <dgm:cxn modelId="{39160165-5AF3-4D88-B439-A33623D419AB}" type="presOf" srcId="{026A838B-501F-4D79-BE87-2EA5065DF1DF}" destId="{8EE272F5-0D10-4CAC-85EA-BB7EF6A3F265}" srcOrd="0" destOrd="0" presId="urn:microsoft.com/office/officeart/2005/8/layout/hProcess9"/>
    <dgm:cxn modelId="{33289530-A031-44B5-AD74-317F44DBE97C}" type="presOf" srcId="{0CA12982-B9B1-48C2-9F1C-480CE09FF75E}" destId="{2AEFE299-B965-4C82-BECB-B0FDDCAFAF6F}" srcOrd="0" destOrd="0" presId="urn:microsoft.com/office/officeart/2005/8/layout/hProcess9"/>
    <dgm:cxn modelId="{9A5D78CA-D860-4893-88EF-1701DEC0DC62}" srcId="{E545E899-6408-4262-A324-3A81456EB339}" destId="{0704682C-F752-4645-8D9B-A817DA1DFA6C}" srcOrd="1" destOrd="0" parTransId="{12D7CCF0-1158-40D3-B42F-9A7722410DAF}" sibTransId="{64C8B3A2-C8AF-46F5-B638-AEE68C69B9EB}"/>
    <dgm:cxn modelId="{93BAE5A0-CD2B-4916-AAC2-4F2BF774C0EB}" srcId="{E545E899-6408-4262-A324-3A81456EB339}" destId="{026A838B-501F-4D79-BE87-2EA5065DF1DF}" srcOrd="2" destOrd="0" parTransId="{62C7F318-1128-4702-AC14-22FBF455D78C}" sibTransId="{F12F7244-1408-4481-BC6B-3F2C28B05340}"/>
    <dgm:cxn modelId="{AF682658-C9F6-4A4D-9004-67D3F8ED8319}" srcId="{E545E899-6408-4262-A324-3A81456EB339}" destId="{D181C1C4-2678-4FE4-88B2-2FE880A44B04}" srcOrd="0" destOrd="0" parTransId="{85FE889D-F94D-43AD-9E0D-EA3B38636418}" sibTransId="{916BD71F-5FBD-4FA4-A14D-3EDA714ACDE3}"/>
    <dgm:cxn modelId="{81EFCC1A-A350-4839-96FC-D6E9D26483A3}" type="presParOf" srcId="{4DA544FD-0B66-4103-9E14-1C9B89CDD4D3}" destId="{E78C0A1F-7F2B-4888-AC44-F0F3170EA650}" srcOrd="0" destOrd="0" presId="urn:microsoft.com/office/officeart/2005/8/layout/hProcess9"/>
    <dgm:cxn modelId="{DF13308E-32C5-40A1-9F4C-93170BB9D8FD}" type="presParOf" srcId="{4DA544FD-0B66-4103-9E14-1C9B89CDD4D3}" destId="{FDC47ACF-D4C0-4B03-9347-18EA897545E1}" srcOrd="1" destOrd="0" presId="urn:microsoft.com/office/officeart/2005/8/layout/hProcess9"/>
    <dgm:cxn modelId="{503CAA06-353F-4941-9BBC-1824CC8307E6}" type="presParOf" srcId="{FDC47ACF-D4C0-4B03-9347-18EA897545E1}" destId="{F87996CF-2BB6-46FD-9176-55654DFD4D4D}" srcOrd="0" destOrd="0" presId="urn:microsoft.com/office/officeart/2005/8/layout/hProcess9"/>
    <dgm:cxn modelId="{F890C489-E869-4804-A80A-C1C3223783EC}" type="presParOf" srcId="{FDC47ACF-D4C0-4B03-9347-18EA897545E1}" destId="{39C0B1F7-83C0-4A20-BCC5-DD69F3BA91F9}" srcOrd="1" destOrd="0" presId="urn:microsoft.com/office/officeart/2005/8/layout/hProcess9"/>
    <dgm:cxn modelId="{8CE23CD1-325B-42C8-B4D3-FBFD0480599C}" type="presParOf" srcId="{FDC47ACF-D4C0-4B03-9347-18EA897545E1}" destId="{2EAA8666-88A3-43FC-8080-544584AE31A3}" srcOrd="2" destOrd="0" presId="urn:microsoft.com/office/officeart/2005/8/layout/hProcess9"/>
    <dgm:cxn modelId="{F7EB6037-E3D5-4AAA-8956-87C8E442E70B}" type="presParOf" srcId="{FDC47ACF-D4C0-4B03-9347-18EA897545E1}" destId="{568E5263-EF95-4C06-B3E4-84018E0A560A}" srcOrd="3" destOrd="0" presId="urn:microsoft.com/office/officeart/2005/8/layout/hProcess9"/>
    <dgm:cxn modelId="{7F3B48B3-7CB6-4C9B-B89D-813A606FF22B}" type="presParOf" srcId="{FDC47ACF-D4C0-4B03-9347-18EA897545E1}" destId="{8EE272F5-0D10-4CAC-85EA-BB7EF6A3F265}" srcOrd="4" destOrd="0" presId="urn:microsoft.com/office/officeart/2005/8/layout/hProcess9"/>
    <dgm:cxn modelId="{20C834B9-5371-4AE2-9D44-20C005105437}" type="presParOf" srcId="{FDC47ACF-D4C0-4B03-9347-18EA897545E1}" destId="{51DD4F7E-916B-421C-9841-71D572CD5BF3}" srcOrd="5" destOrd="0" presId="urn:microsoft.com/office/officeart/2005/8/layout/hProcess9"/>
    <dgm:cxn modelId="{789E18D8-38FB-4C0B-A4DD-1994E113E61B}"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US"/>
        </a:p>
      </dgm:t>
    </dgm:pt>
    <dgm:pt modelId="{026A838B-501F-4D79-BE87-2EA5065DF1DF}">
      <dgm:prSet phldrT="[Text]" custT="1"/>
      <dgm:spPr>
        <a:solidFill>
          <a:schemeClr val="accent6">
            <a:lumMod val="75000"/>
          </a:schemeClr>
        </a:solidFill>
        <a:ln>
          <a:solidFill>
            <a:schemeClr val="accent2"/>
          </a:solidFill>
        </a:ln>
      </dgm:spPr>
      <dgm:t>
        <a:bodyPr/>
        <a:lstStyle/>
        <a:p>
          <a:r>
            <a:rPr lang="en-US" sz="1100" dirty="0" smtClean="0"/>
            <a:t>A. Installer les </a:t>
          </a:r>
          <a:r>
            <a:rPr lang="fr-FR" sz="1100" noProof="0" dirty="0" smtClean="0"/>
            <a:t>organisations</a:t>
          </a:r>
        </a:p>
      </dgm:t>
    </dgm:pt>
    <dgm:pt modelId="{62C7F318-1128-4702-AC14-22FBF455D78C}" type="parTrans" cxnId="{93BAE5A0-CD2B-4916-AAC2-4F2BF774C0EB}">
      <dgm:prSet/>
      <dgm:spPr/>
      <dgm:t>
        <a:bodyPr/>
        <a:lstStyle/>
        <a:p>
          <a:endParaRPr lang="en-US" sz="1050"/>
        </a:p>
      </dgm:t>
    </dgm:pt>
    <dgm:pt modelId="{F12F7244-1408-4481-BC6B-3F2C28B05340}" type="sibTrans" cxnId="{93BAE5A0-CD2B-4916-AAC2-4F2BF774C0EB}">
      <dgm:prSet/>
      <dgm:spPr/>
      <dgm:t>
        <a:bodyPr/>
        <a:lstStyle/>
        <a:p>
          <a:endParaRPr lang="en-US" sz="1050"/>
        </a:p>
      </dgm:t>
    </dgm:pt>
    <dgm:pt modelId="{0CA12982-B9B1-48C2-9F1C-480CE09FF75E}">
      <dgm:prSet phldrT="[Text]" custT="1"/>
      <dgm:spPr>
        <a:solidFill>
          <a:schemeClr val="accent6">
            <a:lumMod val="50000"/>
          </a:schemeClr>
        </a:solidFill>
      </dgm:spPr>
      <dgm:t>
        <a:bodyPr/>
        <a:lstStyle/>
        <a:p>
          <a:r>
            <a:rPr lang="en-US" sz="1100" dirty="0" smtClean="0"/>
            <a:t>B. </a:t>
          </a:r>
          <a:r>
            <a:rPr lang="fr-FR" sz="1100" noProof="0" dirty="0" smtClean="0"/>
            <a:t>Définir le catalogue</a:t>
          </a:r>
          <a:endParaRPr lang="fr-FR" sz="1100" noProof="0" dirty="0"/>
        </a:p>
      </dgm:t>
    </dgm:pt>
    <dgm:pt modelId="{3AD019FB-4EF7-4A0A-B08C-C8F461026F21}" type="parTrans" cxnId="{55D6069C-9900-43CB-AA2A-08D31893D38E}">
      <dgm:prSet/>
      <dgm:spPr/>
      <dgm:t>
        <a:bodyPr/>
        <a:lstStyle/>
        <a:p>
          <a:endParaRPr lang="en-US" sz="1050"/>
        </a:p>
      </dgm:t>
    </dgm:pt>
    <dgm:pt modelId="{7BE9D137-4806-4CB0-A1E3-9DCCA5444D34}" type="sibTrans" cxnId="{55D6069C-9900-43CB-AA2A-08D31893D38E}">
      <dgm:prSet/>
      <dgm:spPr/>
      <dgm:t>
        <a:bodyPr/>
        <a:lstStyle/>
        <a:p>
          <a:endParaRPr lang="en-US" sz="1050"/>
        </a:p>
      </dgm:t>
    </dgm:pt>
    <dgm:pt modelId="{19481ED6-0135-4D72-9616-4E7FB38A13AA}">
      <dgm:prSet phldrT="[Text]" custT="1"/>
      <dgm:spPr>
        <a:solidFill>
          <a:schemeClr val="accent6">
            <a:lumMod val="25000"/>
          </a:schemeClr>
        </a:solidFill>
      </dgm:spPr>
      <dgm:t>
        <a:bodyPr/>
        <a:lstStyle/>
        <a:p>
          <a:r>
            <a:rPr lang="en-US" sz="1100" dirty="0" smtClean="0"/>
            <a:t>C. </a:t>
          </a:r>
          <a:r>
            <a:rPr lang="fr-FR" sz="1100" noProof="0" dirty="0" smtClean="0"/>
            <a:t>Processus d’approbation</a:t>
          </a:r>
          <a:endParaRPr lang="fr-FR" sz="1100" noProof="0" dirty="0"/>
        </a:p>
      </dgm:t>
    </dgm:pt>
    <dgm:pt modelId="{21CAFCE3-319A-49C1-AE5F-57977F962791}" type="parTrans" cxnId="{EA348650-51FB-40DF-B52D-16FEE1C24655}">
      <dgm:prSet/>
      <dgm:spPr/>
      <dgm:t>
        <a:bodyPr/>
        <a:lstStyle/>
        <a:p>
          <a:endParaRPr lang="de-DE" sz="1050"/>
        </a:p>
      </dgm:t>
    </dgm:pt>
    <dgm:pt modelId="{9635B666-ECD6-4D23-84A4-436B9314C6CD}" type="sibTrans" cxnId="{EA348650-51FB-40DF-B52D-16FEE1C24655}">
      <dgm:prSet/>
      <dgm:spPr/>
      <dgm:t>
        <a:bodyPr/>
        <a:lstStyle/>
        <a:p>
          <a:endParaRPr lang="de-DE" sz="105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chemeClr val="bg1">
            <a:lumMod val="75000"/>
          </a:schemeClr>
        </a:solidFill>
      </dgm:spPr>
      <dgm:t>
        <a:bodyPr/>
        <a:lstStyle/>
        <a:p>
          <a:endParaRPr lang="en-US"/>
        </a:p>
      </dgm:t>
    </dgm:pt>
    <dgm:pt modelId="{FDC47ACF-D4C0-4B03-9347-18EA897545E1}" type="pres">
      <dgm:prSet presAssocID="{E545E899-6408-4262-A324-3A81456EB339}" presName="linearProcess" presStyleCnt="0"/>
      <dgm:spPr/>
      <dgm:t>
        <a:bodyPr/>
        <a:lstStyle/>
        <a:p>
          <a:endParaRPr lang="en-US"/>
        </a:p>
      </dgm:t>
    </dgm:pt>
    <dgm:pt modelId="{8EE272F5-0D10-4CAC-85EA-BB7EF6A3F265}" type="pres">
      <dgm:prSet presAssocID="{026A838B-501F-4D79-BE87-2EA5065DF1DF}" presName="textNode" presStyleLbl="node1" presStyleIdx="0" presStyleCnt="3">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t>
        <a:bodyPr/>
        <a:lstStyle/>
        <a:p>
          <a:endParaRPr lang="en-US"/>
        </a:p>
      </dgm:t>
    </dgm:pt>
    <dgm:pt modelId="{2AEFE299-B965-4C82-BECB-B0FDDCAFAF6F}" type="pres">
      <dgm:prSet presAssocID="{0CA12982-B9B1-48C2-9F1C-480CE09FF75E}" presName="textNode" presStyleLbl="node1" presStyleIdx="1" presStyleCnt="3">
        <dgm:presLayoutVars>
          <dgm:bulletEnabled val="1"/>
        </dgm:presLayoutVars>
      </dgm:prSet>
      <dgm:spPr/>
      <dgm:t>
        <a:bodyPr/>
        <a:lstStyle/>
        <a:p>
          <a:endParaRPr lang="en-US"/>
        </a:p>
      </dgm:t>
    </dgm:pt>
    <dgm:pt modelId="{591C50BF-EF1C-4195-849F-C443FBF1F47B}" type="pres">
      <dgm:prSet presAssocID="{7BE9D137-4806-4CB0-A1E3-9DCCA5444D34}" presName="sibTrans" presStyleCnt="0"/>
      <dgm:spPr/>
    </dgm:pt>
    <dgm:pt modelId="{B9CE188D-C58E-497A-9C52-2735E18C0926}" type="pres">
      <dgm:prSet presAssocID="{19481ED6-0135-4D72-9616-4E7FB38A13AA}" presName="textNode" presStyleLbl="node1" presStyleIdx="2" presStyleCnt="3">
        <dgm:presLayoutVars>
          <dgm:bulletEnabled val="1"/>
        </dgm:presLayoutVars>
      </dgm:prSet>
      <dgm:spPr/>
      <dgm:t>
        <a:bodyPr/>
        <a:lstStyle/>
        <a:p>
          <a:endParaRPr lang="de-DE"/>
        </a:p>
      </dgm:t>
    </dgm:pt>
  </dgm:ptLst>
  <dgm:cxnLst>
    <dgm:cxn modelId="{D3E0D83B-76EE-4371-A6D2-7FB26A59E65A}" type="presOf" srcId="{19481ED6-0135-4D72-9616-4E7FB38A13AA}" destId="{B9CE188D-C58E-497A-9C52-2735E18C0926}" srcOrd="0" destOrd="0" presId="urn:microsoft.com/office/officeart/2005/8/layout/hProcess9"/>
    <dgm:cxn modelId="{6371E214-D17A-49FD-BC16-845BCFAC83E8}" type="presOf" srcId="{E545E899-6408-4262-A324-3A81456EB339}" destId="{4DA544FD-0B66-4103-9E14-1C9B89CDD4D3}" srcOrd="0" destOrd="0" presId="urn:microsoft.com/office/officeart/2005/8/layout/hProcess9"/>
    <dgm:cxn modelId="{55D6069C-9900-43CB-AA2A-08D31893D38E}" srcId="{E545E899-6408-4262-A324-3A81456EB339}" destId="{0CA12982-B9B1-48C2-9F1C-480CE09FF75E}" srcOrd="1" destOrd="0" parTransId="{3AD019FB-4EF7-4A0A-B08C-C8F461026F21}" sibTransId="{7BE9D137-4806-4CB0-A1E3-9DCCA5444D34}"/>
    <dgm:cxn modelId="{9AFE4AD0-9B33-4398-8BC8-3D325404D833}" type="presOf" srcId="{0CA12982-B9B1-48C2-9F1C-480CE09FF75E}" destId="{2AEFE299-B965-4C82-BECB-B0FDDCAFAF6F}" srcOrd="0" destOrd="0" presId="urn:microsoft.com/office/officeart/2005/8/layout/hProcess9"/>
    <dgm:cxn modelId="{93BAE5A0-CD2B-4916-AAC2-4F2BF774C0EB}" srcId="{E545E899-6408-4262-A324-3A81456EB339}" destId="{026A838B-501F-4D79-BE87-2EA5065DF1DF}" srcOrd="0" destOrd="0" parTransId="{62C7F318-1128-4702-AC14-22FBF455D78C}" sibTransId="{F12F7244-1408-4481-BC6B-3F2C28B05340}"/>
    <dgm:cxn modelId="{4C0CDA31-5099-4156-9230-57654EC7A18D}" type="presOf" srcId="{026A838B-501F-4D79-BE87-2EA5065DF1DF}" destId="{8EE272F5-0D10-4CAC-85EA-BB7EF6A3F265}" srcOrd="0" destOrd="0" presId="urn:microsoft.com/office/officeart/2005/8/layout/hProcess9"/>
    <dgm:cxn modelId="{EA348650-51FB-40DF-B52D-16FEE1C24655}" srcId="{E545E899-6408-4262-A324-3A81456EB339}" destId="{19481ED6-0135-4D72-9616-4E7FB38A13AA}" srcOrd="2" destOrd="0" parTransId="{21CAFCE3-319A-49C1-AE5F-57977F962791}" sibTransId="{9635B666-ECD6-4D23-84A4-436B9314C6CD}"/>
    <dgm:cxn modelId="{DC96C3A7-F2F7-4EFD-BF54-082D0C23FF2C}" type="presParOf" srcId="{4DA544FD-0B66-4103-9E14-1C9B89CDD4D3}" destId="{E78C0A1F-7F2B-4888-AC44-F0F3170EA650}" srcOrd="0" destOrd="0" presId="urn:microsoft.com/office/officeart/2005/8/layout/hProcess9"/>
    <dgm:cxn modelId="{892F595D-C955-4F23-A9FF-50821896D14C}" type="presParOf" srcId="{4DA544FD-0B66-4103-9E14-1C9B89CDD4D3}" destId="{FDC47ACF-D4C0-4B03-9347-18EA897545E1}" srcOrd="1" destOrd="0" presId="urn:microsoft.com/office/officeart/2005/8/layout/hProcess9"/>
    <dgm:cxn modelId="{35862433-9CC1-4A53-B861-A5AA0D686E35}" type="presParOf" srcId="{FDC47ACF-D4C0-4B03-9347-18EA897545E1}" destId="{8EE272F5-0D10-4CAC-85EA-BB7EF6A3F265}" srcOrd="0" destOrd="0" presId="urn:microsoft.com/office/officeart/2005/8/layout/hProcess9"/>
    <dgm:cxn modelId="{8E5AE174-66EE-41CA-AEDB-2B7DC16BFBFD}" type="presParOf" srcId="{FDC47ACF-D4C0-4B03-9347-18EA897545E1}" destId="{51DD4F7E-916B-421C-9841-71D572CD5BF3}" srcOrd="1" destOrd="0" presId="urn:microsoft.com/office/officeart/2005/8/layout/hProcess9"/>
    <dgm:cxn modelId="{B48EBF4C-A742-4C4C-929D-825F9AC96470}" type="presParOf" srcId="{FDC47ACF-D4C0-4B03-9347-18EA897545E1}" destId="{2AEFE299-B965-4C82-BECB-B0FDDCAFAF6F}" srcOrd="2" destOrd="0" presId="urn:microsoft.com/office/officeart/2005/8/layout/hProcess9"/>
    <dgm:cxn modelId="{CC75ADCD-E0A1-44A9-9003-DE62E2DAACC2}" type="presParOf" srcId="{FDC47ACF-D4C0-4B03-9347-18EA897545E1}" destId="{591C50BF-EF1C-4195-849F-C443FBF1F47B}" srcOrd="3" destOrd="0" presId="urn:microsoft.com/office/officeart/2005/8/layout/hProcess9"/>
    <dgm:cxn modelId="{38065776-79E5-4BF5-95E9-D379B99D616C}" type="presParOf" srcId="{FDC47ACF-D4C0-4B03-9347-18EA897545E1}" destId="{B9CE188D-C58E-497A-9C52-2735E18C092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dgm:spPr>
      <dgm:t>
        <a:bodyPr/>
        <a:lstStyle/>
        <a:p>
          <a:r>
            <a:rPr lang="en-US" sz="1200" dirty="0" smtClean="0"/>
            <a:t>A. </a:t>
          </a:r>
          <a:r>
            <a:rPr lang="fr-FR" sz="1200" noProof="0" dirty="0" smtClean="0"/>
            <a:t>Définir un Service</a:t>
          </a:r>
          <a:endParaRPr lang="fr-FR" sz="1200" noProof="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2327A730-DEDA-4DBD-B137-852D09B688EA}">
      <dgm:prSet/>
      <dgm:spPr>
        <a:solidFill>
          <a:schemeClr val="accent1">
            <a:lumMod val="60000"/>
            <a:lumOff val="40000"/>
          </a:schemeClr>
        </a:solidFill>
        <a:ln>
          <a:solidFill>
            <a:srgbClr val="FF0000"/>
          </a:solidFill>
        </a:ln>
      </dgm:spPr>
      <dgm:t>
        <a:bodyPr/>
        <a:lstStyle/>
        <a:p>
          <a:r>
            <a:rPr lang="en-US" b="1" dirty="0" smtClean="0"/>
            <a:t>B. </a:t>
          </a:r>
          <a:r>
            <a:rPr lang="fr-FR" b="1" noProof="0" dirty="0" smtClean="0"/>
            <a:t>Vérifier et créer les ressources</a:t>
          </a:r>
          <a:endParaRPr lang="fr-FR" b="1" noProof="0" dirty="0"/>
        </a:p>
      </dgm:t>
    </dgm:pt>
    <dgm:pt modelId="{02478145-BAC5-411C-910F-A5B0B03A071E}" type="parTrans" cxnId="{CD61768B-E8DF-43C2-9108-2C3F0CEBA45F}">
      <dgm:prSet/>
      <dgm:spPr/>
      <dgm:t>
        <a:bodyPr/>
        <a:lstStyle/>
        <a:p>
          <a:endParaRPr lang="de-DE"/>
        </a:p>
      </dgm:t>
    </dgm:pt>
    <dgm:pt modelId="{E3124A41-EA3C-4625-808E-F8E1BA5D4324}" type="sibTrans" cxnId="{CD61768B-E8DF-43C2-9108-2C3F0CEBA45F}">
      <dgm:prSet/>
      <dgm:spPr/>
      <dgm:t>
        <a:bodyPr/>
        <a:lstStyle/>
        <a:p>
          <a:endParaRPr lang="de-DE"/>
        </a:p>
      </dgm:t>
    </dgm:pt>
    <dgm:pt modelId="{06A8C120-C4AF-4582-B102-36378753BB18}">
      <dgm:prSet phldrT="[Text]"/>
      <dgm:spPr>
        <a:solidFill>
          <a:schemeClr val="accent1">
            <a:lumMod val="40000"/>
            <a:lumOff val="60000"/>
          </a:schemeClr>
        </a:solidFill>
      </dgm:spPr>
      <dgm:t>
        <a:bodyPr/>
        <a:lstStyle/>
        <a:p>
          <a:r>
            <a:rPr lang="en-US" dirty="0" smtClean="0">
              <a:solidFill>
                <a:schemeClr val="tx1"/>
              </a:solidFill>
            </a:rPr>
            <a:t>C. </a:t>
          </a:r>
          <a:r>
            <a:rPr lang="fr-FR" dirty="0" smtClean="0">
              <a:solidFill>
                <a:schemeClr val="tx1"/>
              </a:solidFill>
            </a:rPr>
            <a:t>Créer un arbre de services</a:t>
          </a:r>
          <a:endParaRPr lang="en-US" dirty="0">
            <a:solidFill>
              <a:schemeClr val="tx1"/>
            </a:solidFill>
          </a:endParaRPr>
        </a:p>
      </dgm:t>
    </dgm:pt>
    <dgm:pt modelId="{C930A2D9-4DAF-4595-AA83-D3795B3C9DEF}" type="parTrans" cxnId="{A2D3C8BB-F4B3-49CA-8BB8-6F2DB139494E}">
      <dgm:prSet/>
      <dgm:spPr/>
      <dgm:t>
        <a:bodyPr/>
        <a:lstStyle/>
        <a:p>
          <a:endParaRPr lang="de-DE"/>
        </a:p>
      </dgm:t>
    </dgm:pt>
    <dgm:pt modelId="{BE36130B-C3E0-4C5B-90AA-CA9B91C558D9}" type="sibTrans" cxnId="{A2D3C8BB-F4B3-49CA-8BB8-6F2DB139494E}">
      <dgm:prSet/>
      <dgm:spPr/>
      <dgm:t>
        <a:bodyPr/>
        <a:lstStyle/>
        <a:p>
          <a:endParaRPr lang="de-DE"/>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3">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6D3FFA6E-B6EC-4CD8-903D-E00803B201BF}" type="pres">
      <dgm:prSet presAssocID="{2327A730-DEDA-4DBD-B137-852D09B688EA}" presName="textNode" presStyleLbl="node1" presStyleIdx="1" presStyleCnt="3">
        <dgm:presLayoutVars>
          <dgm:bulletEnabled val="1"/>
        </dgm:presLayoutVars>
      </dgm:prSet>
      <dgm:spPr/>
      <dgm:t>
        <a:bodyPr/>
        <a:lstStyle/>
        <a:p>
          <a:endParaRPr lang="de-DE"/>
        </a:p>
      </dgm:t>
    </dgm:pt>
    <dgm:pt modelId="{B49CA08A-9DEF-4150-AE31-027E45B28849}" type="pres">
      <dgm:prSet presAssocID="{E3124A41-EA3C-4625-808E-F8E1BA5D4324}" presName="sibTrans" presStyleCnt="0"/>
      <dgm:spPr/>
    </dgm:pt>
    <dgm:pt modelId="{73EFDC1E-156B-4850-B664-5EA9F4A74818}" type="pres">
      <dgm:prSet presAssocID="{06A8C120-C4AF-4582-B102-36378753BB18}" presName="textNode" presStyleLbl="node1" presStyleIdx="2" presStyleCnt="3">
        <dgm:presLayoutVars>
          <dgm:bulletEnabled val="1"/>
        </dgm:presLayoutVars>
      </dgm:prSet>
      <dgm:spPr/>
      <dgm:t>
        <a:bodyPr/>
        <a:lstStyle/>
        <a:p>
          <a:endParaRPr lang="de-DE"/>
        </a:p>
      </dgm:t>
    </dgm:pt>
  </dgm:ptLst>
  <dgm:cxnLst>
    <dgm:cxn modelId="{DE846DB3-C6A7-4F0D-8804-DF59EA7E99CA}" type="presOf" srcId="{D181C1C4-2678-4FE4-88B2-2FE880A44B04}" destId="{F87996CF-2BB6-46FD-9176-55654DFD4D4D}" srcOrd="0" destOrd="0" presId="urn:microsoft.com/office/officeart/2005/8/layout/hProcess9"/>
    <dgm:cxn modelId="{579D68E5-24BF-4691-B703-63084D8DBF9F}" type="presOf" srcId="{2327A730-DEDA-4DBD-B137-852D09B688EA}" destId="{6D3FFA6E-B6EC-4CD8-903D-E00803B201BF}" srcOrd="0" destOrd="0" presId="urn:microsoft.com/office/officeart/2005/8/layout/hProcess9"/>
    <dgm:cxn modelId="{CD61768B-E8DF-43C2-9108-2C3F0CEBA45F}" srcId="{E545E899-6408-4262-A324-3A81456EB339}" destId="{2327A730-DEDA-4DBD-B137-852D09B688EA}" srcOrd="1" destOrd="0" parTransId="{02478145-BAC5-411C-910F-A5B0B03A071E}" sibTransId="{E3124A41-EA3C-4625-808E-F8E1BA5D4324}"/>
    <dgm:cxn modelId="{1B7E469B-E0A2-4E42-B7F7-A9C4E402B908}" type="presOf" srcId="{06A8C120-C4AF-4582-B102-36378753BB18}" destId="{73EFDC1E-156B-4850-B664-5EA9F4A74818}" srcOrd="0" destOrd="0" presId="urn:microsoft.com/office/officeart/2005/8/layout/hProcess9"/>
    <dgm:cxn modelId="{A2D3C8BB-F4B3-49CA-8BB8-6F2DB139494E}" srcId="{E545E899-6408-4262-A324-3A81456EB339}" destId="{06A8C120-C4AF-4582-B102-36378753BB18}" srcOrd="2" destOrd="0" parTransId="{C930A2D9-4DAF-4595-AA83-D3795B3C9DEF}" sibTransId="{BE36130B-C3E0-4C5B-90AA-CA9B91C558D9}"/>
    <dgm:cxn modelId="{BEB87522-D4E8-448D-99BB-91D94315C2E7}" type="presOf" srcId="{E545E899-6408-4262-A324-3A81456EB339}" destId="{4DA544FD-0B66-4103-9E14-1C9B89CDD4D3}"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A79290A7-CB17-4B90-88B5-AC3368A74BFB}" type="presParOf" srcId="{4DA544FD-0B66-4103-9E14-1C9B89CDD4D3}" destId="{E78C0A1F-7F2B-4888-AC44-F0F3170EA650}" srcOrd="0" destOrd="0" presId="urn:microsoft.com/office/officeart/2005/8/layout/hProcess9"/>
    <dgm:cxn modelId="{8C018C7A-CF80-44AF-AE1A-73300EE37E21}" type="presParOf" srcId="{4DA544FD-0B66-4103-9E14-1C9B89CDD4D3}" destId="{FDC47ACF-D4C0-4B03-9347-18EA897545E1}" srcOrd="1" destOrd="0" presId="urn:microsoft.com/office/officeart/2005/8/layout/hProcess9"/>
    <dgm:cxn modelId="{F16628E3-A28F-4846-912E-130BECA91AB3}" type="presParOf" srcId="{FDC47ACF-D4C0-4B03-9347-18EA897545E1}" destId="{F87996CF-2BB6-46FD-9176-55654DFD4D4D}" srcOrd="0" destOrd="0" presId="urn:microsoft.com/office/officeart/2005/8/layout/hProcess9"/>
    <dgm:cxn modelId="{8173BB4F-BCBA-4FD5-9B31-CA2366583E9C}" type="presParOf" srcId="{FDC47ACF-D4C0-4B03-9347-18EA897545E1}" destId="{39C0B1F7-83C0-4A20-BCC5-DD69F3BA91F9}" srcOrd="1" destOrd="0" presId="urn:microsoft.com/office/officeart/2005/8/layout/hProcess9"/>
    <dgm:cxn modelId="{996477D1-8DE9-4571-8B33-DBF3258492A7}" type="presParOf" srcId="{FDC47ACF-D4C0-4B03-9347-18EA897545E1}" destId="{6D3FFA6E-B6EC-4CD8-903D-E00803B201BF}" srcOrd="2" destOrd="0" presId="urn:microsoft.com/office/officeart/2005/8/layout/hProcess9"/>
    <dgm:cxn modelId="{D31D0C44-DCD6-4EE1-A401-AB3AC755EB64}" type="presParOf" srcId="{FDC47ACF-D4C0-4B03-9347-18EA897545E1}" destId="{B49CA08A-9DEF-4150-AE31-027E45B28849}" srcOrd="3" destOrd="0" presId="urn:microsoft.com/office/officeart/2005/8/layout/hProcess9"/>
    <dgm:cxn modelId="{33CD4434-FCE9-494E-96EB-9412DD7896BB}" type="presParOf" srcId="{FDC47ACF-D4C0-4B03-9347-18EA897545E1}" destId="{73EFDC1E-156B-4850-B664-5EA9F4A74818}" srcOrd="4"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a:ln>
          <a:solidFill>
            <a:schemeClr val="accent2"/>
          </a:solidFill>
        </a:ln>
      </dgm:spPr>
      <dgm:t>
        <a:bodyPr/>
        <a:lstStyle/>
        <a:p>
          <a:r>
            <a:rPr lang="en-US" sz="1200" dirty="0" smtClean="0"/>
            <a:t>1. </a:t>
          </a:r>
          <a:r>
            <a:rPr lang="fr-FR" sz="1200" noProof="0" dirty="0" smtClean="0"/>
            <a:t>Créer un design</a:t>
          </a:r>
          <a:endParaRPr lang="fr-FR" sz="1200" noProof="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7B7B2E23-D855-4A65-8AD0-8051B7602C68}" type="presOf" srcId="{E545E899-6408-4262-A324-3A81456EB339}" destId="{4DA544FD-0B66-4103-9E14-1C9B89CDD4D3}" srcOrd="0" destOrd="0" presId="urn:microsoft.com/office/officeart/2005/8/layout/hProcess9"/>
    <dgm:cxn modelId="{DC150A78-1580-4957-B8B0-4F53C480E204}" type="presOf" srcId="{026A838B-501F-4D79-BE87-2EA5065DF1DF}" destId="{8EE272F5-0D10-4CAC-85EA-BB7EF6A3F265}" srcOrd="0" destOrd="0" presId="urn:microsoft.com/office/officeart/2005/8/layout/hProcess9"/>
    <dgm:cxn modelId="{8EAC1ED4-8B3A-4A83-A146-F9E668060A91}" type="presOf" srcId="{0704682C-F752-4645-8D9B-A817DA1DFA6C}" destId="{2EAA8666-88A3-43FC-8080-544584AE31A3}"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906EAA86-2EB7-41D6-9B83-D6BFBAFCEC12}" type="presOf" srcId="{0CA12982-B9B1-48C2-9F1C-480CE09FF75E}" destId="{2AEFE299-B965-4C82-BECB-B0FDDCAFAF6F}" srcOrd="0" destOrd="0" presId="urn:microsoft.com/office/officeart/2005/8/layout/hProcess9"/>
    <dgm:cxn modelId="{BC41583D-F3DA-4F6C-92FE-D390EBAF9801}" type="presOf" srcId="{D181C1C4-2678-4FE4-88B2-2FE880A44B04}" destId="{F87996CF-2BB6-46FD-9176-55654DFD4D4D}" srcOrd="0" destOrd="0" presId="urn:microsoft.com/office/officeart/2005/8/layout/hProcess9"/>
    <dgm:cxn modelId="{9A5D78CA-D860-4893-88EF-1701DEC0DC62}" srcId="{E545E899-6408-4262-A324-3A81456EB339}" destId="{0704682C-F752-4645-8D9B-A817DA1DFA6C}" srcOrd="1" destOrd="0" parTransId="{12D7CCF0-1158-40D3-B42F-9A7722410DAF}" sibTransId="{64C8B3A2-C8AF-46F5-B638-AEE68C69B9EB}"/>
    <dgm:cxn modelId="{93BAE5A0-CD2B-4916-AAC2-4F2BF774C0EB}" srcId="{E545E899-6408-4262-A324-3A81456EB339}" destId="{026A838B-501F-4D79-BE87-2EA5065DF1DF}" srcOrd="2" destOrd="0" parTransId="{62C7F318-1128-4702-AC14-22FBF455D78C}" sibTransId="{F12F7244-1408-4481-BC6B-3F2C28B05340}"/>
    <dgm:cxn modelId="{AF682658-C9F6-4A4D-9004-67D3F8ED8319}" srcId="{E545E899-6408-4262-A324-3A81456EB339}" destId="{D181C1C4-2678-4FE4-88B2-2FE880A44B04}" srcOrd="0" destOrd="0" parTransId="{85FE889D-F94D-43AD-9E0D-EA3B38636418}" sibTransId="{916BD71F-5FBD-4FA4-A14D-3EDA714ACDE3}"/>
    <dgm:cxn modelId="{925877C6-658C-4762-8572-10E535E4902E}" type="presParOf" srcId="{4DA544FD-0B66-4103-9E14-1C9B89CDD4D3}" destId="{E78C0A1F-7F2B-4888-AC44-F0F3170EA650}" srcOrd="0" destOrd="0" presId="urn:microsoft.com/office/officeart/2005/8/layout/hProcess9"/>
    <dgm:cxn modelId="{51E49D70-FB1F-4192-81E4-8C8511AF67E7}" type="presParOf" srcId="{4DA544FD-0B66-4103-9E14-1C9B89CDD4D3}" destId="{FDC47ACF-D4C0-4B03-9347-18EA897545E1}" srcOrd="1" destOrd="0" presId="urn:microsoft.com/office/officeart/2005/8/layout/hProcess9"/>
    <dgm:cxn modelId="{13834F09-B85D-451B-8424-41F5EFB46F71}" type="presParOf" srcId="{FDC47ACF-D4C0-4B03-9347-18EA897545E1}" destId="{F87996CF-2BB6-46FD-9176-55654DFD4D4D}" srcOrd="0" destOrd="0" presId="urn:microsoft.com/office/officeart/2005/8/layout/hProcess9"/>
    <dgm:cxn modelId="{DE624272-C47B-4D84-9894-0B17910407D7}" type="presParOf" srcId="{FDC47ACF-D4C0-4B03-9347-18EA897545E1}" destId="{39C0B1F7-83C0-4A20-BCC5-DD69F3BA91F9}" srcOrd="1" destOrd="0" presId="urn:microsoft.com/office/officeart/2005/8/layout/hProcess9"/>
    <dgm:cxn modelId="{082E83A6-5FF0-439F-9329-3779D8250077}" type="presParOf" srcId="{FDC47ACF-D4C0-4B03-9347-18EA897545E1}" destId="{2EAA8666-88A3-43FC-8080-544584AE31A3}" srcOrd="2" destOrd="0" presId="urn:microsoft.com/office/officeart/2005/8/layout/hProcess9"/>
    <dgm:cxn modelId="{20F8D8E2-B0A7-43D4-920C-98DD2B0D3198}" type="presParOf" srcId="{FDC47ACF-D4C0-4B03-9347-18EA897545E1}" destId="{568E5263-EF95-4C06-B3E4-84018E0A560A}" srcOrd="3" destOrd="0" presId="urn:microsoft.com/office/officeart/2005/8/layout/hProcess9"/>
    <dgm:cxn modelId="{94FE26A2-E623-434D-8BBF-2EFEF87547C6}" type="presParOf" srcId="{FDC47ACF-D4C0-4B03-9347-18EA897545E1}" destId="{8EE272F5-0D10-4CAC-85EA-BB7EF6A3F265}" srcOrd="4" destOrd="0" presId="urn:microsoft.com/office/officeart/2005/8/layout/hProcess9"/>
    <dgm:cxn modelId="{1A81511D-00B1-483C-99EF-8824FE675B3C}" type="presParOf" srcId="{FDC47ACF-D4C0-4B03-9347-18EA897545E1}" destId="{51DD4F7E-916B-421C-9841-71D572CD5BF3}" srcOrd="5" destOrd="0" presId="urn:microsoft.com/office/officeart/2005/8/layout/hProcess9"/>
    <dgm:cxn modelId="{F6AD55E6-B192-4BFC-A32D-AA92E40DA0E1}"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dgm:spPr>
      <dgm:t>
        <a:bodyPr/>
        <a:lstStyle/>
        <a:p>
          <a:r>
            <a:rPr lang="en-US" sz="1200" dirty="0" smtClean="0"/>
            <a:t>A. </a:t>
          </a:r>
          <a:r>
            <a:rPr lang="fr-FR" sz="1200" noProof="0" dirty="0" smtClean="0"/>
            <a:t>Définir un Service</a:t>
          </a:r>
          <a:endParaRPr lang="fr-FR" sz="1200" noProof="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2327A730-DEDA-4DBD-B137-852D09B688EA}">
      <dgm:prSet/>
      <dgm:spPr>
        <a:solidFill>
          <a:schemeClr val="accent1">
            <a:lumMod val="60000"/>
            <a:lumOff val="40000"/>
          </a:schemeClr>
        </a:solidFill>
        <a:ln>
          <a:solidFill>
            <a:srgbClr val="FF0000"/>
          </a:solidFill>
        </a:ln>
      </dgm:spPr>
      <dgm:t>
        <a:bodyPr/>
        <a:lstStyle/>
        <a:p>
          <a:r>
            <a:rPr lang="en-US" b="1" dirty="0" smtClean="0"/>
            <a:t>B. </a:t>
          </a:r>
          <a:r>
            <a:rPr lang="fr-FR" b="1" noProof="0" dirty="0" smtClean="0"/>
            <a:t>Vérifier et créer les ressources</a:t>
          </a:r>
          <a:endParaRPr lang="fr-FR" b="1" noProof="0" dirty="0"/>
        </a:p>
      </dgm:t>
    </dgm:pt>
    <dgm:pt modelId="{02478145-BAC5-411C-910F-A5B0B03A071E}" type="parTrans" cxnId="{CD61768B-E8DF-43C2-9108-2C3F0CEBA45F}">
      <dgm:prSet/>
      <dgm:spPr/>
      <dgm:t>
        <a:bodyPr/>
        <a:lstStyle/>
        <a:p>
          <a:endParaRPr lang="de-DE"/>
        </a:p>
      </dgm:t>
    </dgm:pt>
    <dgm:pt modelId="{E3124A41-EA3C-4625-808E-F8E1BA5D4324}" type="sibTrans" cxnId="{CD61768B-E8DF-43C2-9108-2C3F0CEBA45F}">
      <dgm:prSet/>
      <dgm:spPr/>
      <dgm:t>
        <a:bodyPr/>
        <a:lstStyle/>
        <a:p>
          <a:endParaRPr lang="de-DE"/>
        </a:p>
      </dgm:t>
    </dgm:pt>
    <dgm:pt modelId="{06A8C120-C4AF-4582-B102-36378753BB18}">
      <dgm:prSet phldrT="[Text]"/>
      <dgm:spPr>
        <a:solidFill>
          <a:schemeClr val="accent1">
            <a:lumMod val="40000"/>
            <a:lumOff val="60000"/>
          </a:schemeClr>
        </a:solidFill>
      </dgm:spPr>
      <dgm:t>
        <a:bodyPr/>
        <a:lstStyle/>
        <a:p>
          <a:r>
            <a:rPr lang="en-US" dirty="0" smtClean="0">
              <a:solidFill>
                <a:schemeClr val="tx1"/>
              </a:solidFill>
            </a:rPr>
            <a:t>C. </a:t>
          </a:r>
          <a:r>
            <a:rPr lang="fr-FR" dirty="0" smtClean="0">
              <a:solidFill>
                <a:schemeClr val="tx1"/>
              </a:solidFill>
            </a:rPr>
            <a:t>Créer un arbre de services</a:t>
          </a:r>
          <a:endParaRPr lang="en-US" dirty="0">
            <a:solidFill>
              <a:schemeClr val="tx1"/>
            </a:solidFill>
          </a:endParaRPr>
        </a:p>
      </dgm:t>
    </dgm:pt>
    <dgm:pt modelId="{C930A2D9-4DAF-4595-AA83-D3795B3C9DEF}" type="parTrans" cxnId="{A2D3C8BB-F4B3-49CA-8BB8-6F2DB139494E}">
      <dgm:prSet/>
      <dgm:spPr/>
      <dgm:t>
        <a:bodyPr/>
        <a:lstStyle/>
        <a:p>
          <a:endParaRPr lang="de-DE"/>
        </a:p>
      </dgm:t>
    </dgm:pt>
    <dgm:pt modelId="{BE36130B-C3E0-4C5B-90AA-CA9B91C558D9}" type="sibTrans" cxnId="{A2D3C8BB-F4B3-49CA-8BB8-6F2DB139494E}">
      <dgm:prSet/>
      <dgm:spPr/>
      <dgm:t>
        <a:bodyPr/>
        <a:lstStyle/>
        <a:p>
          <a:endParaRPr lang="de-DE"/>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3">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6D3FFA6E-B6EC-4CD8-903D-E00803B201BF}" type="pres">
      <dgm:prSet presAssocID="{2327A730-DEDA-4DBD-B137-852D09B688EA}" presName="textNode" presStyleLbl="node1" presStyleIdx="1" presStyleCnt="3">
        <dgm:presLayoutVars>
          <dgm:bulletEnabled val="1"/>
        </dgm:presLayoutVars>
      </dgm:prSet>
      <dgm:spPr/>
      <dgm:t>
        <a:bodyPr/>
        <a:lstStyle/>
        <a:p>
          <a:endParaRPr lang="de-DE"/>
        </a:p>
      </dgm:t>
    </dgm:pt>
    <dgm:pt modelId="{B49CA08A-9DEF-4150-AE31-027E45B28849}" type="pres">
      <dgm:prSet presAssocID="{E3124A41-EA3C-4625-808E-F8E1BA5D4324}" presName="sibTrans" presStyleCnt="0"/>
      <dgm:spPr/>
    </dgm:pt>
    <dgm:pt modelId="{73EFDC1E-156B-4850-B664-5EA9F4A74818}" type="pres">
      <dgm:prSet presAssocID="{06A8C120-C4AF-4582-B102-36378753BB18}" presName="textNode" presStyleLbl="node1" presStyleIdx="2" presStyleCnt="3">
        <dgm:presLayoutVars>
          <dgm:bulletEnabled val="1"/>
        </dgm:presLayoutVars>
      </dgm:prSet>
      <dgm:spPr/>
      <dgm:t>
        <a:bodyPr/>
        <a:lstStyle/>
        <a:p>
          <a:endParaRPr lang="de-DE"/>
        </a:p>
      </dgm:t>
    </dgm:pt>
  </dgm:ptLst>
  <dgm:cxnLst>
    <dgm:cxn modelId="{54E2773B-57B5-454A-86AB-207756273D93}" type="presOf" srcId="{2327A730-DEDA-4DBD-B137-852D09B688EA}" destId="{6D3FFA6E-B6EC-4CD8-903D-E00803B201BF}" srcOrd="0" destOrd="0" presId="urn:microsoft.com/office/officeart/2005/8/layout/hProcess9"/>
    <dgm:cxn modelId="{1C116F2A-7185-4984-807B-01D31EAC2296}" type="presOf" srcId="{06A8C120-C4AF-4582-B102-36378753BB18}" destId="{73EFDC1E-156B-4850-B664-5EA9F4A74818}" srcOrd="0" destOrd="0" presId="urn:microsoft.com/office/officeart/2005/8/layout/hProcess9"/>
    <dgm:cxn modelId="{CD61768B-E8DF-43C2-9108-2C3F0CEBA45F}" srcId="{E545E899-6408-4262-A324-3A81456EB339}" destId="{2327A730-DEDA-4DBD-B137-852D09B688EA}" srcOrd="1" destOrd="0" parTransId="{02478145-BAC5-411C-910F-A5B0B03A071E}" sibTransId="{E3124A41-EA3C-4625-808E-F8E1BA5D4324}"/>
    <dgm:cxn modelId="{A2D3C8BB-F4B3-49CA-8BB8-6F2DB139494E}" srcId="{E545E899-6408-4262-A324-3A81456EB339}" destId="{06A8C120-C4AF-4582-B102-36378753BB18}" srcOrd="2" destOrd="0" parTransId="{C930A2D9-4DAF-4595-AA83-D3795B3C9DEF}" sibTransId="{BE36130B-C3E0-4C5B-90AA-CA9B91C558D9}"/>
    <dgm:cxn modelId="{AF682658-C9F6-4A4D-9004-67D3F8ED8319}" srcId="{E545E899-6408-4262-A324-3A81456EB339}" destId="{D181C1C4-2678-4FE4-88B2-2FE880A44B04}" srcOrd="0" destOrd="0" parTransId="{85FE889D-F94D-43AD-9E0D-EA3B38636418}" sibTransId="{916BD71F-5FBD-4FA4-A14D-3EDA714ACDE3}"/>
    <dgm:cxn modelId="{B088A1EB-52D0-48DE-BA84-8E44610BD7EC}" type="presOf" srcId="{D181C1C4-2678-4FE4-88B2-2FE880A44B04}" destId="{F87996CF-2BB6-46FD-9176-55654DFD4D4D}" srcOrd="0" destOrd="0" presId="urn:microsoft.com/office/officeart/2005/8/layout/hProcess9"/>
    <dgm:cxn modelId="{AAFBFC51-40DB-4D95-BB82-506C0562D050}" type="presOf" srcId="{E545E899-6408-4262-A324-3A81456EB339}" destId="{4DA544FD-0B66-4103-9E14-1C9B89CDD4D3}" srcOrd="0" destOrd="0" presId="urn:microsoft.com/office/officeart/2005/8/layout/hProcess9"/>
    <dgm:cxn modelId="{F69166E0-D634-43C8-8610-71FBA13AE550}" type="presParOf" srcId="{4DA544FD-0B66-4103-9E14-1C9B89CDD4D3}" destId="{E78C0A1F-7F2B-4888-AC44-F0F3170EA650}" srcOrd="0" destOrd="0" presId="urn:microsoft.com/office/officeart/2005/8/layout/hProcess9"/>
    <dgm:cxn modelId="{9439BD28-811D-4582-B4D4-182E27D94E61}" type="presParOf" srcId="{4DA544FD-0B66-4103-9E14-1C9B89CDD4D3}" destId="{FDC47ACF-D4C0-4B03-9347-18EA897545E1}" srcOrd="1" destOrd="0" presId="urn:microsoft.com/office/officeart/2005/8/layout/hProcess9"/>
    <dgm:cxn modelId="{D2CB1D60-D333-4626-9D95-1F952986A9CC}" type="presParOf" srcId="{FDC47ACF-D4C0-4B03-9347-18EA897545E1}" destId="{F87996CF-2BB6-46FD-9176-55654DFD4D4D}" srcOrd="0" destOrd="0" presId="urn:microsoft.com/office/officeart/2005/8/layout/hProcess9"/>
    <dgm:cxn modelId="{14BAD8D6-F8D8-4697-BC8E-17AB9B3E1D90}" type="presParOf" srcId="{FDC47ACF-D4C0-4B03-9347-18EA897545E1}" destId="{39C0B1F7-83C0-4A20-BCC5-DD69F3BA91F9}" srcOrd="1" destOrd="0" presId="urn:microsoft.com/office/officeart/2005/8/layout/hProcess9"/>
    <dgm:cxn modelId="{0BBB707F-6FC7-431A-9066-928DEE828D69}" type="presParOf" srcId="{FDC47ACF-D4C0-4B03-9347-18EA897545E1}" destId="{6D3FFA6E-B6EC-4CD8-903D-E00803B201BF}" srcOrd="2" destOrd="0" presId="urn:microsoft.com/office/officeart/2005/8/layout/hProcess9"/>
    <dgm:cxn modelId="{482F1464-7E05-48A1-80AD-B329EE0FD1AF}" type="presParOf" srcId="{FDC47ACF-D4C0-4B03-9347-18EA897545E1}" destId="{B49CA08A-9DEF-4150-AE31-027E45B28849}" srcOrd="3" destOrd="0" presId="urn:microsoft.com/office/officeart/2005/8/layout/hProcess9"/>
    <dgm:cxn modelId="{BDD69ADE-3538-40EB-AE2A-FD9297FFE663}" type="presParOf" srcId="{FDC47ACF-D4C0-4B03-9347-18EA897545E1}" destId="{73EFDC1E-156B-4850-B664-5EA9F4A74818}" srcOrd="4"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a:ln>
          <a:solidFill>
            <a:schemeClr val="accent2"/>
          </a:solidFill>
        </a:ln>
      </dgm:spPr>
      <dgm:t>
        <a:bodyPr/>
        <a:lstStyle/>
        <a:p>
          <a:r>
            <a:rPr lang="en-US" sz="1200" dirty="0" smtClean="0"/>
            <a:t>1. </a:t>
          </a:r>
          <a:r>
            <a:rPr lang="fr-FR" sz="1200" noProof="0" dirty="0" smtClean="0"/>
            <a:t>Créer un design</a:t>
          </a:r>
          <a:endParaRPr lang="fr-FR" sz="1200" noProof="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3BAE5A0-CD2B-4916-AAC2-4F2BF774C0EB}" srcId="{E545E899-6408-4262-A324-3A81456EB339}" destId="{026A838B-501F-4D79-BE87-2EA5065DF1DF}" srcOrd="2" destOrd="0" parTransId="{62C7F318-1128-4702-AC14-22FBF455D78C}" sibTransId="{F12F7244-1408-4481-BC6B-3F2C28B05340}"/>
    <dgm:cxn modelId="{9A5D78CA-D860-4893-88EF-1701DEC0DC62}" srcId="{E545E899-6408-4262-A324-3A81456EB339}" destId="{0704682C-F752-4645-8D9B-A817DA1DFA6C}" srcOrd="1" destOrd="0" parTransId="{12D7CCF0-1158-40D3-B42F-9A7722410DAF}" sibTransId="{64C8B3A2-C8AF-46F5-B638-AEE68C69B9EB}"/>
    <dgm:cxn modelId="{EA8AFE9D-F0AA-4ED5-BAA2-EFAA444223B0}" type="presOf" srcId="{E545E899-6408-4262-A324-3A81456EB339}" destId="{4DA544FD-0B66-4103-9E14-1C9B89CDD4D3}" srcOrd="0" destOrd="0" presId="urn:microsoft.com/office/officeart/2005/8/layout/hProcess9"/>
    <dgm:cxn modelId="{8A83325B-64E8-4F39-9C1B-1606FE83E3BA}" type="presOf" srcId="{026A838B-501F-4D79-BE87-2EA5065DF1DF}" destId="{8EE272F5-0D10-4CAC-85EA-BB7EF6A3F265}" srcOrd="0" destOrd="0" presId="urn:microsoft.com/office/officeart/2005/8/layout/hProcess9"/>
    <dgm:cxn modelId="{194B2522-5ABA-40DA-BB32-40E23F3213EA}" type="presOf" srcId="{0CA12982-B9B1-48C2-9F1C-480CE09FF75E}" destId="{2AEFE299-B965-4C82-BECB-B0FDDCAFAF6F}"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55D6069C-9900-43CB-AA2A-08D31893D38E}" srcId="{E545E899-6408-4262-A324-3A81456EB339}" destId="{0CA12982-B9B1-48C2-9F1C-480CE09FF75E}" srcOrd="3" destOrd="0" parTransId="{3AD019FB-4EF7-4A0A-B08C-C8F461026F21}" sibTransId="{7BE9D137-4806-4CB0-A1E3-9DCCA5444D34}"/>
    <dgm:cxn modelId="{930AE010-C969-49F1-B77C-9D64FCCCD534}" type="presOf" srcId="{0704682C-F752-4645-8D9B-A817DA1DFA6C}" destId="{2EAA8666-88A3-43FC-8080-544584AE31A3}" srcOrd="0" destOrd="0" presId="urn:microsoft.com/office/officeart/2005/8/layout/hProcess9"/>
    <dgm:cxn modelId="{38D917B5-86D0-451A-9970-E8AA62751E83}" type="presOf" srcId="{D181C1C4-2678-4FE4-88B2-2FE880A44B04}" destId="{F87996CF-2BB6-46FD-9176-55654DFD4D4D}" srcOrd="0" destOrd="0" presId="urn:microsoft.com/office/officeart/2005/8/layout/hProcess9"/>
    <dgm:cxn modelId="{D0481692-2B92-4FB4-AE75-F3D17883C585}" type="presParOf" srcId="{4DA544FD-0B66-4103-9E14-1C9B89CDD4D3}" destId="{E78C0A1F-7F2B-4888-AC44-F0F3170EA650}" srcOrd="0" destOrd="0" presId="urn:microsoft.com/office/officeart/2005/8/layout/hProcess9"/>
    <dgm:cxn modelId="{BB7ACA71-A365-41AD-BDB7-35412381923A}" type="presParOf" srcId="{4DA544FD-0B66-4103-9E14-1C9B89CDD4D3}" destId="{FDC47ACF-D4C0-4B03-9347-18EA897545E1}" srcOrd="1" destOrd="0" presId="urn:microsoft.com/office/officeart/2005/8/layout/hProcess9"/>
    <dgm:cxn modelId="{A7CFF469-BC26-4385-A6C4-AE38928567F5}" type="presParOf" srcId="{FDC47ACF-D4C0-4B03-9347-18EA897545E1}" destId="{F87996CF-2BB6-46FD-9176-55654DFD4D4D}" srcOrd="0" destOrd="0" presId="urn:microsoft.com/office/officeart/2005/8/layout/hProcess9"/>
    <dgm:cxn modelId="{33B13DE4-A007-454B-933F-F51F90E0FB1B}" type="presParOf" srcId="{FDC47ACF-D4C0-4B03-9347-18EA897545E1}" destId="{39C0B1F7-83C0-4A20-BCC5-DD69F3BA91F9}" srcOrd="1" destOrd="0" presId="urn:microsoft.com/office/officeart/2005/8/layout/hProcess9"/>
    <dgm:cxn modelId="{0A00D23E-BA54-49C9-8248-63BA69E043F5}" type="presParOf" srcId="{FDC47ACF-D4C0-4B03-9347-18EA897545E1}" destId="{2EAA8666-88A3-43FC-8080-544584AE31A3}" srcOrd="2" destOrd="0" presId="urn:microsoft.com/office/officeart/2005/8/layout/hProcess9"/>
    <dgm:cxn modelId="{3A1A24D0-FBEA-4116-93EE-4F333500A507}" type="presParOf" srcId="{FDC47ACF-D4C0-4B03-9347-18EA897545E1}" destId="{568E5263-EF95-4C06-B3E4-84018E0A560A}" srcOrd="3" destOrd="0" presId="urn:microsoft.com/office/officeart/2005/8/layout/hProcess9"/>
    <dgm:cxn modelId="{C14A8E9F-32B9-40B2-B69D-5EBAA521A035}" type="presParOf" srcId="{FDC47ACF-D4C0-4B03-9347-18EA897545E1}" destId="{8EE272F5-0D10-4CAC-85EA-BB7EF6A3F265}" srcOrd="4" destOrd="0" presId="urn:microsoft.com/office/officeart/2005/8/layout/hProcess9"/>
    <dgm:cxn modelId="{D8ED42D1-2890-45A5-804F-31DCCB920C26}" type="presParOf" srcId="{FDC47ACF-D4C0-4B03-9347-18EA897545E1}" destId="{51DD4F7E-916B-421C-9841-71D572CD5BF3}" srcOrd="5" destOrd="0" presId="urn:microsoft.com/office/officeart/2005/8/layout/hProcess9"/>
    <dgm:cxn modelId="{40C6943D-6851-4797-BC3C-89C1FF954F1D}"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dgm:spPr>
      <dgm:t>
        <a:bodyPr/>
        <a:lstStyle/>
        <a:p>
          <a:r>
            <a:rPr lang="en-US" sz="1200" dirty="0" smtClean="0"/>
            <a:t>A. </a:t>
          </a:r>
          <a:r>
            <a:rPr lang="fr-FR" sz="1200" noProof="0" dirty="0" smtClean="0"/>
            <a:t>Définir un Service</a:t>
          </a:r>
          <a:endParaRPr lang="fr-FR" sz="1200" noProof="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2327A730-DEDA-4DBD-B137-852D09B688EA}">
      <dgm:prSet/>
      <dgm:spPr>
        <a:solidFill>
          <a:schemeClr val="accent1">
            <a:lumMod val="60000"/>
            <a:lumOff val="40000"/>
          </a:schemeClr>
        </a:solidFill>
        <a:ln>
          <a:solidFill>
            <a:srgbClr val="FF0000"/>
          </a:solidFill>
        </a:ln>
      </dgm:spPr>
      <dgm:t>
        <a:bodyPr/>
        <a:lstStyle/>
        <a:p>
          <a:r>
            <a:rPr lang="en-US" b="1" dirty="0" smtClean="0"/>
            <a:t>B. </a:t>
          </a:r>
          <a:r>
            <a:rPr lang="fr-FR" b="1" noProof="0" dirty="0" smtClean="0"/>
            <a:t>Vérifier et créer les ressources</a:t>
          </a:r>
          <a:endParaRPr lang="fr-FR" b="1" noProof="0" dirty="0"/>
        </a:p>
      </dgm:t>
    </dgm:pt>
    <dgm:pt modelId="{02478145-BAC5-411C-910F-A5B0B03A071E}" type="parTrans" cxnId="{CD61768B-E8DF-43C2-9108-2C3F0CEBA45F}">
      <dgm:prSet/>
      <dgm:spPr/>
      <dgm:t>
        <a:bodyPr/>
        <a:lstStyle/>
        <a:p>
          <a:endParaRPr lang="de-DE"/>
        </a:p>
      </dgm:t>
    </dgm:pt>
    <dgm:pt modelId="{E3124A41-EA3C-4625-808E-F8E1BA5D4324}" type="sibTrans" cxnId="{CD61768B-E8DF-43C2-9108-2C3F0CEBA45F}">
      <dgm:prSet/>
      <dgm:spPr/>
      <dgm:t>
        <a:bodyPr/>
        <a:lstStyle/>
        <a:p>
          <a:endParaRPr lang="de-DE"/>
        </a:p>
      </dgm:t>
    </dgm:pt>
    <dgm:pt modelId="{06A8C120-C4AF-4582-B102-36378753BB18}">
      <dgm:prSet phldrT="[Text]"/>
      <dgm:spPr>
        <a:solidFill>
          <a:schemeClr val="accent1">
            <a:lumMod val="40000"/>
            <a:lumOff val="60000"/>
          </a:schemeClr>
        </a:solidFill>
      </dgm:spPr>
      <dgm:t>
        <a:bodyPr/>
        <a:lstStyle/>
        <a:p>
          <a:r>
            <a:rPr lang="en-US" dirty="0" smtClean="0">
              <a:solidFill>
                <a:schemeClr val="tx1"/>
              </a:solidFill>
            </a:rPr>
            <a:t>C. </a:t>
          </a:r>
          <a:r>
            <a:rPr lang="fr-FR" dirty="0" smtClean="0">
              <a:solidFill>
                <a:schemeClr val="tx1"/>
              </a:solidFill>
            </a:rPr>
            <a:t>Créer un arbre de services</a:t>
          </a:r>
          <a:endParaRPr lang="en-US" dirty="0">
            <a:solidFill>
              <a:schemeClr val="tx1"/>
            </a:solidFill>
          </a:endParaRPr>
        </a:p>
      </dgm:t>
    </dgm:pt>
    <dgm:pt modelId="{C930A2D9-4DAF-4595-AA83-D3795B3C9DEF}" type="parTrans" cxnId="{A2D3C8BB-F4B3-49CA-8BB8-6F2DB139494E}">
      <dgm:prSet/>
      <dgm:spPr/>
      <dgm:t>
        <a:bodyPr/>
        <a:lstStyle/>
        <a:p>
          <a:endParaRPr lang="de-DE"/>
        </a:p>
      </dgm:t>
    </dgm:pt>
    <dgm:pt modelId="{BE36130B-C3E0-4C5B-90AA-CA9B91C558D9}" type="sibTrans" cxnId="{A2D3C8BB-F4B3-49CA-8BB8-6F2DB139494E}">
      <dgm:prSet/>
      <dgm:spPr/>
      <dgm:t>
        <a:bodyPr/>
        <a:lstStyle/>
        <a:p>
          <a:endParaRPr lang="de-DE"/>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3">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6D3FFA6E-B6EC-4CD8-903D-E00803B201BF}" type="pres">
      <dgm:prSet presAssocID="{2327A730-DEDA-4DBD-B137-852D09B688EA}" presName="textNode" presStyleLbl="node1" presStyleIdx="1" presStyleCnt="3">
        <dgm:presLayoutVars>
          <dgm:bulletEnabled val="1"/>
        </dgm:presLayoutVars>
      </dgm:prSet>
      <dgm:spPr/>
      <dgm:t>
        <a:bodyPr/>
        <a:lstStyle/>
        <a:p>
          <a:endParaRPr lang="de-DE"/>
        </a:p>
      </dgm:t>
    </dgm:pt>
    <dgm:pt modelId="{B49CA08A-9DEF-4150-AE31-027E45B28849}" type="pres">
      <dgm:prSet presAssocID="{E3124A41-EA3C-4625-808E-F8E1BA5D4324}" presName="sibTrans" presStyleCnt="0"/>
      <dgm:spPr/>
    </dgm:pt>
    <dgm:pt modelId="{73EFDC1E-156B-4850-B664-5EA9F4A74818}" type="pres">
      <dgm:prSet presAssocID="{06A8C120-C4AF-4582-B102-36378753BB18}" presName="textNode" presStyleLbl="node1" presStyleIdx="2" presStyleCnt="3">
        <dgm:presLayoutVars>
          <dgm:bulletEnabled val="1"/>
        </dgm:presLayoutVars>
      </dgm:prSet>
      <dgm:spPr/>
      <dgm:t>
        <a:bodyPr/>
        <a:lstStyle/>
        <a:p>
          <a:endParaRPr lang="de-DE"/>
        </a:p>
      </dgm:t>
    </dgm:pt>
  </dgm:ptLst>
  <dgm:cxnLst>
    <dgm:cxn modelId="{CD61768B-E8DF-43C2-9108-2C3F0CEBA45F}" srcId="{E545E899-6408-4262-A324-3A81456EB339}" destId="{2327A730-DEDA-4DBD-B137-852D09B688EA}" srcOrd="1" destOrd="0" parTransId="{02478145-BAC5-411C-910F-A5B0B03A071E}" sibTransId="{E3124A41-EA3C-4625-808E-F8E1BA5D4324}"/>
    <dgm:cxn modelId="{549A5E3A-D9A0-4E20-B8A0-09F0D3BED979}" type="presOf" srcId="{E545E899-6408-4262-A324-3A81456EB339}" destId="{4DA544FD-0B66-4103-9E14-1C9B89CDD4D3}" srcOrd="0" destOrd="0" presId="urn:microsoft.com/office/officeart/2005/8/layout/hProcess9"/>
    <dgm:cxn modelId="{A2D3C8BB-F4B3-49CA-8BB8-6F2DB139494E}" srcId="{E545E899-6408-4262-A324-3A81456EB339}" destId="{06A8C120-C4AF-4582-B102-36378753BB18}" srcOrd="2" destOrd="0" parTransId="{C930A2D9-4DAF-4595-AA83-D3795B3C9DEF}" sibTransId="{BE36130B-C3E0-4C5B-90AA-CA9B91C558D9}"/>
    <dgm:cxn modelId="{E4D5E833-1B21-44FB-B836-52A47DDD9272}" type="presOf" srcId="{06A8C120-C4AF-4582-B102-36378753BB18}" destId="{73EFDC1E-156B-4850-B664-5EA9F4A74818}" srcOrd="0" destOrd="0" presId="urn:microsoft.com/office/officeart/2005/8/layout/hProcess9"/>
    <dgm:cxn modelId="{029F57B5-7641-43BD-A42C-59FC7820A175}" type="presOf" srcId="{2327A730-DEDA-4DBD-B137-852D09B688EA}" destId="{6D3FFA6E-B6EC-4CD8-903D-E00803B201BF}"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10137343-8329-45BF-877C-222787519E17}" type="presOf" srcId="{D181C1C4-2678-4FE4-88B2-2FE880A44B04}" destId="{F87996CF-2BB6-46FD-9176-55654DFD4D4D}" srcOrd="0" destOrd="0" presId="urn:microsoft.com/office/officeart/2005/8/layout/hProcess9"/>
    <dgm:cxn modelId="{696DCFE4-7DD9-48A7-9EC8-766DFAA3BC1A}" type="presParOf" srcId="{4DA544FD-0B66-4103-9E14-1C9B89CDD4D3}" destId="{E78C0A1F-7F2B-4888-AC44-F0F3170EA650}" srcOrd="0" destOrd="0" presId="urn:microsoft.com/office/officeart/2005/8/layout/hProcess9"/>
    <dgm:cxn modelId="{2E508BBB-7FCE-4CAF-81C5-DC84148FBA0E}" type="presParOf" srcId="{4DA544FD-0B66-4103-9E14-1C9B89CDD4D3}" destId="{FDC47ACF-D4C0-4B03-9347-18EA897545E1}" srcOrd="1" destOrd="0" presId="urn:microsoft.com/office/officeart/2005/8/layout/hProcess9"/>
    <dgm:cxn modelId="{354BDFD4-406A-4D41-899F-81E15D010493}" type="presParOf" srcId="{FDC47ACF-D4C0-4B03-9347-18EA897545E1}" destId="{F87996CF-2BB6-46FD-9176-55654DFD4D4D}" srcOrd="0" destOrd="0" presId="urn:microsoft.com/office/officeart/2005/8/layout/hProcess9"/>
    <dgm:cxn modelId="{A92C5A4F-B1CB-4BF5-B68D-9BAEEEA367F1}" type="presParOf" srcId="{FDC47ACF-D4C0-4B03-9347-18EA897545E1}" destId="{39C0B1F7-83C0-4A20-BCC5-DD69F3BA91F9}" srcOrd="1" destOrd="0" presId="urn:microsoft.com/office/officeart/2005/8/layout/hProcess9"/>
    <dgm:cxn modelId="{82E0CF6C-F985-485F-B433-ABC3386C2B1D}" type="presParOf" srcId="{FDC47ACF-D4C0-4B03-9347-18EA897545E1}" destId="{6D3FFA6E-B6EC-4CD8-903D-E00803B201BF}" srcOrd="2" destOrd="0" presId="urn:microsoft.com/office/officeart/2005/8/layout/hProcess9"/>
    <dgm:cxn modelId="{465DD1C5-4A18-4636-A3FB-3B7D34544587}" type="presParOf" srcId="{FDC47ACF-D4C0-4B03-9347-18EA897545E1}" destId="{B49CA08A-9DEF-4150-AE31-027E45B28849}" srcOrd="3" destOrd="0" presId="urn:microsoft.com/office/officeart/2005/8/layout/hProcess9"/>
    <dgm:cxn modelId="{A27726CE-A893-41E5-83DE-464DF40C2915}" type="presParOf" srcId="{FDC47ACF-D4C0-4B03-9347-18EA897545E1}" destId="{73EFDC1E-156B-4850-B664-5EA9F4A74818}"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a:ln>
          <a:solidFill>
            <a:schemeClr val="accent2"/>
          </a:solidFill>
        </a:ln>
      </dgm:spPr>
      <dgm:t>
        <a:bodyPr/>
        <a:lstStyle/>
        <a:p>
          <a:r>
            <a:rPr lang="en-US" sz="1200" dirty="0" smtClean="0"/>
            <a:t>1. </a:t>
          </a:r>
          <a:r>
            <a:rPr lang="fr-FR" sz="1200" noProof="0" dirty="0" smtClean="0"/>
            <a:t>Créer un design</a:t>
          </a:r>
          <a:endParaRPr lang="fr-FR" sz="1200" noProof="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3BAE5A0-CD2B-4916-AAC2-4F2BF774C0EB}" srcId="{E545E899-6408-4262-A324-3A81456EB339}" destId="{026A838B-501F-4D79-BE87-2EA5065DF1DF}" srcOrd="2" destOrd="0" parTransId="{62C7F318-1128-4702-AC14-22FBF455D78C}" sibTransId="{F12F7244-1408-4481-BC6B-3F2C28B05340}"/>
    <dgm:cxn modelId="{7FC86B5A-9B44-4C38-9EB5-2159F59E5797}" type="presOf" srcId="{D181C1C4-2678-4FE4-88B2-2FE880A44B04}" destId="{F87996CF-2BB6-46FD-9176-55654DFD4D4D}" srcOrd="0" destOrd="0" presId="urn:microsoft.com/office/officeart/2005/8/layout/hProcess9"/>
    <dgm:cxn modelId="{9A5D78CA-D860-4893-88EF-1701DEC0DC62}" srcId="{E545E899-6408-4262-A324-3A81456EB339}" destId="{0704682C-F752-4645-8D9B-A817DA1DFA6C}" srcOrd="1" destOrd="0" parTransId="{12D7CCF0-1158-40D3-B42F-9A7722410DAF}" sibTransId="{64C8B3A2-C8AF-46F5-B638-AEE68C69B9EB}"/>
    <dgm:cxn modelId="{E8669CB2-2F4F-4DCF-9D24-97318FBE4748}" type="presOf" srcId="{0704682C-F752-4645-8D9B-A817DA1DFA6C}" destId="{2EAA8666-88A3-43FC-8080-544584AE31A3}" srcOrd="0" destOrd="0" presId="urn:microsoft.com/office/officeart/2005/8/layout/hProcess9"/>
    <dgm:cxn modelId="{625D0E9B-8073-47D0-960A-D292004FCAD7}" type="presOf" srcId="{026A838B-501F-4D79-BE87-2EA5065DF1DF}" destId="{8EE272F5-0D10-4CAC-85EA-BB7EF6A3F265}"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55D6069C-9900-43CB-AA2A-08D31893D38E}" srcId="{E545E899-6408-4262-A324-3A81456EB339}" destId="{0CA12982-B9B1-48C2-9F1C-480CE09FF75E}" srcOrd="3" destOrd="0" parTransId="{3AD019FB-4EF7-4A0A-B08C-C8F461026F21}" sibTransId="{7BE9D137-4806-4CB0-A1E3-9DCCA5444D34}"/>
    <dgm:cxn modelId="{79671C24-3FE7-4F32-8E5A-357EBF219E08}" type="presOf" srcId="{0CA12982-B9B1-48C2-9F1C-480CE09FF75E}" destId="{2AEFE299-B965-4C82-BECB-B0FDDCAFAF6F}" srcOrd="0" destOrd="0" presId="urn:microsoft.com/office/officeart/2005/8/layout/hProcess9"/>
    <dgm:cxn modelId="{AF3F2E9B-7CA3-47E3-80EA-6AA60EC4323A}" type="presOf" srcId="{E545E899-6408-4262-A324-3A81456EB339}" destId="{4DA544FD-0B66-4103-9E14-1C9B89CDD4D3}" srcOrd="0" destOrd="0" presId="urn:microsoft.com/office/officeart/2005/8/layout/hProcess9"/>
    <dgm:cxn modelId="{F028481E-5B85-4848-82B9-573F365E596B}" type="presParOf" srcId="{4DA544FD-0B66-4103-9E14-1C9B89CDD4D3}" destId="{E78C0A1F-7F2B-4888-AC44-F0F3170EA650}" srcOrd="0" destOrd="0" presId="urn:microsoft.com/office/officeart/2005/8/layout/hProcess9"/>
    <dgm:cxn modelId="{009AD12C-52E2-4C1C-B361-5D0258EF7F91}" type="presParOf" srcId="{4DA544FD-0B66-4103-9E14-1C9B89CDD4D3}" destId="{FDC47ACF-D4C0-4B03-9347-18EA897545E1}" srcOrd="1" destOrd="0" presId="urn:microsoft.com/office/officeart/2005/8/layout/hProcess9"/>
    <dgm:cxn modelId="{7F60DC74-0B02-4153-8D35-45277D6EA120}" type="presParOf" srcId="{FDC47ACF-D4C0-4B03-9347-18EA897545E1}" destId="{F87996CF-2BB6-46FD-9176-55654DFD4D4D}" srcOrd="0" destOrd="0" presId="urn:microsoft.com/office/officeart/2005/8/layout/hProcess9"/>
    <dgm:cxn modelId="{ADD25DE7-5802-4081-B986-27D15184B95B}" type="presParOf" srcId="{FDC47ACF-D4C0-4B03-9347-18EA897545E1}" destId="{39C0B1F7-83C0-4A20-BCC5-DD69F3BA91F9}" srcOrd="1" destOrd="0" presId="urn:microsoft.com/office/officeart/2005/8/layout/hProcess9"/>
    <dgm:cxn modelId="{AE0EA835-9B32-405D-B0F3-A06B9CA3EC96}" type="presParOf" srcId="{FDC47ACF-D4C0-4B03-9347-18EA897545E1}" destId="{2EAA8666-88A3-43FC-8080-544584AE31A3}" srcOrd="2" destOrd="0" presId="urn:microsoft.com/office/officeart/2005/8/layout/hProcess9"/>
    <dgm:cxn modelId="{28896904-77A4-4AB7-8134-336ED354A4D5}" type="presParOf" srcId="{FDC47ACF-D4C0-4B03-9347-18EA897545E1}" destId="{568E5263-EF95-4C06-B3E4-84018E0A560A}" srcOrd="3" destOrd="0" presId="urn:microsoft.com/office/officeart/2005/8/layout/hProcess9"/>
    <dgm:cxn modelId="{3BDF63B8-D203-4FEC-8536-EAE6274E4398}" type="presParOf" srcId="{FDC47ACF-D4C0-4B03-9347-18EA897545E1}" destId="{8EE272F5-0D10-4CAC-85EA-BB7EF6A3F265}" srcOrd="4" destOrd="0" presId="urn:microsoft.com/office/officeart/2005/8/layout/hProcess9"/>
    <dgm:cxn modelId="{90107E12-3401-4512-91DA-BF484A8B97B5}" type="presParOf" srcId="{FDC47ACF-D4C0-4B03-9347-18EA897545E1}" destId="{51DD4F7E-916B-421C-9841-71D572CD5BF3}" srcOrd="5" destOrd="0" presId="urn:microsoft.com/office/officeart/2005/8/layout/hProcess9"/>
    <dgm:cxn modelId="{06A134F0-6E2F-479E-BACD-A4CCBA84D2CC}"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dgm:spPr>
      <dgm:t>
        <a:bodyPr/>
        <a:lstStyle/>
        <a:p>
          <a:r>
            <a:rPr lang="en-US" sz="1200" dirty="0" smtClean="0"/>
            <a:t>A. </a:t>
          </a:r>
          <a:r>
            <a:rPr lang="fr-FR" sz="1200" noProof="0" dirty="0" smtClean="0"/>
            <a:t>Définir un Service</a:t>
          </a:r>
          <a:endParaRPr lang="fr-FR" sz="1200" noProof="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2327A730-DEDA-4DBD-B137-852D09B688EA}">
      <dgm:prSet/>
      <dgm:spPr>
        <a:solidFill>
          <a:schemeClr val="accent1">
            <a:lumMod val="60000"/>
            <a:lumOff val="40000"/>
          </a:schemeClr>
        </a:solidFill>
        <a:ln>
          <a:solidFill>
            <a:srgbClr val="FF0000"/>
          </a:solidFill>
        </a:ln>
      </dgm:spPr>
      <dgm:t>
        <a:bodyPr/>
        <a:lstStyle/>
        <a:p>
          <a:r>
            <a:rPr lang="en-US" b="1" dirty="0" smtClean="0"/>
            <a:t>B. </a:t>
          </a:r>
          <a:r>
            <a:rPr lang="fr-FR" b="1" noProof="0" dirty="0" smtClean="0"/>
            <a:t>Vérifier et créer les ressources</a:t>
          </a:r>
          <a:endParaRPr lang="fr-FR" b="1" noProof="0" dirty="0"/>
        </a:p>
      </dgm:t>
    </dgm:pt>
    <dgm:pt modelId="{02478145-BAC5-411C-910F-A5B0B03A071E}" type="parTrans" cxnId="{CD61768B-E8DF-43C2-9108-2C3F0CEBA45F}">
      <dgm:prSet/>
      <dgm:spPr/>
      <dgm:t>
        <a:bodyPr/>
        <a:lstStyle/>
        <a:p>
          <a:endParaRPr lang="de-DE"/>
        </a:p>
      </dgm:t>
    </dgm:pt>
    <dgm:pt modelId="{E3124A41-EA3C-4625-808E-F8E1BA5D4324}" type="sibTrans" cxnId="{CD61768B-E8DF-43C2-9108-2C3F0CEBA45F}">
      <dgm:prSet/>
      <dgm:spPr/>
      <dgm:t>
        <a:bodyPr/>
        <a:lstStyle/>
        <a:p>
          <a:endParaRPr lang="de-DE"/>
        </a:p>
      </dgm:t>
    </dgm:pt>
    <dgm:pt modelId="{06A8C120-C4AF-4582-B102-36378753BB18}">
      <dgm:prSet phldrT="[Text]"/>
      <dgm:spPr>
        <a:solidFill>
          <a:schemeClr val="accent1">
            <a:lumMod val="40000"/>
            <a:lumOff val="60000"/>
          </a:schemeClr>
        </a:solidFill>
      </dgm:spPr>
      <dgm:t>
        <a:bodyPr/>
        <a:lstStyle/>
        <a:p>
          <a:r>
            <a:rPr lang="en-US" dirty="0" smtClean="0">
              <a:solidFill>
                <a:schemeClr val="tx1"/>
              </a:solidFill>
            </a:rPr>
            <a:t>C. </a:t>
          </a:r>
          <a:r>
            <a:rPr lang="fr-FR" dirty="0" smtClean="0">
              <a:solidFill>
                <a:schemeClr val="tx1"/>
              </a:solidFill>
            </a:rPr>
            <a:t>Créer un arbre de services</a:t>
          </a:r>
          <a:endParaRPr lang="en-US" dirty="0">
            <a:solidFill>
              <a:schemeClr val="tx1"/>
            </a:solidFill>
          </a:endParaRPr>
        </a:p>
      </dgm:t>
    </dgm:pt>
    <dgm:pt modelId="{C930A2D9-4DAF-4595-AA83-D3795B3C9DEF}" type="parTrans" cxnId="{A2D3C8BB-F4B3-49CA-8BB8-6F2DB139494E}">
      <dgm:prSet/>
      <dgm:spPr/>
      <dgm:t>
        <a:bodyPr/>
        <a:lstStyle/>
        <a:p>
          <a:endParaRPr lang="de-DE"/>
        </a:p>
      </dgm:t>
    </dgm:pt>
    <dgm:pt modelId="{BE36130B-C3E0-4C5B-90AA-CA9B91C558D9}" type="sibTrans" cxnId="{A2D3C8BB-F4B3-49CA-8BB8-6F2DB139494E}">
      <dgm:prSet/>
      <dgm:spPr/>
      <dgm:t>
        <a:bodyPr/>
        <a:lstStyle/>
        <a:p>
          <a:endParaRPr lang="de-DE"/>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3">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6D3FFA6E-B6EC-4CD8-903D-E00803B201BF}" type="pres">
      <dgm:prSet presAssocID="{2327A730-DEDA-4DBD-B137-852D09B688EA}" presName="textNode" presStyleLbl="node1" presStyleIdx="1" presStyleCnt="3">
        <dgm:presLayoutVars>
          <dgm:bulletEnabled val="1"/>
        </dgm:presLayoutVars>
      </dgm:prSet>
      <dgm:spPr/>
      <dgm:t>
        <a:bodyPr/>
        <a:lstStyle/>
        <a:p>
          <a:endParaRPr lang="de-DE"/>
        </a:p>
      </dgm:t>
    </dgm:pt>
    <dgm:pt modelId="{B49CA08A-9DEF-4150-AE31-027E45B28849}" type="pres">
      <dgm:prSet presAssocID="{E3124A41-EA3C-4625-808E-F8E1BA5D4324}" presName="sibTrans" presStyleCnt="0"/>
      <dgm:spPr/>
    </dgm:pt>
    <dgm:pt modelId="{73EFDC1E-156B-4850-B664-5EA9F4A74818}" type="pres">
      <dgm:prSet presAssocID="{06A8C120-C4AF-4582-B102-36378753BB18}" presName="textNode" presStyleLbl="node1" presStyleIdx="2" presStyleCnt="3">
        <dgm:presLayoutVars>
          <dgm:bulletEnabled val="1"/>
        </dgm:presLayoutVars>
      </dgm:prSet>
      <dgm:spPr/>
      <dgm:t>
        <a:bodyPr/>
        <a:lstStyle/>
        <a:p>
          <a:endParaRPr lang="de-DE"/>
        </a:p>
      </dgm:t>
    </dgm:pt>
  </dgm:ptLst>
  <dgm:cxnLst>
    <dgm:cxn modelId="{12AB5FA1-9002-4816-88BC-B5EB089BE7E1}" type="presOf" srcId="{E545E899-6408-4262-A324-3A81456EB339}" destId="{4DA544FD-0B66-4103-9E14-1C9B89CDD4D3}" srcOrd="0" destOrd="0" presId="urn:microsoft.com/office/officeart/2005/8/layout/hProcess9"/>
    <dgm:cxn modelId="{CD61768B-E8DF-43C2-9108-2C3F0CEBA45F}" srcId="{E545E899-6408-4262-A324-3A81456EB339}" destId="{2327A730-DEDA-4DBD-B137-852D09B688EA}" srcOrd="1" destOrd="0" parTransId="{02478145-BAC5-411C-910F-A5B0B03A071E}" sibTransId="{E3124A41-EA3C-4625-808E-F8E1BA5D4324}"/>
    <dgm:cxn modelId="{A2D3C8BB-F4B3-49CA-8BB8-6F2DB139494E}" srcId="{E545E899-6408-4262-A324-3A81456EB339}" destId="{06A8C120-C4AF-4582-B102-36378753BB18}" srcOrd="2" destOrd="0" parTransId="{C930A2D9-4DAF-4595-AA83-D3795B3C9DEF}" sibTransId="{BE36130B-C3E0-4C5B-90AA-CA9B91C558D9}"/>
    <dgm:cxn modelId="{E2935240-EB00-47D6-B06C-63967C8422DC}" type="presOf" srcId="{2327A730-DEDA-4DBD-B137-852D09B688EA}" destId="{6D3FFA6E-B6EC-4CD8-903D-E00803B201BF}" srcOrd="0" destOrd="0" presId="urn:microsoft.com/office/officeart/2005/8/layout/hProcess9"/>
    <dgm:cxn modelId="{8068FA38-6B2C-4857-A7AD-C54A0A7E379F}" type="presOf" srcId="{06A8C120-C4AF-4582-B102-36378753BB18}" destId="{73EFDC1E-156B-4850-B664-5EA9F4A74818}" srcOrd="0" destOrd="0" presId="urn:microsoft.com/office/officeart/2005/8/layout/hProcess9"/>
    <dgm:cxn modelId="{E31849B2-602A-4641-8B2F-E33620F10F9A}" type="presOf" srcId="{D181C1C4-2678-4FE4-88B2-2FE880A44B04}" destId="{F87996CF-2BB6-46FD-9176-55654DFD4D4D}"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C9F713E2-001A-4200-B155-9B980E6093DA}" type="presParOf" srcId="{4DA544FD-0B66-4103-9E14-1C9B89CDD4D3}" destId="{E78C0A1F-7F2B-4888-AC44-F0F3170EA650}" srcOrd="0" destOrd="0" presId="urn:microsoft.com/office/officeart/2005/8/layout/hProcess9"/>
    <dgm:cxn modelId="{E8F38A83-EFC7-4E61-A24F-A6B95687A84E}" type="presParOf" srcId="{4DA544FD-0B66-4103-9E14-1C9B89CDD4D3}" destId="{FDC47ACF-D4C0-4B03-9347-18EA897545E1}" srcOrd="1" destOrd="0" presId="urn:microsoft.com/office/officeart/2005/8/layout/hProcess9"/>
    <dgm:cxn modelId="{F6E25B03-89B3-49DA-8A70-FB72721CDCD3}" type="presParOf" srcId="{FDC47ACF-D4C0-4B03-9347-18EA897545E1}" destId="{F87996CF-2BB6-46FD-9176-55654DFD4D4D}" srcOrd="0" destOrd="0" presId="urn:microsoft.com/office/officeart/2005/8/layout/hProcess9"/>
    <dgm:cxn modelId="{8CD7AD3E-3076-4ACC-81D3-B5378227C953}" type="presParOf" srcId="{FDC47ACF-D4C0-4B03-9347-18EA897545E1}" destId="{39C0B1F7-83C0-4A20-BCC5-DD69F3BA91F9}" srcOrd="1" destOrd="0" presId="urn:microsoft.com/office/officeart/2005/8/layout/hProcess9"/>
    <dgm:cxn modelId="{BEF9EB13-98DA-487D-845E-5009BE139DDF}" type="presParOf" srcId="{FDC47ACF-D4C0-4B03-9347-18EA897545E1}" destId="{6D3FFA6E-B6EC-4CD8-903D-E00803B201BF}" srcOrd="2" destOrd="0" presId="urn:microsoft.com/office/officeart/2005/8/layout/hProcess9"/>
    <dgm:cxn modelId="{A943FEEB-DE8B-4092-9687-423EF6F78A3A}" type="presParOf" srcId="{FDC47ACF-D4C0-4B03-9347-18EA897545E1}" destId="{B49CA08A-9DEF-4150-AE31-027E45B28849}" srcOrd="3" destOrd="0" presId="urn:microsoft.com/office/officeart/2005/8/layout/hProcess9"/>
    <dgm:cxn modelId="{1F30AC65-926F-4F5A-84E7-EBDDF77EBBAB}" type="presParOf" srcId="{FDC47ACF-D4C0-4B03-9347-18EA897545E1}" destId="{73EFDC1E-156B-4850-B664-5EA9F4A74818}" srcOrd="4" destOrd="0" presId="urn:microsoft.com/office/officeart/2005/8/layout/hProcess9"/>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a:ln>
          <a:solidFill>
            <a:schemeClr val="accent2"/>
          </a:solidFill>
        </a:ln>
      </dgm:spPr>
      <dgm:t>
        <a:bodyPr/>
        <a:lstStyle/>
        <a:p>
          <a:r>
            <a:rPr lang="en-US" sz="1200" dirty="0" smtClean="0"/>
            <a:t>1. </a:t>
          </a:r>
          <a:r>
            <a:rPr lang="fr-FR" sz="1200" noProof="0" dirty="0" smtClean="0"/>
            <a:t>Créer un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EAF6F6AD-BFB8-4C9C-8CD6-54CE4E3FDF67}" type="presOf" srcId="{0704682C-F752-4645-8D9B-A817DA1DFA6C}" destId="{2EAA8666-88A3-43FC-8080-544584AE31A3}" srcOrd="0" destOrd="0" presId="urn:microsoft.com/office/officeart/2005/8/layout/hProcess9"/>
    <dgm:cxn modelId="{52CB277A-4ACD-4BF1-B11E-C639ED3E1C83}" type="presOf" srcId="{E545E899-6408-4262-A324-3A81456EB339}" destId="{4DA544FD-0B66-4103-9E14-1C9B89CDD4D3}" srcOrd="0" destOrd="0" presId="urn:microsoft.com/office/officeart/2005/8/layout/hProcess9"/>
    <dgm:cxn modelId="{7492E722-DAF2-4A84-B21D-56B638E78257}" type="presOf" srcId="{026A838B-501F-4D79-BE87-2EA5065DF1DF}" destId="{8EE272F5-0D10-4CAC-85EA-BB7EF6A3F265}"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9A5D78CA-D860-4893-88EF-1701DEC0DC62}" srcId="{E545E899-6408-4262-A324-3A81456EB339}" destId="{0704682C-F752-4645-8D9B-A817DA1DFA6C}" srcOrd="1" destOrd="0" parTransId="{12D7CCF0-1158-40D3-B42F-9A7722410DAF}" sibTransId="{64C8B3A2-C8AF-46F5-B638-AEE68C69B9EB}"/>
    <dgm:cxn modelId="{93BAE5A0-CD2B-4916-AAC2-4F2BF774C0EB}" srcId="{E545E899-6408-4262-A324-3A81456EB339}" destId="{026A838B-501F-4D79-BE87-2EA5065DF1DF}" srcOrd="2" destOrd="0" parTransId="{62C7F318-1128-4702-AC14-22FBF455D78C}" sibTransId="{F12F7244-1408-4481-BC6B-3F2C28B05340}"/>
    <dgm:cxn modelId="{AF682658-C9F6-4A4D-9004-67D3F8ED8319}" srcId="{E545E899-6408-4262-A324-3A81456EB339}" destId="{D181C1C4-2678-4FE4-88B2-2FE880A44B04}" srcOrd="0" destOrd="0" parTransId="{85FE889D-F94D-43AD-9E0D-EA3B38636418}" sibTransId="{916BD71F-5FBD-4FA4-A14D-3EDA714ACDE3}"/>
    <dgm:cxn modelId="{844CEAA6-BCEF-452E-BA96-AEB4164532FB}" type="presOf" srcId="{D181C1C4-2678-4FE4-88B2-2FE880A44B04}" destId="{F87996CF-2BB6-46FD-9176-55654DFD4D4D}" srcOrd="0" destOrd="0" presId="urn:microsoft.com/office/officeart/2005/8/layout/hProcess9"/>
    <dgm:cxn modelId="{4C39FBA5-F2B1-48ED-AD3C-649A800E557A}" type="presOf" srcId="{0CA12982-B9B1-48C2-9F1C-480CE09FF75E}" destId="{2AEFE299-B965-4C82-BECB-B0FDDCAFAF6F}" srcOrd="0" destOrd="0" presId="urn:microsoft.com/office/officeart/2005/8/layout/hProcess9"/>
    <dgm:cxn modelId="{057AA521-CA39-426E-918C-A0FCC47EDA65}" type="presParOf" srcId="{4DA544FD-0B66-4103-9E14-1C9B89CDD4D3}" destId="{E78C0A1F-7F2B-4888-AC44-F0F3170EA650}" srcOrd="0" destOrd="0" presId="urn:microsoft.com/office/officeart/2005/8/layout/hProcess9"/>
    <dgm:cxn modelId="{A64976A6-B257-4F6C-83BF-D764D280DBA4}" type="presParOf" srcId="{4DA544FD-0B66-4103-9E14-1C9B89CDD4D3}" destId="{FDC47ACF-D4C0-4B03-9347-18EA897545E1}" srcOrd="1" destOrd="0" presId="urn:microsoft.com/office/officeart/2005/8/layout/hProcess9"/>
    <dgm:cxn modelId="{C27090F8-01D8-4F89-BB4C-DD32335743F0}" type="presParOf" srcId="{FDC47ACF-D4C0-4B03-9347-18EA897545E1}" destId="{F87996CF-2BB6-46FD-9176-55654DFD4D4D}" srcOrd="0" destOrd="0" presId="urn:microsoft.com/office/officeart/2005/8/layout/hProcess9"/>
    <dgm:cxn modelId="{144B3AA4-2653-4BC0-8049-4315C5D5A82A}" type="presParOf" srcId="{FDC47ACF-D4C0-4B03-9347-18EA897545E1}" destId="{39C0B1F7-83C0-4A20-BCC5-DD69F3BA91F9}" srcOrd="1" destOrd="0" presId="urn:microsoft.com/office/officeart/2005/8/layout/hProcess9"/>
    <dgm:cxn modelId="{296BA579-A69B-415C-A7F1-9E5ACD9EA975}" type="presParOf" srcId="{FDC47ACF-D4C0-4B03-9347-18EA897545E1}" destId="{2EAA8666-88A3-43FC-8080-544584AE31A3}" srcOrd="2" destOrd="0" presId="urn:microsoft.com/office/officeart/2005/8/layout/hProcess9"/>
    <dgm:cxn modelId="{93CD4886-3BE9-4B60-A3C2-634CC3C3D052}" type="presParOf" srcId="{FDC47ACF-D4C0-4B03-9347-18EA897545E1}" destId="{568E5263-EF95-4C06-B3E4-84018E0A560A}" srcOrd="3" destOrd="0" presId="urn:microsoft.com/office/officeart/2005/8/layout/hProcess9"/>
    <dgm:cxn modelId="{1A8C1A24-8AE0-461E-B65D-E558F8585EBC}" type="presParOf" srcId="{FDC47ACF-D4C0-4B03-9347-18EA897545E1}" destId="{8EE272F5-0D10-4CAC-85EA-BB7EF6A3F265}" srcOrd="4" destOrd="0" presId="urn:microsoft.com/office/officeart/2005/8/layout/hProcess9"/>
    <dgm:cxn modelId="{ED7DAF1D-05A0-4503-9A76-527C505149C3}" type="presParOf" srcId="{FDC47ACF-D4C0-4B03-9347-18EA897545E1}" destId="{51DD4F7E-916B-421C-9841-71D572CD5BF3}" srcOrd="5" destOrd="0" presId="urn:microsoft.com/office/officeart/2005/8/layout/hProcess9"/>
    <dgm:cxn modelId="{C7EE92F2-EFF2-4F7B-B490-5BC9CB5468BB}"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dgm:spPr>
      <dgm:t>
        <a:bodyPr/>
        <a:lstStyle/>
        <a:p>
          <a:r>
            <a:rPr lang="en-US" sz="1200" dirty="0" smtClean="0"/>
            <a:t>A. </a:t>
          </a:r>
          <a:r>
            <a:rPr lang="fr-FR" sz="1200" noProof="0" dirty="0" smtClean="0"/>
            <a:t>Définir un Service</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73C4E971-2097-4F52-ACD3-03A6EF9C73F6}">
      <dgm:prSet/>
      <dgm:spPr>
        <a:solidFill>
          <a:schemeClr val="accent1">
            <a:lumMod val="60000"/>
            <a:lumOff val="40000"/>
          </a:schemeClr>
        </a:solidFill>
        <a:ln>
          <a:solidFill>
            <a:schemeClr val="bg1"/>
          </a:solidFill>
        </a:ln>
      </dgm:spPr>
      <dgm:t>
        <a:bodyPr/>
        <a:lstStyle/>
        <a:p>
          <a:r>
            <a:rPr lang="en-US" b="1" dirty="0" smtClean="0"/>
            <a:t>B. </a:t>
          </a:r>
          <a:r>
            <a:rPr lang="fr-FR" b="1" noProof="0" dirty="0" smtClean="0"/>
            <a:t>Vérifier et créer les ressources</a:t>
          </a:r>
          <a:endParaRPr lang="en-US" b="1" dirty="0"/>
        </a:p>
      </dgm:t>
    </dgm:pt>
    <dgm:pt modelId="{2D554CBD-70C1-4DD5-B82D-05201417F337}" type="parTrans" cxnId="{30AAF8C4-E7FA-42FD-A5EF-BAF36E1AC688}">
      <dgm:prSet/>
      <dgm:spPr/>
      <dgm:t>
        <a:bodyPr/>
        <a:lstStyle/>
        <a:p>
          <a:endParaRPr lang="de-DE"/>
        </a:p>
      </dgm:t>
    </dgm:pt>
    <dgm:pt modelId="{0A595CFE-B19E-49D2-9FC0-0CE37E888685}" type="sibTrans" cxnId="{30AAF8C4-E7FA-42FD-A5EF-BAF36E1AC688}">
      <dgm:prSet/>
      <dgm:spPr/>
      <dgm:t>
        <a:bodyPr/>
        <a:lstStyle/>
        <a:p>
          <a:endParaRPr lang="de-DE"/>
        </a:p>
      </dgm:t>
    </dgm:pt>
    <dgm:pt modelId="{C3C88128-E1AF-4A0B-BBE0-EA4B0162C735}">
      <dgm:prSet phldrT="[Text]"/>
      <dgm:spPr>
        <a:solidFill>
          <a:schemeClr val="accent1">
            <a:lumMod val="40000"/>
            <a:lumOff val="60000"/>
          </a:schemeClr>
        </a:solidFill>
        <a:ln>
          <a:solidFill>
            <a:srgbClr val="FF0000"/>
          </a:solidFill>
        </a:ln>
      </dgm:spPr>
      <dgm:t>
        <a:bodyPr/>
        <a:lstStyle/>
        <a:p>
          <a:r>
            <a:rPr lang="en-US" dirty="0" smtClean="0">
              <a:solidFill>
                <a:schemeClr val="tx1"/>
              </a:solidFill>
            </a:rPr>
            <a:t>C. </a:t>
          </a:r>
          <a:r>
            <a:rPr lang="fr-FR" dirty="0" smtClean="0">
              <a:solidFill>
                <a:schemeClr val="tx1"/>
              </a:solidFill>
            </a:rPr>
            <a:t>Créer un arbre de services</a:t>
          </a:r>
          <a:endParaRPr lang="en-US" dirty="0">
            <a:solidFill>
              <a:schemeClr val="tx1"/>
            </a:solidFill>
          </a:endParaRPr>
        </a:p>
      </dgm:t>
    </dgm:pt>
    <dgm:pt modelId="{8D0117CD-496A-49B3-A64C-2048F5B47110}" type="parTrans" cxnId="{2E9D1E97-2443-4B3F-88C4-EBB262DDDE6F}">
      <dgm:prSet/>
      <dgm:spPr/>
      <dgm:t>
        <a:bodyPr/>
        <a:lstStyle/>
        <a:p>
          <a:endParaRPr lang="de-DE"/>
        </a:p>
      </dgm:t>
    </dgm:pt>
    <dgm:pt modelId="{25BC0FF5-785A-40FD-AB38-0248C1809950}" type="sibTrans" cxnId="{2E9D1E97-2443-4B3F-88C4-EBB262DDDE6F}">
      <dgm:prSet/>
      <dgm:spPr/>
      <dgm:t>
        <a:bodyPr/>
        <a:lstStyle/>
        <a:p>
          <a:endParaRPr lang="de-DE"/>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3">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62E56EA3-9B4F-453E-ADB7-EEAFDE473571}" type="pres">
      <dgm:prSet presAssocID="{73C4E971-2097-4F52-ACD3-03A6EF9C73F6}" presName="textNode" presStyleLbl="node1" presStyleIdx="1" presStyleCnt="3">
        <dgm:presLayoutVars>
          <dgm:bulletEnabled val="1"/>
        </dgm:presLayoutVars>
      </dgm:prSet>
      <dgm:spPr/>
      <dgm:t>
        <a:bodyPr/>
        <a:lstStyle/>
        <a:p>
          <a:endParaRPr lang="de-DE"/>
        </a:p>
      </dgm:t>
    </dgm:pt>
    <dgm:pt modelId="{DDB522B5-2171-40B0-B68F-D42934047D79}" type="pres">
      <dgm:prSet presAssocID="{0A595CFE-B19E-49D2-9FC0-0CE37E888685}" presName="sibTrans" presStyleCnt="0"/>
      <dgm:spPr/>
    </dgm:pt>
    <dgm:pt modelId="{D1D47FE3-7A59-4571-97B8-9FA3DA4EB624}" type="pres">
      <dgm:prSet presAssocID="{C3C88128-E1AF-4A0B-BBE0-EA4B0162C735}" presName="textNode" presStyleLbl="node1" presStyleIdx="2" presStyleCnt="3">
        <dgm:presLayoutVars>
          <dgm:bulletEnabled val="1"/>
        </dgm:presLayoutVars>
      </dgm:prSet>
      <dgm:spPr/>
      <dgm:t>
        <a:bodyPr/>
        <a:lstStyle/>
        <a:p>
          <a:endParaRPr lang="de-DE"/>
        </a:p>
      </dgm:t>
    </dgm:pt>
  </dgm:ptLst>
  <dgm:cxnLst>
    <dgm:cxn modelId="{A2EAE7BA-E141-42D4-8A4B-F94BC87EE0B1}" type="presOf" srcId="{D181C1C4-2678-4FE4-88B2-2FE880A44B04}" destId="{F87996CF-2BB6-46FD-9176-55654DFD4D4D}" srcOrd="0" destOrd="0" presId="urn:microsoft.com/office/officeart/2005/8/layout/hProcess9"/>
    <dgm:cxn modelId="{2E9D1E97-2443-4B3F-88C4-EBB262DDDE6F}" srcId="{E545E899-6408-4262-A324-3A81456EB339}" destId="{C3C88128-E1AF-4A0B-BBE0-EA4B0162C735}" srcOrd="2" destOrd="0" parTransId="{8D0117CD-496A-49B3-A64C-2048F5B47110}" sibTransId="{25BC0FF5-785A-40FD-AB38-0248C1809950}"/>
    <dgm:cxn modelId="{7551A920-CC1A-4184-88D5-8AB0B8BC4031}" type="presOf" srcId="{73C4E971-2097-4F52-ACD3-03A6EF9C73F6}" destId="{62E56EA3-9B4F-453E-ADB7-EEAFDE473571}" srcOrd="0" destOrd="0" presId="urn:microsoft.com/office/officeart/2005/8/layout/hProcess9"/>
    <dgm:cxn modelId="{30AAF8C4-E7FA-42FD-A5EF-BAF36E1AC688}" srcId="{E545E899-6408-4262-A324-3A81456EB339}" destId="{73C4E971-2097-4F52-ACD3-03A6EF9C73F6}" srcOrd="1" destOrd="0" parTransId="{2D554CBD-70C1-4DD5-B82D-05201417F337}" sibTransId="{0A595CFE-B19E-49D2-9FC0-0CE37E888685}"/>
    <dgm:cxn modelId="{6CF36DBF-F04E-4CC8-995A-F821B7D74237}" type="presOf" srcId="{C3C88128-E1AF-4A0B-BBE0-EA4B0162C735}" destId="{D1D47FE3-7A59-4571-97B8-9FA3DA4EB624}"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6FB7A0B5-E259-4CE1-9B5D-9509F40C577E}" type="presOf" srcId="{E545E899-6408-4262-A324-3A81456EB339}" destId="{4DA544FD-0B66-4103-9E14-1C9B89CDD4D3}" srcOrd="0" destOrd="0" presId="urn:microsoft.com/office/officeart/2005/8/layout/hProcess9"/>
    <dgm:cxn modelId="{5AFA7AB3-D6DB-4FDB-87B9-7BE05EFB50B2}" type="presParOf" srcId="{4DA544FD-0B66-4103-9E14-1C9B89CDD4D3}" destId="{E78C0A1F-7F2B-4888-AC44-F0F3170EA650}" srcOrd="0" destOrd="0" presId="urn:microsoft.com/office/officeart/2005/8/layout/hProcess9"/>
    <dgm:cxn modelId="{8B887138-F067-4A67-B10D-0D827BE1D992}" type="presParOf" srcId="{4DA544FD-0B66-4103-9E14-1C9B89CDD4D3}" destId="{FDC47ACF-D4C0-4B03-9347-18EA897545E1}" srcOrd="1" destOrd="0" presId="urn:microsoft.com/office/officeart/2005/8/layout/hProcess9"/>
    <dgm:cxn modelId="{60EB2BD9-B56C-4A63-B7EE-1E197F9F7869}" type="presParOf" srcId="{FDC47ACF-D4C0-4B03-9347-18EA897545E1}" destId="{F87996CF-2BB6-46FD-9176-55654DFD4D4D}" srcOrd="0" destOrd="0" presId="urn:microsoft.com/office/officeart/2005/8/layout/hProcess9"/>
    <dgm:cxn modelId="{EBC058F4-A780-47B8-BB72-2E9AA4762196}" type="presParOf" srcId="{FDC47ACF-D4C0-4B03-9347-18EA897545E1}" destId="{39C0B1F7-83C0-4A20-BCC5-DD69F3BA91F9}" srcOrd="1" destOrd="0" presId="urn:microsoft.com/office/officeart/2005/8/layout/hProcess9"/>
    <dgm:cxn modelId="{C9BFBD42-EBE1-4D09-808F-0918418BC1AB}" type="presParOf" srcId="{FDC47ACF-D4C0-4B03-9347-18EA897545E1}" destId="{62E56EA3-9B4F-453E-ADB7-EEAFDE473571}" srcOrd="2" destOrd="0" presId="urn:microsoft.com/office/officeart/2005/8/layout/hProcess9"/>
    <dgm:cxn modelId="{3DAE9AD5-377B-42A3-BEC2-28E1977A8659}" type="presParOf" srcId="{FDC47ACF-D4C0-4B03-9347-18EA897545E1}" destId="{DDB522B5-2171-40B0-B68F-D42934047D79}" srcOrd="3" destOrd="0" presId="urn:microsoft.com/office/officeart/2005/8/layout/hProcess9"/>
    <dgm:cxn modelId="{7E77E514-92AD-42D0-A157-033DBA6AE722}" type="presParOf" srcId="{FDC47ACF-D4C0-4B03-9347-18EA897545E1}" destId="{D1D47FE3-7A59-4571-97B8-9FA3DA4EB624}"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alpha val="20000"/>
          </a:srgbClr>
        </a:solidFill>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solidFill>
        <a:ln>
          <a:solidFill>
            <a:schemeClr val="accent2"/>
          </a:solidFill>
        </a:ln>
      </dgm:spPr>
      <dgm:t>
        <a:bodyPr/>
        <a:lstStyle/>
        <a:p>
          <a:r>
            <a:rPr lang="en-US" sz="1200" dirty="0" smtClean="0"/>
            <a:t>2. </a:t>
          </a:r>
          <a:r>
            <a:rPr lang="fr-FR" sz="1200" dirty="0" smtClean="0"/>
            <a:t>Créer une offre</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1EA7F595-7A93-4994-B232-3FD7AAE68A5E}" type="presOf" srcId="{D181C1C4-2678-4FE4-88B2-2FE880A44B04}" destId="{F87996CF-2BB6-46FD-9176-55654DFD4D4D}" srcOrd="0" destOrd="0" presId="urn:microsoft.com/office/officeart/2005/8/layout/hProcess9"/>
    <dgm:cxn modelId="{93BAE5A0-CD2B-4916-AAC2-4F2BF774C0EB}" srcId="{E545E899-6408-4262-A324-3A81456EB339}" destId="{026A838B-501F-4D79-BE87-2EA5065DF1DF}" srcOrd="2" destOrd="0" parTransId="{62C7F318-1128-4702-AC14-22FBF455D78C}" sibTransId="{F12F7244-1408-4481-BC6B-3F2C28B05340}"/>
    <dgm:cxn modelId="{53350C31-6A89-4FDB-996A-EE0AB994CBF6}" type="presOf" srcId="{0704682C-F752-4645-8D9B-A817DA1DFA6C}" destId="{2EAA8666-88A3-43FC-8080-544584AE31A3}" srcOrd="0" destOrd="0" presId="urn:microsoft.com/office/officeart/2005/8/layout/hProcess9"/>
    <dgm:cxn modelId="{9A5D78CA-D860-4893-88EF-1701DEC0DC62}" srcId="{E545E899-6408-4262-A324-3A81456EB339}" destId="{0704682C-F752-4645-8D9B-A817DA1DFA6C}" srcOrd="1" destOrd="0" parTransId="{12D7CCF0-1158-40D3-B42F-9A7722410DAF}" sibTransId="{64C8B3A2-C8AF-46F5-B638-AEE68C69B9EB}"/>
    <dgm:cxn modelId="{AF682658-C9F6-4A4D-9004-67D3F8ED8319}" srcId="{E545E899-6408-4262-A324-3A81456EB339}" destId="{D181C1C4-2678-4FE4-88B2-2FE880A44B04}" srcOrd="0" destOrd="0" parTransId="{85FE889D-F94D-43AD-9E0D-EA3B38636418}" sibTransId="{916BD71F-5FBD-4FA4-A14D-3EDA714ACDE3}"/>
    <dgm:cxn modelId="{55D6069C-9900-43CB-AA2A-08D31893D38E}" srcId="{E545E899-6408-4262-A324-3A81456EB339}" destId="{0CA12982-B9B1-48C2-9F1C-480CE09FF75E}" srcOrd="3" destOrd="0" parTransId="{3AD019FB-4EF7-4A0A-B08C-C8F461026F21}" sibTransId="{7BE9D137-4806-4CB0-A1E3-9DCCA5444D34}"/>
    <dgm:cxn modelId="{6FB48D29-3246-4558-A0CC-E6521CF44BE9}" type="presOf" srcId="{0CA12982-B9B1-48C2-9F1C-480CE09FF75E}" destId="{2AEFE299-B965-4C82-BECB-B0FDDCAFAF6F}" srcOrd="0" destOrd="0" presId="urn:microsoft.com/office/officeart/2005/8/layout/hProcess9"/>
    <dgm:cxn modelId="{F055D4BE-D581-4296-AE05-5CA5CDEF6C51}" type="presOf" srcId="{026A838B-501F-4D79-BE87-2EA5065DF1DF}" destId="{8EE272F5-0D10-4CAC-85EA-BB7EF6A3F265}" srcOrd="0" destOrd="0" presId="urn:microsoft.com/office/officeart/2005/8/layout/hProcess9"/>
    <dgm:cxn modelId="{5C3AFDE9-C3B3-4233-9320-350520FAC8E9}" type="presOf" srcId="{E545E899-6408-4262-A324-3A81456EB339}" destId="{4DA544FD-0B66-4103-9E14-1C9B89CDD4D3}" srcOrd="0" destOrd="0" presId="urn:microsoft.com/office/officeart/2005/8/layout/hProcess9"/>
    <dgm:cxn modelId="{0EFB02C9-A97D-49F9-9EA0-7196FB9AA8E1}" type="presParOf" srcId="{4DA544FD-0B66-4103-9E14-1C9B89CDD4D3}" destId="{E78C0A1F-7F2B-4888-AC44-F0F3170EA650}" srcOrd="0" destOrd="0" presId="urn:microsoft.com/office/officeart/2005/8/layout/hProcess9"/>
    <dgm:cxn modelId="{DD0E8586-A085-49E3-AEAC-6358BB7C60A7}" type="presParOf" srcId="{4DA544FD-0B66-4103-9E14-1C9B89CDD4D3}" destId="{FDC47ACF-D4C0-4B03-9347-18EA897545E1}" srcOrd="1" destOrd="0" presId="urn:microsoft.com/office/officeart/2005/8/layout/hProcess9"/>
    <dgm:cxn modelId="{31644CB9-0101-4092-ABBE-E65B38C7DCD1}" type="presParOf" srcId="{FDC47ACF-D4C0-4B03-9347-18EA897545E1}" destId="{F87996CF-2BB6-46FD-9176-55654DFD4D4D}" srcOrd="0" destOrd="0" presId="urn:microsoft.com/office/officeart/2005/8/layout/hProcess9"/>
    <dgm:cxn modelId="{4AA1A117-10B8-4F31-AD36-64DDB86A6BCA}" type="presParOf" srcId="{FDC47ACF-D4C0-4B03-9347-18EA897545E1}" destId="{39C0B1F7-83C0-4A20-BCC5-DD69F3BA91F9}" srcOrd="1" destOrd="0" presId="urn:microsoft.com/office/officeart/2005/8/layout/hProcess9"/>
    <dgm:cxn modelId="{DD65E5EC-817F-4D67-A482-0A24529F8BDF}" type="presParOf" srcId="{FDC47ACF-D4C0-4B03-9347-18EA897545E1}" destId="{2EAA8666-88A3-43FC-8080-544584AE31A3}" srcOrd="2" destOrd="0" presId="urn:microsoft.com/office/officeart/2005/8/layout/hProcess9"/>
    <dgm:cxn modelId="{5063ADA7-A696-4452-89F3-CDF6A6E89FF3}" type="presParOf" srcId="{FDC47ACF-D4C0-4B03-9347-18EA897545E1}" destId="{568E5263-EF95-4C06-B3E4-84018E0A560A}" srcOrd="3" destOrd="0" presId="urn:microsoft.com/office/officeart/2005/8/layout/hProcess9"/>
    <dgm:cxn modelId="{55C72923-3744-416F-B1C8-E03842925058}" type="presParOf" srcId="{FDC47ACF-D4C0-4B03-9347-18EA897545E1}" destId="{8EE272F5-0D10-4CAC-85EA-BB7EF6A3F265}" srcOrd="4" destOrd="0" presId="urn:microsoft.com/office/officeart/2005/8/layout/hProcess9"/>
    <dgm:cxn modelId="{DFCECB8C-EDBE-4534-BE59-19F5E1474F17}" type="presParOf" srcId="{FDC47ACF-D4C0-4B03-9347-18EA897545E1}" destId="{51DD4F7E-916B-421C-9841-71D572CD5BF3}" srcOrd="5" destOrd="0" presId="urn:microsoft.com/office/officeart/2005/8/layout/hProcess9"/>
    <dgm:cxn modelId="{F3AD1566-3D5B-4F8D-95F3-6FADBC9E5945}"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US"/>
        </a:p>
      </dgm:t>
    </dgm:pt>
    <dgm:pt modelId="{026A838B-501F-4D79-BE87-2EA5065DF1DF}">
      <dgm:prSet phldrT="[Text]" custT="1"/>
      <dgm:spPr>
        <a:solidFill>
          <a:schemeClr val="accent6">
            <a:lumMod val="75000"/>
          </a:schemeClr>
        </a:solidFill>
        <a:ln>
          <a:solidFill>
            <a:schemeClr val="accent2"/>
          </a:solidFill>
        </a:ln>
      </dgm:spPr>
      <dgm:t>
        <a:bodyPr/>
        <a:lstStyle/>
        <a:p>
          <a:r>
            <a:rPr lang="en-US" sz="1100" dirty="0" smtClean="0"/>
            <a:t>A. Installer les </a:t>
          </a:r>
          <a:r>
            <a:rPr lang="fr-FR" sz="1100" noProof="0" dirty="0" smtClean="0"/>
            <a:t>organisations</a:t>
          </a:r>
        </a:p>
      </dgm:t>
    </dgm:pt>
    <dgm:pt modelId="{62C7F318-1128-4702-AC14-22FBF455D78C}" type="parTrans" cxnId="{93BAE5A0-CD2B-4916-AAC2-4F2BF774C0EB}">
      <dgm:prSet/>
      <dgm:spPr/>
      <dgm:t>
        <a:bodyPr/>
        <a:lstStyle/>
        <a:p>
          <a:endParaRPr lang="en-US" sz="1050"/>
        </a:p>
      </dgm:t>
    </dgm:pt>
    <dgm:pt modelId="{F12F7244-1408-4481-BC6B-3F2C28B05340}" type="sibTrans" cxnId="{93BAE5A0-CD2B-4916-AAC2-4F2BF774C0EB}">
      <dgm:prSet/>
      <dgm:spPr/>
      <dgm:t>
        <a:bodyPr/>
        <a:lstStyle/>
        <a:p>
          <a:endParaRPr lang="en-US" sz="1050"/>
        </a:p>
      </dgm:t>
    </dgm:pt>
    <dgm:pt modelId="{0CA12982-B9B1-48C2-9F1C-480CE09FF75E}">
      <dgm:prSet phldrT="[Text]" custT="1"/>
      <dgm:spPr>
        <a:solidFill>
          <a:schemeClr val="accent6">
            <a:lumMod val="50000"/>
          </a:schemeClr>
        </a:solidFill>
      </dgm:spPr>
      <dgm:t>
        <a:bodyPr/>
        <a:lstStyle/>
        <a:p>
          <a:r>
            <a:rPr lang="en-US" sz="1100" dirty="0" smtClean="0"/>
            <a:t>B. </a:t>
          </a:r>
          <a:r>
            <a:rPr lang="fr-FR" sz="1100" noProof="0" dirty="0" smtClean="0"/>
            <a:t>Définir le catalogue</a:t>
          </a:r>
          <a:endParaRPr lang="fr-FR" sz="1100" noProof="0" dirty="0"/>
        </a:p>
      </dgm:t>
    </dgm:pt>
    <dgm:pt modelId="{3AD019FB-4EF7-4A0A-B08C-C8F461026F21}" type="parTrans" cxnId="{55D6069C-9900-43CB-AA2A-08D31893D38E}">
      <dgm:prSet/>
      <dgm:spPr/>
      <dgm:t>
        <a:bodyPr/>
        <a:lstStyle/>
        <a:p>
          <a:endParaRPr lang="en-US" sz="1050"/>
        </a:p>
      </dgm:t>
    </dgm:pt>
    <dgm:pt modelId="{7BE9D137-4806-4CB0-A1E3-9DCCA5444D34}" type="sibTrans" cxnId="{55D6069C-9900-43CB-AA2A-08D31893D38E}">
      <dgm:prSet/>
      <dgm:spPr/>
      <dgm:t>
        <a:bodyPr/>
        <a:lstStyle/>
        <a:p>
          <a:endParaRPr lang="en-US" sz="1050"/>
        </a:p>
      </dgm:t>
    </dgm:pt>
    <dgm:pt modelId="{19481ED6-0135-4D72-9616-4E7FB38A13AA}">
      <dgm:prSet phldrT="[Text]" custT="1"/>
      <dgm:spPr>
        <a:solidFill>
          <a:schemeClr val="accent6">
            <a:lumMod val="25000"/>
          </a:schemeClr>
        </a:solidFill>
      </dgm:spPr>
      <dgm:t>
        <a:bodyPr/>
        <a:lstStyle/>
        <a:p>
          <a:r>
            <a:rPr lang="en-US" sz="1100" dirty="0" smtClean="0"/>
            <a:t>C. </a:t>
          </a:r>
          <a:r>
            <a:rPr lang="fr-FR" sz="1100" noProof="0" dirty="0" smtClean="0"/>
            <a:t>Processus d’approbation</a:t>
          </a:r>
          <a:endParaRPr lang="fr-FR" sz="1100" noProof="0" dirty="0"/>
        </a:p>
      </dgm:t>
    </dgm:pt>
    <dgm:pt modelId="{21CAFCE3-319A-49C1-AE5F-57977F962791}" type="parTrans" cxnId="{EA348650-51FB-40DF-B52D-16FEE1C24655}">
      <dgm:prSet/>
      <dgm:spPr/>
      <dgm:t>
        <a:bodyPr/>
        <a:lstStyle/>
        <a:p>
          <a:endParaRPr lang="de-DE" sz="1050"/>
        </a:p>
      </dgm:t>
    </dgm:pt>
    <dgm:pt modelId="{9635B666-ECD6-4D23-84A4-436B9314C6CD}" type="sibTrans" cxnId="{EA348650-51FB-40DF-B52D-16FEE1C24655}">
      <dgm:prSet/>
      <dgm:spPr/>
      <dgm:t>
        <a:bodyPr/>
        <a:lstStyle/>
        <a:p>
          <a:endParaRPr lang="de-DE" sz="105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chemeClr val="bg1">
            <a:lumMod val="75000"/>
          </a:schemeClr>
        </a:solidFill>
      </dgm:spPr>
      <dgm:t>
        <a:bodyPr/>
        <a:lstStyle/>
        <a:p>
          <a:endParaRPr lang="en-US"/>
        </a:p>
      </dgm:t>
    </dgm:pt>
    <dgm:pt modelId="{FDC47ACF-D4C0-4B03-9347-18EA897545E1}" type="pres">
      <dgm:prSet presAssocID="{E545E899-6408-4262-A324-3A81456EB339}" presName="linearProcess" presStyleCnt="0"/>
      <dgm:spPr/>
      <dgm:t>
        <a:bodyPr/>
        <a:lstStyle/>
        <a:p>
          <a:endParaRPr lang="en-US"/>
        </a:p>
      </dgm:t>
    </dgm:pt>
    <dgm:pt modelId="{8EE272F5-0D10-4CAC-85EA-BB7EF6A3F265}" type="pres">
      <dgm:prSet presAssocID="{026A838B-501F-4D79-BE87-2EA5065DF1DF}" presName="textNode" presStyleLbl="node1" presStyleIdx="0" presStyleCnt="3">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t>
        <a:bodyPr/>
        <a:lstStyle/>
        <a:p>
          <a:endParaRPr lang="en-US"/>
        </a:p>
      </dgm:t>
    </dgm:pt>
    <dgm:pt modelId="{2AEFE299-B965-4C82-BECB-B0FDDCAFAF6F}" type="pres">
      <dgm:prSet presAssocID="{0CA12982-B9B1-48C2-9F1C-480CE09FF75E}" presName="textNode" presStyleLbl="node1" presStyleIdx="1" presStyleCnt="3">
        <dgm:presLayoutVars>
          <dgm:bulletEnabled val="1"/>
        </dgm:presLayoutVars>
      </dgm:prSet>
      <dgm:spPr/>
      <dgm:t>
        <a:bodyPr/>
        <a:lstStyle/>
        <a:p>
          <a:endParaRPr lang="en-US"/>
        </a:p>
      </dgm:t>
    </dgm:pt>
    <dgm:pt modelId="{591C50BF-EF1C-4195-849F-C443FBF1F47B}" type="pres">
      <dgm:prSet presAssocID="{7BE9D137-4806-4CB0-A1E3-9DCCA5444D34}" presName="sibTrans" presStyleCnt="0"/>
      <dgm:spPr/>
    </dgm:pt>
    <dgm:pt modelId="{B9CE188D-C58E-497A-9C52-2735E18C0926}" type="pres">
      <dgm:prSet presAssocID="{19481ED6-0135-4D72-9616-4E7FB38A13AA}" presName="textNode" presStyleLbl="node1" presStyleIdx="2" presStyleCnt="3">
        <dgm:presLayoutVars>
          <dgm:bulletEnabled val="1"/>
        </dgm:presLayoutVars>
      </dgm:prSet>
      <dgm:spPr/>
      <dgm:t>
        <a:bodyPr/>
        <a:lstStyle/>
        <a:p>
          <a:endParaRPr lang="de-DE"/>
        </a:p>
      </dgm:t>
    </dgm:pt>
  </dgm:ptLst>
  <dgm:cxnLst>
    <dgm:cxn modelId="{BCC6976D-0B6A-48ED-B564-591ECA813024}" type="presOf" srcId="{026A838B-501F-4D79-BE87-2EA5065DF1DF}" destId="{8EE272F5-0D10-4CAC-85EA-BB7EF6A3F265}" srcOrd="0" destOrd="0" presId="urn:microsoft.com/office/officeart/2005/8/layout/hProcess9"/>
    <dgm:cxn modelId="{4A948223-751D-4040-AFDF-9D17CFCA7875}" type="presOf" srcId="{0CA12982-B9B1-48C2-9F1C-480CE09FF75E}" destId="{2AEFE299-B965-4C82-BECB-B0FDDCAFAF6F}" srcOrd="0" destOrd="0" presId="urn:microsoft.com/office/officeart/2005/8/layout/hProcess9"/>
    <dgm:cxn modelId="{55D6069C-9900-43CB-AA2A-08D31893D38E}" srcId="{E545E899-6408-4262-A324-3A81456EB339}" destId="{0CA12982-B9B1-48C2-9F1C-480CE09FF75E}" srcOrd="1" destOrd="0" parTransId="{3AD019FB-4EF7-4A0A-B08C-C8F461026F21}" sibTransId="{7BE9D137-4806-4CB0-A1E3-9DCCA5444D34}"/>
    <dgm:cxn modelId="{CE8BD939-04FC-4EDC-AE9F-E3B65B328F5C}" type="presOf" srcId="{E545E899-6408-4262-A324-3A81456EB339}" destId="{4DA544FD-0B66-4103-9E14-1C9B89CDD4D3}" srcOrd="0" destOrd="0" presId="urn:microsoft.com/office/officeart/2005/8/layout/hProcess9"/>
    <dgm:cxn modelId="{189907BC-1CE7-411D-A33F-56BE1D243EC1}" type="presOf" srcId="{19481ED6-0135-4D72-9616-4E7FB38A13AA}" destId="{B9CE188D-C58E-497A-9C52-2735E18C0926}" srcOrd="0" destOrd="0" presId="urn:microsoft.com/office/officeart/2005/8/layout/hProcess9"/>
    <dgm:cxn modelId="{93BAE5A0-CD2B-4916-AAC2-4F2BF774C0EB}" srcId="{E545E899-6408-4262-A324-3A81456EB339}" destId="{026A838B-501F-4D79-BE87-2EA5065DF1DF}" srcOrd="0" destOrd="0" parTransId="{62C7F318-1128-4702-AC14-22FBF455D78C}" sibTransId="{F12F7244-1408-4481-BC6B-3F2C28B05340}"/>
    <dgm:cxn modelId="{EA348650-51FB-40DF-B52D-16FEE1C24655}" srcId="{E545E899-6408-4262-A324-3A81456EB339}" destId="{19481ED6-0135-4D72-9616-4E7FB38A13AA}" srcOrd="2" destOrd="0" parTransId="{21CAFCE3-319A-49C1-AE5F-57977F962791}" sibTransId="{9635B666-ECD6-4D23-84A4-436B9314C6CD}"/>
    <dgm:cxn modelId="{A96FC3D2-FB49-4E3A-B7DE-75E270C13D66}" type="presParOf" srcId="{4DA544FD-0B66-4103-9E14-1C9B89CDD4D3}" destId="{E78C0A1F-7F2B-4888-AC44-F0F3170EA650}" srcOrd="0" destOrd="0" presId="urn:microsoft.com/office/officeart/2005/8/layout/hProcess9"/>
    <dgm:cxn modelId="{DD162255-3F7F-4997-BA60-23CACFC87DDD}" type="presParOf" srcId="{4DA544FD-0B66-4103-9E14-1C9B89CDD4D3}" destId="{FDC47ACF-D4C0-4B03-9347-18EA897545E1}" srcOrd="1" destOrd="0" presId="urn:microsoft.com/office/officeart/2005/8/layout/hProcess9"/>
    <dgm:cxn modelId="{88B3E8B5-73AE-458C-AA0A-F9BB7FEBA3DF}" type="presParOf" srcId="{FDC47ACF-D4C0-4B03-9347-18EA897545E1}" destId="{8EE272F5-0D10-4CAC-85EA-BB7EF6A3F265}" srcOrd="0" destOrd="0" presId="urn:microsoft.com/office/officeart/2005/8/layout/hProcess9"/>
    <dgm:cxn modelId="{F928D3EB-A7C1-41E8-9E07-EC9C4398C419}" type="presParOf" srcId="{FDC47ACF-D4C0-4B03-9347-18EA897545E1}" destId="{51DD4F7E-916B-421C-9841-71D572CD5BF3}" srcOrd="1" destOrd="0" presId="urn:microsoft.com/office/officeart/2005/8/layout/hProcess9"/>
    <dgm:cxn modelId="{FF270576-C831-4E03-8B5D-DFA635F0269C}" type="presParOf" srcId="{FDC47ACF-D4C0-4B03-9347-18EA897545E1}" destId="{2AEFE299-B965-4C82-BECB-B0FDDCAFAF6F}" srcOrd="2" destOrd="0" presId="urn:microsoft.com/office/officeart/2005/8/layout/hProcess9"/>
    <dgm:cxn modelId="{D30DADE7-3A5C-495A-89EB-1AB70D487E6C}" type="presParOf" srcId="{FDC47ACF-D4C0-4B03-9347-18EA897545E1}" destId="{591C50BF-EF1C-4195-849F-C443FBF1F47B}" srcOrd="3" destOrd="0" presId="urn:microsoft.com/office/officeart/2005/8/layout/hProcess9"/>
    <dgm:cxn modelId="{EE10AB6C-86EB-417B-B296-78168FB5D5A5}" type="presParOf" srcId="{FDC47ACF-D4C0-4B03-9347-18EA897545E1}" destId="{B9CE188D-C58E-497A-9C52-2735E18C092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dgm:spPr>
      <dgm:t>
        <a:bodyPr/>
        <a:lstStyle/>
        <a:p>
          <a:r>
            <a:rPr lang="en-US" sz="2000" dirty="0" smtClean="0"/>
            <a:t>1. </a:t>
          </a:r>
          <a:r>
            <a:rPr lang="fr-FR" sz="2000" noProof="0" dirty="0" smtClean="0"/>
            <a:t>Créer un design [une conception</a:t>
          </a:r>
          <a:r>
            <a:rPr lang="en-US" sz="2000" dirty="0" smtClean="0"/>
            <a:t>]</a:t>
          </a:r>
          <a:endParaRPr lang="en-US" sz="2000" dirty="0"/>
        </a:p>
      </dgm:t>
    </dgm:pt>
    <dgm:pt modelId="{85FE889D-F94D-43AD-9E0D-EA3B38636418}" type="parTrans" cxnId="{AF682658-C9F6-4A4D-9004-67D3F8ED8319}">
      <dgm:prSet/>
      <dgm:spPr/>
      <dgm:t>
        <a:bodyPr/>
        <a:lstStyle/>
        <a:p>
          <a:endParaRPr lang="en-US"/>
        </a:p>
      </dgm:t>
    </dgm:pt>
    <dgm:pt modelId="{916BD71F-5FBD-4FA4-A14D-3EDA714ACDE3}" type="sibTrans" cxnId="{AF682658-C9F6-4A4D-9004-67D3F8ED8319}">
      <dgm:prSet/>
      <dgm:spPr/>
      <dgm:t>
        <a:bodyPr/>
        <a:lstStyle/>
        <a:p>
          <a:endParaRPr lang="en-US"/>
        </a:p>
      </dgm:t>
    </dgm:pt>
    <dgm:pt modelId="{026A838B-501F-4D79-BE87-2EA5065DF1DF}">
      <dgm:prSet phldrT="[Text]" custT="1"/>
      <dgm:spPr>
        <a:solidFill>
          <a:srgbClr val="00B050"/>
        </a:solidFill>
      </dgm:spPr>
      <dgm:t>
        <a:bodyPr/>
        <a:lstStyle/>
        <a:p>
          <a:r>
            <a:rPr lang="en-US" sz="2000" dirty="0" smtClean="0"/>
            <a:t>3. </a:t>
          </a:r>
          <a:r>
            <a:rPr lang="fr-FR" sz="2000" noProof="0" dirty="0" smtClean="0"/>
            <a:t>Créer un ordre [une commande]</a:t>
          </a:r>
          <a:endParaRPr lang="fr-FR" sz="2000" noProof="0" dirty="0"/>
        </a:p>
      </dgm:t>
    </dgm:pt>
    <dgm:pt modelId="{62C7F318-1128-4702-AC14-22FBF455D78C}" type="parTrans" cxnId="{93BAE5A0-CD2B-4916-AAC2-4F2BF774C0EB}">
      <dgm:prSet/>
      <dgm:spPr/>
      <dgm:t>
        <a:bodyPr/>
        <a:lstStyle/>
        <a:p>
          <a:endParaRPr lang="en-US"/>
        </a:p>
      </dgm:t>
    </dgm:pt>
    <dgm:pt modelId="{F12F7244-1408-4481-BC6B-3F2C28B05340}" type="sibTrans" cxnId="{93BAE5A0-CD2B-4916-AAC2-4F2BF774C0EB}">
      <dgm:prSet/>
      <dgm:spPr/>
      <dgm:t>
        <a:bodyPr/>
        <a:lstStyle/>
        <a:p>
          <a:endParaRPr lang="en-US"/>
        </a:p>
      </dgm:t>
    </dgm:pt>
    <dgm:pt modelId="{0CA12982-B9B1-48C2-9F1C-480CE09FF75E}">
      <dgm:prSet phldrT="[Text]" custT="1"/>
      <dgm:spPr>
        <a:solidFill>
          <a:srgbClr val="7030A0"/>
        </a:solidFill>
      </dgm:spPr>
      <dgm:t>
        <a:bodyPr/>
        <a:lstStyle/>
        <a:p>
          <a:r>
            <a:rPr lang="en-US" sz="2000" dirty="0" smtClean="0"/>
            <a:t>4. </a:t>
          </a:r>
          <a:r>
            <a:rPr lang="en-US" sz="2000" dirty="0" err="1" smtClean="0"/>
            <a:t>Gérer</a:t>
          </a:r>
          <a:r>
            <a:rPr lang="en-US" sz="2000" dirty="0" smtClean="0"/>
            <a:t> un </a:t>
          </a:r>
          <a:r>
            <a:rPr lang="en-US" sz="2000" dirty="0" err="1" smtClean="0"/>
            <a:t>ordre</a:t>
          </a:r>
          <a:endParaRPr lang="en-US" sz="2000" dirty="0"/>
        </a:p>
      </dgm:t>
    </dgm:pt>
    <dgm:pt modelId="{3AD019FB-4EF7-4A0A-B08C-C8F461026F21}" type="parTrans" cxnId="{55D6069C-9900-43CB-AA2A-08D31893D38E}">
      <dgm:prSet/>
      <dgm:spPr/>
      <dgm:t>
        <a:bodyPr/>
        <a:lstStyle/>
        <a:p>
          <a:endParaRPr lang="en-US"/>
        </a:p>
      </dgm:t>
    </dgm:pt>
    <dgm:pt modelId="{7BE9D137-4806-4CB0-A1E3-9DCCA5444D34}" type="sibTrans" cxnId="{55D6069C-9900-43CB-AA2A-08D31893D38E}">
      <dgm:prSet/>
      <dgm:spPr/>
      <dgm:t>
        <a:bodyPr/>
        <a:lstStyle/>
        <a:p>
          <a:endParaRPr lang="en-US"/>
        </a:p>
      </dgm:t>
    </dgm:pt>
    <dgm:pt modelId="{0704682C-F752-4645-8D9B-A817DA1DFA6C}">
      <dgm:prSet custT="1"/>
      <dgm:spPr>
        <a:solidFill>
          <a:srgbClr val="FFC000"/>
        </a:solidFill>
        <a:ln w="63500">
          <a:solidFill>
            <a:schemeClr val="accent2"/>
          </a:solidFill>
        </a:ln>
      </dgm:spPr>
      <dgm:t>
        <a:bodyPr/>
        <a:lstStyle/>
        <a:p>
          <a:r>
            <a:rPr lang="en-US" sz="2000" dirty="0" smtClean="0"/>
            <a:t>2. </a:t>
          </a:r>
          <a:r>
            <a:rPr lang="fr-FR" sz="2000" noProof="0" dirty="0" smtClean="0"/>
            <a:t>Créer une offre</a:t>
          </a:r>
          <a:endParaRPr lang="fr-FR" sz="2000" noProof="0" dirty="0"/>
        </a:p>
      </dgm:t>
    </dgm:pt>
    <dgm:pt modelId="{12D7CCF0-1158-40D3-B42F-9A7722410DAF}" type="parTrans" cxnId="{9A5D78CA-D860-4893-88EF-1701DEC0DC62}">
      <dgm:prSet/>
      <dgm:spPr/>
      <dgm:t>
        <a:bodyPr/>
        <a:lstStyle/>
        <a:p>
          <a:endParaRPr lang="en-US"/>
        </a:p>
      </dgm:t>
    </dgm:pt>
    <dgm:pt modelId="{64C8B3A2-C8AF-46F5-B638-AEE68C69B9EB}" type="sibTrans" cxnId="{9A5D78CA-D860-4893-88EF-1701DEC0DC62}">
      <dgm:prSet/>
      <dgm:spPr/>
      <dgm:t>
        <a:bodyPr/>
        <a:lstStyle/>
        <a:p>
          <a:endParaRPr lang="en-US"/>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3BAE5A0-CD2B-4916-AAC2-4F2BF774C0EB}" srcId="{E545E899-6408-4262-A324-3A81456EB339}" destId="{026A838B-501F-4D79-BE87-2EA5065DF1DF}" srcOrd="2" destOrd="0" parTransId="{62C7F318-1128-4702-AC14-22FBF455D78C}" sibTransId="{F12F7244-1408-4481-BC6B-3F2C28B05340}"/>
    <dgm:cxn modelId="{9A5D78CA-D860-4893-88EF-1701DEC0DC62}" srcId="{E545E899-6408-4262-A324-3A81456EB339}" destId="{0704682C-F752-4645-8D9B-A817DA1DFA6C}" srcOrd="1" destOrd="0" parTransId="{12D7CCF0-1158-40D3-B42F-9A7722410DAF}" sibTransId="{64C8B3A2-C8AF-46F5-B638-AEE68C69B9EB}"/>
    <dgm:cxn modelId="{7B05240B-BD83-4A79-996E-11821FA6CD44}" type="presOf" srcId="{0CA12982-B9B1-48C2-9F1C-480CE09FF75E}" destId="{2AEFE299-B965-4C82-BECB-B0FDDCAFAF6F}" srcOrd="0" destOrd="0" presId="urn:microsoft.com/office/officeart/2005/8/layout/hProcess9"/>
    <dgm:cxn modelId="{225CCB43-4A2C-4655-8617-4C82B9317D05}" type="presOf" srcId="{026A838B-501F-4D79-BE87-2EA5065DF1DF}" destId="{8EE272F5-0D10-4CAC-85EA-BB7EF6A3F265}"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55D6069C-9900-43CB-AA2A-08D31893D38E}" srcId="{E545E899-6408-4262-A324-3A81456EB339}" destId="{0CA12982-B9B1-48C2-9F1C-480CE09FF75E}" srcOrd="3" destOrd="0" parTransId="{3AD019FB-4EF7-4A0A-B08C-C8F461026F21}" sibTransId="{7BE9D137-4806-4CB0-A1E3-9DCCA5444D34}"/>
    <dgm:cxn modelId="{8CFB7A7E-C090-4872-B333-EE32612AFA84}" type="presOf" srcId="{0704682C-F752-4645-8D9B-A817DA1DFA6C}" destId="{2EAA8666-88A3-43FC-8080-544584AE31A3}" srcOrd="0" destOrd="0" presId="urn:microsoft.com/office/officeart/2005/8/layout/hProcess9"/>
    <dgm:cxn modelId="{6D04D040-2786-4E64-86EA-F7B431F8BD85}" type="presOf" srcId="{E545E899-6408-4262-A324-3A81456EB339}" destId="{4DA544FD-0B66-4103-9E14-1C9B89CDD4D3}" srcOrd="0" destOrd="0" presId="urn:microsoft.com/office/officeart/2005/8/layout/hProcess9"/>
    <dgm:cxn modelId="{C0AF53E1-FCB4-4317-946A-E3FAE5B24088}" type="presOf" srcId="{D181C1C4-2678-4FE4-88B2-2FE880A44B04}" destId="{F87996CF-2BB6-46FD-9176-55654DFD4D4D}" srcOrd="0" destOrd="0" presId="urn:microsoft.com/office/officeart/2005/8/layout/hProcess9"/>
    <dgm:cxn modelId="{B7B195CC-3C98-4468-99D1-BFD2AC0EB076}" type="presParOf" srcId="{4DA544FD-0B66-4103-9E14-1C9B89CDD4D3}" destId="{E78C0A1F-7F2B-4888-AC44-F0F3170EA650}" srcOrd="0" destOrd="0" presId="urn:microsoft.com/office/officeart/2005/8/layout/hProcess9"/>
    <dgm:cxn modelId="{1B76A006-8D86-4A58-8A5D-93E0E61F4DFD}" type="presParOf" srcId="{4DA544FD-0B66-4103-9E14-1C9B89CDD4D3}" destId="{FDC47ACF-D4C0-4B03-9347-18EA897545E1}" srcOrd="1" destOrd="0" presId="urn:microsoft.com/office/officeart/2005/8/layout/hProcess9"/>
    <dgm:cxn modelId="{A68F210E-FC00-4687-B38A-4C58AF7AD3C8}" type="presParOf" srcId="{FDC47ACF-D4C0-4B03-9347-18EA897545E1}" destId="{F87996CF-2BB6-46FD-9176-55654DFD4D4D}" srcOrd="0" destOrd="0" presId="urn:microsoft.com/office/officeart/2005/8/layout/hProcess9"/>
    <dgm:cxn modelId="{9EC0F35C-2AFB-478E-9AF5-071EA99EC4C7}" type="presParOf" srcId="{FDC47ACF-D4C0-4B03-9347-18EA897545E1}" destId="{39C0B1F7-83C0-4A20-BCC5-DD69F3BA91F9}" srcOrd="1" destOrd="0" presId="urn:microsoft.com/office/officeart/2005/8/layout/hProcess9"/>
    <dgm:cxn modelId="{C8269492-7CC8-412D-9867-ADB2C1F0D25B}" type="presParOf" srcId="{FDC47ACF-D4C0-4B03-9347-18EA897545E1}" destId="{2EAA8666-88A3-43FC-8080-544584AE31A3}" srcOrd="2" destOrd="0" presId="urn:microsoft.com/office/officeart/2005/8/layout/hProcess9"/>
    <dgm:cxn modelId="{AA35EA62-9D3C-4115-9E21-71A4286EA65C}" type="presParOf" srcId="{FDC47ACF-D4C0-4B03-9347-18EA897545E1}" destId="{568E5263-EF95-4C06-B3E4-84018E0A560A}" srcOrd="3" destOrd="0" presId="urn:microsoft.com/office/officeart/2005/8/layout/hProcess9"/>
    <dgm:cxn modelId="{D540DF9F-8C8A-4562-B813-19ECBE2BA5EB}" type="presParOf" srcId="{FDC47ACF-D4C0-4B03-9347-18EA897545E1}" destId="{8EE272F5-0D10-4CAC-85EA-BB7EF6A3F265}" srcOrd="4" destOrd="0" presId="urn:microsoft.com/office/officeart/2005/8/layout/hProcess9"/>
    <dgm:cxn modelId="{554DDCF6-F7B3-4C1D-B8BD-9EFEBC812210}" type="presParOf" srcId="{FDC47ACF-D4C0-4B03-9347-18EA897545E1}" destId="{51DD4F7E-916B-421C-9841-71D572CD5BF3}" srcOrd="5" destOrd="0" presId="urn:microsoft.com/office/officeart/2005/8/layout/hProcess9"/>
    <dgm:cxn modelId="{D3528F15-7FC2-4055-839F-7F23EEB6DB46}"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US"/>
        </a:p>
      </dgm:t>
    </dgm:pt>
    <dgm:pt modelId="{A1CAD3DF-9D65-4B4B-9A4E-BDF265A90CC6}">
      <dgm:prSet phldrT="[Text]" custT="1"/>
      <dgm:spPr>
        <a:solidFill>
          <a:srgbClr val="FFC000"/>
        </a:solidFill>
      </dgm:spPr>
      <dgm:t>
        <a:bodyPr/>
        <a:lstStyle/>
        <a:p>
          <a:r>
            <a:rPr lang="en-US" sz="2000" dirty="0" smtClean="0"/>
            <a:t>B. Setup Pricing</a:t>
          </a:r>
          <a:endParaRPr lang="en-US" sz="2000" dirty="0"/>
        </a:p>
      </dgm:t>
    </dgm:pt>
    <dgm:pt modelId="{7BBF10C8-4DBB-4B77-8FDD-E5997C527D54}" type="parTrans" cxnId="{B9F5AB4F-0F84-4FB6-A25A-54F8C2C4624E}">
      <dgm:prSet/>
      <dgm:spPr/>
      <dgm:t>
        <a:bodyPr/>
        <a:lstStyle/>
        <a:p>
          <a:endParaRPr lang="de-DE"/>
        </a:p>
      </dgm:t>
    </dgm:pt>
    <dgm:pt modelId="{78F2DD66-04F3-40A7-8C89-47892832ADDE}" type="sibTrans" cxnId="{B9F5AB4F-0F84-4FB6-A25A-54F8C2C4624E}">
      <dgm:prSet/>
      <dgm:spPr/>
      <dgm:t>
        <a:bodyPr/>
        <a:lstStyle/>
        <a:p>
          <a:endParaRPr lang="de-DE"/>
        </a:p>
      </dgm:t>
    </dgm:pt>
    <dgm:pt modelId="{C617727D-3E13-4E29-9733-3C1CB0DBD5B2}">
      <dgm:prSet phldrT="[Text]" custT="1"/>
      <dgm:spPr>
        <a:solidFill>
          <a:srgbClr val="E6AF00"/>
        </a:solidFill>
      </dgm:spPr>
      <dgm:t>
        <a:bodyPr/>
        <a:lstStyle/>
        <a:p>
          <a:r>
            <a:rPr lang="en-US" sz="2000" dirty="0" smtClean="0"/>
            <a:t>C. Documentation</a:t>
          </a:r>
          <a:endParaRPr lang="en-US" sz="2000" dirty="0"/>
        </a:p>
      </dgm:t>
    </dgm:pt>
    <dgm:pt modelId="{8FC4416D-0235-41D7-8C1F-A8B1007916B9}" type="parTrans" cxnId="{CD7FEE24-7EC4-4D7A-AD91-094863563FF3}">
      <dgm:prSet/>
      <dgm:spPr/>
      <dgm:t>
        <a:bodyPr/>
        <a:lstStyle/>
        <a:p>
          <a:endParaRPr lang="de-DE"/>
        </a:p>
      </dgm:t>
    </dgm:pt>
    <dgm:pt modelId="{E051F273-0321-4DEC-979D-6A00DAFD8B46}" type="sibTrans" cxnId="{CD7FEE24-7EC4-4D7A-AD91-094863563FF3}">
      <dgm:prSet/>
      <dgm:spPr/>
      <dgm:t>
        <a:bodyPr/>
        <a:lstStyle/>
        <a:p>
          <a:endParaRPr lang="de-DE"/>
        </a:p>
      </dgm:t>
    </dgm:pt>
    <dgm:pt modelId="{79611AF0-96C3-4397-AE00-F76724E441AD}">
      <dgm:prSet phldrT="[Text]" custT="1"/>
      <dgm:spPr>
        <a:solidFill>
          <a:srgbClr val="FFD03B"/>
        </a:solidFill>
      </dgm:spPr>
      <dgm:t>
        <a:bodyPr/>
        <a:lstStyle/>
        <a:p>
          <a:r>
            <a:rPr lang="en-US" sz="2000" dirty="0" smtClean="0"/>
            <a:t>A. Setup Options</a:t>
          </a:r>
          <a:endParaRPr lang="en-US" sz="2000" dirty="0"/>
        </a:p>
      </dgm:t>
    </dgm:pt>
    <dgm:pt modelId="{5885D90E-6A9D-4E04-8859-446FA62E5E2D}" type="parTrans" cxnId="{5E185F17-530A-4200-BDE9-6A6C55271D10}">
      <dgm:prSet/>
      <dgm:spPr/>
      <dgm:t>
        <a:bodyPr/>
        <a:lstStyle/>
        <a:p>
          <a:endParaRPr lang="de-DE"/>
        </a:p>
      </dgm:t>
    </dgm:pt>
    <dgm:pt modelId="{DFCDF116-722F-4208-8640-2C36FD122479}" type="sibTrans" cxnId="{5E185F17-530A-4200-BDE9-6A6C55271D10}">
      <dgm:prSet/>
      <dgm:spPr/>
      <dgm:t>
        <a:bodyPr/>
        <a:lstStyle/>
        <a:p>
          <a:endParaRPr lang="de-DE"/>
        </a:p>
      </dgm:t>
    </dgm:pt>
    <dgm:pt modelId="{A55F7670-0410-454C-A962-E4EB2796E01C}">
      <dgm:prSet phldrT="[Text]" custT="1"/>
      <dgm:spPr>
        <a:solidFill>
          <a:srgbClr val="B88C00"/>
        </a:solidFill>
      </dgm:spPr>
      <dgm:t>
        <a:bodyPr/>
        <a:lstStyle/>
        <a:p>
          <a:r>
            <a:rPr lang="en-US" sz="2000" dirty="0" smtClean="0"/>
            <a:t>D. Select Approval Process / Publishing</a:t>
          </a:r>
          <a:endParaRPr lang="en-US" sz="2000" dirty="0"/>
        </a:p>
      </dgm:t>
    </dgm:pt>
    <dgm:pt modelId="{9E995C18-4F36-4CE0-8449-C7DFA411E9DB}" type="parTrans" cxnId="{E4D79B46-688B-425D-A9F3-454896FFA92D}">
      <dgm:prSet/>
      <dgm:spPr/>
      <dgm:t>
        <a:bodyPr/>
        <a:lstStyle/>
        <a:p>
          <a:endParaRPr lang="de-DE"/>
        </a:p>
      </dgm:t>
    </dgm:pt>
    <dgm:pt modelId="{C2C82D48-7B99-4846-9290-00772C4369B2}" type="sibTrans" cxnId="{E4D79B46-688B-425D-A9F3-454896FFA92D}">
      <dgm:prSet/>
      <dgm:spPr/>
      <dgm:t>
        <a:bodyPr/>
        <a:lstStyle/>
        <a:p>
          <a:endParaRPr lang="de-DE"/>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chemeClr val="bg1">
            <a:lumMod val="75000"/>
          </a:schemeClr>
        </a:solidFill>
      </dgm:spPr>
      <dgm:t>
        <a:bodyPr/>
        <a:lstStyle/>
        <a:p>
          <a:endParaRPr lang="en-US"/>
        </a:p>
      </dgm:t>
    </dgm:pt>
    <dgm:pt modelId="{FDC47ACF-D4C0-4B03-9347-18EA897545E1}" type="pres">
      <dgm:prSet presAssocID="{E545E899-6408-4262-A324-3A81456EB339}" presName="linearProcess" presStyleCnt="0"/>
      <dgm:spPr/>
      <dgm:t>
        <a:bodyPr/>
        <a:lstStyle/>
        <a:p>
          <a:endParaRPr lang="en-US"/>
        </a:p>
      </dgm:t>
    </dgm:pt>
    <dgm:pt modelId="{56DC897F-15E7-4344-BA2F-860CBC0D1F20}" type="pres">
      <dgm:prSet presAssocID="{79611AF0-96C3-4397-AE00-F76724E441AD}" presName="textNode" presStyleLbl="node1" presStyleIdx="0" presStyleCnt="4">
        <dgm:presLayoutVars>
          <dgm:bulletEnabled val="1"/>
        </dgm:presLayoutVars>
      </dgm:prSet>
      <dgm:spPr/>
      <dgm:t>
        <a:bodyPr/>
        <a:lstStyle/>
        <a:p>
          <a:endParaRPr lang="de-DE"/>
        </a:p>
      </dgm:t>
    </dgm:pt>
    <dgm:pt modelId="{B0A22587-8F66-490F-A1D6-58BE3229ABE9}" type="pres">
      <dgm:prSet presAssocID="{DFCDF116-722F-4208-8640-2C36FD122479}" presName="sibTrans" presStyleCnt="0"/>
      <dgm:spPr/>
    </dgm:pt>
    <dgm:pt modelId="{342C370C-9318-45A0-AA05-81470C5B06E6}" type="pres">
      <dgm:prSet presAssocID="{A1CAD3DF-9D65-4B4B-9A4E-BDF265A90CC6}" presName="textNode" presStyleLbl="node1" presStyleIdx="1" presStyleCnt="4">
        <dgm:presLayoutVars>
          <dgm:bulletEnabled val="1"/>
        </dgm:presLayoutVars>
      </dgm:prSet>
      <dgm:spPr/>
      <dgm:t>
        <a:bodyPr/>
        <a:lstStyle/>
        <a:p>
          <a:endParaRPr lang="de-DE"/>
        </a:p>
      </dgm:t>
    </dgm:pt>
    <dgm:pt modelId="{E72002BB-AE25-4AB0-BA88-2E9B08608825}" type="pres">
      <dgm:prSet presAssocID="{78F2DD66-04F3-40A7-8C89-47892832ADDE}" presName="sibTrans" presStyleCnt="0"/>
      <dgm:spPr/>
    </dgm:pt>
    <dgm:pt modelId="{CAB82305-0130-4DA8-B922-1305E1EC3B1E}" type="pres">
      <dgm:prSet presAssocID="{C617727D-3E13-4E29-9733-3C1CB0DBD5B2}" presName="textNode" presStyleLbl="node1" presStyleIdx="2" presStyleCnt="4" custScaleX="115243">
        <dgm:presLayoutVars>
          <dgm:bulletEnabled val="1"/>
        </dgm:presLayoutVars>
      </dgm:prSet>
      <dgm:spPr/>
      <dgm:t>
        <a:bodyPr/>
        <a:lstStyle/>
        <a:p>
          <a:endParaRPr lang="de-DE"/>
        </a:p>
      </dgm:t>
    </dgm:pt>
    <dgm:pt modelId="{2D424BA7-1C09-47F7-B1E6-020BC8554F7D}" type="pres">
      <dgm:prSet presAssocID="{E051F273-0321-4DEC-979D-6A00DAFD8B46}" presName="sibTrans" presStyleCnt="0"/>
      <dgm:spPr/>
    </dgm:pt>
    <dgm:pt modelId="{FADAB72E-9E03-43AE-9961-77311E85132A}" type="pres">
      <dgm:prSet presAssocID="{A55F7670-0410-454C-A962-E4EB2796E01C}" presName="textNode" presStyleLbl="node1" presStyleIdx="3" presStyleCnt="4">
        <dgm:presLayoutVars>
          <dgm:bulletEnabled val="1"/>
        </dgm:presLayoutVars>
      </dgm:prSet>
      <dgm:spPr/>
      <dgm:t>
        <a:bodyPr/>
        <a:lstStyle/>
        <a:p>
          <a:endParaRPr lang="de-DE"/>
        </a:p>
      </dgm:t>
    </dgm:pt>
  </dgm:ptLst>
  <dgm:cxnLst>
    <dgm:cxn modelId="{F294DDFA-5C4B-4B7E-86A1-5E5FFCD2578F}" type="presOf" srcId="{E545E899-6408-4262-A324-3A81456EB339}" destId="{4DA544FD-0B66-4103-9E14-1C9B89CDD4D3}" srcOrd="0" destOrd="0" presId="urn:microsoft.com/office/officeart/2005/8/layout/hProcess9"/>
    <dgm:cxn modelId="{B9F5AB4F-0F84-4FB6-A25A-54F8C2C4624E}" srcId="{E545E899-6408-4262-A324-3A81456EB339}" destId="{A1CAD3DF-9D65-4B4B-9A4E-BDF265A90CC6}" srcOrd="1" destOrd="0" parTransId="{7BBF10C8-4DBB-4B77-8FDD-E5997C527D54}" sibTransId="{78F2DD66-04F3-40A7-8C89-47892832ADDE}"/>
    <dgm:cxn modelId="{CD7FEE24-7EC4-4D7A-AD91-094863563FF3}" srcId="{E545E899-6408-4262-A324-3A81456EB339}" destId="{C617727D-3E13-4E29-9733-3C1CB0DBD5B2}" srcOrd="2" destOrd="0" parTransId="{8FC4416D-0235-41D7-8C1F-A8B1007916B9}" sibTransId="{E051F273-0321-4DEC-979D-6A00DAFD8B46}"/>
    <dgm:cxn modelId="{E4D79B46-688B-425D-A9F3-454896FFA92D}" srcId="{E545E899-6408-4262-A324-3A81456EB339}" destId="{A55F7670-0410-454C-A962-E4EB2796E01C}" srcOrd="3" destOrd="0" parTransId="{9E995C18-4F36-4CE0-8449-C7DFA411E9DB}" sibTransId="{C2C82D48-7B99-4846-9290-00772C4369B2}"/>
    <dgm:cxn modelId="{499F7CB8-4C21-41C2-9798-E39CB6ACB2BE}" type="presOf" srcId="{79611AF0-96C3-4397-AE00-F76724E441AD}" destId="{56DC897F-15E7-4344-BA2F-860CBC0D1F20}" srcOrd="0" destOrd="0" presId="urn:microsoft.com/office/officeart/2005/8/layout/hProcess9"/>
    <dgm:cxn modelId="{7B1C2EF7-CE7A-4C4F-88D9-9DA4C3174E54}" type="presOf" srcId="{A1CAD3DF-9D65-4B4B-9A4E-BDF265A90CC6}" destId="{342C370C-9318-45A0-AA05-81470C5B06E6}" srcOrd="0" destOrd="0" presId="urn:microsoft.com/office/officeart/2005/8/layout/hProcess9"/>
    <dgm:cxn modelId="{9CCA0B71-CEE4-4488-821A-293B4848670D}" type="presOf" srcId="{C617727D-3E13-4E29-9733-3C1CB0DBD5B2}" destId="{CAB82305-0130-4DA8-B922-1305E1EC3B1E}" srcOrd="0" destOrd="0" presId="urn:microsoft.com/office/officeart/2005/8/layout/hProcess9"/>
    <dgm:cxn modelId="{ED2A4593-197D-461B-9D67-49E2437F76BD}" type="presOf" srcId="{A55F7670-0410-454C-A962-E4EB2796E01C}" destId="{FADAB72E-9E03-43AE-9961-77311E85132A}" srcOrd="0" destOrd="0" presId="urn:microsoft.com/office/officeart/2005/8/layout/hProcess9"/>
    <dgm:cxn modelId="{5E185F17-530A-4200-BDE9-6A6C55271D10}" srcId="{E545E899-6408-4262-A324-3A81456EB339}" destId="{79611AF0-96C3-4397-AE00-F76724E441AD}" srcOrd="0" destOrd="0" parTransId="{5885D90E-6A9D-4E04-8859-446FA62E5E2D}" sibTransId="{DFCDF116-722F-4208-8640-2C36FD122479}"/>
    <dgm:cxn modelId="{0699FB19-FC6C-468D-ACDD-32D2A9E5CB80}" type="presParOf" srcId="{4DA544FD-0B66-4103-9E14-1C9B89CDD4D3}" destId="{E78C0A1F-7F2B-4888-AC44-F0F3170EA650}" srcOrd="0" destOrd="0" presId="urn:microsoft.com/office/officeart/2005/8/layout/hProcess9"/>
    <dgm:cxn modelId="{DE791D72-D504-4E43-BE9F-54C2054297EA}" type="presParOf" srcId="{4DA544FD-0B66-4103-9E14-1C9B89CDD4D3}" destId="{FDC47ACF-D4C0-4B03-9347-18EA897545E1}" srcOrd="1" destOrd="0" presId="urn:microsoft.com/office/officeart/2005/8/layout/hProcess9"/>
    <dgm:cxn modelId="{FE06A14A-AFA9-4842-A357-D5727618161F}" type="presParOf" srcId="{FDC47ACF-D4C0-4B03-9347-18EA897545E1}" destId="{56DC897F-15E7-4344-BA2F-860CBC0D1F20}" srcOrd="0" destOrd="0" presId="urn:microsoft.com/office/officeart/2005/8/layout/hProcess9"/>
    <dgm:cxn modelId="{572ACE07-2EAA-45D8-9A6C-501CC9088C1B}" type="presParOf" srcId="{FDC47ACF-D4C0-4B03-9347-18EA897545E1}" destId="{B0A22587-8F66-490F-A1D6-58BE3229ABE9}" srcOrd="1" destOrd="0" presId="urn:microsoft.com/office/officeart/2005/8/layout/hProcess9"/>
    <dgm:cxn modelId="{46E1DA58-73C5-4E0B-89FE-4E4BD072EC3B}" type="presParOf" srcId="{FDC47ACF-D4C0-4B03-9347-18EA897545E1}" destId="{342C370C-9318-45A0-AA05-81470C5B06E6}" srcOrd="2" destOrd="0" presId="urn:microsoft.com/office/officeart/2005/8/layout/hProcess9"/>
    <dgm:cxn modelId="{4446D558-EB73-48B4-A452-33E1759D843B}" type="presParOf" srcId="{FDC47ACF-D4C0-4B03-9347-18EA897545E1}" destId="{E72002BB-AE25-4AB0-BA88-2E9B08608825}" srcOrd="3" destOrd="0" presId="urn:microsoft.com/office/officeart/2005/8/layout/hProcess9"/>
    <dgm:cxn modelId="{A710CD01-0D5E-4878-AA9C-01FC9A4F4B2E}" type="presParOf" srcId="{FDC47ACF-D4C0-4B03-9347-18EA897545E1}" destId="{CAB82305-0130-4DA8-B922-1305E1EC3B1E}" srcOrd="4" destOrd="0" presId="urn:microsoft.com/office/officeart/2005/8/layout/hProcess9"/>
    <dgm:cxn modelId="{9B8B6D04-A522-4684-A045-074DDF7AA5FB}" type="presParOf" srcId="{FDC47ACF-D4C0-4B03-9347-18EA897545E1}" destId="{2D424BA7-1C09-47F7-B1E6-020BC8554F7D}" srcOrd="5" destOrd="0" presId="urn:microsoft.com/office/officeart/2005/8/layout/hProcess9"/>
    <dgm:cxn modelId="{25646105-DB41-44A8-B722-F09E32F514E2}" type="presParOf" srcId="{FDC47ACF-D4C0-4B03-9347-18EA897545E1}" destId="{FADAB72E-9E03-43AE-9961-77311E85132A}"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alpha val="20000"/>
          </a:srgbClr>
        </a:solidFill>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solidFill>
        <a:ln>
          <a:solidFill>
            <a:schemeClr val="accent2"/>
          </a:solidFill>
        </a:ln>
      </dgm:spPr>
      <dgm:t>
        <a:bodyPr/>
        <a:lstStyle/>
        <a:p>
          <a:r>
            <a:rPr lang="en-US" sz="1200" dirty="0" smtClean="0"/>
            <a:t>2. </a:t>
          </a:r>
          <a:r>
            <a:rPr lang="fr-FR" sz="1200" dirty="0" smtClean="0"/>
            <a:t>Créer une offre</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6B234B31-C45F-40CD-96F2-3E33B7742010}" type="presOf" srcId="{D181C1C4-2678-4FE4-88B2-2FE880A44B04}" destId="{F87996CF-2BB6-46FD-9176-55654DFD4D4D}" srcOrd="0" destOrd="0" presId="urn:microsoft.com/office/officeart/2005/8/layout/hProcess9"/>
    <dgm:cxn modelId="{93BAE5A0-CD2B-4916-AAC2-4F2BF774C0EB}" srcId="{E545E899-6408-4262-A324-3A81456EB339}" destId="{026A838B-501F-4D79-BE87-2EA5065DF1DF}" srcOrd="2" destOrd="0" parTransId="{62C7F318-1128-4702-AC14-22FBF455D78C}" sibTransId="{F12F7244-1408-4481-BC6B-3F2C28B05340}"/>
    <dgm:cxn modelId="{9A5D78CA-D860-4893-88EF-1701DEC0DC62}" srcId="{E545E899-6408-4262-A324-3A81456EB339}" destId="{0704682C-F752-4645-8D9B-A817DA1DFA6C}" srcOrd="1" destOrd="0" parTransId="{12D7CCF0-1158-40D3-B42F-9A7722410DAF}" sibTransId="{64C8B3A2-C8AF-46F5-B638-AEE68C69B9EB}"/>
    <dgm:cxn modelId="{E6A4480C-5C30-4054-8B13-73CBFC3B4628}" type="presOf" srcId="{E545E899-6408-4262-A324-3A81456EB339}" destId="{4DA544FD-0B66-4103-9E14-1C9B89CDD4D3}"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421B3B53-0652-467A-8A81-2DB92EF129E4}" type="presOf" srcId="{0704682C-F752-4645-8D9B-A817DA1DFA6C}" destId="{2EAA8666-88A3-43FC-8080-544584AE31A3}"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9058B047-4211-4F6E-AE79-940BC0469052}" type="presOf" srcId="{0CA12982-B9B1-48C2-9F1C-480CE09FF75E}" destId="{2AEFE299-B965-4C82-BECB-B0FDDCAFAF6F}" srcOrd="0" destOrd="0" presId="urn:microsoft.com/office/officeart/2005/8/layout/hProcess9"/>
    <dgm:cxn modelId="{610C7C45-2C3F-41C8-829E-A035646790EA}" type="presOf" srcId="{026A838B-501F-4D79-BE87-2EA5065DF1DF}" destId="{8EE272F5-0D10-4CAC-85EA-BB7EF6A3F265}" srcOrd="0" destOrd="0" presId="urn:microsoft.com/office/officeart/2005/8/layout/hProcess9"/>
    <dgm:cxn modelId="{A9BFCA70-D857-4166-9D01-C67FA4B25B71}" type="presParOf" srcId="{4DA544FD-0B66-4103-9E14-1C9B89CDD4D3}" destId="{E78C0A1F-7F2B-4888-AC44-F0F3170EA650}" srcOrd="0" destOrd="0" presId="urn:microsoft.com/office/officeart/2005/8/layout/hProcess9"/>
    <dgm:cxn modelId="{28DCDBDD-E10B-4CC2-8853-0300DE7F1AB4}" type="presParOf" srcId="{4DA544FD-0B66-4103-9E14-1C9B89CDD4D3}" destId="{FDC47ACF-D4C0-4B03-9347-18EA897545E1}" srcOrd="1" destOrd="0" presId="urn:microsoft.com/office/officeart/2005/8/layout/hProcess9"/>
    <dgm:cxn modelId="{6F766E14-36C3-4D81-8A8C-D7BA839E4DE7}" type="presParOf" srcId="{FDC47ACF-D4C0-4B03-9347-18EA897545E1}" destId="{F87996CF-2BB6-46FD-9176-55654DFD4D4D}" srcOrd="0" destOrd="0" presId="urn:microsoft.com/office/officeart/2005/8/layout/hProcess9"/>
    <dgm:cxn modelId="{73C0E78C-BAEF-4867-9194-7EADFFF4EB21}" type="presParOf" srcId="{FDC47ACF-D4C0-4B03-9347-18EA897545E1}" destId="{39C0B1F7-83C0-4A20-BCC5-DD69F3BA91F9}" srcOrd="1" destOrd="0" presId="urn:microsoft.com/office/officeart/2005/8/layout/hProcess9"/>
    <dgm:cxn modelId="{738BF418-FD69-4AE1-B41E-6F22F939CF4B}" type="presParOf" srcId="{FDC47ACF-D4C0-4B03-9347-18EA897545E1}" destId="{2EAA8666-88A3-43FC-8080-544584AE31A3}" srcOrd="2" destOrd="0" presId="urn:microsoft.com/office/officeart/2005/8/layout/hProcess9"/>
    <dgm:cxn modelId="{E73A1A46-CD5C-43AB-8029-874DAFF78359}" type="presParOf" srcId="{FDC47ACF-D4C0-4B03-9347-18EA897545E1}" destId="{568E5263-EF95-4C06-B3E4-84018E0A560A}" srcOrd="3" destOrd="0" presId="urn:microsoft.com/office/officeart/2005/8/layout/hProcess9"/>
    <dgm:cxn modelId="{37A27228-35A5-4AC0-B267-CB3B18C39C38}" type="presParOf" srcId="{FDC47ACF-D4C0-4B03-9347-18EA897545E1}" destId="{8EE272F5-0D10-4CAC-85EA-BB7EF6A3F265}" srcOrd="4" destOrd="0" presId="urn:microsoft.com/office/officeart/2005/8/layout/hProcess9"/>
    <dgm:cxn modelId="{BF71430D-CC1B-446B-94B4-FFE488233DDD}" type="presParOf" srcId="{FDC47ACF-D4C0-4B03-9347-18EA897545E1}" destId="{51DD4F7E-916B-421C-9841-71D572CD5BF3}" srcOrd="5" destOrd="0" presId="urn:microsoft.com/office/officeart/2005/8/layout/hProcess9"/>
    <dgm:cxn modelId="{5D7495B0-4A00-4011-91D8-D46ECB9B601F}"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alpha val="20000"/>
          </a:srgbClr>
        </a:solidFill>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solidFill>
        <a:ln>
          <a:solidFill>
            <a:schemeClr val="accent2"/>
          </a:solidFill>
        </a:ln>
      </dgm:spPr>
      <dgm:t>
        <a:bodyPr/>
        <a:lstStyle/>
        <a:p>
          <a:r>
            <a:rPr lang="en-US" sz="1200" dirty="0" smtClean="0"/>
            <a:t>2. </a:t>
          </a:r>
          <a:r>
            <a:rPr lang="fr-FR" sz="1200" dirty="0" smtClean="0"/>
            <a:t>Créer une offre</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1499B3FA-2604-4D1C-895B-73B098AB1DA4}" type="presOf" srcId="{0704682C-F752-4645-8D9B-A817DA1DFA6C}" destId="{2EAA8666-88A3-43FC-8080-544584AE31A3}" srcOrd="0" destOrd="0" presId="urn:microsoft.com/office/officeart/2005/8/layout/hProcess9"/>
    <dgm:cxn modelId="{93BAE5A0-CD2B-4916-AAC2-4F2BF774C0EB}" srcId="{E545E899-6408-4262-A324-3A81456EB339}" destId="{026A838B-501F-4D79-BE87-2EA5065DF1DF}" srcOrd="2" destOrd="0" parTransId="{62C7F318-1128-4702-AC14-22FBF455D78C}" sibTransId="{F12F7244-1408-4481-BC6B-3F2C28B05340}"/>
    <dgm:cxn modelId="{9A5D78CA-D860-4893-88EF-1701DEC0DC62}" srcId="{E545E899-6408-4262-A324-3A81456EB339}" destId="{0704682C-F752-4645-8D9B-A817DA1DFA6C}" srcOrd="1" destOrd="0" parTransId="{12D7CCF0-1158-40D3-B42F-9A7722410DAF}" sibTransId="{64C8B3A2-C8AF-46F5-B638-AEE68C69B9EB}"/>
    <dgm:cxn modelId="{D90754F7-64CD-4841-B2EF-19EB832118BB}" type="presOf" srcId="{026A838B-501F-4D79-BE87-2EA5065DF1DF}" destId="{8EE272F5-0D10-4CAC-85EA-BB7EF6A3F265}" srcOrd="0" destOrd="0" presId="urn:microsoft.com/office/officeart/2005/8/layout/hProcess9"/>
    <dgm:cxn modelId="{F0673CAF-586A-4507-AC51-D8411FF3D826}" type="presOf" srcId="{E545E899-6408-4262-A324-3A81456EB339}" destId="{4DA544FD-0B66-4103-9E14-1C9B89CDD4D3}"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55D6069C-9900-43CB-AA2A-08D31893D38E}" srcId="{E545E899-6408-4262-A324-3A81456EB339}" destId="{0CA12982-B9B1-48C2-9F1C-480CE09FF75E}" srcOrd="3" destOrd="0" parTransId="{3AD019FB-4EF7-4A0A-B08C-C8F461026F21}" sibTransId="{7BE9D137-4806-4CB0-A1E3-9DCCA5444D34}"/>
    <dgm:cxn modelId="{0D563B1F-A6EE-4E93-B314-87403400D5F9}" type="presOf" srcId="{D181C1C4-2678-4FE4-88B2-2FE880A44B04}" destId="{F87996CF-2BB6-46FD-9176-55654DFD4D4D}" srcOrd="0" destOrd="0" presId="urn:microsoft.com/office/officeart/2005/8/layout/hProcess9"/>
    <dgm:cxn modelId="{E125B162-DA39-46BB-B8E5-ADFD8A557565}" type="presOf" srcId="{0CA12982-B9B1-48C2-9F1C-480CE09FF75E}" destId="{2AEFE299-B965-4C82-BECB-B0FDDCAFAF6F}" srcOrd="0" destOrd="0" presId="urn:microsoft.com/office/officeart/2005/8/layout/hProcess9"/>
    <dgm:cxn modelId="{B4699FE2-E506-4407-88AB-18F399B0D8B4}" type="presParOf" srcId="{4DA544FD-0B66-4103-9E14-1C9B89CDD4D3}" destId="{E78C0A1F-7F2B-4888-AC44-F0F3170EA650}" srcOrd="0" destOrd="0" presId="urn:microsoft.com/office/officeart/2005/8/layout/hProcess9"/>
    <dgm:cxn modelId="{3F68264B-A427-4A75-8E84-0B5E5FE51707}" type="presParOf" srcId="{4DA544FD-0B66-4103-9E14-1C9B89CDD4D3}" destId="{FDC47ACF-D4C0-4B03-9347-18EA897545E1}" srcOrd="1" destOrd="0" presId="urn:microsoft.com/office/officeart/2005/8/layout/hProcess9"/>
    <dgm:cxn modelId="{DD8525CA-3B2A-4E4F-91AD-1C83820A0FF3}" type="presParOf" srcId="{FDC47ACF-D4C0-4B03-9347-18EA897545E1}" destId="{F87996CF-2BB6-46FD-9176-55654DFD4D4D}" srcOrd="0" destOrd="0" presId="urn:microsoft.com/office/officeart/2005/8/layout/hProcess9"/>
    <dgm:cxn modelId="{6BFB039A-07AA-46D7-8FDC-CFEA6F6EBF10}" type="presParOf" srcId="{FDC47ACF-D4C0-4B03-9347-18EA897545E1}" destId="{39C0B1F7-83C0-4A20-BCC5-DD69F3BA91F9}" srcOrd="1" destOrd="0" presId="urn:microsoft.com/office/officeart/2005/8/layout/hProcess9"/>
    <dgm:cxn modelId="{89CD7532-22DB-4C28-81E6-424140EF0747}" type="presParOf" srcId="{FDC47ACF-D4C0-4B03-9347-18EA897545E1}" destId="{2EAA8666-88A3-43FC-8080-544584AE31A3}" srcOrd="2" destOrd="0" presId="urn:microsoft.com/office/officeart/2005/8/layout/hProcess9"/>
    <dgm:cxn modelId="{170CAF79-2D7B-48DA-929D-7802D1036F53}" type="presParOf" srcId="{FDC47ACF-D4C0-4B03-9347-18EA897545E1}" destId="{568E5263-EF95-4C06-B3E4-84018E0A560A}" srcOrd="3" destOrd="0" presId="urn:microsoft.com/office/officeart/2005/8/layout/hProcess9"/>
    <dgm:cxn modelId="{06938D61-27AD-4672-9A9B-38EBE67E3414}" type="presParOf" srcId="{FDC47ACF-D4C0-4B03-9347-18EA897545E1}" destId="{8EE272F5-0D10-4CAC-85EA-BB7EF6A3F265}" srcOrd="4" destOrd="0" presId="urn:microsoft.com/office/officeart/2005/8/layout/hProcess9"/>
    <dgm:cxn modelId="{536B42EC-BF77-4D81-8243-2AB4D4F7D54D}" type="presParOf" srcId="{FDC47ACF-D4C0-4B03-9347-18EA897545E1}" destId="{51DD4F7E-916B-421C-9841-71D572CD5BF3}" srcOrd="5" destOrd="0" presId="urn:microsoft.com/office/officeart/2005/8/layout/hProcess9"/>
    <dgm:cxn modelId="{01AFB347-F616-4D97-A47A-547C69656F40}"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US"/>
        </a:p>
      </dgm:t>
    </dgm:pt>
    <dgm:pt modelId="{A1CAD3DF-9D65-4B4B-9A4E-BDF265A90CC6}">
      <dgm:prSet phldrT="[Text]" custT="1"/>
      <dgm:spPr>
        <a:solidFill>
          <a:srgbClr val="FFC000"/>
        </a:solidFill>
      </dgm:spPr>
      <dgm:t>
        <a:bodyPr/>
        <a:lstStyle/>
        <a:p>
          <a:r>
            <a:rPr lang="en-US" sz="1200" dirty="0" smtClean="0"/>
            <a:t>B. </a:t>
          </a:r>
          <a:r>
            <a:rPr lang="fr-FR" sz="1200" dirty="0" smtClean="0"/>
            <a:t>établissement des prix</a:t>
          </a:r>
          <a:endParaRPr lang="en-US" sz="1200" dirty="0"/>
        </a:p>
      </dgm:t>
    </dgm:pt>
    <dgm:pt modelId="{7BBF10C8-4DBB-4B77-8FDD-E5997C527D54}" type="parTrans" cxnId="{B9F5AB4F-0F84-4FB6-A25A-54F8C2C4624E}">
      <dgm:prSet/>
      <dgm:spPr/>
      <dgm:t>
        <a:bodyPr/>
        <a:lstStyle/>
        <a:p>
          <a:endParaRPr lang="de-DE" sz="1200"/>
        </a:p>
      </dgm:t>
    </dgm:pt>
    <dgm:pt modelId="{78F2DD66-04F3-40A7-8C89-47892832ADDE}" type="sibTrans" cxnId="{B9F5AB4F-0F84-4FB6-A25A-54F8C2C4624E}">
      <dgm:prSet/>
      <dgm:spPr/>
      <dgm:t>
        <a:bodyPr/>
        <a:lstStyle/>
        <a:p>
          <a:endParaRPr lang="de-DE" sz="1200"/>
        </a:p>
      </dgm:t>
    </dgm:pt>
    <dgm:pt modelId="{C617727D-3E13-4E29-9733-3C1CB0DBD5B2}">
      <dgm:prSet phldrT="[Text]" custT="1"/>
      <dgm:spPr>
        <a:solidFill>
          <a:srgbClr val="E6AF00"/>
        </a:solidFill>
      </dgm:spPr>
      <dgm:t>
        <a:bodyPr/>
        <a:lstStyle/>
        <a:p>
          <a:r>
            <a:rPr lang="en-US" sz="1200" dirty="0" smtClean="0"/>
            <a:t>C. Documentation</a:t>
          </a:r>
          <a:endParaRPr lang="en-US" sz="1200" dirty="0"/>
        </a:p>
      </dgm:t>
    </dgm:pt>
    <dgm:pt modelId="{8FC4416D-0235-41D7-8C1F-A8B1007916B9}" type="parTrans" cxnId="{CD7FEE24-7EC4-4D7A-AD91-094863563FF3}">
      <dgm:prSet/>
      <dgm:spPr/>
      <dgm:t>
        <a:bodyPr/>
        <a:lstStyle/>
        <a:p>
          <a:endParaRPr lang="de-DE" sz="1200"/>
        </a:p>
      </dgm:t>
    </dgm:pt>
    <dgm:pt modelId="{E051F273-0321-4DEC-979D-6A00DAFD8B46}" type="sibTrans" cxnId="{CD7FEE24-7EC4-4D7A-AD91-094863563FF3}">
      <dgm:prSet/>
      <dgm:spPr/>
      <dgm:t>
        <a:bodyPr/>
        <a:lstStyle/>
        <a:p>
          <a:endParaRPr lang="de-DE" sz="1200"/>
        </a:p>
      </dgm:t>
    </dgm:pt>
    <dgm:pt modelId="{79611AF0-96C3-4397-AE00-F76724E441AD}">
      <dgm:prSet phldrT="[Text]" custT="1"/>
      <dgm:spPr>
        <a:solidFill>
          <a:srgbClr val="FFD03B"/>
        </a:solidFill>
        <a:ln>
          <a:solidFill>
            <a:schemeClr val="accent2"/>
          </a:solidFill>
        </a:ln>
      </dgm:spPr>
      <dgm:t>
        <a:bodyPr/>
        <a:lstStyle/>
        <a:p>
          <a:r>
            <a:rPr lang="en-US" sz="1200" dirty="0" smtClean="0"/>
            <a:t>A. Installer les Options</a:t>
          </a:r>
          <a:endParaRPr lang="en-US" sz="1200" dirty="0"/>
        </a:p>
      </dgm:t>
    </dgm:pt>
    <dgm:pt modelId="{5885D90E-6A9D-4E04-8859-446FA62E5E2D}" type="parTrans" cxnId="{5E185F17-530A-4200-BDE9-6A6C55271D10}">
      <dgm:prSet/>
      <dgm:spPr/>
      <dgm:t>
        <a:bodyPr/>
        <a:lstStyle/>
        <a:p>
          <a:endParaRPr lang="de-DE" sz="1200"/>
        </a:p>
      </dgm:t>
    </dgm:pt>
    <dgm:pt modelId="{DFCDF116-722F-4208-8640-2C36FD122479}" type="sibTrans" cxnId="{5E185F17-530A-4200-BDE9-6A6C55271D10}">
      <dgm:prSet/>
      <dgm:spPr/>
      <dgm:t>
        <a:bodyPr/>
        <a:lstStyle/>
        <a:p>
          <a:endParaRPr lang="de-DE" sz="1200"/>
        </a:p>
      </dgm:t>
    </dgm:pt>
    <dgm:pt modelId="{A55F7670-0410-454C-A962-E4EB2796E01C}">
      <dgm:prSet phldrT="[Text]" custT="1"/>
      <dgm:spPr>
        <a:solidFill>
          <a:srgbClr val="B88C00"/>
        </a:solidFill>
      </dgm:spPr>
      <dgm:t>
        <a:bodyPr/>
        <a:lstStyle/>
        <a:p>
          <a:r>
            <a:rPr lang="en-US" sz="1200" dirty="0" smtClean="0"/>
            <a:t>D. </a:t>
          </a:r>
          <a:r>
            <a:rPr lang="fr-FR" sz="1200" dirty="0" smtClean="0"/>
            <a:t>Sélectionner le processus d'approbation / de publication</a:t>
          </a:r>
          <a:endParaRPr lang="en-US" sz="1200" dirty="0"/>
        </a:p>
      </dgm:t>
    </dgm:pt>
    <dgm:pt modelId="{9E995C18-4F36-4CE0-8449-C7DFA411E9DB}" type="parTrans" cxnId="{E4D79B46-688B-425D-A9F3-454896FFA92D}">
      <dgm:prSet/>
      <dgm:spPr/>
      <dgm:t>
        <a:bodyPr/>
        <a:lstStyle/>
        <a:p>
          <a:endParaRPr lang="de-DE" sz="1200"/>
        </a:p>
      </dgm:t>
    </dgm:pt>
    <dgm:pt modelId="{C2C82D48-7B99-4846-9290-00772C4369B2}" type="sibTrans" cxnId="{E4D79B46-688B-425D-A9F3-454896FFA92D}">
      <dgm:prSet/>
      <dgm:spPr/>
      <dgm:t>
        <a:bodyPr/>
        <a:lstStyle/>
        <a:p>
          <a:endParaRPr lang="de-DE" sz="12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chemeClr val="bg1">
            <a:lumMod val="75000"/>
          </a:schemeClr>
        </a:solidFill>
      </dgm:spPr>
      <dgm:t>
        <a:bodyPr/>
        <a:lstStyle/>
        <a:p>
          <a:endParaRPr lang="en-US"/>
        </a:p>
      </dgm:t>
    </dgm:pt>
    <dgm:pt modelId="{FDC47ACF-D4C0-4B03-9347-18EA897545E1}" type="pres">
      <dgm:prSet presAssocID="{E545E899-6408-4262-A324-3A81456EB339}" presName="linearProcess" presStyleCnt="0"/>
      <dgm:spPr/>
      <dgm:t>
        <a:bodyPr/>
        <a:lstStyle/>
        <a:p>
          <a:endParaRPr lang="en-US"/>
        </a:p>
      </dgm:t>
    </dgm:pt>
    <dgm:pt modelId="{56DC897F-15E7-4344-BA2F-860CBC0D1F20}" type="pres">
      <dgm:prSet presAssocID="{79611AF0-96C3-4397-AE00-F76724E441AD}" presName="textNode" presStyleLbl="node1" presStyleIdx="0" presStyleCnt="4">
        <dgm:presLayoutVars>
          <dgm:bulletEnabled val="1"/>
        </dgm:presLayoutVars>
      </dgm:prSet>
      <dgm:spPr/>
      <dgm:t>
        <a:bodyPr/>
        <a:lstStyle/>
        <a:p>
          <a:endParaRPr lang="de-DE"/>
        </a:p>
      </dgm:t>
    </dgm:pt>
    <dgm:pt modelId="{B0A22587-8F66-490F-A1D6-58BE3229ABE9}" type="pres">
      <dgm:prSet presAssocID="{DFCDF116-722F-4208-8640-2C36FD122479}" presName="sibTrans" presStyleCnt="0"/>
      <dgm:spPr/>
    </dgm:pt>
    <dgm:pt modelId="{342C370C-9318-45A0-AA05-81470C5B06E6}" type="pres">
      <dgm:prSet presAssocID="{A1CAD3DF-9D65-4B4B-9A4E-BDF265A90CC6}" presName="textNode" presStyleLbl="node1" presStyleIdx="1" presStyleCnt="4">
        <dgm:presLayoutVars>
          <dgm:bulletEnabled val="1"/>
        </dgm:presLayoutVars>
      </dgm:prSet>
      <dgm:spPr/>
      <dgm:t>
        <a:bodyPr/>
        <a:lstStyle/>
        <a:p>
          <a:endParaRPr lang="de-DE"/>
        </a:p>
      </dgm:t>
    </dgm:pt>
    <dgm:pt modelId="{E72002BB-AE25-4AB0-BA88-2E9B08608825}" type="pres">
      <dgm:prSet presAssocID="{78F2DD66-04F3-40A7-8C89-47892832ADDE}" presName="sibTrans" presStyleCnt="0"/>
      <dgm:spPr/>
    </dgm:pt>
    <dgm:pt modelId="{CAB82305-0130-4DA8-B922-1305E1EC3B1E}" type="pres">
      <dgm:prSet presAssocID="{C617727D-3E13-4E29-9733-3C1CB0DBD5B2}" presName="textNode" presStyleLbl="node1" presStyleIdx="2" presStyleCnt="4" custScaleX="115243">
        <dgm:presLayoutVars>
          <dgm:bulletEnabled val="1"/>
        </dgm:presLayoutVars>
      </dgm:prSet>
      <dgm:spPr/>
      <dgm:t>
        <a:bodyPr/>
        <a:lstStyle/>
        <a:p>
          <a:endParaRPr lang="de-DE"/>
        </a:p>
      </dgm:t>
    </dgm:pt>
    <dgm:pt modelId="{2D424BA7-1C09-47F7-B1E6-020BC8554F7D}" type="pres">
      <dgm:prSet presAssocID="{E051F273-0321-4DEC-979D-6A00DAFD8B46}" presName="sibTrans" presStyleCnt="0"/>
      <dgm:spPr/>
    </dgm:pt>
    <dgm:pt modelId="{FADAB72E-9E03-43AE-9961-77311E85132A}" type="pres">
      <dgm:prSet presAssocID="{A55F7670-0410-454C-A962-E4EB2796E01C}" presName="textNode" presStyleLbl="node1" presStyleIdx="3" presStyleCnt="4" custScaleX="165472">
        <dgm:presLayoutVars>
          <dgm:bulletEnabled val="1"/>
        </dgm:presLayoutVars>
      </dgm:prSet>
      <dgm:spPr/>
      <dgm:t>
        <a:bodyPr/>
        <a:lstStyle/>
        <a:p>
          <a:endParaRPr lang="de-DE"/>
        </a:p>
      </dgm:t>
    </dgm:pt>
  </dgm:ptLst>
  <dgm:cxnLst>
    <dgm:cxn modelId="{B9F5AB4F-0F84-4FB6-A25A-54F8C2C4624E}" srcId="{E545E899-6408-4262-A324-3A81456EB339}" destId="{A1CAD3DF-9D65-4B4B-9A4E-BDF265A90CC6}" srcOrd="1" destOrd="0" parTransId="{7BBF10C8-4DBB-4B77-8FDD-E5997C527D54}" sibTransId="{78F2DD66-04F3-40A7-8C89-47892832ADDE}"/>
    <dgm:cxn modelId="{0CE5579C-77EB-41F6-8071-C098A59922C6}" type="presOf" srcId="{A55F7670-0410-454C-A962-E4EB2796E01C}" destId="{FADAB72E-9E03-43AE-9961-77311E85132A}" srcOrd="0" destOrd="0" presId="urn:microsoft.com/office/officeart/2005/8/layout/hProcess9"/>
    <dgm:cxn modelId="{CD7FEE24-7EC4-4D7A-AD91-094863563FF3}" srcId="{E545E899-6408-4262-A324-3A81456EB339}" destId="{C617727D-3E13-4E29-9733-3C1CB0DBD5B2}" srcOrd="2" destOrd="0" parTransId="{8FC4416D-0235-41D7-8C1F-A8B1007916B9}" sibTransId="{E051F273-0321-4DEC-979D-6A00DAFD8B46}"/>
    <dgm:cxn modelId="{F427D0CD-69C0-4EF0-9C07-1CC59E9178FD}" type="presOf" srcId="{A1CAD3DF-9D65-4B4B-9A4E-BDF265A90CC6}" destId="{342C370C-9318-45A0-AA05-81470C5B06E6}" srcOrd="0" destOrd="0" presId="urn:microsoft.com/office/officeart/2005/8/layout/hProcess9"/>
    <dgm:cxn modelId="{1DDADE85-EF76-4267-8F9C-AA1DBFD0F180}" type="presOf" srcId="{C617727D-3E13-4E29-9733-3C1CB0DBD5B2}" destId="{CAB82305-0130-4DA8-B922-1305E1EC3B1E}" srcOrd="0" destOrd="0" presId="urn:microsoft.com/office/officeart/2005/8/layout/hProcess9"/>
    <dgm:cxn modelId="{E4D79B46-688B-425D-A9F3-454896FFA92D}" srcId="{E545E899-6408-4262-A324-3A81456EB339}" destId="{A55F7670-0410-454C-A962-E4EB2796E01C}" srcOrd="3" destOrd="0" parTransId="{9E995C18-4F36-4CE0-8449-C7DFA411E9DB}" sibTransId="{C2C82D48-7B99-4846-9290-00772C4369B2}"/>
    <dgm:cxn modelId="{3B32B9E7-5B13-4D88-A6BD-55CA5AE6AC61}" type="presOf" srcId="{E545E899-6408-4262-A324-3A81456EB339}" destId="{4DA544FD-0B66-4103-9E14-1C9B89CDD4D3}" srcOrd="0" destOrd="0" presId="urn:microsoft.com/office/officeart/2005/8/layout/hProcess9"/>
    <dgm:cxn modelId="{81004704-5DC7-4F10-844F-CCB2068A8A02}" type="presOf" srcId="{79611AF0-96C3-4397-AE00-F76724E441AD}" destId="{56DC897F-15E7-4344-BA2F-860CBC0D1F20}" srcOrd="0" destOrd="0" presId="urn:microsoft.com/office/officeart/2005/8/layout/hProcess9"/>
    <dgm:cxn modelId="{5E185F17-530A-4200-BDE9-6A6C55271D10}" srcId="{E545E899-6408-4262-A324-3A81456EB339}" destId="{79611AF0-96C3-4397-AE00-F76724E441AD}" srcOrd="0" destOrd="0" parTransId="{5885D90E-6A9D-4E04-8859-446FA62E5E2D}" sibTransId="{DFCDF116-722F-4208-8640-2C36FD122479}"/>
    <dgm:cxn modelId="{4DAE3C3D-8092-4411-B46B-B67576972801}" type="presParOf" srcId="{4DA544FD-0B66-4103-9E14-1C9B89CDD4D3}" destId="{E78C0A1F-7F2B-4888-AC44-F0F3170EA650}" srcOrd="0" destOrd="0" presId="urn:microsoft.com/office/officeart/2005/8/layout/hProcess9"/>
    <dgm:cxn modelId="{7B0575EA-E7E4-4661-857D-373A3B461A27}" type="presParOf" srcId="{4DA544FD-0B66-4103-9E14-1C9B89CDD4D3}" destId="{FDC47ACF-D4C0-4B03-9347-18EA897545E1}" srcOrd="1" destOrd="0" presId="urn:microsoft.com/office/officeart/2005/8/layout/hProcess9"/>
    <dgm:cxn modelId="{6D4C7478-4EE5-4C90-87B4-6610C25C7E16}" type="presParOf" srcId="{FDC47ACF-D4C0-4B03-9347-18EA897545E1}" destId="{56DC897F-15E7-4344-BA2F-860CBC0D1F20}" srcOrd="0" destOrd="0" presId="urn:microsoft.com/office/officeart/2005/8/layout/hProcess9"/>
    <dgm:cxn modelId="{B7B1C5D0-5AA5-4909-AAE8-FE0948CBE7FD}" type="presParOf" srcId="{FDC47ACF-D4C0-4B03-9347-18EA897545E1}" destId="{B0A22587-8F66-490F-A1D6-58BE3229ABE9}" srcOrd="1" destOrd="0" presId="urn:microsoft.com/office/officeart/2005/8/layout/hProcess9"/>
    <dgm:cxn modelId="{833A39DC-2903-455A-B8A5-B472E2CD5383}" type="presParOf" srcId="{FDC47ACF-D4C0-4B03-9347-18EA897545E1}" destId="{342C370C-9318-45A0-AA05-81470C5B06E6}" srcOrd="2" destOrd="0" presId="urn:microsoft.com/office/officeart/2005/8/layout/hProcess9"/>
    <dgm:cxn modelId="{D12579DA-ABE0-4297-8969-5041870EC3E3}" type="presParOf" srcId="{FDC47ACF-D4C0-4B03-9347-18EA897545E1}" destId="{E72002BB-AE25-4AB0-BA88-2E9B08608825}" srcOrd="3" destOrd="0" presId="urn:microsoft.com/office/officeart/2005/8/layout/hProcess9"/>
    <dgm:cxn modelId="{23F55DE0-DB9B-4423-90AB-5B7436302829}" type="presParOf" srcId="{FDC47ACF-D4C0-4B03-9347-18EA897545E1}" destId="{CAB82305-0130-4DA8-B922-1305E1EC3B1E}" srcOrd="4" destOrd="0" presId="urn:microsoft.com/office/officeart/2005/8/layout/hProcess9"/>
    <dgm:cxn modelId="{D44D777A-D01A-43F6-A8E8-5F8C92980132}" type="presParOf" srcId="{FDC47ACF-D4C0-4B03-9347-18EA897545E1}" destId="{2D424BA7-1C09-47F7-B1E6-020BC8554F7D}" srcOrd="5" destOrd="0" presId="urn:microsoft.com/office/officeart/2005/8/layout/hProcess9"/>
    <dgm:cxn modelId="{E22B8AB8-476C-4D81-9986-4727CD6A5FDF}" type="presParOf" srcId="{FDC47ACF-D4C0-4B03-9347-18EA897545E1}" destId="{FADAB72E-9E03-43AE-9961-77311E85132A}"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alpha val="20000"/>
          </a:srgbClr>
        </a:solidFill>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solidFill>
        <a:ln>
          <a:solidFill>
            <a:schemeClr val="accent2"/>
          </a:solidFill>
        </a:ln>
      </dgm:spPr>
      <dgm:t>
        <a:bodyPr/>
        <a:lstStyle/>
        <a:p>
          <a:r>
            <a:rPr lang="en-US" sz="1200" dirty="0" smtClean="0"/>
            <a:t>2. </a:t>
          </a:r>
          <a:r>
            <a:rPr lang="fr-FR" sz="1200" dirty="0" smtClean="0"/>
            <a:t>Créer une offre</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58DF34CC-3D78-4800-A18D-9A6064B65CC3}" type="presOf" srcId="{0704682C-F752-4645-8D9B-A817DA1DFA6C}" destId="{2EAA8666-88A3-43FC-8080-544584AE31A3}" srcOrd="0" destOrd="0" presId="urn:microsoft.com/office/officeart/2005/8/layout/hProcess9"/>
    <dgm:cxn modelId="{A4D69525-7E0B-4635-BB99-F3F12806FFFE}" type="presOf" srcId="{026A838B-501F-4D79-BE87-2EA5065DF1DF}" destId="{8EE272F5-0D10-4CAC-85EA-BB7EF6A3F265}" srcOrd="0" destOrd="0" presId="urn:microsoft.com/office/officeart/2005/8/layout/hProcess9"/>
    <dgm:cxn modelId="{2C1DAD8C-3B7E-4B1D-BD29-3E48363119FE}" type="presOf" srcId="{D181C1C4-2678-4FE4-88B2-2FE880A44B04}" destId="{F87996CF-2BB6-46FD-9176-55654DFD4D4D}"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9A5D78CA-D860-4893-88EF-1701DEC0DC62}" srcId="{E545E899-6408-4262-A324-3A81456EB339}" destId="{0704682C-F752-4645-8D9B-A817DA1DFA6C}" srcOrd="1" destOrd="0" parTransId="{12D7CCF0-1158-40D3-B42F-9A7722410DAF}" sibTransId="{64C8B3A2-C8AF-46F5-B638-AEE68C69B9EB}"/>
    <dgm:cxn modelId="{D2A78AFC-F6BB-40BF-8205-F1C9DEB604D0}" type="presOf" srcId="{E545E899-6408-4262-A324-3A81456EB339}" destId="{4DA544FD-0B66-4103-9E14-1C9B89CDD4D3}" srcOrd="0" destOrd="0" presId="urn:microsoft.com/office/officeart/2005/8/layout/hProcess9"/>
    <dgm:cxn modelId="{93BAE5A0-CD2B-4916-AAC2-4F2BF774C0EB}" srcId="{E545E899-6408-4262-A324-3A81456EB339}" destId="{026A838B-501F-4D79-BE87-2EA5065DF1DF}" srcOrd="2" destOrd="0" parTransId="{62C7F318-1128-4702-AC14-22FBF455D78C}" sibTransId="{F12F7244-1408-4481-BC6B-3F2C28B05340}"/>
    <dgm:cxn modelId="{AF682658-C9F6-4A4D-9004-67D3F8ED8319}" srcId="{E545E899-6408-4262-A324-3A81456EB339}" destId="{D181C1C4-2678-4FE4-88B2-2FE880A44B04}" srcOrd="0" destOrd="0" parTransId="{85FE889D-F94D-43AD-9E0D-EA3B38636418}" sibTransId="{916BD71F-5FBD-4FA4-A14D-3EDA714ACDE3}"/>
    <dgm:cxn modelId="{CE0FA664-281C-41F1-BE0E-5FE7F9454FBE}" type="presOf" srcId="{0CA12982-B9B1-48C2-9F1C-480CE09FF75E}" destId="{2AEFE299-B965-4C82-BECB-B0FDDCAFAF6F}" srcOrd="0" destOrd="0" presId="urn:microsoft.com/office/officeart/2005/8/layout/hProcess9"/>
    <dgm:cxn modelId="{A73F767F-5511-4222-9D56-DE01968DABF7}" type="presParOf" srcId="{4DA544FD-0B66-4103-9E14-1C9B89CDD4D3}" destId="{E78C0A1F-7F2B-4888-AC44-F0F3170EA650}" srcOrd="0" destOrd="0" presId="urn:microsoft.com/office/officeart/2005/8/layout/hProcess9"/>
    <dgm:cxn modelId="{2430265B-175C-4654-954D-FEBCC17DCA47}" type="presParOf" srcId="{4DA544FD-0B66-4103-9E14-1C9B89CDD4D3}" destId="{FDC47ACF-D4C0-4B03-9347-18EA897545E1}" srcOrd="1" destOrd="0" presId="urn:microsoft.com/office/officeart/2005/8/layout/hProcess9"/>
    <dgm:cxn modelId="{CAF65A5C-5E11-4D1D-AB58-17FC0D17E7B0}" type="presParOf" srcId="{FDC47ACF-D4C0-4B03-9347-18EA897545E1}" destId="{F87996CF-2BB6-46FD-9176-55654DFD4D4D}" srcOrd="0" destOrd="0" presId="urn:microsoft.com/office/officeart/2005/8/layout/hProcess9"/>
    <dgm:cxn modelId="{141FCB29-5389-4EE4-B59C-7681A9D675B2}" type="presParOf" srcId="{FDC47ACF-D4C0-4B03-9347-18EA897545E1}" destId="{39C0B1F7-83C0-4A20-BCC5-DD69F3BA91F9}" srcOrd="1" destOrd="0" presId="urn:microsoft.com/office/officeart/2005/8/layout/hProcess9"/>
    <dgm:cxn modelId="{DAA4779B-8BA9-4C65-8BE0-E824D317BDBF}" type="presParOf" srcId="{FDC47ACF-D4C0-4B03-9347-18EA897545E1}" destId="{2EAA8666-88A3-43FC-8080-544584AE31A3}" srcOrd="2" destOrd="0" presId="urn:microsoft.com/office/officeart/2005/8/layout/hProcess9"/>
    <dgm:cxn modelId="{514D3D41-19A7-4BEB-86B2-EBDAE7159CA7}" type="presParOf" srcId="{FDC47ACF-D4C0-4B03-9347-18EA897545E1}" destId="{568E5263-EF95-4C06-B3E4-84018E0A560A}" srcOrd="3" destOrd="0" presId="urn:microsoft.com/office/officeart/2005/8/layout/hProcess9"/>
    <dgm:cxn modelId="{D594B406-8FEF-4667-BDD8-D82D36AAA15D}" type="presParOf" srcId="{FDC47ACF-D4C0-4B03-9347-18EA897545E1}" destId="{8EE272F5-0D10-4CAC-85EA-BB7EF6A3F265}" srcOrd="4" destOrd="0" presId="urn:microsoft.com/office/officeart/2005/8/layout/hProcess9"/>
    <dgm:cxn modelId="{FACAAB87-6762-43C7-AE58-A83CC8D34A05}" type="presParOf" srcId="{FDC47ACF-D4C0-4B03-9347-18EA897545E1}" destId="{51DD4F7E-916B-421C-9841-71D572CD5BF3}" srcOrd="5" destOrd="0" presId="urn:microsoft.com/office/officeart/2005/8/layout/hProcess9"/>
    <dgm:cxn modelId="{1D5B6D98-CA5E-484D-B4F6-D977E83D7B6B}"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US"/>
        </a:p>
      </dgm:t>
    </dgm:pt>
    <dgm:pt modelId="{A1CAD3DF-9D65-4B4B-9A4E-BDF265A90CC6}">
      <dgm:prSet phldrT="[Text]" custT="1"/>
      <dgm:spPr>
        <a:solidFill>
          <a:srgbClr val="FFC000"/>
        </a:solidFill>
      </dgm:spPr>
      <dgm:t>
        <a:bodyPr/>
        <a:lstStyle/>
        <a:p>
          <a:r>
            <a:rPr lang="en-US" sz="1200" dirty="0" smtClean="0"/>
            <a:t>B. </a:t>
          </a:r>
          <a:r>
            <a:rPr lang="fr-FR" sz="1200" dirty="0" smtClean="0"/>
            <a:t>établissement des prix</a:t>
          </a:r>
          <a:endParaRPr lang="en-US" sz="1200" dirty="0"/>
        </a:p>
      </dgm:t>
    </dgm:pt>
    <dgm:pt modelId="{7BBF10C8-4DBB-4B77-8FDD-E5997C527D54}" type="parTrans" cxnId="{B9F5AB4F-0F84-4FB6-A25A-54F8C2C4624E}">
      <dgm:prSet/>
      <dgm:spPr/>
      <dgm:t>
        <a:bodyPr/>
        <a:lstStyle/>
        <a:p>
          <a:endParaRPr lang="de-DE" sz="1200"/>
        </a:p>
      </dgm:t>
    </dgm:pt>
    <dgm:pt modelId="{78F2DD66-04F3-40A7-8C89-47892832ADDE}" type="sibTrans" cxnId="{B9F5AB4F-0F84-4FB6-A25A-54F8C2C4624E}">
      <dgm:prSet/>
      <dgm:spPr/>
      <dgm:t>
        <a:bodyPr/>
        <a:lstStyle/>
        <a:p>
          <a:endParaRPr lang="de-DE" sz="1200"/>
        </a:p>
      </dgm:t>
    </dgm:pt>
    <dgm:pt modelId="{C617727D-3E13-4E29-9733-3C1CB0DBD5B2}">
      <dgm:prSet phldrT="[Text]" custT="1"/>
      <dgm:spPr>
        <a:solidFill>
          <a:srgbClr val="E6AF00"/>
        </a:solidFill>
      </dgm:spPr>
      <dgm:t>
        <a:bodyPr/>
        <a:lstStyle/>
        <a:p>
          <a:r>
            <a:rPr lang="en-US" sz="1200" dirty="0" smtClean="0"/>
            <a:t>C. Documentation</a:t>
          </a:r>
          <a:endParaRPr lang="en-US" sz="1200" dirty="0"/>
        </a:p>
      </dgm:t>
    </dgm:pt>
    <dgm:pt modelId="{8FC4416D-0235-41D7-8C1F-A8B1007916B9}" type="parTrans" cxnId="{CD7FEE24-7EC4-4D7A-AD91-094863563FF3}">
      <dgm:prSet/>
      <dgm:spPr/>
      <dgm:t>
        <a:bodyPr/>
        <a:lstStyle/>
        <a:p>
          <a:endParaRPr lang="de-DE" sz="1200"/>
        </a:p>
      </dgm:t>
    </dgm:pt>
    <dgm:pt modelId="{E051F273-0321-4DEC-979D-6A00DAFD8B46}" type="sibTrans" cxnId="{CD7FEE24-7EC4-4D7A-AD91-094863563FF3}">
      <dgm:prSet/>
      <dgm:spPr/>
      <dgm:t>
        <a:bodyPr/>
        <a:lstStyle/>
        <a:p>
          <a:endParaRPr lang="de-DE" sz="1200"/>
        </a:p>
      </dgm:t>
    </dgm:pt>
    <dgm:pt modelId="{79611AF0-96C3-4397-AE00-F76724E441AD}">
      <dgm:prSet phldrT="[Text]" custT="1"/>
      <dgm:spPr>
        <a:solidFill>
          <a:srgbClr val="FFD03B"/>
        </a:solidFill>
        <a:ln>
          <a:solidFill>
            <a:schemeClr val="accent2"/>
          </a:solidFill>
        </a:ln>
      </dgm:spPr>
      <dgm:t>
        <a:bodyPr/>
        <a:lstStyle/>
        <a:p>
          <a:r>
            <a:rPr lang="en-US" sz="1200" dirty="0" smtClean="0"/>
            <a:t>A. Installer les Options</a:t>
          </a:r>
          <a:endParaRPr lang="en-US" sz="1200" dirty="0"/>
        </a:p>
      </dgm:t>
    </dgm:pt>
    <dgm:pt modelId="{5885D90E-6A9D-4E04-8859-446FA62E5E2D}" type="parTrans" cxnId="{5E185F17-530A-4200-BDE9-6A6C55271D10}">
      <dgm:prSet/>
      <dgm:spPr/>
      <dgm:t>
        <a:bodyPr/>
        <a:lstStyle/>
        <a:p>
          <a:endParaRPr lang="de-DE" sz="1200"/>
        </a:p>
      </dgm:t>
    </dgm:pt>
    <dgm:pt modelId="{DFCDF116-722F-4208-8640-2C36FD122479}" type="sibTrans" cxnId="{5E185F17-530A-4200-BDE9-6A6C55271D10}">
      <dgm:prSet/>
      <dgm:spPr/>
      <dgm:t>
        <a:bodyPr/>
        <a:lstStyle/>
        <a:p>
          <a:endParaRPr lang="de-DE" sz="1200"/>
        </a:p>
      </dgm:t>
    </dgm:pt>
    <dgm:pt modelId="{A55F7670-0410-454C-A962-E4EB2796E01C}">
      <dgm:prSet phldrT="[Text]" custT="1"/>
      <dgm:spPr>
        <a:solidFill>
          <a:srgbClr val="B88C00"/>
        </a:solidFill>
      </dgm:spPr>
      <dgm:t>
        <a:bodyPr/>
        <a:lstStyle/>
        <a:p>
          <a:r>
            <a:rPr lang="en-US" sz="1200" dirty="0" smtClean="0"/>
            <a:t>D. </a:t>
          </a:r>
          <a:r>
            <a:rPr lang="fr-FR" sz="1200" dirty="0" smtClean="0"/>
            <a:t>Sélectionner le processus d'approbation / de publication</a:t>
          </a:r>
          <a:endParaRPr lang="en-US" sz="1200" dirty="0"/>
        </a:p>
      </dgm:t>
    </dgm:pt>
    <dgm:pt modelId="{9E995C18-4F36-4CE0-8449-C7DFA411E9DB}" type="parTrans" cxnId="{E4D79B46-688B-425D-A9F3-454896FFA92D}">
      <dgm:prSet/>
      <dgm:spPr/>
      <dgm:t>
        <a:bodyPr/>
        <a:lstStyle/>
        <a:p>
          <a:endParaRPr lang="de-DE" sz="1200"/>
        </a:p>
      </dgm:t>
    </dgm:pt>
    <dgm:pt modelId="{C2C82D48-7B99-4846-9290-00772C4369B2}" type="sibTrans" cxnId="{E4D79B46-688B-425D-A9F3-454896FFA92D}">
      <dgm:prSet/>
      <dgm:spPr/>
      <dgm:t>
        <a:bodyPr/>
        <a:lstStyle/>
        <a:p>
          <a:endParaRPr lang="de-DE" sz="12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chemeClr val="bg1">
            <a:lumMod val="75000"/>
          </a:schemeClr>
        </a:solidFill>
      </dgm:spPr>
      <dgm:t>
        <a:bodyPr/>
        <a:lstStyle/>
        <a:p>
          <a:endParaRPr lang="en-US"/>
        </a:p>
      </dgm:t>
    </dgm:pt>
    <dgm:pt modelId="{FDC47ACF-D4C0-4B03-9347-18EA897545E1}" type="pres">
      <dgm:prSet presAssocID="{E545E899-6408-4262-A324-3A81456EB339}" presName="linearProcess" presStyleCnt="0"/>
      <dgm:spPr/>
      <dgm:t>
        <a:bodyPr/>
        <a:lstStyle/>
        <a:p>
          <a:endParaRPr lang="en-US"/>
        </a:p>
      </dgm:t>
    </dgm:pt>
    <dgm:pt modelId="{56DC897F-15E7-4344-BA2F-860CBC0D1F20}" type="pres">
      <dgm:prSet presAssocID="{79611AF0-96C3-4397-AE00-F76724E441AD}" presName="textNode" presStyleLbl="node1" presStyleIdx="0" presStyleCnt="4">
        <dgm:presLayoutVars>
          <dgm:bulletEnabled val="1"/>
        </dgm:presLayoutVars>
      </dgm:prSet>
      <dgm:spPr/>
      <dgm:t>
        <a:bodyPr/>
        <a:lstStyle/>
        <a:p>
          <a:endParaRPr lang="de-DE"/>
        </a:p>
      </dgm:t>
    </dgm:pt>
    <dgm:pt modelId="{B0A22587-8F66-490F-A1D6-58BE3229ABE9}" type="pres">
      <dgm:prSet presAssocID="{DFCDF116-722F-4208-8640-2C36FD122479}" presName="sibTrans" presStyleCnt="0"/>
      <dgm:spPr/>
    </dgm:pt>
    <dgm:pt modelId="{342C370C-9318-45A0-AA05-81470C5B06E6}" type="pres">
      <dgm:prSet presAssocID="{A1CAD3DF-9D65-4B4B-9A4E-BDF265A90CC6}" presName="textNode" presStyleLbl="node1" presStyleIdx="1" presStyleCnt="4">
        <dgm:presLayoutVars>
          <dgm:bulletEnabled val="1"/>
        </dgm:presLayoutVars>
      </dgm:prSet>
      <dgm:spPr/>
      <dgm:t>
        <a:bodyPr/>
        <a:lstStyle/>
        <a:p>
          <a:endParaRPr lang="de-DE"/>
        </a:p>
      </dgm:t>
    </dgm:pt>
    <dgm:pt modelId="{E72002BB-AE25-4AB0-BA88-2E9B08608825}" type="pres">
      <dgm:prSet presAssocID="{78F2DD66-04F3-40A7-8C89-47892832ADDE}" presName="sibTrans" presStyleCnt="0"/>
      <dgm:spPr/>
    </dgm:pt>
    <dgm:pt modelId="{CAB82305-0130-4DA8-B922-1305E1EC3B1E}" type="pres">
      <dgm:prSet presAssocID="{C617727D-3E13-4E29-9733-3C1CB0DBD5B2}" presName="textNode" presStyleLbl="node1" presStyleIdx="2" presStyleCnt="4" custScaleX="115243">
        <dgm:presLayoutVars>
          <dgm:bulletEnabled val="1"/>
        </dgm:presLayoutVars>
      </dgm:prSet>
      <dgm:spPr/>
      <dgm:t>
        <a:bodyPr/>
        <a:lstStyle/>
        <a:p>
          <a:endParaRPr lang="de-DE"/>
        </a:p>
      </dgm:t>
    </dgm:pt>
    <dgm:pt modelId="{2D424BA7-1C09-47F7-B1E6-020BC8554F7D}" type="pres">
      <dgm:prSet presAssocID="{E051F273-0321-4DEC-979D-6A00DAFD8B46}" presName="sibTrans" presStyleCnt="0"/>
      <dgm:spPr/>
    </dgm:pt>
    <dgm:pt modelId="{FADAB72E-9E03-43AE-9961-77311E85132A}" type="pres">
      <dgm:prSet presAssocID="{A55F7670-0410-454C-A962-E4EB2796E01C}" presName="textNode" presStyleLbl="node1" presStyleIdx="3" presStyleCnt="4" custScaleX="165472">
        <dgm:presLayoutVars>
          <dgm:bulletEnabled val="1"/>
        </dgm:presLayoutVars>
      </dgm:prSet>
      <dgm:spPr/>
      <dgm:t>
        <a:bodyPr/>
        <a:lstStyle/>
        <a:p>
          <a:endParaRPr lang="de-DE"/>
        </a:p>
      </dgm:t>
    </dgm:pt>
  </dgm:ptLst>
  <dgm:cxnLst>
    <dgm:cxn modelId="{4913347B-E1CE-4799-B224-919AF8A2ED7A}" type="presOf" srcId="{E545E899-6408-4262-A324-3A81456EB339}" destId="{4DA544FD-0B66-4103-9E14-1C9B89CDD4D3}" srcOrd="0" destOrd="0" presId="urn:microsoft.com/office/officeart/2005/8/layout/hProcess9"/>
    <dgm:cxn modelId="{B9F5AB4F-0F84-4FB6-A25A-54F8C2C4624E}" srcId="{E545E899-6408-4262-A324-3A81456EB339}" destId="{A1CAD3DF-9D65-4B4B-9A4E-BDF265A90CC6}" srcOrd="1" destOrd="0" parTransId="{7BBF10C8-4DBB-4B77-8FDD-E5997C527D54}" sibTransId="{78F2DD66-04F3-40A7-8C89-47892832ADDE}"/>
    <dgm:cxn modelId="{01541ABA-D00C-48C5-B74B-9780138EAC52}" type="presOf" srcId="{C617727D-3E13-4E29-9733-3C1CB0DBD5B2}" destId="{CAB82305-0130-4DA8-B922-1305E1EC3B1E}" srcOrd="0" destOrd="0" presId="urn:microsoft.com/office/officeart/2005/8/layout/hProcess9"/>
    <dgm:cxn modelId="{CD7FEE24-7EC4-4D7A-AD91-094863563FF3}" srcId="{E545E899-6408-4262-A324-3A81456EB339}" destId="{C617727D-3E13-4E29-9733-3C1CB0DBD5B2}" srcOrd="2" destOrd="0" parTransId="{8FC4416D-0235-41D7-8C1F-A8B1007916B9}" sibTransId="{E051F273-0321-4DEC-979D-6A00DAFD8B46}"/>
    <dgm:cxn modelId="{E4D79B46-688B-425D-A9F3-454896FFA92D}" srcId="{E545E899-6408-4262-A324-3A81456EB339}" destId="{A55F7670-0410-454C-A962-E4EB2796E01C}" srcOrd="3" destOrd="0" parTransId="{9E995C18-4F36-4CE0-8449-C7DFA411E9DB}" sibTransId="{C2C82D48-7B99-4846-9290-00772C4369B2}"/>
    <dgm:cxn modelId="{668D4FB4-B5B3-42DE-A2ED-179D0231AB0B}" type="presOf" srcId="{79611AF0-96C3-4397-AE00-F76724E441AD}" destId="{56DC897F-15E7-4344-BA2F-860CBC0D1F20}" srcOrd="0" destOrd="0" presId="urn:microsoft.com/office/officeart/2005/8/layout/hProcess9"/>
    <dgm:cxn modelId="{DBB819D9-6276-4DF5-9D00-A6833348DAD5}" type="presOf" srcId="{A1CAD3DF-9D65-4B4B-9A4E-BDF265A90CC6}" destId="{342C370C-9318-45A0-AA05-81470C5B06E6}" srcOrd="0" destOrd="0" presId="urn:microsoft.com/office/officeart/2005/8/layout/hProcess9"/>
    <dgm:cxn modelId="{6219FEA0-A2B3-4ACB-B0FD-585F8AD157B6}" type="presOf" srcId="{A55F7670-0410-454C-A962-E4EB2796E01C}" destId="{FADAB72E-9E03-43AE-9961-77311E85132A}" srcOrd="0" destOrd="0" presId="urn:microsoft.com/office/officeart/2005/8/layout/hProcess9"/>
    <dgm:cxn modelId="{5E185F17-530A-4200-BDE9-6A6C55271D10}" srcId="{E545E899-6408-4262-A324-3A81456EB339}" destId="{79611AF0-96C3-4397-AE00-F76724E441AD}" srcOrd="0" destOrd="0" parTransId="{5885D90E-6A9D-4E04-8859-446FA62E5E2D}" sibTransId="{DFCDF116-722F-4208-8640-2C36FD122479}"/>
    <dgm:cxn modelId="{FEA76510-DB3C-42B8-A2BF-E1AFAF33EA11}" type="presParOf" srcId="{4DA544FD-0B66-4103-9E14-1C9B89CDD4D3}" destId="{E78C0A1F-7F2B-4888-AC44-F0F3170EA650}" srcOrd="0" destOrd="0" presId="urn:microsoft.com/office/officeart/2005/8/layout/hProcess9"/>
    <dgm:cxn modelId="{A690282C-D3BE-4A66-ADAC-24153C422F66}" type="presParOf" srcId="{4DA544FD-0B66-4103-9E14-1C9B89CDD4D3}" destId="{FDC47ACF-D4C0-4B03-9347-18EA897545E1}" srcOrd="1" destOrd="0" presId="urn:microsoft.com/office/officeart/2005/8/layout/hProcess9"/>
    <dgm:cxn modelId="{427D4DA9-EE0E-480A-9161-AD139A369525}" type="presParOf" srcId="{FDC47ACF-D4C0-4B03-9347-18EA897545E1}" destId="{56DC897F-15E7-4344-BA2F-860CBC0D1F20}" srcOrd="0" destOrd="0" presId="urn:microsoft.com/office/officeart/2005/8/layout/hProcess9"/>
    <dgm:cxn modelId="{4F1B4154-2280-481D-AC23-541C6B8FF232}" type="presParOf" srcId="{FDC47ACF-D4C0-4B03-9347-18EA897545E1}" destId="{B0A22587-8F66-490F-A1D6-58BE3229ABE9}" srcOrd="1" destOrd="0" presId="urn:microsoft.com/office/officeart/2005/8/layout/hProcess9"/>
    <dgm:cxn modelId="{EEAC35BE-ED00-41C1-943B-4656F1130880}" type="presParOf" srcId="{FDC47ACF-D4C0-4B03-9347-18EA897545E1}" destId="{342C370C-9318-45A0-AA05-81470C5B06E6}" srcOrd="2" destOrd="0" presId="urn:microsoft.com/office/officeart/2005/8/layout/hProcess9"/>
    <dgm:cxn modelId="{06484814-2F92-493E-AB66-AC537810B398}" type="presParOf" srcId="{FDC47ACF-D4C0-4B03-9347-18EA897545E1}" destId="{E72002BB-AE25-4AB0-BA88-2E9B08608825}" srcOrd="3" destOrd="0" presId="urn:microsoft.com/office/officeart/2005/8/layout/hProcess9"/>
    <dgm:cxn modelId="{092346C4-DDDB-44D1-88A6-F1B6EC91260B}" type="presParOf" srcId="{FDC47ACF-D4C0-4B03-9347-18EA897545E1}" destId="{CAB82305-0130-4DA8-B922-1305E1EC3B1E}" srcOrd="4" destOrd="0" presId="urn:microsoft.com/office/officeart/2005/8/layout/hProcess9"/>
    <dgm:cxn modelId="{4B969341-0212-479D-AC71-CEF7681E5405}" type="presParOf" srcId="{FDC47ACF-D4C0-4B03-9347-18EA897545E1}" destId="{2D424BA7-1C09-47F7-B1E6-020BC8554F7D}" srcOrd="5" destOrd="0" presId="urn:microsoft.com/office/officeart/2005/8/layout/hProcess9"/>
    <dgm:cxn modelId="{CD533D6E-3FF6-4768-8A1A-E69E820F7AD0}" type="presParOf" srcId="{FDC47ACF-D4C0-4B03-9347-18EA897545E1}" destId="{FADAB72E-9E03-43AE-9961-77311E85132A}" srcOrd="6" destOrd="0" presId="urn:microsoft.com/office/officeart/2005/8/layout/hProcess9"/>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US"/>
        </a:p>
      </dgm:t>
    </dgm:pt>
    <dgm:pt modelId="{A1CAD3DF-9D65-4B4B-9A4E-BDF265A90CC6}">
      <dgm:prSet phldrT="[Text]" custT="1"/>
      <dgm:spPr>
        <a:solidFill>
          <a:srgbClr val="FFC000"/>
        </a:solidFill>
        <a:ln>
          <a:solidFill>
            <a:srgbClr val="C00000"/>
          </a:solidFill>
        </a:ln>
      </dgm:spPr>
      <dgm:t>
        <a:bodyPr/>
        <a:lstStyle/>
        <a:p>
          <a:r>
            <a:rPr lang="en-US" sz="1200" dirty="0" smtClean="0"/>
            <a:t>B. </a:t>
          </a:r>
          <a:r>
            <a:rPr lang="fr-FR" sz="1200" dirty="0" smtClean="0"/>
            <a:t>établissement des prix</a:t>
          </a:r>
          <a:endParaRPr lang="en-US" sz="1200" dirty="0"/>
        </a:p>
      </dgm:t>
    </dgm:pt>
    <dgm:pt modelId="{7BBF10C8-4DBB-4B77-8FDD-E5997C527D54}" type="parTrans" cxnId="{B9F5AB4F-0F84-4FB6-A25A-54F8C2C4624E}">
      <dgm:prSet/>
      <dgm:spPr/>
      <dgm:t>
        <a:bodyPr/>
        <a:lstStyle/>
        <a:p>
          <a:endParaRPr lang="de-DE" sz="1200"/>
        </a:p>
      </dgm:t>
    </dgm:pt>
    <dgm:pt modelId="{78F2DD66-04F3-40A7-8C89-47892832ADDE}" type="sibTrans" cxnId="{B9F5AB4F-0F84-4FB6-A25A-54F8C2C4624E}">
      <dgm:prSet/>
      <dgm:spPr/>
      <dgm:t>
        <a:bodyPr/>
        <a:lstStyle/>
        <a:p>
          <a:endParaRPr lang="de-DE" sz="1200"/>
        </a:p>
      </dgm:t>
    </dgm:pt>
    <dgm:pt modelId="{C617727D-3E13-4E29-9733-3C1CB0DBD5B2}">
      <dgm:prSet phldrT="[Text]" custT="1"/>
      <dgm:spPr>
        <a:solidFill>
          <a:srgbClr val="E6AF00"/>
        </a:solidFill>
      </dgm:spPr>
      <dgm:t>
        <a:bodyPr/>
        <a:lstStyle/>
        <a:p>
          <a:r>
            <a:rPr lang="en-US" sz="1200" dirty="0" smtClean="0"/>
            <a:t>C. Documentation</a:t>
          </a:r>
          <a:endParaRPr lang="en-US" sz="1200" dirty="0"/>
        </a:p>
      </dgm:t>
    </dgm:pt>
    <dgm:pt modelId="{8FC4416D-0235-41D7-8C1F-A8B1007916B9}" type="parTrans" cxnId="{CD7FEE24-7EC4-4D7A-AD91-094863563FF3}">
      <dgm:prSet/>
      <dgm:spPr/>
      <dgm:t>
        <a:bodyPr/>
        <a:lstStyle/>
        <a:p>
          <a:endParaRPr lang="de-DE" sz="1200"/>
        </a:p>
      </dgm:t>
    </dgm:pt>
    <dgm:pt modelId="{E051F273-0321-4DEC-979D-6A00DAFD8B46}" type="sibTrans" cxnId="{CD7FEE24-7EC4-4D7A-AD91-094863563FF3}">
      <dgm:prSet/>
      <dgm:spPr/>
      <dgm:t>
        <a:bodyPr/>
        <a:lstStyle/>
        <a:p>
          <a:endParaRPr lang="de-DE" sz="1200"/>
        </a:p>
      </dgm:t>
    </dgm:pt>
    <dgm:pt modelId="{79611AF0-96C3-4397-AE00-F76724E441AD}">
      <dgm:prSet phldrT="[Text]" custT="1"/>
      <dgm:spPr>
        <a:solidFill>
          <a:srgbClr val="FFD03B"/>
        </a:solidFill>
        <a:ln>
          <a:solidFill>
            <a:schemeClr val="bg1"/>
          </a:solidFill>
        </a:ln>
      </dgm:spPr>
      <dgm:t>
        <a:bodyPr/>
        <a:lstStyle/>
        <a:p>
          <a:r>
            <a:rPr lang="en-US" sz="1200" dirty="0" smtClean="0"/>
            <a:t>A. Installer les Options</a:t>
          </a:r>
          <a:endParaRPr lang="en-US" sz="1200" dirty="0"/>
        </a:p>
      </dgm:t>
    </dgm:pt>
    <dgm:pt modelId="{5885D90E-6A9D-4E04-8859-446FA62E5E2D}" type="parTrans" cxnId="{5E185F17-530A-4200-BDE9-6A6C55271D10}">
      <dgm:prSet/>
      <dgm:spPr/>
      <dgm:t>
        <a:bodyPr/>
        <a:lstStyle/>
        <a:p>
          <a:endParaRPr lang="de-DE" sz="1200"/>
        </a:p>
      </dgm:t>
    </dgm:pt>
    <dgm:pt modelId="{DFCDF116-722F-4208-8640-2C36FD122479}" type="sibTrans" cxnId="{5E185F17-530A-4200-BDE9-6A6C55271D10}">
      <dgm:prSet/>
      <dgm:spPr/>
      <dgm:t>
        <a:bodyPr/>
        <a:lstStyle/>
        <a:p>
          <a:endParaRPr lang="de-DE" sz="1200"/>
        </a:p>
      </dgm:t>
    </dgm:pt>
    <dgm:pt modelId="{A55F7670-0410-454C-A962-E4EB2796E01C}">
      <dgm:prSet phldrT="[Text]" custT="1"/>
      <dgm:spPr>
        <a:solidFill>
          <a:srgbClr val="B88C00"/>
        </a:solidFill>
      </dgm:spPr>
      <dgm:t>
        <a:bodyPr/>
        <a:lstStyle/>
        <a:p>
          <a:r>
            <a:rPr lang="en-US" sz="1200" dirty="0" smtClean="0"/>
            <a:t>D. </a:t>
          </a:r>
          <a:r>
            <a:rPr lang="fr-FR" sz="1200" dirty="0" smtClean="0"/>
            <a:t>Sélectionner le processus d'approbation / de publication</a:t>
          </a:r>
          <a:endParaRPr lang="en-US" sz="1200" dirty="0"/>
        </a:p>
      </dgm:t>
    </dgm:pt>
    <dgm:pt modelId="{9E995C18-4F36-4CE0-8449-C7DFA411E9DB}" type="parTrans" cxnId="{E4D79B46-688B-425D-A9F3-454896FFA92D}">
      <dgm:prSet/>
      <dgm:spPr/>
      <dgm:t>
        <a:bodyPr/>
        <a:lstStyle/>
        <a:p>
          <a:endParaRPr lang="de-DE" sz="1200"/>
        </a:p>
      </dgm:t>
    </dgm:pt>
    <dgm:pt modelId="{C2C82D48-7B99-4846-9290-00772C4369B2}" type="sibTrans" cxnId="{E4D79B46-688B-425D-A9F3-454896FFA92D}">
      <dgm:prSet/>
      <dgm:spPr/>
      <dgm:t>
        <a:bodyPr/>
        <a:lstStyle/>
        <a:p>
          <a:endParaRPr lang="de-DE" sz="12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chemeClr val="bg1">
            <a:lumMod val="75000"/>
          </a:schemeClr>
        </a:solidFill>
      </dgm:spPr>
      <dgm:t>
        <a:bodyPr/>
        <a:lstStyle/>
        <a:p>
          <a:endParaRPr lang="en-US"/>
        </a:p>
      </dgm:t>
    </dgm:pt>
    <dgm:pt modelId="{FDC47ACF-D4C0-4B03-9347-18EA897545E1}" type="pres">
      <dgm:prSet presAssocID="{E545E899-6408-4262-A324-3A81456EB339}" presName="linearProcess" presStyleCnt="0"/>
      <dgm:spPr/>
      <dgm:t>
        <a:bodyPr/>
        <a:lstStyle/>
        <a:p>
          <a:endParaRPr lang="en-US"/>
        </a:p>
      </dgm:t>
    </dgm:pt>
    <dgm:pt modelId="{56DC897F-15E7-4344-BA2F-860CBC0D1F20}" type="pres">
      <dgm:prSet presAssocID="{79611AF0-96C3-4397-AE00-F76724E441AD}" presName="textNode" presStyleLbl="node1" presStyleIdx="0" presStyleCnt="4">
        <dgm:presLayoutVars>
          <dgm:bulletEnabled val="1"/>
        </dgm:presLayoutVars>
      </dgm:prSet>
      <dgm:spPr/>
      <dgm:t>
        <a:bodyPr/>
        <a:lstStyle/>
        <a:p>
          <a:endParaRPr lang="de-DE"/>
        </a:p>
      </dgm:t>
    </dgm:pt>
    <dgm:pt modelId="{B0A22587-8F66-490F-A1D6-58BE3229ABE9}" type="pres">
      <dgm:prSet presAssocID="{DFCDF116-722F-4208-8640-2C36FD122479}" presName="sibTrans" presStyleCnt="0"/>
      <dgm:spPr/>
    </dgm:pt>
    <dgm:pt modelId="{342C370C-9318-45A0-AA05-81470C5B06E6}" type="pres">
      <dgm:prSet presAssocID="{A1CAD3DF-9D65-4B4B-9A4E-BDF265A90CC6}" presName="textNode" presStyleLbl="node1" presStyleIdx="1" presStyleCnt="4">
        <dgm:presLayoutVars>
          <dgm:bulletEnabled val="1"/>
        </dgm:presLayoutVars>
      </dgm:prSet>
      <dgm:spPr/>
      <dgm:t>
        <a:bodyPr/>
        <a:lstStyle/>
        <a:p>
          <a:endParaRPr lang="de-DE"/>
        </a:p>
      </dgm:t>
    </dgm:pt>
    <dgm:pt modelId="{E72002BB-AE25-4AB0-BA88-2E9B08608825}" type="pres">
      <dgm:prSet presAssocID="{78F2DD66-04F3-40A7-8C89-47892832ADDE}" presName="sibTrans" presStyleCnt="0"/>
      <dgm:spPr/>
    </dgm:pt>
    <dgm:pt modelId="{CAB82305-0130-4DA8-B922-1305E1EC3B1E}" type="pres">
      <dgm:prSet presAssocID="{C617727D-3E13-4E29-9733-3C1CB0DBD5B2}" presName="textNode" presStyleLbl="node1" presStyleIdx="2" presStyleCnt="4" custScaleX="115243">
        <dgm:presLayoutVars>
          <dgm:bulletEnabled val="1"/>
        </dgm:presLayoutVars>
      </dgm:prSet>
      <dgm:spPr/>
      <dgm:t>
        <a:bodyPr/>
        <a:lstStyle/>
        <a:p>
          <a:endParaRPr lang="de-DE"/>
        </a:p>
      </dgm:t>
    </dgm:pt>
    <dgm:pt modelId="{2D424BA7-1C09-47F7-B1E6-020BC8554F7D}" type="pres">
      <dgm:prSet presAssocID="{E051F273-0321-4DEC-979D-6A00DAFD8B46}" presName="sibTrans" presStyleCnt="0"/>
      <dgm:spPr/>
    </dgm:pt>
    <dgm:pt modelId="{FADAB72E-9E03-43AE-9961-77311E85132A}" type="pres">
      <dgm:prSet presAssocID="{A55F7670-0410-454C-A962-E4EB2796E01C}" presName="textNode" presStyleLbl="node1" presStyleIdx="3" presStyleCnt="4" custScaleX="165472">
        <dgm:presLayoutVars>
          <dgm:bulletEnabled val="1"/>
        </dgm:presLayoutVars>
      </dgm:prSet>
      <dgm:spPr/>
      <dgm:t>
        <a:bodyPr/>
        <a:lstStyle/>
        <a:p>
          <a:endParaRPr lang="de-DE"/>
        </a:p>
      </dgm:t>
    </dgm:pt>
  </dgm:ptLst>
  <dgm:cxnLst>
    <dgm:cxn modelId="{B9F5AB4F-0F84-4FB6-A25A-54F8C2C4624E}" srcId="{E545E899-6408-4262-A324-3A81456EB339}" destId="{A1CAD3DF-9D65-4B4B-9A4E-BDF265A90CC6}" srcOrd="1" destOrd="0" parTransId="{7BBF10C8-4DBB-4B77-8FDD-E5997C527D54}" sibTransId="{78F2DD66-04F3-40A7-8C89-47892832ADDE}"/>
    <dgm:cxn modelId="{CD7FEE24-7EC4-4D7A-AD91-094863563FF3}" srcId="{E545E899-6408-4262-A324-3A81456EB339}" destId="{C617727D-3E13-4E29-9733-3C1CB0DBD5B2}" srcOrd="2" destOrd="0" parTransId="{8FC4416D-0235-41D7-8C1F-A8B1007916B9}" sibTransId="{E051F273-0321-4DEC-979D-6A00DAFD8B46}"/>
    <dgm:cxn modelId="{E4D79B46-688B-425D-A9F3-454896FFA92D}" srcId="{E545E899-6408-4262-A324-3A81456EB339}" destId="{A55F7670-0410-454C-A962-E4EB2796E01C}" srcOrd="3" destOrd="0" parTransId="{9E995C18-4F36-4CE0-8449-C7DFA411E9DB}" sibTransId="{C2C82D48-7B99-4846-9290-00772C4369B2}"/>
    <dgm:cxn modelId="{2506AEE2-828A-449F-A970-1261E3670B66}" type="presOf" srcId="{79611AF0-96C3-4397-AE00-F76724E441AD}" destId="{56DC897F-15E7-4344-BA2F-860CBC0D1F20}" srcOrd="0" destOrd="0" presId="urn:microsoft.com/office/officeart/2005/8/layout/hProcess9"/>
    <dgm:cxn modelId="{81593B01-3B56-42C0-BFE9-740A849C5440}" type="presOf" srcId="{E545E899-6408-4262-A324-3A81456EB339}" destId="{4DA544FD-0B66-4103-9E14-1C9B89CDD4D3}" srcOrd="0" destOrd="0" presId="urn:microsoft.com/office/officeart/2005/8/layout/hProcess9"/>
    <dgm:cxn modelId="{F1B67328-2B2A-457D-A3A1-9395801FA8A9}" type="presOf" srcId="{A55F7670-0410-454C-A962-E4EB2796E01C}" destId="{FADAB72E-9E03-43AE-9961-77311E85132A}" srcOrd="0" destOrd="0" presId="urn:microsoft.com/office/officeart/2005/8/layout/hProcess9"/>
    <dgm:cxn modelId="{E43F3B0A-6195-4FD0-A156-6F3F73DF1EA1}" type="presOf" srcId="{A1CAD3DF-9D65-4B4B-9A4E-BDF265A90CC6}" destId="{342C370C-9318-45A0-AA05-81470C5B06E6}" srcOrd="0" destOrd="0" presId="urn:microsoft.com/office/officeart/2005/8/layout/hProcess9"/>
    <dgm:cxn modelId="{DDE41CFE-6BF0-43FA-96DC-7577481C2EB6}" type="presOf" srcId="{C617727D-3E13-4E29-9733-3C1CB0DBD5B2}" destId="{CAB82305-0130-4DA8-B922-1305E1EC3B1E}" srcOrd="0" destOrd="0" presId="urn:microsoft.com/office/officeart/2005/8/layout/hProcess9"/>
    <dgm:cxn modelId="{5E185F17-530A-4200-BDE9-6A6C55271D10}" srcId="{E545E899-6408-4262-A324-3A81456EB339}" destId="{79611AF0-96C3-4397-AE00-F76724E441AD}" srcOrd="0" destOrd="0" parTransId="{5885D90E-6A9D-4E04-8859-446FA62E5E2D}" sibTransId="{DFCDF116-722F-4208-8640-2C36FD122479}"/>
    <dgm:cxn modelId="{1F1329A3-0706-4AED-8923-180DE9442F01}" type="presParOf" srcId="{4DA544FD-0B66-4103-9E14-1C9B89CDD4D3}" destId="{E78C0A1F-7F2B-4888-AC44-F0F3170EA650}" srcOrd="0" destOrd="0" presId="urn:microsoft.com/office/officeart/2005/8/layout/hProcess9"/>
    <dgm:cxn modelId="{562895B7-098D-4616-A3AB-C3D1E381FAD3}" type="presParOf" srcId="{4DA544FD-0B66-4103-9E14-1C9B89CDD4D3}" destId="{FDC47ACF-D4C0-4B03-9347-18EA897545E1}" srcOrd="1" destOrd="0" presId="urn:microsoft.com/office/officeart/2005/8/layout/hProcess9"/>
    <dgm:cxn modelId="{0F18135E-EB02-470A-A948-0C8E0F745B46}" type="presParOf" srcId="{FDC47ACF-D4C0-4B03-9347-18EA897545E1}" destId="{56DC897F-15E7-4344-BA2F-860CBC0D1F20}" srcOrd="0" destOrd="0" presId="urn:microsoft.com/office/officeart/2005/8/layout/hProcess9"/>
    <dgm:cxn modelId="{138B4019-117A-4AE6-8399-7F84ED590FFC}" type="presParOf" srcId="{FDC47ACF-D4C0-4B03-9347-18EA897545E1}" destId="{B0A22587-8F66-490F-A1D6-58BE3229ABE9}" srcOrd="1" destOrd="0" presId="urn:microsoft.com/office/officeart/2005/8/layout/hProcess9"/>
    <dgm:cxn modelId="{616E288B-1249-49EF-892E-54F011571EEA}" type="presParOf" srcId="{FDC47ACF-D4C0-4B03-9347-18EA897545E1}" destId="{342C370C-9318-45A0-AA05-81470C5B06E6}" srcOrd="2" destOrd="0" presId="urn:microsoft.com/office/officeart/2005/8/layout/hProcess9"/>
    <dgm:cxn modelId="{454EE75A-FF21-4C96-868F-4015C0F28D71}" type="presParOf" srcId="{FDC47ACF-D4C0-4B03-9347-18EA897545E1}" destId="{E72002BB-AE25-4AB0-BA88-2E9B08608825}" srcOrd="3" destOrd="0" presId="urn:microsoft.com/office/officeart/2005/8/layout/hProcess9"/>
    <dgm:cxn modelId="{E85E3C08-55DE-4B0B-BACC-A171E9230A6A}" type="presParOf" srcId="{FDC47ACF-D4C0-4B03-9347-18EA897545E1}" destId="{CAB82305-0130-4DA8-B922-1305E1EC3B1E}" srcOrd="4" destOrd="0" presId="urn:microsoft.com/office/officeart/2005/8/layout/hProcess9"/>
    <dgm:cxn modelId="{ACAF6D18-EC82-4030-8198-628B1ACD8232}" type="presParOf" srcId="{FDC47ACF-D4C0-4B03-9347-18EA897545E1}" destId="{2D424BA7-1C09-47F7-B1E6-020BC8554F7D}" srcOrd="5" destOrd="0" presId="urn:microsoft.com/office/officeart/2005/8/layout/hProcess9"/>
    <dgm:cxn modelId="{2123E735-2273-4F1C-BA90-1FF43EB88116}" type="presParOf" srcId="{FDC47ACF-D4C0-4B03-9347-18EA897545E1}" destId="{FADAB72E-9E03-43AE-9961-77311E85132A}"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alpha val="20000"/>
          </a:srgbClr>
        </a:solidFill>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solidFill>
        <a:ln>
          <a:solidFill>
            <a:schemeClr val="accent2"/>
          </a:solidFill>
        </a:ln>
      </dgm:spPr>
      <dgm:t>
        <a:bodyPr/>
        <a:lstStyle/>
        <a:p>
          <a:r>
            <a:rPr lang="en-US" sz="1200" dirty="0" smtClean="0"/>
            <a:t>2. </a:t>
          </a:r>
          <a:r>
            <a:rPr lang="fr-FR" sz="1200" dirty="0" smtClean="0"/>
            <a:t>Créer une offre</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3BAE5A0-CD2B-4916-AAC2-4F2BF774C0EB}" srcId="{E545E899-6408-4262-A324-3A81456EB339}" destId="{026A838B-501F-4D79-BE87-2EA5065DF1DF}" srcOrd="2" destOrd="0" parTransId="{62C7F318-1128-4702-AC14-22FBF455D78C}" sibTransId="{F12F7244-1408-4481-BC6B-3F2C28B05340}"/>
    <dgm:cxn modelId="{9A5D78CA-D860-4893-88EF-1701DEC0DC62}" srcId="{E545E899-6408-4262-A324-3A81456EB339}" destId="{0704682C-F752-4645-8D9B-A817DA1DFA6C}" srcOrd="1" destOrd="0" parTransId="{12D7CCF0-1158-40D3-B42F-9A7722410DAF}" sibTransId="{64C8B3A2-C8AF-46F5-B638-AEE68C69B9EB}"/>
    <dgm:cxn modelId="{B876C0ED-428F-4DF6-BEF4-B914246F32D2}" type="presOf" srcId="{E545E899-6408-4262-A324-3A81456EB339}" destId="{4DA544FD-0B66-4103-9E14-1C9B89CDD4D3}"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55D6069C-9900-43CB-AA2A-08D31893D38E}" srcId="{E545E899-6408-4262-A324-3A81456EB339}" destId="{0CA12982-B9B1-48C2-9F1C-480CE09FF75E}" srcOrd="3" destOrd="0" parTransId="{3AD019FB-4EF7-4A0A-B08C-C8F461026F21}" sibTransId="{7BE9D137-4806-4CB0-A1E3-9DCCA5444D34}"/>
    <dgm:cxn modelId="{1EDCC57B-30E6-4984-92D4-6F20442745B3}" type="presOf" srcId="{0704682C-F752-4645-8D9B-A817DA1DFA6C}" destId="{2EAA8666-88A3-43FC-8080-544584AE31A3}" srcOrd="0" destOrd="0" presId="urn:microsoft.com/office/officeart/2005/8/layout/hProcess9"/>
    <dgm:cxn modelId="{C8554C68-D95C-4E62-AB39-1E3B6F71795D}" type="presOf" srcId="{D181C1C4-2678-4FE4-88B2-2FE880A44B04}" destId="{F87996CF-2BB6-46FD-9176-55654DFD4D4D}" srcOrd="0" destOrd="0" presId="urn:microsoft.com/office/officeart/2005/8/layout/hProcess9"/>
    <dgm:cxn modelId="{D89AE964-0840-4E37-9582-AE54E84A60A5}" type="presOf" srcId="{026A838B-501F-4D79-BE87-2EA5065DF1DF}" destId="{8EE272F5-0D10-4CAC-85EA-BB7EF6A3F265}" srcOrd="0" destOrd="0" presId="urn:microsoft.com/office/officeart/2005/8/layout/hProcess9"/>
    <dgm:cxn modelId="{EE24C0F8-14BE-4FA0-A417-C06DB5AD54A6}" type="presOf" srcId="{0CA12982-B9B1-48C2-9F1C-480CE09FF75E}" destId="{2AEFE299-B965-4C82-BECB-B0FDDCAFAF6F}" srcOrd="0" destOrd="0" presId="urn:microsoft.com/office/officeart/2005/8/layout/hProcess9"/>
    <dgm:cxn modelId="{20F39F51-B123-45F6-95C6-FA0850B2354F}" type="presParOf" srcId="{4DA544FD-0B66-4103-9E14-1C9B89CDD4D3}" destId="{E78C0A1F-7F2B-4888-AC44-F0F3170EA650}" srcOrd="0" destOrd="0" presId="urn:microsoft.com/office/officeart/2005/8/layout/hProcess9"/>
    <dgm:cxn modelId="{E8B96F8D-279D-40EA-A395-EE272E176532}" type="presParOf" srcId="{4DA544FD-0B66-4103-9E14-1C9B89CDD4D3}" destId="{FDC47ACF-D4C0-4B03-9347-18EA897545E1}" srcOrd="1" destOrd="0" presId="urn:microsoft.com/office/officeart/2005/8/layout/hProcess9"/>
    <dgm:cxn modelId="{76161283-D405-4638-AEAE-5E897BA9FFEE}" type="presParOf" srcId="{FDC47ACF-D4C0-4B03-9347-18EA897545E1}" destId="{F87996CF-2BB6-46FD-9176-55654DFD4D4D}" srcOrd="0" destOrd="0" presId="urn:microsoft.com/office/officeart/2005/8/layout/hProcess9"/>
    <dgm:cxn modelId="{89C6F875-F6D9-444E-A726-C5E20608445A}" type="presParOf" srcId="{FDC47ACF-D4C0-4B03-9347-18EA897545E1}" destId="{39C0B1F7-83C0-4A20-BCC5-DD69F3BA91F9}" srcOrd="1" destOrd="0" presId="urn:microsoft.com/office/officeart/2005/8/layout/hProcess9"/>
    <dgm:cxn modelId="{533E5B5D-EBB4-4286-8573-46D994D76F75}" type="presParOf" srcId="{FDC47ACF-D4C0-4B03-9347-18EA897545E1}" destId="{2EAA8666-88A3-43FC-8080-544584AE31A3}" srcOrd="2" destOrd="0" presId="urn:microsoft.com/office/officeart/2005/8/layout/hProcess9"/>
    <dgm:cxn modelId="{EAC910B4-396F-48A3-8C91-9E4621D1A681}" type="presParOf" srcId="{FDC47ACF-D4C0-4B03-9347-18EA897545E1}" destId="{568E5263-EF95-4C06-B3E4-84018E0A560A}" srcOrd="3" destOrd="0" presId="urn:microsoft.com/office/officeart/2005/8/layout/hProcess9"/>
    <dgm:cxn modelId="{22AC6594-7825-420B-AB7C-8EACA4AC6B1A}" type="presParOf" srcId="{FDC47ACF-D4C0-4B03-9347-18EA897545E1}" destId="{8EE272F5-0D10-4CAC-85EA-BB7EF6A3F265}" srcOrd="4" destOrd="0" presId="urn:microsoft.com/office/officeart/2005/8/layout/hProcess9"/>
    <dgm:cxn modelId="{A2EFCA52-C759-454E-9F23-26DE8069A4C1}" type="presParOf" srcId="{FDC47ACF-D4C0-4B03-9347-18EA897545E1}" destId="{51DD4F7E-916B-421C-9841-71D572CD5BF3}" srcOrd="5" destOrd="0" presId="urn:microsoft.com/office/officeart/2005/8/layout/hProcess9"/>
    <dgm:cxn modelId="{592117FA-0528-4128-951F-B97B14CA33A9}"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US"/>
        </a:p>
      </dgm:t>
    </dgm:pt>
    <dgm:pt modelId="{A1CAD3DF-9D65-4B4B-9A4E-BDF265A90CC6}">
      <dgm:prSet phldrT="[Text]" custT="1"/>
      <dgm:spPr>
        <a:solidFill>
          <a:srgbClr val="FFC000"/>
        </a:solidFill>
      </dgm:spPr>
      <dgm:t>
        <a:bodyPr/>
        <a:lstStyle/>
        <a:p>
          <a:r>
            <a:rPr lang="en-US" sz="1200" dirty="0" smtClean="0"/>
            <a:t>B. </a:t>
          </a:r>
          <a:r>
            <a:rPr lang="fr-FR" sz="1200" dirty="0" smtClean="0"/>
            <a:t>établissement des prix</a:t>
          </a:r>
          <a:endParaRPr lang="en-US" sz="1200" dirty="0"/>
        </a:p>
      </dgm:t>
    </dgm:pt>
    <dgm:pt modelId="{7BBF10C8-4DBB-4B77-8FDD-E5997C527D54}" type="parTrans" cxnId="{B9F5AB4F-0F84-4FB6-A25A-54F8C2C4624E}">
      <dgm:prSet/>
      <dgm:spPr/>
      <dgm:t>
        <a:bodyPr/>
        <a:lstStyle/>
        <a:p>
          <a:endParaRPr lang="de-DE" sz="1200"/>
        </a:p>
      </dgm:t>
    </dgm:pt>
    <dgm:pt modelId="{78F2DD66-04F3-40A7-8C89-47892832ADDE}" type="sibTrans" cxnId="{B9F5AB4F-0F84-4FB6-A25A-54F8C2C4624E}">
      <dgm:prSet/>
      <dgm:spPr/>
      <dgm:t>
        <a:bodyPr/>
        <a:lstStyle/>
        <a:p>
          <a:endParaRPr lang="de-DE" sz="1200"/>
        </a:p>
      </dgm:t>
    </dgm:pt>
    <dgm:pt modelId="{C617727D-3E13-4E29-9733-3C1CB0DBD5B2}">
      <dgm:prSet phldrT="[Text]" custT="1"/>
      <dgm:spPr>
        <a:solidFill>
          <a:srgbClr val="E6AF00"/>
        </a:solidFill>
        <a:ln>
          <a:solidFill>
            <a:srgbClr val="C00000"/>
          </a:solidFill>
        </a:ln>
      </dgm:spPr>
      <dgm:t>
        <a:bodyPr/>
        <a:lstStyle/>
        <a:p>
          <a:r>
            <a:rPr lang="en-US" sz="1200" dirty="0" smtClean="0"/>
            <a:t>C. Documentation</a:t>
          </a:r>
          <a:endParaRPr lang="en-US" sz="1200" dirty="0"/>
        </a:p>
      </dgm:t>
    </dgm:pt>
    <dgm:pt modelId="{8FC4416D-0235-41D7-8C1F-A8B1007916B9}" type="parTrans" cxnId="{CD7FEE24-7EC4-4D7A-AD91-094863563FF3}">
      <dgm:prSet/>
      <dgm:spPr/>
      <dgm:t>
        <a:bodyPr/>
        <a:lstStyle/>
        <a:p>
          <a:endParaRPr lang="de-DE" sz="1200"/>
        </a:p>
      </dgm:t>
    </dgm:pt>
    <dgm:pt modelId="{E051F273-0321-4DEC-979D-6A00DAFD8B46}" type="sibTrans" cxnId="{CD7FEE24-7EC4-4D7A-AD91-094863563FF3}">
      <dgm:prSet/>
      <dgm:spPr/>
      <dgm:t>
        <a:bodyPr/>
        <a:lstStyle/>
        <a:p>
          <a:endParaRPr lang="de-DE" sz="1200"/>
        </a:p>
      </dgm:t>
    </dgm:pt>
    <dgm:pt modelId="{79611AF0-96C3-4397-AE00-F76724E441AD}">
      <dgm:prSet phldrT="[Text]" custT="1"/>
      <dgm:spPr>
        <a:solidFill>
          <a:srgbClr val="FFC000"/>
        </a:solidFill>
        <a:ln>
          <a:solidFill>
            <a:schemeClr val="bg1"/>
          </a:solidFill>
        </a:ln>
      </dgm:spPr>
      <dgm:t>
        <a:bodyPr/>
        <a:lstStyle/>
        <a:p>
          <a:r>
            <a:rPr lang="en-US" sz="1200" dirty="0" smtClean="0"/>
            <a:t>A. Installer les Options</a:t>
          </a:r>
          <a:endParaRPr lang="en-US" sz="1200" dirty="0"/>
        </a:p>
      </dgm:t>
    </dgm:pt>
    <dgm:pt modelId="{5885D90E-6A9D-4E04-8859-446FA62E5E2D}" type="parTrans" cxnId="{5E185F17-530A-4200-BDE9-6A6C55271D10}">
      <dgm:prSet/>
      <dgm:spPr/>
      <dgm:t>
        <a:bodyPr/>
        <a:lstStyle/>
        <a:p>
          <a:endParaRPr lang="de-DE" sz="1200"/>
        </a:p>
      </dgm:t>
    </dgm:pt>
    <dgm:pt modelId="{DFCDF116-722F-4208-8640-2C36FD122479}" type="sibTrans" cxnId="{5E185F17-530A-4200-BDE9-6A6C55271D10}">
      <dgm:prSet/>
      <dgm:spPr/>
      <dgm:t>
        <a:bodyPr/>
        <a:lstStyle/>
        <a:p>
          <a:endParaRPr lang="de-DE" sz="1200"/>
        </a:p>
      </dgm:t>
    </dgm:pt>
    <dgm:pt modelId="{A55F7670-0410-454C-A962-E4EB2796E01C}">
      <dgm:prSet phldrT="[Text]" custT="1"/>
      <dgm:spPr>
        <a:solidFill>
          <a:srgbClr val="B88C00"/>
        </a:solidFill>
      </dgm:spPr>
      <dgm:t>
        <a:bodyPr/>
        <a:lstStyle/>
        <a:p>
          <a:r>
            <a:rPr lang="en-US" sz="1200" dirty="0" smtClean="0"/>
            <a:t>D. </a:t>
          </a:r>
          <a:r>
            <a:rPr lang="fr-FR" sz="1200" dirty="0" smtClean="0"/>
            <a:t>Sélectionner le processus d'approbation / de publication</a:t>
          </a:r>
          <a:endParaRPr lang="en-US" sz="1200" dirty="0"/>
        </a:p>
      </dgm:t>
    </dgm:pt>
    <dgm:pt modelId="{9E995C18-4F36-4CE0-8449-C7DFA411E9DB}" type="parTrans" cxnId="{E4D79B46-688B-425D-A9F3-454896FFA92D}">
      <dgm:prSet/>
      <dgm:spPr/>
      <dgm:t>
        <a:bodyPr/>
        <a:lstStyle/>
        <a:p>
          <a:endParaRPr lang="de-DE" sz="1200"/>
        </a:p>
      </dgm:t>
    </dgm:pt>
    <dgm:pt modelId="{C2C82D48-7B99-4846-9290-00772C4369B2}" type="sibTrans" cxnId="{E4D79B46-688B-425D-A9F3-454896FFA92D}">
      <dgm:prSet/>
      <dgm:spPr/>
      <dgm:t>
        <a:bodyPr/>
        <a:lstStyle/>
        <a:p>
          <a:endParaRPr lang="de-DE" sz="12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chemeClr val="bg1">
            <a:lumMod val="75000"/>
          </a:schemeClr>
        </a:solidFill>
      </dgm:spPr>
      <dgm:t>
        <a:bodyPr/>
        <a:lstStyle/>
        <a:p>
          <a:endParaRPr lang="en-US"/>
        </a:p>
      </dgm:t>
    </dgm:pt>
    <dgm:pt modelId="{FDC47ACF-D4C0-4B03-9347-18EA897545E1}" type="pres">
      <dgm:prSet presAssocID="{E545E899-6408-4262-A324-3A81456EB339}" presName="linearProcess" presStyleCnt="0"/>
      <dgm:spPr/>
      <dgm:t>
        <a:bodyPr/>
        <a:lstStyle/>
        <a:p>
          <a:endParaRPr lang="en-US"/>
        </a:p>
      </dgm:t>
    </dgm:pt>
    <dgm:pt modelId="{56DC897F-15E7-4344-BA2F-860CBC0D1F20}" type="pres">
      <dgm:prSet presAssocID="{79611AF0-96C3-4397-AE00-F76724E441AD}" presName="textNode" presStyleLbl="node1" presStyleIdx="0" presStyleCnt="4">
        <dgm:presLayoutVars>
          <dgm:bulletEnabled val="1"/>
        </dgm:presLayoutVars>
      </dgm:prSet>
      <dgm:spPr/>
      <dgm:t>
        <a:bodyPr/>
        <a:lstStyle/>
        <a:p>
          <a:endParaRPr lang="de-DE"/>
        </a:p>
      </dgm:t>
    </dgm:pt>
    <dgm:pt modelId="{B0A22587-8F66-490F-A1D6-58BE3229ABE9}" type="pres">
      <dgm:prSet presAssocID="{DFCDF116-722F-4208-8640-2C36FD122479}" presName="sibTrans" presStyleCnt="0"/>
      <dgm:spPr/>
    </dgm:pt>
    <dgm:pt modelId="{342C370C-9318-45A0-AA05-81470C5B06E6}" type="pres">
      <dgm:prSet presAssocID="{A1CAD3DF-9D65-4B4B-9A4E-BDF265A90CC6}" presName="textNode" presStyleLbl="node1" presStyleIdx="1" presStyleCnt="4">
        <dgm:presLayoutVars>
          <dgm:bulletEnabled val="1"/>
        </dgm:presLayoutVars>
      </dgm:prSet>
      <dgm:spPr/>
      <dgm:t>
        <a:bodyPr/>
        <a:lstStyle/>
        <a:p>
          <a:endParaRPr lang="de-DE"/>
        </a:p>
      </dgm:t>
    </dgm:pt>
    <dgm:pt modelId="{E72002BB-AE25-4AB0-BA88-2E9B08608825}" type="pres">
      <dgm:prSet presAssocID="{78F2DD66-04F3-40A7-8C89-47892832ADDE}" presName="sibTrans" presStyleCnt="0"/>
      <dgm:spPr/>
    </dgm:pt>
    <dgm:pt modelId="{CAB82305-0130-4DA8-B922-1305E1EC3B1E}" type="pres">
      <dgm:prSet presAssocID="{C617727D-3E13-4E29-9733-3C1CB0DBD5B2}" presName="textNode" presStyleLbl="node1" presStyleIdx="2" presStyleCnt="4" custScaleX="115243">
        <dgm:presLayoutVars>
          <dgm:bulletEnabled val="1"/>
        </dgm:presLayoutVars>
      </dgm:prSet>
      <dgm:spPr/>
      <dgm:t>
        <a:bodyPr/>
        <a:lstStyle/>
        <a:p>
          <a:endParaRPr lang="de-DE"/>
        </a:p>
      </dgm:t>
    </dgm:pt>
    <dgm:pt modelId="{2D424BA7-1C09-47F7-B1E6-020BC8554F7D}" type="pres">
      <dgm:prSet presAssocID="{E051F273-0321-4DEC-979D-6A00DAFD8B46}" presName="sibTrans" presStyleCnt="0"/>
      <dgm:spPr/>
    </dgm:pt>
    <dgm:pt modelId="{FADAB72E-9E03-43AE-9961-77311E85132A}" type="pres">
      <dgm:prSet presAssocID="{A55F7670-0410-454C-A962-E4EB2796E01C}" presName="textNode" presStyleLbl="node1" presStyleIdx="3" presStyleCnt="4" custScaleX="165472">
        <dgm:presLayoutVars>
          <dgm:bulletEnabled val="1"/>
        </dgm:presLayoutVars>
      </dgm:prSet>
      <dgm:spPr/>
      <dgm:t>
        <a:bodyPr/>
        <a:lstStyle/>
        <a:p>
          <a:endParaRPr lang="de-DE"/>
        </a:p>
      </dgm:t>
    </dgm:pt>
  </dgm:ptLst>
  <dgm:cxnLst>
    <dgm:cxn modelId="{E4D79B46-688B-425D-A9F3-454896FFA92D}" srcId="{E545E899-6408-4262-A324-3A81456EB339}" destId="{A55F7670-0410-454C-A962-E4EB2796E01C}" srcOrd="3" destOrd="0" parTransId="{9E995C18-4F36-4CE0-8449-C7DFA411E9DB}" sibTransId="{C2C82D48-7B99-4846-9290-00772C4369B2}"/>
    <dgm:cxn modelId="{A2A4A853-32D2-4E61-A28D-09EA9025FBD9}" type="presOf" srcId="{79611AF0-96C3-4397-AE00-F76724E441AD}" destId="{56DC897F-15E7-4344-BA2F-860CBC0D1F20}" srcOrd="0" destOrd="0" presId="urn:microsoft.com/office/officeart/2005/8/layout/hProcess9"/>
    <dgm:cxn modelId="{B9F5AB4F-0F84-4FB6-A25A-54F8C2C4624E}" srcId="{E545E899-6408-4262-A324-3A81456EB339}" destId="{A1CAD3DF-9D65-4B4B-9A4E-BDF265A90CC6}" srcOrd="1" destOrd="0" parTransId="{7BBF10C8-4DBB-4B77-8FDD-E5997C527D54}" sibTransId="{78F2DD66-04F3-40A7-8C89-47892832ADDE}"/>
    <dgm:cxn modelId="{E9B0CE79-3538-42FC-AB5F-1CA16E2373A6}" type="presOf" srcId="{A55F7670-0410-454C-A962-E4EB2796E01C}" destId="{FADAB72E-9E03-43AE-9961-77311E85132A}" srcOrd="0" destOrd="0" presId="urn:microsoft.com/office/officeart/2005/8/layout/hProcess9"/>
    <dgm:cxn modelId="{CD7FEE24-7EC4-4D7A-AD91-094863563FF3}" srcId="{E545E899-6408-4262-A324-3A81456EB339}" destId="{C617727D-3E13-4E29-9733-3C1CB0DBD5B2}" srcOrd="2" destOrd="0" parTransId="{8FC4416D-0235-41D7-8C1F-A8B1007916B9}" sibTransId="{E051F273-0321-4DEC-979D-6A00DAFD8B46}"/>
    <dgm:cxn modelId="{5E050B8D-5BC7-424F-8C6F-B56A35D208A4}" type="presOf" srcId="{A1CAD3DF-9D65-4B4B-9A4E-BDF265A90CC6}" destId="{342C370C-9318-45A0-AA05-81470C5B06E6}" srcOrd="0" destOrd="0" presId="urn:microsoft.com/office/officeart/2005/8/layout/hProcess9"/>
    <dgm:cxn modelId="{FC09EFAB-FF3F-443A-9AB0-B586F051767A}" type="presOf" srcId="{C617727D-3E13-4E29-9733-3C1CB0DBD5B2}" destId="{CAB82305-0130-4DA8-B922-1305E1EC3B1E}" srcOrd="0" destOrd="0" presId="urn:microsoft.com/office/officeart/2005/8/layout/hProcess9"/>
    <dgm:cxn modelId="{5E185F17-530A-4200-BDE9-6A6C55271D10}" srcId="{E545E899-6408-4262-A324-3A81456EB339}" destId="{79611AF0-96C3-4397-AE00-F76724E441AD}" srcOrd="0" destOrd="0" parTransId="{5885D90E-6A9D-4E04-8859-446FA62E5E2D}" sibTransId="{DFCDF116-722F-4208-8640-2C36FD122479}"/>
    <dgm:cxn modelId="{BE78402D-1B81-4AB9-BBF2-F61141DD43A1}" type="presOf" srcId="{E545E899-6408-4262-A324-3A81456EB339}" destId="{4DA544FD-0B66-4103-9E14-1C9B89CDD4D3}" srcOrd="0" destOrd="0" presId="urn:microsoft.com/office/officeart/2005/8/layout/hProcess9"/>
    <dgm:cxn modelId="{07949A57-BDB2-40DC-BFC5-AE3CAA265EFD}" type="presParOf" srcId="{4DA544FD-0B66-4103-9E14-1C9B89CDD4D3}" destId="{E78C0A1F-7F2B-4888-AC44-F0F3170EA650}" srcOrd="0" destOrd="0" presId="urn:microsoft.com/office/officeart/2005/8/layout/hProcess9"/>
    <dgm:cxn modelId="{39FD2C40-5221-4383-A0B5-BDFD00E7B86A}" type="presParOf" srcId="{4DA544FD-0B66-4103-9E14-1C9B89CDD4D3}" destId="{FDC47ACF-D4C0-4B03-9347-18EA897545E1}" srcOrd="1" destOrd="0" presId="urn:microsoft.com/office/officeart/2005/8/layout/hProcess9"/>
    <dgm:cxn modelId="{B5609C5A-3664-41B5-A2FB-AF3A814483FA}" type="presParOf" srcId="{FDC47ACF-D4C0-4B03-9347-18EA897545E1}" destId="{56DC897F-15E7-4344-BA2F-860CBC0D1F20}" srcOrd="0" destOrd="0" presId="urn:microsoft.com/office/officeart/2005/8/layout/hProcess9"/>
    <dgm:cxn modelId="{35093D76-28F3-4C8A-BC53-BC43B27E1313}" type="presParOf" srcId="{FDC47ACF-D4C0-4B03-9347-18EA897545E1}" destId="{B0A22587-8F66-490F-A1D6-58BE3229ABE9}" srcOrd="1" destOrd="0" presId="urn:microsoft.com/office/officeart/2005/8/layout/hProcess9"/>
    <dgm:cxn modelId="{B2AC6088-EE39-4C42-B3A7-BD919255DE71}" type="presParOf" srcId="{FDC47ACF-D4C0-4B03-9347-18EA897545E1}" destId="{342C370C-9318-45A0-AA05-81470C5B06E6}" srcOrd="2" destOrd="0" presId="urn:microsoft.com/office/officeart/2005/8/layout/hProcess9"/>
    <dgm:cxn modelId="{F26BDD21-85B6-4150-948E-BD273D46C982}" type="presParOf" srcId="{FDC47ACF-D4C0-4B03-9347-18EA897545E1}" destId="{E72002BB-AE25-4AB0-BA88-2E9B08608825}" srcOrd="3" destOrd="0" presId="urn:microsoft.com/office/officeart/2005/8/layout/hProcess9"/>
    <dgm:cxn modelId="{A60BC42E-CBB4-4DD4-9FE2-3196610DE28E}" type="presParOf" srcId="{FDC47ACF-D4C0-4B03-9347-18EA897545E1}" destId="{CAB82305-0130-4DA8-B922-1305E1EC3B1E}" srcOrd="4" destOrd="0" presId="urn:microsoft.com/office/officeart/2005/8/layout/hProcess9"/>
    <dgm:cxn modelId="{D9B7B6A4-2644-4244-BCE3-6742BCA7E7FB}" type="presParOf" srcId="{FDC47ACF-D4C0-4B03-9347-18EA897545E1}" destId="{2D424BA7-1C09-47F7-B1E6-020BC8554F7D}" srcOrd="5" destOrd="0" presId="urn:microsoft.com/office/officeart/2005/8/layout/hProcess9"/>
    <dgm:cxn modelId="{8F777966-67FF-49E0-8325-F4A70627AC3D}" type="presParOf" srcId="{FDC47ACF-D4C0-4B03-9347-18EA897545E1}" destId="{FADAB72E-9E03-43AE-9961-77311E85132A}" srcOrd="6" destOrd="0" presId="urn:microsoft.com/office/officeart/2005/8/layout/hProcess9"/>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US"/>
        </a:p>
      </dgm:t>
    </dgm:pt>
    <dgm:pt modelId="{026A838B-501F-4D79-BE87-2EA5065DF1DF}">
      <dgm:prSet phldrT="[Text]" custT="1"/>
      <dgm:spPr>
        <a:solidFill>
          <a:schemeClr val="accent6">
            <a:lumMod val="75000"/>
          </a:schemeClr>
        </a:solidFill>
        <a:ln>
          <a:solidFill>
            <a:schemeClr val="accent2"/>
          </a:solidFill>
        </a:ln>
      </dgm:spPr>
      <dgm:t>
        <a:bodyPr/>
        <a:lstStyle/>
        <a:p>
          <a:r>
            <a:rPr lang="en-US" sz="1100" dirty="0" smtClean="0"/>
            <a:t>A. Installer les </a:t>
          </a:r>
          <a:r>
            <a:rPr lang="fr-FR" sz="1100" noProof="0" dirty="0" smtClean="0"/>
            <a:t>organisations</a:t>
          </a:r>
        </a:p>
      </dgm:t>
    </dgm:pt>
    <dgm:pt modelId="{62C7F318-1128-4702-AC14-22FBF455D78C}" type="parTrans" cxnId="{93BAE5A0-CD2B-4916-AAC2-4F2BF774C0EB}">
      <dgm:prSet/>
      <dgm:spPr/>
      <dgm:t>
        <a:bodyPr/>
        <a:lstStyle/>
        <a:p>
          <a:endParaRPr lang="en-US" sz="1050"/>
        </a:p>
      </dgm:t>
    </dgm:pt>
    <dgm:pt modelId="{F12F7244-1408-4481-BC6B-3F2C28B05340}" type="sibTrans" cxnId="{93BAE5A0-CD2B-4916-AAC2-4F2BF774C0EB}">
      <dgm:prSet/>
      <dgm:spPr/>
      <dgm:t>
        <a:bodyPr/>
        <a:lstStyle/>
        <a:p>
          <a:endParaRPr lang="en-US" sz="1050"/>
        </a:p>
      </dgm:t>
    </dgm:pt>
    <dgm:pt modelId="{0CA12982-B9B1-48C2-9F1C-480CE09FF75E}">
      <dgm:prSet phldrT="[Text]" custT="1"/>
      <dgm:spPr>
        <a:solidFill>
          <a:schemeClr val="accent6">
            <a:lumMod val="50000"/>
          </a:schemeClr>
        </a:solidFill>
      </dgm:spPr>
      <dgm:t>
        <a:bodyPr/>
        <a:lstStyle/>
        <a:p>
          <a:r>
            <a:rPr lang="en-US" sz="1100" dirty="0" smtClean="0"/>
            <a:t>B. </a:t>
          </a:r>
          <a:r>
            <a:rPr lang="fr-FR" sz="1100" noProof="0" dirty="0" smtClean="0"/>
            <a:t>Définir le catalogue</a:t>
          </a:r>
          <a:endParaRPr lang="fr-FR" sz="1100" noProof="0" dirty="0"/>
        </a:p>
      </dgm:t>
    </dgm:pt>
    <dgm:pt modelId="{3AD019FB-4EF7-4A0A-B08C-C8F461026F21}" type="parTrans" cxnId="{55D6069C-9900-43CB-AA2A-08D31893D38E}">
      <dgm:prSet/>
      <dgm:spPr/>
      <dgm:t>
        <a:bodyPr/>
        <a:lstStyle/>
        <a:p>
          <a:endParaRPr lang="en-US" sz="1050"/>
        </a:p>
      </dgm:t>
    </dgm:pt>
    <dgm:pt modelId="{7BE9D137-4806-4CB0-A1E3-9DCCA5444D34}" type="sibTrans" cxnId="{55D6069C-9900-43CB-AA2A-08D31893D38E}">
      <dgm:prSet/>
      <dgm:spPr/>
      <dgm:t>
        <a:bodyPr/>
        <a:lstStyle/>
        <a:p>
          <a:endParaRPr lang="en-US" sz="1050"/>
        </a:p>
      </dgm:t>
    </dgm:pt>
    <dgm:pt modelId="{19481ED6-0135-4D72-9616-4E7FB38A13AA}">
      <dgm:prSet phldrT="[Text]" custT="1"/>
      <dgm:spPr>
        <a:solidFill>
          <a:schemeClr val="accent6">
            <a:lumMod val="25000"/>
          </a:schemeClr>
        </a:solidFill>
      </dgm:spPr>
      <dgm:t>
        <a:bodyPr/>
        <a:lstStyle/>
        <a:p>
          <a:r>
            <a:rPr lang="en-US" sz="1100" dirty="0" smtClean="0"/>
            <a:t>C. </a:t>
          </a:r>
          <a:r>
            <a:rPr lang="fr-FR" sz="1100" noProof="0" dirty="0" smtClean="0"/>
            <a:t>Processus d’approbation</a:t>
          </a:r>
          <a:endParaRPr lang="fr-FR" sz="1100" noProof="0" dirty="0"/>
        </a:p>
      </dgm:t>
    </dgm:pt>
    <dgm:pt modelId="{21CAFCE3-319A-49C1-AE5F-57977F962791}" type="parTrans" cxnId="{EA348650-51FB-40DF-B52D-16FEE1C24655}">
      <dgm:prSet/>
      <dgm:spPr/>
      <dgm:t>
        <a:bodyPr/>
        <a:lstStyle/>
        <a:p>
          <a:endParaRPr lang="de-DE" sz="1050"/>
        </a:p>
      </dgm:t>
    </dgm:pt>
    <dgm:pt modelId="{9635B666-ECD6-4D23-84A4-436B9314C6CD}" type="sibTrans" cxnId="{EA348650-51FB-40DF-B52D-16FEE1C24655}">
      <dgm:prSet/>
      <dgm:spPr/>
      <dgm:t>
        <a:bodyPr/>
        <a:lstStyle/>
        <a:p>
          <a:endParaRPr lang="de-DE" sz="105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chemeClr val="bg1">
            <a:lumMod val="75000"/>
          </a:schemeClr>
        </a:solidFill>
      </dgm:spPr>
      <dgm:t>
        <a:bodyPr/>
        <a:lstStyle/>
        <a:p>
          <a:endParaRPr lang="en-US"/>
        </a:p>
      </dgm:t>
    </dgm:pt>
    <dgm:pt modelId="{FDC47ACF-D4C0-4B03-9347-18EA897545E1}" type="pres">
      <dgm:prSet presAssocID="{E545E899-6408-4262-A324-3A81456EB339}" presName="linearProcess" presStyleCnt="0"/>
      <dgm:spPr/>
      <dgm:t>
        <a:bodyPr/>
        <a:lstStyle/>
        <a:p>
          <a:endParaRPr lang="en-US"/>
        </a:p>
      </dgm:t>
    </dgm:pt>
    <dgm:pt modelId="{8EE272F5-0D10-4CAC-85EA-BB7EF6A3F265}" type="pres">
      <dgm:prSet presAssocID="{026A838B-501F-4D79-BE87-2EA5065DF1DF}" presName="textNode" presStyleLbl="node1" presStyleIdx="0" presStyleCnt="3">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t>
        <a:bodyPr/>
        <a:lstStyle/>
        <a:p>
          <a:endParaRPr lang="en-US"/>
        </a:p>
      </dgm:t>
    </dgm:pt>
    <dgm:pt modelId="{2AEFE299-B965-4C82-BECB-B0FDDCAFAF6F}" type="pres">
      <dgm:prSet presAssocID="{0CA12982-B9B1-48C2-9F1C-480CE09FF75E}" presName="textNode" presStyleLbl="node1" presStyleIdx="1" presStyleCnt="3">
        <dgm:presLayoutVars>
          <dgm:bulletEnabled val="1"/>
        </dgm:presLayoutVars>
      </dgm:prSet>
      <dgm:spPr/>
      <dgm:t>
        <a:bodyPr/>
        <a:lstStyle/>
        <a:p>
          <a:endParaRPr lang="en-US"/>
        </a:p>
      </dgm:t>
    </dgm:pt>
    <dgm:pt modelId="{591C50BF-EF1C-4195-849F-C443FBF1F47B}" type="pres">
      <dgm:prSet presAssocID="{7BE9D137-4806-4CB0-A1E3-9DCCA5444D34}" presName="sibTrans" presStyleCnt="0"/>
      <dgm:spPr/>
    </dgm:pt>
    <dgm:pt modelId="{B9CE188D-C58E-497A-9C52-2735E18C0926}" type="pres">
      <dgm:prSet presAssocID="{19481ED6-0135-4D72-9616-4E7FB38A13AA}" presName="textNode" presStyleLbl="node1" presStyleIdx="2" presStyleCnt="3">
        <dgm:presLayoutVars>
          <dgm:bulletEnabled val="1"/>
        </dgm:presLayoutVars>
      </dgm:prSet>
      <dgm:spPr/>
      <dgm:t>
        <a:bodyPr/>
        <a:lstStyle/>
        <a:p>
          <a:endParaRPr lang="de-DE"/>
        </a:p>
      </dgm:t>
    </dgm:pt>
  </dgm:ptLst>
  <dgm:cxnLst>
    <dgm:cxn modelId="{55D6069C-9900-43CB-AA2A-08D31893D38E}" srcId="{E545E899-6408-4262-A324-3A81456EB339}" destId="{0CA12982-B9B1-48C2-9F1C-480CE09FF75E}" srcOrd="1" destOrd="0" parTransId="{3AD019FB-4EF7-4A0A-B08C-C8F461026F21}" sibTransId="{7BE9D137-4806-4CB0-A1E3-9DCCA5444D34}"/>
    <dgm:cxn modelId="{1D3DEF5E-BB32-4B34-AD3A-D3FB15C3919A}" type="presOf" srcId="{0CA12982-B9B1-48C2-9F1C-480CE09FF75E}" destId="{2AEFE299-B965-4C82-BECB-B0FDDCAFAF6F}" srcOrd="0" destOrd="0" presId="urn:microsoft.com/office/officeart/2005/8/layout/hProcess9"/>
    <dgm:cxn modelId="{F8D8B8B5-AB64-4C15-A963-29D7AD4A1C09}" type="presOf" srcId="{026A838B-501F-4D79-BE87-2EA5065DF1DF}" destId="{8EE272F5-0D10-4CAC-85EA-BB7EF6A3F265}" srcOrd="0" destOrd="0" presId="urn:microsoft.com/office/officeart/2005/8/layout/hProcess9"/>
    <dgm:cxn modelId="{F347EB82-4712-4CF4-ABF6-25D85277E05C}" type="presOf" srcId="{E545E899-6408-4262-A324-3A81456EB339}" destId="{4DA544FD-0B66-4103-9E14-1C9B89CDD4D3}" srcOrd="0" destOrd="0" presId="urn:microsoft.com/office/officeart/2005/8/layout/hProcess9"/>
    <dgm:cxn modelId="{93BAE5A0-CD2B-4916-AAC2-4F2BF774C0EB}" srcId="{E545E899-6408-4262-A324-3A81456EB339}" destId="{026A838B-501F-4D79-BE87-2EA5065DF1DF}" srcOrd="0" destOrd="0" parTransId="{62C7F318-1128-4702-AC14-22FBF455D78C}" sibTransId="{F12F7244-1408-4481-BC6B-3F2C28B05340}"/>
    <dgm:cxn modelId="{0703B83E-BC0B-4A29-9E1D-54E35EB77348}" type="presOf" srcId="{19481ED6-0135-4D72-9616-4E7FB38A13AA}" destId="{B9CE188D-C58E-497A-9C52-2735E18C0926}" srcOrd="0" destOrd="0" presId="urn:microsoft.com/office/officeart/2005/8/layout/hProcess9"/>
    <dgm:cxn modelId="{EA348650-51FB-40DF-B52D-16FEE1C24655}" srcId="{E545E899-6408-4262-A324-3A81456EB339}" destId="{19481ED6-0135-4D72-9616-4E7FB38A13AA}" srcOrd="2" destOrd="0" parTransId="{21CAFCE3-319A-49C1-AE5F-57977F962791}" sibTransId="{9635B666-ECD6-4D23-84A4-436B9314C6CD}"/>
    <dgm:cxn modelId="{3BD31703-9B98-4A2D-BB2F-A0DF49801FDE}" type="presParOf" srcId="{4DA544FD-0B66-4103-9E14-1C9B89CDD4D3}" destId="{E78C0A1F-7F2B-4888-AC44-F0F3170EA650}" srcOrd="0" destOrd="0" presId="urn:microsoft.com/office/officeart/2005/8/layout/hProcess9"/>
    <dgm:cxn modelId="{B2A37E3F-3448-4CF1-BF83-1BE32FA31868}" type="presParOf" srcId="{4DA544FD-0B66-4103-9E14-1C9B89CDD4D3}" destId="{FDC47ACF-D4C0-4B03-9347-18EA897545E1}" srcOrd="1" destOrd="0" presId="urn:microsoft.com/office/officeart/2005/8/layout/hProcess9"/>
    <dgm:cxn modelId="{C8586DB6-FE78-4A58-9CCC-38EF554A54E7}" type="presParOf" srcId="{FDC47ACF-D4C0-4B03-9347-18EA897545E1}" destId="{8EE272F5-0D10-4CAC-85EA-BB7EF6A3F265}" srcOrd="0" destOrd="0" presId="urn:microsoft.com/office/officeart/2005/8/layout/hProcess9"/>
    <dgm:cxn modelId="{0482CB7C-4C50-47D1-B008-754278A35039}" type="presParOf" srcId="{FDC47ACF-D4C0-4B03-9347-18EA897545E1}" destId="{51DD4F7E-916B-421C-9841-71D572CD5BF3}" srcOrd="1" destOrd="0" presId="urn:microsoft.com/office/officeart/2005/8/layout/hProcess9"/>
    <dgm:cxn modelId="{0BDBE950-3364-4D10-9CA3-242061C1D5EB}" type="presParOf" srcId="{FDC47ACF-D4C0-4B03-9347-18EA897545E1}" destId="{2AEFE299-B965-4C82-BECB-B0FDDCAFAF6F}" srcOrd="2" destOrd="0" presId="urn:microsoft.com/office/officeart/2005/8/layout/hProcess9"/>
    <dgm:cxn modelId="{A465E0BB-E3DF-4BB8-B87F-49AB133FD400}" type="presParOf" srcId="{FDC47ACF-D4C0-4B03-9347-18EA897545E1}" destId="{591C50BF-EF1C-4195-849F-C443FBF1F47B}" srcOrd="3" destOrd="0" presId="urn:microsoft.com/office/officeart/2005/8/layout/hProcess9"/>
    <dgm:cxn modelId="{B6F690B0-7AB8-496A-A57F-0BA13B626D82}" type="presParOf" srcId="{FDC47ACF-D4C0-4B03-9347-18EA897545E1}" destId="{B9CE188D-C58E-497A-9C52-2735E18C0926}"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alpha val="20000"/>
          </a:srgbClr>
        </a:solidFill>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solidFill>
        <a:ln>
          <a:solidFill>
            <a:schemeClr val="accent2"/>
          </a:solidFill>
        </a:ln>
      </dgm:spPr>
      <dgm:t>
        <a:bodyPr/>
        <a:lstStyle/>
        <a:p>
          <a:r>
            <a:rPr lang="en-US" sz="1200" dirty="0" smtClean="0"/>
            <a:t>2. </a:t>
          </a:r>
          <a:r>
            <a:rPr lang="fr-FR" sz="1200" dirty="0" smtClean="0"/>
            <a:t>Créer une offre</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3BAE5A0-CD2B-4916-AAC2-4F2BF774C0EB}" srcId="{E545E899-6408-4262-A324-3A81456EB339}" destId="{026A838B-501F-4D79-BE87-2EA5065DF1DF}" srcOrd="2" destOrd="0" parTransId="{62C7F318-1128-4702-AC14-22FBF455D78C}" sibTransId="{F12F7244-1408-4481-BC6B-3F2C28B05340}"/>
    <dgm:cxn modelId="{9A5D78CA-D860-4893-88EF-1701DEC0DC62}" srcId="{E545E899-6408-4262-A324-3A81456EB339}" destId="{0704682C-F752-4645-8D9B-A817DA1DFA6C}" srcOrd="1" destOrd="0" parTransId="{12D7CCF0-1158-40D3-B42F-9A7722410DAF}" sibTransId="{64C8B3A2-C8AF-46F5-B638-AEE68C69B9EB}"/>
    <dgm:cxn modelId="{AF682658-C9F6-4A4D-9004-67D3F8ED8319}" srcId="{E545E899-6408-4262-A324-3A81456EB339}" destId="{D181C1C4-2678-4FE4-88B2-2FE880A44B04}" srcOrd="0" destOrd="0" parTransId="{85FE889D-F94D-43AD-9E0D-EA3B38636418}" sibTransId="{916BD71F-5FBD-4FA4-A14D-3EDA714ACDE3}"/>
    <dgm:cxn modelId="{55D6069C-9900-43CB-AA2A-08D31893D38E}" srcId="{E545E899-6408-4262-A324-3A81456EB339}" destId="{0CA12982-B9B1-48C2-9F1C-480CE09FF75E}" srcOrd="3" destOrd="0" parTransId="{3AD019FB-4EF7-4A0A-B08C-C8F461026F21}" sibTransId="{7BE9D137-4806-4CB0-A1E3-9DCCA5444D34}"/>
    <dgm:cxn modelId="{54C58809-BD07-4A4B-A5AF-FA5AE3ECD110}" type="presOf" srcId="{0CA12982-B9B1-48C2-9F1C-480CE09FF75E}" destId="{2AEFE299-B965-4C82-BECB-B0FDDCAFAF6F}" srcOrd="0" destOrd="0" presId="urn:microsoft.com/office/officeart/2005/8/layout/hProcess9"/>
    <dgm:cxn modelId="{2986E05E-6A68-4940-9668-18D5CBDB40FB}" type="presOf" srcId="{0704682C-F752-4645-8D9B-A817DA1DFA6C}" destId="{2EAA8666-88A3-43FC-8080-544584AE31A3}" srcOrd="0" destOrd="0" presId="urn:microsoft.com/office/officeart/2005/8/layout/hProcess9"/>
    <dgm:cxn modelId="{8CFAB0F7-AF6B-4932-BB2E-E29B59B1519C}" type="presOf" srcId="{E545E899-6408-4262-A324-3A81456EB339}" destId="{4DA544FD-0B66-4103-9E14-1C9B89CDD4D3}" srcOrd="0" destOrd="0" presId="urn:microsoft.com/office/officeart/2005/8/layout/hProcess9"/>
    <dgm:cxn modelId="{58A81E2D-359D-42D5-A18C-5BD8DE6BAC42}" type="presOf" srcId="{026A838B-501F-4D79-BE87-2EA5065DF1DF}" destId="{8EE272F5-0D10-4CAC-85EA-BB7EF6A3F265}" srcOrd="0" destOrd="0" presId="urn:microsoft.com/office/officeart/2005/8/layout/hProcess9"/>
    <dgm:cxn modelId="{67D3CAD1-98FA-4A47-96BA-BF3F1FA3D80C}" type="presOf" srcId="{D181C1C4-2678-4FE4-88B2-2FE880A44B04}" destId="{F87996CF-2BB6-46FD-9176-55654DFD4D4D}" srcOrd="0" destOrd="0" presId="urn:microsoft.com/office/officeart/2005/8/layout/hProcess9"/>
    <dgm:cxn modelId="{4C8820FC-C135-45F0-AD39-A75FC577DB60}" type="presParOf" srcId="{4DA544FD-0B66-4103-9E14-1C9B89CDD4D3}" destId="{E78C0A1F-7F2B-4888-AC44-F0F3170EA650}" srcOrd="0" destOrd="0" presId="urn:microsoft.com/office/officeart/2005/8/layout/hProcess9"/>
    <dgm:cxn modelId="{A47C4540-9BB8-4625-8B35-6CB4BD8E79EA}" type="presParOf" srcId="{4DA544FD-0B66-4103-9E14-1C9B89CDD4D3}" destId="{FDC47ACF-D4C0-4B03-9347-18EA897545E1}" srcOrd="1" destOrd="0" presId="urn:microsoft.com/office/officeart/2005/8/layout/hProcess9"/>
    <dgm:cxn modelId="{0A5871F3-F190-4C3B-AC31-ECF90D1E343E}" type="presParOf" srcId="{FDC47ACF-D4C0-4B03-9347-18EA897545E1}" destId="{F87996CF-2BB6-46FD-9176-55654DFD4D4D}" srcOrd="0" destOrd="0" presId="urn:microsoft.com/office/officeart/2005/8/layout/hProcess9"/>
    <dgm:cxn modelId="{54A112E9-A114-4789-9011-642F250B4F4D}" type="presParOf" srcId="{FDC47ACF-D4C0-4B03-9347-18EA897545E1}" destId="{39C0B1F7-83C0-4A20-BCC5-DD69F3BA91F9}" srcOrd="1" destOrd="0" presId="urn:microsoft.com/office/officeart/2005/8/layout/hProcess9"/>
    <dgm:cxn modelId="{9BEBB006-AF16-4B6B-AD30-F67203F9F282}" type="presParOf" srcId="{FDC47ACF-D4C0-4B03-9347-18EA897545E1}" destId="{2EAA8666-88A3-43FC-8080-544584AE31A3}" srcOrd="2" destOrd="0" presId="urn:microsoft.com/office/officeart/2005/8/layout/hProcess9"/>
    <dgm:cxn modelId="{4974112F-AA58-4F19-8D03-6478DCB69179}" type="presParOf" srcId="{FDC47ACF-D4C0-4B03-9347-18EA897545E1}" destId="{568E5263-EF95-4C06-B3E4-84018E0A560A}" srcOrd="3" destOrd="0" presId="urn:microsoft.com/office/officeart/2005/8/layout/hProcess9"/>
    <dgm:cxn modelId="{BF790115-4D49-469B-9D6C-AE3F30BB9BB4}" type="presParOf" srcId="{FDC47ACF-D4C0-4B03-9347-18EA897545E1}" destId="{8EE272F5-0D10-4CAC-85EA-BB7EF6A3F265}" srcOrd="4" destOrd="0" presId="urn:microsoft.com/office/officeart/2005/8/layout/hProcess9"/>
    <dgm:cxn modelId="{D52BC78A-48AF-4165-B3B6-5A519F2919A9}" type="presParOf" srcId="{FDC47ACF-D4C0-4B03-9347-18EA897545E1}" destId="{51DD4F7E-916B-421C-9841-71D572CD5BF3}" srcOrd="5" destOrd="0" presId="urn:microsoft.com/office/officeart/2005/8/layout/hProcess9"/>
    <dgm:cxn modelId="{8011C60F-2957-4DD4-B655-955060B0D266}"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US"/>
        </a:p>
      </dgm:t>
    </dgm:pt>
    <dgm:pt modelId="{A1CAD3DF-9D65-4B4B-9A4E-BDF265A90CC6}">
      <dgm:prSet phldrT="[Text]" custT="1"/>
      <dgm:spPr>
        <a:solidFill>
          <a:srgbClr val="FFC000"/>
        </a:solidFill>
      </dgm:spPr>
      <dgm:t>
        <a:bodyPr/>
        <a:lstStyle/>
        <a:p>
          <a:r>
            <a:rPr lang="en-US" sz="1200" dirty="0" smtClean="0"/>
            <a:t>B. </a:t>
          </a:r>
          <a:r>
            <a:rPr lang="fr-FR" sz="1200" dirty="0" smtClean="0"/>
            <a:t>établissement des prix</a:t>
          </a:r>
          <a:endParaRPr lang="en-US" sz="1200" dirty="0"/>
        </a:p>
      </dgm:t>
    </dgm:pt>
    <dgm:pt modelId="{7BBF10C8-4DBB-4B77-8FDD-E5997C527D54}" type="parTrans" cxnId="{B9F5AB4F-0F84-4FB6-A25A-54F8C2C4624E}">
      <dgm:prSet/>
      <dgm:spPr/>
      <dgm:t>
        <a:bodyPr/>
        <a:lstStyle/>
        <a:p>
          <a:endParaRPr lang="de-DE" sz="1200"/>
        </a:p>
      </dgm:t>
    </dgm:pt>
    <dgm:pt modelId="{78F2DD66-04F3-40A7-8C89-47892832ADDE}" type="sibTrans" cxnId="{B9F5AB4F-0F84-4FB6-A25A-54F8C2C4624E}">
      <dgm:prSet/>
      <dgm:spPr/>
      <dgm:t>
        <a:bodyPr/>
        <a:lstStyle/>
        <a:p>
          <a:endParaRPr lang="de-DE" sz="1200"/>
        </a:p>
      </dgm:t>
    </dgm:pt>
    <dgm:pt modelId="{C617727D-3E13-4E29-9733-3C1CB0DBD5B2}">
      <dgm:prSet phldrT="[Text]" custT="1"/>
      <dgm:spPr>
        <a:solidFill>
          <a:srgbClr val="E6AF00"/>
        </a:solidFill>
        <a:ln>
          <a:solidFill>
            <a:schemeClr val="bg1"/>
          </a:solidFill>
        </a:ln>
      </dgm:spPr>
      <dgm:t>
        <a:bodyPr/>
        <a:lstStyle/>
        <a:p>
          <a:r>
            <a:rPr lang="en-US" sz="1200" dirty="0" smtClean="0"/>
            <a:t>C. Documentation</a:t>
          </a:r>
          <a:endParaRPr lang="en-US" sz="1200" dirty="0"/>
        </a:p>
      </dgm:t>
    </dgm:pt>
    <dgm:pt modelId="{8FC4416D-0235-41D7-8C1F-A8B1007916B9}" type="parTrans" cxnId="{CD7FEE24-7EC4-4D7A-AD91-094863563FF3}">
      <dgm:prSet/>
      <dgm:spPr/>
      <dgm:t>
        <a:bodyPr/>
        <a:lstStyle/>
        <a:p>
          <a:endParaRPr lang="de-DE" sz="1200"/>
        </a:p>
      </dgm:t>
    </dgm:pt>
    <dgm:pt modelId="{E051F273-0321-4DEC-979D-6A00DAFD8B46}" type="sibTrans" cxnId="{CD7FEE24-7EC4-4D7A-AD91-094863563FF3}">
      <dgm:prSet/>
      <dgm:spPr/>
      <dgm:t>
        <a:bodyPr/>
        <a:lstStyle/>
        <a:p>
          <a:endParaRPr lang="de-DE" sz="1200"/>
        </a:p>
      </dgm:t>
    </dgm:pt>
    <dgm:pt modelId="{79611AF0-96C3-4397-AE00-F76724E441AD}">
      <dgm:prSet phldrT="[Text]" custT="1"/>
      <dgm:spPr>
        <a:solidFill>
          <a:srgbClr val="FFC000"/>
        </a:solidFill>
        <a:ln>
          <a:solidFill>
            <a:schemeClr val="bg1"/>
          </a:solidFill>
        </a:ln>
      </dgm:spPr>
      <dgm:t>
        <a:bodyPr/>
        <a:lstStyle/>
        <a:p>
          <a:r>
            <a:rPr lang="en-US" sz="1200" dirty="0" smtClean="0"/>
            <a:t>A. Installer les Options</a:t>
          </a:r>
          <a:endParaRPr lang="en-US" sz="1200" dirty="0"/>
        </a:p>
      </dgm:t>
    </dgm:pt>
    <dgm:pt modelId="{5885D90E-6A9D-4E04-8859-446FA62E5E2D}" type="parTrans" cxnId="{5E185F17-530A-4200-BDE9-6A6C55271D10}">
      <dgm:prSet/>
      <dgm:spPr/>
      <dgm:t>
        <a:bodyPr/>
        <a:lstStyle/>
        <a:p>
          <a:endParaRPr lang="de-DE" sz="1200"/>
        </a:p>
      </dgm:t>
    </dgm:pt>
    <dgm:pt modelId="{DFCDF116-722F-4208-8640-2C36FD122479}" type="sibTrans" cxnId="{5E185F17-530A-4200-BDE9-6A6C55271D10}">
      <dgm:prSet/>
      <dgm:spPr/>
      <dgm:t>
        <a:bodyPr/>
        <a:lstStyle/>
        <a:p>
          <a:endParaRPr lang="de-DE" sz="1200"/>
        </a:p>
      </dgm:t>
    </dgm:pt>
    <dgm:pt modelId="{A55F7670-0410-454C-A962-E4EB2796E01C}">
      <dgm:prSet phldrT="[Text]" custT="1"/>
      <dgm:spPr>
        <a:solidFill>
          <a:srgbClr val="B88C00"/>
        </a:solidFill>
        <a:ln>
          <a:solidFill>
            <a:srgbClr val="C00000"/>
          </a:solidFill>
        </a:ln>
      </dgm:spPr>
      <dgm:t>
        <a:bodyPr/>
        <a:lstStyle/>
        <a:p>
          <a:r>
            <a:rPr lang="en-US" sz="1200" dirty="0" smtClean="0"/>
            <a:t>D. </a:t>
          </a:r>
          <a:r>
            <a:rPr lang="fr-FR" sz="1200" dirty="0" smtClean="0"/>
            <a:t>Sélectionner le processus d'approbation / de publication</a:t>
          </a:r>
          <a:endParaRPr lang="en-US" sz="1200" dirty="0"/>
        </a:p>
      </dgm:t>
    </dgm:pt>
    <dgm:pt modelId="{9E995C18-4F36-4CE0-8449-C7DFA411E9DB}" type="parTrans" cxnId="{E4D79B46-688B-425D-A9F3-454896FFA92D}">
      <dgm:prSet/>
      <dgm:spPr/>
      <dgm:t>
        <a:bodyPr/>
        <a:lstStyle/>
        <a:p>
          <a:endParaRPr lang="de-DE" sz="1200"/>
        </a:p>
      </dgm:t>
    </dgm:pt>
    <dgm:pt modelId="{C2C82D48-7B99-4846-9290-00772C4369B2}" type="sibTrans" cxnId="{E4D79B46-688B-425D-A9F3-454896FFA92D}">
      <dgm:prSet/>
      <dgm:spPr/>
      <dgm:t>
        <a:bodyPr/>
        <a:lstStyle/>
        <a:p>
          <a:endParaRPr lang="de-DE" sz="12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chemeClr val="bg1">
            <a:lumMod val="75000"/>
          </a:schemeClr>
        </a:solidFill>
      </dgm:spPr>
      <dgm:t>
        <a:bodyPr/>
        <a:lstStyle/>
        <a:p>
          <a:endParaRPr lang="en-US"/>
        </a:p>
      </dgm:t>
    </dgm:pt>
    <dgm:pt modelId="{FDC47ACF-D4C0-4B03-9347-18EA897545E1}" type="pres">
      <dgm:prSet presAssocID="{E545E899-6408-4262-A324-3A81456EB339}" presName="linearProcess" presStyleCnt="0"/>
      <dgm:spPr/>
      <dgm:t>
        <a:bodyPr/>
        <a:lstStyle/>
        <a:p>
          <a:endParaRPr lang="en-US"/>
        </a:p>
      </dgm:t>
    </dgm:pt>
    <dgm:pt modelId="{56DC897F-15E7-4344-BA2F-860CBC0D1F20}" type="pres">
      <dgm:prSet presAssocID="{79611AF0-96C3-4397-AE00-F76724E441AD}" presName="textNode" presStyleLbl="node1" presStyleIdx="0" presStyleCnt="4">
        <dgm:presLayoutVars>
          <dgm:bulletEnabled val="1"/>
        </dgm:presLayoutVars>
      </dgm:prSet>
      <dgm:spPr/>
      <dgm:t>
        <a:bodyPr/>
        <a:lstStyle/>
        <a:p>
          <a:endParaRPr lang="de-DE"/>
        </a:p>
      </dgm:t>
    </dgm:pt>
    <dgm:pt modelId="{B0A22587-8F66-490F-A1D6-58BE3229ABE9}" type="pres">
      <dgm:prSet presAssocID="{DFCDF116-722F-4208-8640-2C36FD122479}" presName="sibTrans" presStyleCnt="0"/>
      <dgm:spPr/>
    </dgm:pt>
    <dgm:pt modelId="{342C370C-9318-45A0-AA05-81470C5B06E6}" type="pres">
      <dgm:prSet presAssocID="{A1CAD3DF-9D65-4B4B-9A4E-BDF265A90CC6}" presName="textNode" presStyleLbl="node1" presStyleIdx="1" presStyleCnt="4">
        <dgm:presLayoutVars>
          <dgm:bulletEnabled val="1"/>
        </dgm:presLayoutVars>
      </dgm:prSet>
      <dgm:spPr/>
      <dgm:t>
        <a:bodyPr/>
        <a:lstStyle/>
        <a:p>
          <a:endParaRPr lang="de-DE"/>
        </a:p>
      </dgm:t>
    </dgm:pt>
    <dgm:pt modelId="{E72002BB-AE25-4AB0-BA88-2E9B08608825}" type="pres">
      <dgm:prSet presAssocID="{78F2DD66-04F3-40A7-8C89-47892832ADDE}" presName="sibTrans" presStyleCnt="0"/>
      <dgm:spPr/>
    </dgm:pt>
    <dgm:pt modelId="{CAB82305-0130-4DA8-B922-1305E1EC3B1E}" type="pres">
      <dgm:prSet presAssocID="{C617727D-3E13-4E29-9733-3C1CB0DBD5B2}" presName="textNode" presStyleLbl="node1" presStyleIdx="2" presStyleCnt="4" custScaleX="115243">
        <dgm:presLayoutVars>
          <dgm:bulletEnabled val="1"/>
        </dgm:presLayoutVars>
      </dgm:prSet>
      <dgm:spPr/>
      <dgm:t>
        <a:bodyPr/>
        <a:lstStyle/>
        <a:p>
          <a:endParaRPr lang="de-DE"/>
        </a:p>
      </dgm:t>
    </dgm:pt>
    <dgm:pt modelId="{2D424BA7-1C09-47F7-B1E6-020BC8554F7D}" type="pres">
      <dgm:prSet presAssocID="{E051F273-0321-4DEC-979D-6A00DAFD8B46}" presName="sibTrans" presStyleCnt="0"/>
      <dgm:spPr/>
    </dgm:pt>
    <dgm:pt modelId="{FADAB72E-9E03-43AE-9961-77311E85132A}" type="pres">
      <dgm:prSet presAssocID="{A55F7670-0410-454C-A962-E4EB2796E01C}" presName="textNode" presStyleLbl="node1" presStyleIdx="3" presStyleCnt="4" custScaleX="165472">
        <dgm:presLayoutVars>
          <dgm:bulletEnabled val="1"/>
        </dgm:presLayoutVars>
      </dgm:prSet>
      <dgm:spPr/>
      <dgm:t>
        <a:bodyPr/>
        <a:lstStyle/>
        <a:p>
          <a:endParaRPr lang="de-DE"/>
        </a:p>
      </dgm:t>
    </dgm:pt>
  </dgm:ptLst>
  <dgm:cxnLst>
    <dgm:cxn modelId="{E4D79B46-688B-425D-A9F3-454896FFA92D}" srcId="{E545E899-6408-4262-A324-3A81456EB339}" destId="{A55F7670-0410-454C-A962-E4EB2796E01C}" srcOrd="3" destOrd="0" parTransId="{9E995C18-4F36-4CE0-8449-C7DFA411E9DB}" sibTransId="{C2C82D48-7B99-4846-9290-00772C4369B2}"/>
    <dgm:cxn modelId="{7AF49602-59BD-48C6-98F8-79C24DFD00D7}" type="presOf" srcId="{C617727D-3E13-4E29-9733-3C1CB0DBD5B2}" destId="{CAB82305-0130-4DA8-B922-1305E1EC3B1E}" srcOrd="0" destOrd="0" presId="urn:microsoft.com/office/officeart/2005/8/layout/hProcess9"/>
    <dgm:cxn modelId="{BDDB9E34-0072-4718-B1AF-1CCDC68BE7D4}" type="presOf" srcId="{A1CAD3DF-9D65-4B4B-9A4E-BDF265A90CC6}" destId="{342C370C-9318-45A0-AA05-81470C5B06E6}" srcOrd="0" destOrd="0" presId="urn:microsoft.com/office/officeart/2005/8/layout/hProcess9"/>
    <dgm:cxn modelId="{B3B247B3-71B8-4188-813D-1ECA1CB44CA3}" type="presOf" srcId="{79611AF0-96C3-4397-AE00-F76724E441AD}" destId="{56DC897F-15E7-4344-BA2F-860CBC0D1F20}" srcOrd="0" destOrd="0" presId="urn:microsoft.com/office/officeart/2005/8/layout/hProcess9"/>
    <dgm:cxn modelId="{B9F5AB4F-0F84-4FB6-A25A-54F8C2C4624E}" srcId="{E545E899-6408-4262-A324-3A81456EB339}" destId="{A1CAD3DF-9D65-4B4B-9A4E-BDF265A90CC6}" srcOrd="1" destOrd="0" parTransId="{7BBF10C8-4DBB-4B77-8FDD-E5997C527D54}" sibTransId="{78F2DD66-04F3-40A7-8C89-47892832ADDE}"/>
    <dgm:cxn modelId="{CD7FEE24-7EC4-4D7A-AD91-094863563FF3}" srcId="{E545E899-6408-4262-A324-3A81456EB339}" destId="{C617727D-3E13-4E29-9733-3C1CB0DBD5B2}" srcOrd="2" destOrd="0" parTransId="{8FC4416D-0235-41D7-8C1F-A8B1007916B9}" sibTransId="{E051F273-0321-4DEC-979D-6A00DAFD8B46}"/>
    <dgm:cxn modelId="{5E185F17-530A-4200-BDE9-6A6C55271D10}" srcId="{E545E899-6408-4262-A324-3A81456EB339}" destId="{79611AF0-96C3-4397-AE00-F76724E441AD}" srcOrd="0" destOrd="0" parTransId="{5885D90E-6A9D-4E04-8859-446FA62E5E2D}" sibTransId="{DFCDF116-722F-4208-8640-2C36FD122479}"/>
    <dgm:cxn modelId="{330B9564-C494-4B3D-9542-8F11A4A938BC}" type="presOf" srcId="{E545E899-6408-4262-A324-3A81456EB339}" destId="{4DA544FD-0B66-4103-9E14-1C9B89CDD4D3}" srcOrd="0" destOrd="0" presId="urn:microsoft.com/office/officeart/2005/8/layout/hProcess9"/>
    <dgm:cxn modelId="{927B6F24-98E4-464A-B148-19EF8DBFBDBC}" type="presOf" srcId="{A55F7670-0410-454C-A962-E4EB2796E01C}" destId="{FADAB72E-9E03-43AE-9961-77311E85132A}" srcOrd="0" destOrd="0" presId="urn:microsoft.com/office/officeart/2005/8/layout/hProcess9"/>
    <dgm:cxn modelId="{D26C84E8-FBC2-48CD-BA74-DA81E52CB263}" type="presParOf" srcId="{4DA544FD-0B66-4103-9E14-1C9B89CDD4D3}" destId="{E78C0A1F-7F2B-4888-AC44-F0F3170EA650}" srcOrd="0" destOrd="0" presId="urn:microsoft.com/office/officeart/2005/8/layout/hProcess9"/>
    <dgm:cxn modelId="{55844FDB-371B-4BAA-906D-F20B347339DB}" type="presParOf" srcId="{4DA544FD-0B66-4103-9E14-1C9B89CDD4D3}" destId="{FDC47ACF-D4C0-4B03-9347-18EA897545E1}" srcOrd="1" destOrd="0" presId="urn:microsoft.com/office/officeart/2005/8/layout/hProcess9"/>
    <dgm:cxn modelId="{71407668-F78D-47F4-804B-583D4B60A1A3}" type="presParOf" srcId="{FDC47ACF-D4C0-4B03-9347-18EA897545E1}" destId="{56DC897F-15E7-4344-BA2F-860CBC0D1F20}" srcOrd="0" destOrd="0" presId="urn:microsoft.com/office/officeart/2005/8/layout/hProcess9"/>
    <dgm:cxn modelId="{85A40548-CF5F-467E-9945-72B23D443D5E}" type="presParOf" srcId="{FDC47ACF-D4C0-4B03-9347-18EA897545E1}" destId="{B0A22587-8F66-490F-A1D6-58BE3229ABE9}" srcOrd="1" destOrd="0" presId="urn:microsoft.com/office/officeart/2005/8/layout/hProcess9"/>
    <dgm:cxn modelId="{A10D4BA6-9DB7-4E1C-BD48-E1F35033C43B}" type="presParOf" srcId="{FDC47ACF-D4C0-4B03-9347-18EA897545E1}" destId="{342C370C-9318-45A0-AA05-81470C5B06E6}" srcOrd="2" destOrd="0" presId="urn:microsoft.com/office/officeart/2005/8/layout/hProcess9"/>
    <dgm:cxn modelId="{3819C29C-2CBC-4D61-9977-9D9A19F947FF}" type="presParOf" srcId="{FDC47ACF-D4C0-4B03-9347-18EA897545E1}" destId="{E72002BB-AE25-4AB0-BA88-2E9B08608825}" srcOrd="3" destOrd="0" presId="urn:microsoft.com/office/officeart/2005/8/layout/hProcess9"/>
    <dgm:cxn modelId="{FD75717E-CE70-412D-BAF2-DEF9A4C3CE21}" type="presParOf" srcId="{FDC47ACF-D4C0-4B03-9347-18EA897545E1}" destId="{CAB82305-0130-4DA8-B922-1305E1EC3B1E}" srcOrd="4" destOrd="0" presId="urn:microsoft.com/office/officeart/2005/8/layout/hProcess9"/>
    <dgm:cxn modelId="{E8761CEB-D2C6-44EE-9F05-EB5EF9987C4E}" type="presParOf" srcId="{FDC47ACF-D4C0-4B03-9347-18EA897545E1}" destId="{2D424BA7-1C09-47F7-B1E6-020BC8554F7D}" srcOrd="5" destOrd="0" presId="urn:microsoft.com/office/officeart/2005/8/layout/hProcess9"/>
    <dgm:cxn modelId="{0843660E-53E1-4592-B48C-C160C5E6A220}" type="presParOf" srcId="{FDC47ACF-D4C0-4B03-9347-18EA897545E1}" destId="{FADAB72E-9E03-43AE-9961-77311E85132A}" srcOrd="6" destOrd="0" presId="urn:microsoft.com/office/officeart/2005/8/layout/hProcess9"/>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alpha val="20000"/>
          </a:srgbClr>
        </a:solidFill>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solidFill>
        <a:ln>
          <a:solidFill>
            <a:schemeClr val="accent2"/>
          </a:solidFill>
        </a:ln>
      </dgm:spPr>
      <dgm:t>
        <a:bodyPr/>
        <a:lstStyle/>
        <a:p>
          <a:r>
            <a:rPr lang="en-US" sz="1200" dirty="0" smtClean="0"/>
            <a:t>3. </a:t>
          </a:r>
          <a:r>
            <a:rPr lang="fr-FR" sz="1200" noProof="0" dirty="0" smtClean="0"/>
            <a:t>Créer un  ordre</a:t>
          </a:r>
          <a:endParaRPr lang="fr-FR" sz="1200" noProof="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3BAE5A0-CD2B-4916-AAC2-4F2BF774C0EB}" srcId="{E545E899-6408-4262-A324-3A81456EB339}" destId="{026A838B-501F-4D79-BE87-2EA5065DF1DF}" srcOrd="2" destOrd="0" parTransId="{62C7F318-1128-4702-AC14-22FBF455D78C}" sibTransId="{F12F7244-1408-4481-BC6B-3F2C28B05340}"/>
    <dgm:cxn modelId="{9A5D78CA-D860-4893-88EF-1701DEC0DC62}" srcId="{E545E899-6408-4262-A324-3A81456EB339}" destId="{0704682C-F752-4645-8D9B-A817DA1DFA6C}" srcOrd="1" destOrd="0" parTransId="{12D7CCF0-1158-40D3-B42F-9A7722410DAF}" sibTransId="{64C8B3A2-C8AF-46F5-B638-AEE68C69B9EB}"/>
    <dgm:cxn modelId="{FF721659-B9D1-4158-B3E5-8A7D2A657697}" type="presOf" srcId="{E545E899-6408-4262-A324-3A81456EB339}" destId="{4DA544FD-0B66-4103-9E14-1C9B89CDD4D3}"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AED2B74C-9EBA-4A20-B2F9-27AE73D531D6}" type="presOf" srcId="{0CA12982-B9B1-48C2-9F1C-480CE09FF75E}" destId="{2AEFE299-B965-4C82-BECB-B0FDDCAFAF6F}" srcOrd="0" destOrd="0" presId="urn:microsoft.com/office/officeart/2005/8/layout/hProcess9"/>
    <dgm:cxn modelId="{8C49B1A8-E876-41B0-BB02-AEB724AB9037}" type="presOf" srcId="{026A838B-501F-4D79-BE87-2EA5065DF1DF}" destId="{8EE272F5-0D10-4CAC-85EA-BB7EF6A3F265}"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4A3FE07C-ED4F-46DA-A3F6-4F29CE7C19E8}" type="presOf" srcId="{0704682C-F752-4645-8D9B-A817DA1DFA6C}" destId="{2EAA8666-88A3-43FC-8080-544584AE31A3}" srcOrd="0" destOrd="0" presId="urn:microsoft.com/office/officeart/2005/8/layout/hProcess9"/>
    <dgm:cxn modelId="{0AF08210-5CA0-4D14-A5E8-C0C560592BFE}" type="presOf" srcId="{D181C1C4-2678-4FE4-88B2-2FE880A44B04}" destId="{F87996CF-2BB6-46FD-9176-55654DFD4D4D}" srcOrd="0" destOrd="0" presId="urn:microsoft.com/office/officeart/2005/8/layout/hProcess9"/>
    <dgm:cxn modelId="{0AEF25EF-4705-42AD-8FD2-0A55B65E2759}" type="presParOf" srcId="{4DA544FD-0B66-4103-9E14-1C9B89CDD4D3}" destId="{E78C0A1F-7F2B-4888-AC44-F0F3170EA650}" srcOrd="0" destOrd="0" presId="urn:microsoft.com/office/officeart/2005/8/layout/hProcess9"/>
    <dgm:cxn modelId="{D3461246-A0B4-4D94-8B98-BD03B7AC8C9E}" type="presParOf" srcId="{4DA544FD-0B66-4103-9E14-1C9B89CDD4D3}" destId="{FDC47ACF-D4C0-4B03-9347-18EA897545E1}" srcOrd="1" destOrd="0" presId="urn:microsoft.com/office/officeart/2005/8/layout/hProcess9"/>
    <dgm:cxn modelId="{7281CD95-E10B-4465-A52C-303159E9832F}" type="presParOf" srcId="{FDC47ACF-D4C0-4B03-9347-18EA897545E1}" destId="{F87996CF-2BB6-46FD-9176-55654DFD4D4D}" srcOrd="0" destOrd="0" presId="urn:microsoft.com/office/officeart/2005/8/layout/hProcess9"/>
    <dgm:cxn modelId="{C56C104A-F0D1-4EF9-9B0C-9B704A326C0D}" type="presParOf" srcId="{FDC47ACF-D4C0-4B03-9347-18EA897545E1}" destId="{39C0B1F7-83C0-4A20-BCC5-DD69F3BA91F9}" srcOrd="1" destOrd="0" presId="urn:microsoft.com/office/officeart/2005/8/layout/hProcess9"/>
    <dgm:cxn modelId="{70DA2350-ECFE-42E7-8BF6-78E7E175ACC9}" type="presParOf" srcId="{FDC47ACF-D4C0-4B03-9347-18EA897545E1}" destId="{2EAA8666-88A3-43FC-8080-544584AE31A3}" srcOrd="2" destOrd="0" presId="urn:microsoft.com/office/officeart/2005/8/layout/hProcess9"/>
    <dgm:cxn modelId="{C9AEDC93-CCFE-416D-9FC8-090DA43BB3D4}" type="presParOf" srcId="{FDC47ACF-D4C0-4B03-9347-18EA897545E1}" destId="{568E5263-EF95-4C06-B3E4-84018E0A560A}" srcOrd="3" destOrd="0" presId="urn:microsoft.com/office/officeart/2005/8/layout/hProcess9"/>
    <dgm:cxn modelId="{6DF04F2E-B649-44F2-9C1C-615BFBE2868B}" type="presParOf" srcId="{FDC47ACF-D4C0-4B03-9347-18EA897545E1}" destId="{8EE272F5-0D10-4CAC-85EA-BB7EF6A3F265}" srcOrd="4" destOrd="0" presId="urn:microsoft.com/office/officeart/2005/8/layout/hProcess9"/>
    <dgm:cxn modelId="{E7FBCE33-D4AF-426B-822E-9055FD04798E}" type="presParOf" srcId="{FDC47ACF-D4C0-4B03-9347-18EA897545E1}" destId="{51DD4F7E-916B-421C-9841-71D572CD5BF3}" srcOrd="5" destOrd="0" presId="urn:microsoft.com/office/officeart/2005/8/layout/hProcess9"/>
    <dgm:cxn modelId="{132C85D8-F8FB-43BB-BA93-E4C917683A98}"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dgm:spPr>
      <dgm:t>
        <a:bodyPr/>
        <a:lstStyle/>
        <a:p>
          <a:r>
            <a:rPr lang="fr-FR" sz="2000" noProof="0" dirty="0" smtClean="0"/>
            <a:t>Créer un design</a:t>
          </a:r>
          <a:endParaRPr lang="fr-FR" sz="2000" noProof="0" dirty="0"/>
        </a:p>
      </dgm:t>
    </dgm:pt>
    <dgm:pt modelId="{85FE889D-F94D-43AD-9E0D-EA3B38636418}" type="parTrans" cxnId="{AF682658-C9F6-4A4D-9004-67D3F8ED8319}">
      <dgm:prSet/>
      <dgm:spPr/>
      <dgm:t>
        <a:bodyPr/>
        <a:lstStyle/>
        <a:p>
          <a:endParaRPr lang="en-US"/>
        </a:p>
      </dgm:t>
    </dgm:pt>
    <dgm:pt modelId="{916BD71F-5FBD-4FA4-A14D-3EDA714ACDE3}" type="sibTrans" cxnId="{AF682658-C9F6-4A4D-9004-67D3F8ED8319}">
      <dgm:prSet/>
      <dgm:spPr/>
      <dgm:t>
        <a:bodyPr/>
        <a:lstStyle/>
        <a:p>
          <a:endParaRPr lang="en-US"/>
        </a:p>
      </dgm:t>
    </dgm:pt>
    <dgm:pt modelId="{026A838B-501F-4D79-BE87-2EA5065DF1DF}">
      <dgm:prSet phldrT="[Text]" custT="1"/>
      <dgm:spPr>
        <a:solidFill>
          <a:srgbClr val="00B050"/>
        </a:solidFill>
        <a:ln w="63500">
          <a:solidFill>
            <a:schemeClr val="accent2"/>
          </a:solidFill>
        </a:ln>
      </dgm:spPr>
      <dgm:t>
        <a:bodyPr/>
        <a:lstStyle/>
        <a:p>
          <a:r>
            <a:rPr lang="en-US" sz="2000" dirty="0" smtClean="0"/>
            <a:t>3. </a:t>
          </a:r>
          <a:r>
            <a:rPr lang="fr-FR" sz="2000" noProof="0" dirty="0" smtClean="0"/>
            <a:t>Créer un ordre</a:t>
          </a:r>
          <a:endParaRPr lang="fr-FR" sz="2000" noProof="0" dirty="0"/>
        </a:p>
      </dgm:t>
    </dgm:pt>
    <dgm:pt modelId="{62C7F318-1128-4702-AC14-22FBF455D78C}" type="parTrans" cxnId="{93BAE5A0-CD2B-4916-AAC2-4F2BF774C0EB}">
      <dgm:prSet/>
      <dgm:spPr/>
      <dgm:t>
        <a:bodyPr/>
        <a:lstStyle/>
        <a:p>
          <a:endParaRPr lang="en-US"/>
        </a:p>
      </dgm:t>
    </dgm:pt>
    <dgm:pt modelId="{F12F7244-1408-4481-BC6B-3F2C28B05340}" type="sibTrans" cxnId="{93BAE5A0-CD2B-4916-AAC2-4F2BF774C0EB}">
      <dgm:prSet/>
      <dgm:spPr/>
      <dgm:t>
        <a:bodyPr/>
        <a:lstStyle/>
        <a:p>
          <a:endParaRPr lang="en-US"/>
        </a:p>
      </dgm:t>
    </dgm:pt>
    <dgm:pt modelId="{0CA12982-B9B1-48C2-9F1C-480CE09FF75E}">
      <dgm:prSet phldrT="[Text]" custT="1"/>
      <dgm:spPr>
        <a:solidFill>
          <a:srgbClr val="7030A0"/>
        </a:solidFill>
      </dgm:spPr>
      <dgm:t>
        <a:bodyPr/>
        <a:lstStyle/>
        <a:p>
          <a:r>
            <a:rPr lang="en-US" sz="2000" dirty="0" smtClean="0"/>
            <a:t>4. </a:t>
          </a:r>
          <a:r>
            <a:rPr lang="fr-FR" sz="2000" noProof="0" dirty="0" smtClean="0"/>
            <a:t>Gérer les ordre</a:t>
          </a:r>
          <a:endParaRPr lang="fr-FR" sz="2000" noProof="0" dirty="0"/>
        </a:p>
      </dgm:t>
    </dgm:pt>
    <dgm:pt modelId="{3AD019FB-4EF7-4A0A-B08C-C8F461026F21}" type="parTrans" cxnId="{55D6069C-9900-43CB-AA2A-08D31893D38E}">
      <dgm:prSet/>
      <dgm:spPr/>
      <dgm:t>
        <a:bodyPr/>
        <a:lstStyle/>
        <a:p>
          <a:endParaRPr lang="en-US"/>
        </a:p>
      </dgm:t>
    </dgm:pt>
    <dgm:pt modelId="{7BE9D137-4806-4CB0-A1E3-9DCCA5444D34}" type="sibTrans" cxnId="{55D6069C-9900-43CB-AA2A-08D31893D38E}">
      <dgm:prSet/>
      <dgm:spPr/>
      <dgm:t>
        <a:bodyPr/>
        <a:lstStyle/>
        <a:p>
          <a:endParaRPr lang="en-US"/>
        </a:p>
      </dgm:t>
    </dgm:pt>
    <dgm:pt modelId="{0704682C-F752-4645-8D9B-A817DA1DFA6C}">
      <dgm:prSet custT="1"/>
      <dgm:spPr>
        <a:solidFill>
          <a:srgbClr val="FFC000"/>
        </a:solidFill>
        <a:ln w="25400">
          <a:solidFill>
            <a:schemeClr val="bg1"/>
          </a:solidFill>
        </a:ln>
      </dgm:spPr>
      <dgm:t>
        <a:bodyPr/>
        <a:lstStyle/>
        <a:p>
          <a:r>
            <a:rPr lang="en-US" sz="2000" dirty="0" smtClean="0"/>
            <a:t>2. </a:t>
          </a:r>
          <a:r>
            <a:rPr lang="fr-FR" sz="2000" noProof="0" dirty="0" smtClean="0"/>
            <a:t>Créer une offre</a:t>
          </a:r>
          <a:endParaRPr lang="fr-FR" sz="2000" noProof="0" dirty="0"/>
        </a:p>
      </dgm:t>
    </dgm:pt>
    <dgm:pt modelId="{12D7CCF0-1158-40D3-B42F-9A7722410DAF}" type="parTrans" cxnId="{9A5D78CA-D860-4893-88EF-1701DEC0DC62}">
      <dgm:prSet/>
      <dgm:spPr/>
      <dgm:t>
        <a:bodyPr/>
        <a:lstStyle/>
        <a:p>
          <a:endParaRPr lang="en-US"/>
        </a:p>
      </dgm:t>
    </dgm:pt>
    <dgm:pt modelId="{64C8B3A2-C8AF-46F5-B638-AEE68C69B9EB}" type="sibTrans" cxnId="{9A5D78CA-D860-4893-88EF-1701DEC0DC62}">
      <dgm:prSet/>
      <dgm:spPr/>
      <dgm:t>
        <a:bodyPr/>
        <a:lstStyle/>
        <a:p>
          <a:endParaRPr lang="en-US"/>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3BAE5A0-CD2B-4916-AAC2-4F2BF774C0EB}" srcId="{E545E899-6408-4262-A324-3A81456EB339}" destId="{026A838B-501F-4D79-BE87-2EA5065DF1DF}" srcOrd="2" destOrd="0" parTransId="{62C7F318-1128-4702-AC14-22FBF455D78C}" sibTransId="{F12F7244-1408-4481-BC6B-3F2C28B05340}"/>
    <dgm:cxn modelId="{9A5D78CA-D860-4893-88EF-1701DEC0DC62}" srcId="{E545E899-6408-4262-A324-3A81456EB339}" destId="{0704682C-F752-4645-8D9B-A817DA1DFA6C}" srcOrd="1" destOrd="0" parTransId="{12D7CCF0-1158-40D3-B42F-9A7722410DAF}" sibTransId="{64C8B3A2-C8AF-46F5-B638-AEE68C69B9EB}"/>
    <dgm:cxn modelId="{44429F34-3D2F-433D-97C0-07DD7B153585}" type="presOf" srcId="{0CA12982-B9B1-48C2-9F1C-480CE09FF75E}" destId="{2AEFE299-B965-4C82-BECB-B0FDDCAFAF6F}" srcOrd="0" destOrd="0" presId="urn:microsoft.com/office/officeart/2005/8/layout/hProcess9"/>
    <dgm:cxn modelId="{0F690A4E-87AE-4E0B-9184-5CC63D14C34C}" type="presOf" srcId="{D181C1C4-2678-4FE4-88B2-2FE880A44B04}" destId="{F87996CF-2BB6-46FD-9176-55654DFD4D4D}" srcOrd="0" destOrd="0" presId="urn:microsoft.com/office/officeart/2005/8/layout/hProcess9"/>
    <dgm:cxn modelId="{3653FC68-8D05-4694-AE0F-213C9A73FCB9}" type="presOf" srcId="{0704682C-F752-4645-8D9B-A817DA1DFA6C}" destId="{2EAA8666-88A3-43FC-8080-544584AE31A3}"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55D6069C-9900-43CB-AA2A-08D31893D38E}" srcId="{E545E899-6408-4262-A324-3A81456EB339}" destId="{0CA12982-B9B1-48C2-9F1C-480CE09FF75E}" srcOrd="3" destOrd="0" parTransId="{3AD019FB-4EF7-4A0A-B08C-C8F461026F21}" sibTransId="{7BE9D137-4806-4CB0-A1E3-9DCCA5444D34}"/>
    <dgm:cxn modelId="{4FA0D10A-6034-46AF-AA18-E4E203A224C0}" type="presOf" srcId="{E545E899-6408-4262-A324-3A81456EB339}" destId="{4DA544FD-0B66-4103-9E14-1C9B89CDD4D3}" srcOrd="0" destOrd="0" presId="urn:microsoft.com/office/officeart/2005/8/layout/hProcess9"/>
    <dgm:cxn modelId="{5E7C3D20-FCC2-430F-B566-B0531C7D2408}" type="presOf" srcId="{026A838B-501F-4D79-BE87-2EA5065DF1DF}" destId="{8EE272F5-0D10-4CAC-85EA-BB7EF6A3F265}" srcOrd="0" destOrd="0" presId="urn:microsoft.com/office/officeart/2005/8/layout/hProcess9"/>
    <dgm:cxn modelId="{EECFD00A-79C2-4CDB-BF2F-37B14F6B30AC}" type="presParOf" srcId="{4DA544FD-0B66-4103-9E14-1C9B89CDD4D3}" destId="{E78C0A1F-7F2B-4888-AC44-F0F3170EA650}" srcOrd="0" destOrd="0" presId="urn:microsoft.com/office/officeart/2005/8/layout/hProcess9"/>
    <dgm:cxn modelId="{15A6287D-06A9-4600-9358-B95B10F0B316}" type="presParOf" srcId="{4DA544FD-0B66-4103-9E14-1C9B89CDD4D3}" destId="{FDC47ACF-D4C0-4B03-9347-18EA897545E1}" srcOrd="1" destOrd="0" presId="urn:microsoft.com/office/officeart/2005/8/layout/hProcess9"/>
    <dgm:cxn modelId="{2EFEEE98-C500-4EF4-92BA-A7E65996E8A8}" type="presParOf" srcId="{FDC47ACF-D4C0-4B03-9347-18EA897545E1}" destId="{F87996CF-2BB6-46FD-9176-55654DFD4D4D}" srcOrd="0" destOrd="0" presId="urn:microsoft.com/office/officeart/2005/8/layout/hProcess9"/>
    <dgm:cxn modelId="{4E8C6BF9-E274-4852-9372-6DED2D8552D5}" type="presParOf" srcId="{FDC47ACF-D4C0-4B03-9347-18EA897545E1}" destId="{39C0B1F7-83C0-4A20-BCC5-DD69F3BA91F9}" srcOrd="1" destOrd="0" presId="urn:microsoft.com/office/officeart/2005/8/layout/hProcess9"/>
    <dgm:cxn modelId="{85CC7357-9319-4DA0-AE49-D03814D103F0}" type="presParOf" srcId="{FDC47ACF-D4C0-4B03-9347-18EA897545E1}" destId="{2EAA8666-88A3-43FC-8080-544584AE31A3}" srcOrd="2" destOrd="0" presId="urn:microsoft.com/office/officeart/2005/8/layout/hProcess9"/>
    <dgm:cxn modelId="{DC002DAE-3719-44D0-B5A2-293EFC201C2D}" type="presParOf" srcId="{FDC47ACF-D4C0-4B03-9347-18EA897545E1}" destId="{568E5263-EF95-4C06-B3E4-84018E0A560A}" srcOrd="3" destOrd="0" presId="urn:microsoft.com/office/officeart/2005/8/layout/hProcess9"/>
    <dgm:cxn modelId="{D4CF091C-079A-42F3-8C6C-F8E6CF114449}" type="presParOf" srcId="{FDC47ACF-D4C0-4B03-9347-18EA897545E1}" destId="{8EE272F5-0D10-4CAC-85EA-BB7EF6A3F265}" srcOrd="4" destOrd="0" presId="urn:microsoft.com/office/officeart/2005/8/layout/hProcess9"/>
    <dgm:cxn modelId="{1A358607-15E3-4FA1-9E2D-3198BE88266B}" type="presParOf" srcId="{FDC47ACF-D4C0-4B03-9347-18EA897545E1}" destId="{51DD4F7E-916B-421C-9841-71D572CD5BF3}" srcOrd="5" destOrd="0" presId="urn:microsoft.com/office/officeart/2005/8/layout/hProcess9"/>
    <dgm:cxn modelId="{9A483A44-6424-49D9-8AC2-D8ECF97F9044}"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alpha val="20000"/>
          </a:srgbClr>
        </a:solidFill>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solidFill>
        <a:ln>
          <a:solidFill>
            <a:schemeClr val="accent2"/>
          </a:solidFill>
        </a:ln>
      </dgm:spPr>
      <dgm:t>
        <a:bodyPr/>
        <a:lstStyle/>
        <a:p>
          <a:r>
            <a:rPr lang="en-US" sz="1200" dirty="0" smtClean="0"/>
            <a:t>3. </a:t>
          </a:r>
          <a:r>
            <a:rPr lang="fr-FR" sz="1200" noProof="0" dirty="0" smtClean="0"/>
            <a:t>Créer un  ordre</a:t>
          </a:r>
          <a:endParaRPr lang="fr-FR" sz="1200" noProof="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3BAE5A0-CD2B-4916-AAC2-4F2BF774C0EB}" srcId="{E545E899-6408-4262-A324-3A81456EB339}" destId="{026A838B-501F-4D79-BE87-2EA5065DF1DF}" srcOrd="2" destOrd="0" parTransId="{62C7F318-1128-4702-AC14-22FBF455D78C}" sibTransId="{F12F7244-1408-4481-BC6B-3F2C28B05340}"/>
    <dgm:cxn modelId="{9A5D78CA-D860-4893-88EF-1701DEC0DC62}" srcId="{E545E899-6408-4262-A324-3A81456EB339}" destId="{0704682C-F752-4645-8D9B-A817DA1DFA6C}" srcOrd="1" destOrd="0" parTransId="{12D7CCF0-1158-40D3-B42F-9A7722410DAF}" sibTransId="{64C8B3A2-C8AF-46F5-B638-AEE68C69B9EB}"/>
    <dgm:cxn modelId="{AF682658-C9F6-4A4D-9004-67D3F8ED8319}" srcId="{E545E899-6408-4262-A324-3A81456EB339}" destId="{D181C1C4-2678-4FE4-88B2-2FE880A44B04}" srcOrd="0" destOrd="0" parTransId="{85FE889D-F94D-43AD-9E0D-EA3B38636418}" sibTransId="{916BD71F-5FBD-4FA4-A14D-3EDA714ACDE3}"/>
    <dgm:cxn modelId="{2964A364-9B62-4DC7-B613-3FB30719FF56}" type="presOf" srcId="{026A838B-501F-4D79-BE87-2EA5065DF1DF}" destId="{8EE272F5-0D10-4CAC-85EA-BB7EF6A3F265}"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9A597491-E2AC-4F7A-85D7-CDBF94ACF557}" type="presOf" srcId="{D181C1C4-2678-4FE4-88B2-2FE880A44B04}" destId="{F87996CF-2BB6-46FD-9176-55654DFD4D4D}" srcOrd="0" destOrd="0" presId="urn:microsoft.com/office/officeart/2005/8/layout/hProcess9"/>
    <dgm:cxn modelId="{FA47D2E4-37EF-4E01-99FC-95CC36C00ED4}" type="presOf" srcId="{0CA12982-B9B1-48C2-9F1C-480CE09FF75E}" destId="{2AEFE299-B965-4C82-BECB-B0FDDCAFAF6F}" srcOrd="0" destOrd="0" presId="urn:microsoft.com/office/officeart/2005/8/layout/hProcess9"/>
    <dgm:cxn modelId="{F8E6F5B0-0CA1-4029-AF8B-9C431147D001}" type="presOf" srcId="{0704682C-F752-4645-8D9B-A817DA1DFA6C}" destId="{2EAA8666-88A3-43FC-8080-544584AE31A3}" srcOrd="0" destOrd="0" presId="urn:microsoft.com/office/officeart/2005/8/layout/hProcess9"/>
    <dgm:cxn modelId="{021894AC-C847-43AE-AFE2-EE0A6A221C84}" type="presOf" srcId="{E545E899-6408-4262-A324-3A81456EB339}" destId="{4DA544FD-0B66-4103-9E14-1C9B89CDD4D3}" srcOrd="0" destOrd="0" presId="urn:microsoft.com/office/officeart/2005/8/layout/hProcess9"/>
    <dgm:cxn modelId="{68B8AFCB-DBC7-48DE-AEB1-96D8DAE00365}" type="presParOf" srcId="{4DA544FD-0B66-4103-9E14-1C9B89CDD4D3}" destId="{E78C0A1F-7F2B-4888-AC44-F0F3170EA650}" srcOrd="0" destOrd="0" presId="urn:microsoft.com/office/officeart/2005/8/layout/hProcess9"/>
    <dgm:cxn modelId="{024C4884-48EC-41E1-9A9F-88825EFE95F4}" type="presParOf" srcId="{4DA544FD-0B66-4103-9E14-1C9B89CDD4D3}" destId="{FDC47ACF-D4C0-4B03-9347-18EA897545E1}" srcOrd="1" destOrd="0" presId="urn:microsoft.com/office/officeart/2005/8/layout/hProcess9"/>
    <dgm:cxn modelId="{3D2B36DF-9365-4DE0-A8B3-ECA4AA30E63E}" type="presParOf" srcId="{FDC47ACF-D4C0-4B03-9347-18EA897545E1}" destId="{F87996CF-2BB6-46FD-9176-55654DFD4D4D}" srcOrd="0" destOrd="0" presId="urn:microsoft.com/office/officeart/2005/8/layout/hProcess9"/>
    <dgm:cxn modelId="{D4C5A408-F8DF-420F-AB67-A29DA5E3D95C}" type="presParOf" srcId="{FDC47ACF-D4C0-4B03-9347-18EA897545E1}" destId="{39C0B1F7-83C0-4A20-BCC5-DD69F3BA91F9}" srcOrd="1" destOrd="0" presId="urn:microsoft.com/office/officeart/2005/8/layout/hProcess9"/>
    <dgm:cxn modelId="{D5B47F46-ED69-4F77-B2F1-75CE126A48F0}" type="presParOf" srcId="{FDC47ACF-D4C0-4B03-9347-18EA897545E1}" destId="{2EAA8666-88A3-43FC-8080-544584AE31A3}" srcOrd="2" destOrd="0" presId="urn:microsoft.com/office/officeart/2005/8/layout/hProcess9"/>
    <dgm:cxn modelId="{A757CFAD-08D4-4511-81D4-2C7C95947573}" type="presParOf" srcId="{FDC47ACF-D4C0-4B03-9347-18EA897545E1}" destId="{568E5263-EF95-4C06-B3E4-84018E0A560A}" srcOrd="3" destOrd="0" presId="urn:microsoft.com/office/officeart/2005/8/layout/hProcess9"/>
    <dgm:cxn modelId="{06EEF684-173C-40B7-A414-00FF36EAB139}" type="presParOf" srcId="{FDC47ACF-D4C0-4B03-9347-18EA897545E1}" destId="{8EE272F5-0D10-4CAC-85EA-BB7EF6A3F265}" srcOrd="4" destOrd="0" presId="urn:microsoft.com/office/officeart/2005/8/layout/hProcess9"/>
    <dgm:cxn modelId="{83BE18C3-091F-436A-8ADD-798DA916402E}" type="presParOf" srcId="{FDC47ACF-D4C0-4B03-9347-18EA897545E1}" destId="{51DD4F7E-916B-421C-9841-71D572CD5BF3}" srcOrd="5" destOrd="0" presId="urn:microsoft.com/office/officeart/2005/8/layout/hProcess9"/>
    <dgm:cxn modelId="{CDA3AB51-FF64-4017-8AFA-BDE544AB6B6D}"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026A838B-501F-4D79-BE87-2EA5065DF1DF}">
      <dgm:prSet phldrT="[Text]" custT="1"/>
      <dgm:spPr>
        <a:solidFill>
          <a:srgbClr val="00B050"/>
        </a:solidFill>
        <a:ln w="25400">
          <a:solidFill>
            <a:schemeClr val="bg1"/>
          </a:solidFill>
        </a:ln>
      </dgm:spPr>
      <dgm:t>
        <a:bodyPr/>
        <a:lstStyle/>
        <a:p>
          <a:r>
            <a:rPr lang="en-US" sz="2000" dirty="0" smtClean="0"/>
            <a:t>C. </a:t>
          </a:r>
          <a:r>
            <a:rPr lang="fr-FR" sz="2000" noProof="0" dirty="0" smtClean="0"/>
            <a:t>Sélectionner le service et les options</a:t>
          </a:r>
          <a:endParaRPr lang="fr-FR" sz="2000" noProof="0" dirty="0"/>
        </a:p>
      </dgm:t>
    </dgm:pt>
    <dgm:pt modelId="{62C7F318-1128-4702-AC14-22FBF455D78C}" type="parTrans" cxnId="{93BAE5A0-CD2B-4916-AAC2-4F2BF774C0EB}">
      <dgm:prSet/>
      <dgm:spPr/>
      <dgm:t>
        <a:bodyPr/>
        <a:lstStyle/>
        <a:p>
          <a:endParaRPr lang="en-US"/>
        </a:p>
      </dgm:t>
    </dgm:pt>
    <dgm:pt modelId="{F12F7244-1408-4481-BC6B-3F2C28B05340}" type="sibTrans" cxnId="{93BAE5A0-CD2B-4916-AAC2-4F2BF774C0EB}">
      <dgm:prSet/>
      <dgm:spPr/>
      <dgm:t>
        <a:bodyPr/>
        <a:lstStyle/>
        <a:p>
          <a:endParaRPr lang="en-US"/>
        </a:p>
      </dgm:t>
    </dgm:pt>
    <dgm:pt modelId="{0CA12982-B9B1-48C2-9F1C-480CE09FF75E}">
      <dgm:prSet phldrT="[Text]" custT="1"/>
      <dgm:spPr>
        <a:solidFill>
          <a:srgbClr val="00823B"/>
        </a:solidFill>
      </dgm:spPr>
      <dgm:t>
        <a:bodyPr/>
        <a:lstStyle/>
        <a:p>
          <a:r>
            <a:rPr lang="en-US" sz="2000" dirty="0" smtClean="0"/>
            <a:t>D. Commander le service</a:t>
          </a:r>
          <a:endParaRPr lang="en-US" sz="2000" dirty="0"/>
        </a:p>
      </dgm:t>
    </dgm:pt>
    <dgm:pt modelId="{3AD019FB-4EF7-4A0A-B08C-C8F461026F21}" type="parTrans" cxnId="{55D6069C-9900-43CB-AA2A-08D31893D38E}">
      <dgm:prSet/>
      <dgm:spPr/>
      <dgm:t>
        <a:bodyPr/>
        <a:lstStyle/>
        <a:p>
          <a:endParaRPr lang="en-US"/>
        </a:p>
      </dgm:t>
    </dgm:pt>
    <dgm:pt modelId="{7BE9D137-4806-4CB0-A1E3-9DCCA5444D34}" type="sibTrans" cxnId="{55D6069C-9900-43CB-AA2A-08D31893D38E}">
      <dgm:prSet/>
      <dgm:spPr/>
      <dgm:t>
        <a:bodyPr/>
        <a:lstStyle/>
        <a:p>
          <a:endParaRPr lang="en-US"/>
        </a:p>
      </dgm:t>
    </dgm:pt>
    <dgm:pt modelId="{0704682C-F752-4645-8D9B-A817DA1DFA6C}">
      <dgm:prSet custT="1"/>
      <dgm:spPr>
        <a:solidFill>
          <a:srgbClr val="00D05E"/>
        </a:solidFill>
        <a:ln w="25400">
          <a:solidFill>
            <a:schemeClr val="bg1"/>
          </a:solidFill>
        </a:ln>
      </dgm:spPr>
      <dgm:t>
        <a:bodyPr/>
        <a:lstStyle/>
        <a:p>
          <a:r>
            <a:rPr lang="en-US" sz="2000" dirty="0" smtClean="0"/>
            <a:t>B. </a:t>
          </a:r>
          <a:r>
            <a:rPr lang="fr-FR" sz="2000" noProof="0" dirty="0" smtClean="0"/>
            <a:t>Sélectionner le catalogue</a:t>
          </a:r>
          <a:endParaRPr lang="fr-FR" sz="2000" noProof="0" dirty="0"/>
        </a:p>
      </dgm:t>
    </dgm:pt>
    <dgm:pt modelId="{12D7CCF0-1158-40D3-B42F-9A7722410DAF}" type="parTrans" cxnId="{9A5D78CA-D860-4893-88EF-1701DEC0DC62}">
      <dgm:prSet/>
      <dgm:spPr/>
      <dgm:t>
        <a:bodyPr/>
        <a:lstStyle/>
        <a:p>
          <a:endParaRPr lang="en-US"/>
        </a:p>
      </dgm:t>
    </dgm:pt>
    <dgm:pt modelId="{64C8B3A2-C8AF-46F5-B638-AEE68C69B9EB}" type="sibTrans" cxnId="{9A5D78CA-D860-4893-88EF-1701DEC0DC62}">
      <dgm:prSet/>
      <dgm:spPr/>
      <dgm:t>
        <a:bodyPr/>
        <a:lstStyle/>
        <a:p>
          <a:endParaRPr lang="en-US"/>
        </a:p>
      </dgm:t>
    </dgm:pt>
    <dgm:pt modelId="{AF37A083-53EF-4BED-8299-BD6A4459D893}">
      <dgm:prSet phldrT="[Text]" custT="1"/>
      <dgm:spPr>
        <a:solidFill>
          <a:srgbClr val="92D050"/>
        </a:solidFill>
      </dgm:spPr>
      <dgm:t>
        <a:bodyPr/>
        <a:lstStyle/>
        <a:p>
          <a:r>
            <a:rPr lang="en-US" sz="2000" dirty="0" smtClean="0"/>
            <a:t>A. </a:t>
          </a:r>
          <a:r>
            <a:rPr lang="fr-FR" sz="2000" noProof="0" dirty="0" smtClean="0"/>
            <a:t>Login sur le portail</a:t>
          </a:r>
          <a:endParaRPr lang="fr-FR" sz="2000" noProof="0" dirty="0"/>
        </a:p>
      </dgm:t>
    </dgm:pt>
    <dgm:pt modelId="{0C991B79-CE9C-47CE-97BF-D53A50AA3DFC}" type="parTrans" cxnId="{81A9B2B3-1DC9-43B3-A3BC-B1774C2BC8B0}">
      <dgm:prSet/>
      <dgm:spPr/>
      <dgm:t>
        <a:bodyPr/>
        <a:lstStyle/>
        <a:p>
          <a:endParaRPr lang="de-DE"/>
        </a:p>
      </dgm:t>
    </dgm:pt>
    <dgm:pt modelId="{11EB905F-D984-4950-B8E3-E007F1E1EE11}" type="sibTrans" cxnId="{81A9B2B3-1DC9-43B3-A3BC-B1774C2BC8B0}">
      <dgm:prSet/>
      <dgm:spPr/>
      <dgm:t>
        <a:bodyPr/>
        <a:lstStyle/>
        <a:p>
          <a:endParaRPr lang="de-DE"/>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D8062025-1A08-4D52-89BC-909470AE55B6}" type="pres">
      <dgm:prSet presAssocID="{AF37A083-53EF-4BED-8299-BD6A4459D893}" presName="textNode" presStyleLbl="node1" presStyleIdx="0" presStyleCnt="4">
        <dgm:presLayoutVars>
          <dgm:bulletEnabled val="1"/>
        </dgm:presLayoutVars>
      </dgm:prSet>
      <dgm:spPr/>
      <dgm:t>
        <a:bodyPr/>
        <a:lstStyle/>
        <a:p>
          <a:endParaRPr lang="de-DE"/>
        </a:p>
      </dgm:t>
    </dgm:pt>
    <dgm:pt modelId="{49EF54D8-8119-4C8B-8940-4198E8A66D8D}" type="pres">
      <dgm:prSet presAssocID="{11EB905F-D984-4950-B8E3-E007F1E1EE11}"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81A9B2B3-1DC9-43B3-A3BC-B1774C2BC8B0}" srcId="{E545E899-6408-4262-A324-3A81456EB339}" destId="{AF37A083-53EF-4BED-8299-BD6A4459D893}" srcOrd="0" destOrd="0" parTransId="{0C991B79-CE9C-47CE-97BF-D53A50AA3DFC}" sibTransId="{11EB905F-D984-4950-B8E3-E007F1E1EE11}"/>
    <dgm:cxn modelId="{2B167F2E-53D9-4BDC-AC9E-8EDD188ECA49}" type="presOf" srcId="{0704682C-F752-4645-8D9B-A817DA1DFA6C}" destId="{2EAA8666-88A3-43FC-8080-544584AE31A3}" srcOrd="0" destOrd="0" presId="urn:microsoft.com/office/officeart/2005/8/layout/hProcess9"/>
    <dgm:cxn modelId="{54E37723-7AC7-429E-AF70-D9DB1089DE6F}" type="presOf" srcId="{0CA12982-B9B1-48C2-9F1C-480CE09FF75E}" destId="{2AEFE299-B965-4C82-BECB-B0FDDCAFAF6F}" srcOrd="0" destOrd="0" presId="urn:microsoft.com/office/officeart/2005/8/layout/hProcess9"/>
    <dgm:cxn modelId="{0117CD5C-4814-4D37-B485-043DCEADA84B}" type="presOf" srcId="{026A838B-501F-4D79-BE87-2EA5065DF1DF}" destId="{8EE272F5-0D10-4CAC-85EA-BB7EF6A3F265}" srcOrd="0" destOrd="0" presId="urn:microsoft.com/office/officeart/2005/8/layout/hProcess9"/>
    <dgm:cxn modelId="{9DB843E9-3AC5-4C7A-B575-2067FF93B32C}" type="presOf" srcId="{E545E899-6408-4262-A324-3A81456EB339}" destId="{4DA544FD-0B66-4103-9E14-1C9B89CDD4D3}"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9A5D78CA-D860-4893-88EF-1701DEC0DC62}" srcId="{E545E899-6408-4262-A324-3A81456EB339}" destId="{0704682C-F752-4645-8D9B-A817DA1DFA6C}" srcOrd="1" destOrd="0" parTransId="{12D7CCF0-1158-40D3-B42F-9A7722410DAF}" sibTransId="{64C8B3A2-C8AF-46F5-B638-AEE68C69B9EB}"/>
    <dgm:cxn modelId="{93BAE5A0-CD2B-4916-AAC2-4F2BF774C0EB}" srcId="{E545E899-6408-4262-A324-3A81456EB339}" destId="{026A838B-501F-4D79-BE87-2EA5065DF1DF}" srcOrd="2" destOrd="0" parTransId="{62C7F318-1128-4702-AC14-22FBF455D78C}" sibTransId="{F12F7244-1408-4481-BC6B-3F2C28B05340}"/>
    <dgm:cxn modelId="{EFC8D7E0-7832-4696-8466-A4A03A558698}" type="presOf" srcId="{AF37A083-53EF-4BED-8299-BD6A4459D893}" destId="{D8062025-1A08-4D52-89BC-909470AE55B6}" srcOrd="0" destOrd="0" presId="urn:microsoft.com/office/officeart/2005/8/layout/hProcess9"/>
    <dgm:cxn modelId="{AD527AD7-2C60-4B14-BA17-E5446BDAD65C}" type="presParOf" srcId="{4DA544FD-0B66-4103-9E14-1C9B89CDD4D3}" destId="{E78C0A1F-7F2B-4888-AC44-F0F3170EA650}" srcOrd="0" destOrd="0" presId="urn:microsoft.com/office/officeart/2005/8/layout/hProcess9"/>
    <dgm:cxn modelId="{5B71A518-CE93-4727-84A4-95BA7B90F461}" type="presParOf" srcId="{4DA544FD-0B66-4103-9E14-1C9B89CDD4D3}" destId="{FDC47ACF-D4C0-4B03-9347-18EA897545E1}" srcOrd="1" destOrd="0" presId="urn:microsoft.com/office/officeart/2005/8/layout/hProcess9"/>
    <dgm:cxn modelId="{EA1FB7EF-E486-431F-A8F8-1A7E56C72EF8}" type="presParOf" srcId="{FDC47ACF-D4C0-4B03-9347-18EA897545E1}" destId="{D8062025-1A08-4D52-89BC-909470AE55B6}" srcOrd="0" destOrd="0" presId="urn:microsoft.com/office/officeart/2005/8/layout/hProcess9"/>
    <dgm:cxn modelId="{CEE67C1A-2CE6-4DBA-874B-CB7F4B3586C4}" type="presParOf" srcId="{FDC47ACF-D4C0-4B03-9347-18EA897545E1}" destId="{49EF54D8-8119-4C8B-8940-4198E8A66D8D}" srcOrd="1" destOrd="0" presId="urn:microsoft.com/office/officeart/2005/8/layout/hProcess9"/>
    <dgm:cxn modelId="{CD5201C9-9B18-45DF-8CC1-7DCA6AB8F32D}" type="presParOf" srcId="{FDC47ACF-D4C0-4B03-9347-18EA897545E1}" destId="{2EAA8666-88A3-43FC-8080-544584AE31A3}" srcOrd="2" destOrd="0" presId="urn:microsoft.com/office/officeart/2005/8/layout/hProcess9"/>
    <dgm:cxn modelId="{7CC37B8B-8EEC-41B8-8449-05FF849E2039}" type="presParOf" srcId="{FDC47ACF-D4C0-4B03-9347-18EA897545E1}" destId="{568E5263-EF95-4C06-B3E4-84018E0A560A}" srcOrd="3" destOrd="0" presId="urn:microsoft.com/office/officeart/2005/8/layout/hProcess9"/>
    <dgm:cxn modelId="{6B3D2B2D-B459-47B6-91BD-B8E986C52F34}" type="presParOf" srcId="{FDC47ACF-D4C0-4B03-9347-18EA897545E1}" destId="{8EE272F5-0D10-4CAC-85EA-BB7EF6A3F265}" srcOrd="4" destOrd="0" presId="urn:microsoft.com/office/officeart/2005/8/layout/hProcess9"/>
    <dgm:cxn modelId="{B343F303-7B17-4BBD-87BC-9053AC92FA59}" type="presParOf" srcId="{FDC47ACF-D4C0-4B03-9347-18EA897545E1}" destId="{51DD4F7E-916B-421C-9841-71D572CD5BF3}" srcOrd="5" destOrd="0" presId="urn:microsoft.com/office/officeart/2005/8/layout/hProcess9"/>
    <dgm:cxn modelId="{26D0DC1E-2F84-490C-BBEA-AFD0222082E5}"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alpha val="20000"/>
          </a:srgbClr>
        </a:solidFill>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solidFill>
        <a:ln>
          <a:solidFill>
            <a:schemeClr val="accent2"/>
          </a:solidFill>
        </a:ln>
      </dgm:spPr>
      <dgm:t>
        <a:bodyPr/>
        <a:lstStyle/>
        <a:p>
          <a:r>
            <a:rPr lang="en-US" sz="1200" dirty="0" smtClean="0"/>
            <a:t>3. </a:t>
          </a:r>
          <a:r>
            <a:rPr lang="fr-FR" sz="1200" noProof="0" dirty="0" smtClean="0"/>
            <a:t>Créer un ordre</a:t>
          </a:r>
          <a:endParaRPr lang="fr-FR" sz="1200" noProof="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3BAE5A0-CD2B-4916-AAC2-4F2BF774C0EB}" srcId="{E545E899-6408-4262-A324-3A81456EB339}" destId="{026A838B-501F-4D79-BE87-2EA5065DF1DF}" srcOrd="2" destOrd="0" parTransId="{62C7F318-1128-4702-AC14-22FBF455D78C}" sibTransId="{F12F7244-1408-4481-BC6B-3F2C28B05340}"/>
    <dgm:cxn modelId="{9A5D78CA-D860-4893-88EF-1701DEC0DC62}" srcId="{E545E899-6408-4262-A324-3A81456EB339}" destId="{0704682C-F752-4645-8D9B-A817DA1DFA6C}" srcOrd="1" destOrd="0" parTransId="{12D7CCF0-1158-40D3-B42F-9A7722410DAF}" sibTransId="{64C8B3A2-C8AF-46F5-B638-AEE68C69B9EB}"/>
    <dgm:cxn modelId="{AF682658-C9F6-4A4D-9004-67D3F8ED8319}" srcId="{E545E899-6408-4262-A324-3A81456EB339}" destId="{D181C1C4-2678-4FE4-88B2-2FE880A44B04}" srcOrd="0" destOrd="0" parTransId="{85FE889D-F94D-43AD-9E0D-EA3B38636418}" sibTransId="{916BD71F-5FBD-4FA4-A14D-3EDA714ACDE3}"/>
    <dgm:cxn modelId="{55D6069C-9900-43CB-AA2A-08D31893D38E}" srcId="{E545E899-6408-4262-A324-3A81456EB339}" destId="{0CA12982-B9B1-48C2-9F1C-480CE09FF75E}" srcOrd="3" destOrd="0" parTransId="{3AD019FB-4EF7-4A0A-B08C-C8F461026F21}" sibTransId="{7BE9D137-4806-4CB0-A1E3-9DCCA5444D34}"/>
    <dgm:cxn modelId="{160939BE-A07B-44BB-A51C-AF87BC3FFBE2}" type="presOf" srcId="{0704682C-F752-4645-8D9B-A817DA1DFA6C}" destId="{2EAA8666-88A3-43FC-8080-544584AE31A3}" srcOrd="0" destOrd="0" presId="urn:microsoft.com/office/officeart/2005/8/layout/hProcess9"/>
    <dgm:cxn modelId="{902F2B02-07CC-461A-8317-83AF408827E8}" type="presOf" srcId="{026A838B-501F-4D79-BE87-2EA5065DF1DF}" destId="{8EE272F5-0D10-4CAC-85EA-BB7EF6A3F265}" srcOrd="0" destOrd="0" presId="urn:microsoft.com/office/officeart/2005/8/layout/hProcess9"/>
    <dgm:cxn modelId="{02AE3C24-74A7-4DB3-92FB-1F06321E8ED5}" type="presOf" srcId="{D181C1C4-2678-4FE4-88B2-2FE880A44B04}" destId="{F87996CF-2BB6-46FD-9176-55654DFD4D4D}" srcOrd="0" destOrd="0" presId="urn:microsoft.com/office/officeart/2005/8/layout/hProcess9"/>
    <dgm:cxn modelId="{50760807-6DF5-4143-A747-A9F92F260D3C}" type="presOf" srcId="{0CA12982-B9B1-48C2-9F1C-480CE09FF75E}" destId="{2AEFE299-B965-4C82-BECB-B0FDDCAFAF6F}" srcOrd="0" destOrd="0" presId="urn:microsoft.com/office/officeart/2005/8/layout/hProcess9"/>
    <dgm:cxn modelId="{5539538D-B826-4FB0-ACD0-DA449043388A}" type="presOf" srcId="{E545E899-6408-4262-A324-3A81456EB339}" destId="{4DA544FD-0B66-4103-9E14-1C9B89CDD4D3}" srcOrd="0" destOrd="0" presId="urn:microsoft.com/office/officeart/2005/8/layout/hProcess9"/>
    <dgm:cxn modelId="{43D9F942-FFF5-42BE-A6E8-1127B0494520}" type="presParOf" srcId="{4DA544FD-0B66-4103-9E14-1C9B89CDD4D3}" destId="{E78C0A1F-7F2B-4888-AC44-F0F3170EA650}" srcOrd="0" destOrd="0" presId="urn:microsoft.com/office/officeart/2005/8/layout/hProcess9"/>
    <dgm:cxn modelId="{30D7FFAF-42CC-497D-A8B2-0962D915C84C}" type="presParOf" srcId="{4DA544FD-0B66-4103-9E14-1C9B89CDD4D3}" destId="{FDC47ACF-D4C0-4B03-9347-18EA897545E1}" srcOrd="1" destOrd="0" presId="urn:microsoft.com/office/officeart/2005/8/layout/hProcess9"/>
    <dgm:cxn modelId="{CFBCB41D-E900-4D18-A40D-6B2F3BE0219C}" type="presParOf" srcId="{FDC47ACF-D4C0-4B03-9347-18EA897545E1}" destId="{F87996CF-2BB6-46FD-9176-55654DFD4D4D}" srcOrd="0" destOrd="0" presId="urn:microsoft.com/office/officeart/2005/8/layout/hProcess9"/>
    <dgm:cxn modelId="{2CBF3A31-7C4B-4557-919B-2C57D90ACA09}" type="presParOf" srcId="{FDC47ACF-D4C0-4B03-9347-18EA897545E1}" destId="{39C0B1F7-83C0-4A20-BCC5-DD69F3BA91F9}" srcOrd="1" destOrd="0" presId="urn:microsoft.com/office/officeart/2005/8/layout/hProcess9"/>
    <dgm:cxn modelId="{5285FF67-3A12-4FB7-8B19-5E6A72AD378E}" type="presParOf" srcId="{FDC47ACF-D4C0-4B03-9347-18EA897545E1}" destId="{2EAA8666-88A3-43FC-8080-544584AE31A3}" srcOrd="2" destOrd="0" presId="urn:microsoft.com/office/officeart/2005/8/layout/hProcess9"/>
    <dgm:cxn modelId="{B2AC9DCB-7E8F-423F-A8D7-BC83ADBC727F}" type="presParOf" srcId="{FDC47ACF-D4C0-4B03-9347-18EA897545E1}" destId="{568E5263-EF95-4C06-B3E4-84018E0A560A}" srcOrd="3" destOrd="0" presId="urn:microsoft.com/office/officeart/2005/8/layout/hProcess9"/>
    <dgm:cxn modelId="{A7FD5E96-CDDC-4C25-B6D2-098ED330D3F8}" type="presParOf" srcId="{FDC47ACF-D4C0-4B03-9347-18EA897545E1}" destId="{8EE272F5-0D10-4CAC-85EA-BB7EF6A3F265}" srcOrd="4" destOrd="0" presId="urn:microsoft.com/office/officeart/2005/8/layout/hProcess9"/>
    <dgm:cxn modelId="{B1E38D5A-F706-476F-8326-0082629DF062}" type="presParOf" srcId="{FDC47ACF-D4C0-4B03-9347-18EA897545E1}" destId="{51DD4F7E-916B-421C-9841-71D572CD5BF3}" srcOrd="5" destOrd="0" presId="urn:microsoft.com/office/officeart/2005/8/layout/hProcess9"/>
    <dgm:cxn modelId="{F86B55AE-8D9F-4E9F-9CDF-F727B3A685B2}"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AF37A083-53EF-4BED-8299-BD6A4459D893}">
      <dgm:prSet phldrT="[Text]" custT="1"/>
      <dgm:spPr>
        <a:solidFill>
          <a:srgbClr val="92D050"/>
        </a:solidFill>
        <a:ln>
          <a:solidFill>
            <a:schemeClr val="accent2"/>
          </a:solidFill>
        </a:ln>
      </dgm:spPr>
      <dgm:t>
        <a:bodyPr/>
        <a:lstStyle/>
        <a:p>
          <a:r>
            <a:rPr lang="en-US" sz="1200" dirty="0" smtClean="0"/>
            <a:t>A. </a:t>
          </a:r>
          <a:r>
            <a:rPr lang="fr-FR" sz="1200" dirty="0" smtClean="0"/>
            <a:t>Login au portail</a:t>
          </a:r>
          <a:endParaRPr lang="en-US" sz="1200" dirty="0"/>
        </a:p>
      </dgm:t>
    </dgm:pt>
    <dgm:pt modelId="{0C991B79-CE9C-47CE-97BF-D53A50AA3DFC}" type="parTrans" cxnId="{81A9B2B3-1DC9-43B3-A3BC-B1774C2BC8B0}">
      <dgm:prSet/>
      <dgm:spPr/>
      <dgm:t>
        <a:bodyPr/>
        <a:lstStyle/>
        <a:p>
          <a:endParaRPr lang="de-DE" sz="1100"/>
        </a:p>
      </dgm:t>
    </dgm:pt>
    <dgm:pt modelId="{11EB905F-D984-4950-B8E3-E007F1E1EE11}" type="sibTrans" cxnId="{81A9B2B3-1DC9-43B3-A3BC-B1774C2BC8B0}">
      <dgm:prSet/>
      <dgm:spPr/>
      <dgm:t>
        <a:bodyPr/>
        <a:lstStyle/>
        <a:p>
          <a:endParaRPr lang="de-DE" sz="1100"/>
        </a:p>
      </dgm:t>
    </dgm:pt>
    <dgm:pt modelId="{178B6BC1-7748-4954-A6EE-D879EE4E85D7}">
      <dgm:prSet/>
      <dgm:spPr>
        <a:solidFill>
          <a:srgbClr val="00D05E"/>
        </a:solidFill>
        <a:ln w="25400">
          <a:solidFill>
            <a:schemeClr val="bg1"/>
          </a:solidFill>
        </a:ln>
      </dgm:spPr>
      <dgm:t>
        <a:bodyPr/>
        <a:lstStyle/>
        <a:p>
          <a:r>
            <a:rPr lang="en-US" dirty="0" smtClean="0"/>
            <a:t>B. Select ion du catalogue</a:t>
          </a:r>
          <a:endParaRPr lang="en-US" dirty="0"/>
        </a:p>
      </dgm:t>
    </dgm:pt>
    <dgm:pt modelId="{6CE6E16F-A2D7-42A8-982A-D4AA60C86E95}" type="parTrans" cxnId="{F55BE229-5CEC-424D-A797-A0E1E0565129}">
      <dgm:prSet/>
      <dgm:spPr/>
      <dgm:t>
        <a:bodyPr/>
        <a:lstStyle/>
        <a:p>
          <a:endParaRPr lang="de-DE"/>
        </a:p>
      </dgm:t>
    </dgm:pt>
    <dgm:pt modelId="{C8924A91-9267-455D-A374-47001F23BE2B}" type="sibTrans" cxnId="{F55BE229-5CEC-424D-A797-A0E1E0565129}">
      <dgm:prSet/>
      <dgm:spPr/>
      <dgm:t>
        <a:bodyPr/>
        <a:lstStyle/>
        <a:p>
          <a:endParaRPr lang="de-DE"/>
        </a:p>
      </dgm:t>
    </dgm:pt>
    <dgm:pt modelId="{242A6A80-A513-451E-9F6B-AD7D8274AF84}">
      <dgm:prSet phldrT="[Text]"/>
      <dgm:spPr>
        <a:solidFill>
          <a:srgbClr val="00B050"/>
        </a:solidFill>
        <a:ln w="25400">
          <a:solidFill>
            <a:schemeClr val="bg1"/>
          </a:solidFill>
        </a:ln>
      </dgm:spPr>
      <dgm:t>
        <a:bodyPr/>
        <a:lstStyle/>
        <a:p>
          <a:r>
            <a:rPr lang="en-US" dirty="0" smtClean="0"/>
            <a:t>C. </a:t>
          </a:r>
          <a:r>
            <a:rPr lang="fr-FR" noProof="0" dirty="0" smtClean="0"/>
            <a:t>Sélectionner le service et ses options</a:t>
          </a:r>
          <a:endParaRPr lang="fr-FR" noProof="0" dirty="0"/>
        </a:p>
      </dgm:t>
    </dgm:pt>
    <dgm:pt modelId="{09B7FC0D-5330-4E48-AA18-077F70AE9B31}" type="parTrans" cxnId="{9BFDC320-8074-4A48-8C0F-23C19F406269}">
      <dgm:prSet/>
      <dgm:spPr/>
      <dgm:t>
        <a:bodyPr/>
        <a:lstStyle/>
        <a:p>
          <a:endParaRPr lang="de-DE"/>
        </a:p>
      </dgm:t>
    </dgm:pt>
    <dgm:pt modelId="{82E815BD-D295-41C2-B03C-88AF092BEF3A}" type="sibTrans" cxnId="{9BFDC320-8074-4A48-8C0F-23C19F406269}">
      <dgm:prSet/>
      <dgm:spPr/>
      <dgm:t>
        <a:bodyPr/>
        <a:lstStyle/>
        <a:p>
          <a:endParaRPr lang="de-DE"/>
        </a:p>
      </dgm:t>
    </dgm:pt>
    <dgm:pt modelId="{9ED62B78-84C1-476F-86F3-CC20C8F8E87D}">
      <dgm:prSet phldrT="[Text]"/>
      <dgm:spPr>
        <a:solidFill>
          <a:srgbClr val="00823B"/>
        </a:solidFill>
      </dgm:spPr>
      <dgm:t>
        <a:bodyPr/>
        <a:lstStyle/>
        <a:p>
          <a:r>
            <a:rPr lang="en-US" dirty="0" smtClean="0"/>
            <a:t>D. Commander le service</a:t>
          </a:r>
          <a:endParaRPr lang="en-US" dirty="0"/>
        </a:p>
      </dgm:t>
    </dgm:pt>
    <dgm:pt modelId="{F8A9803A-C2D2-4721-B3DC-A3A153482029}" type="parTrans" cxnId="{61B3734A-C74A-4B2A-AC80-C0CD74294D8A}">
      <dgm:prSet/>
      <dgm:spPr/>
      <dgm:t>
        <a:bodyPr/>
        <a:lstStyle/>
        <a:p>
          <a:endParaRPr lang="de-DE"/>
        </a:p>
      </dgm:t>
    </dgm:pt>
    <dgm:pt modelId="{D19DD6C9-02CF-4B95-B394-29AA11ABF12A}" type="sibTrans" cxnId="{61B3734A-C74A-4B2A-AC80-C0CD74294D8A}">
      <dgm:prSet/>
      <dgm:spPr/>
      <dgm:t>
        <a:bodyPr/>
        <a:lstStyle/>
        <a:p>
          <a:endParaRPr lang="de-DE"/>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D8062025-1A08-4D52-89BC-909470AE55B6}" type="pres">
      <dgm:prSet presAssocID="{AF37A083-53EF-4BED-8299-BD6A4459D893}" presName="textNode" presStyleLbl="node1" presStyleIdx="0" presStyleCnt="4">
        <dgm:presLayoutVars>
          <dgm:bulletEnabled val="1"/>
        </dgm:presLayoutVars>
      </dgm:prSet>
      <dgm:spPr/>
      <dgm:t>
        <a:bodyPr/>
        <a:lstStyle/>
        <a:p>
          <a:endParaRPr lang="de-DE"/>
        </a:p>
      </dgm:t>
    </dgm:pt>
    <dgm:pt modelId="{49EF54D8-8119-4C8B-8940-4198E8A66D8D}" type="pres">
      <dgm:prSet presAssocID="{11EB905F-D984-4950-B8E3-E007F1E1EE11}" presName="sibTrans" presStyleCnt="0"/>
      <dgm:spPr/>
    </dgm:pt>
    <dgm:pt modelId="{A70749EE-7342-416C-A5DF-741CA8DB85DB}" type="pres">
      <dgm:prSet presAssocID="{178B6BC1-7748-4954-A6EE-D879EE4E85D7}" presName="textNode" presStyleLbl="node1" presStyleIdx="1" presStyleCnt="4">
        <dgm:presLayoutVars>
          <dgm:bulletEnabled val="1"/>
        </dgm:presLayoutVars>
      </dgm:prSet>
      <dgm:spPr/>
      <dgm:t>
        <a:bodyPr/>
        <a:lstStyle/>
        <a:p>
          <a:endParaRPr lang="de-DE"/>
        </a:p>
      </dgm:t>
    </dgm:pt>
    <dgm:pt modelId="{EEF5B761-51A7-40FD-850F-FD33418B0B8F}" type="pres">
      <dgm:prSet presAssocID="{C8924A91-9267-455D-A374-47001F23BE2B}" presName="sibTrans" presStyleCnt="0"/>
      <dgm:spPr/>
    </dgm:pt>
    <dgm:pt modelId="{A2EB5B07-D52E-4005-886D-459AC2D90767}" type="pres">
      <dgm:prSet presAssocID="{242A6A80-A513-451E-9F6B-AD7D8274AF84}" presName="textNode" presStyleLbl="node1" presStyleIdx="2" presStyleCnt="4">
        <dgm:presLayoutVars>
          <dgm:bulletEnabled val="1"/>
        </dgm:presLayoutVars>
      </dgm:prSet>
      <dgm:spPr/>
      <dgm:t>
        <a:bodyPr/>
        <a:lstStyle/>
        <a:p>
          <a:endParaRPr lang="de-DE"/>
        </a:p>
      </dgm:t>
    </dgm:pt>
    <dgm:pt modelId="{DA948CDA-9DF5-4F58-9B61-C07A799A9E51}" type="pres">
      <dgm:prSet presAssocID="{82E815BD-D295-41C2-B03C-88AF092BEF3A}" presName="sibTrans" presStyleCnt="0"/>
      <dgm:spPr/>
    </dgm:pt>
    <dgm:pt modelId="{E4776CB1-42AE-4CD7-BA8F-A0B7C20EA3E2}" type="pres">
      <dgm:prSet presAssocID="{9ED62B78-84C1-476F-86F3-CC20C8F8E87D}" presName="textNode" presStyleLbl="node1" presStyleIdx="3" presStyleCnt="4">
        <dgm:presLayoutVars>
          <dgm:bulletEnabled val="1"/>
        </dgm:presLayoutVars>
      </dgm:prSet>
      <dgm:spPr/>
      <dgm:t>
        <a:bodyPr/>
        <a:lstStyle/>
        <a:p>
          <a:endParaRPr lang="de-DE"/>
        </a:p>
      </dgm:t>
    </dgm:pt>
  </dgm:ptLst>
  <dgm:cxnLst>
    <dgm:cxn modelId="{81A9B2B3-1DC9-43B3-A3BC-B1774C2BC8B0}" srcId="{E545E899-6408-4262-A324-3A81456EB339}" destId="{AF37A083-53EF-4BED-8299-BD6A4459D893}" srcOrd="0" destOrd="0" parTransId="{0C991B79-CE9C-47CE-97BF-D53A50AA3DFC}" sibTransId="{11EB905F-D984-4950-B8E3-E007F1E1EE11}"/>
    <dgm:cxn modelId="{D15DA218-4872-49A0-84B6-6E9B4B03B83B}" type="presOf" srcId="{AF37A083-53EF-4BED-8299-BD6A4459D893}" destId="{D8062025-1A08-4D52-89BC-909470AE55B6}" srcOrd="0" destOrd="0" presId="urn:microsoft.com/office/officeart/2005/8/layout/hProcess9"/>
    <dgm:cxn modelId="{797174D6-FF0B-4A35-8D8B-1E0820862515}" type="presOf" srcId="{178B6BC1-7748-4954-A6EE-D879EE4E85D7}" destId="{A70749EE-7342-416C-A5DF-741CA8DB85DB}" srcOrd="0" destOrd="0" presId="urn:microsoft.com/office/officeart/2005/8/layout/hProcess9"/>
    <dgm:cxn modelId="{9BFDC320-8074-4A48-8C0F-23C19F406269}" srcId="{E545E899-6408-4262-A324-3A81456EB339}" destId="{242A6A80-A513-451E-9F6B-AD7D8274AF84}" srcOrd="2" destOrd="0" parTransId="{09B7FC0D-5330-4E48-AA18-077F70AE9B31}" sibTransId="{82E815BD-D295-41C2-B03C-88AF092BEF3A}"/>
    <dgm:cxn modelId="{9CBEA71C-EE80-4F7F-A984-A8B46F107E32}" type="presOf" srcId="{9ED62B78-84C1-476F-86F3-CC20C8F8E87D}" destId="{E4776CB1-42AE-4CD7-BA8F-A0B7C20EA3E2}" srcOrd="0" destOrd="0" presId="urn:microsoft.com/office/officeart/2005/8/layout/hProcess9"/>
    <dgm:cxn modelId="{67378A38-E03D-40AC-AAC3-4DA0E9EF951B}" type="presOf" srcId="{E545E899-6408-4262-A324-3A81456EB339}" destId="{4DA544FD-0B66-4103-9E14-1C9B89CDD4D3}" srcOrd="0" destOrd="0" presId="urn:microsoft.com/office/officeart/2005/8/layout/hProcess9"/>
    <dgm:cxn modelId="{262C0048-E6E9-4BFC-8CAC-DE0BCB8EA584}" type="presOf" srcId="{242A6A80-A513-451E-9F6B-AD7D8274AF84}" destId="{A2EB5B07-D52E-4005-886D-459AC2D90767}" srcOrd="0" destOrd="0" presId="urn:microsoft.com/office/officeart/2005/8/layout/hProcess9"/>
    <dgm:cxn modelId="{F55BE229-5CEC-424D-A797-A0E1E0565129}" srcId="{E545E899-6408-4262-A324-3A81456EB339}" destId="{178B6BC1-7748-4954-A6EE-D879EE4E85D7}" srcOrd="1" destOrd="0" parTransId="{6CE6E16F-A2D7-42A8-982A-D4AA60C86E95}" sibTransId="{C8924A91-9267-455D-A374-47001F23BE2B}"/>
    <dgm:cxn modelId="{61B3734A-C74A-4B2A-AC80-C0CD74294D8A}" srcId="{E545E899-6408-4262-A324-3A81456EB339}" destId="{9ED62B78-84C1-476F-86F3-CC20C8F8E87D}" srcOrd="3" destOrd="0" parTransId="{F8A9803A-C2D2-4721-B3DC-A3A153482029}" sibTransId="{D19DD6C9-02CF-4B95-B394-29AA11ABF12A}"/>
    <dgm:cxn modelId="{7EF7E621-B688-4AB9-AFB6-42019806FEF6}" type="presParOf" srcId="{4DA544FD-0B66-4103-9E14-1C9B89CDD4D3}" destId="{E78C0A1F-7F2B-4888-AC44-F0F3170EA650}" srcOrd="0" destOrd="0" presId="urn:microsoft.com/office/officeart/2005/8/layout/hProcess9"/>
    <dgm:cxn modelId="{52357D5F-DE77-475C-8B1C-CBD7B87364F5}" type="presParOf" srcId="{4DA544FD-0B66-4103-9E14-1C9B89CDD4D3}" destId="{FDC47ACF-D4C0-4B03-9347-18EA897545E1}" srcOrd="1" destOrd="0" presId="urn:microsoft.com/office/officeart/2005/8/layout/hProcess9"/>
    <dgm:cxn modelId="{92303D9B-F304-48EB-BEE2-832986A47998}" type="presParOf" srcId="{FDC47ACF-D4C0-4B03-9347-18EA897545E1}" destId="{D8062025-1A08-4D52-89BC-909470AE55B6}" srcOrd="0" destOrd="0" presId="urn:microsoft.com/office/officeart/2005/8/layout/hProcess9"/>
    <dgm:cxn modelId="{A0F79E64-A39A-44ED-B83C-3E94E4C7BF2D}" type="presParOf" srcId="{FDC47ACF-D4C0-4B03-9347-18EA897545E1}" destId="{49EF54D8-8119-4C8B-8940-4198E8A66D8D}" srcOrd="1" destOrd="0" presId="urn:microsoft.com/office/officeart/2005/8/layout/hProcess9"/>
    <dgm:cxn modelId="{EBD31F27-5B29-497D-B5B8-393B6708BE0C}" type="presParOf" srcId="{FDC47ACF-D4C0-4B03-9347-18EA897545E1}" destId="{A70749EE-7342-416C-A5DF-741CA8DB85DB}" srcOrd="2" destOrd="0" presId="urn:microsoft.com/office/officeart/2005/8/layout/hProcess9"/>
    <dgm:cxn modelId="{55E2327A-5236-456F-8F1E-584973623807}" type="presParOf" srcId="{FDC47ACF-D4C0-4B03-9347-18EA897545E1}" destId="{EEF5B761-51A7-40FD-850F-FD33418B0B8F}" srcOrd="3" destOrd="0" presId="urn:microsoft.com/office/officeart/2005/8/layout/hProcess9"/>
    <dgm:cxn modelId="{62709195-048B-4FB6-8B8B-F05ADE9E9020}" type="presParOf" srcId="{FDC47ACF-D4C0-4B03-9347-18EA897545E1}" destId="{A2EB5B07-D52E-4005-886D-459AC2D90767}" srcOrd="4" destOrd="0" presId="urn:microsoft.com/office/officeart/2005/8/layout/hProcess9"/>
    <dgm:cxn modelId="{F7FFF07D-B4CF-45E0-B8F6-EB96CE4917FC}" type="presParOf" srcId="{FDC47ACF-D4C0-4B03-9347-18EA897545E1}" destId="{DA948CDA-9DF5-4F58-9B61-C07A799A9E51}" srcOrd="5" destOrd="0" presId="urn:microsoft.com/office/officeart/2005/8/layout/hProcess9"/>
    <dgm:cxn modelId="{A3085D45-21D9-42A2-BDF4-BB74765C9311}" type="presParOf" srcId="{FDC47ACF-D4C0-4B03-9347-18EA897545E1}" destId="{E4776CB1-42AE-4CD7-BA8F-A0B7C20EA3E2}" srcOrd="6" destOrd="0" presId="urn:microsoft.com/office/officeart/2005/8/layout/hProcess9"/>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alpha val="20000"/>
          </a:srgbClr>
        </a:solidFill>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solidFill>
        <a:ln>
          <a:solidFill>
            <a:schemeClr val="accent2"/>
          </a:solidFill>
        </a:ln>
      </dgm:spPr>
      <dgm:t>
        <a:bodyPr/>
        <a:lstStyle/>
        <a:p>
          <a:r>
            <a:rPr lang="en-US" sz="1200" dirty="0" smtClean="0"/>
            <a:t>3. </a:t>
          </a:r>
          <a:r>
            <a:rPr lang="fr-FR" sz="1200" noProof="0" dirty="0" smtClean="0"/>
            <a:t>Créer un ordre</a:t>
          </a:r>
          <a:endParaRPr lang="fr-FR" sz="1200" noProof="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3BAE5A0-CD2B-4916-AAC2-4F2BF774C0EB}" srcId="{E545E899-6408-4262-A324-3A81456EB339}" destId="{026A838B-501F-4D79-BE87-2EA5065DF1DF}" srcOrd="2" destOrd="0" parTransId="{62C7F318-1128-4702-AC14-22FBF455D78C}" sibTransId="{F12F7244-1408-4481-BC6B-3F2C28B05340}"/>
    <dgm:cxn modelId="{8F0CB9B4-6E00-4DA9-A46B-1BDE14682AC2}" type="presOf" srcId="{E545E899-6408-4262-A324-3A81456EB339}" destId="{4DA544FD-0B66-4103-9E14-1C9B89CDD4D3}" srcOrd="0" destOrd="0" presId="urn:microsoft.com/office/officeart/2005/8/layout/hProcess9"/>
    <dgm:cxn modelId="{9A5D78CA-D860-4893-88EF-1701DEC0DC62}" srcId="{E545E899-6408-4262-A324-3A81456EB339}" destId="{0704682C-F752-4645-8D9B-A817DA1DFA6C}" srcOrd="1" destOrd="0" parTransId="{12D7CCF0-1158-40D3-B42F-9A7722410DAF}" sibTransId="{64C8B3A2-C8AF-46F5-B638-AEE68C69B9EB}"/>
    <dgm:cxn modelId="{AF682658-C9F6-4A4D-9004-67D3F8ED8319}" srcId="{E545E899-6408-4262-A324-3A81456EB339}" destId="{D181C1C4-2678-4FE4-88B2-2FE880A44B04}" srcOrd="0" destOrd="0" parTransId="{85FE889D-F94D-43AD-9E0D-EA3B38636418}" sibTransId="{916BD71F-5FBD-4FA4-A14D-3EDA714ACDE3}"/>
    <dgm:cxn modelId="{55D6069C-9900-43CB-AA2A-08D31893D38E}" srcId="{E545E899-6408-4262-A324-3A81456EB339}" destId="{0CA12982-B9B1-48C2-9F1C-480CE09FF75E}" srcOrd="3" destOrd="0" parTransId="{3AD019FB-4EF7-4A0A-B08C-C8F461026F21}" sibTransId="{7BE9D137-4806-4CB0-A1E3-9DCCA5444D34}"/>
    <dgm:cxn modelId="{1BDA6759-2631-4848-B5C5-0A9189F54F99}" type="presOf" srcId="{0CA12982-B9B1-48C2-9F1C-480CE09FF75E}" destId="{2AEFE299-B965-4C82-BECB-B0FDDCAFAF6F}" srcOrd="0" destOrd="0" presId="urn:microsoft.com/office/officeart/2005/8/layout/hProcess9"/>
    <dgm:cxn modelId="{B3C1C73B-8356-4609-99C6-645218D7FE25}" type="presOf" srcId="{026A838B-501F-4D79-BE87-2EA5065DF1DF}" destId="{8EE272F5-0D10-4CAC-85EA-BB7EF6A3F265}" srcOrd="0" destOrd="0" presId="urn:microsoft.com/office/officeart/2005/8/layout/hProcess9"/>
    <dgm:cxn modelId="{B122C4CC-DAEB-4904-82EF-6AE46AE375A3}" type="presOf" srcId="{0704682C-F752-4645-8D9B-A817DA1DFA6C}" destId="{2EAA8666-88A3-43FC-8080-544584AE31A3}" srcOrd="0" destOrd="0" presId="urn:microsoft.com/office/officeart/2005/8/layout/hProcess9"/>
    <dgm:cxn modelId="{CF100383-E97A-4DC9-BB33-B2EF0D93F9A6}" type="presOf" srcId="{D181C1C4-2678-4FE4-88B2-2FE880A44B04}" destId="{F87996CF-2BB6-46FD-9176-55654DFD4D4D}" srcOrd="0" destOrd="0" presId="urn:microsoft.com/office/officeart/2005/8/layout/hProcess9"/>
    <dgm:cxn modelId="{EB95C7E2-89D5-4A01-8B72-CC8DF8A5D410}" type="presParOf" srcId="{4DA544FD-0B66-4103-9E14-1C9B89CDD4D3}" destId="{E78C0A1F-7F2B-4888-AC44-F0F3170EA650}" srcOrd="0" destOrd="0" presId="urn:microsoft.com/office/officeart/2005/8/layout/hProcess9"/>
    <dgm:cxn modelId="{3B2A3823-9DA4-492A-9C8F-7A964B0556BF}" type="presParOf" srcId="{4DA544FD-0B66-4103-9E14-1C9B89CDD4D3}" destId="{FDC47ACF-D4C0-4B03-9347-18EA897545E1}" srcOrd="1" destOrd="0" presId="urn:microsoft.com/office/officeart/2005/8/layout/hProcess9"/>
    <dgm:cxn modelId="{03602978-E52D-4F65-A921-DBDFB3974824}" type="presParOf" srcId="{FDC47ACF-D4C0-4B03-9347-18EA897545E1}" destId="{F87996CF-2BB6-46FD-9176-55654DFD4D4D}" srcOrd="0" destOrd="0" presId="urn:microsoft.com/office/officeart/2005/8/layout/hProcess9"/>
    <dgm:cxn modelId="{542F2C6F-E618-4D8C-A775-A06847ECAE7A}" type="presParOf" srcId="{FDC47ACF-D4C0-4B03-9347-18EA897545E1}" destId="{39C0B1F7-83C0-4A20-BCC5-DD69F3BA91F9}" srcOrd="1" destOrd="0" presId="urn:microsoft.com/office/officeart/2005/8/layout/hProcess9"/>
    <dgm:cxn modelId="{A09CE461-E05B-4024-847C-1A3A1336F068}" type="presParOf" srcId="{FDC47ACF-D4C0-4B03-9347-18EA897545E1}" destId="{2EAA8666-88A3-43FC-8080-544584AE31A3}" srcOrd="2" destOrd="0" presId="urn:microsoft.com/office/officeart/2005/8/layout/hProcess9"/>
    <dgm:cxn modelId="{8020047E-E6C3-4350-A3C5-568799442407}" type="presParOf" srcId="{FDC47ACF-D4C0-4B03-9347-18EA897545E1}" destId="{568E5263-EF95-4C06-B3E4-84018E0A560A}" srcOrd="3" destOrd="0" presId="urn:microsoft.com/office/officeart/2005/8/layout/hProcess9"/>
    <dgm:cxn modelId="{323DEC47-3255-446F-A748-E35C7D518579}" type="presParOf" srcId="{FDC47ACF-D4C0-4B03-9347-18EA897545E1}" destId="{8EE272F5-0D10-4CAC-85EA-BB7EF6A3F265}" srcOrd="4" destOrd="0" presId="urn:microsoft.com/office/officeart/2005/8/layout/hProcess9"/>
    <dgm:cxn modelId="{809BB8E3-87F8-49E5-9FA1-B009DC8779B1}" type="presParOf" srcId="{FDC47ACF-D4C0-4B03-9347-18EA897545E1}" destId="{51DD4F7E-916B-421C-9841-71D572CD5BF3}" srcOrd="5" destOrd="0" presId="urn:microsoft.com/office/officeart/2005/8/layout/hProcess9"/>
    <dgm:cxn modelId="{D74377FC-F43C-4E16-8570-ACCF0C3CCC01}"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AF37A083-53EF-4BED-8299-BD6A4459D893}">
      <dgm:prSet phldrT="[Text]" custT="1"/>
      <dgm:spPr>
        <a:solidFill>
          <a:srgbClr val="92D050"/>
        </a:solidFill>
        <a:ln>
          <a:solidFill>
            <a:schemeClr val="bg1"/>
          </a:solidFill>
        </a:ln>
      </dgm:spPr>
      <dgm:t>
        <a:bodyPr/>
        <a:lstStyle/>
        <a:p>
          <a:r>
            <a:rPr lang="en-US" sz="1200" dirty="0" smtClean="0"/>
            <a:t>A. </a:t>
          </a:r>
          <a:r>
            <a:rPr lang="fr-FR" sz="1200" dirty="0" smtClean="0"/>
            <a:t>Login au portail</a:t>
          </a:r>
          <a:endParaRPr lang="en-US" sz="1200" dirty="0"/>
        </a:p>
      </dgm:t>
    </dgm:pt>
    <dgm:pt modelId="{0C991B79-CE9C-47CE-97BF-D53A50AA3DFC}" type="parTrans" cxnId="{81A9B2B3-1DC9-43B3-A3BC-B1774C2BC8B0}">
      <dgm:prSet/>
      <dgm:spPr/>
      <dgm:t>
        <a:bodyPr/>
        <a:lstStyle/>
        <a:p>
          <a:endParaRPr lang="de-DE" sz="1100"/>
        </a:p>
      </dgm:t>
    </dgm:pt>
    <dgm:pt modelId="{11EB905F-D984-4950-B8E3-E007F1E1EE11}" type="sibTrans" cxnId="{81A9B2B3-1DC9-43B3-A3BC-B1774C2BC8B0}">
      <dgm:prSet/>
      <dgm:spPr/>
      <dgm:t>
        <a:bodyPr/>
        <a:lstStyle/>
        <a:p>
          <a:endParaRPr lang="de-DE" sz="1100"/>
        </a:p>
      </dgm:t>
    </dgm:pt>
    <dgm:pt modelId="{178B6BC1-7748-4954-A6EE-D879EE4E85D7}">
      <dgm:prSet/>
      <dgm:spPr>
        <a:solidFill>
          <a:srgbClr val="00D05E"/>
        </a:solidFill>
        <a:ln w="25400">
          <a:solidFill>
            <a:srgbClr val="C00000"/>
          </a:solidFill>
        </a:ln>
      </dgm:spPr>
      <dgm:t>
        <a:bodyPr/>
        <a:lstStyle/>
        <a:p>
          <a:r>
            <a:rPr lang="en-US" dirty="0" smtClean="0"/>
            <a:t>B. Select ion du catalogue</a:t>
          </a:r>
          <a:endParaRPr lang="en-US" dirty="0"/>
        </a:p>
      </dgm:t>
    </dgm:pt>
    <dgm:pt modelId="{6CE6E16F-A2D7-42A8-982A-D4AA60C86E95}" type="parTrans" cxnId="{F55BE229-5CEC-424D-A797-A0E1E0565129}">
      <dgm:prSet/>
      <dgm:spPr/>
      <dgm:t>
        <a:bodyPr/>
        <a:lstStyle/>
        <a:p>
          <a:endParaRPr lang="de-DE"/>
        </a:p>
      </dgm:t>
    </dgm:pt>
    <dgm:pt modelId="{C8924A91-9267-455D-A374-47001F23BE2B}" type="sibTrans" cxnId="{F55BE229-5CEC-424D-A797-A0E1E0565129}">
      <dgm:prSet/>
      <dgm:spPr/>
      <dgm:t>
        <a:bodyPr/>
        <a:lstStyle/>
        <a:p>
          <a:endParaRPr lang="de-DE"/>
        </a:p>
      </dgm:t>
    </dgm:pt>
    <dgm:pt modelId="{242A6A80-A513-451E-9F6B-AD7D8274AF84}">
      <dgm:prSet phldrT="[Text]"/>
      <dgm:spPr>
        <a:solidFill>
          <a:srgbClr val="00B050"/>
        </a:solidFill>
        <a:ln w="25400">
          <a:solidFill>
            <a:schemeClr val="bg1"/>
          </a:solidFill>
        </a:ln>
      </dgm:spPr>
      <dgm:t>
        <a:bodyPr/>
        <a:lstStyle/>
        <a:p>
          <a:r>
            <a:rPr lang="en-US" dirty="0" smtClean="0"/>
            <a:t>C. </a:t>
          </a:r>
          <a:r>
            <a:rPr lang="fr-FR" noProof="0" dirty="0" smtClean="0"/>
            <a:t>Sélectionner le service et ses options</a:t>
          </a:r>
          <a:endParaRPr lang="fr-FR" noProof="0" dirty="0"/>
        </a:p>
      </dgm:t>
    </dgm:pt>
    <dgm:pt modelId="{09B7FC0D-5330-4E48-AA18-077F70AE9B31}" type="parTrans" cxnId="{9BFDC320-8074-4A48-8C0F-23C19F406269}">
      <dgm:prSet/>
      <dgm:spPr/>
      <dgm:t>
        <a:bodyPr/>
        <a:lstStyle/>
        <a:p>
          <a:endParaRPr lang="de-DE"/>
        </a:p>
      </dgm:t>
    </dgm:pt>
    <dgm:pt modelId="{82E815BD-D295-41C2-B03C-88AF092BEF3A}" type="sibTrans" cxnId="{9BFDC320-8074-4A48-8C0F-23C19F406269}">
      <dgm:prSet/>
      <dgm:spPr/>
      <dgm:t>
        <a:bodyPr/>
        <a:lstStyle/>
        <a:p>
          <a:endParaRPr lang="de-DE"/>
        </a:p>
      </dgm:t>
    </dgm:pt>
    <dgm:pt modelId="{9ED62B78-84C1-476F-86F3-CC20C8F8E87D}">
      <dgm:prSet phldrT="[Text]"/>
      <dgm:spPr>
        <a:solidFill>
          <a:srgbClr val="00823B"/>
        </a:solidFill>
      </dgm:spPr>
      <dgm:t>
        <a:bodyPr/>
        <a:lstStyle/>
        <a:p>
          <a:r>
            <a:rPr lang="en-US" dirty="0" smtClean="0"/>
            <a:t>D. Commander le service</a:t>
          </a:r>
          <a:endParaRPr lang="en-US" dirty="0"/>
        </a:p>
      </dgm:t>
    </dgm:pt>
    <dgm:pt modelId="{F8A9803A-C2D2-4721-B3DC-A3A153482029}" type="parTrans" cxnId="{61B3734A-C74A-4B2A-AC80-C0CD74294D8A}">
      <dgm:prSet/>
      <dgm:spPr/>
      <dgm:t>
        <a:bodyPr/>
        <a:lstStyle/>
        <a:p>
          <a:endParaRPr lang="de-DE"/>
        </a:p>
      </dgm:t>
    </dgm:pt>
    <dgm:pt modelId="{D19DD6C9-02CF-4B95-B394-29AA11ABF12A}" type="sibTrans" cxnId="{61B3734A-C74A-4B2A-AC80-C0CD74294D8A}">
      <dgm:prSet/>
      <dgm:spPr/>
      <dgm:t>
        <a:bodyPr/>
        <a:lstStyle/>
        <a:p>
          <a:endParaRPr lang="de-DE"/>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D8062025-1A08-4D52-89BC-909470AE55B6}" type="pres">
      <dgm:prSet presAssocID="{AF37A083-53EF-4BED-8299-BD6A4459D893}" presName="textNode" presStyleLbl="node1" presStyleIdx="0" presStyleCnt="4">
        <dgm:presLayoutVars>
          <dgm:bulletEnabled val="1"/>
        </dgm:presLayoutVars>
      </dgm:prSet>
      <dgm:spPr/>
      <dgm:t>
        <a:bodyPr/>
        <a:lstStyle/>
        <a:p>
          <a:endParaRPr lang="de-DE"/>
        </a:p>
      </dgm:t>
    </dgm:pt>
    <dgm:pt modelId="{49EF54D8-8119-4C8B-8940-4198E8A66D8D}" type="pres">
      <dgm:prSet presAssocID="{11EB905F-D984-4950-B8E3-E007F1E1EE11}" presName="sibTrans" presStyleCnt="0"/>
      <dgm:spPr/>
    </dgm:pt>
    <dgm:pt modelId="{A70749EE-7342-416C-A5DF-741CA8DB85DB}" type="pres">
      <dgm:prSet presAssocID="{178B6BC1-7748-4954-A6EE-D879EE4E85D7}" presName="textNode" presStyleLbl="node1" presStyleIdx="1" presStyleCnt="4">
        <dgm:presLayoutVars>
          <dgm:bulletEnabled val="1"/>
        </dgm:presLayoutVars>
      </dgm:prSet>
      <dgm:spPr/>
      <dgm:t>
        <a:bodyPr/>
        <a:lstStyle/>
        <a:p>
          <a:endParaRPr lang="de-DE"/>
        </a:p>
      </dgm:t>
    </dgm:pt>
    <dgm:pt modelId="{EEF5B761-51A7-40FD-850F-FD33418B0B8F}" type="pres">
      <dgm:prSet presAssocID="{C8924A91-9267-455D-A374-47001F23BE2B}" presName="sibTrans" presStyleCnt="0"/>
      <dgm:spPr/>
    </dgm:pt>
    <dgm:pt modelId="{A2EB5B07-D52E-4005-886D-459AC2D90767}" type="pres">
      <dgm:prSet presAssocID="{242A6A80-A513-451E-9F6B-AD7D8274AF84}" presName="textNode" presStyleLbl="node1" presStyleIdx="2" presStyleCnt="4">
        <dgm:presLayoutVars>
          <dgm:bulletEnabled val="1"/>
        </dgm:presLayoutVars>
      </dgm:prSet>
      <dgm:spPr/>
      <dgm:t>
        <a:bodyPr/>
        <a:lstStyle/>
        <a:p>
          <a:endParaRPr lang="de-DE"/>
        </a:p>
      </dgm:t>
    </dgm:pt>
    <dgm:pt modelId="{DA948CDA-9DF5-4F58-9B61-C07A799A9E51}" type="pres">
      <dgm:prSet presAssocID="{82E815BD-D295-41C2-B03C-88AF092BEF3A}" presName="sibTrans" presStyleCnt="0"/>
      <dgm:spPr/>
    </dgm:pt>
    <dgm:pt modelId="{E4776CB1-42AE-4CD7-BA8F-A0B7C20EA3E2}" type="pres">
      <dgm:prSet presAssocID="{9ED62B78-84C1-476F-86F3-CC20C8F8E87D}" presName="textNode" presStyleLbl="node1" presStyleIdx="3" presStyleCnt="4">
        <dgm:presLayoutVars>
          <dgm:bulletEnabled val="1"/>
        </dgm:presLayoutVars>
      </dgm:prSet>
      <dgm:spPr/>
      <dgm:t>
        <a:bodyPr/>
        <a:lstStyle/>
        <a:p>
          <a:endParaRPr lang="de-DE"/>
        </a:p>
      </dgm:t>
    </dgm:pt>
  </dgm:ptLst>
  <dgm:cxnLst>
    <dgm:cxn modelId="{961241F0-0694-440F-8A34-44AF4CEFD561}" type="presOf" srcId="{9ED62B78-84C1-476F-86F3-CC20C8F8E87D}" destId="{E4776CB1-42AE-4CD7-BA8F-A0B7C20EA3E2}" srcOrd="0" destOrd="0" presId="urn:microsoft.com/office/officeart/2005/8/layout/hProcess9"/>
    <dgm:cxn modelId="{F55BE229-5CEC-424D-A797-A0E1E0565129}" srcId="{E545E899-6408-4262-A324-3A81456EB339}" destId="{178B6BC1-7748-4954-A6EE-D879EE4E85D7}" srcOrd="1" destOrd="0" parTransId="{6CE6E16F-A2D7-42A8-982A-D4AA60C86E95}" sibTransId="{C8924A91-9267-455D-A374-47001F23BE2B}"/>
    <dgm:cxn modelId="{69FD00BB-B6D7-45B7-A460-1155D1AD21B8}" type="presOf" srcId="{242A6A80-A513-451E-9F6B-AD7D8274AF84}" destId="{A2EB5B07-D52E-4005-886D-459AC2D90767}" srcOrd="0" destOrd="0" presId="urn:microsoft.com/office/officeart/2005/8/layout/hProcess9"/>
    <dgm:cxn modelId="{9BFDC320-8074-4A48-8C0F-23C19F406269}" srcId="{E545E899-6408-4262-A324-3A81456EB339}" destId="{242A6A80-A513-451E-9F6B-AD7D8274AF84}" srcOrd="2" destOrd="0" parTransId="{09B7FC0D-5330-4E48-AA18-077F70AE9B31}" sibTransId="{82E815BD-D295-41C2-B03C-88AF092BEF3A}"/>
    <dgm:cxn modelId="{8867F094-67E2-47D5-BD42-ADE80659CF5A}" type="presOf" srcId="{178B6BC1-7748-4954-A6EE-D879EE4E85D7}" destId="{A70749EE-7342-416C-A5DF-741CA8DB85DB}" srcOrd="0" destOrd="0" presId="urn:microsoft.com/office/officeart/2005/8/layout/hProcess9"/>
    <dgm:cxn modelId="{81A9B2B3-1DC9-43B3-A3BC-B1774C2BC8B0}" srcId="{E545E899-6408-4262-A324-3A81456EB339}" destId="{AF37A083-53EF-4BED-8299-BD6A4459D893}" srcOrd="0" destOrd="0" parTransId="{0C991B79-CE9C-47CE-97BF-D53A50AA3DFC}" sibTransId="{11EB905F-D984-4950-B8E3-E007F1E1EE11}"/>
    <dgm:cxn modelId="{2D7013C4-4BE6-45EB-9045-CC2197A70924}" type="presOf" srcId="{E545E899-6408-4262-A324-3A81456EB339}" destId="{4DA544FD-0B66-4103-9E14-1C9B89CDD4D3}" srcOrd="0" destOrd="0" presId="urn:microsoft.com/office/officeart/2005/8/layout/hProcess9"/>
    <dgm:cxn modelId="{380302D9-AA16-4418-8B7D-13750E32EA91}" type="presOf" srcId="{AF37A083-53EF-4BED-8299-BD6A4459D893}" destId="{D8062025-1A08-4D52-89BC-909470AE55B6}" srcOrd="0" destOrd="0" presId="urn:microsoft.com/office/officeart/2005/8/layout/hProcess9"/>
    <dgm:cxn modelId="{61B3734A-C74A-4B2A-AC80-C0CD74294D8A}" srcId="{E545E899-6408-4262-A324-3A81456EB339}" destId="{9ED62B78-84C1-476F-86F3-CC20C8F8E87D}" srcOrd="3" destOrd="0" parTransId="{F8A9803A-C2D2-4721-B3DC-A3A153482029}" sibTransId="{D19DD6C9-02CF-4B95-B394-29AA11ABF12A}"/>
    <dgm:cxn modelId="{34FD9BB1-67A2-44FA-AB55-68782C343C5E}" type="presParOf" srcId="{4DA544FD-0B66-4103-9E14-1C9B89CDD4D3}" destId="{E78C0A1F-7F2B-4888-AC44-F0F3170EA650}" srcOrd="0" destOrd="0" presId="urn:microsoft.com/office/officeart/2005/8/layout/hProcess9"/>
    <dgm:cxn modelId="{B00F8412-F7F6-4A72-B0A3-D621D16628EF}" type="presParOf" srcId="{4DA544FD-0B66-4103-9E14-1C9B89CDD4D3}" destId="{FDC47ACF-D4C0-4B03-9347-18EA897545E1}" srcOrd="1" destOrd="0" presId="urn:microsoft.com/office/officeart/2005/8/layout/hProcess9"/>
    <dgm:cxn modelId="{3D13199D-B370-4DC8-8CBF-FF26A13DC2F6}" type="presParOf" srcId="{FDC47ACF-D4C0-4B03-9347-18EA897545E1}" destId="{D8062025-1A08-4D52-89BC-909470AE55B6}" srcOrd="0" destOrd="0" presId="urn:microsoft.com/office/officeart/2005/8/layout/hProcess9"/>
    <dgm:cxn modelId="{C1AFB74A-6B7D-4937-9979-64F3F234D929}" type="presParOf" srcId="{FDC47ACF-D4C0-4B03-9347-18EA897545E1}" destId="{49EF54D8-8119-4C8B-8940-4198E8A66D8D}" srcOrd="1" destOrd="0" presId="urn:microsoft.com/office/officeart/2005/8/layout/hProcess9"/>
    <dgm:cxn modelId="{E1127171-47C0-4449-B8B0-4729D3CDBA38}" type="presParOf" srcId="{FDC47ACF-D4C0-4B03-9347-18EA897545E1}" destId="{A70749EE-7342-416C-A5DF-741CA8DB85DB}" srcOrd="2" destOrd="0" presId="urn:microsoft.com/office/officeart/2005/8/layout/hProcess9"/>
    <dgm:cxn modelId="{DFDD70EC-CD9B-4C4B-9A76-4A88B4738FE3}" type="presParOf" srcId="{FDC47ACF-D4C0-4B03-9347-18EA897545E1}" destId="{EEF5B761-51A7-40FD-850F-FD33418B0B8F}" srcOrd="3" destOrd="0" presId="urn:microsoft.com/office/officeart/2005/8/layout/hProcess9"/>
    <dgm:cxn modelId="{C2190035-84BD-4F0A-A3E2-FF79CF92DA40}" type="presParOf" srcId="{FDC47ACF-D4C0-4B03-9347-18EA897545E1}" destId="{A2EB5B07-D52E-4005-886D-459AC2D90767}" srcOrd="4" destOrd="0" presId="urn:microsoft.com/office/officeart/2005/8/layout/hProcess9"/>
    <dgm:cxn modelId="{408F1A9B-7481-4672-8456-F3584BFBE463}" type="presParOf" srcId="{FDC47ACF-D4C0-4B03-9347-18EA897545E1}" destId="{DA948CDA-9DF5-4F58-9B61-C07A799A9E51}" srcOrd="5" destOrd="0" presId="urn:microsoft.com/office/officeart/2005/8/layout/hProcess9"/>
    <dgm:cxn modelId="{1238DE70-4F2E-42C5-82A5-CD97969785EE}" type="presParOf" srcId="{FDC47ACF-D4C0-4B03-9347-18EA897545E1}" destId="{E4776CB1-42AE-4CD7-BA8F-A0B7C20EA3E2}" srcOrd="6"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a:ln w="63500">
          <a:solidFill>
            <a:schemeClr val="accent2"/>
          </a:solidFill>
        </a:ln>
      </dgm:spPr>
      <dgm:t>
        <a:bodyPr/>
        <a:lstStyle/>
        <a:p>
          <a:r>
            <a:rPr lang="en-US" sz="2000" dirty="0" smtClean="0"/>
            <a:t>1. </a:t>
          </a:r>
          <a:r>
            <a:rPr lang="fr-FR" sz="2000" noProof="0" dirty="0" smtClean="0"/>
            <a:t>Créer un Design</a:t>
          </a:r>
        </a:p>
        <a:p>
          <a:r>
            <a:rPr lang="en-US" sz="2000" dirty="0" smtClean="0"/>
            <a:t>[service]</a:t>
          </a:r>
          <a:endParaRPr lang="en-US" sz="2000" dirty="0"/>
        </a:p>
      </dgm:t>
    </dgm:pt>
    <dgm:pt modelId="{85FE889D-F94D-43AD-9E0D-EA3B38636418}" type="parTrans" cxnId="{AF682658-C9F6-4A4D-9004-67D3F8ED8319}">
      <dgm:prSet/>
      <dgm:spPr/>
      <dgm:t>
        <a:bodyPr/>
        <a:lstStyle/>
        <a:p>
          <a:endParaRPr lang="en-US"/>
        </a:p>
      </dgm:t>
    </dgm:pt>
    <dgm:pt modelId="{916BD71F-5FBD-4FA4-A14D-3EDA714ACDE3}" type="sibTrans" cxnId="{AF682658-C9F6-4A4D-9004-67D3F8ED8319}">
      <dgm:prSet/>
      <dgm:spPr/>
      <dgm:t>
        <a:bodyPr/>
        <a:lstStyle/>
        <a:p>
          <a:endParaRPr lang="en-US"/>
        </a:p>
      </dgm:t>
    </dgm:pt>
    <dgm:pt modelId="{026A838B-501F-4D79-BE87-2EA5065DF1DF}">
      <dgm:prSet phldrT="[Text]" custT="1"/>
      <dgm:spPr>
        <a:solidFill>
          <a:srgbClr val="00B050"/>
        </a:solidFill>
      </dgm:spPr>
      <dgm:t>
        <a:bodyPr/>
        <a:lstStyle/>
        <a:p>
          <a:r>
            <a:rPr lang="en-US" sz="2000" dirty="0" smtClean="0"/>
            <a:t>3. </a:t>
          </a:r>
          <a:r>
            <a:rPr lang="fr-FR" sz="2000" noProof="0" dirty="0" smtClean="0"/>
            <a:t>Créer un Ordre</a:t>
          </a:r>
        </a:p>
        <a:p>
          <a:r>
            <a:rPr lang="fr-FR" sz="2000" noProof="0" dirty="0" smtClean="0"/>
            <a:t>[commande]</a:t>
          </a:r>
          <a:endParaRPr lang="fr-FR" sz="2000" noProof="0" dirty="0"/>
        </a:p>
      </dgm:t>
    </dgm:pt>
    <dgm:pt modelId="{62C7F318-1128-4702-AC14-22FBF455D78C}" type="parTrans" cxnId="{93BAE5A0-CD2B-4916-AAC2-4F2BF774C0EB}">
      <dgm:prSet/>
      <dgm:spPr/>
      <dgm:t>
        <a:bodyPr/>
        <a:lstStyle/>
        <a:p>
          <a:endParaRPr lang="en-US"/>
        </a:p>
      </dgm:t>
    </dgm:pt>
    <dgm:pt modelId="{F12F7244-1408-4481-BC6B-3F2C28B05340}" type="sibTrans" cxnId="{93BAE5A0-CD2B-4916-AAC2-4F2BF774C0EB}">
      <dgm:prSet/>
      <dgm:spPr/>
      <dgm:t>
        <a:bodyPr/>
        <a:lstStyle/>
        <a:p>
          <a:endParaRPr lang="en-US"/>
        </a:p>
      </dgm:t>
    </dgm:pt>
    <dgm:pt modelId="{0CA12982-B9B1-48C2-9F1C-480CE09FF75E}">
      <dgm:prSet phldrT="[Text]" custT="1"/>
      <dgm:spPr>
        <a:solidFill>
          <a:srgbClr val="7030A0"/>
        </a:solidFill>
      </dgm:spPr>
      <dgm:t>
        <a:bodyPr/>
        <a:lstStyle/>
        <a:p>
          <a:r>
            <a:rPr lang="en-US" sz="2000" dirty="0" smtClean="0"/>
            <a:t>4. </a:t>
          </a:r>
          <a:r>
            <a:rPr lang="fr-FR" sz="2000" noProof="0" dirty="0" smtClean="0"/>
            <a:t>Gérer un Ordre</a:t>
          </a:r>
        </a:p>
        <a:p>
          <a:r>
            <a:rPr lang="fr-FR" sz="2000" noProof="0" dirty="0" smtClean="0"/>
            <a:t>[commande]</a:t>
          </a:r>
          <a:endParaRPr lang="fr-FR" sz="2000" noProof="0" dirty="0"/>
        </a:p>
      </dgm:t>
    </dgm:pt>
    <dgm:pt modelId="{3AD019FB-4EF7-4A0A-B08C-C8F461026F21}" type="parTrans" cxnId="{55D6069C-9900-43CB-AA2A-08D31893D38E}">
      <dgm:prSet/>
      <dgm:spPr/>
      <dgm:t>
        <a:bodyPr/>
        <a:lstStyle/>
        <a:p>
          <a:endParaRPr lang="en-US"/>
        </a:p>
      </dgm:t>
    </dgm:pt>
    <dgm:pt modelId="{7BE9D137-4806-4CB0-A1E3-9DCCA5444D34}" type="sibTrans" cxnId="{55D6069C-9900-43CB-AA2A-08D31893D38E}">
      <dgm:prSet/>
      <dgm:spPr/>
      <dgm:t>
        <a:bodyPr/>
        <a:lstStyle/>
        <a:p>
          <a:endParaRPr lang="en-US"/>
        </a:p>
      </dgm:t>
    </dgm:pt>
    <dgm:pt modelId="{0704682C-F752-4645-8D9B-A817DA1DFA6C}">
      <dgm:prSet custT="1"/>
      <dgm:spPr>
        <a:solidFill>
          <a:srgbClr val="FFC000"/>
        </a:solidFill>
      </dgm:spPr>
      <dgm:t>
        <a:bodyPr/>
        <a:lstStyle/>
        <a:p>
          <a:r>
            <a:rPr lang="en-US" sz="2000" dirty="0" smtClean="0"/>
            <a:t>2. </a:t>
          </a:r>
          <a:r>
            <a:rPr lang="fr-FR" sz="2000" noProof="0" dirty="0" smtClean="0"/>
            <a:t>Créer une Offre</a:t>
          </a:r>
          <a:endParaRPr lang="fr-FR" sz="2000" noProof="0" dirty="0"/>
        </a:p>
      </dgm:t>
    </dgm:pt>
    <dgm:pt modelId="{12D7CCF0-1158-40D3-B42F-9A7722410DAF}" type="parTrans" cxnId="{9A5D78CA-D860-4893-88EF-1701DEC0DC62}">
      <dgm:prSet/>
      <dgm:spPr/>
      <dgm:t>
        <a:bodyPr/>
        <a:lstStyle/>
        <a:p>
          <a:endParaRPr lang="en-US"/>
        </a:p>
      </dgm:t>
    </dgm:pt>
    <dgm:pt modelId="{64C8B3A2-C8AF-46F5-B638-AEE68C69B9EB}" type="sibTrans" cxnId="{9A5D78CA-D860-4893-88EF-1701DEC0DC62}">
      <dgm:prSet/>
      <dgm:spPr/>
      <dgm:t>
        <a:bodyPr/>
        <a:lstStyle/>
        <a:p>
          <a:endParaRPr lang="en-US"/>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CB994435-53E2-432C-8E1D-77C80BB38ECD}" type="presOf" srcId="{026A838B-501F-4D79-BE87-2EA5065DF1DF}" destId="{8EE272F5-0D10-4CAC-85EA-BB7EF6A3F265}" srcOrd="0" destOrd="0" presId="urn:microsoft.com/office/officeart/2005/8/layout/hProcess9"/>
    <dgm:cxn modelId="{92182FA7-813D-4B09-94A8-DC4D5C1BD851}" type="presOf" srcId="{D181C1C4-2678-4FE4-88B2-2FE880A44B04}" destId="{F87996CF-2BB6-46FD-9176-55654DFD4D4D}"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670F3E7E-2DF0-4814-847E-2C5C413DDAFB}" type="presOf" srcId="{E545E899-6408-4262-A324-3A81456EB339}" destId="{4DA544FD-0B66-4103-9E14-1C9B89CDD4D3}" srcOrd="0" destOrd="0" presId="urn:microsoft.com/office/officeart/2005/8/layout/hProcess9"/>
    <dgm:cxn modelId="{9A5D78CA-D860-4893-88EF-1701DEC0DC62}" srcId="{E545E899-6408-4262-A324-3A81456EB339}" destId="{0704682C-F752-4645-8D9B-A817DA1DFA6C}" srcOrd="1" destOrd="0" parTransId="{12D7CCF0-1158-40D3-B42F-9A7722410DAF}" sibTransId="{64C8B3A2-C8AF-46F5-B638-AEE68C69B9EB}"/>
    <dgm:cxn modelId="{93BAE5A0-CD2B-4916-AAC2-4F2BF774C0EB}" srcId="{E545E899-6408-4262-A324-3A81456EB339}" destId="{026A838B-501F-4D79-BE87-2EA5065DF1DF}" srcOrd="2" destOrd="0" parTransId="{62C7F318-1128-4702-AC14-22FBF455D78C}" sibTransId="{F12F7244-1408-4481-BC6B-3F2C28B05340}"/>
    <dgm:cxn modelId="{AF682658-C9F6-4A4D-9004-67D3F8ED8319}" srcId="{E545E899-6408-4262-A324-3A81456EB339}" destId="{D181C1C4-2678-4FE4-88B2-2FE880A44B04}" srcOrd="0" destOrd="0" parTransId="{85FE889D-F94D-43AD-9E0D-EA3B38636418}" sibTransId="{916BD71F-5FBD-4FA4-A14D-3EDA714ACDE3}"/>
    <dgm:cxn modelId="{683E006D-6192-470D-A3FF-B66794EEA4CD}" type="presOf" srcId="{0CA12982-B9B1-48C2-9F1C-480CE09FF75E}" destId="{2AEFE299-B965-4C82-BECB-B0FDDCAFAF6F}" srcOrd="0" destOrd="0" presId="urn:microsoft.com/office/officeart/2005/8/layout/hProcess9"/>
    <dgm:cxn modelId="{B30E7429-A40E-403D-8A08-0CCC892902DB}" type="presOf" srcId="{0704682C-F752-4645-8D9B-A817DA1DFA6C}" destId="{2EAA8666-88A3-43FC-8080-544584AE31A3}" srcOrd="0" destOrd="0" presId="urn:microsoft.com/office/officeart/2005/8/layout/hProcess9"/>
    <dgm:cxn modelId="{4D0AEA1C-D9C4-44E3-ADDA-690001C3FF16}" type="presParOf" srcId="{4DA544FD-0B66-4103-9E14-1C9B89CDD4D3}" destId="{E78C0A1F-7F2B-4888-AC44-F0F3170EA650}" srcOrd="0" destOrd="0" presId="urn:microsoft.com/office/officeart/2005/8/layout/hProcess9"/>
    <dgm:cxn modelId="{34DC0442-251A-4883-BD96-CB79805F42EA}" type="presParOf" srcId="{4DA544FD-0B66-4103-9E14-1C9B89CDD4D3}" destId="{FDC47ACF-D4C0-4B03-9347-18EA897545E1}" srcOrd="1" destOrd="0" presId="urn:microsoft.com/office/officeart/2005/8/layout/hProcess9"/>
    <dgm:cxn modelId="{303F744F-0128-4641-B5EC-5833D786C4A5}" type="presParOf" srcId="{FDC47ACF-D4C0-4B03-9347-18EA897545E1}" destId="{F87996CF-2BB6-46FD-9176-55654DFD4D4D}" srcOrd="0" destOrd="0" presId="urn:microsoft.com/office/officeart/2005/8/layout/hProcess9"/>
    <dgm:cxn modelId="{F43164A1-C5FA-4849-981F-92C0EFE043CD}" type="presParOf" srcId="{FDC47ACF-D4C0-4B03-9347-18EA897545E1}" destId="{39C0B1F7-83C0-4A20-BCC5-DD69F3BA91F9}" srcOrd="1" destOrd="0" presId="urn:microsoft.com/office/officeart/2005/8/layout/hProcess9"/>
    <dgm:cxn modelId="{51B05F6D-2200-4FF1-BBE2-EF1A4D5512F9}" type="presParOf" srcId="{FDC47ACF-D4C0-4B03-9347-18EA897545E1}" destId="{2EAA8666-88A3-43FC-8080-544584AE31A3}" srcOrd="2" destOrd="0" presId="urn:microsoft.com/office/officeart/2005/8/layout/hProcess9"/>
    <dgm:cxn modelId="{8BF0F2F3-923D-425B-8E83-0FCC7548098C}" type="presParOf" srcId="{FDC47ACF-D4C0-4B03-9347-18EA897545E1}" destId="{568E5263-EF95-4C06-B3E4-84018E0A560A}" srcOrd="3" destOrd="0" presId="urn:microsoft.com/office/officeart/2005/8/layout/hProcess9"/>
    <dgm:cxn modelId="{453CDB21-47FC-41A4-86B3-76D45B5BA172}" type="presParOf" srcId="{FDC47ACF-D4C0-4B03-9347-18EA897545E1}" destId="{8EE272F5-0D10-4CAC-85EA-BB7EF6A3F265}" srcOrd="4" destOrd="0" presId="urn:microsoft.com/office/officeart/2005/8/layout/hProcess9"/>
    <dgm:cxn modelId="{EC730ECF-1487-4AC9-B9A0-FC2A8C44264D}" type="presParOf" srcId="{FDC47ACF-D4C0-4B03-9347-18EA897545E1}" destId="{51DD4F7E-916B-421C-9841-71D572CD5BF3}" srcOrd="5" destOrd="0" presId="urn:microsoft.com/office/officeart/2005/8/layout/hProcess9"/>
    <dgm:cxn modelId="{70FC324C-E174-4C91-AF28-038B21F75457}"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alpha val="20000"/>
          </a:srgbClr>
        </a:solidFill>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solidFill>
        <a:ln>
          <a:solidFill>
            <a:schemeClr val="accent2"/>
          </a:solidFill>
        </a:ln>
      </dgm:spPr>
      <dgm:t>
        <a:bodyPr/>
        <a:lstStyle/>
        <a:p>
          <a:r>
            <a:rPr lang="en-US" sz="1200" dirty="0" smtClean="0"/>
            <a:t>3. </a:t>
          </a:r>
          <a:r>
            <a:rPr lang="fr-FR" sz="1200" noProof="0" dirty="0" smtClean="0"/>
            <a:t>Créer un ordre</a:t>
          </a:r>
          <a:endParaRPr lang="fr-FR" sz="1200" noProof="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ECF82F2F-0235-4916-AB2A-995B5F7F6EE4}" type="presOf" srcId="{0704682C-F752-4645-8D9B-A817DA1DFA6C}" destId="{2EAA8666-88A3-43FC-8080-544584AE31A3}" srcOrd="0" destOrd="0" presId="urn:microsoft.com/office/officeart/2005/8/layout/hProcess9"/>
    <dgm:cxn modelId="{C81464EE-B140-46C0-88A2-75785D440DD0}" type="presOf" srcId="{026A838B-501F-4D79-BE87-2EA5065DF1DF}" destId="{8EE272F5-0D10-4CAC-85EA-BB7EF6A3F265}" srcOrd="0" destOrd="0" presId="urn:microsoft.com/office/officeart/2005/8/layout/hProcess9"/>
    <dgm:cxn modelId="{335D7C28-E1F1-4B55-B0FF-1D5B9CB33E22}" type="presOf" srcId="{D181C1C4-2678-4FE4-88B2-2FE880A44B04}" destId="{F87996CF-2BB6-46FD-9176-55654DFD4D4D}" srcOrd="0" destOrd="0" presId="urn:microsoft.com/office/officeart/2005/8/layout/hProcess9"/>
    <dgm:cxn modelId="{078B7602-AAEE-4B7B-B820-3ED9F9C6138A}" type="presOf" srcId="{E545E899-6408-4262-A324-3A81456EB339}" destId="{4DA544FD-0B66-4103-9E14-1C9B89CDD4D3}"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B3E7BCF4-FF57-4564-A200-D63E51639287}" type="presOf" srcId="{0CA12982-B9B1-48C2-9F1C-480CE09FF75E}" destId="{2AEFE299-B965-4C82-BECB-B0FDDCAFAF6F}" srcOrd="0" destOrd="0" presId="urn:microsoft.com/office/officeart/2005/8/layout/hProcess9"/>
    <dgm:cxn modelId="{9A5D78CA-D860-4893-88EF-1701DEC0DC62}" srcId="{E545E899-6408-4262-A324-3A81456EB339}" destId="{0704682C-F752-4645-8D9B-A817DA1DFA6C}" srcOrd="1" destOrd="0" parTransId="{12D7CCF0-1158-40D3-B42F-9A7722410DAF}" sibTransId="{64C8B3A2-C8AF-46F5-B638-AEE68C69B9EB}"/>
    <dgm:cxn modelId="{93BAE5A0-CD2B-4916-AAC2-4F2BF774C0EB}" srcId="{E545E899-6408-4262-A324-3A81456EB339}" destId="{026A838B-501F-4D79-BE87-2EA5065DF1DF}" srcOrd="2" destOrd="0" parTransId="{62C7F318-1128-4702-AC14-22FBF455D78C}" sibTransId="{F12F7244-1408-4481-BC6B-3F2C28B05340}"/>
    <dgm:cxn modelId="{AF682658-C9F6-4A4D-9004-67D3F8ED8319}" srcId="{E545E899-6408-4262-A324-3A81456EB339}" destId="{D181C1C4-2678-4FE4-88B2-2FE880A44B04}" srcOrd="0" destOrd="0" parTransId="{85FE889D-F94D-43AD-9E0D-EA3B38636418}" sibTransId="{916BD71F-5FBD-4FA4-A14D-3EDA714ACDE3}"/>
    <dgm:cxn modelId="{E7EFBD24-6A18-4CBC-8D5F-3F43367A5578}" type="presParOf" srcId="{4DA544FD-0B66-4103-9E14-1C9B89CDD4D3}" destId="{E78C0A1F-7F2B-4888-AC44-F0F3170EA650}" srcOrd="0" destOrd="0" presId="urn:microsoft.com/office/officeart/2005/8/layout/hProcess9"/>
    <dgm:cxn modelId="{04411057-1752-4559-83E4-658E4401541A}" type="presParOf" srcId="{4DA544FD-0B66-4103-9E14-1C9B89CDD4D3}" destId="{FDC47ACF-D4C0-4B03-9347-18EA897545E1}" srcOrd="1" destOrd="0" presId="urn:microsoft.com/office/officeart/2005/8/layout/hProcess9"/>
    <dgm:cxn modelId="{95438191-1553-49B3-BE9D-548B7DFCE78B}" type="presParOf" srcId="{FDC47ACF-D4C0-4B03-9347-18EA897545E1}" destId="{F87996CF-2BB6-46FD-9176-55654DFD4D4D}" srcOrd="0" destOrd="0" presId="urn:microsoft.com/office/officeart/2005/8/layout/hProcess9"/>
    <dgm:cxn modelId="{E368F43E-E305-43FF-8AF8-B1AA701ECC20}" type="presParOf" srcId="{FDC47ACF-D4C0-4B03-9347-18EA897545E1}" destId="{39C0B1F7-83C0-4A20-BCC5-DD69F3BA91F9}" srcOrd="1" destOrd="0" presId="urn:microsoft.com/office/officeart/2005/8/layout/hProcess9"/>
    <dgm:cxn modelId="{CC3ED36C-F8ED-4A9D-BAD2-C1818D443092}" type="presParOf" srcId="{FDC47ACF-D4C0-4B03-9347-18EA897545E1}" destId="{2EAA8666-88A3-43FC-8080-544584AE31A3}" srcOrd="2" destOrd="0" presId="urn:microsoft.com/office/officeart/2005/8/layout/hProcess9"/>
    <dgm:cxn modelId="{13DA9C08-1D03-4964-8082-BF3546AEC518}" type="presParOf" srcId="{FDC47ACF-D4C0-4B03-9347-18EA897545E1}" destId="{568E5263-EF95-4C06-B3E4-84018E0A560A}" srcOrd="3" destOrd="0" presId="urn:microsoft.com/office/officeart/2005/8/layout/hProcess9"/>
    <dgm:cxn modelId="{4475B911-A57C-4A39-B044-42BF98C9F794}" type="presParOf" srcId="{FDC47ACF-D4C0-4B03-9347-18EA897545E1}" destId="{8EE272F5-0D10-4CAC-85EA-BB7EF6A3F265}" srcOrd="4" destOrd="0" presId="urn:microsoft.com/office/officeart/2005/8/layout/hProcess9"/>
    <dgm:cxn modelId="{8D1E0F05-6EE9-4CC2-B4AB-05210A072237}" type="presParOf" srcId="{FDC47ACF-D4C0-4B03-9347-18EA897545E1}" destId="{51DD4F7E-916B-421C-9841-71D572CD5BF3}" srcOrd="5" destOrd="0" presId="urn:microsoft.com/office/officeart/2005/8/layout/hProcess9"/>
    <dgm:cxn modelId="{A527364E-BF5D-4033-A68D-208D471CA8D2}"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AF37A083-53EF-4BED-8299-BD6A4459D893}">
      <dgm:prSet phldrT="[Text]" custT="1"/>
      <dgm:spPr>
        <a:solidFill>
          <a:srgbClr val="92D050"/>
        </a:solidFill>
        <a:ln>
          <a:solidFill>
            <a:schemeClr val="bg1"/>
          </a:solidFill>
        </a:ln>
      </dgm:spPr>
      <dgm:t>
        <a:bodyPr/>
        <a:lstStyle/>
        <a:p>
          <a:r>
            <a:rPr lang="en-US" sz="1200" dirty="0" smtClean="0"/>
            <a:t>A. </a:t>
          </a:r>
          <a:r>
            <a:rPr lang="fr-FR" sz="1200" dirty="0" smtClean="0"/>
            <a:t>Login au portail</a:t>
          </a:r>
          <a:endParaRPr lang="en-US" sz="1200" dirty="0"/>
        </a:p>
      </dgm:t>
    </dgm:pt>
    <dgm:pt modelId="{0C991B79-CE9C-47CE-97BF-D53A50AA3DFC}" type="parTrans" cxnId="{81A9B2B3-1DC9-43B3-A3BC-B1774C2BC8B0}">
      <dgm:prSet/>
      <dgm:spPr/>
      <dgm:t>
        <a:bodyPr/>
        <a:lstStyle/>
        <a:p>
          <a:endParaRPr lang="de-DE" sz="1100"/>
        </a:p>
      </dgm:t>
    </dgm:pt>
    <dgm:pt modelId="{11EB905F-D984-4950-B8E3-E007F1E1EE11}" type="sibTrans" cxnId="{81A9B2B3-1DC9-43B3-A3BC-B1774C2BC8B0}">
      <dgm:prSet/>
      <dgm:spPr/>
      <dgm:t>
        <a:bodyPr/>
        <a:lstStyle/>
        <a:p>
          <a:endParaRPr lang="de-DE" sz="1100"/>
        </a:p>
      </dgm:t>
    </dgm:pt>
    <dgm:pt modelId="{178B6BC1-7748-4954-A6EE-D879EE4E85D7}">
      <dgm:prSet/>
      <dgm:spPr>
        <a:solidFill>
          <a:srgbClr val="00D05E"/>
        </a:solidFill>
        <a:ln w="25400">
          <a:solidFill>
            <a:schemeClr val="bg1"/>
          </a:solidFill>
        </a:ln>
      </dgm:spPr>
      <dgm:t>
        <a:bodyPr/>
        <a:lstStyle/>
        <a:p>
          <a:r>
            <a:rPr lang="en-US" dirty="0" smtClean="0"/>
            <a:t>B. Select ion du catalogue</a:t>
          </a:r>
          <a:endParaRPr lang="en-US" dirty="0"/>
        </a:p>
      </dgm:t>
    </dgm:pt>
    <dgm:pt modelId="{6CE6E16F-A2D7-42A8-982A-D4AA60C86E95}" type="parTrans" cxnId="{F55BE229-5CEC-424D-A797-A0E1E0565129}">
      <dgm:prSet/>
      <dgm:spPr/>
      <dgm:t>
        <a:bodyPr/>
        <a:lstStyle/>
        <a:p>
          <a:endParaRPr lang="de-DE"/>
        </a:p>
      </dgm:t>
    </dgm:pt>
    <dgm:pt modelId="{C8924A91-9267-455D-A374-47001F23BE2B}" type="sibTrans" cxnId="{F55BE229-5CEC-424D-A797-A0E1E0565129}">
      <dgm:prSet/>
      <dgm:spPr/>
      <dgm:t>
        <a:bodyPr/>
        <a:lstStyle/>
        <a:p>
          <a:endParaRPr lang="de-DE"/>
        </a:p>
      </dgm:t>
    </dgm:pt>
    <dgm:pt modelId="{242A6A80-A513-451E-9F6B-AD7D8274AF84}">
      <dgm:prSet phldrT="[Text]"/>
      <dgm:spPr>
        <a:solidFill>
          <a:srgbClr val="00B050"/>
        </a:solidFill>
        <a:ln w="25400">
          <a:solidFill>
            <a:srgbClr val="C00000"/>
          </a:solidFill>
        </a:ln>
      </dgm:spPr>
      <dgm:t>
        <a:bodyPr/>
        <a:lstStyle/>
        <a:p>
          <a:r>
            <a:rPr lang="en-US" dirty="0" smtClean="0"/>
            <a:t>C. </a:t>
          </a:r>
          <a:r>
            <a:rPr lang="fr-FR" noProof="0" dirty="0" smtClean="0"/>
            <a:t>Sélectionner le service et ses options</a:t>
          </a:r>
          <a:endParaRPr lang="fr-FR" noProof="0" dirty="0"/>
        </a:p>
      </dgm:t>
    </dgm:pt>
    <dgm:pt modelId="{09B7FC0D-5330-4E48-AA18-077F70AE9B31}" type="parTrans" cxnId="{9BFDC320-8074-4A48-8C0F-23C19F406269}">
      <dgm:prSet/>
      <dgm:spPr/>
      <dgm:t>
        <a:bodyPr/>
        <a:lstStyle/>
        <a:p>
          <a:endParaRPr lang="de-DE"/>
        </a:p>
      </dgm:t>
    </dgm:pt>
    <dgm:pt modelId="{82E815BD-D295-41C2-B03C-88AF092BEF3A}" type="sibTrans" cxnId="{9BFDC320-8074-4A48-8C0F-23C19F406269}">
      <dgm:prSet/>
      <dgm:spPr/>
      <dgm:t>
        <a:bodyPr/>
        <a:lstStyle/>
        <a:p>
          <a:endParaRPr lang="de-DE"/>
        </a:p>
      </dgm:t>
    </dgm:pt>
    <dgm:pt modelId="{9ED62B78-84C1-476F-86F3-CC20C8F8E87D}">
      <dgm:prSet phldrT="[Text]"/>
      <dgm:spPr>
        <a:solidFill>
          <a:srgbClr val="00823B"/>
        </a:solidFill>
      </dgm:spPr>
      <dgm:t>
        <a:bodyPr/>
        <a:lstStyle/>
        <a:p>
          <a:r>
            <a:rPr lang="en-US" dirty="0" smtClean="0"/>
            <a:t>D. Commander le service</a:t>
          </a:r>
          <a:endParaRPr lang="en-US" dirty="0"/>
        </a:p>
      </dgm:t>
    </dgm:pt>
    <dgm:pt modelId="{F8A9803A-C2D2-4721-B3DC-A3A153482029}" type="parTrans" cxnId="{61B3734A-C74A-4B2A-AC80-C0CD74294D8A}">
      <dgm:prSet/>
      <dgm:spPr/>
      <dgm:t>
        <a:bodyPr/>
        <a:lstStyle/>
        <a:p>
          <a:endParaRPr lang="de-DE"/>
        </a:p>
      </dgm:t>
    </dgm:pt>
    <dgm:pt modelId="{D19DD6C9-02CF-4B95-B394-29AA11ABF12A}" type="sibTrans" cxnId="{61B3734A-C74A-4B2A-AC80-C0CD74294D8A}">
      <dgm:prSet/>
      <dgm:spPr/>
      <dgm:t>
        <a:bodyPr/>
        <a:lstStyle/>
        <a:p>
          <a:endParaRPr lang="de-DE"/>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D8062025-1A08-4D52-89BC-909470AE55B6}" type="pres">
      <dgm:prSet presAssocID="{AF37A083-53EF-4BED-8299-BD6A4459D893}" presName="textNode" presStyleLbl="node1" presStyleIdx="0" presStyleCnt="4">
        <dgm:presLayoutVars>
          <dgm:bulletEnabled val="1"/>
        </dgm:presLayoutVars>
      </dgm:prSet>
      <dgm:spPr/>
      <dgm:t>
        <a:bodyPr/>
        <a:lstStyle/>
        <a:p>
          <a:endParaRPr lang="de-DE"/>
        </a:p>
      </dgm:t>
    </dgm:pt>
    <dgm:pt modelId="{49EF54D8-8119-4C8B-8940-4198E8A66D8D}" type="pres">
      <dgm:prSet presAssocID="{11EB905F-D984-4950-B8E3-E007F1E1EE11}" presName="sibTrans" presStyleCnt="0"/>
      <dgm:spPr/>
    </dgm:pt>
    <dgm:pt modelId="{A70749EE-7342-416C-A5DF-741CA8DB85DB}" type="pres">
      <dgm:prSet presAssocID="{178B6BC1-7748-4954-A6EE-D879EE4E85D7}" presName="textNode" presStyleLbl="node1" presStyleIdx="1" presStyleCnt="4">
        <dgm:presLayoutVars>
          <dgm:bulletEnabled val="1"/>
        </dgm:presLayoutVars>
      </dgm:prSet>
      <dgm:spPr/>
      <dgm:t>
        <a:bodyPr/>
        <a:lstStyle/>
        <a:p>
          <a:endParaRPr lang="de-DE"/>
        </a:p>
      </dgm:t>
    </dgm:pt>
    <dgm:pt modelId="{EEF5B761-51A7-40FD-850F-FD33418B0B8F}" type="pres">
      <dgm:prSet presAssocID="{C8924A91-9267-455D-A374-47001F23BE2B}" presName="sibTrans" presStyleCnt="0"/>
      <dgm:spPr/>
    </dgm:pt>
    <dgm:pt modelId="{A2EB5B07-D52E-4005-886D-459AC2D90767}" type="pres">
      <dgm:prSet presAssocID="{242A6A80-A513-451E-9F6B-AD7D8274AF84}" presName="textNode" presStyleLbl="node1" presStyleIdx="2" presStyleCnt="4">
        <dgm:presLayoutVars>
          <dgm:bulletEnabled val="1"/>
        </dgm:presLayoutVars>
      </dgm:prSet>
      <dgm:spPr/>
      <dgm:t>
        <a:bodyPr/>
        <a:lstStyle/>
        <a:p>
          <a:endParaRPr lang="de-DE"/>
        </a:p>
      </dgm:t>
    </dgm:pt>
    <dgm:pt modelId="{DA948CDA-9DF5-4F58-9B61-C07A799A9E51}" type="pres">
      <dgm:prSet presAssocID="{82E815BD-D295-41C2-B03C-88AF092BEF3A}" presName="sibTrans" presStyleCnt="0"/>
      <dgm:spPr/>
    </dgm:pt>
    <dgm:pt modelId="{E4776CB1-42AE-4CD7-BA8F-A0B7C20EA3E2}" type="pres">
      <dgm:prSet presAssocID="{9ED62B78-84C1-476F-86F3-CC20C8F8E87D}" presName="textNode" presStyleLbl="node1" presStyleIdx="3" presStyleCnt="4">
        <dgm:presLayoutVars>
          <dgm:bulletEnabled val="1"/>
        </dgm:presLayoutVars>
      </dgm:prSet>
      <dgm:spPr/>
      <dgm:t>
        <a:bodyPr/>
        <a:lstStyle/>
        <a:p>
          <a:endParaRPr lang="de-DE"/>
        </a:p>
      </dgm:t>
    </dgm:pt>
  </dgm:ptLst>
  <dgm:cxnLst>
    <dgm:cxn modelId="{7390CC75-ED6B-44C9-9594-62274E2CB843}" type="presOf" srcId="{178B6BC1-7748-4954-A6EE-D879EE4E85D7}" destId="{A70749EE-7342-416C-A5DF-741CA8DB85DB}" srcOrd="0" destOrd="0" presId="urn:microsoft.com/office/officeart/2005/8/layout/hProcess9"/>
    <dgm:cxn modelId="{FCCF6772-9939-4A0F-9E4B-287987B4610E}" type="presOf" srcId="{AF37A083-53EF-4BED-8299-BD6A4459D893}" destId="{D8062025-1A08-4D52-89BC-909470AE55B6}" srcOrd="0" destOrd="0" presId="urn:microsoft.com/office/officeart/2005/8/layout/hProcess9"/>
    <dgm:cxn modelId="{E8A57F56-2857-4E8A-BAD5-88C2B3B21B6A}" type="presOf" srcId="{E545E899-6408-4262-A324-3A81456EB339}" destId="{4DA544FD-0B66-4103-9E14-1C9B89CDD4D3}" srcOrd="0" destOrd="0" presId="urn:microsoft.com/office/officeart/2005/8/layout/hProcess9"/>
    <dgm:cxn modelId="{222EE784-F137-4631-815D-4C83431C792D}" type="presOf" srcId="{242A6A80-A513-451E-9F6B-AD7D8274AF84}" destId="{A2EB5B07-D52E-4005-886D-459AC2D90767}" srcOrd="0" destOrd="0" presId="urn:microsoft.com/office/officeart/2005/8/layout/hProcess9"/>
    <dgm:cxn modelId="{F55BE229-5CEC-424D-A797-A0E1E0565129}" srcId="{E545E899-6408-4262-A324-3A81456EB339}" destId="{178B6BC1-7748-4954-A6EE-D879EE4E85D7}" srcOrd="1" destOrd="0" parTransId="{6CE6E16F-A2D7-42A8-982A-D4AA60C86E95}" sibTransId="{C8924A91-9267-455D-A374-47001F23BE2B}"/>
    <dgm:cxn modelId="{B8D51245-C7C6-4F1D-8C51-2A783BE8FFB7}" type="presOf" srcId="{9ED62B78-84C1-476F-86F3-CC20C8F8E87D}" destId="{E4776CB1-42AE-4CD7-BA8F-A0B7C20EA3E2}" srcOrd="0" destOrd="0" presId="urn:microsoft.com/office/officeart/2005/8/layout/hProcess9"/>
    <dgm:cxn modelId="{9BFDC320-8074-4A48-8C0F-23C19F406269}" srcId="{E545E899-6408-4262-A324-3A81456EB339}" destId="{242A6A80-A513-451E-9F6B-AD7D8274AF84}" srcOrd="2" destOrd="0" parTransId="{09B7FC0D-5330-4E48-AA18-077F70AE9B31}" sibTransId="{82E815BD-D295-41C2-B03C-88AF092BEF3A}"/>
    <dgm:cxn modelId="{81A9B2B3-1DC9-43B3-A3BC-B1774C2BC8B0}" srcId="{E545E899-6408-4262-A324-3A81456EB339}" destId="{AF37A083-53EF-4BED-8299-BD6A4459D893}" srcOrd="0" destOrd="0" parTransId="{0C991B79-CE9C-47CE-97BF-D53A50AA3DFC}" sibTransId="{11EB905F-D984-4950-B8E3-E007F1E1EE11}"/>
    <dgm:cxn modelId="{61B3734A-C74A-4B2A-AC80-C0CD74294D8A}" srcId="{E545E899-6408-4262-A324-3A81456EB339}" destId="{9ED62B78-84C1-476F-86F3-CC20C8F8E87D}" srcOrd="3" destOrd="0" parTransId="{F8A9803A-C2D2-4721-B3DC-A3A153482029}" sibTransId="{D19DD6C9-02CF-4B95-B394-29AA11ABF12A}"/>
    <dgm:cxn modelId="{08B215A8-6538-43FE-83C2-BCF07D795241}" type="presParOf" srcId="{4DA544FD-0B66-4103-9E14-1C9B89CDD4D3}" destId="{E78C0A1F-7F2B-4888-AC44-F0F3170EA650}" srcOrd="0" destOrd="0" presId="urn:microsoft.com/office/officeart/2005/8/layout/hProcess9"/>
    <dgm:cxn modelId="{96EE5FB8-4130-4F3A-998E-24ABDFE36A04}" type="presParOf" srcId="{4DA544FD-0B66-4103-9E14-1C9B89CDD4D3}" destId="{FDC47ACF-D4C0-4B03-9347-18EA897545E1}" srcOrd="1" destOrd="0" presId="urn:microsoft.com/office/officeart/2005/8/layout/hProcess9"/>
    <dgm:cxn modelId="{C70705BD-5DB0-452E-B967-A8241B8A0D4C}" type="presParOf" srcId="{FDC47ACF-D4C0-4B03-9347-18EA897545E1}" destId="{D8062025-1A08-4D52-89BC-909470AE55B6}" srcOrd="0" destOrd="0" presId="urn:microsoft.com/office/officeart/2005/8/layout/hProcess9"/>
    <dgm:cxn modelId="{389FCA8A-77B7-4734-A12E-C93B9517D043}" type="presParOf" srcId="{FDC47ACF-D4C0-4B03-9347-18EA897545E1}" destId="{49EF54D8-8119-4C8B-8940-4198E8A66D8D}" srcOrd="1" destOrd="0" presId="urn:microsoft.com/office/officeart/2005/8/layout/hProcess9"/>
    <dgm:cxn modelId="{4452C7BE-BF3F-4604-B846-BE7D2BFB14F6}" type="presParOf" srcId="{FDC47ACF-D4C0-4B03-9347-18EA897545E1}" destId="{A70749EE-7342-416C-A5DF-741CA8DB85DB}" srcOrd="2" destOrd="0" presId="urn:microsoft.com/office/officeart/2005/8/layout/hProcess9"/>
    <dgm:cxn modelId="{3F07236A-AA30-4189-8109-47FB5FB08C45}" type="presParOf" srcId="{FDC47ACF-D4C0-4B03-9347-18EA897545E1}" destId="{EEF5B761-51A7-40FD-850F-FD33418B0B8F}" srcOrd="3" destOrd="0" presId="urn:microsoft.com/office/officeart/2005/8/layout/hProcess9"/>
    <dgm:cxn modelId="{78EE614D-6DEB-4903-BC54-4940823B9D72}" type="presParOf" srcId="{FDC47ACF-D4C0-4B03-9347-18EA897545E1}" destId="{A2EB5B07-D52E-4005-886D-459AC2D90767}" srcOrd="4" destOrd="0" presId="urn:microsoft.com/office/officeart/2005/8/layout/hProcess9"/>
    <dgm:cxn modelId="{28468135-5812-4288-8B62-EB480478006F}" type="presParOf" srcId="{FDC47ACF-D4C0-4B03-9347-18EA897545E1}" destId="{DA948CDA-9DF5-4F58-9B61-C07A799A9E51}" srcOrd="5" destOrd="0" presId="urn:microsoft.com/office/officeart/2005/8/layout/hProcess9"/>
    <dgm:cxn modelId="{15768E8A-CFFD-4ED6-B871-DF1A8FCE8918}" type="presParOf" srcId="{FDC47ACF-D4C0-4B03-9347-18EA897545E1}" destId="{E4776CB1-42AE-4CD7-BA8F-A0B7C20EA3E2}" srcOrd="6"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alpha val="20000"/>
          </a:srgbClr>
        </a:solidFill>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solidFill>
        <a:ln>
          <a:solidFill>
            <a:schemeClr val="accent2"/>
          </a:solidFill>
        </a:ln>
      </dgm:spPr>
      <dgm:t>
        <a:bodyPr/>
        <a:lstStyle/>
        <a:p>
          <a:r>
            <a:rPr lang="en-US" sz="1200" dirty="0" smtClean="0"/>
            <a:t>3. </a:t>
          </a:r>
          <a:r>
            <a:rPr lang="fr-FR" sz="1200" noProof="0" dirty="0" smtClean="0"/>
            <a:t>Créer un ordre</a:t>
          </a:r>
          <a:endParaRPr lang="fr-FR" sz="1200" noProof="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67810919-51B5-48BF-B186-6E1F3987AB29}" type="presOf" srcId="{E545E899-6408-4262-A324-3A81456EB339}" destId="{4DA544FD-0B66-4103-9E14-1C9B89CDD4D3}" srcOrd="0" destOrd="0" presId="urn:microsoft.com/office/officeart/2005/8/layout/hProcess9"/>
    <dgm:cxn modelId="{93BAE5A0-CD2B-4916-AAC2-4F2BF774C0EB}" srcId="{E545E899-6408-4262-A324-3A81456EB339}" destId="{026A838B-501F-4D79-BE87-2EA5065DF1DF}" srcOrd="2" destOrd="0" parTransId="{62C7F318-1128-4702-AC14-22FBF455D78C}" sibTransId="{F12F7244-1408-4481-BC6B-3F2C28B05340}"/>
    <dgm:cxn modelId="{9A5D78CA-D860-4893-88EF-1701DEC0DC62}" srcId="{E545E899-6408-4262-A324-3A81456EB339}" destId="{0704682C-F752-4645-8D9B-A817DA1DFA6C}" srcOrd="1" destOrd="0" parTransId="{12D7CCF0-1158-40D3-B42F-9A7722410DAF}" sibTransId="{64C8B3A2-C8AF-46F5-B638-AEE68C69B9EB}"/>
    <dgm:cxn modelId="{AF682658-C9F6-4A4D-9004-67D3F8ED8319}" srcId="{E545E899-6408-4262-A324-3A81456EB339}" destId="{D181C1C4-2678-4FE4-88B2-2FE880A44B04}" srcOrd="0" destOrd="0" parTransId="{85FE889D-F94D-43AD-9E0D-EA3B38636418}" sibTransId="{916BD71F-5FBD-4FA4-A14D-3EDA714ACDE3}"/>
    <dgm:cxn modelId="{55D6069C-9900-43CB-AA2A-08D31893D38E}" srcId="{E545E899-6408-4262-A324-3A81456EB339}" destId="{0CA12982-B9B1-48C2-9F1C-480CE09FF75E}" srcOrd="3" destOrd="0" parTransId="{3AD019FB-4EF7-4A0A-B08C-C8F461026F21}" sibTransId="{7BE9D137-4806-4CB0-A1E3-9DCCA5444D34}"/>
    <dgm:cxn modelId="{4AEAE00A-6D73-4676-AE23-CD13496EF8BE}" type="presOf" srcId="{0CA12982-B9B1-48C2-9F1C-480CE09FF75E}" destId="{2AEFE299-B965-4C82-BECB-B0FDDCAFAF6F}" srcOrd="0" destOrd="0" presId="urn:microsoft.com/office/officeart/2005/8/layout/hProcess9"/>
    <dgm:cxn modelId="{F04F165F-F46F-499F-83AC-3B66F8C478A5}" type="presOf" srcId="{0704682C-F752-4645-8D9B-A817DA1DFA6C}" destId="{2EAA8666-88A3-43FC-8080-544584AE31A3}" srcOrd="0" destOrd="0" presId="urn:microsoft.com/office/officeart/2005/8/layout/hProcess9"/>
    <dgm:cxn modelId="{E81DB6FB-7FC4-46F2-85CF-605E859C6300}" type="presOf" srcId="{D181C1C4-2678-4FE4-88B2-2FE880A44B04}" destId="{F87996CF-2BB6-46FD-9176-55654DFD4D4D}" srcOrd="0" destOrd="0" presId="urn:microsoft.com/office/officeart/2005/8/layout/hProcess9"/>
    <dgm:cxn modelId="{1F04AB0B-6318-45A3-8070-74DF9709C8D3}" type="presOf" srcId="{026A838B-501F-4D79-BE87-2EA5065DF1DF}" destId="{8EE272F5-0D10-4CAC-85EA-BB7EF6A3F265}" srcOrd="0" destOrd="0" presId="urn:microsoft.com/office/officeart/2005/8/layout/hProcess9"/>
    <dgm:cxn modelId="{012CD71A-2465-401B-9C76-F7A715257D1D}" type="presParOf" srcId="{4DA544FD-0B66-4103-9E14-1C9B89CDD4D3}" destId="{E78C0A1F-7F2B-4888-AC44-F0F3170EA650}" srcOrd="0" destOrd="0" presId="urn:microsoft.com/office/officeart/2005/8/layout/hProcess9"/>
    <dgm:cxn modelId="{732C113F-9A4C-4B6B-BAE9-1677C34197B0}" type="presParOf" srcId="{4DA544FD-0B66-4103-9E14-1C9B89CDD4D3}" destId="{FDC47ACF-D4C0-4B03-9347-18EA897545E1}" srcOrd="1" destOrd="0" presId="urn:microsoft.com/office/officeart/2005/8/layout/hProcess9"/>
    <dgm:cxn modelId="{66407822-6F4F-4830-9B4F-DCE0AC01894A}" type="presParOf" srcId="{FDC47ACF-D4C0-4B03-9347-18EA897545E1}" destId="{F87996CF-2BB6-46FD-9176-55654DFD4D4D}" srcOrd="0" destOrd="0" presId="urn:microsoft.com/office/officeart/2005/8/layout/hProcess9"/>
    <dgm:cxn modelId="{0DA6E1E2-B23B-43E0-8142-D3D0C595CC71}" type="presParOf" srcId="{FDC47ACF-D4C0-4B03-9347-18EA897545E1}" destId="{39C0B1F7-83C0-4A20-BCC5-DD69F3BA91F9}" srcOrd="1" destOrd="0" presId="urn:microsoft.com/office/officeart/2005/8/layout/hProcess9"/>
    <dgm:cxn modelId="{EEF8DC4E-CA0F-481B-9B09-0CCE3A4CF4FE}" type="presParOf" srcId="{FDC47ACF-D4C0-4B03-9347-18EA897545E1}" destId="{2EAA8666-88A3-43FC-8080-544584AE31A3}" srcOrd="2" destOrd="0" presId="urn:microsoft.com/office/officeart/2005/8/layout/hProcess9"/>
    <dgm:cxn modelId="{0358BA83-A031-4F92-87EE-F0170F1C0591}" type="presParOf" srcId="{FDC47ACF-D4C0-4B03-9347-18EA897545E1}" destId="{568E5263-EF95-4C06-B3E4-84018E0A560A}" srcOrd="3" destOrd="0" presId="urn:microsoft.com/office/officeart/2005/8/layout/hProcess9"/>
    <dgm:cxn modelId="{6F676F82-577E-43D4-85C1-8121C2EA1C7B}" type="presParOf" srcId="{FDC47ACF-D4C0-4B03-9347-18EA897545E1}" destId="{8EE272F5-0D10-4CAC-85EA-BB7EF6A3F265}" srcOrd="4" destOrd="0" presId="urn:microsoft.com/office/officeart/2005/8/layout/hProcess9"/>
    <dgm:cxn modelId="{EF90BCD1-151F-43FB-B7E5-1B44864876CF}" type="presParOf" srcId="{FDC47ACF-D4C0-4B03-9347-18EA897545E1}" destId="{51DD4F7E-916B-421C-9841-71D572CD5BF3}" srcOrd="5" destOrd="0" presId="urn:microsoft.com/office/officeart/2005/8/layout/hProcess9"/>
    <dgm:cxn modelId="{EEB5992D-5900-486A-AB06-49E9952C4D69}"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AF37A083-53EF-4BED-8299-BD6A4459D893}">
      <dgm:prSet phldrT="[Text]" custT="1"/>
      <dgm:spPr>
        <a:solidFill>
          <a:srgbClr val="92D050"/>
        </a:solidFill>
        <a:ln>
          <a:solidFill>
            <a:schemeClr val="bg1"/>
          </a:solidFill>
        </a:ln>
      </dgm:spPr>
      <dgm:t>
        <a:bodyPr/>
        <a:lstStyle/>
        <a:p>
          <a:r>
            <a:rPr lang="en-US" sz="1200" dirty="0" smtClean="0"/>
            <a:t>A. </a:t>
          </a:r>
          <a:r>
            <a:rPr lang="fr-FR" sz="1200" dirty="0" smtClean="0"/>
            <a:t>Login au portail</a:t>
          </a:r>
          <a:endParaRPr lang="en-US" sz="1200" dirty="0"/>
        </a:p>
      </dgm:t>
    </dgm:pt>
    <dgm:pt modelId="{0C991B79-CE9C-47CE-97BF-D53A50AA3DFC}" type="parTrans" cxnId="{81A9B2B3-1DC9-43B3-A3BC-B1774C2BC8B0}">
      <dgm:prSet/>
      <dgm:spPr/>
      <dgm:t>
        <a:bodyPr/>
        <a:lstStyle/>
        <a:p>
          <a:endParaRPr lang="de-DE" sz="1100"/>
        </a:p>
      </dgm:t>
    </dgm:pt>
    <dgm:pt modelId="{11EB905F-D984-4950-B8E3-E007F1E1EE11}" type="sibTrans" cxnId="{81A9B2B3-1DC9-43B3-A3BC-B1774C2BC8B0}">
      <dgm:prSet/>
      <dgm:spPr/>
      <dgm:t>
        <a:bodyPr/>
        <a:lstStyle/>
        <a:p>
          <a:endParaRPr lang="de-DE" sz="1100"/>
        </a:p>
      </dgm:t>
    </dgm:pt>
    <dgm:pt modelId="{178B6BC1-7748-4954-A6EE-D879EE4E85D7}">
      <dgm:prSet/>
      <dgm:spPr>
        <a:solidFill>
          <a:srgbClr val="00D05E"/>
        </a:solidFill>
        <a:ln w="25400">
          <a:solidFill>
            <a:schemeClr val="bg1"/>
          </a:solidFill>
        </a:ln>
      </dgm:spPr>
      <dgm:t>
        <a:bodyPr/>
        <a:lstStyle/>
        <a:p>
          <a:r>
            <a:rPr lang="en-US" dirty="0" smtClean="0"/>
            <a:t>B. Select ion du catalogue</a:t>
          </a:r>
          <a:endParaRPr lang="en-US" dirty="0"/>
        </a:p>
      </dgm:t>
    </dgm:pt>
    <dgm:pt modelId="{6CE6E16F-A2D7-42A8-982A-D4AA60C86E95}" type="parTrans" cxnId="{F55BE229-5CEC-424D-A797-A0E1E0565129}">
      <dgm:prSet/>
      <dgm:spPr/>
      <dgm:t>
        <a:bodyPr/>
        <a:lstStyle/>
        <a:p>
          <a:endParaRPr lang="de-DE"/>
        </a:p>
      </dgm:t>
    </dgm:pt>
    <dgm:pt modelId="{C8924A91-9267-455D-A374-47001F23BE2B}" type="sibTrans" cxnId="{F55BE229-5CEC-424D-A797-A0E1E0565129}">
      <dgm:prSet/>
      <dgm:spPr/>
      <dgm:t>
        <a:bodyPr/>
        <a:lstStyle/>
        <a:p>
          <a:endParaRPr lang="de-DE"/>
        </a:p>
      </dgm:t>
    </dgm:pt>
    <dgm:pt modelId="{242A6A80-A513-451E-9F6B-AD7D8274AF84}">
      <dgm:prSet phldrT="[Text]"/>
      <dgm:spPr>
        <a:solidFill>
          <a:srgbClr val="00B050"/>
        </a:solidFill>
        <a:ln w="25400">
          <a:solidFill>
            <a:srgbClr val="C00000"/>
          </a:solidFill>
        </a:ln>
      </dgm:spPr>
      <dgm:t>
        <a:bodyPr/>
        <a:lstStyle/>
        <a:p>
          <a:r>
            <a:rPr lang="en-US" dirty="0" smtClean="0"/>
            <a:t>C. </a:t>
          </a:r>
          <a:r>
            <a:rPr lang="fr-FR" noProof="0" dirty="0" smtClean="0"/>
            <a:t>Sélectionner le service et ses options</a:t>
          </a:r>
          <a:endParaRPr lang="fr-FR" noProof="0" dirty="0"/>
        </a:p>
      </dgm:t>
    </dgm:pt>
    <dgm:pt modelId="{09B7FC0D-5330-4E48-AA18-077F70AE9B31}" type="parTrans" cxnId="{9BFDC320-8074-4A48-8C0F-23C19F406269}">
      <dgm:prSet/>
      <dgm:spPr/>
      <dgm:t>
        <a:bodyPr/>
        <a:lstStyle/>
        <a:p>
          <a:endParaRPr lang="de-DE"/>
        </a:p>
      </dgm:t>
    </dgm:pt>
    <dgm:pt modelId="{82E815BD-D295-41C2-B03C-88AF092BEF3A}" type="sibTrans" cxnId="{9BFDC320-8074-4A48-8C0F-23C19F406269}">
      <dgm:prSet/>
      <dgm:spPr/>
      <dgm:t>
        <a:bodyPr/>
        <a:lstStyle/>
        <a:p>
          <a:endParaRPr lang="de-DE"/>
        </a:p>
      </dgm:t>
    </dgm:pt>
    <dgm:pt modelId="{9ED62B78-84C1-476F-86F3-CC20C8F8E87D}">
      <dgm:prSet phldrT="[Text]"/>
      <dgm:spPr>
        <a:solidFill>
          <a:srgbClr val="00823B"/>
        </a:solidFill>
      </dgm:spPr>
      <dgm:t>
        <a:bodyPr/>
        <a:lstStyle/>
        <a:p>
          <a:r>
            <a:rPr lang="en-US" dirty="0" smtClean="0"/>
            <a:t>D. Commander le service</a:t>
          </a:r>
          <a:endParaRPr lang="en-US" dirty="0"/>
        </a:p>
      </dgm:t>
    </dgm:pt>
    <dgm:pt modelId="{F8A9803A-C2D2-4721-B3DC-A3A153482029}" type="parTrans" cxnId="{61B3734A-C74A-4B2A-AC80-C0CD74294D8A}">
      <dgm:prSet/>
      <dgm:spPr/>
      <dgm:t>
        <a:bodyPr/>
        <a:lstStyle/>
        <a:p>
          <a:endParaRPr lang="de-DE"/>
        </a:p>
      </dgm:t>
    </dgm:pt>
    <dgm:pt modelId="{D19DD6C9-02CF-4B95-B394-29AA11ABF12A}" type="sibTrans" cxnId="{61B3734A-C74A-4B2A-AC80-C0CD74294D8A}">
      <dgm:prSet/>
      <dgm:spPr/>
      <dgm:t>
        <a:bodyPr/>
        <a:lstStyle/>
        <a:p>
          <a:endParaRPr lang="de-DE"/>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D8062025-1A08-4D52-89BC-909470AE55B6}" type="pres">
      <dgm:prSet presAssocID="{AF37A083-53EF-4BED-8299-BD6A4459D893}" presName="textNode" presStyleLbl="node1" presStyleIdx="0" presStyleCnt="4">
        <dgm:presLayoutVars>
          <dgm:bulletEnabled val="1"/>
        </dgm:presLayoutVars>
      </dgm:prSet>
      <dgm:spPr/>
      <dgm:t>
        <a:bodyPr/>
        <a:lstStyle/>
        <a:p>
          <a:endParaRPr lang="de-DE"/>
        </a:p>
      </dgm:t>
    </dgm:pt>
    <dgm:pt modelId="{49EF54D8-8119-4C8B-8940-4198E8A66D8D}" type="pres">
      <dgm:prSet presAssocID="{11EB905F-D984-4950-B8E3-E007F1E1EE11}" presName="sibTrans" presStyleCnt="0"/>
      <dgm:spPr/>
    </dgm:pt>
    <dgm:pt modelId="{A70749EE-7342-416C-A5DF-741CA8DB85DB}" type="pres">
      <dgm:prSet presAssocID="{178B6BC1-7748-4954-A6EE-D879EE4E85D7}" presName="textNode" presStyleLbl="node1" presStyleIdx="1" presStyleCnt="4">
        <dgm:presLayoutVars>
          <dgm:bulletEnabled val="1"/>
        </dgm:presLayoutVars>
      </dgm:prSet>
      <dgm:spPr/>
      <dgm:t>
        <a:bodyPr/>
        <a:lstStyle/>
        <a:p>
          <a:endParaRPr lang="de-DE"/>
        </a:p>
      </dgm:t>
    </dgm:pt>
    <dgm:pt modelId="{EEF5B761-51A7-40FD-850F-FD33418B0B8F}" type="pres">
      <dgm:prSet presAssocID="{C8924A91-9267-455D-A374-47001F23BE2B}" presName="sibTrans" presStyleCnt="0"/>
      <dgm:spPr/>
    </dgm:pt>
    <dgm:pt modelId="{A2EB5B07-D52E-4005-886D-459AC2D90767}" type="pres">
      <dgm:prSet presAssocID="{242A6A80-A513-451E-9F6B-AD7D8274AF84}" presName="textNode" presStyleLbl="node1" presStyleIdx="2" presStyleCnt="4">
        <dgm:presLayoutVars>
          <dgm:bulletEnabled val="1"/>
        </dgm:presLayoutVars>
      </dgm:prSet>
      <dgm:spPr/>
      <dgm:t>
        <a:bodyPr/>
        <a:lstStyle/>
        <a:p>
          <a:endParaRPr lang="de-DE"/>
        </a:p>
      </dgm:t>
    </dgm:pt>
    <dgm:pt modelId="{DA948CDA-9DF5-4F58-9B61-C07A799A9E51}" type="pres">
      <dgm:prSet presAssocID="{82E815BD-D295-41C2-B03C-88AF092BEF3A}" presName="sibTrans" presStyleCnt="0"/>
      <dgm:spPr/>
    </dgm:pt>
    <dgm:pt modelId="{E4776CB1-42AE-4CD7-BA8F-A0B7C20EA3E2}" type="pres">
      <dgm:prSet presAssocID="{9ED62B78-84C1-476F-86F3-CC20C8F8E87D}" presName="textNode" presStyleLbl="node1" presStyleIdx="3" presStyleCnt="4">
        <dgm:presLayoutVars>
          <dgm:bulletEnabled val="1"/>
        </dgm:presLayoutVars>
      </dgm:prSet>
      <dgm:spPr/>
      <dgm:t>
        <a:bodyPr/>
        <a:lstStyle/>
        <a:p>
          <a:endParaRPr lang="de-DE"/>
        </a:p>
      </dgm:t>
    </dgm:pt>
  </dgm:ptLst>
  <dgm:cxnLst>
    <dgm:cxn modelId="{81A9B2B3-1DC9-43B3-A3BC-B1774C2BC8B0}" srcId="{E545E899-6408-4262-A324-3A81456EB339}" destId="{AF37A083-53EF-4BED-8299-BD6A4459D893}" srcOrd="0" destOrd="0" parTransId="{0C991B79-CE9C-47CE-97BF-D53A50AA3DFC}" sibTransId="{11EB905F-D984-4950-B8E3-E007F1E1EE11}"/>
    <dgm:cxn modelId="{44D84454-E567-4B95-AB4D-CA7BE87ACECB}" type="presOf" srcId="{E545E899-6408-4262-A324-3A81456EB339}" destId="{4DA544FD-0B66-4103-9E14-1C9B89CDD4D3}" srcOrd="0" destOrd="0" presId="urn:microsoft.com/office/officeart/2005/8/layout/hProcess9"/>
    <dgm:cxn modelId="{B12E217B-320E-40B0-B780-6BB80B046A63}" type="presOf" srcId="{9ED62B78-84C1-476F-86F3-CC20C8F8E87D}" destId="{E4776CB1-42AE-4CD7-BA8F-A0B7C20EA3E2}" srcOrd="0" destOrd="0" presId="urn:microsoft.com/office/officeart/2005/8/layout/hProcess9"/>
    <dgm:cxn modelId="{AB8C0170-D89F-4DD3-A50D-549A7794861F}" type="presOf" srcId="{178B6BC1-7748-4954-A6EE-D879EE4E85D7}" destId="{A70749EE-7342-416C-A5DF-741CA8DB85DB}" srcOrd="0" destOrd="0" presId="urn:microsoft.com/office/officeart/2005/8/layout/hProcess9"/>
    <dgm:cxn modelId="{5BCE6E57-1D3B-4075-B538-85CA840B71DB}" type="presOf" srcId="{242A6A80-A513-451E-9F6B-AD7D8274AF84}" destId="{A2EB5B07-D52E-4005-886D-459AC2D90767}" srcOrd="0" destOrd="0" presId="urn:microsoft.com/office/officeart/2005/8/layout/hProcess9"/>
    <dgm:cxn modelId="{9BFDC320-8074-4A48-8C0F-23C19F406269}" srcId="{E545E899-6408-4262-A324-3A81456EB339}" destId="{242A6A80-A513-451E-9F6B-AD7D8274AF84}" srcOrd="2" destOrd="0" parTransId="{09B7FC0D-5330-4E48-AA18-077F70AE9B31}" sibTransId="{82E815BD-D295-41C2-B03C-88AF092BEF3A}"/>
    <dgm:cxn modelId="{294DE669-06EF-40AA-A0CE-4BDE09D19CCA}" type="presOf" srcId="{AF37A083-53EF-4BED-8299-BD6A4459D893}" destId="{D8062025-1A08-4D52-89BC-909470AE55B6}" srcOrd="0" destOrd="0" presId="urn:microsoft.com/office/officeart/2005/8/layout/hProcess9"/>
    <dgm:cxn modelId="{F55BE229-5CEC-424D-A797-A0E1E0565129}" srcId="{E545E899-6408-4262-A324-3A81456EB339}" destId="{178B6BC1-7748-4954-A6EE-D879EE4E85D7}" srcOrd="1" destOrd="0" parTransId="{6CE6E16F-A2D7-42A8-982A-D4AA60C86E95}" sibTransId="{C8924A91-9267-455D-A374-47001F23BE2B}"/>
    <dgm:cxn modelId="{61B3734A-C74A-4B2A-AC80-C0CD74294D8A}" srcId="{E545E899-6408-4262-A324-3A81456EB339}" destId="{9ED62B78-84C1-476F-86F3-CC20C8F8E87D}" srcOrd="3" destOrd="0" parTransId="{F8A9803A-C2D2-4721-B3DC-A3A153482029}" sibTransId="{D19DD6C9-02CF-4B95-B394-29AA11ABF12A}"/>
    <dgm:cxn modelId="{0EE8014B-83DC-4EFE-A0D0-6232302E380F}" type="presParOf" srcId="{4DA544FD-0B66-4103-9E14-1C9B89CDD4D3}" destId="{E78C0A1F-7F2B-4888-AC44-F0F3170EA650}" srcOrd="0" destOrd="0" presId="urn:microsoft.com/office/officeart/2005/8/layout/hProcess9"/>
    <dgm:cxn modelId="{03B61733-8631-4D1C-9D89-997694B76F14}" type="presParOf" srcId="{4DA544FD-0B66-4103-9E14-1C9B89CDD4D3}" destId="{FDC47ACF-D4C0-4B03-9347-18EA897545E1}" srcOrd="1" destOrd="0" presId="urn:microsoft.com/office/officeart/2005/8/layout/hProcess9"/>
    <dgm:cxn modelId="{0C6A63B0-8B47-42E5-854E-5C5AA2CFCEF2}" type="presParOf" srcId="{FDC47ACF-D4C0-4B03-9347-18EA897545E1}" destId="{D8062025-1A08-4D52-89BC-909470AE55B6}" srcOrd="0" destOrd="0" presId="urn:microsoft.com/office/officeart/2005/8/layout/hProcess9"/>
    <dgm:cxn modelId="{20F620CD-8F9A-44D9-957C-0B7B0A3A9B13}" type="presParOf" srcId="{FDC47ACF-D4C0-4B03-9347-18EA897545E1}" destId="{49EF54D8-8119-4C8B-8940-4198E8A66D8D}" srcOrd="1" destOrd="0" presId="urn:microsoft.com/office/officeart/2005/8/layout/hProcess9"/>
    <dgm:cxn modelId="{1C4A6673-09CF-4602-997B-059A684D1AFD}" type="presParOf" srcId="{FDC47ACF-D4C0-4B03-9347-18EA897545E1}" destId="{A70749EE-7342-416C-A5DF-741CA8DB85DB}" srcOrd="2" destOrd="0" presId="urn:microsoft.com/office/officeart/2005/8/layout/hProcess9"/>
    <dgm:cxn modelId="{75E49879-E5D7-487D-9190-30976DE0A0D0}" type="presParOf" srcId="{FDC47ACF-D4C0-4B03-9347-18EA897545E1}" destId="{EEF5B761-51A7-40FD-850F-FD33418B0B8F}" srcOrd="3" destOrd="0" presId="urn:microsoft.com/office/officeart/2005/8/layout/hProcess9"/>
    <dgm:cxn modelId="{13CDA357-61BE-45F3-88D0-855CE504BEE5}" type="presParOf" srcId="{FDC47ACF-D4C0-4B03-9347-18EA897545E1}" destId="{A2EB5B07-D52E-4005-886D-459AC2D90767}" srcOrd="4" destOrd="0" presId="urn:microsoft.com/office/officeart/2005/8/layout/hProcess9"/>
    <dgm:cxn modelId="{152A9D6E-14A8-480F-A40C-1A598BFA7F97}" type="presParOf" srcId="{FDC47ACF-D4C0-4B03-9347-18EA897545E1}" destId="{DA948CDA-9DF5-4F58-9B61-C07A799A9E51}" srcOrd="5" destOrd="0" presId="urn:microsoft.com/office/officeart/2005/8/layout/hProcess9"/>
    <dgm:cxn modelId="{BF028424-E0EB-4BAD-9AB6-78F9594C3A02}" type="presParOf" srcId="{FDC47ACF-D4C0-4B03-9347-18EA897545E1}" destId="{E4776CB1-42AE-4CD7-BA8F-A0B7C20EA3E2}" srcOrd="6"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alpha val="20000"/>
          </a:srgbClr>
        </a:solidFill>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solidFill>
        <a:ln>
          <a:solidFill>
            <a:schemeClr val="accent2"/>
          </a:solidFill>
        </a:ln>
      </dgm:spPr>
      <dgm:t>
        <a:bodyPr/>
        <a:lstStyle/>
        <a:p>
          <a:r>
            <a:rPr lang="en-US" sz="1200" dirty="0" smtClean="0"/>
            <a:t>3. </a:t>
          </a:r>
          <a:r>
            <a:rPr lang="fr-FR" sz="1200" noProof="0" dirty="0" smtClean="0"/>
            <a:t>Créer un ordre</a:t>
          </a:r>
          <a:endParaRPr lang="fr-FR" sz="1200" noProof="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a:ln>
          <a:solidFill>
            <a:schemeClr val="bg1"/>
          </a:solidFill>
        </a:ln>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DBD9A5E2-0753-40FB-896D-CC712C49739A}" type="presOf" srcId="{E545E899-6408-4262-A324-3A81456EB339}" destId="{4DA544FD-0B66-4103-9E14-1C9B89CDD4D3}" srcOrd="0" destOrd="0" presId="urn:microsoft.com/office/officeart/2005/8/layout/hProcess9"/>
    <dgm:cxn modelId="{93BAE5A0-CD2B-4916-AAC2-4F2BF774C0EB}" srcId="{E545E899-6408-4262-A324-3A81456EB339}" destId="{026A838B-501F-4D79-BE87-2EA5065DF1DF}" srcOrd="2" destOrd="0" parTransId="{62C7F318-1128-4702-AC14-22FBF455D78C}" sibTransId="{F12F7244-1408-4481-BC6B-3F2C28B05340}"/>
    <dgm:cxn modelId="{9A5D78CA-D860-4893-88EF-1701DEC0DC62}" srcId="{E545E899-6408-4262-A324-3A81456EB339}" destId="{0704682C-F752-4645-8D9B-A817DA1DFA6C}" srcOrd="1" destOrd="0" parTransId="{12D7CCF0-1158-40D3-B42F-9A7722410DAF}" sibTransId="{64C8B3A2-C8AF-46F5-B638-AEE68C69B9EB}"/>
    <dgm:cxn modelId="{7E59ABBB-FE41-498D-8267-44021192FFDF}" type="presOf" srcId="{0CA12982-B9B1-48C2-9F1C-480CE09FF75E}" destId="{2AEFE299-B965-4C82-BECB-B0FDDCAFAF6F}"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0F3D8722-D66F-4B0C-A696-856866C6D11C}" type="presOf" srcId="{0704682C-F752-4645-8D9B-A817DA1DFA6C}" destId="{2EAA8666-88A3-43FC-8080-544584AE31A3}"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7D9E902F-C03D-4A49-A682-E67D5A59AB90}" type="presOf" srcId="{026A838B-501F-4D79-BE87-2EA5065DF1DF}" destId="{8EE272F5-0D10-4CAC-85EA-BB7EF6A3F265}" srcOrd="0" destOrd="0" presId="urn:microsoft.com/office/officeart/2005/8/layout/hProcess9"/>
    <dgm:cxn modelId="{95DE4F1D-8CEF-48B7-BC08-A1107EABF623}" type="presOf" srcId="{D181C1C4-2678-4FE4-88B2-2FE880A44B04}" destId="{F87996CF-2BB6-46FD-9176-55654DFD4D4D}" srcOrd="0" destOrd="0" presId="urn:microsoft.com/office/officeart/2005/8/layout/hProcess9"/>
    <dgm:cxn modelId="{99E0736E-BE0B-4E2A-BD52-B76B928150B9}" type="presParOf" srcId="{4DA544FD-0B66-4103-9E14-1C9B89CDD4D3}" destId="{E78C0A1F-7F2B-4888-AC44-F0F3170EA650}" srcOrd="0" destOrd="0" presId="urn:microsoft.com/office/officeart/2005/8/layout/hProcess9"/>
    <dgm:cxn modelId="{4A4F6E3D-A127-4AAA-9C7C-7BF39E55DD53}" type="presParOf" srcId="{4DA544FD-0B66-4103-9E14-1C9B89CDD4D3}" destId="{FDC47ACF-D4C0-4B03-9347-18EA897545E1}" srcOrd="1" destOrd="0" presId="urn:microsoft.com/office/officeart/2005/8/layout/hProcess9"/>
    <dgm:cxn modelId="{2E6F51F5-DCC1-4922-AF8B-5ECE77C960B5}" type="presParOf" srcId="{FDC47ACF-D4C0-4B03-9347-18EA897545E1}" destId="{F87996CF-2BB6-46FD-9176-55654DFD4D4D}" srcOrd="0" destOrd="0" presId="urn:microsoft.com/office/officeart/2005/8/layout/hProcess9"/>
    <dgm:cxn modelId="{12AD4053-2AC5-41B2-8123-3172C5A7722B}" type="presParOf" srcId="{FDC47ACF-D4C0-4B03-9347-18EA897545E1}" destId="{39C0B1F7-83C0-4A20-BCC5-DD69F3BA91F9}" srcOrd="1" destOrd="0" presId="urn:microsoft.com/office/officeart/2005/8/layout/hProcess9"/>
    <dgm:cxn modelId="{70BE207A-0F77-4432-9B91-0CCEA1B1D60B}" type="presParOf" srcId="{FDC47ACF-D4C0-4B03-9347-18EA897545E1}" destId="{2EAA8666-88A3-43FC-8080-544584AE31A3}" srcOrd="2" destOrd="0" presId="urn:microsoft.com/office/officeart/2005/8/layout/hProcess9"/>
    <dgm:cxn modelId="{847F90AF-22A2-4330-8C51-D8D40DD74D6E}" type="presParOf" srcId="{FDC47ACF-D4C0-4B03-9347-18EA897545E1}" destId="{568E5263-EF95-4C06-B3E4-84018E0A560A}" srcOrd="3" destOrd="0" presId="urn:microsoft.com/office/officeart/2005/8/layout/hProcess9"/>
    <dgm:cxn modelId="{D01A6324-0BC6-4320-8A43-DCF28D8FD0A5}" type="presParOf" srcId="{FDC47ACF-D4C0-4B03-9347-18EA897545E1}" destId="{8EE272F5-0D10-4CAC-85EA-BB7EF6A3F265}" srcOrd="4" destOrd="0" presId="urn:microsoft.com/office/officeart/2005/8/layout/hProcess9"/>
    <dgm:cxn modelId="{F4174CED-E3DB-45D5-AA35-098DE996927F}" type="presParOf" srcId="{FDC47ACF-D4C0-4B03-9347-18EA897545E1}" destId="{51DD4F7E-916B-421C-9841-71D572CD5BF3}" srcOrd="5" destOrd="0" presId="urn:microsoft.com/office/officeart/2005/8/layout/hProcess9"/>
    <dgm:cxn modelId="{054D0A15-81B5-4564-BC7B-931EC5248D3A}"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alpha val="20000"/>
          </a:srgbClr>
        </a:solidFill>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solidFill>
        <a:ln>
          <a:solidFill>
            <a:schemeClr val="accent2"/>
          </a:solidFill>
        </a:ln>
      </dgm:spPr>
      <dgm:t>
        <a:bodyPr/>
        <a:lstStyle/>
        <a:p>
          <a:r>
            <a:rPr lang="en-US" sz="1200" dirty="0" smtClean="0"/>
            <a:t>4. </a:t>
          </a:r>
          <a:r>
            <a:rPr lang="fr-FR" sz="1200" noProof="0" dirty="0" smtClean="0"/>
            <a:t>Gérer les commandes</a:t>
          </a:r>
          <a:endParaRPr lang="fr-FR" sz="1200" noProof="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899C3BF0-63A8-4543-8F88-ED53A7A50A59}" type="presOf" srcId="{0704682C-F752-4645-8D9B-A817DA1DFA6C}" destId="{2EAA8666-88A3-43FC-8080-544584AE31A3}" srcOrd="0" destOrd="0" presId="urn:microsoft.com/office/officeart/2005/8/layout/hProcess9"/>
    <dgm:cxn modelId="{21AD0043-32C8-4022-BB2B-83A85B487B87}" type="presOf" srcId="{0CA12982-B9B1-48C2-9F1C-480CE09FF75E}" destId="{2AEFE299-B965-4C82-BECB-B0FDDCAFAF6F}" srcOrd="0" destOrd="0" presId="urn:microsoft.com/office/officeart/2005/8/layout/hProcess9"/>
    <dgm:cxn modelId="{179B62C2-4CF0-447A-B3D5-1D63C88B77FE}" type="presOf" srcId="{E545E899-6408-4262-A324-3A81456EB339}" destId="{4DA544FD-0B66-4103-9E14-1C9B89CDD4D3}"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7BCB87E9-DC16-451A-9BC9-8E2A691D5595}" type="presOf" srcId="{D181C1C4-2678-4FE4-88B2-2FE880A44B04}" destId="{F87996CF-2BB6-46FD-9176-55654DFD4D4D}" srcOrd="0" destOrd="0" presId="urn:microsoft.com/office/officeart/2005/8/layout/hProcess9"/>
    <dgm:cxn modelId="{9A5D78CA-D860-4893-88EF-1701DEC0DC62}" srcId="{E545E899-6408-4262-A324-3A81456EB339}" destId="{0704682C-F752-4645-8D9B-A817DA1DFA6C}" srcOrd="1" destOrd="0" parTransId="{12D7CCF0-1158-40D3-B42F-9A7722410DAF}" sibTransId="{64C8B3A2-C8AF-46F5-B638-AEE68C69B9EB}"/>
    <dgm:cxn modelId="{857479AB-38B1-42B5-AD8C-D70CF3234F43}" type="presOf" srcId="{026A838B-501F-4D79-BE87-2EA5065DF1DF}" destId="{8EE272F5-0D10-4CAC-85EA-BB7EF6A3F265}" srcOrd="0" destOrd="0" presId="urn:microsoft.com/office/officeart/2005/8/layout/hProcess9"/>
    <dgm:cxn modelId="{93BAE5A0-CD2B-4916-AAC2-4F2BF774C0EB}" srcId="{E545E899-6408-4262-A324-3A81456EB339}" destId="{026A838B-501F-4D79-BE87-2EA5065DF1DF}" srcOrd="2" destOrd="0" parTransId="{62C7F318-1128-4702-AC14-22FBF455D78C}" sibTransId="{F12F7244-1408-4481-BC6B-3F2C28B05340}"/>
    <dgm:cxn modelId="{AF682658-C9F6-4A4D-9004-67D3F8ED8319}" srcId="{E545E899-6408-4262-A324-3A81456EB339}" destId="{D181C1C4-2678-4FE4-88B2-2FE880A44B04}" srcOrd="0" destOrd="0" parTransId="{85FE889D-F94D-43AD-9E0D-EA3B38636418}" sibTransId="{916BD71F-5FBD-4FA4-A14D-3EDA714ACDE3}"/>
    <dgm:cxn modelId="{289B17CB-D259-4B33-85BF-B69317EB3780}" type="presParOf" srcId="{4DA544FD-0B66-4103-9E14-1C9B89CDD4D3}" destId="{E78C0A1F-7F2B-4888-AC44-F0F3170EA650}" srcOrd="0" destOrd="0" presId="urn:microsoft.com/office/officeart/2005/8/layout/hProcess9"/>
    <dgm:cxn modelId="{9EAF7468-76E8-46DC-BE57-D15DD4C33847}" type="presParOf" srcId="{4DA544FD-0B66-4103-9E14-1C9B89CDD4D3}" destId="{FDC47ACF-D4C0-4B03-9347-18EA897545E1}" srcOrd="1" destOrd="0" presId="urn:microsoft.com/office/officeart/2005/8/layout/hProcess9"/>
    <dgm:cxn modelId="{F3B0DB58-722B-4AFE-BED8-725FC40FF749}" type="presParOf" srcId="{FDC47ACF-D4C0-4B03-9347-18EA897545E1}" destId="{F87996CF-2BB6-46FD-9176-55654DFD4D4D}" srcOrd="0" destOrd="0" presId="urn:microsoft.com/office/officeart/2005/8/layout/hProcess9"/>
    <dgm:cxn modelId="{F0153893-6BE7-49A7-88A0-B731077D74AD}" type="presParOf" srcId="{FDC47ACF-D4C0-4B03-9347-18EA897545E1}" destId="{39C0B1F7-83C0-4A20-BCC5-DD69F3BA91F9}" srcOrd="1" destOrd="0" presId="urn:microsoft.com/office/officeart/2005/8/layout/hProcess9"/>
    <dgm:cxn modelId="{34782EED-C67D-4817-B825-9336126461C1}" type="presParOf" srcId="{FDC47ACF-D4C0-4B03-9347-18EA897545E1}" destId="{2EAA8666-88A3-43FC-8080-544584AE31A3}" srcOrd="2" destOrd="0" presId="urn:microsoft.com/office/officeart/2005/8/layout/hProcess9"/>
    <dgm:cxn modelId="{0490E661-B04C-40A0-A9CC-2FFC67FE0A4C}" type="presParOf" srcId="{FDC47ACF-D4C0-4B03-9347-18EA897545E1}" destId="{568E5263-EF95-4C06-B3E4-84018E0A560A}" srcOrd="3" destOrd="0" presId="urn:microsoft.com/office/officeart/2005/8/layout/hProcess9"/>
    <dgm:cxn modelId="{AB56132C-8B91-401D-A084-781C7AC22746}" type="presParOf" srcId="{FDC47ACF-D4C0-4B03-9347-18EA897545E1}" destId="{8EE272F5-0D10-4CAC-85EA-BB7EF6A3F265}" srcOrd="4" destOrd="0" presId="urn:microsoft.com/office/officeart/2005/8/layout/hProcess9"/>
    <dgm:cxn modelId="{D805F33E-A607-416E-8314-98879E738FA8}" type="presParOf" srcId="{FDC47ACF-D4C0-4B03-9347-18EA897545E1}" destId="{51DD4F7E-916B-421C-9841-71D572CD5BF3}" srcOrd="5" destOrd="0" presId="urn:microsoft.com/office/officeart/2005/8/layout/hProcess9"/>
    <dgm:cxn modelId="{01F52518-7CC1-4D0F-8082-D7C229E94B01}"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a:ln>
          <a:solidFill>
            <a:schemeClr val="bg1"/>
          </a:solidFill>
        </a:ln>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solidFill>
        <a:ln>
          <a:solidFill>
            <a:schemeClr val="bg1"/>
          </a:solidFill>
        </a:ln>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solidFill>
        <a:ln>
          <a:solidFill>
            <a:schemeClr val="bg1"/>
          </a:solidFill>
        </a:ln>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solidFill>
        <a:ln>
          <a:solidFill>
            <a:schemeClr val="bg1"/>
          </a:solidFill>
        </a:ln>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B90F2951-0E96-4DDE-A517-BF70EF2202FE}" type="presOf" srcId="{E545E899-6408-4262-A324-3A81456EB339}" destId="{4DA544FD-0B66-4103-9E14-1C9B89CDD4D3}" srcOrd="0" destOrd="0" presId="urn:microsoft.com/office/officeart/2005/8/layout/hProcess9"/>
    <dgm:cxn modelId="{8B395C7B-6264-472D-AEEF-978E8435168B}" type="presOf" srcId="{026A838B-501F-4D79-BE87-2EA5065DF1DF}" destId="{8EE272F5-0D10-4CAC-85EA-BB7EF6A3F265}" srcOrd="0" destOrd="0" presId="urn:microsoft.com/office/officeart/2005/8/layout/hProcess9"/>
    <dgm:cxn modelId="{BF7239D2-E651-4CCD-8CE7-565DDBE45C36}" type="presOf" srcId="{D181C1C4-2678-4FE4-88B2-2FE880A44B04}" destId="{F87996CF-2BB6-46FD-9176-55654DFD4D4D}"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D1B39722-796F-41EB-A872-6965825CF981}" type="presOf" srcId="{0CA12982-B9B1-48C2-9F1C-480CE09FF75E}" destId="{2AEFE299-B965-4C82-BECB-B0FDDCAFAF6F}" srcOrd="0" destOrd="0" presId="urn:microsoft.com/office/officeart/2005/8/layout/hProcess9"/>
    <dgm:cxn modelId="{4F908BE7-4F50-4EB5-BF10-AA3B3FB43D3C}" type="presOf" srcId="{0704682C-F752-4645-8D9B-A817DA1DFA6C}" destId="{2EAA8666-88A3-43FC-8080-544584AE31A3}" srcOrd="0" destOrd="0" presId="urn:microsoft.com/office/officeart/2005/8/layout/hProcess9"/>
    <dgm:cxn modelId="{9A5D78CA-D860-4893-88EF-1701DEC0DC62}" srcId="{E545E899-6408-4262-A324-3A81456EB339}" destId="{0704682C-F752-4645-8D9B-A817DA1DFA6C}" srcOrd="1" destOrd="0" parTransId="{12D7CCF0-1158-40D3-B42F-9A7722410DAF}" sibTransId="{64C8B3A2-C8AF-46F5-B638-AEE68C69B9EB}"/>
    <dgm:cxn modelId="{93BAE5A0-CD2B-4916-AAC2-4F2BF774C0EB}" srcId="{E545E899-6408-4262-A324-3A81456EB339}" destId="{026A838B-501F-4D79-BE87-2EA5065DF1DF}" srcOrd="2" destOrd="0" parTransId="{62C7F318-1128-4702-AC14-22FBF455D78C}" sibTransId="{F12F7244-1408-4481-BC6B-3F2C28B05340}"/>
    <dgm:cxn modelId="{AF682658-C9F6-4A4D-9004-67D3F8ED8319}" srcId="{E545E899-6408-4262-A324-3A81456EB339}" destId="{D181C1C4-2678-4FE4-88B2-2FE880A44B04}" srcOrd="0" destOrd="0" parTransId="{85FE889D-F94D-43AD-9E0D-EA3B38636418}" sibTransId="{916BD71F-5FBD-4FA4-A14D-3EDA714ACDE3}"/>
    <dgm:cxn modelId="{C304CC43-59CA-4874-96C2-EC2E667B37EB}" type="presParOf" srcId="{4DA544FD-0B66-4103-9E14-1C9B89CDD4D3}" destId="{E78C0A1F-7F2B-4888-AC44-F0F3170EA650}" srcOrd="0" destOrd="0" presId="urn:microsoft.com/office/officeart/2005/8/layout/hProcess9"/>
    <dgm:cxn modelId="{98CFFDEC-99D6-4E3F-BED5-E4DD17C8DA8C}" type="presParOf" srcId="{4DA544FD-0B66-4103-9E14-1C9B89CDD4D3}" destId="{FDC47ACF-D4C0-4B03-9347-18EA897545E1}" srcOrd="1" destOrd="0" presId="urn:microsoft.com/office/officeart/2005/8/layout/hProcess9"/>
    <dgm:cxn modelId="{719B3ED7-CA4F-4568-8FD9-0CE5A61F15EC}" type="presParOf" srcId="{FDC47ACF-D4C0-4B03-9347-18EA897545E1}" destId="{F87996CF-2BB6-46FD-9176-55654DFD4D4D}" srcOrd="0" destOrd="0" presId="urn:microsoft.com/office/officeart/2005/8/layout/hProcess9"/>
    <dgm:cxn modelId="{6AE1C0B3-C14B-471D-BA8B-EBA60D7C786A}" type="presParOf" srcId="{FDC47ACF-D4C0-4B03-9347-18EA897545E1}" destId="{39C0B1F7-83C0-4A20-BCC5-DD69F3BA91F9}" srcOrd="1" destOrd="0" presId="urn:microsoft.com/office/officeart/2005/8/layout/hProcess9"/>
    <dgm:cxn modelId="{650C8A37-8486-421D-8BC7-9EC3BBC2FE87}" type="presParOf" srcId="{FDC47ACF-D4C0-4B03-9347-18EA897545E1}" destId="{2EAA8666-88A3-43FC-8080-544584AE31A3}" srcOrd="2" destOrd="0" presId="urn:microsoft.com/office/officeart/2005/8/layout/hProcess9"/>
    <dgm:cxn modelId="{D17BE8A9-6A3D-4C06-A1BA-37CFC54A8F94}" type="presParOf" srcId="{FDC47ACF-D4C0-4B03-9347-18EA897545E1}" destId="{568E5263-EF95-4C06-B3E4-84018E0A560A}" srcOrd="3" destOrd="0" presId="urn:microsoft.com/office/officeart/2005/8/layout/hProcess9"/>
    <dgm:cxn modelId="{BF48A961-E92A-499A-B7DD-2C542549CB68}" type="presParOf" srcId="{FDC47ACF-D4C0-4B03-9347-18EA897545E1}" destId="{8EE272F5-0D10-4CAC-85EA-BB7EF6A3F265}" srcOrd="4" destOrd="0" presId="urn:microsoft.com/office/officeart/2005/8/layout/hProcess9"/>
    <dgm:cxn modelId="{D6E20360-094C-4BEF-A316-675DBFFCC177}" type="presParOf" srcId="{FDC47ACF-D4C0-4B03-9347-18EA897545E1}" destId="{51DD4F7E-916B-421C-9841-71D572CD5BF3}" srcOrd="5" destOrd="0" presId="urn:microsoft.com/office/officeart/2005/8/layout/hProcess9"/>
    <dgm:cxn modelId="{D9C6394E-8FDC-4527-BC78-A295BF2FDED4}"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a:ln>
          <a:solidFill>
            <a:schemeClr val="accent2"/>
          </a:solidFill>
        </a:ln>
      </dgm:spPr>
      <dgm:t>
        <a:bodyPr/>
        <a:lstStyle/>
        <a:p>
          <a:r>
            <a:rPr lang="en-US" sz="1200" dirty="0" smtClean="0"/>
            <a:t>1. </a:t>
          </a:r>
          <a:r>
            <a:rPr lang="en-US" sz="1200" dirty="0" err="1" smtClean="0"/>
            <a:t>Créer</a:t>
          </a:r>
          <a:r>
            <a:rPr lang="en-US" sz="1200" dirty="0" smtClean="0"/>
            <a:t> un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3BAE5A0-CD2B-4916-AAC2-4F2BF774C0EB}" srcId="{E545E899-6408-4262-A324-3A81456EB339}" destId="{026A838B-501F-4D79-BE87-2EA5065DF1DF}" srcOrd="2" destOrd="0" parTransId="{62C7F318-1128-4702-AC14-22FBF455D78C}" sibTransId="{F12F7244-1408-4481-BC6B-3F2C28B05340}"/>
    <dgm:cxn modelId="{049BD48B-0329-461D-9495-5EC34178C62B}" type="presOf" srcId="{0704682C-F752-4645-8D9B-A817DA1DFA6C}" destId="{2EAA8666-88A3-43FC-8080-544584AE31A3}" srcOrd="0" destOrd="0" presId="urn:microsoft.com/office/officeart/2005/8/layout/hProcess9"/>
    <dgm:cxn modelId="{9A5D78CA-D860-4893-88EF-1701DEC0DC62}" srcId="{E545E899-6408-4262-A324-3A81456EB339}" destId="{0704682C-F752-4645-8D9B-A817DA1DFA6C}" srcOrd="1" destOrd="0" parTransId="{12D7CCF0-1158-40D3-B42F-9A7722410DAF}" sibTransId="{64C8B3A2-C8AF-46F5-B638-AEE68C69B9EB}"/>
    <dgm:cxn modelId="{AF682658-C9F6-4A4D-9004-67D3F8ED8319}" srcId="{E545E899-6408-4262-A324-3A81456EB339}" destId="{D181C1C4-2678-4FE4-88B2-2FE880A44B04}" srcOrd="0" destOrd="0" parTransId="{85FE889D-F94D-43AD-9E0D-EA3B38636418}" sibTransId="{916BD71F-5FBD-4FA4-A14D-3EDA714ACDE3}"/>
    <dgm:cxn modelId="{55D6069C-9900-43CB-AA2A-08D31893D38E}" srcId="{E545E899-6408-4262-A324-3A81456EB339}" destId="{0CA12982-B9B1-48C2-9F1C-480CE09FF75E}" srcOrd="3" destOrd="0" parTransId="{3AD019FB-4EF7-4A0A-B08C-C8F461026F21}" sibTransId="{7BE9D137-4806-4CB0-A1E3-9DCCA5444D34}"/>
    <dgm:cxn modelId="{5FD4C0F0-89D8-47D0-AE83-D13476033800}" type="presOf" srcId="{026A838B-501F-4D79-BE87-2EA5065DF1DF}" destId="{8EE272F5-0D10-4CAC-85EA-BB7EF6A3F265}" srcOrd="0" destOrd="0" presId="urn:microsoft.com/office/officeart/2005/8/layout/hProcess9"/>
    <dgm:cxn modelId="{F5342157-C5D6-473A-8CB1-A32CB584C491}" type="presOf" srcId="{0CA12982-B9B1-48C2-9F1C-480CE09FF75E}" destId="{2AEFE299-B965-4C82-BECB-B0FDDCAFAF6F}" srcOrd="0" destOrd="0" presId="urn:microsoft.com/office/officeart/2005/8/layout/hProcess9"/>
    <dgm:cxn modelId="{62F817AD-60FC-43EC-9333-0622641FE535}" type="presOf" srcId="{D181C1C4-2678-4FE4-88B2-2FE880A44B04}" destId="{F87996CF-2BB6-46FD-9176-55654DFD4D4D}" srcOrd="0" destOrd="0" presId="urn:microsoft.com/office/officeart/2005/8/layout/hProcess9"/>
    <dgm:cxn modelId="{9800F191-A64F-4756-8B01-45E08081A6C9}" type="presOf" srcId="{E545E899-6408-4262-A324-3A81456EB339}" destId="{4DA544FD-0B66-4103-9E14-1C9B89CDD4D3}" srcOrd="0" destOrd="0" presId="urn:microsoft.com/office/officeart/2005/8/layout/hProcess9"/>
    <dgm:cxn modelId="{6E5AF503-A569-48C3-A6C5-2267AB0F93A7}" type="presParOf" srcId="{4DA544FD-0B66-4103-9E14-1C9B89CDD4D3}" destId="{E78C0A1F-7F2B-4888-AC44-F0F3170EA650}" srcOrd="0" destOrd="0" presId="urn:microsoft.com/office/officeart/2005/8/layout/hProcess9"/>
    <dgm:cxn modelId="{A5501FE0-7D13-4B0F-8FC3-04C6175702B4}" type="presParOf" srcId="{4DA544FD-0B66-4103-9E14-1C9B89CDD4D3}" destId="{FDC47ACF-D4C0-4B03-9347-18EA897545E1}" srcOrd="1" destOrd="0" presId="urn:microsoft.com/office/officeart/2005/8/layout/hProcess9"/>
    <dgm:cxn modelId="{F3B4A830-CDBA-4565-8883-A13002D6BB79}" type="presParOf" srcId="{FDC47ACF-D4C0-4B03-9347-18EA897545E1}" destId="{F87996CF-2BB6-46FD-9176-55654DFD4D4D}" srcOrd="0" destOrd="0" presId="urn:microsoft.com/office/officeart/2005/8/layout/hProcess9"/>
    <dgm:cxn modelId="{6359EB36-0DF2-47F7-AF1C-CA9F387443C9}" type="presParOf" srcId="{FDC47ACF-D4C0-4B03-9347-18EA897545E1}" destId="{39C0B1F7-83C0-4A20-BCC5-DD69F3BA91F9}" srcOrd="1" destOrd="0" presId="urn:microsoft.com/office/officeart/2005/8/layout/hProcess9"/>
    <dgm:cxn modelId="{F20B712C-5AB5-490B-BB99-C2DC7FDB3DDB}" type="presParOf" srcId="{FDC47ACF-D4C0-4B03-9347-18EA897545E1}" destId="{2EAA8666-88A3-43FC-8080-544584AE31A3}" srcOrd="2" destOrd="0" presId="urn:microsoft.com/office/officeart/2005/8/layout/hProcess9"/>
    <dgm:cxn modelId="{6A75CBF4-680A-45BE-9654-EA5EE679F97F}" type="presParOf" srcId="{FDC47ACF-D4C0-4B03-9347-18EA897545E1}" destId="{568E5263-EF95-4C06-B3E4-84018E0A560A}" srcOrd="3" destOrd="0" presId="urn:microsoft.com/office/officeart/2005/8/layout/hProcess9"/>
    <dgm:cxn modelId="{2C4D3F0E-B64D-4813-846F-A41CDE93E369}" type="presParOf" srcId="{FDC47ACF-D4C0-4B03-9347-18EA897545E1}" destId="{8EE272F5-0D10-4CAC-85EA-BB7EF6A3F265}" srcOrd="4" destOrd="0" presId="urn:microsoft.com/office/officeart/2005/8/layout/hProcess9"/>
    <dgm:cxn modelId="{EF9E3465-BB26-4135-8DBE-30D9CED991D2}" type="presParOf" srcId="{FDC47ACF-D4C0-4B03-9347-18EA897545E1}" destId="{51DD4F7E-916B-421C-9841-71D572CD5BF3}" srcOrd="5" destOrd="0" presId="urn:microsoft.com/office/officeart/2005/8/layout/hProcess9"/>
    <dgm:cxn modelId="{58C97C57-5EE5-45A2-A8D3-14282153B058}"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dgm:spPr>
      <dgm:t>
        <a:bodyPr/>
        <a:lstStyle/>
        <a:p>
          <a:r>
            <a:rPr lang="en-US" sz="2000" dirty="0" smtClean="0"/>
            <a:t>A. </a:t>
          </a:r>
          <a:r>
            <a:rPr lang="fr-FR" sz="2000" noProof="0" dirty="0" smtClean="0"/>
            <a:t>Définir le Service</a:t>
          </a:r>
          <a:endParaRPr lang="fr-FR" sz="2000" noProof="0" dirty="0"/>
        </a:p>
      </dgm:t>
    </dgm:pt>
    <dgm:pt modelId="{85FE889D-F94D-43AD-9E0D-EA3B38636418}" type="parTrans" cxnId="{AF682658-C9F6-4A4D-9004-67D3F8ED8319}">
      <dgm:prSet/>
      <dgm:spPr/>
      <dgm:t>
        <a:bodyPr/>
        <a:lstStyle/>
        <a:p>
          <a:endParaRPr lang="en-US"/>
        </a:p>
      </dgm:t>
    </dgm:pt>
    <dgm:pt modelId="{916BD71F-5FBD-4FA4-A14D-3EDA714ACDE3}" type="sibTrans" cxnId="{AF682658-C9F6-4A4D-9004-67D3F8ED8319}">
      <dgm:prSet/>
      <dgm:spPr/>
      <dgm:t>
        <a:bodyPr/>
        <a:lstStyle/>
        <a:p>
          <a:endParaRPr lang="en-US"/>
        </a:p>
      </dgm:t>
    </dgm:pt>
    <dgm:pt modelId="{026A838B-501F-4D79-BE87-2EA5065DF1DF}">
      <dgm:prSet phldrT="[Text]" custT="1"/>
      <dgm:spPr>
        <a:solidFill>
          <a:schemeClr val="accent1">
            <a:lumMod val="40000"/>
            <a:lumOff val="60000"/>
          </a:schemeClr>
        </a:solidFill>
      </dgm:spPr>
      <dgm:t>
        <a:bodyPr/>
        <a:lstStyle/>
        <a:p>
          <a:r>
            <a:rPr lang="en-US" sz="2000" dirty="0" smtClean="0">
              <a:solidFill>
                <a:schemeClr val="tx1"/>
              </a:solidFill>
            </a:rPr>
            <a:t>C. </a:t>
          </a:r>
          <a:r>
            <a:rPr lang="fr-FR" sz="2000" noProof="0" dirty="0" smtClean="0">
              <a:solidFill>
                <a:schemeClr val="tx1"/>
              </a:solidFill>
            </a:rPr>
            <a:t>Créer un arbre des services</a:t>
          </a:r>
          <a:endParaRPr lang="en-US" sz="2000" dirty="0">
            <a:solidFill>
              <a:schemeClr val="tx1"/>
            </a:solidFill>
          </a:endParaRPr>
        </a:p>
      </dgm:t>
    </dgm:pt>
    <dgm:pt modelId="{62C7F318-1128-4702-AC14-22FBF455D78C}" type="parTrans" cxnId="{93BAE5A0-CD2B-4916-AAC2-4F2BF774C0EB}">
      <dgm:prSet/>
      <dgm:spPr/>
      <dgm:t>
        <a:bodyPr/>
        <a:lstStyle/>
        <a:p>
          <a:endParaRPr lang="en-US"/>
        </a:p>
      </dgm:t>
    </dgm:pt>
    <dgm:pt modelId="{F12F7244-1408-4481-BC6B-3F2C28B05340}" type="sibTrans" cxnId="{93BAE5A0-CD2B-4916-AAC2-4F2BF774C0EB}">
      <dgm:prSet/>
      <dgm:spPr/>
      <dgm:t>
        <a:bodyPr/>
        <a:lstStyle/>
        <a:p>
          <a:endParaRPr lang="en-US"/>
        </a:p>
      </dgm:t>
    </dgm:pt>
    <dgm:pt modelId="{0704682C-F752-4645-8D9B-A817DA1DFA6C}">
      <dgm:prSet custT="1"/>
      <dgm:spPr>
        <a:solidFill>
          <a:schemeClr val="accent1">
            <a:lumMod val="60000"/>
            <a:lumOff val="40000"/>
          </a:schemeClr>
        </a:solidFill>
      </dgm:spPr>
      <dgm:t>
        <a:bodyPr/>
        <a:lstStyle/>
        <a:p>
          <a:r>
            <a:rPr lang="en-US" sz="2000" dirty="0" smtClean="0"/>
            <a:t>B. </a:t>
          </a:r>
          <a:r>
            <a:rPr lang="fr-FR" sz="2000" noProof="0" dirty="0" smtClean="0"/>
            <a:t>Vérifier et créer </a:t>
          </a:r>
          <a:r>
            <a:rPr lang="fr-FR" sz="2000" noProof="0" dirty="0" err="1" smtClean="0"/>
            <a:t>Resources</a:t>
          </a:r>
          <a:endParaRPr lang="fr-FR" sz="2000" noProof="0" dirty="0"/>
        </a:p>
      </dgm:t>
    </dgm:pt>
    <dgm:pt modelId="{12D7CCF0-1158-40D3-B42F-9A7722410DAF}" type="parTrans" cxnId="{9A5D78CA-D860-4893-88EF-1701DEC0DC62}">
      <dgm:prSet/>
      <dgm:spPr/>
      <dgm:t>
        <a:bodyPr/>
        <a:lstStyle/>
        <a:p>
          <a:endParaRPr lang="en-US"/>
        </a:p>
      </dgm:t>
    </dgm:pt>
    <dgm:pt modelId="{64C8B3A2-C8AF-46F5-B638-AEE68C69B9EB}" type="sibTrans" cxnId="{9A5D78CA-D860-4893-88EF-1701DEC0DC62}">
      <dgm:prSet/>
      <dgm:spPr/>
      <dgm:t>
        <a:bodyPr/>
        <a:lstStyle/>
        <a:p>
          <a:endParaRPr lang="en-US"/>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3">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3">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3">
        <dgm:presLayoutVars>
          <dgm:bulletEnabled val="1"/>
        </dgm:presLayoutVars>
      </dgm:prSet>
      <dgm:spPr/>
      <dgm:t>
        <a:bodyPr/>
        <a:lstStyle/>
        <a:p>
          <a:endParaRPr lang="en-US"/>
        </a:p>
      </dgm:t>
    </dgm:pt>
  </dgm:ptLst>
  <dgm:cxnLst>
    <dgm:cxn modelId="{1A7B65F6-7F3E-4634-913B-D974F8DE8C3A}" type="presOf" srcId="{026A838B-501F-4D79-BE87-2EA5065DF1DF}" destId="{8EE272F5-0D10-4CAC-85EA-BB7EF6A3F265}" srcOrd="0" destOrd="0" presId="urn:microsoft.com/office/officeart/2005/8/layout/hProcess9"/>
    <dgm:cxn modelId="{993C6C84-A1A6-4079-9EAD-86CD518504BA}" type="presOf" srcId="{E545E899-6408-4262-A324-3A81456EB339}" destId="{4DA544FD-0B66-4103-9E14-1C9B89CDD4D3}" srcOrd="0" destOrd="0" presId="urn:microsoft.com/office/officeart/2005/8/layout/hProcess9"/>
    <dgm:cxn modelId="{01AEC37F-707A-4A3D-A1C3-5D6BF0570899}" type="presOf" srcId="{D181C1C4-2678-4FE4-88B2-2FE880A44B04}" destId="{F87996CF-2BB6-46FD-9176-55654DFD4D4D}" srcOrd="0" destOrd="0" presId="urn:microsoft.com/office/officeart/2005/8/layout/hProcess9"/>
    <dgm:cxn modelId="{9A5D78CA-D860-4893-88EF-1701DEC0DC62}" srcId="{E545E899-6408-4262-A324-3A81456EB339}" destId="{0704682C-F752-4645-8D9B-A817DA1DFA6C}" srcOrd="1" destOrd="0" parTransId="{12D7CCF0-1158-40D3-B42F-9A7722410DAF}" sibTransId="{64C8B3A2-C8AF-46F5-B638-AEE68C69B9EB}"/>
    <dgm:cxn modelId="{5B1CEE1A-BA75-43DE-80E5-DC189971DF06}" type="presOf" srcId="{0704682C-F752-4645-8D9B-A817DA1DFA6C}" destId="{2EAA8666-88A3-43FC-8080-544584AE31A3}" srcOrd="0" destOrd="0" presId="urn:microsoft.com/office/officeart/2005/8/layout/hProcess9"/>
    <dgm:cxn modelId="{93BAE5A0-CD2B-4916-AAC2-4F2BF774C0EB}" srcId="{E545E899-6408-4262-A324-3A81456EB339}" destId="{026A838B-501F-4D79-BE87-2EA5065DF1DF}" srcOrd="2" destOrd="0" parTransId="{62C7F318-1128-4702-AC14-22FBF455D78C}" sibTransId="{F12F7244-1408-4481-BC6B-3F2C28B05340}"/>
    <dgm:cxn modelId="{AF682658-C9F6-4A4D-9004-67D3F8ED8319}" srcId="{E545E899-6408-4262-A324-3A81456EB339}" destId="{D181C1C4-2678-4FE4-88B2-2FE880A44B04}" srcOrd="0" destOrd="0" parTransId="{85FE889D-F94D-43AD-9E0D-EA3B38636418}" sibTransId="{916BD71F-5FBD-4FA4-A14D-3EDA714ACDE3}"/>
    <dgm:cxn modelId="{89892035-ABF1-40C6-91DE-67018191C71E}" type="presParOf" srcId="{4DA544FD-0B66-4103-9E14-1C9B89CDD4D3}" destId="{E78C0A1F-7F2B-4888-AC44-F0F3170EA650}" srcOrd="0" destOrd="0" presId="urn:microsoft.com/office/officeart/2005/8/layout/hProcess9"/>
    <dgm:cxn modelId="{74EADE00-4E1C-467F-8F4B-1F6CDD4E65F8}" type="presParOf" srcId="{4DA544FD-0B66-4103-9E14-1C9B89CDD4D3}" destId="{FDC47ACF-D4C0-4B03-9347-18EA897545E1}" srcOrd="1" destOrd="0" presId="urn:microsoft.com/office/officeart/2005/8/layout/hProcess9"/>
    <dgm:cxn modelId="{4741DE6A-468C-4387-8EB4-BB4A265CED27}" type="presParOf" srcId="{FDC47ACF-D4C0-4B03-9347-18EA897545E1}" destId="{F87996CF-2BB6-46FD-9176-55654DFD4D4D}" srcOrd="0" destOrd="0" presId="urn:microsoft.com/office/officeart/2005/8/layout/hProcess9"/>
    <dgm:cxn modelId="{6D4FFAFE-BA2F-4595-85D1-C63C5389AA75}" type="presParOf" srcId="{FDC47ACF-D4C0-4B03-9347-18EA897545E1}" destId="{39C0B1F7-83C0-4A20-BCC5-DD69F3BA91F9}" srcOrd="1" destOrd="0" presId="urn:microsoft.com/office/officeart/2005/8/layout/hProcess9"/>
    <dgm:cxn modelId="{4AA6FA2D-4E84-40A0-8E57-A9C625496BF4}" type="presParOf" srcId="{FDC47ACF-D4C0-4B03-9347-18EA897545E1}" destId="{2EAA8666-88A3-43FC-8080-544584AE31A3}" srcOrd="2" destOrd="0" presId="urn:microsoft.com/office/officeart/2005/8/layout/hProcess9"/>
    <dgm:cxn modelId="{5C43EABB-A8A8-4C36-A603-67266FC245D9}" type="presParOf" srcId="{FDC47ACF-D4C0-4B03-9347-18EA897545E1}" destId="{568E5263-EF95-4C06-B3E4-84018E0A560A}" srcOrd="3" destOrd="0" presId="urn:microsoft.com/office/officeart/2005/8/layout/hProcess9"/>
    <dgm:cxn modelId="{7AB1F6F8-7CB0-4360-8A38-EAFEFC6310FF}" type="presParOf" srcId="{FDC47ACF-D4C0-4B03-9347-18EA897545E1}" destId="{8EE272F5-0D10-4CAC-85EA-BB7EF6A3F26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a:ln>
          <a:solidFill>
            <a:schemeClr val="accent2"/>
          </a:solidFill>
        </a:ln>
      </dgm:spPr>
      <dgm:t>
        <a:bodyPr/>
        <a:lstStyle/>
        <a:p>
          <a:r>
            <a:rPr lang="en-US" sz="1200" dirty="0" smtClean="0"/>
            <a:t>1. </a:t>
          </a:r>
          <a:r>
            <a:rPr lang="en-US" sz="1200" dirty="0" err="1" smtClean="0"/>
            <a:t>Créer</a:t>
          </a:r>
          <a:r>
            <a:rPr lang="en-US" sz="1200" dirty="0" smtClean="0"/>
            <a:t> un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3BAE5A0-CD2B-4916-AAC2-4F2BF774C0EB}" srcId="{E545E899-6408-4262-A324-3A81456EB339}" destId="{026A838B-501F-4D79-BE87-2EA5065DF1DF}" srcOrd="2" destOrd="0" parTransId="{62C7F318-1128-4702-AC14-22FBF455D78C}" sibTransId="{F12F7244-1408-4481-BC6B-3F2C28B05340}"/>
    <dgm:cxn modelId="{9A5D78CA-D860-4893-88EF-1701DEC0DC62}" srcId="{E545E899-6408-4262-A324-3A81456EB339}" destId="{0704682C-F752-4645-8D9B-A817DA1DFA6C}" srcOrd="1" destOrd="0" parTransId="{12D7CCF0-1158-40D3-B42F-9A7722410DAF}" sibTransId="{64C8B3A2-C8AF-46F5-B638-AEE68C69B9EB}"/>
    <dgm:cxn modelId="{C06B6445-50D7-465C-891F-EFFE0F86B17C}" type="presOf" srcId="{026A838B-501F-4D79-BE87-2EA5065DF1DF}" destId="{8EE272F5-0D10-4CAC-85EA-BB7EF6A3F265}"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C85249BD-7981-469E-8C85-FAAF2A27E34D}" type="presOf" srcId="{0CA12982-B9B1-48C2-9F1C-480CE09FF75E}" destId="{2AEFE299-B965-4C82-BECB-B0FDDCAFAF6F}"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0C1CDF45-94EA-44E9-8CB0-BD7F228DFDAB}" type="presOf" srcId="{0704682C-F752-4645-8D9B-A817DA1DFA6C}" destId="{2EAA8666-88A3-43FC-8080-544584AE31A3}" srcOrd="0" destOrd="0" presId="urn:microsoft.com/office/officeart/2005/8/layout/hProcess9"/>
    <dgm:cxn modelId="{551E444F-C560-4D25-93C2-0602ACC0F61A}" type="presOf" srcId="{E545E899-6408-4262-A324-3A81456EB339}" destId="{4DA544FD-0B66-4103-9E14-1C9B89CDD4D3}" srcOrd="0" destOrd="0" presId="urn:microsoft.com/office/officeart/2005/8/layout/hProcess9"/>
    <dgm:cxn modelId="{0B2915FE-3897-416B-9EB5-D2AE4E62EBD1}" type="presOf" srcId="{D181C1C4-2678-4FE4-88B2-2FE880A44B04}" destId="{F87996CF-2BB6-46FD-9176-55654DFD4D4D}" srcOrd="0" destOrd="0" presId="urn:microsoft.com/office/officeart/2005/8/layout/hProcess9"/>
    <dgm:cxn modelId="{6D6506FF-ECD7-4F4E-837C-38C70EE7110D}" type="presParOf" srcId="{4DA544FD-0B66-4103-9E14-1C9B89CDD4D3}" destId="{E78C0A1F-7F2B-4888-AC44-F0F3170EA650}" srcOrd="0" destOrd="0" presId="urn:microsoft.com/office/officeart/2005/8/layout/hProcess9"/>
    <dgm:cxn modelId="{452DCC91-45C0-476F-91DA-4FA36B608FFE}" type="presParOf" srcId="{4DA544FD-0B66-4103-9E14-1C9B89CDD4D3}" destId="{FDC47ACF-D4C0-4B03-9347-18EA897545E1}" srcOrd="1" destOrd="0" presId="urn:microsoft.com/office/officeart/2005/8/layout/hProcess9"/>
    <dgm:cxn modelId="{828B7D1A-EB64-4667-956C-928E57D77AC2}" type="presParOf" srcId="{FDC47ACF-D4C0-4B03-9347-18EA897545E1}" destId="{F87996CF-2BB6-46FD-9176-55654DFD4D4D}" srcOrd="0" destOrd="0" presId="urn:microsoft.com/office/officeart/2005/8/layout/hProcess9"/>
    <dgm:cxn modelId="{EB16AFAE-6758-4F5D-8DCD-EA823318CC64}" type="presParOf" srcId="{FDC47ACF-D4C0-4B03-9347-18EA897545E1}" destId="{39C0B1F7-83C0-4A20-BCC5-DD69F3BA91F9}" srcOrd="1" destOrd="0" presId="urn:microsoft.com/office/officeart/2005/8/layout/hProcess9"/>
    <dgm:cxn modelId="{976295FE-2BA3-4F28-9993-8510083CFAC7}" type="presParOf" srcId="{FDC47ACF-D4C0-4B03-9347-18EA897545E1}" destId="{2EAA8666-88A3-43FC-8080-544584AE31A3}" srcOrd="2" destOrd="0" presId="urn:microsoft.com/office/officeart/2005/8/layout/hProcess9"/>
    <dgm:cxn modelId="{5FC6D5C7-88DB-459F-9F38-EBD87F49B44F}" type="presParOf" srcId="{FDC47ACF-D4C0-4B03-9347-18EA897545E1}" destId="{568E5263-EF95-4C06-B3E4-84018E0A560A}" srcOrd="3" destOrd="0" presId="urn:microsoft.com/office/officeart/2005/8/layout/hProcess9"/>
    <dgm:cxn modelId="{B192D584-1481-4BD3-810C-5EE8EDA42952}" type="presParOf" srcId="{FDC47ACF-D4C0-4B03-9347-18EA897545E1}" destId="{8EE272F5-0D10-4CAC-85EA-BB7EF6A3F265}" srcOrd="4" destOrd="0" presId="urn:microsoft.com/office/officeart/2005/8/layout/hProcess9"/>
    <dgm:cxn modelId="{F051D110-F619-4FF1-9843-CFFF3DE3053D}" type="presParOf" srcId="{FDC47ACF-D4C0-4B03-9347-18EA897545E1}" destId="{51DD4F7E-916B-421C-9841-71D572CD5BF3}" srcOrd="5" destOrd="0" presId="urn:microsoft.com/office/officeart/2005/8/layout/hProcess9"/>
    <dgm:cxn modelId="{85EC95C3-80E5-4626-B253-DE14C9EDC415}"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a:ln>
          <a:solidFill>
            <a:schemeClr val="accent2"/>
          </a:solidFill>
        </a:ln>
      </dgm:spPr>
      <dgm:t>
        <a:bodyPr/>
        <a:lstStyle/>
        <a:p>
          <a:r>
            <a:rPr lang="en-US" sz="1200" dirty="0" smtClean="0"/>
            <a:t>1. </a:t>
          </a:r>
          <a:r>
            <a:rPr lang="fr-FR" sz="1200" noProof="0" dirty="0" smtClean="0"/>
            <a:t>Créer un </a:t>
          </a:r>
          <a:r>
            <a:rPr lang="fr-FR" sz="1200" noProof="0" dirty="0" err="1" smtClean="0"/>
            <a:t>desig</a:t>
          </a:r>
          <a:r>
            <a:rPr lang="en-US" sz="1200" dirty="0" smtClean="0"/>
            <a:t>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3BAE5A0-CD2B-4916-AAC2-4F2BF774C0EB}" srcId="{E545E899-6408-4262-A324-3A81456EB339}" destId="{026A838B-501F-4D79-BE87-2EA5065DF1DF}" srcOrd="2" destOrd="0" parTransId="{62C7F318-1128-4702-AC14-22FBF455D78C}" sibTransId="{F12F7244-1408-4481-BC6B-3F2C28B05340}"/>
    <dgm:cxn modelId="{9A5D78CA-D860-4893-88EF-1701DEC0DC62}" srcId="{E545E899-6408-4262-A324-3A81456EB339}" destId="{0704682C-F752-4645-8D9B-A817DA1DFA6C}" srcOrd="1" destOrd="0" parTransId="{12D7CCF0-1158-40D3-B42F-9A7722410DAF}" sibTransId="{64C8B3A2-C8AF-46F5-B638-AEE68C69B9EB}"/>
    <dgm:cxn modelId="{2465C49C-7704-4C87-A8E8-E2B3B8ADD6A9}" type="presOf" srcId="{0704682C-F752-4645-8D9B-A817DA1DFA6C}" destId="{2EAA8666-88A3-43FC-8080-544584AE31A3}" srcOrd="0" destOrd="0" presId="urn:microsoft.com/office/officeart/2005/8/layout/hProcess9"/>
    <dgm:cxn modelId="{87AFCDF7-7994-4B02-9006-127F5B5733CA}" type="presOf" srcId="{D181C1C4-2678-4FE4-88B2-2FE880A44B04}" destId="{F87996CF-2BB6-46FD-9176-55654DFD4D4D}" srcOrd="0" destOrd="0" presId="urn:microsoft.com/office/officeart/2005/8/layout/hProcess9"/>
    <dgm:cxn modelId="{B9E10A39-5BBC-48EA-8306-E1D8FCD1F3D2}" type="presOf" srcId="{E545E899-6408-4262-A324-3A81456EB339}" destId="{4DA544FD-0B66-4103-9E14-1C9B89CDD4D3}"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F6CAC13B-F815-426F-BC4D-D8D3653928B7}" type="presOf" srcId="{0CA12982-B9B1-48C2-9F1C-480CE09FF75E}" destId="{2AEFE299-B965-4C82-BECB-B0FDDCAFAF6F}"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2F2F269F-FAAC-480A-942D-DBEE270A26E5}" type="presOf" srcId="{026A838B-501F-4D79-BE87-2EA5065DF1DF}" destId="{8EE272F5-0D10-4CAC-85EA-BB7EF6A3F265}" srcOrd="0" destOrd="0" presId="urn:microsoft.com/office/officeart/2005/8/layout/hProcess9"/>
    <dgm:cxn modelId="{D953BB94-AAC5-4D53-BD59-AA58FA99ACBD}" type="presParOf" srcId="{4DA544FD-0B66-4103-9E14-1C9B89CDD4D3}" destId="{E78C0A1F-7F2B-4888-AC44-F0F3170EA650}" srcOrd="0" destOrd="0" presId="urn:microsoft.com/office/officeart/2005/8/layout/hProcess9"/>
    <dgm:cxn modelId="{028F3D51-74FB-4EAB-8437-C1E5EC5F61EE}" type="presParOf" srcId="{4DA544FD-0B66-4103-9E14-1C9B89CDD4D3}" destId="{FDC47ACF-D4C0-4B03-9347-18EA897545E1}" srcOrd="1" destOrd="0" presId="urn:microsoft.com/office/officeart/2005/8/layout/hProcess9"/>
    <dgm:cxn modelId="{169C3522-F7BB-4574-A157-5D2A082E8218}" type="presParOf" srcId="{FDC47ACF-D4C0-4B03-9347-18EA897545E1}" destId="{F87996CF-2BB6-46FD-9176-55654DFD4D4D}" srcOrd="0" destOrd="0" presId="urn:microsoft.com/office/officeart/2005/8/layout/hProcess9"/>
    <dgm:cxn modelId="{BCED1AEE-42AE-4890-AB77-681C88251719}" type="presParOf" srcId="{FDC47ACF-D4C0-4B03-9347-18EA897545E1}" destId="{39C0B1F7-83C0-4A20-BCC5-DD69F3BA91F9}" srcOrd="1" destOrd="0" presId="urn:microsoft.com/office/officeart/2005/8/layout/hProcess9"/>
    <dgm:cxn modelId="{B0758FB3-168C-4BCF-811D-4155BDF403A5}" type="presParOf" srcId="{FDC47ACF-D4C0-4B03-9347-18EA897545E1}" destId="{2EAA8666-88A3-43FC-8080-544584AE31A3}" srcOrd="2" destOrd="0" presId="urn:microsoft.com/office/officeart/2005/8/layout/hProcess9"/>
    <dgm:cxn modelId="{409D91C1-2FFC-406F-AE39-0E61F54E7EBF}" type="presParOf" srcId="{FDC47ACF-D4C0-4B03-9347-18EA897545E1}" destId="{568E5263-EF95-4C06-B3E4-84018E0A560A}" srcOrd="3" destOrd="0" presId="urn:microsoft.com/office/officeart/2005/8/layout/hProcess9"/>
    <dgm:cxn modelId="{56516722-FF26-4A9B-AC10-01F7C92F93B5}" type="presParOf" srcId="{FDC47ACF-D4C0-4B03-9347-18EA897545E1}" destId="{8EE272F5-0D10-4CAC-85EA-BB7EF6A3F265}" srcOrd="4" destOrd="0" presId="urn:microsoft.com/office/officeart/2005/8/layout/hProcess9"/>
    <dgm:cxn modelId="{FA9993D7-82AC-4721-A9FB-E1BFA336B8C8}" type="presParOf" srcId="{FDC47ACF-D4C0-4B03-9347-18EA897545E1}" destId="{51DD4F7E-916B-421C-9841-71D572CD5BF3}" srcOrd="5" destOrd="0" presId="urn:microsoft.com/office/officeart/2005/8/layout/hProcess9"/>
    <dgm:cxn modelId="{6AE474F5-9FB5-41AF-A253-675D74E5D08B}"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611659" y="0"/>
          <a:ext cx="6932140" cy="3298785"/>
        </a:xfrm>
        <a:prstGeom prst="rightArrow">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8EE272F5-0D10-4CAC-85EA-BB7EF6A3F265}">
      <dsp:nvSpPr>
        <dsp:cNvPr id="0" name=""/>
        <dsp:cNvSpPr/>
      </dsp:nvSpPr>
      <dsp:spPr>
        <a:xfrm>
          <a:off x="0" y="989635"/>
          <a:ext cx="2446637" cy="1319514"/>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 </a:t>
          </a:r>
          <a:r>
            <a:rPr lang="fr-FR" sz="2000" kern="1200" noProof="0" dirty="0" smtClean="0"/>
            <a:t>Installation des Organisations</a:t>
          </a:r>
        </a:p>
      </dsp:txBody>
      <dsp:txXfrm>
        <a:off x="64413" y="1054048"/>
        <a:ext cx="2317811" cy="1190688"/>
      </dsp:txXfrm>
    </dsp:sp>
    <dsp:sp modelId="{2AEFE299-B965-4C82-BECB-B0FDDCAFAF6F}">
      <dsp:nvSpPr>
        <dsp:cNvPr id="0" name=""/>
        <dsp:cNvSpPr/>
      </dsp:nvSpPr>
      <dsp:spPr>
        <a:xfrm>
          <a:off x="2854410" y="989635"/>
          <a:ext cx="2446637" cy="1319514"/>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B. </a:t>
          </a:r>
          <a:r>
            <a:rPr lang="fr-FR" sz="2000" kern="1200" noProof="0" dirty="0" smtClean="0"/>
            <a:t>Définir le(s) Catalogue(s)</a:t>
          </a:r>
          <a:endParaRPr lang="fr-FR" sz="2000" kern="1200" noProof="0" dirty="0"/>
        </a:p>
      </dsp:txBody>
      <dsp:txXfrm>
        <a:off x="2918823" y="1054048"/>
        <a:ext cx="2317811" cy="1190688"/>
      </dsp:txXfrm>
    </dsp:sp>
    <dsp:sp modelId="{B9CE188D-C58E-497A-9C52-2735E18C0926}">
      <dsp:nvSpPr>
        <dsp:cNvPr id="0" name=""/>
        <dsp:cNvSpPr/>
      </dsp:nvSpPr>
      <dsp:spPr>
        <a:xfrm>
          <a:off x="5708821" y="989635"/>
          <a:ext cx="2446637" cy="1319514"/>
        </a:xfrm>
        <a:prstGeom prst="roundRect">
          <a:avLst/>
        </a:prstGeom>
        <a:solidFill>
          <a:schemeClr val="accent6">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 </a:t>
          </a:r>
          <a:r>
            <a:rPr lang="fr-FR" sz="2000" kern="1200" noProof="0" dirty="0" smtClean="0"/>
            <a:t>Processus d'approbation</a:t>
          </a:r>
          <a:endParaRPr lang="fr-FR" sz="2000" kern="1200" noProof="0" dirty="0"/>
        </a:p>
      </dsp:txBody>
      <dsp:txXfrm>
        <a:off x="5773234" y="1054048"/>
        <a:ext cx="2317811" cy="11906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Create design</a:t>
          </a:r>
          <a:endParaRPr lang="en-US" sz="1200" kern="120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Create offering</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Create  order</a:t>
          </a:r>
          <a:endParaRPr lang="en-US" sz="1200" kern="120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36477" y="0"/>
          <a:ext cx="3813407" cy="104324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246" y="312974"/>
          <a:ext cx="1376850" cy="417299"/>
        </a:xfrm>
        <a:prstGeom prst="roundRect">
          <a:avLst/>
        </a:prstGeom>
        <a:solidFill>
          <a:srgbClr val="0096D6"/>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 Define Service</a:t>
          </a:r>
          <a:endParaRPr lang="en-US" sz="1200" kern="1200" dirty="0"/>
        </a:p>
      </dsp:txBody>
      <dsp:txXfrm>
        <a:off x="20617" y="333345"/>
        <a:ext cx="1336108" cy="376557"/>
      </dsp:txXfrm>
    </dsp:sp>
    <dsp:sp modelId="{2EAA8666-88A3-43FC-8080-544584AE31A3}">
      <dsp:nvSpPr>
        <dsp:cNvPr id="0" name=""/>
        <dsp:cNvSpPr/>
      </dsp:nvSpPr>
      <dsp:spPr>
        <a:xfrm>
          <a:off x="1554755" y="312974"/>
          <a:ext cx="1376850" cy="417299"/>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B. Check/create resources</a:t>
          </a:r>
          <a:endParaRPr lang="en-US" sz="1200" kern="1200" dirty="0"/>
        </a:p>
      </dsp:txBody>
      <dsp:txXfrm>
        <a:off x="1575126" y="333345"/>
        <a:ext cx="1336108" cy="376557"/>
      </dsp:txXfrm>
    </dsp:sp>
    <dsp:sp modelId="{8EE272F5-0D10-4CAC-85EA-BB7EF6A3F265}">
      <dsp:nvSpPr>
        <dsp:cNvPr id="0" name=""/>
        <dsp:cNvSpPr/>
      </dsp:nvSpPr>
      <dsp:spPr>
        <a:xfrm>
          <a:off x="3109264" y="312974"/>
          <a:ext cx="1376850" cy="417299"/>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C. Create service-tree</a:t>
          </a:r>
          <a:endParaRPr lang="en-US" sz="1200" kern="1200" dirty="0">
            <a:solidFill>
              <a:schemeClr val="tx1"/>
            </a:solidFill>
          </a:endParaRPr>
        </a:p>
      </dsp:txBody>
      <dsp:txXfrm>
        <a:off x="3129635" y="333345"/>
        <a:ext cx="1336108" cy="37655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a:t>
          </a:r>
          <a:r>
            <a:rPr lang="fr-FR" sz="1200" kern="1200" noProof="0" dirty="0" smtClean="0"/>
            <a:t>Créer un</a:t>
          </a:r>
          <a:r>
            <a:rPr lang="en-US" sz="1200" kern="1200" dirty="0" smtClean="0"/>
            <a:t> design</a:t>
          </a:r>
          <a:endParaRPr lang="en-US" sz="1200" kern="120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Create offering</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Create  order</a:t>
          </a:r>
          <a:endParaRPr lang="en-US" sz="1200" kern="120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36477" y="0"/>
          <a:ext cx="3813407" cy="104324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4819" y="312974"/>
          <a:ext cx="1444047" cy="417299"/>
        </a:xfrm>
        <a:prstGeom prst="roundRect">
          <a:avLst/>
        </a:prstGeom>
        <a:solidFill>
          <a:srgbClr val="0096D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 </a:t>
          </a:r>
          <a:r>
            <a:rPr lang="fr-FR" sz="1200" kern="1200" noProof="0" dirty="0" smtClean="0"/>
            <a:t>Définir un Service</a:t>
          </a:r>
          <a:endParaRPr lang="fr-FR" sz="1200" kern="1200" noProof="0" dirty="0"/>
        </a:p>
      </dsp:txBody>
      <dsp:txXfrm>
        <a:off x="25190" y="333345"/>
        <a:ext cx="1403305" cy="376557"/>
      </dsp:txXfrm>
    </dsp:sp>
    <dsp:sp modelId="{37DBCF46-35B6-4533-8F6A-594F24309AE2}">
      <dsp:nvSpPr>
        <dsp:cNvPr id="0" name=""/>
        <dsp:cNvSpPr/>
      </dsp:nvSpPr>
      <dsp:spPr>
        <a:xfrm>
          <a:off x="1521157" y="312974"/>
          <a:ext cx="1444047" cy="417299"/>
        </a:xfrm>
        <a:prstGeom prst="roundRect">
          <a:avLst/>
        </a:prstGeom>
        <a:solidFill>
          <a:schemeClr val="accent1">
            <a:lumMod val="60000"/>
            <a:lumOff val="4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B. </a:t>
          </a:r>
          <a:r>
            <a:rPr lang="fr-FR" sz="1000" kern="1200" noProof="0" dirty="0" smtClean="0"/>
            <a:t>Vérifiez / créer des ressources</a:t>
          </a:r>
          <a:endParaRPr lang="fr-FR" sz="1000" b="1" kern="1200" noProof="0" dirty="0"/>
        </a:p>
      </dsp:txBody>
      <dsp:txXfrm>
        <a:off x="1541528" y="333345"/>
        <a:ext cx="1403305" cy="376557"/>
      </dsp:txXfrm>
    </dsp:sp>
    <dsp:sp modelId="{C51A15AB-323D-4D6B-A95C-367156AB2508}">
      <dsp:nvSpPr>
        <dsp:cNvPr id="0" name=""/>
        <dsp:cNvSpPr/>
      </dsp:nvSpPr>
      <dsp:spPr>
        <a:xfrm>
          <a:off x="3037494" y="312974"/>
          <a:ext cx="1444047" cy="417299"/>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C. </a:t>
          </a:r>
          <a:r>
            <a:rPr lang="fr-FR" sz="1000" kern="1200" dirty="0" smtClean="0">
              <a:solidFill>
                <a:schemeClr val="tx1"/>
              </a:solidFill>
            </a:rPr>
            <a:t>Créer un arbre de services</a:t>
          </a:r>
          <a:endParaRPr lang="en-US" sz="1000" kern="1200" dirty="0">
            <a:solidFill>
              <a:schemeClr val="tx1"/>
            </a:solidFill>
          </a:endParaRPr>
        </a:p>
      </dsp:txBody>
      <dsp:txXfrm>
        <a:off x="3057865" y="333345"/>
        <a:ext cx="1403305" cy="37655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a:t>
          </a:r>
          <a:r>
            <a:rPr lang="fr-FR" sz="1200" kern="1200" noProof="0" dirty="0" smtClean="0"/>
            <a:t>Créer un design</a:t>
          </a:r>
          <a:endParaRPr lang="fr-FR" sz="1200" kern="1200" noProof="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Create offering</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Create  order</a:t>
          </a:r>
          <a:endParaRPr lang="en-US" sz="1200" kern="120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36477" y="0"/>
          <a:ext cx="3813407" cy="104324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4819" y="312974"/>
          <a:ext cx="1444047" cy="417299"/>
        </a:xfrm>
        <a:prstGeom prst="roundRect">
          <a:avLst/>
        </a:prstGeom>
        <a:solidFill>
          <a:srgbClr val="0096D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 </a:t>
          </a:r>
          <a:r>
            <a:rPr lang="fr-FR" sz="1200" kern="1200" noProof="0" dirty="0" smtClean="0"/>
            <a:t>Définir un Service</a:t>
          </a:r>
          <a:endParaRPr lang="fr-FR" sz="1200" kern="1200" noProof="0" dirty="0"/>
        </a:p>
      </dsp:txBody>
      <dsp:txXfrm>
        <a:off x="25190" y="333345"/>
        <a:ext cx="1403305" cy="376557"/>
      </dsp:txXfrm>
    </dsp:sp>
    <dsp:sp modelId="{6D3FFA6E-B6EC-4CD8-903D-E00803B201BF}">
      <dsp:nvSpPr>
        <dsp:cNvPr id="0" name=""/>
        <dsp:cNvSpPr/>
      </dsp:nvSpPr>
      <dsp:spPr>
        <a:xfrm>
          <a:off x="1521157" y="312974"/>
          <a:ext cx="1444047" cy="417299"/>
        </a:xfrm>
        <a:prstGeom prst="roundRect">
          <a:avLst/>
        </a:prstGeom>
        <a:solidFill>
          <a:schemeClr val="accent1">
            <a:lumMod val="60000"/>
            <a:lumOff val="4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B. </a:t>
          </a:r>
          <a:r>
            <a:rPr lang="fr-FR" sz="1000" b="1" kern="1200" noProof="0" dirty="0" smtClean="0"/>
            <a:t>Vérifier et créer les ressources</a:t>
          </a:r>
          <a:endParaRPr lang="fr-FR" sz="1000" b="1" kern="1200" noProof="0" dirty="0"/>
        </a:p>
      </dsp:txBody>
      <dsp:txXfrm>
        <a:off x="1541528" y="333345"/>
        <a:ext cx="1403305" cy="376557"/>
      </dsp:txXfrm>
    </dsp:sp>
    <dsp:sp modelId="{73EFDC1E-156B-4850-B664-5EA9F4A74818}">
      <dsp:nvSpPr>
        <dsp:cNvPr id="0" name=""/>
        <dsp:cNvSpPr/>
      </dsp:nvSpPr>
      <dsp:spPr>
        <a:xfrm>
          <a:off x="3037494" y="312974"/>
          <a:ext cx="1444047" cy="417299"/>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C. </a:t>
          </a:r>
          <a:r>
            <a:rPr lang="fr-FR" sz="1000" kern="1200" dirty="0" smtClean="0">
              <a:solidFill>
                <a:schemeClr val="tx1"/>
              </a:solidFill>
            </a:rPr>
            <a:t>Créer un arbre de services</a:t>
          </a:r>
          <a:endParaRPr lang="en-US" sz="1000" kern="1200" dirty="0">
            <a:solidFill>
              <a:schemeClr val="tx1"/>
            </a:solidFill>
          </a:endParaRPr>
        </a:p>
      </dsp:txBody>
      <dsp:txXfrm>
        <a:off x="3057865" y="333345"/>
        <a:ext cx="1403305" cy="37655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611659" y="0"/>
          <a:ext cx="6932140" cy="329878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27205" y="989635"/>
          <a:ext cx="2446637" cy="131951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1. </a:t>
          </a:r>
          <a:r>
            <a:rPr lang="fr-FR" sz="2000" kern="1200" noProof="0" dirty="0" smtClean="0"/>
            <a:t>Créer les fournisseurs</a:t>
          </a:r>
          <a:endParaRPr lang="fr-FR" sz="2000" kern="1200" noProof="0" dirty="0"/>
        </a:p>
      </dsp:txBody>
      <dsp:txXfrm>
        <a:off x="1491618" y="1054048"/>
        <a:ext cx="2317811" cy="1190688"/>
      </dsp:txXfrm>
    </dsp:sp>
    <dsp:sp modelId="{2EAA8666-88A3-43FC-8080-544584AE31A3}">
      <dsp:nvSpPr>
        <dsp:cNvPr id="0" name=""/>
        <dsp:cNvSpPr/>
      </dsp:nvSpPr>
      <dsp:spPr>
        <a:xfrm>
          <a:off x="4281615" y="989635"/>
          <a:ext cx="2446637" cy="1319514"/>
        </a:xfrm>
        <a:prstGeom prst="roundRect">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2. </a:t>
          </a:r>
          <a:r>
            <a:rPr lang="fr-FR" sz="2000" kern="1200" noProof="0" dirty="0" smtClean="0"/>
            <a:t>Importer les capacités des fournisseurs</a:t>
          </a:r>
          <a:endParaRPr lang="fr-FR" sz="2000" kern="1200" noProof="0" dirty="0"/>
        </a:p>
      </dsp:txBody>
      <dsp:txXfrm>
        <a:off x="4346028" y="1054048"/>
        <a:ext cx="2317811" cy="119068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36477" y="0"/>
          <a:ext cx="3813407" cy="104324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4819" y="312974"/>
          <a:ext cx="1444047" cy="417299"/>
        </a:xfrm>
        <a:prstGeom prst="roundRect">
          <a:avLst/>
        </a:prstGeom>
        <a:solidFill>
          <a:srgbClr val="0096D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 </a:t>
          </a:r>
          <a:r>
            <a:rPr lang="fr-FR" sz="1200" kern="1200" noProof="0" dirty="0" smtClean="0"/>
            <a:t>Définir un Service</a:t>
          </a:r>
          <a:endParaRPr lang="fr-FR" sz="1200" kern="1200" noProof="0" dirty="0"/>
        </a:p>
      </dsp:txBody>
      <dsp:txXfrm>
        <a:off x="25190" y="333345"/>
        <a:ext cx="1403305" cy="376557"/>
      </dsp:txXfrm>
    </dsp:sp>
    <dsp:sp modelId="{6D3FFA6E-B6EC-4CD8-903D-E00803B201BF}">
      <dsp:nvSpPr>
        <dsp:cNvPr id="0" name=""/>
        <dsp:cNvSpPr/>
      </dsp:nvSpPr>
      <dsp:spPr>
        <a:xfrm>
          <a:off x="1521157" y="312974"/>
          <a:ext cx="1444047" cy="417299"/>
        </a:xfrm>
        <a:prstGeom prst="roundRect">
          <a:avLst/>
        </a:prstGeom>
        <a:solidFill>
          <a:schemeClr val="accent1">
            <a:lumMod val="60000"/>
            <a:lumOff val="4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B. </a:t>
          </a:r>
          <a:r>
            <a:rPr lang="fr-FR" sz="1000" b="1" kern="1200" noProof="0" dirty="0" smtClean="0"/>
            <a:t>Vérifier et créer les ressources</a:t>
          </a:r>
          <a:endParaRPr lang="fr-FR" sz="1000" b="1" kern="1200" noProof="0" dirty="0"/>
        </a:p>
      </dsp:txBody>
      <dsp:txXfrm>
        <a:off x="1541528" y="333345"/>
        <a:ext cx="1403305" cy="376557"/>
      </dsp:txXfrm>
    </dsp:sp>
    <dsp:sp modelId="{73EFDC1E-156B-4850-B664-5EA9F4A74818}">
      <dsp:nvSpPr>
        <dsp:cNvPr id="0" name=""/>
        <dsp:cNvSpPr/>
      </dsp:nvSpPr>
      <dsp:spPr>
        <a:xfrm>
          <a:off x="3037494" y="312974"/>
          <a:ext cx="1444047" cy="417299"/>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C. </a:t>
          </a:r>
          <a:r>
            <a:rPr lang="fr-FR" sz="1000" kern="1200" dirty="0" smtClean="0">
              <a:solidFill>
                <a:schemeClr val="tx1"/>
              </a:solidFill>
            </a:rPr>
            <a:t>Créer un arbre de services</a:t>
          </a:r>
          <a:endParaRPr lang="en-US" sz="1000" kern="1200" dirty="0">
            <a:solidFill>
              <a:schemeClr val="tx1"/>
            </a:solidFill>
          </a:endParaRPr>
        </a:p>
      </dsp:txBody>
      <dsp:txXfrm>
        <a:off x="3057865" y="333345"/>
        <a:ext cx="1403305" cy="37655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611659" y="0"/>
          <a:ext cx="6932140" cy="329878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27205" y="989635"/>
          <a:ext cx="2446637" cy="1319514"/>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1. </a:t>
          </a:r>
          <a:r>
            <a:rPr lang="fr-FR" sz="2000" kern="1200" noProof="0" dirty="0" smtClean="0"/>
            <a:t>Créer les fournisseurs</a:t>
          </a:r>
          <a:endParaRPr lang="en-US" sz="2000" kern="1200" dirty="0"/>
        </a:p>
      </dsp:txBody>
      <dsp:txXfrm>
        <a:off x="1491618" y="1054048"/>
        <a:ext cx="2317811" cy="1190688"/>
      </dsp:txXfrm>
    </dsp:sp>
    <dsp:sp modelId="{2EAA8666-88A3-43FC-8080-544584AE31A3}">
      <dsp:nvSpPr>
        <dsp:cNvPr id="0" name=""/>
        <dsp:cNvSpPr/>
      </dsp:nvSpPr>
      <dsp:spPr>
        <a:xfrm>
          <a:off x="4281615" y="989635"/>
          <a:ext cx="2446637" cy="1319514"/>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2. </a:t>
          </a:r>
          <a:r>
            <a:rPr lang="fr-FR" sz="2000" kern="1200" noProof="0" dirty="0" smtClean="0"/>
            <a:t>Importer les capacités des fournisseurs</a:t>
          </a:r>
          <a:endParaRPr lang="en-US" sz="2000" kern="1200" dirty="0"/>
        </a:p>
      </dsp:txBody>
      <dsp:txXfrm>
        <a:off x="4346028" y="1054048"/>
        <a:ext cx="2317811" cy="119068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a:t>
          </a:r>
          <a:r>
            <a:rPr lang="fr-FR" sz="1200" kern="1200" noProof="0" dirty="0" smtClean="0"/>
            <a:t>Créer un design</a:t>
          </a:r>
          <a:endParaRPr lang="fr-FR" sz="1200" kern="1200" noProof="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Create offering</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Create  order</a:t>
          </a:r>
          <a:endParaRPr lang="en-US" sz="1200" kern="120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238339" y="0"/>
          <a:ext cx="2701175" cy="896430"/>
        </a:xfrm>
        <a:prstGeom prst="rightArrow">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8EE272F5-0D10-4CAC-85EA-BB7EF6A3F265}">
      <dsp:nvSpPr>
        <dsp:cNvPr id="0" name=""/>
        <dsp:cNvSpPr/>
      </dsp:nvSpPr>
      <dsp:spPr>
        <a:xfrm>
          <a:off x="1871" y="268929"/>
          <a:ext cx="996590" cy="358572"/>
        </a:xfrm>
        <a:prstGeom prst="roundRect">
          <a:avLst/>
        </a:prstGeom>
        <a:solidFill>
          <a:schemeClr val="accent6">
            <a:lumMod val="75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 Installer les </a:t>
          </a:r>
          <a:r>
            <a:rPr lang="fr-FR" sz="1100" kern="1200" noProof="0" dirty="0" smtClean="0"/>
            <a:t>organisations</a:t>
          </a:r>
        </a:p>
      </dsp:txBody>
      <dsp:txXfrm>
        <a:off x="19375" y="286433"/>
        <a:ext cx="961582" cy="323564"/>
      </dsp:txXfrm>
    </dsp:sp>
    <dsp:sp modelId="{2AEFE299-B965-4C82-BECB-B0FDDCAFAF6F}">
      <dsp:nvSpPr>
        <dsp:cNvPr id="0" name=""/>
        <dsp:cNvSpPr/>
      </dsp:nvSpPr>
      <dsp:spPr>
        <a:xfrm>
          <a:off x="1090631" y="268929"/>
          <a:ext cx="996590" cy="358572"/>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B. </a:t>
          </a:r>
          <a:r>
            <a:rPr lang="fr-FR" sz="1100" kern="1200" noProof="0" dirty="0" smtClean="0"/>
            <a:t>Définir le catalogue</a:t>
          </a:r>
          <a:endParaRPr lang="fr-FR" sz="1100" kern="1200" noProof="0" dirty="0"/>
        </a:p>
      </dsp:txBody>
      <dsp:txXfrm>
        <a:off x="1108135" y="286433"/>
        <a:ext cx="961582" cy="323564"/>
      </dsp:txXfrm>
    </dsp:sp>
    <dsp:sp modelId="{B9CE188D-C58E-497A-9C52-2735E18C0926}">
      <dsp:nvSpPr>
        <dsp:cNvPr id="0" name=""/>
        <dsp:cNvSpPr/>
      </dsp:nvSpPr>
      <dsp:spPr>
        <a:xfrm>
          <a:off x="2179392" y="268929"/>
          <a:ext cx="996590" cy="358572"/>
        </a:xfrm>
        <a:prstGeom prst="roundRect">
          <a:avLst/>
        </a:prstGeom>
        <a:solidFill>
          <a:schemeClr val="accent6">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 </a:t>
          </a:r>
          <a:r>
            <a:rPr lang="fr-FR" sz="1100" kern="1200" noProof="0" dirty="0" smtClean="0"/>
            <a:t>Processus d’approbation</a:t>
          </a:r>
          <a:endParaRPr lang="fr-FR" sz="1100" kern="1200" noProof="0" dirty="0"/>
        </a:p>
      </dsp:txBody>
      <dsp:txXfrm>
        <a:off x="2196896" y="286433"/>
        <a:ext cx="961582" cy="32356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36477" y="0"/>
          <a:ext cx="3813407" cy="104324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4819" y="312974"/>
          <a:ext cx="1444047" cy="417299"/>
        </a:xfrm>
        <a:prstGeom prst="roundRect">
          <a:avLst/>
        </a:prstGeom>
        <a:solidFill>
          <a:srgbClr val="0096D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 </a:t>
          </a:r>
          <a:r>
            <a:rPr lang="fr-FR" sz="1200" kern="1200" noProof="0" dirty="0" smtClean="0"/>
            <a:t>Définir un Service</a:t>
          </a:r>
          <a:endParaRPr lang="fr-FR" sz="1200" kern="1200" noProof="0" dirty="0"/>
        </a:p>
      </dsp:txBody>
      <dsp:txXfrm>
        <a:off x="25190" y="333345"/>
        <a:ext cx="1403305" cy="376557"/>
      </dsp:txXfrm>
    </dsp:sp>
    <dsp:sp modelId="{6D3FFA6E-B6EC-4CD8-903D-E00803B201BF}">
      <dsp:nvSpPr>
        <dsp:cNvPr id="0" name=""/>
        <dsp:cNvSpPr/>
      </dsp:nvSpPr>
      <dsp:spPr>
        <a:xfrm>
          <a:off x="1521157" y="312974"/>
          <a:ext cx="1444047" cy="417299"/>
        </a:xfrm>
        <a:prstGeom prst="roundRect">
          <a:avLst/>
        </a:prstGeom>
        <a:solidFill>
          <a:schemeClr val="accent1">
            <a:lumMod val="60000"/>
            <a:lumOff val="4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B. </a:t>
          </a:r>
          <a:r>
            <a:rPr lang="fr-FR" sz="1000" b="1" kern="1200" noProof="0" dirty="0" smtClean="0"/>
            <a:t>Vérifier et créer les ressources</a:t>
          </a:r>
          <a:endParaRPr lang="fr-FR" sz="1000" b="1" kern="1200" noProof="0" dirty="0"/>
        </a:p>
      </dsp:txBody>
      <dsp:txXfrm>
        <a:off x="1541528" y="333345"/>
        <a:ext cx="1403305" cy="376557"/>
      </dsp:txXfrm>
    </dsp:sp>
    <dsp:sp modelId="{73EFDC1E-156B-4850-B664-5EA9F4A74818}">
      <dsp:nvSpPr>
        <dsp:cNvPr id="0" name=""/>
        <dsp:cNvSpPr/>
      </dsp:nvSpPr>
      <dsp:spPr>
        <a:xfrm>
          <a:off x="3037494" y="312974"/>
          <a:ext cx="1444047" cy="417299"/>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C. </a:t>
          </a:r>
          <a:r>
            <a:rPr lang="fr-FR" sz="1000" kern="1200" dirty="0" smtClean="0">
              <a:solidFill>
                <a:schemeClr val="tx1"/>
              </a:solidFill>
            </a:rPr>
            <a:t>Créer un arbre de services</a:t>
          </a:r>
          <a:endParaRPr lang="en-US" sz="1000" kern="1200" dirty="0">
            <a:solidFill>
              <a:schemeClr val="tx1"/>
            </a:solidFill>
          </a:endParaRPr>
        </a:p>
      </dsp:txBody>
      <dsp:txXfrm>
        <a:off x="3057865" y="333345"/>
        <a:ext cx="1403305" cy="37655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a:t>
          </a:r>
          <a:r>
            <a:rPr lang="fr-FR" sz="1200" kern="1200" noProof="0" dirty="0" smtClean="0"/>
            <a:t>Créer un design</a:t>
          </a:r>
          <a:endParaRPr lang="fr-FR" sz="1200" kern="1200" noProof="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Create offering</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Create  order</a:t>
          </a:r>
          <a:endParaRPr lang="en-US" sz="1200" kern="120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36477" y="0"/>
          <a:ext cx="3813407" cy="104324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4819" y="312974"/>
          <a:ext cx="1444047" cy="417299"/>
        </a:xfrm>
        <a:prstGeom prst="roundRect">
          <a:avLst/>
        </a:prstGeom>
        <a:solidFill>
          <a:srgbClr val="0096D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 </a:t>
          </a:r>
          <a:r>
            <a:rPr lang="fr-FR" sz="1200" kern="1200" noProof="0" dirty="0" smtClean="0"/>
            <a:t>Définir un Service</a:t>
          </a:r>
          <a:endParaRPr lang="fr-FR" sz="1200" kern="1200" noProof="0" dirty="0"/>
        </a:p>
      </dsp:txBody>
      <dsp:txXfrm>
        <a:off x="25190" y="333345"/>
        <a:ext cx="1403305" cy="376557"/>
      </dsp:txXfrm>
    </dsp:sp>
    <dsp:sp modelId="{6D3FFA6E-B6EC-4CD8-903D-E00803B201BF}">
      <dsp:nvSpPr>
        <dsp:cNvPr id="0" name=""/>
        <dsp:cNvSpPr/>
      </dsp:nvSpPr>
      <dsp:spPr>
        <a:xfrm>
          <a:off x="1521157" y="312974"/>
          <a:ext cx="1444047" cy="417299"/>
        </a:xfrm>
        <a:prstGeom prst="roundRect">
          <a:avLst/>
        </a:prstGeom>
        <a:solidFill>
          <a:schemeClr val="accent1">
            <a:lumMod val="60000"/>
            <a:lumOff val="4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B. </a:t>
          </a:r>
          <a:r>
            <a:rPr lang="fr-FR" sz="1000" b="1" kern="1200" noProof="0" dirty="0" smtClean="0"/>
            <a:t>Vérifier et créer les ressources</a:t>
          </a:r>
          <a:endParaRPr lang="fr-FR" sz="1000" b="1" kern="1200" noProof="0" dirty="0"/>
        </a:p>
      </dsp:txBody>
      <dsp:txXfrm>
        <a:off x="1541528" y="333345"/>
        <a:ext cx="1403305" cy="376557"/>
      </dsp:txXfrm>
    </dsp:sp>
    <dsp:sp modelId="{73EFDC1E-156B-4850-B664-5EA9F4A74818}">
      <dsp:nvSpPr>
        <dsp:cNvPr id="0" name=""/>
        <dsp:cNvSpPr/>
      </dsp:nvSpPr>
      <dsp:spPr>
        <a:xfrm>
          <a:off x="3037494" y="312974"/>
          <a:ext cx="1444047" cy="417299"/>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C. </a:t>
          </a:r>
          <a:r>
            <a:rPr lang="fr-FR" sz="1000" kern="1200" dirty="0" smtClean="0">
              <a:solidFill>
                <a:schemeClr val="tx1"/>
              </a:solidFill>
            </a:rPr>
            <a:t>Créer un arbre de services</a:t>
          </a:r>
          <a:endParaRPr lang="en-US" sz="1000" kern="1200" dirty="0">
            <a:solidFill>
              <a:schemeClr val="tx1"/>
            </a:solidFill>
          </a:endParaRPr>
        </a:p>
      </dsp:txBody>
      <dsp:txXfrm>
        <a:off x="3057865" y="333345"/>
        <a:ext cx="1403305" cy="37655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a:t>
          </a:r>
          <a:r>
            <a:rPr lang="fr-FR" sz="1200" kern="1200" noProof="0" dirty="0" smtClean="0"/>
            <a:t>Créer un design</a:t>
          </a:r>
          <a:endParaRPr lang="fr-FR" sz="1200" kern="1200" noProof="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Create offering</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Create  order</a:t>
          </a:r>
          <a:endParaRPr lang="en-US" sz="1200" kern="120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36477" y="0"/>
          <a:ext cx="3813407" cy="104324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4819" y="312974"/>
          <a:ext cx="1444047" cy="417299"/>
        </a:xfrm>
        <a:prstGeom prst="roundRect">
          <a:avLst/>
        </a:prstGeom>
        <a:solidFill>
          <a:srgbClr val="0096D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 </a:t>
          </a:r>
          <a:r>
            <a:rPr lang="fr-FR" sz="1200" kern="1200" noProof="0" dirty="0" smtClean="0"/>
            <a:t>Définir un Service</a:t>
          </a:r>
          <a:endParaRPr lang="fr-FR" sz="1200" kern="1200" noProof="0" dirty="0"/>
        </a:p>
      </dsp:txBody>
      <dsp:txXfrm>
        <a:off x="25190" y="333345"/>
        <a:ext cx="1403305" cy="376557"/>
      </dsp:txXfrm>
    </dsp:sp>
    <dsp:sp modelId="{6D3FFA6E-B6EC-4CD8-903D-E00803B201BF}">
      <dsp:nvSpPr>
        <dsp:cNvPr id="0" name=""/>
        <dsp:cNvSpPr/>
      </dsp:nvSpPr>
      <dsp:spPr>
        <a:xfrm>
          <a:off x="1521157" y="312974"/>
          <a:ext cx="1444047" cy="417299"/>
        </a:xfrm>
        <a:prstGeom prst="roundRect">
          <a:avLst/>
        </a:prstGeom>
        <a:solidFill>
          <a:schemeClr val="accent1">
            <a:lumMod val="60000"/>
            <a:lumOff val="4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B. </a:t>
          </a:r>
          <a:r>
            <a:rPr lang="fr-FR" sz="1000" b="1" kern="1200" noProof="0" dirty="0" smtClean="0"/>
            <a:t>Vérifier et créer les ressources</a:t>
          </a:r>
          <a:endParaRPr lang="fr-FR" sz="1000" b="1" kern="1200" noProof="0" dirty="0"/>
        </a:p>
      </dsp:txBody>
      <dsp:txXfrm>
        <a:off x="1541528" y="333345"/>
        <a:ext cx="1403305" cy="376557"/>
      </dsp:txXfrm>
    </dsp:sp>
    <dsp:sp modelId="{73EFDC1E-156B-4850-B664-5EA9F4A74818}">
      <dsp:nvSpPr>
        <dsp:cNvPr id="0" name=""/>
        <dsp:cNvSpPr/>
      </dsp:nvSpPr>
      <dsp:spPr>
        <a:xfrm>
          <a:off x="3037494" y="312974"/>
          <a:ext cx="1444047" cy="417299"/>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C. </a:t>
          </a:r>
          <a:r>
            <a:rPr lang="fr-FR" sz="1000" kern="1200" dirty="0" smtClean="0">
              <a:solidFill>
                <a:schemeClr val="tx1"/>
              </a:solidFill>
            </a:rPr>
            <a:t>Créer un arbre de services</a:t>
          </a:r>
          <a:endParaRPr lang="en-US" sz="1000" kern="1200" dirty="0">
            <a:solidFill>
              <a:schemeClr val="tx1"/>
            </a:solidFill>
          </a:endParaRPr>
        </a:p>
      </dsp:txBody>
      <dsp:txXfrm>
        <a:off x="3057865" y="333345"/>
        <a:ext cx="1403305" cy="37655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a:t>
          </a:r>
          <a:r>
            <a:rPr lang="fr-FR" sz="1200" kern="1200" noProof="0" dirty="0" smtClean="0"/>
            <a:t>Créer un design</a:t>
          </a:r>
          <a:endParaRPr lang="fr-FR" sz="1200" kern="1200" noProof="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Create offering</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Create  order</a:t>
          </a:r>
          <a:endParaRPr lang="en-US" sz="1200" kern="120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36477" y="0"/>
          <a:ext cx="3813407" cy="104324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4819" y="312974"/>
          <a:ext cx="1444047" cy="417299"/>
        </a:xfrm>
        <a:prstGeom prst="roundRect">
          <a:avLst/>
        </a:prstGeom>
        <a:solidFill>
          <a:srgbClr val="0096D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 </a:t>
          </a:r>
          <a:r>
            <a:rPr lang="fr-FR" sz="1200" kern="1200" noProof="0" dirty="0" smtClean="0"/>
            <a:t>Définir un Service</a:t>
          </a:r>
          <a:endParaRPr lang="fr-FR" sz="1200" kern="1200" noProof="0" dirty="0"/>
        </a:p>
      </dsp:txBody>
      <dsp:txXfrm>
        <a:off x="25190" y="333345"/>
        <a:ext cx="1403305" cy="376557"/>
      </dsp:txXfrm>
    </dsp:sp>
    <dsp:sp modelId="{6D3FFA6E-B6EC-4CD8-903D-E00803B201BF}">
      <dsp:nvSpPr>
        <dsp:cNvPr id="0" name=""/>
        <dsp:cNvSpPr/>
      </dsp:nvSpPr>
      <dsp:spPr>
        <a:xfrm>
          <a:off x="1521157" y="312974"/>
          <a:ext cx="1444047" cy="417299"/>
        </a:xfrm>
        <a:prstGeom prst="roundRect">
          <a:avLst/>
        </a:prstGeom>
        <a:solidFill>
          <a:schemeClr val="accent1">
            <a:lumMod val="60000"/>
            <a:lumOff val="4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B. </a:t>
          </a:r>
          <a:r>
            <a:rPr lang="fr-FR" sz="1000" b="1" kern="1200" noProof="0" dirty="0" smtClean="0"/>
            <a:t>Vérifier et créer les ressources</a:t>
          </a:r>
          <a:endParaRPr lang="fr-FR" sz="1000" b="1" kern="1200" noProof="0" dirty="0"/>
        </a:p>
      </dsp:txBody>
      <dsp:txXfrm>
        <a:off x="1541528" y="333345"/>
        <a:ext cx="1403305" cy="376557"/>
      </dsp:txXfrm>
    </dsp:sp>
    <dsp:sp modelId="{73EFDC1E-156B-4850-B664-5EA9F4A74818}">
      <dsp:nvSpPr>
        <dsp:cNvPr id="0" name=""/>
        <dsp:cNvSpPr/>
      </dsp:nvSpPr>
      <dsp:spPr>
        <a:xfrm>
          <a:off x="3037494" y="312974"/>
          <a:ext cx="1444047" cy="417299"/>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C. </a:t>
          </a:r>
          <a:r>
            <a:rPr lang="fr-FR" sz="1000" kern="1200" dirty="0" smtClean="0">
              <a:solidFill>
                <a:schemeClr val="tx1"/>
              </a:solidFill>
            </a:rPr>
            <a:t>Créer un arbre de services</a:t>
          </a:r>
          <a:endParaRPr lang="en-US" sz="1000" kern="1200" dirty="0">
            <a:solidFill>
              <a:schemeClr val="tx1"/>
            </a:solidFill>
          </a:endParaRPr>
        </a:p>
      </dsp:txBody>
      <dsp:txXfrm>
        <a:off x="3057865" y="333345"/>
        <a:ext cx="1403305" cy="37655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a:t>
          </a:r>
          <a:r>
            <a:rPr lang="fr-FR" sz="1200" kern="1200" noProof="0" dirty="0" smtClean="0"/>
            <a:t>Créer un design</a:t>
          </a:r>
          <a:endParaRPr lang="en-US" sz="1200" kern="120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Create offering</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Create  order</a:t>
          </a:r>
          <a:endParaRPr lang="en-US" sz="1200" kern="120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36477" y="0"/>
          <a:ext cx="3813407" cy="104324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4819" y="312974"/>
          <a:ext cx="1444047" cy="417299"/>
        </a:xfrm>
        <a:prstGeom prst="roundRect">
          <a:avLst/>
        </a:prstGeom>
        <a:solidFill>
          <a:srgbClr val="0096D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 </a:t>
          </a:r>
          <a:r>
            <a:rPr lang="fr-FR" sz="1200" kern="1200" noProof="0" dirty="0" smtClean="0"/>
            <a:t>Définir un Service</a:t>
          </a:r>
          <a:endParaRPr lang="en-US" sz="1200" kern="1200" dirty="0"/>
        </a:p>
      </dsp:txBody>
      <dsp:txXfrm>
        <a:off x="25190" y="333345"/>
        <a:ext cx="1403305" cy="376557"/>
      </dsp:txXfrm>
    </dsp:sp>
    <dsp:sp modelId="{62E56EA3-9B4F-453E-ADB7-EEAFDE473571}">
      <dsp:nvSpPr>
        <dsp:cNvPr id="0" name=""/>
        <dsp:cNvSpPr/>
      </dsp:nvSpPr>
      <dsp:spPr>
        <a:xfrm>
          <a:off x="1521157" y="312974"/>
          <a:ext cx="1444047" cy="417299"/>
        </a:xfrm>
        <a:prstGeom prst="roundRect">
          <a:avLst/>
        </a:prstGeom>
        <a:solidFill>
          <a:schemeClr val="accent1">
            <a:lumMod val="60000"/>
            <a:lumOff val="4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B. </a:t>
          </a:r>
          <a:r>
            <a:rPr lang="fr-FR" sz="1000" b="1" kern="1200" noProof="0" dirty="0" smtClean="0"/>
            <a:t>Vérifier et créer les ressources</a:t>
          </a:r>
          <a:endParaRPr lang="en-US" sz="1000" b="1" kern="1200" dirty="0"/>
        </a:p>
      </dsp:txBody>
      <dsp:txXfrm>
        <a:off x="1541528" y="333345"/>
        <a:ext cx="1403305" cy="376557"/>
      </dsp:txXfrm>
    </dsp:sp>
    <dsp:sp modelId="{D1D47FE3-7A59-4571-97B8-9FA3DA4EB624}">
      <dsp:nvSpPr>
        <dsp:cNvPr id="0" name=""/>
        <dsp:cNvSpPr/>
      </dsp:nvSpPr>
      <dsp:spPr>
        <a:xfrm>
          <a:off x="3037494" y="312974"/>
          <a:ext cx="1444047" cy="417299"/>
        </a:xfrm>
        <a:prstGeom prst="roundRect">
          <a:avLst/>
        </a:prstGeom>
        <a:solidFill>
          <a:schemeClr val="accent1">
            <a:lumMod val="40000"/>
            <a:lumOff val="6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C. </a:t>
          </a:r>
          <a:r>
            <a:rPr lang="fr-FR" sz="1000" kern="1200" dirty="0" smtClean="0">
              <a:solidFill>
                <a:schemeClr val="tx1"/>
              </a:solidFill>
            </a:rPr>
            <a:t>Créer un arbre de services</a:t>
          </a:r>
          <a:endParaRPr lang="en-US" sz="1000" kern="1200" dirty="0">
            <a:solidFill>
              <a:schemeClr val="tx1"/>
            </a:solidFill>
          </a:endParaRPr>
        </a:p>
      </dsp:txBody>
      <dsp:txXfrm>
        <a:off x="3057865" y="333345"/>
        <a:ext cx="1403305" cy="37655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Create design</a:t>
          </a:r>
          <a:endParaRPr lang="en-US" sz="1200" kern="120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a:t>
          </a:r>
          <a:r>
            <a:rPr lang="fr-FR" sz="1200" kern="1200" dirty="0" smtClean="0"/>
            <a:t>Créer une offre</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Create  order</a:t>
          </a:r>
          <a:endParaRPr lang="en-US" sz="1200" kern="120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238339" y="0"/>
          <a:ext cx="2701175" cy="896430"/>
        </a:xfrm>
        <a:prstGeom prst="rightArrow">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8EE272F5-0D10-4CAC-85EA-BB7EF6A3F265}">
      <dsp:nvSpPr>
        <dsp:cNvPr id="0" name=""/>
        <dsp:cNvSpPr/>
      </dsp:nvSpPr>
      <dsp:spPr>
        <a:xfrm>
          <a:off x="1871" y="268929"/>
          <a:ext cx="996590" cy="358572"/>
        </a:xfrm>
        <a:prstGeom prst="roundRect">
          <a:avLst/>
        </a:prstGeom>
        <a:solidFill>
          <a:schemeClr val="accent6">
            <a:lumMod val="75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 Installer les </a:t>
          </a:r>
          <a:r>
            <a:rPr lang="fr-FR" sz="1100" kern="1200" noProof="0" dirty="0" smtClean="0"/>
            <a:t>organisations</a:t>
          </a:r>
        </a:p>
      </dsp:txBody>
      <dsp:txXfrm>
        <a:off x="19375" y="286433"/>
        <a:ext cx="961582" cy="323564"/>
      </dsp:txXfrm>
    </dsp:sp>
    <dsp:sp modelId="{2AEFE299-B965-4C82-BECB-B0FDDCAFAF6F}">
      <dsp:nvSpPr>
        <dsp:cNvPr id="0" name=""/>
        <dsp:cNvSpPr/>
      </dsp:nvSpPr>
      <dsp:spPr>
        <a:xfrm>
          <a:off x="1090631" y="268929"/>
          <a:ext cx="996590" cy="358572"/>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B. </a:t>
          </a:r>
          <a:r>
            <a:rPr lang="fr-FR" sz="1100" kern="1200" noProof="0" dirty="0" smtClean="0"/>
            <a:t>Définir le catalogue</a:t>
          </a:r>
          <a:endParaRPr lang="fr-FR" sz="1100" kern="1200" noProof="0" dirty="0"/>
        </a:p>
      </dsp:txBody>
      <dsp:txXfrm>
        <a:off x="1108135" y="286433"/>
        <a:ext cx="961582" cy="323564"/>
      </dsp:txXfrm>
    </dsp:sp>
    <dsp:sp modelId="{B9CE188D-C58E-497A-9C52-2735E18C0926}">
      <dsp:nvSpPr>
        <dsp:cNvPr id="0" name=""/>
        <dsp:cNvSpPr/>
      </dsp:nvSpPr>
      <dsp:spPr>
        <a:xfrm>
          <a:off x="2179392" y="268929"/>
          <a:ext cx="996590" cy="358572"/>
        </a:xfrm>
        <a:prstGeom prst="roundRect">
          <a:avLst/>
        </a:prstGeom>
        <a:solidFill>
          <a:schemeClr val="accent6">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 </a:t>
          </a:r>
          <a:r>
            <a:rPr lang="fr-FR" sz="1100" kern="1200" noProof="0" dirty="0" smtClean="0"/>
            <a:t>Processus d’approbation</a:t>
          </a:r>
          <a:endParaRPr lang="fr-FR" sz="1100" kern="1200" noProof="0" dirty="0"/>
        </a:p>
      </dsp:txBody>
      <dsp:txXfrm>
        <a:off x="2196896" y="286433"/>
        <a:ext cx="961582" cy="32356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611659" y="0"/>
          <a:ext cx="6932140" cy="329878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2787" y="989635"/>
          <a:ext cx="1811085" cy="1319514"/>
        </a:xfrm>
        <a:prstGeom prst="roundRect">
          <a:avLst/>
        </a:prstGeom>
        <a:solidFill>
          <a:srgbClr val="0096D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1. </a:t>
          </a:r>
          <a:r>
            <a:rPr lang="fr-FR" sz="2000" kern="1200" noProof="0" dirty="0" smtClean="0"/>
            <a:t>Créer un design [une conception</a:t>
          </a:r>
          <a:r>
            <a:rPr lang="en-US" sz="2000" kern="1200" dirty="0" smtClean="0"/>
            <a:t>]</a:t>
          </a:r>
          <a:endParaRPr lang="en-US" sz="2000" kern="1200" dirty="0"/>
        </a:p>
      </dsp:txBody>
      <dsp:txXfrm>
        <a:off x="67200" y="1054048"/>
        <a:ext cx="1682259" cy="1190688"/>
      </dsp:txXfrm>
    </dsp:sp>
    <dsp:sp modelId="{2EAA8666-88A3-43FC-8080-544584AE31A3}">
      <dsp:nvSpPr>
        <dsp:cNvPr id="0" name=""/>
        <dsp:cNvSpPr/>
      </dsp:nvSpPr>
      <dsp:spPr>
        <a:xfrm>
          <a:off x="2115720" y="989635"/>
          <a:ext cx="1811085" cy="1319514"/>
        </a:xfrm>
        <a:prstGeom prst="roundRect">
          <a:avLst/>
        </a:prstGeom>
        <a:solidFill>
          <a:srgbClr val="FFC000"/>
        </a:solidFill>
        <a:ln w="635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2. </a:t>
          </a:r>
          <a:r>
            <a:rPr lang="fr-FR" sz="2000" kern="1200" noProof="0" dirty="0" smtClean="0"/>
            <a:t>Créer une offre</a:t>
          </a:r>
          <a:endParaRPr lang="fr-FR" sz="2000" kern="1200" noProof="0" dirty="0"/>
        </a:p>
      </dsp:txBody>
      <dsp:txXfrm>
        <a:off x="2180133" y="1054048"/>
        <a:ext cx="1682259" cy="1190688"/>
      </dsp:txXfrm>
    </dsp:sp>
    <dsp:sp modelId="{8EE272F5-0D10-4CAC-85EA-BB7EF6A3F265}">
      <dsp:nvSpPr>
        <dsp:cNvPr id="0" name=""/>
        <dsp:cNvSpPr/>
      </dsp:nvSpPr>
      <dsp:spPr>
        <a:xfrm>
          <a:off x="4228653" y="989635"/>
          <a:ext cx="1811085" cy="1319514"/>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3. </a:t>
          </a:r>
          <a:r>
            <a:rPr lang="fr-FR" sz="2000" kern="1200" noProof="0" dirty="0" smtClean="0"/>
            <a:t>Créer un ordre [une commande]</a:t>
          </a:r>
          <a:endParaRPr lang="fr-FR" sz="2000" kern="1200" noProof="0" dirty="0"/>
        </a:p>
      </dsp:txBody>
      <dsp:txXfrm>
        <a:off x="4293066" y="1054048"/>
        <a:ext cx="1682259" cy="1190688"/>
      </dsp:txXfrm>
    </dsp:sp>
    <dsp:sp modelId="{2AEFE299-B965-4C82-BECB-B0FDDCAFAF6F}">
      <dsp:nvSpPr>
        <dsp:cNvPr id="0" name=""/>
        <dsp:cNvSpPr/>
      </dsp:nvSpPr>
      <dsp:spPr>
        <a:xfrm>
          <a:off x="6341586" y="989635"/>
          <a:ext cx="1811085" cy="1319514"/>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4. </a:t>
          </a:r>
          <a:r>
            <a:rPr lang="en-US" sz="2000" kern="1200" dirty="0" err="1" smtClean="0"/>
            <a:t>Gérer</a:t>
          </a:r>
          <a:r>
            <a:rPr lang="en-US" sz="2000" kern="1200" dirty="0" smtClean="0"/>
            <a:t> un </a:t>
          </a:r>
          <a:r>
            <a:rPr lang="en-US" sz="2000" kern="1200" dirty="0" err="1" smtClean="0"/>
            <a:t>ordre</a:t>
          </a:r>
          <a:endParaRPr lang="en-US" sz="2000" kern="1200" dirty="0"/>
        </a:p>
      </dsp:txBody>
      <dsp:txXfrm>
        <a:off x="6405999" y="1054048"/>
        <a:ext cx="1682259" cy="119068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611659" y="0"/>
          <a:ext cx="6932140" cy="3298785"/>
        </a:xfrm>
        <a:prstGeom prst="rightArrow">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56DC897F-15E7-4344-BA2F-860CBC0D1F20}">
      <dsp:nvSpPr>
        <dsp:cNvPr id="0" name=""/>
        <dsp:cNvSpPr/>
      </dsp:nvSpPr>
      <dsp:spPr>
        <a:xfrm>
          <a:off x="3705" y="989635"/>
          <a:ext cx="1751352" cy="1319514"/>
        </a:xfrm>
        <a:prstGeom prst="roundRect">
          <a:avLst/>
        </a:prstGeom>
        <a:solidFill>
          <a:srgbClr val="FFD03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 Setup Options</a:t>
          </a:r>
          <a:endParaRPr lang="en-US" sz="2000" kern="1200" dirty="0"/>
        </a:p>
      </dsp:txBody>
      <dsp:txXfrm>
        <a:off x="68118" y="1054048"/>
        <a:ext cx="1622526" cy="1190688"/>
      </dsp:txXfrm>
    </dsp:sp>
    <dsp:sp modelId="{342C370C-9318-45A0-AA05-81470C5B06E6}">
      <dsp:nvSpPr>
        <dsp:cNvPr id="0" name=""/>
        <dsp:cNvSpPr/>
      </dsp:nvSpPr>
      <dsp:spPr>
        <a:xfrm>
          <a:off x="2046951" y="989635"/>
          <a:ext cx="1751352" cy="1319514"/>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B. Setup Pricing</a:t>
          </a:r>
          <a:endParaRPr lang="en-US" sz="2000" kern="1200" dirty="0"/>
        </a:p>
      </dsp:txBody>
      <dsp:txXfrm>
        <a:off x="2111364" y="1054048"/>
        <a:ext cx="1622526" cy="1190688"/>
      </dsp:txXfrm>
    </dsp:sp>
    <dsp:sp modelId="{CAB82305-0130-4DA8-B922-1305E1EC3B1E}">
      <dsp:nvSpPr>
        <dsp:cNvPr id="0" name=""/>
        <dsp:cNvSpPr/>
      </dsp:nvSpPr>
      <dsp:spPr>
        <a:xfrm>
          <a:off x="4090196" y="989635"/>
          <a:ext cx="2018311" cy="1319514"/>
        </a:xfrm>
        <a:prstGeom prst="roundRect">
          <a:avLst/>
        </a:prstGeom>
        <a:solidFill>
          <a:srgbClr val="E6A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 Documentation</a:t>
          </a:r>
          <a:endParaRPr lang="en-US" sz="2000" kern="1200" dirty="0"/>
        </a:p>
      </dsp:txBody>
      <dsp:txXfrm>
        <a:off x="4154609" y="1054048"/>
        <a:ext cx="1889485" cy="1190688"/>
      </dsp:txXfrm>
    </dsp:sp>
    <dsp:sp modelId="{FADAB72E-9E03-43AE-9961-77311E85132A}">
      <dsp:nvSpPr>
        <dsp:cNvPr id="0" name=""/>
        <dsp:cNvSpPr/>
      </dsp:nvSpPr>
      <dsp:spPr>
        <a:xfrm>
          <a:off x="6400400" y="989635"/>
          <a:ext cx="1751352" cy="1319514"/>
        </a:xfrm>
        <a:prstGeom prst="roundRect">
          <a:avLst/>
        </a:prstGeom>
        <a:solidFill>
          <a:srgbClr val="B88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 Select Approval Process / Publishing</a:t>
          </a:r>
          <a:endParaRPr lang="en-US" sz="2000" kern="1200" dirty="0"/>
        </a:p>
      </dsp:txBody>
      <dsp:txXfrm>
        <a:off x="6464813" y="1054048"/>
        <a:ext cx="1622526" cy="119068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Create design</a:t>
          </a:r>
          <a:endParaRPr lang="en-US" sz="1200" kern="120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a:t>
          </a:r>
          <a:r>
            <a:rPr lang="fr-FR" sz="1200" kern="1200" dirty="0" smtClean="0"/>
            <a:t>Créer une offre</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Create  order</a:t>
          </a:r>
          <a:endParaRPr lang="en-US" sz="1200" kern="120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Create design</a:t>
          </a:r>
          <a:endParaRPr lang="en-US" sz="1200" kern="120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a:t>
          </a:r>
          <a:r>
            <a:rPr lang="fr-FR" sz="1200" kern="1200" dirty="0" smtClean="0"/>
            <a:t>Créer une offre</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Create  order</a:t>
          </a:r>
          <a:endParaRPr lang="en-US" sz="1200" kern="120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448249" y="0"/>
          <a:ext cx="5080164" cy="1321728"/>
        </a:xfrm>
        <a:prstGeom prst="rightArrow">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56DC897F-15E7-4344-BA2F-860CBC0D1F20}">
      <dsp:nvSpPr>
        <dsp:cNvPr id="0" name=""/>
        <dsp:cNvSpPr/>
      </dsp:nvSpPr>
      <dsp:spPr>
        <a:xfrm>
          <a:off x="595" y="396518"/>
          <a:ext cx="1139593" cy="528691"/>
        </a:xfrm>
        <a:prstGeom prst="roundRect">
          <a:avLst/>
        </a:prstGeom>
        <a:solidFill>
          <a:srgbClr val="FFD03B"/>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 Installer les Options</a:t>
          </a:r>
          <a:endParaRPr lang="en-US" sz="1200" kern="1200" dirty="0"/>
        </a:p>
      </dsp:txBody>
      <dsp:txXfrm>
        <a:off x="26404" y="422327"/>
        <a:ext cx="1087975" cy="477073"/>
      </dsp:txXfrm>
    </dsp:sp>
    <dsp:sp modelId="{342C370C-9318-45A0-AA05-81470C5B06E6}">
      <dsp:nvSpPr>
        <dsp:cNvPr id="0" name=""/>
        <dsp:cNvSpPr/>
      </dsp:nvSpPr>
      <dsp:spPr>
        <a:xfrm>
          <a:off x="1305947" y="396518"/>
          <a:ext cx="1139593" cy="528691"/>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B. </a:t>
          </a:r>
          <a:r>
            <a:rPr lang="fr-FR" sz="1200" kern="1200" dirty="0" smtClean="0"/>
            <a:t>établissement des prix</a:t>
          </a:r>
          <a:endParaRPr lang="en-US" sz="1200" kern="1200" dirty="0"/>
        </a:p>
      </dsp:txBody>
      <dsp:txXfrm>
        <a:off x="1331756" y="422327"/>
        <a:ext cx="1087975" cy="477073"/>
      </dsp:txXfrm>
    </dsp:sp>
    <dsp:sp modelId="{CAB82305-0130-4DA8-B922-1305E1EC3B1E}">
      <dsp:nvSpPr>
        <dsp:cNvPr id="0" name=""/>
        <dsp:cNvSpPr/>
      </dsp:nvSpPr>
      <dsp:spPr>
        <a:xfrm>
          <a:off x="2611300" y="396518"/>
          <a:ext cx="1313301" cy="528691"/>
        </a:xfrm>
        <a:prstGeom prst="roundRect">
          <a:avLst/>
        </a:prstGeom>
        <a:solidFill>
          <a:srgbClr val="E6A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 Documentation</a:t>
          </a:r>
          <a:endParaRPr lang="en-US" sz="1200" kern="1200" dirty="0"/>
        </a:p>
      </dsp:txBody>
      <dsp:txXfrm>
        <a:off x="2637109" y="422327"/>
        <a:ext cx="1261683" cy="477073"/>
      </dsp:txXfrm>
    </dsp:sp>
    <dsp:sp modelId="{FADAB72E-9E03-43AE-9961-77311E85132A}">
      <dsp:nvSpPr>
        <dsp:cNvPr id="0" name=""/>
        <dsp:cNvSpPr/>
      </dsp:nvSpPr>
      <dsp:spPr>
        <a:xfrm>
          <a:off x="4090360" y="396518"/>
          <a:ext cx="1885707" cy="528691"/>
        </a:xfrm>
        <a:prstGeom prst="roundRect">
          <a:avLst/>
        </a:prstGeom>
        <a:solidFill>
          <a:srgbClr val="B88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 </a:t>
          </a:r>
          <a:r>
            <a:rPr lang="fr-FR" sz="1200" kern="1200" dirty="0" smtClean="0"/>
            <a:t>Sélectionner le processus d'approbation / de publication</a:t>
          </a:r>
          <a:endParaRPr lang="en-US" sz="1200" kern="1200" dirty="0"/>
        </a:p>
      </dsp:txBody>
      <dsp:txXfrm>
        <a:off x="4116169" y="422327"/>
        <a:ext cx="1834089" cy="47707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Create design</a:t>
          </a:r>
          <a:endParaRPr lang="en-US" sz="1200" kern="120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a:t>
          </a:r>
          <a:r>
            <a:rPr lang="fr-FR" sz="1200" kern="1200" dirty="0" smtClean="0"/>
            <a:t>Créer une offre</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Create  order</a:t>
          </a:r>
          <a:endParaRPr lang="en-US" sz="1200" kern="120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448249" y="0"/>
          <a:ext cx="5080164" cy="1321728"/>
        </a:xfrm>
        <a:prstGeom prst="rightArrow">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56DC897F-15E7-4344-BA2F-860CBC0D1F20}">
      <dsp:nvSpPr>
        <dsp:cNvPr id="0" name=""/>
        <dsp:cNvSpPr/>
      </dsp:nvSpPr>
      <dsp:spPr>
        <a:xfrm>
          <a:off x="595" y="396518"/>
          <a:ext cx="1139593" cy="528691"/>
        </a:xfrm>
        <a:prstGeom prst="roundRect">
          <a:avLst/>
        </a:prstGeom>
        <a:solidFill>
          <a:srgbClr val="FFD03B"/>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 Installer les Options</a:t>
          </a:r>
          <a:endParaRPr lang="en-US" sz="1200" kern="1200" dirty="0"/>
        </a:p>
      </dsp:txBody>
      <dsp:txXfrm>
        <a:off x="26404" y="422327"/>
        <a:ext cx="1087975" cy="477073"/>
      </dsp:txXfrm>
    </dsp:sp>
    <dsp:sp modelId="{342C370C-9318-45A0-AA05-81470C5B06E6}">
      <dsp:nvSpPr>
        <dsp:cNvPr id="0" name=""/>
        <dsp:cNvSpPr/>
      </dsp:nvSpPr>
      <dsp:spPr>
        <a:xfrm>
          <a:off x="1305947" y="396518"/>
          <a:ext cx="1139593" cy="528691"/>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B. </a:t>
          </a:r>
          <a:r>
            <a:rPr lang="fr-FR" sz="1200" kern="1200" dirty="0" smtClean="0"/>
            <a:t>établissement des prix</a:t>
          </a:r>
          <a:endParaRPr lang="en-US" sz="1200" kern="1200" dirty="0"/>
        </a:p>
      </dsp:txBody>
      <dsp:txXfrm>
        <a:off x="1331756" y="422327"/>
        <a:ext cx="1087975" cy="477073"/>
      </dsp:txXfrm>
    </dsp:sp>
    <dsp:sp modelId="{CAB82305-0130-4DA8-B922-1305E1EC3B1E}">
      <dsp:nvSpPr>
        <dsp:cNvPr id="0" name=""/>
        <dsp:cNvSpPr/>
      </dsp:nvSpPr>
      <dsp:spPr>
        <a:xfrm>
          <a:off x="2611300" y="396518"/>
          <a:ext cx="1313301" cy="528691"/>
        </a:xfrm>
        <a:prstGeom prst="roundRect">
          <a:avLst/>
        </a:prstGeom>
        <a:solidFill>
          <a:srgbClr val="E6A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 Documentation</a:t>
          </a:r>
          <a:endParaRPr lang="en-US" sz="1200" kern="1200" dirty="0"/>
        </a:p>
      </dsp:txBody>
      <dsp:txXfrm>
        <a:off x="2637109" y="422327"/>
        <a:ext cx="1261683" cy="477073"/>
      </dsp:txXfrm>
    </dsp:sp>
    <dsp:sp modelId="{FADAB72E-9E03-43AE-9961-77311E85132A}">
      <dsp:nvSpPr>
        <dsp:cNvPr id="0" name=""/>
        <dsp:cNvSpPr/>
      </dsp:nvSpPr>
      <dsp:spPr>
        <a:xfrm>
          <a:off x="4090360" y="396518"/>
          <a:ext cx="1885707" cy="528691"/>
        </a:xfrm>
        <a:prstGeom prst="roundRect">
          <a:avLst/>
        </a:prstGeom>
        <a:solidFill>
          <a:srgbClr val="B88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 </a:t>
          </a:r>
          <a:r>
            <a:rPr lang="fr-FR" sz="1200" kern="1200" dirty="0" smtClean="0"/>
            <a:t>Sélectionner le processus d'approbation / de publication</a:t>
          </a:r>
          <a:endParaRPr lang="en-US" sz="1200" kern="1200" dirty="0"/>
        </a:p>
      </dsp:txBody>
      <dsp:txXfrm>
        <a:off x="4116169" y="422327"/>
        <a:ext cx="1834089" cy="477073"/>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448249" y="0"/>
          <a:ext cx="5080164" cy="1321728"/>
        </a:xfrm>
        <a:prstGeom prst="rightArrow">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56DC897F-15E7-4344-BA2F-860CBC0D1F20}">
      <dsp:nvSpPr>
        <dsp:cNvPr id="0" name=""/>
        <dsp:cNvSpPr/>
      </dsp:nvSpPr>
      <dsp:spPr>
        <a:xfrm>
          <a:off x="595" y="396518"/>
          <a:ext cx="1139593" cy="528691"/>
        </a:xfrm>
        <a:prstGeom prst="roundRect">
          <a:avLst/>
        </a:prstGeom>
        <a:solidFill>
          <a:srgbClr val="FFD03B"/>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 Installer les Options</a:t>
          </a:r>
          <a:endParaRPr lang="en-US" sz="1200" kern="1200" dirty="0"/>
        </a:p>
      </dsp:txBody>
      <dsp:txXfrm>
        <a:off x="26404" y="422327"/>
        <a:ext cx="1087975" cy="477073"/>
      </dsp:txXfrm>
    </dsp:sp>
    <dsp:sp modelId="{342C370C-9318-45A0-AA05-81470C5B06E6}">
      <dsp:nvSpPr>
        <dsp:cNvPr id="0" name=""/>
        <dsp:cNvSpPr/>
      </dsp:nvSpPr>
      <dsp:spPr>
        <a:xfrm>
          <a:off x="1305947" y="396518"/>
          <a:ext cx="1139593" cy="528691"/>
        </a:xfrm>
        <a:prstGeom prst="roundRect">
          <a:avLst/>
        </a:prstGeom>
        <a:solidFill>
          <a:srgbClr val="FFC00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B. </a:t>
          </a:r>
          <a:r>
            <a:rPr lang="fr-FR" sz="1200" kern="1200" dirty="0" smtClean="0"/>
            <a:t>établissement des prix</a:t>
          </a:r>
          <a:endParaRPr lang="en-US" sz="1200" kern="1200" dirty="0"/>
        </a:p>
      </dsp:txBody>
      <dsp:txXfrm>
        <a:off x="1331756" y="422327"/>
        <a:ext cx="1087975" cy="477073"/>
      </dsp:txXfrm>
    </dsp:sp>
    <dsp:sp modelId="{CAB82305-0130-4DA8-B922-1305E1EC3B1E}">
      <dsp:nvSpPr>
        <dsp:cNvPr id="0" name=""/>
        <dsp:cNvSpPr/>
      </dsp:nvSpPr>
      <dsp:spPr>
        <a:xfrm>
          <a:off x="2611300" y="396518"/>
          <a:ext cx="1313301" cy="528691"/>
        </a:xfrm>
        <a:prstGeom prst="roundRect">
          <a:avLst/>
        </a:prstGeom>
        <a:solidFill>
          <a:srgbClr val="E6A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 Documentation</a:t>
          </a:r>
          <a:endParaRPr lang="en-US" sz="1200" kern="1200" dirty="0"/>
        </a:p>
      </dsp:txBody>
      <dsp:txXfrm>
        <a:off x="2637109" y="422327"/>
        <a:ext cx="1261683" cy="477073"/>
      </dsp:txXfrm>
    </dsp:sp>
    <dsp:sp modelId="{FADAB72E-9E03-43AE-9961-77311E85132A}">
      <dsp:nvSpPr>
        <dsp:cNvPr id="0" name=""/>
        <dsp:cNvSpPr/>
      </dsp:nvSpPr>
      <dsp:spPr>
        <a:xfrm>
          <a:off x="4090360" y="396518"/>
          <a:ext cx="1885707" cy="528691"/>
        </a:xfrm>
        <a:prstGeom prst="roundRect">
          <a:avLst/>
        </a:prstGeom>
        <a:solidFill>
          <a:srgbClr val="B88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 </a:t>
          </a:r>
          <a:r>
            <a:rPr lang="fr-FR" sz="1200" kern="1200" dirty="0" smtClean="0"/>
            <a:t>Sélectionner le processus d'approbation / de publication</a:t>
          </a:r>
          <a:endParaRPr lang="en-US" sz="1200" kern="1200" dirty="0"/>
        </a:p>
      </dsp:txBody>
      <dsp:txXfrm>
        <a:off x="4116169" y="422327"/>
        <a:ext cx="1834089" cy="477073"/>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Create design</a:t>
          </a:r>
          <a:endParaRPr lang="en-US" sz="1200" kern="120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a:t>
          </a:r>
          <a:r>
            <a:rPr lang="fr-FR" sz="1200" kern="1200" dirty="0" smtClean="0"/>
            <a:t>Créer une offre</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Create  order</a:t>
          </a:r>
          <a:endParaRPr lang="en-US" sz="1200" kern="120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448249" y="0"/>
          <a:ext cx="5080164" cy="1321728"/>
        </a:xfrm>
        <a:prstGeom prst="rightArrow">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56DC897F-15E7-4344-BA2F-860CBC0D1F20}">
      <dsp:nvSpPr>
        <dsp:cNvPr id="0" name=""/>
        <dsp:cNvSpPr/>
      </dsp:nvSpPr>
      <dsp:spPr>
        <a:xfrm>
          <a:off x="595" y="396518"/>
          <a:ext cx="1139593" cy="528691"/>
        </a:xfrm>
        <a:prstGeom prst="roundRect">
          <a:avLst/>
        </a:prstGeom>
        <a:solidFill>
          <a:srgbClr val="FFC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 Installer les Options</a:t>
          </a:r>
          <a:endParaRPr lang="en-US" sz="1200" kern="1200" dirty="0"/>
        </a:p>
      </dsp:txBody>
      <dsp:txXfrm>
        <a:off x="26404" y="422327"/>
        <a:ext cx="1087975" cy="477073"/>
      </dsp:txXfrm>
    </dsp:sp>
    <dsp:sp modelId="{342C370C-9318-45A0-AA05-81470C5B06E6}">
      <dsp:nvSpPr>
        <dsp:cNvPr id="0" name=""/>
        <dsp:cNvSpPr/>
      </dsp:nvSpPr>
      <dsp:spPr>
        <a:xfrm>
          <a:off x="1305947" y="396518"/>
          <a:ext cx="1139593" cy="528691"/>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B. </a:t>
          </a:r>
          <a:r>
            <a:rPr lang="fr-FR" sz="1200" kern="1200" dirty="0" smtClean="0"/>
            <a:t>établissement des prix</a:t>
          </a:r>
          <a:endParaRPr lang="en-US" sz="1200" kern="1200" dirty="0"/>
        </a:p>
      </dsp:txBody>
      <dsp:txXfrm>
        <a:off x="1331756" y="422327"/>
        <a:ext cx="1087975" cy="477073"/>
      </dsp:txXfrm>
    </dsp:sp>
    <dsp:sp modelId="{CAB82305-0130-4DA8-B922-1305E1EC3B1E}">
      <dsp:nvSpPr>
        <dsp:cNvPr id="0" name=""/>
        <dsp:cNvSpPr/>
      </dsp:nvSpPr>
      <dsp:spPr>
        <a:xfrm>
          <a:off x="2611300" y="396518"/>
          <a:ext cx="1313301" cy="528691"/>
        </a:xfrm>
        <a:prstGeom prst="roundRect">
          <a:avLst/>
        </a:prstGeom>
        <a:solidFill>
          <a:srgbClr val="E6AF0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 Documentation</a:t>
          </a:r>
          <a:endParaRPr lang="en-US" sz="1200" kern="1200" dirty="0"/>
        </a:p>
      </dsp:txBody>
      <dsp:txXfrm>
        <a:off x="2637109" y="422327"/>
        <a:ext cx="1261683" cy="477073"/>
      </dsp:txXfrm>
    </dsp:sp>
    <dsp:sp modelId="{FADAB72E-9E03-43AE-9961-77311E85132A}">
      <dsp:nvSpPr>
        <dsp:cNvPr id="0" name=""/>
        <dsp:cNvSpPr/>
      </dsp:nvSpPr>
      <dsp:spPr>
        <a:xfrm>
          <a:off x="4090360" y="396518"/>
          <a:ext cx="1885707" cy="528691"/>
        </a:xfrm>
        <a:prstGeom prst="roundRect">
          <a:avLst/>
        </a:prstGeom>
        <a:solidFill>
          <a:srgbClr val="B88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 </a:t>
          </a:r>
          <a:r>
            <a:rPr lang="fr-FR" sz="1200" kern="1200" dirty="0" smtClean="0"/>
            <a:t>Sélectionner le processus d'approbation / de publication</a:t>
          </a:r>
          <a:endParaRPr lang="en-US" sz="1200" kern="1200" dirty="0"/>
        </a:p>
      </dsp:txBody>
      <dsp:txXfrm>
        <a:off x="4116169" y="422327"/>
        <a:ext cx="1834089" cy="4770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238339" y="0"/>
          <a:ext cx="2701175" cy="896430"/>
        </a:xfrm>
        <a:prstGeom prst="rightArrow">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8EE272F5-0D10-4CAC-85EA-BB7EF6A3F265}">
      <dsp:nvSpPr>
        <dsp:cNvPr id="0" name=""/>
        <dsp:cNvSpPr/>
      </dsp:nvSpPr>
      <dsp:spPr>
        <a:xfrm>
          <a:off x="1871" y="268929"/>
          <a:ext cx="996590" cy="358572"/>
        </a:xfrm>
        <a:prstGeom prst="roundRect">
          <a:avLst/>
        </a:prstGeom>
        <a:solidFill>
          <a:schemeClr val="accent6">
            <a:lumMod val="75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 Installer les </a:t>
          </a:r>
          <a:r>
            <a:rPr lang="fr-FR" sz="1100" kern="1200" noProof="0" dirty="0" smtClean="0"/>
            <a:t>organisations</a:t>
          </a:r>
        </a:p>
      </dsp:txBody>
      <dsp:txXfrm>
        <a:off x="19375" y="286433"/>
        <a:ext cx="961582" cy="323564"/>
      </dsp:txXfrm>
    </dsp:sp>
    <dsp:sp modelId="{2AEFE299-B965-4C82-BECB-B0FDDCAFAF6F}">
      <dsp:nvSpPr>
        <dsp:cNvPr id="0" name=""/>
        <dsp:cNvSpPr/>
      </dsp:nvSpPr>
      <dsp:spPr>
        <a:xfrm>
          <a:off x="1090631" y="268929"/>
          <a:ext cx="996590" cy="358572"/>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B. </a:t>
          </a:r>
          <a:r>
            <a:rPr lang="fr-FR" sz="1100" kern="1200" noProof="0" dirty="0" smtClean="0"/>
            <a:t>Définir le catalogue</a:t>
          </a:r>
          <a:endParaRPr lang="fr-FR" sz="1100" kern="1200" noProof="0" dirty="0"/>
        </a:p>
      </dsp:txBody>
      <dsp:txXfrm>
        <a:off x="1108135" y="286433"/>
        <a:ext cx="961582" cy="323564"/>
      </dsp:txXfrm>
    </dsp:sp>
    <dsp:sp modelId="{B9CE188D-C58E-497A-9C52-2735E18C0926}">
      <dsp:nvSpPr>
        <dsp:cNvPr id="0" name=""/>
        <dsp:cNvSpPr/>
      </dsp:nvSpPr>
      <dsp:spPr>
        <a:xfrm>
          <a:off x="2179392" y="268929"/>
          <a:ext cx="996590" cy="358572"/>
        </a:xfrm>
        <a:prstGeom prst="roundRect">
          <a:avLst/>
        </a:prstGeom>
        <a:solidFill>
          <a:schemeClr val="accent6">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 </a:t>
          </a:r>
          <a:r>
            <a:rPr lang="fr-FR" sz="1100" kern="1200" noProof="0" dirty="0" smtClean="0"/>
            <a:t>Processus d’approbation</a:t>
          </a:r>
          <a:endParaRPr lang="fr-FR" sz="1100" kern="1200" noProof="0" dirty="0"/>
        </a:p>
      </dsp:txBody>
      <dsp:txXfrm>
        <a:off x="2196896" y="286433"/>
        <a:ext cx="961582" cy="323564"/>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Create design</a:t>
          </a:r>
          <a:endParaRPr lang="en-US" sz="1200" kern="120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a:t>
          </a:r>
          <a:r>
            <a:rPr lang="fr-FR" sz="1200" kern="1200" dirty="0" smtClean="0"/>
            <a:t>Créer une offre</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Create  order</a:t>
          </a:r>
          <a:endParaRPr lang="en-US" sz="1200" kern="120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448249" y="0"/>
          <a:ext cx="5080164" cy="1321728"/>
        </a:xfrm>
        <a:prstGeom prst="rightArrow">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56DC897F-15E7-4344-BA2F-860CBC0D1F20}">
      <dsp:nvSpPr>
        <dsp:cNvPr id="0" name=""/>
        <dsp:cNvSpPr/>
      </dsp:nvSpPr>
      <dsp:spPr>
        <a:xfrm>
          <a:off x="595" y="396518"/>
          <a:ext cx="1139593" cy="528691"/>
        </a:xfrm>
        <a:prstGeom prst="roundRect">
          <a:avLst/>
        </a:prstGeom>
        <a:solidFill>
          <a:srgbClr val="FFC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 Installer les Options</a:t>
          </a:r>
          <a:endParaRPr lang="en-US" sz="1200" kern="1200" dirty="0"/>
        </a:p>
      </dsp:txBody>
      <dsp:txXfrm>
        <a:off x="26404" y="422327"/>
        <a:ext cx="1087975" cy="477073"/>
      </dsp:txXfrm>
    </dsp:sp>
    <dsp:sp modelId="{342C370C-9318-45A0-AA05-81470C5B06E6}">
      <dsp:nvSpPr>
        <dsp:cNvPr id="0" name=""/>
        <dsp:cNvSpPr/>
      </dsp:nvSpPr>
      <dsp:spPr>
        <a:xfrm>
          <a:off x="1305947" y="396518"/>
          <a:ext cx="1139593" cy="528691"/>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B. </a:t>
          </a:r>
          <a:r>
            <a:rPr lang="fr-FR" sz="1200" kern="1200" dirty="0" smtClean="0"/>
            <a:t>établissement des prix</a:t>
          </a:r>
          <a:endParaRPr lang="en-US" sz="1200" kern="1200" dirty="0"/>
        </a:p>
      </dsp:txBody>
      <dsp:txXfrm>
        <a:off x="1331756" y="422327"/>
        <a:ext cx="1087975" cy="477073"/>
      </dsp:txXfrm>
    </dsp:sp>
    <dsp:sp modelId="{CAB82305-0130-4DA8-B922-1305E1EC3B1E}">
      <dsp:nvSpPr>
        <dsp:cNvPr id="0" name=""/>
        <dsp:cNvSpPr/>
      </dsp:nvSpPr>
      <dsp:spPr>
        <a:xfrm>
          <a:off x="2611300" y="396518"/>
          <a:ext cx="1313301" cy="528691"/>
        </a:xfrm>
        <a:prstGeom prst="roundRect">
          <a:avLst/>
        </a:prstGeom>
        <a:solidFill>
          <a:srgbClr val="E6AF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 Documentation</a:t>
          </a:r>
          <a:endParaRPr lang="en-US" sz="1200" kern="1200" dirty="0"/>
        </a:p>
      </dsp:txBody>
      <dsp:txXfrm>
        <a:off x="2637109" y="422327"/>
        <a:ext cx="1261683" cy="477073"/>
      </dsp:txXfrm>
    </dsp:sp>
    <dsp:sp modelId="{FADAB72E-9E03-43AE-9961-77311E85132A}">
      <dsp:nvSpPr>
        <dsp:cNvPr id="0" name=""/>
        <dsp:cNvSpPr/>
      </dsp:nvSpPr>
      <dsp:spPr>
        <a:xfrm>
          <a:off x="4090360" y="396518"/>
          <a:ext cx="1885707" cy="528691"/>
        </a:xfrm>
        <a:prstGeom prst="roundRect">
          <a:avLst/>
        </a:prstGeom>
        <a:solidFill>
          <a:srgbClr val="B88C0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 </a:t>
          </a:r>
          <a:r>
            <a:rPr lang="fr-FR" sz="1200" kern="1200" dirty="0" smtClean="0"/>
            <a:t>Sélectionner le processus d'approbation / de publication</a:t>
          </a:r>
          <a:endParaRPr lang="en-US" sz="1200" kern="1200" dirty="0"/>
        </a:p>
      </dsp:txBody>
      <dsp:txXfrm>
        <a:off x="4116169" y="422327"/>
        <a:ext cx="1834089" cy="477073"/>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Create design</a:t>
          </a:r>
          <a:endParaRPr lang="en-US" sz="1200" kern="120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Create offering</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a:t>
          </a:r>
          <a:r>
            <a:rPr lang="fr-FR" sz="1200" kern="1200" noProof="0" dirty="0" smtClean="0"/>
            <a:t>Créer un  ordre</a:t>
          </a:r>
          <a:endParaRPr lang="fr-FR" sz="1200" kern="1200" noProof="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611659" y="0"/>
          <a:ext cx="6932140" cy="329878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2787" y="989635"/>
          <a:ext cx="1811085" cy="1319514"/>
        </a:xfrm>
        <a:prstGeom prst="roundRect">
          <a:avLst/>
        </a:prstGeom>
        <a:solidFill>
          <a:srgbClr val="0096D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noProof="0" dirty="0" smtClean="0"/>
            <a:t>Créer un design</a:t>
          </a:r>
          <a:endParaRPr lang="fr-FR" sz="2000" kern="1200" noProof="0" dirty="0"/>
        </a:p>
      </dsp:txBody>
      <dsp:txXfrm>
        <a:off x="67200" y="1054048"/>
        <a:ext cx="1682259" cy="1190688"/>
      </dsp:txXfrm>
    </dsp:sp>
    <dsp:sp modelId="{2EAA8666-88A3-43FC-8080-544584AE31A3}">
      <dsp:nvSpPr>
        <dsp:cNvPr id="0" name=""/>
        <dsp:cNvSpPr/>
      </dsp:nvSpPr>
      <dsp:spPr>
        <a:xfrm>
          <a:off x="2115720" y="989635"/>
          <a:ext cx="1811085" cy="1319514"/>
        </a:xfrm>
        <a:prstGeom prst="roundRect">
          <a:avLst/>
        </a:prstGeom>
        <a:solidFill>
          <a:srgbClr val="FFC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2. </a:t>
          </a:r>
          <a:r>
            <a:rPr lang="fr-FR" sz="2000" kern="1200" noProof="0" dirty="0" smtClean="0"/>
            <a:t>Créer une offre</a:t>
          </a:r>
          <a:endParaRPr lang="fr-FR" sz="2000" kern="1200" noProof="0" dirty="0"/>
        </a:p>
      </dsp:txBody>
      <dsp:txXfrm>
        <a:off x="2180133" y="1054048"/>
        <a:ext cx="1682259" cy="1190688"/>
      </dsp:txXfrm>
    </dsp:sp>
    <dsp:sp modelId="{8EE272F5-0D10-4CAC-85EA-BB7EF6A3F265}">
      <dsp:nvSpPr>
        <dsp:cNvPr id="0" name=""/>
        <dsp:cNvSpPr/>
      </dsp:nvSpPr>
      <dsp:spPr>
        <a:xfrm>
          <a:off x="4228653" y="989635"/>
          <a:ext cx="1811085" cy="1319514"/>
        </a:xfrm>
        <a:prstGeom prst="roundRect">
          <a:avLst/>
        </a:prstGeom>
        <a:solidFill>
          <a:srgbClr val="00B050"/>
        </a:solidFill>
        <a:ln w="635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3. </a:t>
          </a:r>
          <a:r>
            <a:rPr lang="fr-FR" sz="2000" kern="1200" noProof="0" dirty="0" smtClean="0"/>
            <a:t>Créer un ordre</a:t>
          </a:r>
          <a:endParaRPr lang="fr-FR" sz="2000" kern="1200" noProof="0" dirty="0"/>
        </a:p>
      </dsp:txBody>
      <dsp:txXfrm>
        <a:off x="4293066" y="1054048"/>
        <a:ext cx="1682259" cy="1190688"/>
      </dsp:txXfrm>
    </dsp:sp>
    <dsp:sp modelId="{2AEFE299-B965-4C82-BECB-B0FDDCAFAF6F}">
      <dsp:nvSpPr>
        <dsp:cNvPr id="0" name=""/>
        <dsp:cNvSpPr/>
      </dsp:nvSpPr>
      <dsp:spPr>
        <a:xfrm>
          <a:off x="6341586" y="989635"/>
          <a:ext cx="1811085" cy="1319514"/>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4. </a:t>
          </a:r>
          <a:r>
            <a:rPr lang="fr-FR" sz="2000" kern="1200" noProof="0" dirty="0" smtClean="0"/>
            <a:t>Gérer les ordre</a:t>
          </a:r>
          <a:endParaRPr lang="fr-FR" sz="2000" kern="1200" noProof="0" dirty="0"/>
        </a:p>
      </dsp:txBody>
      <dsp:txXfrm>
        <a:off x="6405999" y="1054048"/>
        <a:ext cx="1682259" cy="1190688"/>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Create design</a:t>
          </a:r>
          <a:endParaRPr lang="en-US" sz="1200" kern="120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Create offering</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a:t>
          </a:r>
          <a:r>
            <a:rPr lang="fr-FR" sz="1200" kern="1200" noProof="0" dirty="0" smtClean="0"/>
            <a:t>Créer un  ordre</a:t>
          </a:r>
          <a:endParaRPr lang="fr-FR" sz="1200" kern="1200" noProof="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611659" y="0"/>
          <a:ext cx="6932140" cy="329878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062025-1A08-4D52-89BC-909470AE55B6}">
      <dsp:nvSpPr>
        <dsp:cNvPr id="0" name=""/>
        <dsp:cNvSpPr/>
      </dsp:nvSpPr>
      <dsp:spPr>
        <a:xfrm>
          <a:off x="2787" y="989635"/>
          <a:ext cx="1811085" cy="1319514"/>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 </a:t>
          </a:r>
          <a:r>
            <a:rPr lang="fr-FR" sz="2000" kern="1200" noProof="0" dirty="0" smtClean="0"/>
            <a:t>Login sur le portail</a:t>
          </a:r>
          <a:endParaRPr lang="fr-FR" sz="2000" kern="1200" noProof="0" dirty="0"/>
        </a:p>
      </dsp:txBody>
      <dsp:txXfrm>
        <a:off x="67200" y="1054048"/>
        <a:ext cx="1682259" cy="1190688"/>
      </dsp:txXfrm>
    </dsp:sp>
    <dsp:sp modelId="{2EAA8666-88A3-43FC-8080-544584AE31A3}">
      <dsp:nvSpPr>
        <dsp:cNvPr id="0" name=""/>
        <dsp:cNvSpPr/>
      </dsp:nvSpPr>
      <dsp:spPr>
        <a:xfrm>
          <a:off x="2115720" y="989635"/>
          <a:ext cx="1811085" cy="1319514"/>
        </a:xfrm>
        <a:prstGeom prst="roundRect">
          <a:avLst/>
        </a:prstGeom>
        <a:solidFill>
          <a:srgbClr val="00D05E"/>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B. </a:t>
          </a:r>
          <a:r>
            <a:rPr lang="fr-FR" sz="2000" kern="1200" noProof="0" dirty="0" smtClean="0"/>
            <a:t>Sélectionner le catalogue</a:t>
          </a:r>
          <a:endParaRPr lang="fr-FR" sz="2000" kern="1200" noProof="0" dirty="0"/>
        </a:p>
      </dsp:txBody>
      <dsp:txXfrm>
        <a:off x="2180133" y="1054048"/>
        <a:ext cx="1682259" cy="1190688"/>
      </dsp:txXfrm>
    </dsp:sp>
    <dsp:sp modelId="{8EE272F5-0D10-4CAC-85EA-BB7EF6A3F265}">
      <dsp:nvSpPr>
        <dsp:cNvPr id="0" name=""/>
        <dsp:cNvSpPr/>
      </dsp:nvSpPr>
      <dsp:spPr>
        <a:xfrm>
          <a:off x="4228653" y="989635"/>
          <a:ext cx="1811085" cy="1319514"/>
        </a:xfrm>
        <a:prstGeom prst="roundRect">
          <a:avLst/>
        </a:prstGeom>
        <a:solidFill>
          <a:srgbClr val="00B05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 </a:t>
          </a:r>
          <a:r>
            <a:rPr lang="fr-FR" sz="2000" kern="1200" noProof="0" dirty="0" smtClean="0"/>
            <a:t>Sélectionner le service et les options</a:t>
          </a:r>
          <a:endParaRPr lang="fr-FR" sz="2000" kern="1200" noProof="0" dirty="0"/>
        </a:p>
      </dsp:txBody>
      <dsp:txXfrm>
        <a:off x="4293066" y="1054048"/>
        <a:ext cx="1682259" cy="1190688"/>
      </dsp:txXfrm>
    </dsp:sp>
    <dsp:sp modelId="{2AEFE299-B965-4C82-BECB-B0FDDCAFAF6F}">
      <dsp:nvSpPr>
        <dsp:cNvPr id="0" name=""/>
        <dsp:cNvSpPr/>
      </dsp:nvSpPr>
      <dsp:spPr>
        <a:xfrm>
          <a:off x="6341586" y="989635"/>
          <a:ext cx="1811085" cy="1319514"/>
        </a:xfrm>
        <a:prstGeom prst="roundRect">
          <a:avLst/>
        </a:prstGeom>
        <a:solidFill>
          <a:srgbClr val="00823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 Commander le service</a:t>
          </a:r>
          <a:endParaRPr lang="en-US" sz="2000" kern="1200" dirty="0"/>
        </a:p>
      </dsp:txBody>
      <dsp:txXfrm>
        <a:off x="6405999" y="1054048"/>
        <a:ext cx="1682259" cy="1190688"/>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Create design</a:t>
          </a:r>
          <a:endParaRPr lang="en-US" sz="1200" kern="120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Create offering</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a:t>
          </a:r>
          <a:r>
            <a:rPr lang="fr-FR" sz="1200" kern="1200" noProof="0" dirty="0" smtClean="0"/>
            <a:t>Créer un ordre</a:t>
          </a:r>
          <a:endParaRPr lang="fr-FR" sz="1200" kern="1200" noProof="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4784" y="0"/>
          <a:ext cx="3680891" cy="127493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062025-1A08-4D52-89BC-909470AE55B6}">
      <dsp:nvSpPr>
        <dsp:cNvPr id="0" name=""/>
        <dsp:cNvSpPr/>
      </dsp:nvSpPr>
      <dsp:spPr>
        <a:xfrm>
          <a:off x="2167" y="382480"/>
          <a:ext cx="1042439" cy="509974"/>
        </a:xfrm>
        <a:prstGeom prst="roundRect">
          <a:avLst/>
        </a:prstGeom>
        <a:solidFill>
          <a:srgbClr val="92D050"/>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 </a:t>
          </a:r>
          <a:r>
            <a:rPr lang="fr-FR" sz="1200" kern="1200" dirty="0" smtClean="0"/>
            <a:t>Login au portail</a:t>
          </a:r>
          <a:endParaRPr lang="en-US" sz="1200" kern="1200" dirty="0"/>
        </a:p>
      </dsp:txBody>
      <dsp:txXfrm>
        <a:off x="27062" y="407375"/>
        <a:ext cx="992649" cy="460184"/>
      </dsp:txXfrm>
    </dsp:sp>
    <dsp:sp modelId="{A70749EE-7342-416C-A5DF-741CA8DB85DB}">
      <dsp:nvSpPr>
        <dsp:cNvPr id="0" name=""/>
        <dsp:cNvSpPr/>
      </dsp:nvSpPr>
      <dsp:spPr>
        <a:xfrm>
          <a:off x="1096729" y="382480"/>
          <a:ext cx="1042439" cy="509974"/>
        </a:xfrm>
        <a:prstGeom prst="roundRect">
          <a:avLst/>
        </a:prstGeom>
        <a:solidFill>
          <a:srgbClr val="00D05E"/>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B. Select ion du catalogue</a:t>
          </a:r>
          <a:endParaRPr lang="en-US" sz="900" kern="1200" dirty="0"/>
        </a:p>
      </dsp:txBody>
      <dsp:txXfrm>
        <a:off x="1121624" y="407375"/>
        <a:ext cx="992649" cy="460184"/>
      </dsp:txXfrm>
    </dsp:sp>
    <dsp:sp modelId="{A2EB5B07-D52E-4005-886D-459AC2D90767}">
      <dsp:nvSpPr>
        <dsp:cNvPr id="0" name=""/>
        <dsp:cNvSpPr/>
      </dsp:nvSpPr>
      <dsp:spPr>
        <a:xfrm>
          <a:off x="2191290" y="382480"/>
          <a:ext cx="1042439" cy="509974"/>
        </a:xfrm>
        <a:prstGeom prst="roundRect">
          <a:avLst/>
        </a:prstGeom>
        <a:solidFill>
          <a:srgbClr val="00B05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 </a:t>
          </a:r>
          <a:r>
            <a:rPr lang="fr-FR" sz="900" kern="1200" noProof="0" dirty="0" smtClean="0"/>
            <a:t>Sélectionner le service et ses options</a:t>
          </a:r>
          <a:endParaRPr lang="fr-FR" sz="900" kern="1200" noProof="0" dirty="0"/>
        </a:p>
      </dsp:txBody>
      <dsp:txXfrm>
        <a:off x="2216185" y="407375"/>
        <a:ext cx="992649" cy="460184"/>
      </dsp:txXfrm>
    </dsp:sp>
    <dsp:sp modelId="{E4776CB1-42AE-4CD7-BA8F-A0B7C20EA3E2}">
      <dsp:nvSpPr>
        <dsp:cNvPr id="0" name=""/>
        <dsp:cNvSpPr/>
      </dsp:nvSpPr>
      <dsp:spPr>
        <a:xfrm>
          <a:off x="3285852" y="382480"/>
          <a:ext cx="1042439" cy="509974"/>
        </a:xfrm>
        <a:prstGeom prst="roundRect">
          <a:avLst/>
        </a:prstGeom>
        <a:solidFill>
          <a:srgbClr val="00823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D. Commander le service</a:t>
          </a:r>
          <a:endParaRPr lang="en-US" sz="900" kern="1200" dirty="0"/>
        </a:p>
      </dsp:txBody>
      <dsp:txXfrm>
        <a:off x="3310747" y="407375"/>
        <a:ext cx="992649" cy="460184"/>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Create design</a:t>
          </a:r>
          <a:endParaRPr lang="en-US" sz="1200" kern="120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Create offering</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a:t>
          </a:r>
          <a:r>
            <a:rPr lang="fr-FR" sz="1200" kern="1200" noProof="0" dirty="0" smtClean="0"/>
            <a:t>Créer un ordre</a:t>
          </a:r>
          <a:endParaRPr lang="fr-FR" sz="1200" kern="1200" noProof="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4784" y="0"/>
          <a:ext cx="3680891" cy="127493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062025-1A08-4D52-89BC-909470AE55B6}">
      <dsp:nvSpPr>
        <dsp:cNvPr id="0" name=""/>
        <dsp:cNvSpPr/>
      </dsp:nvSpPr>
      <dsp:spPr>
        <a:xfrm>
          <a:off x="2167" y="382480"/>
          <a:ext cx="1042439" cy="509974"/>
        </a:xfrm>
        <a:prstGeom prst="roundRect">
          <a:avLst/>
        </a:prstGeom>
        <a:solidFill>
          <a:srgbClr val="92D05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 </a:t>
          </a:r>
          <a:r>
            <a:rPr lang="fr-FR" sz="1200" kern="1200" dirty="0" smtClean="0"/>
            <a:t>Login au portail</a:t>
          </a:r>
          <a:endParaRPr lang="en-US" sz="1200" kern="1200" dirty="0"/>
        </a:p>
      </dsp:txBody>
      <dsp:txXfrm>
        <a:off x="27062" y="407375"/>
        <a:ext cx="992649" cy="460184"/>
      </dsp:txXfrm>
    </dsp:sp>
    <dsp:sp modelId="{A70749EE-7342-416C-A5DF-741CA8DB85DB}">
      <dsp:nvSpPr>
        <dsp:cNvPr id="0" name=""/>
        <dsp:cNvSpPr/>
      </dsp:nvSpPr>
      <dsp:spPr>
        <a:xfrm>
          <a:off x="1096729" y="382480"/>
          <a:ext cx="1042439" cy="509974"/>
        </a:xfrm>
        <a:prstGeom prst="roundRect">
          <a:avLst/>
        </a:prstGeom>
        <a:solidFill>
          <a:srgbClr val="00D05E"/>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B. Select ion du catalogue</a:t>
          </a:r>
          <a:endParaRPr lang="en-US" sz="900" kern="1200" dirty="0"/>
        </a:p>
      </dsp:txBody>
      <dsp:txXfrm>
        <a:off x="1121624" y="407375"/>
        <a:ext cx="992649" cy="460184"/>
      </dsp:txXfrm>
    </dsp:sp>
    <dsp:sp modelId="{A2EB5B07-D52E-4005-886D-459AC2D90767}">
      <dsp:nvSpPr>
        <dsp:cNvPr id="0" name=""/>
        <dsp:cNvSpPr/>
      </dsp:nvSpPr>
      <dsp:spPr>
        <a:xfrm>
          <a:off x="2191290" y="382480"/>
          <a:ext cx="1042439" cy="509974"/>
        </a:xfrm>
        <a:prstGeom prst="roundRect">
          <a:avLst/>
        </a:prstGeom>
        <a:solidFill>
          <a:srgbClr val="00B05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 </a:t>
          </a:r>
          <a:r>
            <a:rPr lang="fr-FR" sz="900" kern="1200" noProof="0" dirty="0" smtClean="0"/>
            <a:t>Sélectionner le service et ses options</a:t>
          </a:r>
          <a:endParaRPr lang="fr-FR" sz="900" kern="1200" noProof="0" dirty="0"/>
        </a:p>
      </dsp:txBody>
      <dsp:txXfrm>
        <a:off x="2216185" y="407375"/>
        <a:ext cx="992649" cy="460184"/>
      </dsp:txXfrm>
    </dsp:sp>
    <dsp:sp modelId="{E4776CB1-42AE-4CD7-BA8F-A0B7C20EA3E2}">
      <dsp:nvSpPr>
        <dsp:cNvPr id="0" name=""/>
        <dsp:cNvSpPr/>
      </dsp:nvSpPr>
      <dsp:spPr>
        <a:xfrm>
          <a:off x="3285852" y="382480"/>
          <a:ext cx="1042439" cy="509974"/>
        </a:xfrm>
        <a:prstGeom prst="roundRect">
          <a:avLst/>
        </a:prstGeom>
        <a:solidFill>
          <a:srgbClr val="00823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D. Commander le service</a:t>
          </a:r>
          <a:endParaRPr lang="en-US" sz="900" kern="1200" dirty="0"/>
        </a:p>
      </dsp:txBody>
      <dsp:txXfrm>
        <a:off x="3310747" y="407375"/>
        <a:ext cx="992649" cy="4601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611659" y="0"/>
          <a:ext cx="6932140" cy="329878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2787" y="989635"/>
          <a:ext cx="1811085" cy="1319514"/>
        </a:xfrm>
        <a:prstGeom prst="roundRect">
          <a:avLst/>
        </a:prstGeom>
        <a:solidFill>
          <a:srgbClr val="0096D6"/>
        </a:solidFill>
        <a:ln w="635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1. </a:t>
          </a:r>
          <a:r>
            <a:rPr lang="fr-FR" sz="2000" kern="1200" noProof="0" dirty="0" smtClean="0"/>
            <a:t>Créer un Design</a:t>
          </a:r>
        </a:p>
        <a:p>
          <a:pPr lvl="0" algn="ctr" defTabSz="889000">
            <a:lnSpc>
              <a:spcPct val="90000"/>
            </a:lnSpc>
            <a:spcBef>
              <a:spcPct val="0"/>
            </a:spcBef>
            <a:spcAft>
              <a:spcPct val="35000"/>
            </a:spcAft>
          </a:pPr>
          <a:r>
            <a:rPr lang="en-US" sz="2000" kern="1200" dirty="0" smtClean="0"/>
            <a:t>[service]</a:t>
          </a:r>
          <a:endParaRPr lang="en-US" sz="2000" kern="1200" dirty="0"/>
        </a:p>
      </dsp:txBody>
      <dsp:txXfrm>
        <a:off x="67200" y="1054048"/>
        <a:ext cx="1682259" cy="1190688"/>
      </dsp:txXfrm>
    </dsp:sp>
    <dsp:sp modelId="{2EAA8666-88A3-43FC-8080-544584AE31A3}">
      <dsp:nvSpPr>
        <dsp:cNvPr id="0" name=""/>
        <dsp:cNvSpPr/>
      </dsp:nvSpPr>
      <dsp:spPr>
        <a:xfrm>
          <a:off x="2115720" y="989635"/>
          <a:ext cx="1811085" cy="1319514"/>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2. </a:t>
          </a:r>
          <a:r>
            <a:rPr lang="fr-FR" sz="2000" kern="1200" noProof="0" dirty="0" smtClean="0"/>
            <a:t>Créer une Offre</a:t>
          </a:r>
          <a:endParaRPr lang="fr-FR" sz="2000" kern="1200" noProof="0" dirty="0"/>
        </a:p>
      </dsp:txBody>
      <dsp:txXfrm>
        <a:off x="2180133" y="1054048"/>
        <a:ext cx="1682259" cy="1190688"/>
      </dsp:txXfrm>
    </dsp:sp>
    <dsp:sp modelId="{8EE272F5-0D10-4CAC-85EA-BB7EF6A3F265}">
      <dsp:nvSpPr>
        <dsp:cNvPr id="0" name=""/>
        <dsp:cNvSpPr/>
      </dsp:nvSpPr>
      <dsp:spPr>
        <a:xfrm>
          <a:off x="4228653" y="989635"/>
          <a:ext cx="1811085" cy="1319514"/>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3. </a:t>
          </a:r>
          <a:r>
            <a:rPr lang="fr-FR" sz="2000" kern="1200" noProof="0" dirty="0" smtClean="0"/>
            <a:t>Créer un Ordre</a:t>
          </a:r>
        </a:p>
        <a:p>
          <a:pPr lvl="0" algn="ctr" defTabSz="889000">
            <a:lnSpc>
              <a:spcPct val="90000"/>
            </a:lnSpc>
            <a:spcBef>
              <a:spcPct val="0"/>
            </a:spcBef>
            <a:spcAft>
              <a:spcPct val="35000"/>
            </a:spcAft>
          </a:pPr>
          <a:r>
            <a:rPr lang="fr-FR" sz="2000" kern="1200" noProof="0" dirty="0" smtClean="0"/>
            <a:t>[commande]</a:t>
          </a:r>
          <a:endParaRPr lang="fr-FR" sz="2000" kern="1200" noProof="0" dirty="0"/>
        </a:p>
      </dsp:txBody>
      <dsp:txXfrm>
        <a:off x="4293066" y="1054048"/>
        <a:ext cx="1682259" cy="1190688"/>
      </dsp:txXfrm>
    </dsp:sp>
    <dsp:sp modelId="{2AEFE299-B965-4C82-BECB-B0FDDCAFAF6F}">
      <dsp:nvSpPr>
        <dsp:cNvPr id="0" name=""/>
        <dsp:cNvSpPr/>
      </dsp:nvSpPr>
      <dsp:spPr>
        <a:xfrm>
          <a:off x="6341586" y="989635"/>
          <a:ext cx="1811085" cy="1319514"/>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4. </a:t>
          </a:r>
          <a:r>
            <a:rPr lang="fr-FR" sz="2000" kern="1200" noProof="0" dirty="0" smtClean="0"/>
            <a:t>Gérer un Ordre</a:t>
          </a:r>
        </a:p>
        <a:p>
          <a:pPr lvl="0" algn="ctr" defTabSz="889000">
            <a:lnSpc>
              <a:spcPct val="90000"/>
            </a:lnSpc>
            <a:spcBef>
              <a:spcPct val="0"/>
            </a:spcBef>
            <a:spcAft>
              <a:spcPct val="35000"/>
            </a:spcAft>
          </a:pPr>
          <a:r>
            <a:rPr lang="fr-FR" sz="2000" kern="1200" noProof="0" dirty="0" smtClean="0"/>
            <a:t>[commande]</a:t>
          </a:r>
          <a:endParaRPr lang="fr-FR" sz="2000" kern="1200" noProof="0" dirty="0"/>
        </a:p>
      </dsp:txBody>
      <dsp:txXfrm>
        <a:off x="6405999" y="1054048"/>
        <a:ext cx="1682259" cy="1190688"/>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Create design</a:t>
          </a:r>
          <a:endParaRPr lang="en-US" sz="1200" kern="120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Create offering</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a:t>
          </a:r>
          <a:r>
            <a:rPr lang="fr-FR" sz="1200" kern="1200" noProof="0" dirty="0" smtClean="0"/>
            <a:t>Créer un ordre</a:t>
          </a:r>
          <a:endParaRPr lang="fr-FR" sz="1200" kern="1200" noProof="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4784" y="0"/>
          <a:ext cx="3680891" cy="127493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062025-1A08-4D52-89BC-909470AE55B6}">
      <dsp:nvSpPr>
        <dsp:cNvPr id="0" name=""/>
        <dsp:cNvSpPr/>
      </dsp:nvSpPr>
      <dsp:spPr>
        <a:xfrm>
          <a:off x="2167" y="382480"/>
          <a:ext cx="1042439" cy="509974"/>
        </a:xfrm>
        <a:prstGeom prst="roundRect">
          <a:avLst/>
        </a:prstGeom>
        <a:solidFill>
          <a:srgbClr val="92D05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 </a:t>
          </a:r>
          <a:r>
            <a:rPr lang="fr-FR" sz="1200" kern="1200" dirty="0" smtClean="0"/>
            <a:t>Login au portail</a:t>
          </a:r>
          <a:endParaRPr lang="en-US" sz="1200" kern="1200" dirty="0"/>
        </a:p>
      </dsp:txBody>
      <dsp:txXfrm>
        <a:off x="27062" y="407375"/>
        <a:ext cx="992649" cy="460184"/>
      </dsp:txXfrm>
    </dsp:sp>
    <dsp:sp modelId="{A70749EE-7342-416C-A5DF-741CA8DB85DB}">
      <dsp:nvSpPr>
        <dsp:cNvPr id="0" name=""/>
        <dsp:cNvSpPr/>
      </dsp:nvSpPr>
      <dsp:spPr>
        <a:xfrm>
          <a:off x="1096729" y="382480"/>
          <a:ext cx="1042439" cy="509974"/>
        </a:xfrm>
        <a:prstGeom prst="roundRect">
          <a:avLst/>
        </a:prstGeom>
        <a:solidFill>
          <a:srgbClr val="00D05E"/>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B. Select ion du catalogue</a:t>
          </a:r>
          <a:endParaRPr lang="en-US" sz="900" kern="1200" dirty="0"/>
        </a:p>
      </dsp:txBody>
      <dsp:txXfrm>
        <a:off x="1121624" y="407375"/>
        <a:ext cx="992649" cy="460184"/>
      </dsp:txXfrm>
    </dsp:sp>
    <dsp:sp modelId="{A2EB5B07-D52E-4005-886D-459AC2D90767}">
      <dsp:nvSpPr>
        <dsp:cNvPr id="0" name=""/>
        <dsp:cNvSpPr/>
      </dsp:nvSpPr>
      <dsp:spPr>
        <a:xfrm>
          <a:off x="2191290" y="382480"/>
          <a:ext cx="1042439" cy="509974"/>
        </a:xfrm>
        <a:prstGeom prst="roundRect">
          <a:avLst/>
        </a:prstGeom>
        <a:solidFill>
          <a:srgbClr val="00B05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 </a:t>
          </a:r>
          <a:r>
            <a:rPr lang="fr-FR" sz="900" kern="1200" noProof="0" dirty="0" smtClean="0"/>
            <a:t>Sélectionner le service et ses options</a:t>
          </a:r>
          <a:endParaRPr lang="fr-FR" sz="900" kern="1200" noProof="0" dirty="0"/>
        </a:p>
      </dsp:txBody>
      <dsp:txXfrm>
        <a:off x="2216185" y="407375"/>
        <a:ext cx="992649" cy="460184"/>
      </dsp:txXfrm>
    </dsp:sp>
    <dsp:sp modelId="{E4776CB1-42AE-4CD7-BA8F-A0B7C20EA3E2}">
      <dsp:nvSpPr>
        <dsp:cNvPr id="0" name=""/>
        <dsp:cNvSpPr/>
      </dsp:nvSpPr>
      <dsp:spPr>
        <a:xfrm>
          <a:off x="3285852" y="382480"/>
          <a:ext cx="1042439" cy="509974"/>
        </a:xfrm>
        <a:prstGeom prst="roundRect">
          <a:avLst/>
        </a:prstGeom>
        <a:solidFill>
          <a:srgbClr val="00823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D. Commander le service</a:t>
          </a:r>
          <a:endParaRPr lang="en-US" sz="900" kern="1200" dirty="0"/>
        </a:p>
      </dsp:txBody>
      <dsp:txXfrm>
        <a:off x="3310747" y="407375"/>
        <a:ext cx="992649" cy="460184"/>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Create design</a:t>
          </a:r>
          <a:endParaRPr lang="en-US" sz="1200" kern="120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Create offering</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a:t>
          </a:r>
          <a:r>
            <a:rPr lang="fr-FR" sz="1200" kern="1200" noProof="0" dirty="0" smtClean="0"/>
            <a:t>Créer un ordre</a:t>
          </a:r>
          <a:endParaRPr lang="fr-FR" sz="1200" kern="1200" noProof="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4784" y="0"/>
          <a:ext cx="3680891" cy="127493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062025-1A08-4D52-89BC-909470AE55B6}">
      <dsp:nvSpPr>
        <dsp:cNvPr id="0" name=""/>
        <dsp:cNvSpPr/>
      </dsp:nvSpPr>
      <dsp:spPr>
        <a:xfrm>
          <a:off x="2167" y="382480"/>
          <a:ext cx="1042439" cy="509974"/>
        </a:xfrm>
        <a:prstGeom prst="roundRect">
          <a:avLst/>
        </a:prstGeom>
        <a:solidFill>
          <a:srgbClr val="92D05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 </a:t>
          </a:r>
          <a:r>
            <a:rPr lang="fr-FR" sz="1200" kern="1200" dirty="0" smtClean="0"/>
            <a:t>Login au portail</a:t>
          </a:r>
          <a:endParaRPr lang="en-US" sz="1200" kern="1200" dirty="0"/>
        </a:p>
      </dsp:txBody>
      <dsp:txXfrm>
        <a:off x="27062" y="407375"/>
        <a:ext cx="992649" cy="460184"/>
      </dsp:txXfrm>
    </dsp:sp>
    <dsp:sp modelId="{A70749EE-7342-416C-A5DF-741CA8DB85DB}">
      <dsp:nvSpPr>
        <dsp:cNvPr id="0" name=""/>
        <dsp:cNvSpPr/>
      </dsp:nvSpPr>
      <dsp:spPr>
        <a:xfrm>
          <a:off x="1096729" y="382480"/>
          <a:ext cx="1042439" cy="509974"/>
        </a:xfrm>
        <a:prstGeom prst="roundRect">
          <a:avLst/>
        </a:prstGeom>
        <a:solidFill>
          <a:srgbClr val="00D05E"/>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B. Select ion du catalogue</a:t>
          </a:r>
          <a:endParaRPr lang="en-US" sz="900" kern="1200" dirty="0"/>
        </a:p>
      </dsp:txBody>
      <dsp:txXfrm>
        <a:off x="1121624" y="407375"/>
        <a:ext cx="992649" cy="460184"/>
      </dsp:txXfrm>
    </dsp:sp>
    <dsp:sp modelId="{A2EB5B07-D52E-4005-886D-459AC2D90767}">
      <dsp:nvSpPr>
        <dsp:cNvPr id="0" name=""/>
        <dsp:cNvSpPr/>
      </dsp:nvSpPr>
      <dsp:spPr>
        <a:xfrm>
          <a:off x="2191290" y="382480"/>
          <a:ext cx="1042439" cy="509974"/>
        </a:xfrm>
        <a:prstGeom prst="roundRect">
          <a:avLst/>
        </a:prstGeom>
        <a:solidFill>
          <a:srgbClr val="00B05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 </a:t>
          </a:r>
          <a:r>
            <a:rPr lang="fr-FR" sz="900" kern="1200" noProof="0" dirty="0" smtClean="0"/>
            <a:t>Sélectionner le service et ses options</a:t>
          </a:r>
          <a:endParaRPr lang="fr-FR" sz="900" kern="1200" noProof="0" dirty="0"/>
        </a:p>
      </dsp:txBody>
      <dsp:txXfrm>
        <a:off x="2216185" y="407375"/>
        <a:ext cx="992649" cy="460184"/>
      </dsp:txXfrm>
    </dsp:sp>
    <dsp:sp modelId="{E4776CB1-42AE-4CD7-BA8F-A0B7C20EA3E2}">
      <dsp:nvSpPr>
        <dsp:cNvPr id="0" name=""/>
        <dsp:cNvSpPr/>
      </dsp:nvSpPr>
      <dsp:spPr>
        <a:xfrm>
          <a:off x="3285852" y="382480"/>
          <a:ext cx="1042439" cy="509974"/>
        </a:xfrm>
        <a:prstGeom prst="roundRect">
          <a:avLst/>
        </a:prstGeom>
        <a:solidFill>
          <a:srgbClr val="00823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D. Commander le service</a:t>
          </a:r>
          <a:endParaRPr lang="en-US" sz="900" kern="1200" dirty="0"/>
        </a:p>
      </dsp:txBody>
      <dsp:txXfrm>
        <a:off x="3310747" y="407375"/>
        <a:ext cx="992649" cy="460184"/>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Create design</a:t>
          </a:r>
          <a:endParaRPr lang="en-US" sz="1200" kern="120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Create offering</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a:t>
          </a:r>
          <a:r>
            <a:rPr lang="fr-FR" sz="1200" kern="1200" noProof="0" dirty="0" smtClean="0"/>
            <a:t>Créer un ordre</a:t>
          </a:r>
          <a:endParaRPr lang="fr-FR" sz="1200" kern="1200" noProof="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alpha val="20000"/>
          </a:srgb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280" y="312053"/>
          <a:ext cx="995488" cy="416071"/>
        </a:xfrm>
        <a:prstGeom prst="roundRect">
          <a:avLst/>
        </a:prstGeom>
        <a:solidFill>
          <a:srgbClr val="0096D6">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Create design</a:t>
          </a:r>
          <a:endParaRPr lang="en-US" sz="1200" kern="1200" dirty="0"/>
        </a:p>
      </dsp:txBody>
      <dsp:txXfrm>
        <a:off x="21591" y="332364"/>
        <a:ext cx="954866" cy="375449"/>
      </dsp:txXfrm>
    </dsp:sp>
    <dsp:sp modelId="{2EAA8666-88A3-43FC-8080-544584AE31A3}">
      <dsp:nvSpPr>
        <dsp:cNvPr id="0" name=""/>
        <dsp:cNvSpPr/>
      </dsp:nvSpPr>
      <dsp:spPr>
        <a:xfrm>
          <a:off x="1125219" y="312053"/>
          <a:ext cx="995488" cy="416071"/>
        </a:xfrm>
        <a:prstGeom prst="roundRect">
          <a:avLst/>
        </a:prstGeom>
        <a:solidFill>
          <a:srgbClr val="FFC00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Create offering</a:t>
          </a:r>
          <a:endParaRPr lang="en-US" sz="1200" kern="1200" dirty="0"/>
        </a:p>
      </dsp:txBody>
      <dsp:txXfrm>
        <a:off x="1145530" y="332364"/>
        <a:ext cx="954866" cy="375449"/>
      </dsp:txXfrm>
    </dsp:sp>
    <dsp:sp modelId="{8EE272F5-0D10-4CAC-85EA-BB7EF6A3F265}">
      <dsp:nvSpPr>
        <dsp:cNvPr id="0" name=""/>
        <dsp:cNvSpPr/>
      </dsp:nvSpPr>
      <dsp:spPr>
        <a:xfrm>
          <a:off x="2249158" y="312053"/>
          <a:ext cx="995488" cy="416071"/>
        </a:xfrm>
        <a:prstGeom prst="roundRect">
          <a:avLst/>
        </a:prstGeom>
        <a:solidFill>
          <a:srgbClr val="00B05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Create  order</a:t>
          </a:r>
          <a:endParaRPr lang="en-US" sz="1200" kern="1200" dirty="0"/>
        </a:p>
      </dsp:txBody>
      <dsp:txXfrm>
        <a:off x="2269469" y="332364"/>
        <a:ext cx="954866" cy="375449"/>
      </dsp:txXfrm>
    </dsp:sp>
    <dsp:sp modelId="{2AEFE299-B965-4C82-BECB-B0FDDCAFAF6F}">
      <dsp:nvSpPr>
        <dsp:cNvPr id="0" name=""/>
        <dsp:cNvSpPr/>
      </dsp:nvSpPr>
      <dsp:spPr>
        <a:xfrm>
          <a:off x="3373097" y="312053"/>
          <a:ext cx="995488" cy="416071"/>
        </a:xfrm>
        <a:prstGeom prst="roundRect">
          <a:avLst/>
        </a:prstGeom>
        <a:solidFill>
          <a:srgbClr val="7030A0"/>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a:t>
          </a:r>
          <a:r>
            <a:rPr lang="fr-FR" sz="1200" kern="1200" noProof="0" dirty="0" smtClean="0"/>
            <a:t>Gérer les commandes</a:t>
          </a:r>
          <a:endParaRPr lang="fr-FR" sz="1200" kern="1200" noProof="0" dirty="0"/>
        </a:p>
      </dsp:txBody>
      <dsp:txXfrm>
        <a:off x="3393408" y="332364"/>
        <a:ext cx="954866" cy="375449"/>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Create design</a:t>
          </a:r>
          <a:endParaRPr lang="en-US" sz="1200" kern="120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Create offering</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Create  order</a:t>
          </a:r>
          <a:endParaRPr lang="en-US" sz="1200" kern="120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a:t>
          </a:r>
          <a:r>
            <a:rPr lang="en-US" sz="1200" kern="1200" dirty="0" err="1" smtClean="0"/>
            <a:t>Créer</a:t>
          </a:r>
          <a:r>
            <a:rPr lang="en-US" sz="1200" kern="1200" dirty="0" smtClean="0"/>
            <a:t> un design</a:t>
          </a:r>
          <a:endParaRPr lang="en-US" sz="1200" kern="120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Create offering</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Create  order</a:t>
          </a:r>
          <a:endParaRPr lang="en-US" sz="1200" kern="120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611659" y="0"/>
          <a:ext cx="6932140" cy="329878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0" y="989635"/>
          <a:ext cx="2446637" cy="1319514"/>
        </a:xfrm>
        <a:prstGeom prst="roundRect">
          <a:avLst/>
        </a:prstGeom>
        <a:solidFill>
          <a:srgbClr val="0096D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 </a:t>
          </a:r>
          <a:r>
            <a:rPr lang="fr-FR" sz="2000" kern="1200" noProof="0" dirty="0" smtClean="0"/>
            <a:t>Définir le Service</a:t>
          </a:r>
          <a:endParaRPr lang="fr-FR" sz="2000" kern="1200" noProof="0" dirty="0"/>
        </a:p>
      </dsp:txBody>
      <dsp:txXfrm>
        <a:off x="64413" y="1054048"/>
        <a:ext cx="2317811" cy="1190688"/>
      </dsp:txXfrm>
    </dsp:sp>
    <dsp:sp modelId="{2EAA8666-88A3-43FC-8080-544584AE31A3}">
      <dsp:nvSpPr>
        <dsp:cNvPr id="0" name=""/>
        <dsp:cNvSpPr/>
      </dsp:nvSpPr>
      <dsp:spPr>
        <a:xfrm>
          <a:off x="2854410" y="989635"/>
          <a:ext cx="2446637" cy="1319514"/>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B. </a:t>
          </a:r>
          <a:r>
            <a:rPr lang="fr-FR" sz="2000" kern="1200" noProof="0" dirty="0" smtClean="0"/>
            <a:t>Vérifier et créer </a:t>
          </a:r>
          <a:r>
            <a:rPr lang="fr-FR" sz="2000" kern="1200" noProof="0" dirty="0" err="1" smtClean="0"/>
            <a:t>Resources</a:t>
          </a:r>
          <a:endParaRPr lang="fr-FR" sz="2000" kern="1200" noProof="0" dirty="0"/>
        </a:p>
      </dsp:txBody>
      <dsp:txXfrm>
        <a:off x="2918823" y="1054048"/>
        <a:ext cx="2317811" cy="1190688"/>
      </dsp:txXfrm>
    </dsp:sp>
    <dsp:sp modelId="{8EE272F5-0D10-4CAC-85EA-BB7EF6A3F265}">
      <dsp:nvSpPr>
        <dsp:cNvPr id="0" name=""/>
        <dsp:cNvSpPr/>
      </dsp:nvSpPr>
      <dsp:spPr>
        <a:xfrm>
          <a:off x="5708821" y="989635"/>
          <a:ext cx="2446637" cy="1319514"/>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C. </a:t>
          </a:r>
          <a:r>
            <a:rPr lang="fr-FR" sz="2000" kern="1200" noProof="0" dirty="0" smtClean="0">
              <a:solidFill>
                <a:schemeClr val="tx1"/>
              </a:solidFill>
            </a:rPr>
            <a:t>Créer un arbre des services</a:t>
          </a:r>
          <a:endParaRPr lang="en-US" sz="2000" kern="1200" dirty="0">
            <a:solidFill>
              <a:schemeClr val="tx1"/>
            </a:solidFill>
          </a:endParaRPr>
        </a:p>
      </dsp:txBody>
      <dsp:txXfrm>
        <a:off x="5773234" y="1054048"/>
        <a:ext cx="2317811" cy="11906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a:t>
          </a:r>
          <a:r>
            <a:rPr lang="en-US" sz="1200" kern="1200" dirty="0" err="1" smtClean="0"/>
            <a:t>Créer</a:t>
          </a:r>
          <a:r>
            <a:rPr lang="en-US" sz="1200" kern="1200" dirty="0" smtClean="0"/>
            <a:t> un design</a:t>
          </a:r>
          <a:endParaRPr lang="en-US" sz="1200" kern="120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Create offering</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Create  order</a:t>
          </a:r>
          <a:endParaRPr lang="en-US" sz="1200" kern="120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a:t>
          </a:r>
          <a:r>
            <a:rPr lang="fr-FR" sz="1200" kern="1200" noProof="0" dirty="0" smtClean="0"/>
            <a:t>Créer un </a:t>
          </a:r>
          <a:r>
            <a:rPr lang="fr-FR" sz="1200" kern="1200" noProof="0" dirty="0" err="1" smtClean="0"/>
            <a:t>desig</a:t>
          </a:r>
          <a:r>
            <a:rPr lang="en-US" sz="1200" kern="1200" dirty="0" smtClean="0"/>
            <a:t>n</a:t>
          </a:r>
          <a:endParaRPr lang="en-US" sz="1200" kern="120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Create offering</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Create  order</a:t>
          </a:r>
          <a:endParaRPr lang="en-US" sz="1200" kern="120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777C80-5017-45FA-9B9D-FD7EDC2C07A9}" type="datetimeFigureOut">
              <a:rPr lang="fr-FR" smtClean="0"/>
              <a:t>20/02/2015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4131C1-11C7-4C14-A0A6-8383531E41AB}" type="slidenum">
              <a:rPr lang="fr-FR" smtClean="0"/>
              <a:t>‹N°›</a:t>
            </a:fld>
            <a:endParaRPr lang="fr-FR"/>
          </a:p>
        </p:txBody>
      </p:sp>
    </p:spTree>
    <p:extLst>
      <p:ext uri="{BB962C8B-B14F-4D97-AF65-F5344CB8AC3E}">
        <p14:creationId xmlns:p14="http://schemas.microsoft.com/office/powerpoint/2010/main" val="1483588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D4131C1-11C7-4C14-A0A6-8383531E41AB}" type="slidenum">
              <a:rPr lang="fr-FR" smtClean="0"/>
              <a:t>17</a:t>
            </a:fld>
            <a:endParaRPr lang="fr-FR"/>
          </a:p>
        </p:txBody>
      </p:sp>
    </p:spTree>
    <p:extLst>
      <p:ext uri="{BB962C8B-B14F-4D97-AF65-F5344CB8AC3E}">
        <p14:creationId xmlns:p14="http://schemas.microsoft.com/office/powerpoint/2010/main" val="1831602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Date Placeholder 3"/>
          <p:cNvSpPr>
            <a:spLocks noGrp="1"/>
          </p:cNvSpPr>
          <p:nvPr>
            <p:ph type="dt" sz="half" idx="10"/>
          </p:nvPr>
        </p:nvSpPr>
        <p:spPr/>
        <p:txBody>
          <a:bodyPr/>
          <a:lstStyle/>
          <a:p>
            <a:fld id="{48C8E6E0-67C5-4CFB-9C69-C7C9A8C65E69}" type="datetime1">
              <a:rPr lang="en-US" smtClean="0"/>
              <a:t>2/20/2015</a:t>
            </a:fld>
            <a:endParaRPr lang="en-US"/>
          </a:p>
        </p:txBody>
      </p:sp>
      <p:sp>
        <p:nvSpPr>
          <p:cNvPr id="5" name="Footer Placeholder 4"/>
          <p:cNvSpPr>
            <a:spLocks noGrp="1"/>
          </p:cNvSpPr>
          <p:nvPr>
            <p:ph type="ftr" sz="quarter" idx="11"/>
          </p:nvPr>
        </p:nvSpPr>
        <p:spPr/>
        <p:txBody>
          <a:bodyPr/>
          <a:lstStyle/>
          <a:p>
            <a:r>
              <a:rPr lang="fr-FR" smtClean="0"/>
              <a:t>Formation HP-CSA - Cloud Service Automation</a:t>
            </a:r>
            <a:endParaRPr lang="en-US"/>
          </a:p>
        </p:txBody>
      </p:sp>
      <p:sp>
        <p:nvSpPr>
          <p:cNvPr id="6" name="Slide Number Placeholder 5"/>
          <p:cNvSpPr>
            <a:spLocks noGrp="1"/>
          </p:cNvSpPr>
          <p:nvPr>
            <p:ph type="sldNum" sz="quarter" idx="12"/>
          </p:nvPr>
        </p:nvSpPr>
        <p:spPr/>
        <p:txBody>
          <a:bodyPr/>
          <a:lstStyle/>
          <a:p>
            <a:fld id="{84084C39-E697-4972-A878-9CAFD629EB01}" type="slidenum">
              <a:rPr lang="en-US" smtClean="0"/>
              <a:t>‹N°›</a:t>
            </a:fld>
            <a:endParaRPr lang="en-US"/>
          </a:p>
        </p:txBody>
      </p:sp>
    </p:spTree>
    <p:extLst>
      <p:ext uri="{BB962C8B-B14F-4D97-AF65-F5344CB8AC3E}">
        <p14:creationId xmlns:p14="http://schemas.microsoft.com/office/powerpoint/2010/main" val="3026536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999FD3E-36FF-4242-8F04-D97E88006022}" type="datetime1">
              <a:rPr lang="en-US" smtClean="0"/>
              <a:t>2/20/2015</a:t>
            </a:fld>
            <a:endParaRPr lang="en-US"/>
          </a:p>
        </p:txBody>
      </p:sp>
      <p:sp>
        <p:nvSpPr>
          <p:cNvPr id="5" name="Footer Placeholder 4"/>
          <p:cNvSpPr>
            <a:spLocks noGrp="1"/>
          </p:cNvSpPr>
          <p:nvPr>
            <p:ph type="ftr" sz="quarter" idx="11"/>
          </p:nvPr>
        </p:nvSpPr>
        <p:spPr/>
        <p:txBody>
          <a:bodyPr/>
          <a:lstStyle/>
          <a:p>
            <a:r>
              <a:rPr lang="fr-FR" smtClean="0"/>
              <a:t>Formation HP-CSA - Cloud Service Automation</a:t>
            </a:r>
            <a:endParaRPr lang="en-US"/>
          </a:p>
        </p:txBody>
      </p:sp>
      <p:sp>
        <p:nvSpPr>
          <p:cNvPr id="6" name="Slide Number Placeholder 5"/>
          <p:cNvSpPr>
            <a:spLocks noGrp="1"/>
          </p:cNvSpPr>
          <p:nvPr>
            <p:ph type="sldNum" sz="quarter" idx="12"/>
          </p:nvPr>
        </p:nvSpPr>
        <p:spPr/>
        <p:txBody>
          <a:bodyPr/>
          <a:lstStyle/>
          <a:p>
            <a:fld id="{84084C39-E697-4972-A878-9CAFD629EB01}" type="slidenum">
              <a:rPr lang="en-US" smtClean="0"/>
              <a:t>‹N°›</a:t>
            </a:fld>
            <a:endParaRPr lang="en-US"/>
          </a:p>
        </p:txBody>
      </p:sp>
    </p:spTree>
    <p:extLst>
      <p:ext uri="{BB962C8B-B14F-4D97-AF65-F5344CB8AC3E}">
        <p14:creationId xmlns:p14="http://schemas.microsoft.com/office/powerpoint/2010/main" val="1910509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04C3732-85F7-48D3-91B6-CF5BE5D204BC}" type="datetime1">
              <a:rPr lang="en-US" smtClean="0"/>
              <a:t>2/20/2015</a:t>
            </a:fld>
            <a:endParaRPr lang="en-US"/>
          </a:p>
        </p:txBody>
      </p:sp>
      <p:sp>
        <p:nvSpPr>
          <p:cNvPr id="5" name="Footer Placeholder 4"/>
          <p:cNvSpPr>
            <a:spLocks noGrp="1"/>
          </p:cNvSpPr>
          <p:nvPr>
            <p:ph type="ftr" sz="quarter" idx="11"/>
          </p:nvPr>
        </p:nvSpPr>
        <p:spPr/>
        <p:txBody>
          <a:bodyPr/>
          <a:lstStyle/>
          <a:p>
            <a:r>
              <a:rPr lang="fr-FR" smtClean="0"/>
              <a:t>Formation HP-CSA - Cloud Service Automation</a:t>
            </a:r>
            <a:endParaRPr lang="en-US"/>
          </a:p>
        </p:txBody>
      </p:sp>
      <p:sp>
        <p:nvSpPr>
          <p:cNvPr id="6" name="Slide Number Placeholder 5"/>
          <p:cNvSpPr>
            <a:spLocks noGrp="1"/>
          </p:cNvSpPr>
          <p:nvPr>
            <p:ph type="sldNum" sz="quarter" idx="12"/>
          </p:nvPr>
        </p:nvSpPr>
        <p:spPr/>
        <p:txBody>
          <a:bodyPr/>
          <a:lstStyle/>
          <a:p>
            <a:fld id="{84084C39-E697-4972-A878-9CAFD629EB01}" type="slidenum">
              <a:rPr lang="en-US" smtClean="0"/>
              <a:t>‹N°›</a:t>
            </a:fld>
            <a:endParaRPr lang="en-US"/>
          </a:p>
        </p:txBody>
      </p:sp>
    </p:spTree>
    <p:extLst>
      <p:ext uri="{BB962C8B-B14F-4D97-AF65-F5344CB8AC3E}">
        <p14:creationId xmlns:p14="http://schemas.microsoft.com/office/powerpoint/2010/main" val="3656721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90F37417-554E-4695-9C87-BDB16B6EED72}" type="datetime1">
              <a:rPr lang="en-US" smtClean="0"/>
              <a:t>2/20/2015</a:t>
            </a:fld>
            <a:endParaRPr lang="en-US"/>
          </a:p>
        </p:txBody>
      </p:sp>
      <p:sp>
        <p:nvSpPr>
          <p:cNvPr id="5" name="Footer Placeholder 4"/>
          <p:cNvSpPr>
            <a:spLocks noGrp="1"/>
          </p:cNvSpPr>
          <p:nvPr>
            <p:ph type="ftr" sz="quarter" idx="11"/>
          </p:nvPr>
        </p:nvSpPr>
        <p:spPr/>
        <p:txBody>
          <a:bodyPr/>
          <a:lstStyle/>
          <a:p>
            <a:r>
              <a:rPr lang="fr-FR" smtClean="0"/>
              <a:t>Formation HP-CSA - Cloud Service Automation</a:t>
            </a:r>
            <a:endParaRPr lang="en-US"/>
          </a:p>
        </p:txBody>
      </p:sp>
      <p:sp>
        <p:nvSpPr>
          <p:cNvPr id="6" name="Slide Number Placeholder 5"/>
          <p:cNvSpPr>
            <a:spLocks noGrp="1"/>
          </p:cNvSpPr>
          <p:nvPr>
            <p:ph type="sldNum" sz="quarter" idx="12"/>
          </p:nvPr>
        </p:nvSpPr>
        <p:spPr/>
        <p:txBody>
          <a:bodyPr/>
          <a:lstStyle/>
          <a:p>
            <a:fld id="{84084C39-E697-4972-A878-9CAFD629EB01}" type="slidenum">
              <a:rPr lang="en-US" smtClean="0"/>
              <a:t>‹N°›</a:t>
            </a:fld>
            <a:endParaRPr lang="en-US"/>
          </a:p>
        </p:txBody>
      </p:sp>
    </p:spTree>
    <p:extLst>
      <p:ext uri="{BB962C8B-B14F-4D97-AF65-F5344CB8AC3E}">
        <p14:creationId xmlns:p14="http://schemas.microsoft.com/office/powerpoint/2010/main" val="663128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05C10B5-520B-4C17-A005-E81305C55639}" type="datetime1">
              <a:rPr lang="en-US" smtClean="0"/>
              <a:t>2/20/2015</a:t>
            </a:fld>
            <a:endParaRPr lang="en-US"/>
          </a:p>
        </p:txBody>
      </p:sp>
      <p:sp>
        <p:nvSpPr>
          <p:cNvPr id="5" name="Footer Placeholder 4"/>
          <p:cNvSpPr>
            <a:spLocks noGrp="1"/>
          </p:cNvSpPr>
          <p:nvPr>
            <p:ph type="ftr" sz="quarter" idx="11"/>
          </p:nvPr>
        </p:nvSpPr>
        <p:spPr/>
        <p:txBody>
          <a:bodyPr/>
          <a:lstStyle/>
          <a:p>
            <a:r>
              <a:rPr lang="fr-FR" smtClean="0"/>
              <a:t>Formation HP-CSA - Cloud Service Automation</a:t>
            </a:r>
            <a:endParaRPr lang="en-US"/>
          </a:p>
        </p:txBody>
      </p:sp>
      <p:sp>
        <p:nvSpPr>
          <p:cNvPr id="6" name="Slide Number Placeholder 5"/>
          <p:cNvSpPr>
            <a:spLocks noGrp="1"/>
          </p:cNvSpPr>
          <p:nvPr>
            <p:ph type="sldNum" sz="quarter" idx="12"/>
          </p:nvPr>
        </p:nvSpPr>
        <p:spPr/>
        <p:txBody>
          <a:bodyPr/>
          <a:lstStyle/>
          <a:p>
            <a:fld id="{84084C39-E697-4972-A878-9CAFD629EB01}" type="slidenum">
              <a:rPr lang="en-US" smtClean="0"/>
              <a:t>‹N°›</a:t>
            </a:fld>
            <a:endParaRPr lang="en-US"/>
          </a:p>
        </p:txBody>
      </p:sp>
    </p:spTree>
    <p:extLst>
      <p:ext uri="{BB962C8B-B14F-4D97-AF65-F5344CB8AC3E}">
        <p14:creationId xmlns:p14="http://schemas.microsoft.com/office/powerpoint/2010/main" val="1698609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EB520363-385F-4371-8CCE-1AF2870B16F9}" type="datetime1">
              <a:rPr lang="en-US" smtClean="0"/>
              <a:t>2/20/2015</a:t>
            </a:fld>
            <a:endParaRPr lang="en-US"/>
          </a:p>
        </p:txBody>
      </p:sp>
      <p:sp>
        <p:nvSpPr>
          <p:cNvPr id="6" name="Footer Placeholder 5"/>
          <p:cNvSpPr>
            <a:spLocks noGrp="1"/>
          </p:cNvSpPr>
          <p:nvPr>
            <p:ph type="ftr" sz="quarter" idx="11"/>
          </p:nvPr>
        </p:nvSpPr>
        <p:spPr/>
        <p:txBody>
          <a:bodyPr/>
          <a:lstStyle/>
          <a:p>
            <a:r>
              <a:rPr lang="fr-FR" smtClean="0"/>
              <a:t>Formation HP-CSA - Cloud Service Automation</a:t>
            </a:r>
            <a:endParaRPr lang="en-US"/>
          </a:p>
        </p:txBody>
      </p:sp>
      <p:sp>
        <p:nvSpPr>
          <p:cNvPr id="7" name="Slide Number Placeholder 6"/>
          <p:cNvSpPr>
            <a:spLocks noGrp="1"/>
          </p:cNvSpPr>
          <p:nvPr>
            <p:ph type="sldNum" sz="quarter" idx="12"/>
          </p:nvPr>
        </p:nvSpPr>
        <p:spPr/>
        <p:txBody>
          <a:bodyPr/>
          <a:lstStyle/>
          <a:p>
            <a:fld id="{84084C39-E697-4972-A878-9CAFD629EB01}" type="slidenum">
              <a:rPr lang="en-US" smtClean="0"/>
              <a:t>‹N°›</a:t>
            </a:fld>
            <a:endParaRPr lang="en-US"/>
          </a:p>
        </p:txBody>
      </p:sp>
    </p:spTree>
    <p:extLst>
      <p:ext uri="{BB962C8B-B14F-4D97-AF65-F5344CB8AC3E}">
        <p14:creationId xmlns:p14="http://schemas.microsoft.com/office/powerpoint/2010/main" val="76159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566B1D37-0FED-4786-AE79-0078EA1BF098}" type="datetime1">
              <a:rPr lang="en-US" smtClean="0"/>
              <a:t>2/20/2015</a:t>
            </a:fld>
            <a:endParaRPr lang="en-US"/>
          </a:p>
        </p:txBody>
      </p:sp>
      <p:sp>
        <p:nvSpPr>
          <p:cNvPr id="8" name="Footer Placeholder 7"/>
          <p:cNvSpPr>
            <a:spLocks noGrp="1"/>
          </p:cNvSpPr>
          <p:nvPr>
            <p:ph type="ftr" sz="quarter" idx="11"/>
          </p:nvPr>
        </p:nvSpPr>
        <p:spPr/>
        <p:txBody>
          <a:bodyPr/>
          <a:lstStyle/>
          <a:p>
            <a:r>
              <a:rPr lang="fr-FR" smtClean="0"/>
              <a:t>Formation HP-CSA - Cloud Service Automation</a:t>
            </a:r>
            <a:endParaRPr lang="en-US"/>
          </a:p>
        </p:txBody>
      </p:sp>
      <p:sp>
        <p:nvSpPr>
          <p:cNvPr id="9" name="Slide Number Placeholder 8"/>
          <p:cNvSpPr>
            <a:spLocks noGrp="1"/>
          </p:cNvSpPr>
          <p:nvPr>
            <p:ph type="sldNum" sz="quarter" idx="12"/>
          </p:nvPr>
        </p:nvSpPr>
        <p:spPr/>
        <p:txBody>
          <a:bodyPr/>
          <a:lstStyle/>
          <a:p>
            <a:fld id="{84084C39-E697-4972-A878-9CAFD629EB01}" type="slidenum">
              <a:rPr lang="en-US" smtClean="0"/>
              <a:t>‹N°›</a:t>
            </a:fld>
            <a:endParaRPr lang="en-US"/>
          </a:p>
        </p:txBody>
      </p:sp>
    </p:spTree>
    <p:extLst>
      <p:ext uri="{BB962C8B-B14F-4D97-AF65-F5344CB8AC3E}">
        <p14:creationId xmlns:p14="http://schemas.microsoft.com/office/powerpoint/2010/main" val="2727035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3E656F5F-F2BC-48CC-B612-EB928BEF35C1}" type="datetime1">
              <a:rPr lang="en-US" smtClean="0"/>
              <a:t>2/20/2015</a:t>
            </a:fld>
            <a:endParaRPr lang="en-US"/>
          </a:p>
        </p:txBody>
      </p:sp>
      <p:sp>
        <p:nvSpPr>
          <p:cNvPr id="4" name="Footer Placeholder 3"/>
          <p:cNvSpPr>
            <a:spLocks noGrp="1"/>
          </p:cNvSpPr>
          <p:nvPr>
            <p:ph type="ftr" sz="quarter" idx="11"/>
          </p:nvPr>
        </p:nvSpPr>
        <p:spPr/>
        <p:txBody>
          <a:bodyPr/>
          <a:lstStyle/>
          <a:p>
            <a:r>
              <a:rPr lang="fr-FR" smtClean="0"/>
              <a:t>Formation HP-CSA - Cloud Service Automation</a:t>
            </a:r>
            <a:endParaRPr lang="en-US"/>
          </a:p>
        </p:txBody>
      </p:sp>
      <p:sp>
        <p:nvSpPr>
          <p:cNvPr id="5" name="Slide Number Placeholder 4"/>
          <p:cNvSpPr>
            <a:spLocks noGrp="1"/>
          </p:cNvSpPr>
          <p:nvPr>
            <p:ph type="sldNum" sz="quarter" idx="12"/>
          </p:nvPr>
        </p:nvSpPr>
        <p:spPr/>
        <p:txBody>
          <a:bodyPr/>
          <a:lstStyle/>
          <a:p>
            <a:fld id="{84084C39-E697-4972-A878-9CAFD629EB01}" type="slidenum">
              <a:rPr lang="en-US" smtClean="0"/>
              <a:t>‹N°›</a:t>
            </a:fld>
            <a:endParaRPr lang="en-US"/>
          </a:p>
        </p:txBody>
      </p:sp>
    </p:spTree>
    <p:extLst>
      <p:ext uri="{BB962C8B-B14F-4D97-AF65-F5344CB8AC3E}">
        <p14:creationId xmlns:p14="http://schemas.microsoft.com/office/powerpoint/2010/main" val="2241753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80605-9810-4D09-9A66-522C50933899}" type="datetime1">
              <a:rPr lang="en-US" smtClean="0"/>
              <a:t>2/20/2015</a:t>
            </a:fld>
            <a:endParaRPr lang="en-US"/>
          </a:p>
        </p:txBody>
      </p:sp>
      <p:sp>
        <p:nvSpPr>
          <p:cNvPr id="3" name="Footer Placeholder 2"/>
          <p:cNvSpPr>
            <a:spLocks noGrp="1"/>
          </p:cNvSpPr>
          <p:nvPr>
            <p:ph type="ftr" sz="quarter" idx="11"/>
          </p:nvPr>
        </p:nvSpPr>
        <p:spPr/>
        <p:txBody>
          <a:bodyPr/>
          <a:lstStyle/>
          <a:p>
            <a:r>
              <a:rPr lang="fr-FR" smtClean="0"/>
              <a:t>Formation HP-CSA - Cloud Service Automation</a:t>
            </a:r>
            <a:endParaRPr lang="en-US"/>
          </a:p>
        </p:txBody>
      </p:sp>
      <p:sp>
        <p:nvSpPr>
          <p:cNvPr id="4" name="Slide Number Placeholder 3"/>
          <p:cNvSpPr>
            <a:spLocks noGrp="1"/>
          </p:cNvSpPr>
          <p:nvPr>
            <p:ph type="sldNum" sz="quarter" idx="12"/>
          </p:nvPr>
        </p:nvSpPr>
        <p:spPr/>
        <p:txBody>
          <a:bodyPr/>
          <a:lstStyle/>
          <a:p>
            <a:fld id="{84084C39-E697-4972-A878-9CAFD629EB01}" type="slidenum">
              <a:rPr lang="en-US" smtClean="0"/>
              <a:t>‹N°›</a:t>
            </a:fld>
            <a:endParaRPr lang="en-US"/>
          </a:p>
        </p:txBody>
      </p:sp>
    </p:spTree>
    <p:extLst>
      <p:ext uri="{BB962C8B-B14F-4D97-AF65-F5344CB8AC3E}">
        <p14:creationId xmlns:p14="http://schemas.microsoft.com/office/powerpoint/2010/main" val="4043407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F1CE954F-92AF-4AF2-A3B6-8F96FB0C1E8D}" type="datetime1">
              <a:rPr lang="en-US" smtClean="0"/>
              <a:t>2/20/2015</a:t>
            </a:fld>
            <a:endParaRPr lang="en-US"/>
          </a:p>
        </p:txBody>
      </p:sp>
      <p:sp>
        <p:nvSpPr>
          <p:cNvPr id="6" name="Footer Placeholder 5"/>
          <p:cNvSpPr>
            <a:spLocks noGrp="1"/>
          </p:cNvSpPr>
          <p:nvPr>
            <p:ph type="ftr" sz="quarter" idx="11"/>
          </p:nvPr>
        </p:nvSpPr>
        <p:spPr/>
        <p:txBody>
          <a:bodyPr/>
          <a:lstStyle/>
          <a:p>
            <a:r>
              <a:rPr lang="fr-FR" smtClean="0"/>
              <a:t>Formation HP-CSA - Cloud Service Automation</a:t>
            </a:r>
            <a:endParaRPr lang="en-US"/>
          </a:p>
        </p:txBody>
      </p:sp>
      <p:sp>
        <p:nvSpPr>
          <p:cNvPr id="7" name="Slide Number Placeholder 6"/>
          <p:cNvSpPr>
            <a:spLocks noGrp="1"/>
          </p:cNvSpPr>
          <p:nvPr>
            <p:ph type="sldNum" sz="quarter" idx="12"/>
          </p:nvPr>
        </p:nvSpPr>
        <p:spPr/>
        <p:txBody>
          <a:bodyPr/>
          <a:lstStyle/>
          <a:p>
            <a:fld id="{84084C39-E697-4972-A878-9CAFD629EB01}" type="slidenum">
              <a:rPr lang="en-US" smtClean="0"/>
              <a:t>‹N°›</a:t>
            </a:fld>
            <a:endParaRPr lang="en-US"/>
          </a:p>
        </p:txBody>
      </p:sp>
    </p:spTree>
    <p:extLst>
      <p:ext uri="{BB962C8B-B14F-4D97-AF65-F5344CB8AC3E}">
        <p14:creationId xmlns:p14="http://schemas.microsoft.com/office/powerpoint/2010/main" val="470212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A74FA00-32D1-456F-A051-4C9E2CC758DA}" type="datetime1">
              <a:rPr lang="en-US" smtClean="0"/>
              <a:t>2/20/2015</a:t>
            </a:fld>
            <a:endParaRPr lang="en-US"/>
          </a:p>
        </p:txBody>
      </p:sp>
      <p:sp>
        <p:nvSpPr>
          <p:cNvPr id="6" name="Footer Placeholder 5"/>
          <p:cNvSpPr>
            <a:spLocks noGrp="1"/>
          </p:cNvSpPr>
          <p:nvPr>
            <p:ph type="ftr" sz="quarter" idx="11"/>
          </p:nvPr>
        </p:nvSpPr>
        <p:spPr/>
        <p:txBody>
          <a:bodyPr/>
          <a:lstStyle/>
          <a:p>
            <a:r>
              <a:rPr lang="fr-FR" smtClean="0"/>
              <a:t>Formation HP-CSA - Cloud Service Automation</a:t>
            </a:r>
            <a:endParaRPr lang="en-US"/>
          </a:p>
        </p:txBody>
      </p:sp>
      <p:sp>
        <p:nvSpPr>
          <p:cNvPr id="7" name="Slide Number Placeholder 6"/>
          <p:cNvSpPr>
            <a:spLocks noGrp="1"/>
          </p:cNvSpPr>
          <p:nvPr>
            <p:ph type="sldNum" sz="quarter" idx="12"/>
          </p:nvPr>
        </p:nvSpPr>
        <p:spPr/>
        <p:txBody>
          <a:bodyPr/>
          <a:lstStyle/>
          <a:p>
            <a:fld id="{84084C39-E697-4972-A878-9CAFD629EB01}" type="slidenum">
              <a:rPr lang="en-US" smtClean="0"/>
              <a:t>‹N°›</a:t>
            </a:fld>
            <a:endParaRPr lang="en-US"/>
          </a:p>
        </p:txBody>
      </p:sp>
    </p:spTree>
    <p:extLst>
      <p:ext uri="{BB962C8B-B14F-4D97-AF65-F5344CB8AC3E}">
        <p14:creationId xmlns:p14="http://schemas.microsoft.com/office/powerpoint/2010/main" val="1291822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57FD15-7406-4E76-8281-C508602580A4}" type="datetime1">
              <a:rPr lang="en-US" smtClean="0"/>
              <a:t>2/20/2015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Formation HP-CSA - Cloud Service Automation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84C39-E697-4972-A878-9CAFD629EB01}" type="slidenum">
              <a:rPr lang="en-US" smtClean="0"/>
              <a:t>‹N°›</a:t>
            </a:fld>
            <a:endParaRPr lang="en-US"/>
          </a:p>
        </p:txBody>
      </p:sp>
    </p:spTree>
    <p:extLst>
      <p:ext uri="{BB962C8B-B14F-4D97-AF65-F5344CB8AC3E}">
        <p14:creationId xmlns:p14="http://schemas.microsoft.com/office/powerpoint/2010/main" val="1835911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hp.com/go/csa"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2.xml"/><Relationship Id="rId7" Type="http://schemas.openxmlformats.org/officeDocument/2006/relationships/image" Target="../media/image14.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8.png"/><Relationship Id="rId7" Type="http://schemas.openxmlformats.org/officeDocument/2006/relationships/diagramColors" Target="../diagrams/colors4.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image" Target="../media/image21.png"/><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image" Target="../media/image21.png"/><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19.xml"/><Relationship Id="rId13" Type="http://schemas.openxmlformats.org/officeDocument/2006/relationships/diagramLayout" Target="../diagrams/layout20.xml"/><Relationship Id="rId3" Type="http://schemas.openxmlformats.org/officeDocument/2006/relationships/diagramLayout" Target="../diagrams/layout18.xml"/><Relationship Id="rId7" Type="http://schemas.openxmlformats.org/officeDocument/2006/relationships/diagramData" Target="../diagrams/data19.xml"/><Relationship Id="rId12" Type="http://schemas.openxmlformats.org/officeDocument/2006/relationships/diagramData" Target="../diagrams/data20.xml"/><Relationship Id="rId2" Type="http://schemas.openxmlformats.org/officeDocument/2006/relationships/diagramData" Target="../diagrams/data18.xml"/><Relationship Id="rId16" Type="http://schemas.microsoft.com/office/2007/relationships/diagramDrawing" Target="../diagrams/drawing20.xml"/><Relationship Id="rId1" Type="http://schemas.openxmlformats.org/officeDocument/2006/relationships/slideLayout" Target="../slideLayouts/slideLayout7.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5" Type="http://schemas.openxmlformats.org/officeDocument/2006/relationships/diagramColors" Target="../diagrams/colors20.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 Id="rId14" Type="http://schemas.openxmlformats.org/officeDocument/2006/relationships/diagramQuickStyle" Target="../diagrams/quickStyle20.xml"/></Relationships>
</file>

<file path=ppt/slides/_rels/slide31.xml.rels><?xml version="1.0" encoding="UTF-8" standalone="yes"?>
<Relationships xmlns="http://schemas.openxmlformats.org/package/2006/relationships"><Relationship Id="rId8" Type="http://schemas.microsoft.com/office/2007/relationships/diagramDrawing" Target="../diagrams/drawing21.xml"/><Relationship Id="rId13" Type="http://schemas.microsoft.com/office/2007/relationships/diagramDrawing" Target="../diagrams/drawing22.xml"/><Relationship Id="rId3" Type="http://schemas.openxmlformats.org/officeDocument/2006/relationships/image" Target="../media/image21.png"/><Relationship Id="rId7" Type="http://schemas.openxmlformats.org/officeDocument/2006/relationships/diagramColors" Target="../diagrams/colors21.xml"/><Relationship Id="rId12" Type="http://schemas.openxmlformats.org/officeDocument/2006/relationships/diagramColors" Target="../diagrams/colors22.xm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QuickStyle" Target="../diagrams/quickStyle21.xml"/><Relationship Id="rId11" Type="http://schemas.openxmlformats.org/officeDocument/2006/relationships/diagramQuickStyle" Target="../diagrams/quickStyle22.xml"/><Relationship Id="rId5" Type="http://schemas.openxmlformats.org/officeDocument/2006/relationships/diagramLayout" Target="../diagrams/layout21.xml"/><Relationship Id="rId10" Type="http://schemas.openxmlformats.org/officeDocument/2006/relationships/diagramLayout" Target="../diagrams/layout22.xml"/><Relationship Id="rId4" Type="http://schemas.openxmlformats.org/officeDocument/2006/relationships/diagramData" Target="../diagrams/data21.xml"/><Relationship Id="rId9" Type="http://schemas.openxmlformats.org/officeDocument/2006/relationships/diagramData" Target="../diagrams/data22.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24.xml"/><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25.xml"/><Relationship Id="rId13" Type="http://schemas.openxmlformats.org/officeDocument/2006/relationships/diagramColors" Target="../diagrams/colors26.xml"/><Relationship Id="rId3" Type="http://schemas.openxmlformats.org/officeDocument/2006/relationships/image" Target="../media/image26.png"/><Relationship Id="rId7" Type="http://schemas.openxmlformats.org/officeDocument/2006/relationships/diagramQuickStyle" Target="../diagrams/quickStyle25.xml"/><Relationship Id="rId12" Type="http://schemas.openxmlformats.org/officeDocument/2006/relationships/diagramQuickStyle" Target="../diagrams/quickStyle26.xml"/><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diagramLayout" Target="../diagrams/layout25.xml"/><Relationship Id="rId11" Type="http://schemas.openxmlformats.org/officeDocument/2006/relationships/diagramLayout" Target="../diagrams/layout26.xml"/><Relationship Id="rId5" Type="http://schemas.openxmlformats.org/officeDocument/2006/relationships/diagramData" Target="../diagrams/data25.xml"/><Relationship Id="rId10" Type="http://schemas.openxmlformats.org/officeDocument/2006/relationships/diagramData" Target="../diagrams/data26.xml"/><Relationship Id="rId4" Type="http://schemas.openxmlformats.org/officeDocument/2006/relationships/image" Target="../media/image27.png"/><Relationship Id="rId9" Type="http://schemas.microsoft.com/office/2007/relationships/diagramDrawing" Target="../diagrams/drawing25.xml"/><Relationship Id="rId14" Type="http://schemas.microsoft.com/office/2007/relationships/diagramDrawing" Target="../diagrams/drawing26.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28.xml"/><Relationship Id="rId3" Type="http://schemas.openxmlformats.org/officeDocument/2006/relationships/diagramData" Target="../diagrams/data27.xml"/><Relationship Id="rId7" Type="http://schemas.microsoft.com/office/2007/relationships/diagramDrawing" Target="../diagrams/drawing27.xml"/><Relationship Id="rId12" Type="http://schemas.microsoft.com/office/2007/relationships/diagramDrawing" Target="../diagrams/drawing28.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27.xml"/><Relationship Id="rId11" Type="http://schemas.openxmlformats.org/officeDocument/2006/relationships/diagramColors" Target="../diagrams/colors28.xml"/><Relationship Id="rId5" Type="http://schemas.openxmlformats.org/officeDocument/2006/relationships/diagramQuickStyle" Target="../diagrams/quickStyle27.xml"/><Relationship Id="rId10" Type="http://schemas.openxmlformats.org/officeDocument/2006/relationships/diagramQuickStyle" Target="../diagrams/quickStyle28.xml"/><Relationship Id="rId4" Type="http://schemas.openxmlformats.org/officeDocument/2006/relationships/diagramLayout" Target="../diagrams/layout27.xml"/><Relationship Id="rId9" Type="http://schemas.openxmlformats.org/officeDocument/2006/relationships/diagramLayout" Target="../diagrams/layout28.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29.xml"/><Relationship Id="rId7" Type="http://schemas.openxmlformats.org/officeDocument/2006/relationships/diagramData" Target="../diagrams/data30.xml"/><Relationship Id="rId2" Type="http://schemas.openxmlformats.org/officeDocument/2006/relationships/diagramData" Target="../diagrams/data29.xml"/><Relationship Id="rId1" Type="http://schemas.openxmlformats.org/officeDocument/2006/relationships/slideLayout" Target="../slideLayouts/slideLayout7.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32.xml"/><Relationship Id="rId3" Type="http://schemas.openxmlformats.org/officeDocument/2006/relationships/diagramLayout" Target="../diagrams/layout31.xml"/><Relationship Id="rId7" Type="http://schemas.openxmlformats.org/officeDocument/2006/relationships/diagramData" Target="../diagrams/data32.xml"/><Relationship Id="rId2" Type="http://schemas.openxmlformats.org/officeDocument/2006/relationships/diagramData" Target="../diagrams/data31.xml"/><Relationship Id="rId1" Type="http://schemas.openxmlformats.org/officeDocument/2006/relationships/slideLayout" Target="../slideLayouts/slideLayout7.xml"/><Relationship Id="rId6" Type="http://schemas.microsoft.com/office/2007/relationships/diagramDrawing" Target="../diagrams/drawing31.xml"/><Relationship Id="rId11" Type="http://schemas.microsoft.com/office/2007/relationships/diagramDrawing" Target="../diagrams/drawing32.xml"/><Relationship Id="rId5" Type="http://schemas.openxmlformats.org/officeDocument/2006/relationships/diagramColors" Target="../diagrams/colors31.xml"/><Relationship Id="rId10" Type="http://schemas.openxmlformats.org/officeDocument/2006/relationships/diagramColors" Target="../diagrams/colors32.xml"/><Relationship Id="rId4" Type="http://schemas.openxmlformats.org/officeDocument/2006/relationships/diagramQuickStyle" Target="../diagrams/quickStyle31.xml"/><Relationship Id="rId9" Type="http://schemas.openxmlformats.org/officeDocument/2006/relationships/diagramQuickStyle" Target="../diagrams/quickStyle32.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34.xml"/><Relationship Id="rId13" Type="http://schemas.openxmlformats.org/officeDocument/2006/relationships/image" Target="../media/image30.png"/><Relationship Id="rId3" Type="http://schemas.openxmlformats.org/officeDocument/2006/relationships/diagramLayout" Target="../diagrams/layout33.xml"/><Relationship Id="rId7" Type="http://schemas.openxmlformats.org/officeDocument/2006/relationships/diagramData" Target="../diagrams/data34.xml"/><Relationship Id="rId12" Type="http://schemas.openxmlformats.org/officeDocument/2006/relationships/image" Target="../media/image29.png"/><Relationship Id="rId2" Type="http://schemas.openxmlformats.org/officeDocument/2006/relationships/diagramData" Target="../diagrams/data33.xml"/><Relationship Id="rId1" Type="http://schemas.openxmlformats.org/officeDocument/2006/relationships/slideLayout" Target="../slideLayouts/slideLayout7.xml"/><Relationship Id="rId6" Type="http://schemas.microsoft.com/office/2007/relationships/diagramDrawing" Target="../diagrams/drawing33.xml"/><Relationship Id="rId11" Type="http://schemas.microsoft.com/office/2007/relationships/diagramDrawing" Target="../diagrams/drawing34.xml"/><Relationship Id="rId5" Type="http://schemas.openxmlformats.org/officeDocument/2006/relationships/diagramColors" Target="../diagrams/colors33.xml"/><Relationship Id="rId10" Type="http://schemas.openxmlformats.org/officeDocument/2006/relationships/diagramColors" Target="../diagrams/colors34.xml"/><Relationship Id="rId4" Type="http://schemas.openxmlformats.org/officeDocument/2006/relationships/diagramQuickStyle" Target="../diagrams/quickStyle33.xml"/><Relationship Id="rId9" Type="http://schemas.openxmlformats.org/officeDocument/2006/relationships/diagramQuickStyle" Target="../diagrams/quickStyle34.xml"/><Relationship Id="rId14" Type="http://schemas.microsoft.com/office/2007/relationships/hdphoto" Target="../media/hdphoto3.wdp"/></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35.xml"/><Relationship Id="rId13" Type="http://schemas.openxmlformats.org/officeDocument/2006/relationships/diagramColors" Target="../diagrams/colors36.xml"/><Relationship Id="rId3" Type="http://schemas.openxmlformats.org/officeDocument/2006/relationships/image" Target="../media/image32.png"/><Relationship Id="rId7" Type="http://schemas.openxmlformats.org/officeDocument/2006/relationships/diagramQuickStyle" Target="../diagrams/quickStyle35.xml"/><Relationship Id="rId12" Type="http://schemas.openxmlformats.org/officeDocument/2006/relationships/diagramQuickStyle" Target="../diagrams/quickStyle36.xm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diagramLayout" Target="../diagrams/layout35.xml"/><Relationship Id="rId11" Type="http://schemas.openxmlformats.org/officeDocument/2006/relationships/diagramLayout" Target="../diagrams/layout36.xml"/><Relationship Id="rId5" Type="http://schemas.openxmlformats.org/officeDocument/2006/relationships/diagramData" Target="../diagrams/data35.xml"/><Relationship Id="rId10" Type="http://schemas.openxmlformats.org/officeDocument/2006/relationships/diagramData" Target="../diagrams/data36.xml"/><Relationship Id="rId4" Type="http://schemas.microsoft.com/office/2007/relationships/hdphoto" Target="../media/hdphoto4.wdp"/><Relationship Id="rId9" Type="http://schemas.microsoft.com/office/2007/relationships/diagramDrawing" Target="../diagrams/drawing35.xml"/><Relationship Id="rId14" Type="http://schemas.microsoft.com/office/2007/relationships/diagramDrawing" Target="../diagrams/drawing36.xml"/></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37.xml"/><Relationship Id="rId3" Type="http://schemas.openxmlformats.org/officeDocument/2006/relationships/image" Target="../media/image34.png"/><Relationship Id="rId7" Type="http://schemas.openxmlformats.org/officeDocument/2006/relationships/diagramQuickStyle" Target="../diagrams/quickStyle37.xml"/><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diagramLayout" Target="../diagrams/layout37.xml"/><Relationship Id="rId5" Type="http://schemas.openxmlformats.org/officeDocument/2006/relationships/diagramData" Target="../diagrams/data37.xml"/><Relationship Id="rId4" Type="http://schemas.microsoft.com/office/2007/relationships/hdphoto" Target="../media/hdphoto5.wdp"/><Relationship Id="rId9" Type="http://schemas.microsoft.com/office/2007/relationships/diagramDrawing" Target="../diagrams/drawing3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38.xml"/><Relationship Id="rId13" Type="http://schemas.openxmlformats.org/officeDocument/2006/relationships/diagramColors" Target="../diagrams/colors39.xml"/><Relationship Id="rId3" Type="http://schemas.openxmlformats.org/officeDocument/2006/relationships/image" Target="../media/image36.png"/><Relationship Id="rId7" Type="http://schemas.openxmlformats.org/officeDocument/2006/relationships/diagramQuickStyle" Target="../diagrams/quickStyle38.xml"/><Relationship Id="rId12" Type="http://schemas.openxmlformats.org/officeDocument/2006/relationships/diagramQuickStyle" Target="../diagrams/quickStyle39.xm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diagramLayout" Target="../diagrams/layout38.xml"/><Relationship Id="rId11" Type="http://schemas.openxmlformats.org/officeDocument/2006/relationships/diagramLayout" Target="../diagrams/layout39.xml"/><Relationship Id="rId5" Type="http://schemas.openxmlformats.org/officeDocument/2006/relationships/diagramData" Target="../diagrams/data38.xml"/><Relationship Id="rId10" Type="http://schemas.openxmlformats.org/officeDocument/2006/relationships/diagramData" Target="../diagrams/data39.xml"/><Relationship Id="rId4" Type="http://schemas.microsoft.com/office/2007/relationships/hdphoto" Target="../media/hdphoto6.wdp"/><Relationship Id="rId9" Type="http://schemas.microsoft.com/office/2007/relationships/diagramDrawing" Target="../diagrams/drawing38.xml"/><Relationship Id="rId14" Type="http://schemas.microsoft.com/office/2007/relationships/diagramDrawing" Target="../diagrams/drawing39.xm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40.xml"/><Relationship Id="rId13" Type="http://schemas.openxmlformats.org/officeDocument/2006/relationships/diagramColors" Target="../diagrams/colors41.xml"/><Relationship Id="rId3" Type="http://schemas.openxmlformats.org/officeDocument/2006/relationships/image" Target="../media/image38.png"/><Relationship Id="rId7" Type="http://schemas.openxmlformats.org/officeDocument/2006/relationships/diagramQuickStyle" Target="../diagrams/quickStyle40.xml"/><Relationship Id="rId12" Type="http://schemas.openxmlformats.org/officeDocument/2006/relationships/diagramQuickStyle" Target="../diagrams/quickStyle41.xml"/><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diagramLayout" Target="../diagrams/layout40.xml"/><Relationship Id="rId11" Type="http://schemas.openxmlformats.org/officeDocument/2006/relationships/diagramLayout" Target="../diagrams/layout41.xml"/><Relationship Id="rId5" Type="http://schemas.openxmlformats.org/officeDocument/2006/relationships/diagramData" Target="../diagrams/data40.xml"/><Relationship Id="rId10" Type="http://schemas.openxmlformats.org/officeDocument/2006/relationships/diagramData" Target="../diagrams/data41.xml"/><Relationship Id="rId4" Type="http://schemas.microsoft.com/office/2007/relationships/hdphoto" Target="../media/hdphoto7.wdp"/><Relationship Id="rId9" Type="http://schemas.microsoft.com/office/2007/relationships/diagramDrawing" Target="../diagrams/drawing40.xml"/><Relationship Id="rId14" Type="http://schemas.microsoft.com/office/2007/relationships/diagramDrawing" Target="../diagrams/drawing41.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43.xml"/><Relationship Id="rId3" Type="http://schemas.openxmlformats.org/officeDocument/2006/relationships/diagramLayout" Target="../diagrams/layout42.xml"/><Relationship Id="rId7" Type="http://schemas.openxmlformats.org/officeDocument/2006/relationships/diagramData" Target="../diagrams/data43.xml"/><Relationship Id="rId2" Type="http://schemas.openxmlformats.org/officeDocument/2006/relationships/diagramData" Target="../diagrams/data42.xml"/><Relationship Id="rId1" Type="http://schemas.openxmlformats.org/officeDocument/2006/relationships/slideLayout" Target="../slideLayouts/slideLayout7.xml"/><Relationship Id="rId6" Type="http://schemas.microsoft.com/office/2007/relationships/diagramDrawing" Target="../diagrams/drawing42.xml"/><Relationship Id="rId11" Type="http://schemas.microsoft.com/office/2007/relationships/diagramDrawing" Target="../diagrams/drawing43.xml"/><Relationship Id="rId5" Type="http://schemas.openxmlformats.org/officeDocument/2006/relationships/diagramColors" Target="../diagrams/colors42.xml"/><Relationship Id="rId10" Type="http://schemas.openxmlformats.org/officeDocument/2006/relationships/diagramColors" Target="../diagrams/colors43.xml"/><Relationship Id="rId4" Type="http://schemas.openxmlformats.org/officeDocument/2006/relationships/diagramQuickStyle" Target="../diagrams/quickStyle42.xml"/><Relationship Id="rId9" Type="http://schemas.openxmlformats.org/officeDocument/2006/relationships/diagramQuickStyle" Target="../diagrams/quickStyle43.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45.xml"/><Relationship Id="rId3" Type="http://schemas.openxmlformats.org/officeDocument/2006/relationships/diagramLayout" Target="../diagrams/layout44.xml"/><Relationship Id="rId7" Type="http://schemas.openxmlformats.org/officeDocument/2006/relationships/diagramData" Target="../diagrams/data45.xml"/><Relationship Id="rId2" Type="http://schemas.openxmlformats.org/officeDocument/2006/relationships/diagramData" Target="../diagrams/data44.xml"/><Relationship Id="rId1" Type="http://schemas.openxmlformats.org/officeDocument/2006/relationships/slideLayout" Target="../slideLayouts/slideLayout7.xml"/><Relationship Id="rId6" Type="http://schemas.microsoft.com/office/2007/relationships/diagramDrawing" Target="../diagrams/drawing44.xml"/><Relationship Id="rId11" Type="http://schemas.microsoft.com/office/2007/relationships/diagramDrawing" Target="../diagrams/drawing45.xml"/><Relationship Id="rId5" Type="http://schemas.openxmlformats.org/officeDocument/2006/relationships/diagramColors" Target="../diagrams/colors44.xml"/><Relationship Id="rId10" Type="http://schemas.openxmlformats.org/officeDocument/2006/relationships/diagramColors" Target="../diagrams/colors45.xml"/><Relationship Id="rId4" Type="http://schemas.openxmlformats.org/officeDocument/2006/relationships/diagramQuickStyle" Target="../diagrams/quickStyle44.xml"/><Relationship Id="rId9" Type="http://schemas.openxmlformats.org/officeDocument/2006/relationships/diagramQuickStyle" Target="../diagrams/quickStyle45.xml"/></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46.xml"/><Relationship Id="rId13" Type="http://schemas.openxmlformats.org/officeDocument/2006/relationships/diagramColors" Target="../diagrams/colors47.xml"/><Relationship Id="rId3" Type="http://schemas.openxmlformats.org/officeDocument/2006/relationships/image" Target="../media/image40.png"/><Relationship Id="rId7" Type="http://schemas.openxmlformats.org/officeDocument/2006/relationships/diagramQuickStyle" Target="../diagrams/quickStyle46.xml"/><Relationship Id="rId12" Type="http://schemas.openxmlformats.org/officeDocument/2006/relationships/diagramQuickStyle" Target="../diagrams/quickStyle47.xml"/><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diagramLayout" Target="../diagrams/layout46.xml"/><Relationship Id="rId11" Type="http://schemas.openxmlformats.org/officeDocument/2006/relationships/diagramLayout" Target="../diagrams/layout47.xml"/><Relationship Id="rId5" Type="http://schemas.openxmlformats.org/officeDocument/2006/relationships/diagramData" Target="../diagrams/data46.xml"/><Relationship Id="rId10" Type="http://schemas.openxmlformats.org/officeDocument/2006/relationships/diagramData" Target="../diagrams/data47.xml"/><Relationship Id="rId4" Type="http://schemas.microsoft.com/office/2007/relationships/hdphoto" Target="../media/hdphoto8.wdp"/><Relationship Id="rId9" Type="http://schemas.microsoft.com/office/2007/relationships/diagramDrawing" Target="../diagrams/drawing46.xml"/><Relationship Id="rId14" Type="http://schemas.microsoft.com/office/2007/relationships/diagramDrawing" Target="../diagrams/drawing47.xml"/></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48.xml"/><Relationship Id="rId13" Type="http://schemas.openxmlformats.org/officeDocument/2006/relationships/diagramLayout" Target="../diagrams/layout49.xml"/><Relationship Id="rId3" Type="http://schemas.openxmlformats.org/officeDocument/2006/relationships/image" Target="../media/image42.png"/><Relationship Id="rId7" Type="http://schemas.openxmlformats.org/officeDocument/2006/relationships/diagramData" Target="../diagrams/data48.xml"/><Relationship Id="rId12" Type="http://schemas.openxmlformats.org/officeDocument/2006/relationships/diagramData" Target="../diagrams/data49.xml"/><Relationship Id="rId2" Type="http://schemas.openxmlformats.org/officeDocument/2006/relationships/image" Target="../media/image41.png"/><Relationship Id="rId16" Type="http://schemas.microsoft.com/office/2007/relationships/diagramDrawing" Target="../diagrams/drawing49.xml"/><Relationship Id="rId1" Type="http://schemas.openxmlformats.org/officeDocument/2006/relationships/slideLayout" Target="../slideLayouts/slideLayout7.xml"/><Relationship Id="rId6" Type="http://schemas.microsoft.com/office/2007/relationships/hdphoto" Target="../media/hdphoto3.wdp"/><Relationship Id="rId11" Type="http://schemas.microsoft.com/office/2007/relationships/diagramDrawing" Target="../diagrams/drawing48.xml"/><Relationship Id="rId5" Type="http://schemas.openxmlformats.org/officeDocument/2006/relationships/image" Target="../media/image30.png"/><Relationship Id="rId15" Type="http://schemas.openxmlformats.org/officeDocument/2006/relationships/diagramColors" Target="../diagrams/colors49.xml"/><Relationship Id="rId10" Type="http://schemas.openxmlformats.org/officeDocument/2006/relationships/diagramColors" Target="../diagrams/colors48.xml"/><Relationship Id="rId4" Type="http://schemas.microsoft.com/office/2007/relationships/hdphoto" Target="../media/hdphoto9.wdp"/><Relationship Id="rId9" Type="http://schemas.openxmlformats.org/officeDocument/2006/relationships/diagramQuickStyle" Target="../diagrams/quickStyle48.xml"/><Relationship Id="rId14" Type="http://schemas.openxmlformats.org/officeDocument/2006/relationships/diagramQuickStyle" Target="../diagrams/quickStyle49.xml"/></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50.xml"/><Relationship Id="rId13" Type="http://schemas.openxmlformats.org/officeDocument/2006/relationships/diagramLayout" Target="../diagrams/layout51.xml"/><Relationship Id="rId3" Type="http://schemas.openxmlformats.org/officeDocument/2006/relationships/image" Target="../media/image44.png"/><Relationship Id="rId7" Type="http://schemas.openxmlformats.org/officeDocument/2006/relationships/diagramData" Target="../diagrams/data50.xml"/><Relationship Id="rId12" Type="http://schemas.openxmlformats.org/officeDocument/2006/relationships/diagramData" Target="../diagrams/data51.xml"/><Relationship Id="rId2" Type="http://schemas.openxmlformats.org/officeDocument/2006/relationships/image" Target="../media/image43.png"/><Relationship Id="rId16" Type="http://schemas.microsoft.com/office/2007/relationships/diagramDrawing" Target="../diagrams/drawing51.xml"/><Relationship Id="rId1" Type="http://schemas.openxmlformats.org/officeDocument/2006/relationships/slideLayout" Target="../slideLayouts/slideLayout7.xml"/><Relationship Id="rId6" Type="http://schemas.microsoft.com/office/2007/relationships/hdphoto" Target="../media/hdphoto11.wdp"/><Relationship Id="rId11" Type="http://schemas.microsoft.com/office/2007/relationships/diagramDrawing" Target="../diagrams/drawing50.xml"/><Relationship Id="rId5" Type="http://schemas.openxmlformats.org/officeDocument/2006/relationships/image" Target="../media/image45.png"/><Relationship Id="rId15" Type="http://schemas.openxmlformats.org/officeDocument/2006/relationships/diagramColors" Target="../diagrams/colors51.xml"/><Relationship Id="rId10" Type="http://schemas.openxmlformats.org/officeDocument/2006/relationships/diagramColors" Target="../diagrams/colors50.xml"/><Relationship Id="rId4" Type="http://schemas.microsoft.com/office/2007/relationships/hdphoto" Target="../media/hdphoto10.wdp"/><Relationship Id="rId9" Type="http://schemas.openxmlformats.org/officeDocument/2006/relationships/diagramQuickStyle" Target="../diagrams/quickStyle50.xml"/><Relationship Id="rId14" Type="http://schemas.openxmlformats.org/officeDocument/2006/relationships/diagramQuickStyle" Target="../diagrams/quickStyle51.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52.xml"/><Relationship Id="rId13" Type="http://schemas.openxmlformats.org/officeDocument/2006/relationships/diagramLayout" Target="../diagrams/layout53.xml"/><Relationship Id="rId3" Type="http://schemas.openxmlformats.org/officeDocument/2006/relationships/image" Target="../media/image44.png"/><Relationship Id="rId7" Type="http://schemas.openxmlformats.org/officeDocument/2006/relationships/diagramData" Target="../diagrams/data52.xml"/><Relationship Id="rId12" Type="http://schemas.openxmlformats.org/officeDocument/2006/relationships/diagramData" Target="../diagrams/data53.xml"/><Relationship Id="rId2" Type="http://schemas.openxmlformats.org/officeDocument/2006/relationships/image" Target="../media/image46.png"/><Relationship Id="rId16" Type="http://schemas.microsoft.com/office/2007/relationships/diagramDrawing" Target="../diagrams/drawing53.xml"/><Relationship Id="rId1" Type="http://schemas.openxmlformats.org/officeDocument/2006/relationships/slideLayout" Target="../slideLayouts/slideLayout7.xml"/><Relationship Id="rId6" Type="http://schemas.microsoft.com/office/2007/relationships/hdphoto" Target="../media/hdphoto12.wdp"/><Relationship Id="rId11" Type="http://schemas.microsoft.com/office/2007/relationships/diagramDrawing" Target="../diagrams/drawing52.xml"/><Relationship Id="rId5" Type="http://schemas.openxmlformats.org/officeDocument/2006/relationships/image" Target="../media/image47.png"/><Relationship Id="rId15" Type="http://schemas.openxmlformats.org/officeDocument/2006/relationships/diagramColors" Target="../diagrams/colors53.xml"/><Relationship Id="rId10" Type="http://schemas.openxmlformats.org/officeDocument/2006/relationships/diagramColors" Target="../diagrams/colors52.xml"/><Relationship Id="rId4" Type="http://schemas.microsoft.com/office/2007/relationships/hdphoto" Target="../media/hdphoto10.wdp"/><Relationship Id="rId9" Type="http://schemas.openxmlformats.org/officeDocument/2006/relationships/diagramQuickStyle" Target="../diagrams/quickStyle52.xml"/><Relationship Id="rId14" Type="http://schemas.openxmlformats.org/officeDocument/2006/relationships/diagramQuickStyle" Target="../diagrams/quickStyle53.xml"/></Relationships>
</file>

<file path=ppt/slides/_rels/slide48.xml.rels><?xml version="1.0" encoding="UTF-8" standalone="yes"?>
<Relationships xmlns="http://schemas.openxmlformats.org/package/2006/relationships"><Relationship Id="rId8" Type="http://schemas.openxmlformats.org/officeDocument/2006/relationships/diagramColors" Target="../diagrams/colors54.xml"/><Relationship Id="rId3" Type="http://schemas.openxmlformats.org/officeDocument/2006/relationships/image" Target="../media/image49.png"/><Relationship Id="rId7" Type="http://schemas.openxmlformats.org/officeDocument/2006/relationships/diagramQuickStyle" Target="../diagrams/quickStyle54.xml"/><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diagramLayout" Target="../diagrams/layout54.xml"/><Relationship Id="rId5" Type="http://schemas.openxmlformats.org/officeDocument/2006/relationships/diagramData" Target="../diagrams/data54.xml"/><Relationship Id="rId4" Type="http://schemas.microsoft.com/office/2007/relationships/hdphoto" Target="../media/hdphoto13.wdp"/><Relationship Id="rId9" Type="http://schemas.microsoft.com/office/2007/relationships/diagramDrawing" Target="../diagrams/drawing54.xml"/></Relationships>
</file>

<file path=ppt/slides/_rels/slide49.xml.rels><?xml version="1.0" encoding="UTF-8" standalone="yes"?>
<Relationships xmlns="http://schemas.openxmlformats.org/package/2006/relationships"><Relationship Id="rId8" Type="http://schemas.openxmlformats.org/officeDocument/2006/relationships/diagramLayout" Target="../diagrams/layout55.xml"/><Relationship Id="rId3" Type="http://schemas.openxmlformats.org/officeDocument/2006/relationships/image" Target="../media/image44.png"/><Relationship Id="rId7" Type="http://schemas.openxmlformats.org/officeDocument/2006/relationships/diagramData" Target="../diagrams/data55.xml"/><Relationship Id="rId2" Type="http://schemas.openxmlformats.org/officeDocument/2006/relationships/image" Target="../media/image50.png"/><Relationship Id="rId1" Type="http://schemas.openxmlformats.org/officeDocument/2006/relationships/slideLayout" Target="../slideLayouts/slideLayout7.xml"/><Relationship Id="rId6" Type="http://schemas.microsoft.com/office/2007/relationships/hdphoto" Target="../media/hdphoto11.wdp"/><Relationship Id="rId11" Type="http://schemas.microsoft.com/office/2007/relationships/diagramDrawing" Target="../diagrams/drawing55.xml"/><Relationship Id="rId5" Type="http://schemas.openxmlformats.org/officeDocument/2006/relationships/image" Target="../media/image45.png"/><Relationship Id="rId10" Type="http://schemas.openxmlformats.org/officeDocument/2006/relationships/diagramColors" Target="../diagrams/colors55.xml"/><Relationship Id="rId4" Type="http://schemas.microsoft.com/office/2007/relationships/hdphoto" Target="../media/hdphoto10.wdp"/><Relationship Id="rId9" Type="http://schemas.openxmlformats.org/officeDocument/2006/relationships/diagramQuickStyle" Target="../diagrams/quickStyle5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7.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55.xml.rels><?xml version="1.0" encoding="UTF-8" standalone="yes"?>
<Relationships xmlns="http://schemas.openxmlformats.org/package/2006/relationships"><Relationship Id="rId2" Type="http://schemas.openxmlformats.org/officeDocument/2006/relationships/hyperlink" Target="http://www.nist.gov/itl/cloud/upload/cloud-def-v15.pdf"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hyperlink" Target="http://www.nist.gov/itl/cloud/upload/cloud-def-v15.pdf"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63284" y="241293"/>
            <a:ext cx="3303148" cy="584775"/>
          </a:xfrm>
          <a:prstGeom prst="rect">
            <a:avLst/>
          </a:prstGeom>
          <a:noFill/>
        </p:spPr>
        <p:txBody>
          <a:bodyPr wrap="none" rtlCol="0">
            <a:spAutoFit/>
          </a:bodyPr>
          <a:lstStyle/>
          <a:p>
            <a:pPr algn="ctr"/>
            <a:r>
              <a:rPr lang="fr-FR" sz="3200" b="1" dirty="0" smtClean="0">
                <a:solidFill>
                  <a:srgbClr val="008000"/>
                </a:solidFill>
              </a:rPr>
              <a:t>Formation HP-CSA</a:t>
            </a:r>
            <a:endParaRPr lang="fr-FR" sz="3200" b="1" dirty="0">
              <a:solidFill>
                <a:srgbClr val="008000"/>
              </a:solidFill>
            </a:endParaRPr>
          </a:p>
        </p:txBody>
      </p:sp>
      <p:sp>
        <p:nvSpPr>
          <p:cNvPr id="5" name="ZoneTexte 4"/>
          <p:cNvSpPr txBox="1"/>
          <p:nvPr/>
        </p:nvSpPr>
        <p:spPr>
          <a:xfrm>
            <a:off x="3313126" y="2996952"/>
            <a:ext cx="2650855" cy="584775"/>
          </a:xfrm>
          <a:prstGeom prst="rect">
            <a:avLst/>
          </a:prstGeom>
          <a:noFill/>
        </p:spPr>
        <p:txBody>
          <a:bodyPr wrap="none" rtlCol="0">
            <a:spAutoFit/>
          </a:bodyPr>
          <a:lstStyle/>
          <a:p>
            <a:pPr algn="ctr"/>
            <a:r>
              <a:rPr lang="fr-FR" sz="3200" b="1" dirty="0" smtClean="0">
                <a:solidFill>
                  <a:srgbClr val="002060"/>
                </a:solidFill>
              </a:rPr>
              <a:t>STERIA – P&amp;IO</a:t>
            </a:r>
            <a:endParaRPr lang="fr-FR" sz="3200" b="1" dirty="0">
              <a:solidFill>
                <a:srgbClr val="002060"/>
              </a:solidFill>
            </a:endParaRPr>
          </a:p>
        </p:txBody>
      </p:sp>
      <p:sp>
        <p:nvSpPr>
          <p:cNvPr id="6" name="ZoneTexte 5"/>
          <p:cNvSpPr txBox="1"/>
          <p:nvPr/>
        </p:nvSpPr>
        <p:spPr>
          <a:xfrm>
            <a:off x="1722229" y="3717032"/>
            <a:ext cx="5832648" cy="1200329"/>
          </a:xfrm>
          <a:prstGeom prst="rect">
            <a:avLst/>
          </a:prstGeom>
          <a:noFill/>
        </p:spPr>
        <p:txBody>
          <a:bodyPr wrap="square" rtlCol="0">
            <a:spAutoFit/>
          </a:bodyPr>
          <a:lstStyle/>
          <a:p>
            <a:pPr algn="ctr"/>
            <a:r>
              <a:rPr lang="fr-FR" dirty="0" smtClean="0"/>
              <a:t>Auteurs : Benjamin LISAN. </a:t>
            </a:r>
          </a:p>
          <a:p>
            <a:pPr algn="ctr"/>
            <a:r>
              <a:rPr lang="fr-FR" dirty="0" smtClean="0"/>
              <a:t>Version du document V1. </a:t>
            </a:r>
          </a:p>
          <a:p>
            <a:pPr algn="ctr"/>
            <a:r>
              <a:rPr lang="fr-FR" dirty="0" smtClean="0"/>
              <a:t>Date création : 18 février 2015</a:t>
            </a:r>
          </a:p>
          <a:p>
            <a:pPr algn="ctr"/>
            <a:r>
              <a:rPr lang="fr-FR" dirty="0" smtClean="0"/>
              <a:t>Date de mise à jour :</a:t>
            </a:r>
            <a:endParaRPr lang="fr-FR"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429" y="908720"/>
            <a:ext cx="200025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107504" y="5229200"/>
            <a:ext cx="8928992" cy="276999"/>
          </a:xfrm>
          <a:prstGeom prst="rect">
            <a:avLst/>
          </a:prstGeom>
          <a:noFill/>
        </p:spPr>
        <p:txBody>
          <a:bodyPr wrap="square" rtlCol="0">
            <a:spAutoFit/>
          </a:bodyPr>
          <a:lstStyle/>
          <a:p>
            <a:r>
              <a:rPr lang="fr-FR" sz="1200" dirty="0" smtClean="0"/>
              <a:t>. </a:t>
            </a:r>
            <a:endParaRPr lang="fr-FR" sz="1200" dirty="0"/>
          </a:p>
        </p:txBody>
      </p:sp>
      <p:sp>
        <p:nvSpPr>
          <p:cNvPr id="9" name="Espace réservé du pied de page 8"/>
          <p:cNvSpPr>
            <a:spLocks noGrp="1"/>
          </p:cNvSpPr>
          <p:nvPr>
            <p:ph type="ftr" sz="quarter" idx="11"/>
          </p:nvPr>
        </p:nvSpPr>
        <p:spPr>
          <a:xfrm>
            <a:off x="2494814" y="6525344"/>
            <a:ext cx="4040088" cy="196131"/>
          </a:xfrm>
        </p:spPr>
        <p:txBody>
          <a:bodyPr/>
          <a:lstStyle/>
          <a:p>
            <a:r>
              <a:rPr lang="fr-FR" dirty="0" smtClean="0"/>
              <a:t>Formation HP-CSA - Cloud Service Automation</a:t>
            </a:r>
            <a:endParaRPr lang="en-US" dirty="0"/>
          </a:p>
        </p:txBody>
      </p:sp>
      <p:sp>
        <p:nvSpPr>
          <p:cNvPr id="10" name="Espace réservé du numéro de diapositive 9"/>
          <p:cNvSpPr>
            <a:spLocks noGrp="1"/>
          </p:cNvSpPr>
          <p:nvPr>
            <p:ph type="sldNum" sz="quarter" idx="12"/>
          </p:nvPr>
        </p:nvSpPr>
        <p:spPr/>
        <p:txBody>
          <a:bodyPr/>
          <a:lstStyle/>
          <a:p>
            <a:fld id="{84084C39-E697-4972-A878-9CAFD629EB01}" type="slidenum">
              <a:rPr lang="en-US" smtClean="0"/>
              <a:t>1</a:t>
            </a:fld>
            <a:endParaRPr lang="en-US"/>
          </a:p>
        </p:txBody>
      </p:sp>
    </p:spTree>
    <p:extLst>
      <p:ext uri="{BB962C8B-B14F-4D97-AF65-F5344CB8AC3E}">
        <p14:creationId xmlns:p14="http://schemas.microsoft.com/office/powerpoint/2010/main" val="1299249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10</a:t>
            </a:fld>
            <a:endParaRPr lang="en-US"/>
          </a:p>
        </p:txBody>
      </p:sp>
      <p:sp>
        <p:nvSpPr>
          <p:cNvPr id="4" name="ZoneTexte 3"/>
          <p:cNvSpPr txBox="1"/>
          <p:nvPr/>
        </p:nvSpPr>
        <p:spPr>
          <a:xfrm>
            <a:off x="107504" y="188640"/>
            <a:ext cx="8784976" cy="2585323"/>
          </a:xfrm>
          <a:prstGeom prst="rect">
            <a:avLst/>
          </a:prstGeom>
          <a:noFill/>
        </p:spPr>
        <p:txBody>
          <a:bodyPr wrap="square" rtlCol="0">
            <a:spAutoFit/>
          </a:bodyPr>
          <a:lstStyle/>
          <a:p>
            <a:r>
              <a:rPr lang="fr-FR" b="1" dirty="0" smtClean="0"/>
              <a:t>Cloud </a:t>
            </a:r>
            <a:r>
              <a:rPr lang="fr-FR" b="1" dirty="0" err="1" smtClean="0"/>
              <a:t>Delivery</a:t>
            </a:r>
            <a:r>
              <a:rPr lang="fr-FR" b="1" dirty="0" smtClean="0"/>
              <a:t> </a:t>
            </a:r>
            <a:r>
              <a:rPr lang="fr-FR" b="1" dirty="0"/>
              <a:t>Platform </a:t>
            </a:r>
            <a:r>
              <a:rPr lang="fr-FR" b="1" dirty="0" smtClean="0"/>
              <a:t>(suite) </a:t>
            </a:r>
            <a:r>
              <a:rPr lang="fr-FR" dirty="0" smtClean="0"/>
              <a:t>:</a:t>
            </a:r>
            <a:r>
              <a:rPr lang="fr-FR" dirty="0"/>
              <a:t/>
            </a:r>
            <a:br>
              <a:rPr lang="fr-FR" dirty="0"/>
            </a:br>
            <a:endParaRPr lang="fr-FR" dirty="0" smtClean="0"/>
          </a:p>
          <a:p>
            <a:pPr algn="just"/>
            <a:r>
              <a:rPr lang="fr-FR" dirty="0" smtClean="0"/>
              <a:t>La consommation </a:t>
            </a:r>
            <a:r>
              <a:rPr lang="fr-FR" dirty="0"/>
              <a:t>des services représente les fonctions d'abonnés face de l'ASC. Après un service est conçu, une entreprise Service Manager compose une offre de service qui ajoute des options personnalisées de souscription, la tarification et de documentation pour la conception. The Business Service Manager configure les politiques d'approbation pour les offres individuelles ou pour des catalogues d'offres. Offres individuelles peuvent être publiés et rendus visibles aux abonnés à un ou plusieurs catalogues de services. Environnements pour la sélection du fournisseur sont configurés pour les catalogues de services.</a:t>
            </a:r>
          </a:p>
        </p:txBody>
      </p:sp>
      <p:pic>
        <p:nvPicPr>
          <p:cNvPr id="6146" name="Picture 2" descr="D:\Users\blisan\Pictures\HP-CSA\Cloud Delivery Platfo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2692" y="2996952"/>
            <a:ext cx="25146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965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11</a:t>
            </a:fld>
            <a:endParaRPr lang="en-US"/>
          </a:p>
        </p:txBody>
      </p:sp>
      <p:sp>
        <p:nvSpPr>
          <p:cNvPr id="4" name="Rectangle 3"/>
          <p:cNvSpPr/>
          <p:nvPr/>
        </p:nvSpPr>
        <p:spPr>
          <a:xfrm>
            <a:off x="2843808" y="4797152"/>
            <a:ext cx="3853747" cy="369332"/>
          </a:xfrm>
          <a:prstGeom prst="rect">
            <a:avLst/>
          </a:prstGeom>
        </p:spPr>
        <p:txBody>
          <a:bodyPr wrap="none">
            <a:spAutoFit/>
          </a:bodyPr>
          <a:lstStyle/>
          <a:p>
            <a:r>
              <a:rPr lang="fr-FR" dirty="0" smtClean="0"/>
              <a:t>accès à la console d’administration </a:t>
            </a:r>
            <a:r>
              <a:rPr lang="fr-FR" dirty="0"/>
              <a:t>CSA</a:t>
            </a:r>
          </a:p>
        </p:txBody>
      </p:sp>
      <p:pic>
        <p:nvPicPr>
          <p:cNvPr id="4098" name="Picture 2" descr="D:\Users\blisan\Pictures\HP-CSA\acces console administration C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260648"/>
            <a:ext cx="8210550" cy="44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11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12</a:t>
            </a:fld>
            <a:endParaRPr lang="en-US" dirty="0"/>
          </a:p>
        </p:txBody>
      </p:sp>
      <p:pic>
        <p:nvPicPr>
          <p:cNvPr id="5122" name="Picture 2" descr="D:\Users\blisan\Pictures\HP-CSA\console administration CSA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285" y="260648"/>
            <a:ext cx="7858125" cy="50863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55776" y="5517232"/>
            <a:ext cx="3565080" cy="646331"/>
          </a:xfrm>
          <a:prstGeom prst="rect">
            <a:avLst/>
          </a:prstGeom>
        </p:spPr>
        <p:txBody>
          <a:bodyPr wrap="none">
            <a:spAutoFit/>
          </a:bodyPr>
          <a:lstStyle/>
          <a:p>
            <a:pPr algn="ctr"/>
            <a:r>
              <a:rPr lang="fr-FR" dirty="0" smtClean="0"/>
              <a:t>Cloud Service Management Console</a:t>
            </a:r>
          </a:p>
          <a:p>
            <a:pPr algn="ctr"/>
            <a:r>
              <a:rPr lang="fr-FR" dirty="0"/>
              <a:t>C</a:t>
            </a:r>
            <a:r>
              <a:rPr lang="fr-FR" dirty="0" smtClean="0"/>
              <a:t>onsole d’administration </a:t>
            </a:r>
            <a:r>
              <a:rPr lang="fr-FR" dirty="0"/>
              <a:t>CSA</a:t>
            </a:r>
          </a:p>
        </p:txBody>
      </p:sp>
    </p:spTree>
    <p:extLst>
      <p:ext uri="{BB962C8B-B14F-4D97-AF65-F5344CB8AC3E}">
        <p14:creationId xmlns:p14="http://schemas.microsoft.com/office/powerpoint/2010/main" val="1865137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13</a:t>
            </a:fld>
            <a:endParaRPr lang="en-US"/>
          </a:p>
        </p:txBody>
      </p:sp>
      <p:pic>
        <p:nvPicPr>
          <p:cNvPr id="2050" name="Picture 2" descr="D:\Users\blisan\Pictures\HP-CSA\create_organiz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021288"/>
            <a:ext cx="1343025" cy="4000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Users\blisan\Pictures\HP-CSA\list_organization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4664"/>
            <a:ext cx="7857571"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830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blisan\Pictures\HP-CSA\CSA_Organization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923" y="65797"/>
            <a:ext cx="6912768" cy="6783153"/>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a:xfrm>
            <a:off x="7909690" y="6453336"/>
            <a:ext cx="777109" cy="268139"/>
          </a:xfrm>
        </p:spPr>
        <p:txBody>
          <a:bodyPr/>
          <a:lstStyle/>
          <a:p>
            <a:fld id="{84084C39-E697-4972-A878-9CAFD629EB01}" type="slidenum">
              <a:rPr lang="en-US" smtClean="0"/>
              <a:t>14</a:t>
            </a:fld>
            <a:endParaRPr lang="en-US" dirty="0"/>
          </a:p>
        </p:txBody>
      </p:sp>
    </p:spTree>
    <p:extLst>
      <p:ext uri="{BB962C8B-B14F-4D97-AF65-F5344CB8AC3E}">
        <p14:creationId xmlns:p14="http://schemas.microsoft.com/office/powerpoint/2010/main" val="3837547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15</a:t>
            </a:fld>
            <a:endParaRPr lang="en-US"/>
          </a:p>
        </p:txBody>
      </p:sp>
      <p:sp>
        <p:nvSpPr>
          <p:cNvPr id="4" name="ZoneTexte 3"/>
          <p:cNvSpPr txBox="1"/>
          <p:nvPr/>
        </p:nvSpPr>
        <p:spPr>
          <a:xfrm>
            <a:off x="179512" y="692696"/>
            <a:ext cx="8568952" cy="738664"/>
          </a:xfrm>
          <a:prstGeom prst="rect">
            <a:avLst/>
          </a:prstGeom>
          <a:noFill/>
          <a:ln>
            <a:solidFill>
              <a:schemeClr val="accent1"/>
            </a:solidFill>
          </a:ln>
        </p:spPr>
        <p:txBody>
          <a:bodyPr wrap="square" rtlCol="0">
            <a:spAutoFit/>
          </a:bodyPr>
          <a:lstStyle/>
          <a:p>
            <a:r>
              <a:rPr lang="en-US" sz="1400" b="1" dirty="0"/>
              <a:t>Manage Software License</a:t>
            </a:r>
          </a:p>
          <a:p>
            <a:r>
              <a:rPr lang="en-US" sz="1400" dirty="0"/>
              <a:t>This software requires licensing after an initial trial period has been exceeded. To obtain a license, contact your HP sales team or go to the HP licensing web site </a:t>
            </a:r>
            <a:r>
              <a:rPr lang="en-US" sz="1400" dirty="0" smtClean="0">
                <a:hlinkClick r:id="rId2"/>
              </a:rPr>
              <a:t>http</a:t>
            </a:r>
            <a:r>
              <a:rPr lang="en-US" sz="1400" dirty="0">
                <a:hlinkClick r:id="rId2"/>
              </a:rPr>
              <a:t>://www.hp.com/go/csa </a:t>
            </a:r>
            <a:endParaRPr lang="en-US" sz="1400" dirty="0"/>
          </a:p>
        </p:txBody>
      </p:sp>
      <p:sp>
        <p:nvSpPr>
          <p:cNvPr id="5" name="ZoneTexte 4"/>
          <p:cNvSpPr txBox="1"/>
          <p:nvPr/>
        </p:nvSpPr>
        <p:spPr>
          <a:xfrm>
            <a:off x="179512" y="260648"/>
            <a:ext cx="2700419" cy="369332"/>
          </a:xfrm>
          <a:prstGeom prst="rect">
            <a:avLst/>
          </a:prstGeom>
          <a:noFill/>
        </p:spPr>
        <p:txBody>
          <a:bodyPr wrap="none" rtlCol="0">
            <a:spAutoFit/>
          </a:bodyPr>
          <a:lstStyle/>
          <a:p>
            <a:r>
              <a:rPr lang="fr-FR" smtClean="0">
                <a:solidFill>
                  <a:srgbClr val="FF0000"/>
                </a:solidFill>
              </a:rPr>
              <a:t>Si la </a:t>
            </a:r>
            <a:r>
              <a:rPr lang="fr-FR" dirty="0" smtClean="0">
                <a:solidFill>
                  <a:srgbClr val="FF0000"/>
                </a:solidFill>
              </a:rPr>
              <a:t>licence est dépassée : </a:t>
            </a:r>
            <a:endParaRPr lang="fr-FR" dirty="0">
              <a:solidFill>
                <a:srgbClr val="FF0000"/>
              </a:solidFill>
            </a:endParaRPr>
          </a:p>
        </p:txBody>
      </p:sp>
    </p:spTree>
    <p:extLst>
      <p:ext uri="{BB962C8B-B14F-4D97-AF65-F5344CB8AC3E}">
        <p14:creationId xmlns:p14="http://schemas.microsoft.com/office/powerpoint/2010/main" val="2141232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16</a:t>
            </a:fld>
            <a:endParaRPr lang="en-US"/>
          </a:p>
        </p:txBody>
      </p:sp>
      <p:pic>
        <p:nvPicPr>
          <p:cNvPr id="4" name="Picture 2" descr="http://us.cdn4.123rf.com/168nwm/roxanabalint/roxanabalint1312/roxanabalint131200148/24476498-demo-grunge-stempel-auf-weiss.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8033" b="81967" l="0" r="100000"/>
                    </a14:imgEffect>
                  </a14:imgLayer>
                </a14:imgProps>
              </a:ext>
              <a:ext uri="{28A0092B-C50C-407E-A947-70E740481C1C}">
                <a14:useLocalDpi xmlns:a14="http://schemas.microsoft.com/office/drawing/2010/main" val="0"/>
              </a:ext>
            </a:extLst>
          </a:blip>
          <a:srcRect/>
          <a:stretch>
            <a:fillRect/>
          </a:stretch>
        </p:blipFill>
        <p:spPr bwMode="auto">
          <a:xfrm rot="20604084">
            <a:off x="2234539" y="962624"/>
            <a:ext cx="4416425" cy="32071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7504" y="260649"/>
            <a:ext cx="8712968" cy="646331"/>
          </a:xfrm>
          <a:prstGeom prst="rect">
            <a:avLst/>
          </a:prstGeom>
        </p:spPr>
        <p:txBody>
          <a:bodyPr wrap="square">
            <a:spAutoFit/>
          </a:bodyPr>
          <a:lstStyle/>
          <a:p>
            <a:r>
              <a:rPr lang="fr-FR" b="1" dirty="0" smtClean="0">
                <a:solidFill>
                  <a:srgbClr val="002060"/>
                </a:solidFill>
              </a:rPr>
              <a:t>Une </a:t>
            </a:r>
            <a:r>
              <a:rPr lang="fr-FR" b="1" dirty="0">
                <a:solidFill>
                  <a:srgbClr val="002060"/>
                </a:solidFill>
              </a:rPr>
              <a:t>démonstration étape par étape avec des captures </a:t>
            </a:r>
            <a:r>
              <a:rPr lang="fr-FR" b="1" dirty="0" smtClean="0">
                <a:solidFill>
                  <a:srgbClr val="002060"/>
                </a:solidFill>
              </a:rPr>
              <a:t>d'écran, à partir </a:t>
            </a:r>
            <a:r>
              <a:rPr lang="fr-FR" b="1" dirty="0">
                <a:solidFill>
                  <a:srgbClr val="002060"/>
                </a:solidFill>
              </a:rPr>
              <a:t>d'un système de </a:t>
            </a:r>
            <a:r>
              <a:rPr lang="fr-FR" b="1" dirty="0" smtClean="0">
                <a:solidFill>
                  <a:srgbClr val="002060"/>
                </a:solidFill>
              </a:rPr>
              <a:t>démonstration</a:t>
            </a:r>
            <a:endParaRPr lang="fr-FR" b="1" dirty="0">
              <a:solidFill>
                <a:srgbClr val="002060"/>
              </a:solidFill>
              <a:effectLst/>
            </a:endParaRPr>
          </a:p>
        </p:txBody>
      </p:sp>
    </p:spTree>
    <p:extLst>
      <p:ext uri="{BB962C8B-B14F-4D97-AF65-F5344CB8AC3E}">
        <p14:creationId xmlns:p14="http://schemas.microsoft.com/office/powerpoint/2010/main" val="2646238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17</a:t>
            </a:fld>
            <a:endParaRPr lang="en-US"/>
          </a:p>
        </p:txBody>
      </p:sp>
      <p:graphicFrame>
        <p:nvGraphicFramePr>
          <p:cNvPr id="4" name="Diagram 7"/>
          <p:cNvGraphicFramePr/>
          <p:nvPr>
            <p:extLst>
              <p:ext uri="{D42A27DB-BD31-4B8C-83A1-F6EECF244321}">
                <p14:modId xmlns:p14="http://schemas.microsoft.com/office/powerpoint/2010/main" val="2722096540"/>
              </p:ext>
            </p:extLst>
          </p:nvPr>
        </p:nvGraphicFramePr>
        <p:xfrm>
          <a:off x="683568" y="1844824"/>
          <a:ext cx="8155459" cy="3298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ubtitle 3"/>
          <p:cNvSpPr txBox="1">
            <a:spLocks/>
          </p:cNvSpPr>
          <p:nvPr/>
        </p:nvSpPr>
        <p:spPr>
          <a:xfrm>
            <a:off x="309762" y="980728"/>
            <a:ext cx="8117206" cy="27699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Role: Service Business Manager [</a:t>
            </a:r>
            <a:r>
              <a:rPr lang="fr-FR" sz="1800" dirty="0" smtClean="0"/>
              <a:t>gestionnaire des services à l’entreprise</a:t>
            </a:r>
            <a:r>
              <a:rPr lang="en-US" sz="1800" dirty="0" smtClean="0"/>
              <a:t>]</a:t>
            </a:r>
            <a:endParaRPr lang="en-US" sz="1800" dirty="0"/>
          </a:p>
        </p:txBody>
      </p:sp>
      <p:sp>
        <p:nvSpPr>
          <p:cNvPr id="6" name="Title 1"/>
          <p:cNvSpPr txBox="1">
            <a:spLocks/>
          </p:cNvSpPr>
          <p:nvPr/>
        </p:nvSpPr>
        <p:spPr>
          <a:xfrm>
            <a:off x="331470" y="235064"/>
            <a:ext cx="8117206" cy="4308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b="1" dirty="0" smtClean="0">
                <a:solidFill>
                  <a:srgbClr val="002060"/>
                </a:solidFill>
              </a:rPr>
              <a:t>Prérequis</a:t>
            </a:r>
            <a:r>
              <a:rPr lang="en-US" sz="1800" b="1" dirty="0" smtClean="0">
                <a:solidFill>
                  <a:srgbClr val="002060"/>
                </a:solidFill>
              </a:rPr>
              <a:t> : installation [setup] &amp; configuration de </a:t>
            </a:r>
            <a:r>
              <a:rPr lang="en-US" sz="1800" b="1" dirty="0">
                <a:solidFill>
                  <a:srgbClr val="002060"/>
                </a:solidFill>
              </a:rPr>
              <a:t>HP </a:t>
            </a:r>
            <a:r>
              <a:rPr lang="en-US" sz="1800" b="1" dirty="0" smtClean="0">
                <a:solidFill>
                  <a:srgbClr val="002060"/>
                </a:solidFill>
              </a:rPr>
              <a:t>CSA</a:t>
            </a:r>
            <a:endParaRPr lang="en-US" sz="1800" b="1" dirty="0">
              <a:solidFill>
                <a:srgbClr val="002060"/>
              </a:solidFill>
            </a:endParaRPr>
          </a:p>
        </p:txBody>
      </p:sp>
      <p:sp>
        <p:nvSpPr>
          <p:cNvPr id="7" name="Rectangle 6"/>
          <p:cNvSpPr/>
          <p:nvPr/>
        </p:nvSpPr>
        <p:spPr>
          <a:xfrm>
            <a:off x="683568" y="1556792"/>
            <a:ext cx="8242573" cy="375305"/>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HP CSA Management Console</a:t>
            </a:r>
          </a:p>
          <a:p>
            <a:pPr algn="ctr"/>
            <a:r>
              <a:rPr lang="fr-FR" dirty="0" smtClean="0">
                <a:solidFill>
                  <a:schemeClr val="tx1"/>
                </a:solidFill>
              </a:rPr>
              <a:t>Console de gestion de HP CSA</a:t>
            </a:r>
            <a:endParaRPr lang="fr-FR" dirty="0">
              <a:solidFill>
                <a:schemeClr val="tx1"/>
              </a:solidFill>
            </a:endParaRPr>
          </a:p>
        </p:txBody>
      </p:sp>
      <p:sp>
        <p:nvSpPr>
          <p:cNvPr id="8" name="Rounded Rectangular Callout 6"/>
          <p:cNvSpPr/>
          <p:nvPr/>
        </p:nvSpPr>
        <p:spPr>
          <a:xfrm>
            <a:off x="331470" y="4846437"/>
            <a:ext cx="2738286" cy="1100441"/>
          </a:xfrm>
          <a:prstGeom prst="wedgeRoundRectCallout">
            <a:avLst>
              <a:gd name="adj1" fmla="val 8801"/>
              <a:gd name="adj2" fmla="val -82039"/>
              <a:gd name="adj3" fmla="val 1666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600" dirty="0"/>
              <a:t>Les organisations sont créées pour définir et séparer les droits et vues pour les abonnés [sur </a:t>
            </a:r>
            <a:r>
              <a:rPr lang="fr-FR" sz="1600" dirty="0" smtClean="0"/>
              <a:t>les locataires</a:t>
            </a:r>
            <a:r>
              <a:rPr lang="fr-FR" sz="1600" dirty="0"/>
              <a:t>]</a:t>
            </a:r>
            <a:endParaRPr lang="en-US" sz="1600" dirty="0"/>
          </a:p>
        </p:txBody>
      </p:sp>
      <p:sp>
        <p:nvSpPr>
          <p:cNvPr id="9" name="Rounded Rectangular Callout 9"/>
          <p:cNvSpPr/>
          <p:nvPr/>
        </p:nvSpPr>
        <p:spPr>
          <a:xfrm>
            <a:off x="3329720" y="4846437"/>
            <a:ext cx="2809986" cy="1100441"/>
          </a:xfrm>
          <a:prstGeom prst="wedgeRoundRectCallout">
            <a:avLst>
              <a:gd name="adj1" fmla="val 3583"/>
              <a:gd name="adj2" fmla="val -82317"/>
              <a:gd name="adj3" fmla="val 1666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600" dirty="0" smtClean="0"/>
              <a:t>Le </a:t>
            </a:r>
            <a:r>
              <a:rPr lang="fr-FR" sz="1600" dirty="0"/>
              <a:t>catalogue sera définie et liée à une organisation</a:t>
            </a:r>
            <a:endParaRPr lang="fr-FR" sz="1600" dirty="0">
              <a:effectLst/>
            </a:endParaRPr>
          </a:p>
        </p:txBody>
      </p:sp>
      <p:sp>
        <p:nvSpPr>
          <p:cNvPr id="10" name="Rounded Rectangular Callout 11"/>
          <p:cNvSpPr/>
          <p:nvPr/>
        </p:nvSpPr>
        <p:spPr>
          <a:xfrm>
            <a:off x="6279108" y="4846437"/>
            <a:ext cx="2809986" cy="1100441"/>
          </a:xfrm>
          <a:prstGeom prst="wedgeRoundRectCallout">
            <a:avLst>
              <a:gd name="adj1" fmla="val 3583"/>
              <a:gd name="adj2" fmla="val -82317"/>
              <a:gd name="adj3" fmla="val 1666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600" dirty="0" smtClean="0"/>
              <a:t>Le processus </a:t>
            </a:r>
            <a:r>
              <a:rPr lang="fr-FR" sz="1600" dirty="0"/>
              <a:t>d'approbation externe sera défini</a:t>
            </a:r>
            <a:endParaRPr lang="en-US" sz="1600" dirty="0"/>
          </a:p>
        </p:txBody>
      </p:sp>
    </p:spTree>
    <p:extLst>
      <p:ext uri="{BB962C8B-B14F-4D97-AF65-F5344CB8AC3E}">
        <p14:creationId xmlns:p14="http://schemas.microsoft.com/office/powerpoint/2010/main" val="3283399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18</a:t>
            </a:fld>
            <a:endParaRPr lang="en-US"/>
          </a:p>
        </p:txBody>
      </p:sp>
      <p:sp>
        <p:nvSpPr>
          <p:cNvPr id="4" name="Title 2"/>
          <p:cNvSpPr txBox="1">
            <a:spLocks/>
          </p:cNvSpPr>
          <p:nvPr/>
        </p:nvSpPr>
        <p:spPr>
          <a:xfrm>
            <a:off x="192199" y="193473"/>
            <a:ext cx="1925745" cy="356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dirty="0" smtClean="0">
                <a:solidFill>
                  <a:srgbClr val="002060"/>
                </a:solidFill>
              </a:rPr>
              <a:t>Organisations</a:t>
            </a:r>
            <a:endParaRPr lang="fr-FR" sz="2000" b="1" dirty="0">
              <a:solidFill>
                <a:srgbClr val="002060"/>
              </a:solidFill>
            </a:endParaRPr>
          </a:p>
        </p:txBody>
      </p:sp>
      <p:graphicFrame>
        <p:nvGraphicFramePr>
          <p:cNvPr id="5" name="Diagram 6"/>
          <p:cNvGraphicFramePr/>
          <p:nvPr>
            <p:extLst>
              <p:ext uri="{D42A27DB-BD31-4B8C-83A1-F6EECF244321}">
                <p14:modId xmlns:p14="http://schemas.microsoft.com/office/powerpoint/2010/main" val="3288694220"/>
              </p:ext>
            </p:extLst>
          </p:nvPr>
        </p:nvGraphicFramePr>
        <p:xfrm>
          <a:off x="5436096" y="362848"/>
          <a:ext cx="3177854" cy="896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9"/>
          <p:cNvGrpSpPr/>
          <p:nvPr/>
        </p:nvGrpSpPr>
        <p:grpSpPr>
          <a:xfrm>
            <a:off x="881287" y="1746026"/>
            <a:ext cx="7176977" cy="4282627"/>
            <a:chOff x="893133" y="733646"/>
            <a:chExt cx="7176977" cy="4282627"/>
          </a:xfrm>
        </p:grpSpPr>
        <p:grpSp>
          <p:nvGrpSpPr>
            <p:cNvPr id="7" name="Group 5"/>
            <p:cNvGrpSpPr/>
            <p:nvPr/>
          </p:nvGrpSpPr>
          <p:grpSpPr>
            <a:xfrm>
              <a:off x="893133" y="733646"/>
              <a:ext cx="7176977" cy="4282627"/>
              <a:chOff x="893133" y="733646"/>
              <a:chExt cx="7176977" cy="4282627"/>
            </a:xfrm>
          </p:grpSpPr>
          <p:pic>
            <p:nvPicPr>
              <p:cNvPr id="9" name="Picture 2" descr="K:\bk_hp_data\Pictures\hc\PreLab_v02\hc_CSA_030.jpg"/>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893133" y="733646"/>
                <a:ext cx="7176977" cy="42826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4"/>
              <p:cNvSpPr txBox="1"/>
              <p:nvPr/>
            </p:nvSpPr>
            <p:spPr>
              <a:xfrm>
                <a:off x="5785602" y="3016831"/>
                <a:ext cx="514564" cy="161583"/>
              </a:xfrm>
              <a:prstGeom prst="rect">
                <a:avLst/>
              </a:prstGeom>
              <a:solidFill>
                <a:schemeClr val="bg1"/>
              </a:solidFill>
            </p:spPr>
            <p:txBody>
              <a:bodyPr wrap="none" lIns="0" tIns="0" rIns="0" bIns="0" rtlCol="0">
                <a:spAutoFit/>
              </a:bodyPr>
              <a:lstStyle/>
              <a:p>
                <a:pPr marL="0" defTabSz="430213">
                  <a:spcAft>
                    <a:spcPts val="400"/>
                  </a:spcAft>
                  <a:buSzPct val="100000"/>
                </a:pPr>
                <a:r>
                  <a:rPr lang="en-US" sz="1050" b="1" dirty="0" smtClean="0">
                    <a:ln w="3175">
                      <a:noFill/>
                    </a:ln>
                    <a:solidFill>
                      <a:srgbClr val="8498AD"/>
                    </a:solidFill>
                    <a:latin typeface="HP Simplified" pitchFamily="34" charset="0"/>
                    <a:cs typeface="HP Simplified" pitchFamily="34" charset="0"/>
                  </a:rPr>
                  <a:t>Germany</a:t>
                </a:r>
              </a:p>
            </p:txBody>
          </p:sp>
          <p:sp>
            <p:nvSpPr>
              <p:cNvPr id="11" name="TextBox 7"/>
              <p:cNvSpPr txBox="1"/>
              <p:nvPr/>
            </p:nvSpPr>
            <p:spPr>
              <a:xfrm>
                <a:off x="3471610" y="1775860"/>
                <a:ext cx="514564" cy="161583"/>
              </a:xfrm>
              <a:prstGeom prst="rect">
                <a:avLst/>
              </a:prstGeom>
              <a:solidFill>
                <a:schemeClr val="bg1"/>
              </a:solidFill>
            </p:spPr>
            <p:txBody>
              <a:bodyPr wrap="none" lIns="0" tIns="0" rIns="0" bIns="0" rtlCol="0">
                <a:spAutoFit/>
              </a:bodyPr>
              <a:lstStyle/>
              <a:p>
                <a:pPr marL="0" defTabSz="430213">
                  <a:spcAft>
                    <a:spcPts val="400"/>
                  </a:spcAft>
                  <a:buSzPct val="100000"/>
                </a:pPr>
                <a:r>
                  <a:rPr lang="en-US" sz="1050" b="1" dirty="0" smtClean="0">
                    <a:ln w="3175">
                      <a:noFill/>
                    </a:ln>
                    <a:solidFill>
                      <a:srgbClr val="ACB1B7"/>
                    </a:solidFill>
                    <a:latin typeface="HP Simplified" pitchFamily="34" charset="0"/>
                    <a:cs typeface="HP Simplified" pitchFamily="34" charset="0"/>
                  </a:rPr>
                  <a:t>Germany</a:t>
                </a:r>
              </a:p>
            </p:txBody>
          </p:sp>
          <p:sp>
            <p:nvSpPr>
              <p:cNvPr id="12" name="TextBox 8"/>
              <p:cNvSpPr txBox="1"/>
              <p:nvPr/>
            </p:nvSpPr>
            <p:spPr>
              <a:xfrm>
                <a:off x="1008330" y="2793878"/>
                <a:ext cx="514564" cy="161583"/>
              </a:xfrm>
              <a:prstGeom prst="rect">
                <a:avLst/>
              </a:prstGeom>
              <a:solidFill>
                <a:srgbClr val="9AA7B7"/>
              </a:solidFill>
            </p:spPr>
            <p:txBody>
              <a:bodyPr wrap="none" lIns="0" tIns="0" rIns="0" bIns="0" rtlCol="0">
                <a:spAutoFit/>
              </a:bodyPr>
              <a:lstStyle/>
              <a:p>
                <a:pPr marL="0" defTabSz="430213">
                  <a:spcAft>
                    <a:spcPts val="400"/>
                  </a:spcAft>
                  <a:buSzPct val="100000"/>
                </a:pPr>
                <a:r>
                  <a:rPr lang="en-US" sz="1050" b="1" dirty="0" smtClean="0">
                    <a:ln w="3175">
                      <a:noFill/>
                    </a:ln>
                    <a:solidFill>
                      <a:schemeClr val="bg1"/>
                    </a:solidFill>
                    <a:latin typeface="HP Simplified" pitchFamily="34" charset="0"/>
                    <a:cs typeface="HP Simplified" pitchFamily="34" charset="0"/>
                  </a:rPr>
                  <a:t>Germany</a:t>
                </a:r>
              </a:p>
            </p:txBody>
          </p:sp>
        </p:grpSp>
        <p:pic>
          <p:nvPicPr>
            <p:cNvPr id="8" name="Picture 2" descr="http://www.deutschlandflagge.org/wp-content/uploads/die-deutschlandflagge.jp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artisticCutout/>
                      </a14:imgEffect>
                    </a14:imgLayer>
                  </a14:imgProps>
                </a:ext>
                <a:ext uri="{28A0092B-C50C-407E-A947-70E740481C1C}">
                  <a14:useLocalDpi xmlns:a14="http://schemas.microsoft.com/office/drawing/2010/main" val="0"/>
                </a:ext>
              </a:extLst>
            </a:blip>
            <a:srcRect t="19894" r="46816" b="20025"/>
            <a:stretch/>
          </p:blipFill>
          <p:spPr bwMode="auto">
            <a:xfrm>
              <a:off x="2904853" y="1775860"/>
              <a:ext cx="375621" cy="4243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83785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19</a:t>
            </a:fld>
            <a:endParaRPr lang="en-US"/>
          </a:p>
        </p:txBody>
      </p:sp>
      <p:grpSp>
        <p:nvGrpSpPr>
          <p:cNvPr id="4" name="Group 5"/>
          <p:cNvGrpSpPr/>
          <p:nvPr/>
        </p:nvGrpSpPr>
        <p:grpSpPr>
          <a:xfrm>
            <a:off x="781438" y="1340768"/>
            <a:ext cx="7469262" cy="4349793"/>
            <a:chOff x="808075" y="833171"/>
            <a:chExt cx="7469262" cy="4349793"/>
          </a:xfrm>
        </p:grpSpPr>
        <p:grpSp>
          <p:nvGrpSpPr>
            <p:cNvPr id="5" name="Group 4"/>
            <p:cNvGrpSpPr/>
            <p:nvPr/>
          </p:nvGrpSpPr>
          <p:grpSpPr>
            <a:xfrm>
              <a:off x="808075" y="833171"/>
              <a:ext cx="7469262" cy="4349793"/>
              <a:chOff x="808075" y="833171"/>
              <a:chExt cx="7469262" cy="4349793"/>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75" y="833171"/>
                <a:ext cx="7469262" cy="43497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424957" y="1673223"/>
                <a:ext cx="514564" cy="161583"/>
              </a:xfrm>
              <a:prstGeom prst="rect">
                <a:avLst/>
              </a:prstGeom>
              <a:solidFill>
                <a:schemeClr val="bg1"/>
              </a:solidFill>
            </p:spPr>
            <p:txBody>
              <a:bodyPr wrap="none" lIns="0" tIns="0" rIns="0" bIns="0" rtlCol="0">
                <a:spAutoFit/>
              </a:bodyPr>
              <a:lstStyle/>
              <a:p>
                <a:pPr marL="0" defTabSz="430213">
                  <a:spcAft>
                    <a:spcPts val="400"/>
                  </a:spcAft>
                  <a:buSzPct val="100000"/>
                </a:pPr>
                <a:r>
                  <a:rPr lang="en-US" sz="1050" b="1" dirty="0" smtClean="0">
                    <a:ln w="3175">
                      <a:noFill/>
                    </a:ln>
                    <a:solidFill>
                      <a:srgbClr val="635D56"/>
                    </a:solidFill>
                    <a:latin typeface="HP Simplified" pitchFamily="34" charset="0"/>
                    <a:cs typeface="HP Simplified" pitchFamily="34" charset="0"/>
                  </a:rPr>
                  <a:t>Germany</a:t>
                </a:r>
              </a:p>
            </p:txBody>
          </p:sp>
          <p:sp>
            <p:nvSpPr>
              <p:cNvPr id="9" name="TextBox 8"/>
              <p:cNvSpPr txBox="1"/>
              <p:nvPr/>
            </p:nvSpPr>
            <p:spPr>
              <a:xfrm>
                <a:off x="896365" y="2419672"/>
                <a:ext cx="997754" cy="230222"/>
              </a:xfrm>
              <a:prstGeom prst="rect">
                <a:avLst/>
              </a:prstGeom>
              <a:solidFill>
                <a:srgbClr val="9AA7B6"/>
              </a:solidFill>
            </p:spPr>
            <p:txBody>
              <a:bodyPr wrap="none" lIns="0" tIns="0" rIns="0" bIns="0" rtlCol="0">
                <a:noAutofit/>
              </a:bodyPr>
              <a:lstStyle/>
              <a:p>
                <a:pPr marL="0" defTabSz="430213">
                  <a:spcAft>
                    <a:spcPts val="400"/>
                  </a:spcAft>
                  <a:buSzPct val="100000"/>
                </a:pPr>
                <a:r>
                  <a:rPr lang="en-US" sz="1050" b="1" dirty="0" smtClean="0">
                    <a:ln w="3175">
                      <a:noFill/>
                    </a:ln>
                    <a:solidFill>
                      <a:schemeClr val="bg1"/>
                    </a:solidFill>
                    <a:latin typeface="HP Simplified" pitchFamily="34" charset="0"/>
                    <a:cs typeface="HP Simplified" pitchFamily="34" charset="0"/>
                  </a:rPr>
                  <a:t>Germany Catalog</a:t>
                </a:r>
              </a:p>
            </p:txBody>
          </p:sp>
        </p:grpSp>
        <p:sp>
          <p:nvSpPr>
            <p:cNvPr id="6" name="TextBox 9"/>
            <p:cNvSpPr txBox="1"/>
            <p:nvPr/>
          </p:nvSpPr>
          <p:spPr>
            <a:xfrm>
              <a:off x="3424957" y="1876930"/>
              <a:ext cx="1292020" cy="161583"/>
            </a:xfrm>
            <a:prstGeom prst="rect">
              <a:avLst/>
            </a:prstGeom>
            <a:solidFill>
              <a:schemeClr val="bg1"/>
            </a:solidFill>
          </p:spPr>
          <p:txBody>
            <a:bodyPr wrap="none" lIns="0" tIns="0" rIns="0" bIns="0" rtlCol="0">
              <a:spAutoFit/>
            </a:bodyPr>
            <a:lstStyle/>
            <a:p>
              <a:pPr marL="0" defTabSz="430213">
                <a:spcAft>
                  <a:spcPts val="400"/>
                </a:spcAft>
                <a:buSzPct val="100000"/>
              </a:pPr>
              <a:r>
                <a:rPr lang="de-DE" sz="1050" b="1" dirty="0" smtClean="0">
                  <a:ln w="3175">
                    <a:noFill/>
                  </a:ln>
                  <a:solidFill>
                    <a:srgbClr val="6AADFF"/>
                  </a:solidFill>
                  <a:latin typeface="HP Simplified" pitchFamily="34" charset="0"/>
                  <a:cs typeface="HP Simplified" pitchFamily="34" charset="0"/>
                </a:rPr>
                <a:t>Germany Organization</a:t>
              </a:r>
            </a:p>
          </p:txBody>
        </p:sp>
      </p:grpSp>
      <p:sp>
        <p:nvSpPr>
          <p:cNvPr id="10" name="ZoneTexte 9"/>
          <p:cNvSpPr txBox="1"/>
          <p:nvPr/>
        </p:nvSpPr>
        <p:spPr>
          <a:xfrm>
            <a:off x="323528" y="260648"/>
            <a:ext cx="1137299" cy="369332"/>
          </a:xfrm>
          <a:prstGeom prst="rect">
            <a:avLst/>
          </a:prstGeom>
          <a:noFill/>
        </p:spPr>
        <p:txBody>
          <a:bodyPr wrap="none" rtlCol="0">
            <a:spAutoFit/>
          </a:bodyPr>
          <a:lstStyle/>
          <a:p>
            <a:r>
              <a:rPr lang="fr-FR" b="1" dirty="0" smtClean="0">
                <a:solidFill>
                  <a:srgbClr val="002060"/>
                </a:solidFill>
              </a:rPr>
              <a:t>Catalogue</a:t>
            </a:r>
            <a:endParaRPr lang="fr-FR" b="1" dirty="0">
              <a:solidFill>
                <a:srgbClr val="002060"/>
              </a:solidFill>
            </a:endParaRPr>
          </a:p>
        </p:txBody>
      </p:sp>
      <p:graphicFrame>
        <p:nvGraphicFramePr>
          <p:cNvPr id="11" name="Diagram 6"/>
          <p:cNvGraphicFramePr/>
          <p:nvPr>
            <p:extLst>
              <p:ext uri="{D42A27DB-BD31-4B8C-83A1-F6EECF244321}">
                <p14:modId xmlns:p14="http://schemas.microsoft.com/office/powerpoint/2010/main" val="1987507270"/>
              </p:ext>
            </p:extLst>
          </p:nvPr>
        </p:nvGraphicFramePr>
        <p:xfrm>
          <a:off x="5436096" y="362848"/>
          <a:ext cx="3177854" cy="896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5126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2</a:t>
            </a:fld>
            <a:endParaRPr lang="en-US"/>
          </a:p>
        </p:txBody>
      </p:sp>
      <p:pic>
        <p:nvPicPr>
          <p:cNvPr id="1026" name="Picture 2" descr="D:\Users\blisan\Pictures\HP-CSA\HP-CSA-vue generale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76672"/>
            <a:ext cx="7004248" cy="525318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146783" y="5545192"/>
            <a:ext cx="1414683" cy="369332"/>
          </a:xfrm>
          <a:prstGeom prst="rect">
            <a:avLst/>
          </a:prstGeom>
          <a:noFill/>
        </p:spPr>
        <p:txBody>
          <a:bodyPr wrap="none" rtlCol="0">
            <a:spAutoFit/>
          </a:bodyPr>
          <a:lstStyle/>
          <a:p>
            <a:pPr algn="ctr"/>
            <a:r>
              <a:rPr lang="fr-FR" dirty="0" smtClean="0"/>
              <a:t>Vue générale</a:t>
            </a:r>
            <a:endParaRPr lang="fr-FR" dirty="0"/>
          </a:p>
        </p:txBody>
      </p:sp>
    </p:spTree>
    <p:extLst>
      <p:ext uri="{BB962C8B-B14F-4D97-AF65-F5344CB8AC3E}">
        <p14:creationId xmlns:p14="http://schemas.microsoft.com/office/powerpoint/2010/main" val="3824738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20</a:t>
            </a:fld>
            <a:endParaRPr lang="en-US"/>
          </a:p>
        </p:txBody>
      </p:sp>
      <p:grpSp>
        <p:nvGrpSpPr>
          <p:cNvPr id="4" name="Group 3"/>
          <p:cNvGrpSpPr/>
          <p:nvPr/>
        </p:nvGrpSpPr>
        <p:grpSpPr>
          <a:xfrm>
            <a:off x="542506" y="1844824"/>
            <a:ext cx="8238228" cy="3793992"/>
            <a:chOff x="543464" y="850973"/>
            <a:chExt cx="8238228" cy="3793992"/>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464" y="850973"/>
              <a:ext cx="7943670" cy="37939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650302" y="1130733"/>
              <a:ext cx="3131390" cy="21300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9"/>
            <p:cNvSpPr txBox="1"/>
            <p:nvPr/>
          </p:nvSpPr>
          <p:spPr>
            <a:xfrm>
              <a:off x="3369600" y="2131574"/>
              <a:ext cx="1292020" cy="161583"/>
            </a:xfrm>
            <a:prstGeom prst="rect">
              <a:avLst/>
            </a:prstGeom>
            <a:solidFill>
              <a:schemeClr val="bg1"/>
            </a:solidFill>
          </p:spPr>
          <p:txBody>
            <a:bodyPr wrap="none" lIns="0" tIns="0" rIns="0" bIns="0" rtlCol="0">
              <a:spAutoFit/>
            </a:bodyPr>
            <a:lstStyle/>
            <a:p>
              <a:pPr marL="0" defTabSz="430213">
                <a:spcAft>
                  <a:spcPts val="400"/>
                </a:spcAft>
                <a:buSzPct val="100000"/>
              </a:pPr>
              <a:r>
                <a:rPr lang="de-DE" sz="1050" b="1" dirty="0" smtClean="0">
                  <a:ln w="3175">
                    <a:noFill/>
                  </a:ln>
                  <a:solidFill>
                    <a:srgbClr val="6AADFF"/>
                  </a:solidFill>
                  <a:latin typeface="HP Simplified" pitchFamily="34" charset="0"/>
                  <a:cs typeface="HP Simplified" pitchFamily="34" charset="0"/>
                </a:rPr>
                <a:t>Germany Organization</a:t>
              </a:r>
            </a:p>
          </p:txBody>
        </p:sp>
        <p:sp>
          <p:nvSpPr>
            <p:cNvPr id="8" name="TextBox 10"/>
            <p:cNvSpPr txBox="1"/>
            <p:nvPr/>
          </p:nvSpPr>
          <p:spPr>
            <a:xfrm>
              <a:off x="3370303" y="1913560"/>
              <a:ext cx="514564" cy="161583"/>
            </a:xfrm>
            <a:prstGeom prst="rect">
              <a:avLst/>
            </a:prstGeom>
            <a:solidFill>
              <a:schemeClr val="bg1"/>
            </a:solidFill>
          </p:spPr>
          <p:txBody>
            <a:bodyPr wrap="none" lIns="0" tIns="0" rIns="0" bIns="0" rtlCol="0">
              <a:spAutoFit/>
            </a:bodyPr>
            <a:lstStyle/>
            <a:p>
              <a:pPr marL="0" defTabSz="430213">
                <a:spcAft>
                  <a:spcPts val="400"/>
                </a:spcAft>
                <a:buSzPct val="100000"/>
              </a:pPr>
              <a:r>
                <a:rPr lang="en-US" sz="1050" b="1" dirty="0" smtClean="0">
                  <a:ln w="3175">
                    <a:noFill/>
                  </a:ln>
                  <a:solidFill>
                    <a:srgbClr val="635D56"/>
                  </a:solidFill>
                  <a:latin typeface="HP Simplified" pitchFamily="34" charset="0"/>
                  <a:cs typeface="HP Simplified" pitchFamily="34" charset="0"/>
                </a:rPr>
                <a:t>Germany</a:t>
              </a:r>
            </a:p>
          </p:txBody>
        </p:sp>
        <p:sp>
          <p:nvSpPr>
            <p:cNvPr id="9" name="TextBox 11"/>
            <p:cNvSpPr txBox="1"/>
            <p:nvPr/>
          </p:nvSpPr>
          <p:spPr>
            <a:xfrm>
              <a:off x="663100" y="2712235"/>
              <a:ext cx="997754" cy="230222"/>
            </a:xfrm>
            <a:prstGeom prst="rect">
              <a:avLst/>
            </a:prstGeom>
            <a:solidFill>
              <a:srgbClr val="9AA7B6"/>
            </a:solidFill>
          </p:spPr>
          <p:txBody>
            <a:bodyPr wrap="none" lIns="0" tIns="0" rIns="0" bIns="0" rtlCol="0">
              <a:noAutofit/>
            </a:bodyPr>
            <a:lstStyle/>
            <a:p>
              <a:pPr marL="0" defTabSz="430213">
                <a:spcAft>
                  <a:spcPts val="400"/>
                </a:spcAft>
                <a:buSzPct val="100000"/>
              </a:pPr>
              <a:r>
                <a:rPr lang="en-US" sz="1050" b="1" dirty="0" smtClean="0">
                  <a:ln w="3175">
                    <a:noFill/>
                  </a:ln>
                  <a:solidFill>
                    <a:schemeClr val="bg1"/>
                  </a:solidFill>
                  <a:latin typeface="HP Simplified" pitchFamily="34" charset="0"/>
                  <a:cs typeface="HP Simplified" pitchFamily="34" charset="0"/>
                </a:rPr>
                <a:t>Germany Catalog</a:t>
              </a:r>
            </a:p>
          </p:txBody>
        </p:sp>
      </p:grpSp>
      <p:sp>
        <p:nvSpPr>
          <p:cNvPr id="10" name="ZoneTexte 9"/>
          <p:cNvSpPr txBox="1"/>
          <p:nvPr/>
        </p:nvSpPr>
        <p:spPr>
          <a:xfrm>
            <a:off x="179512" y="216289"/>
            <a:ext cx="2522357" cy="369332"/>
          </a:xfrm>
          <a:prstGeom prst="rect">
            <a:avLst/>
          </a:prstGeom>
          <a:noFill/>
        </p:spPr>
        <p:txBody>
          <a:bodyPr wrap="none" rtlCol="0">
            <a:spAutoFit/>
          </a:bodyPr>
          <a:lstStyle/>
          <a:p>
            <a:r>
              <a:rPr lang="fr-FR" b="1" dirty="0" smtClean="0">
                <a:solidFill>
                  <a:srgbClr val="002060"/>
                </a:solidFill>
              </a:rPr>
              <a:t>Processus d’approbation</a:t>
            </a:r>
            <a:endParaRPr lang="fr-FR" b="1" dirty="0">
              <a:solidFill>
                <a:srgbClr val="002060"/>
              </a:solidFill>
            </a:endParaRPr>
          </a:p>
        </p:txBody>
      </p:sp>
      <p:graphicFrame>
        <p:nvGraphicFramePr>
          <p:cNvPr id="11" name="Diagram 6"/>
          <p:cNvGraphicFramePr/>
          <p:nvPr>
            <p:extLst>
              <p:ext uri="{D42A27DB-BD31-4B8C-83A1-F6EECF244321}">
                <p14:modId xmlns:p14="http://schemas.microsoft.com/office/powerpoint/2010/main" val="1987507270"/>
              </p:ext>
            </p:extLst>
          </p:nvPr>
        </p:nvGraphicFramePr>
        <p:xfrm>
          <a:off x="5436096" y="362848"/>
          <a:ext cx="3177854" cy="8964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43429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21</a:t>
            </a:fld>
            <a:endParaRPr lang="en-US"/>
          </a:p>
        </p:txBody>
      </p:sp>
      <p:sp>
        <p:nvSpPr>
          <p:cNvPr id="4" name="Title 2"/>
          <p:cNvSpPr txBox="1">
            <a:spLocks/>
          </p:cNvSpPr>
          <p:nvPr/>
        </p:nvSpPr>
        <p:spPr>
          <a:xfrm>
            <a:off x="331470" y="235064"/>
            <a:ext cx="8117206" cy="4308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HP Cloud Service Automation</a:t>
            </a:r>
            <a:endParaRPr lang="en-US" dirty="0"/>
          </a:p>
        </p:txBody>
      </p:sp>
      <p:sp>
        <p:nvSpPr>
          <p:cNvPr id="5" name="ZoneTexte 4"/>
          <p:cNvSpPr txBox="1"/>
          <p:nvPr/>
        </p:nvSpPr>
        <p:spPr>
          <a:xfrm>
            <a:off x="179512" y="980728"/>
            <a:ext cx="2426562" cy="369332"/>
          </a:xfrm>
          <a:prstGeom prst="rect">
            <a:avLst/>
          </a:prstGeom>
          <a:noFill/>
        </p:spPr>
        <p:txBody>
          <a:bodyPr wrap="none" rtlCol="0">
            <a:spAutoFit/>
          </a:bodyPr>
          <a:lstStyle/>
          <a:p>
            <a:r>
              <a:rPr lang="fr-FR" b="1" dirty="0" smtClean="0">
                <a:solidFill>
                  <a:srgbClr val="002060"/>
                </a:solidFill>
              </a:rPr>
              <a:t>Rôles et fonctionnalités</a:t>
            </a:r>
            <a:endParaRPr lang="fr-FR" b="1" dirty="0">
              <a:solidFill>
                <a:srgbClr val="002060"/>
              </a:solidFill>
            </a:endParaRPr>
          </a:p>
        </p:txBody>
      </p:sp>
      <p:grpSp>
        <p:nvGrpSpPr>
          <p:cNvPr id="6" name="Group 19"/>
          <p:cNvGrpSpPr/>
          <p:nvPr/>
        </p:nvGrpSpPr>
        <p:grpSpPr>
          <a:xfrm>
            <a:off x="863870" y="1350060"/>
            <a:ext cx="8172626" cy="2131644"/>
            <a:chOff x="1135117" y="1178381"/>
            <a:chExt cx="7667619" cy="1336336"/>
          </a:xfrm>
        </p:grpSpPr>
        <p:grpSp>
          <p:nvGrpSpPr>
            <p:cNvPr id="7" name="Group 6"/>
            <p:cNvGrpSpPr/>
            <p:nvPr/>
          </p:nvGrpSpPr>
          <p:grpSpPr>
            <a:xfrm>
              <a:off x="1135118" y="1481953"/>
              <a:ext cx="3397454" cy="630625"/>
              <a:chOff x="2787" y="989635"/>
              <a:chExt cx="1811085" cy="1319514"/>
            </a:xfrm>
          </p:grpSpPr>
          <p:sp>
            <p:nvSpPr>
              <p:cNvPr id="20" name="Rounded Rectangle 7"/>
              <p:cNvSpPr/>
              <p:nvPr/>
            </p:nvSpPr>
            <p:spPr>
              <a:xfrm>
                <a:off x="2787" y="989635"/>
                <a:ext cx="1811085" cy="1319514"/>
              </a:xfrm>
              <a:prstGeom prst="roundRect">
                <a:avLst/>
              </a:prstGeom>
              <a:solidFill>
                <a:srgbClr val="0096D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ounded Rectangle 4"/>
              <p:cNvSpPr/>
              <p:nvPr/>
            </p:nvSpPr>
            <p:spPr>
              <a:xfrm>
                <a:off x="67200" y="1054048"/>
                <a:ext cx="1682259" cy="1190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1. </a:t>
                </a:r>
                <a:r>
                  <a:rPr lang="fr-FR" sz="2000" kern="1200" dirty="0" smtClean="0"/>
                  <a:t>Créer un </a:t>
                </a:r>
                <a:r>
                  <a:rPr lang="en-US" sz="2000" kern="1200" dirty="0" smtClean="0"/>
                  <a:t>design [service]</a:t>
                </a:r>
                <a:endParaRPr lang="en-US" sz="2000" kern="1200" dirty="0"/>
              </a:p>
            </p:txBody>
          </p:sp>
        </p:grpSp>
        <p:grpSp>
          <p:nvGrpSpPr>
            <p:cNvPr id="8" name="Group 9"/>
            <p:cNvGrpSpPr/>
            <p:nvPr/>
          </p:nvGrpSpPr>
          <p:grpSpPr>
            <a:xfrm>
              <a:off x="4627456" y="1481953"/>
              <a:ext cx="2170155" cy="630625"/>
              <a:chOff x="2202751" y="989635"/>
              <a:chExt cx="1990601" cy="1319514"/>
            </a:xfrm>
          </p:grpSpPr>
          <p:sp>
            <p:nvSpPr>
              <p:cNvPr id="18" name="Rounded Rectangle 10"/>
              <p:cNvSpPr/>
              <p:nvPr/>
            </p:nvSpPr>
            <p:spPr>
              <a:xfrm>
                <a:off x="2202751" y="989635"/>
                <a:ext cx="1990601" cy="1319514"/>
              </a:xfrm>
              <a:prstGeom prst="roundRect">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ounded Rectangle 4"/>
              <p:cNvSpPr/>
              <p:nvPr/>
            </p:nvSpPr>
            <p:spPr>
              <a:xfrm>
                <a:off x="2267165" y="1054047"/>
                <a:ext cx="1682259" cy="1190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2. </a:t>
                </a:r>
                <a:r>
                  <a:rPr lang="fr-FR" sz="2000" kern="1200" dirty="0" smtClean="0"/>
                  <a:t>Créer une offre</a:t>
                </a:r>
                <a:endParaRPr lang="fr-FR" sz="2000" kern="1200" dirty="0"/>
              </a:p>
            </p:txBody>
          </p:sp>
        </p:grpSp>
        <p:grpSp>
          <p:nvGrpSpPr>
            <p:cNvPr id="9" name="Group 12"/>
            <p:cNvGrpSpPr/>
            <p:nvPr/>
          </p:nvGrpSpPr>
          <p:grpSpPr>
            <a:xfrm>
              <a:off x="7196743" y="1178381"/>
              <a:ext cx="1361179" cy="630625"/>
              <a:chOff x="3192253" y="354444"/>
              <a:chExt cx="2072792" cy="1319514"/>
            </a:xfrm>
          </p:grpSpPr>
          <p:sp>
            <p:nvSpPr>
              <p:cNvPr id="16" name="Rounded Rectangle 13"/>
              <p:cNvSpPr/>
              <p:nvPr/>
            </p:nvSpPr>
            <p:spPr>
              <a:xfrm>
                <a:off x="3192253" y="354444"/>
                <a:ext cx="2072792" cy="1319514"/>
              </a:xfrm>
              <a:prstGeom prst="roundRect">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4"/>
              <p:cNvSpPr/>
              <p:nvPr/>
            </p:nvSpPr>
            <p:spPr>
              <a:xfrm>
                <a:off x="3268741" y="418855"/>
                <a:ext cx="1682260" cy="1190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3. </a:t>
                </a:r>
                <a:endParaRPr lang="en-US" sz="2000" dirty="0"/>
              </a:p>
              <a:p>
                <a:pPr lvl="0" algn="ctr" defTabSz="889000">
                  <a:lnSpc>
                    <a:spcPct val="90000"/>
                  </a:lnSpc>
                  <a:spcBef>
                    <a:spcPct val="0"/>
                  </a:spcBef>
                  <a:spcAft>
                    <a:spcPct val="35000"/>
                  </a:spcAft>
                </a:pPr>
                <a:r>
                  <a:rPr lang="fr-FR" sz="2000" dirty="0" smtClean="0"/>
                  <a:t>Créer un ordre</a:t>
                </a:r>
                <a:endParaRPr lang="fr-FR" sz="2000" kern="1200" dirty="0"/>
              </a:p>
            </p:txBody>
          </p:sp>
        </p:grpSp>
        <p:grpSp>
          <p:nvGrpSpPr>
            <p:cNvPr id="10" name="Group 15"/>
            <p:cNvGrpSpPr/>
            <p:nvPr/>
          </p:nvGrpSpPr>
          <p:grpSpPr>
            <a:xfrm>
              <a:off x="7182058" y="1797265"/>
              <a:ext cx="1390547" cy="630625"/>
              <a:chOff x="7220776" y="1649391"/>
              <a:chExt cx="1811085" cy="1319514"/>
            </a:xfrm>
          </p:grpSpPr>
          <p:sp>
            <p:nvSpPr>
              <p:cNvPr id="14" name="Rounded Rectangle 16"/>
              <p:cNvSpPr/>
              <p:nvPr/>
            </p:nvSpPr>
            <p:spPr>
              <a:xfrm>
                <a:off x="7220776" y="1649391"/>
                <a:ext cx="1811085" cy="1319514"/>
              </a:xfrm>
              <a:prstGeom prst="roundRect">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4"/>
              <p:cNvSpPr/>
              <p:nvPr/>
            </p:nvSpPr>
            <p:spPr>
              <a:xfrm>
                <a:off x="7285193" y="1713804"/>
                <a:ext cx="1682259" cy="11906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4. </a:t>
                </a:r>
                <a:r>
                  <a:rPr lang="fr-FR" sz="2000" kern="1200" dirty="0" smtClean="0"/>
                  <a:t>Gérer un ordre</a:t>
                </a:r>
              </a:p>
              <a:p>
                <a:pPr lvl="0" algn="ctr" defTabSz="889000">
                  <a:lnSpc>
                    <a:spcPct val="90000"/>
                  </a:lnSpc>
                  <a:spcBef>
                    <a:spcPct val="0"/>
                  </a:spcBef>
                  <a:spcAft>
                    <a:spcPct val="35000"/>
                  </a:spcAft>
                </a:pPr>
                <a:r>
                  <a:rPr lang="fr-FR" sz="2000" dirty="0" smtClean="0"/>
                  <a:t>[c</a:t>
                </a:r>
                <a:r>
                  <a:rPr lang="fr-FR" dirty="0" smtClean="0"/>
                  <a:t>ommande</a:t>
                </a:r>
                <a:r>
                  <a:rPr lang="fr-FR" sz="2000" dirty="0" smtClean="0"/>
                  <a:t>]</a:t>
                </a:r>
                <a:endParaRPr lang="fr-FR" sz="2000" kern="1200" dirty="0"/>
              </a:p>
            </p:txBody>
          </p:sp>
        </p:grpSp>
        <p:sp>
          <p:nvSpPr>
            <p:cNvPr id="11" name="Curved Up Arrow 4"/>
            <p:cNvSpPr/>
            <p:nvPr/>
          </p:nvSpPr>
          <p:spPr>
            <a:xfrm rot="16200000">
              <a:off x="8304430" y="1708867"/>
              <a:ext cx="767264" cy="229348"/>
            </a:xfrm>
            <a:prstGeom prst="curvedUp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Curved Up Arrow 18"/>
            <p:cNvSpPr/>
            <p:nvPr/>
          </p:nvSpPr>
          <p:spPr>
            <a:xfrm rot="16200000" flipH="1" flipV="1">
              <a:off x="6654969" y="1705539"/>
              <a:ext cx="765058" cy="245020"/>
            </a:xfrm>
            <a:prstGeom prst="curvedUp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 name="Right Arrow 5"/>
            <p:cNvSpPr/>
            <p:nvPr/>
          </p:nvSpPr>
          <p:spPr>
            <a:xfrm>
              <a:off x="1135117" y="2207174"/>
              <a:ext cx="5917323" cy="307543"/>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8674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22</a:t>
            </a:fld>
            <a:endParaRPr lang="en-US"/>
          </a:p>
        </p:txBody>
      </p:sp>
      <p:sp>
        <p:nvSpPr>
          <p:cNvPr id="4" name="Title 1"/>
          <p:cNvSpPr txBox="1">
            <a:spLocks/>
          </p:cNvSpPr>
          <p:nvPr/>
        </p:nvSpPr>
        <p:spPr>
          <a:xfrm>
            <a:off x="331470" y="235064"/>
            <a:ext cx="8117206" cy="4308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1800" b="1" dirty="0" smtClean="0">
                <a:solidFill>
                  <a:srgbClr val="002060"/>
                </a:solidFill>
              </a:rPr>
              <a:t>Créer un Service</a:t>
            </a:r>
            <a:endParaRPr lang="fr-FR" sz="1800" b="1" dirty="0">
              <a:solidFill>
                <a:srgbClr val="002060"/>
              </a:solidFill>
            </a:endParaRPr>
          </a:p>
        </p:txBody>
      </p:sp>
      <p:graphicFrame>
        <p:nvGraphicFramePr>
          <p:cNvPr id="5" name="Diagram 3"/>
          <p:cNvGraphicFramePr/>
          <p:nvPr>
            <p:extLst>
              <p:ext uri="{D42A27DB-BD31-4B8C-83A1-F6EECF244321}">
                <p14:modId xmlns:p14="http://schemas.microsoft.com/office/powerpoint/2010/main" val="1973081597"/>
              </p:ext>
            </p:extLst>
          </p:nvPr>
        </p:nvGraphicFramePr>
        <p:xfrm>
          <a:off x="517421" y="1018633"/>
          <a:ext cx="8155459" cy="3298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76124" y="1386556"/>
            <a:ext cx="4180390" cy="375305"/>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HP CSA Management Console</a:t>
            </a:r>
          </a:p>
          <a:p>
            <a:pPr algn="ctr"/>
            <a:r>
              <a:rPr lang="fr-FR" dirty="0" smtClean="0">
                <a:solidFill>
                  <a:schemeClr val="tx1"/>
                </a:solidFill>
              </a:rPr>
              <a:t>[Console de gestion du HP CSA]</a:t>
            </a:r>
            <a:endParaRPr lang="fr-FR" dirty="0">
              <a:solidFill>
                <a:schemeClr val="tx1"/>
              </a:solidFill>
            </a:endParaRPr>
          </a:p>
        </p:txBody>
      </p:sp>
      <p:sp>
        <p:nvSpPr>
          <p:cNvPr id="7" name="Rectangle 6"/>
          <p:cNvSpPr/>
          <p:nvPr/>
        </p:nvSpPr>
        <p:spPr>
          <a:xfrm>
            <a:off x="4643120" y="1386556"/>
            <a:ext cx="3941384" cy="375305"/>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HP CSA Marketplace Portal</a:t>
            </a:r>
          </a:p>
          <a:p>
            <a:pPr algn="ctr"/>
            <a:r>
              <a:rPr lang="fr-FR" dirty="0">
                <a:solidFill>
                  <a:schemeClr val="tx1"/>
                </a:solidFill>
              </a:rPr>
              <a:t>[Portail </a:t>
            </a:r>
            <a:r>
              <a:rPr lang="fr-FR" dirty="0" smtClean="0">
                <a:solidFill>
                  <a:schemeClr val="tx1"/>
                </a:solidFill>
              </a:rPr>
              <a:t>du marché de HP CSA]</a:t>
            </a:r>
            <a:endParaRPr lang="fr-FR" dirty="0">
              <a:solidFill>
                <a:schemeClr val="tx1"/>
              </a:solidFill>
            </a:endParaRPr>
          </a:p>
        </p:txBody>
      </p:sp>
      <p:graphicFrame>
        <p:nvGraphicFramePr>
          <p:cNvPr id="8" name="Diagram 6"/>
          <p:cNvGraphicFramePr/>
          <p:nvPr>
            <p:extLst>
              <p:ext uri="{D42A27DB-BD31-4B8C-83A1-F6EECF244321}">
                <p14:modId xmlns:p14="http://schemas.microsoft.com/office/powerpoint/2010/main" val="222785218"/>
              </p:ext>
            </p:extLst>
          </p:nvPr>
        </p:nvGraphicFramePr>
        <p:xfrm>
          <a:off x="4748734" y="0"/>
          <a:ext cx="4369867" cy="10401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5515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23</a:t>
            </a:fld>
            <a:endParaRPr lang="en-US" dirty="0"/>
          </a:p>
        </p:txBody>
      </p:sp>
      <p:sp>
        <p:nvSpPr>
          <p:cNvPr id="4" name="Subtitle 10"/>
          <p:cNvSpPr txBox="1">
            <a:spLocks/>
          </p:cNvSpPr>
          <p:nvPr/>
        </p:nvSpPr>
        <p:spPr>
          <a:xfrm>
            <a:off x="259256" y="1052736"/>
            <a:ext cx="8117206" cy="27699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800" dirty="0" smtClean="0"/>
              <a:t>Rôles</a:t>
            </a:r>
            <a:r>
              <a:rPr lang="en-US" sz="1800" dirty="0" smtClean="0"/>
              <a:t> : </a:t>
            </a:r>
            <a:r>
              <a:rPr lang="en-US" sz="1800" b="1" dirty="0" smtClean="0"/>
              <a:t>Resource Supply </a:t>
            </a:r>
            <a:r>
              <a:rPr lang="en-US" sz="1800" b="1" dirty="0" err="1" smtClean="0"/>
              <a:t>Mgr</a:t>
            </a:r>
            <a:r>
              <a:rPr lang="en-US" sz="1800" b="1" dirty="0" smtClean="0"/>
              <a:t> </a:t>
            </a:r>
            <a:r>
              <a:rPr lang="en-US" sz="1800" dirty="0" smtClean="0"/>
              <a:t>[</a:t>
            </a:r>
            <a:r>
              <a:rPr lang="fr-FR" sz="1800" dirty="0" smtClean="0"/>
              <a:t>gestionnaire de la fourniture de ressources</a:t>
            </a:r>
            <a:r>
              <a:rPr lang="en-US" sz="1800" dirty="0" smtClean="0"/>
              <a:t>] et </a:t>
            </a:r>
            <a:r>
              <a:rPr lang="en-US" sz="1800" b="1" dirty="0" smtClean="0"/>
              <a:t>Service Designer </a:t>
            </a:r>
            <a:r>
              <a:rPr lang="en-US" sz="1800" dirty="0" smtClean="0"/>
              <a:t>[</a:t>
            </a:r>
            <a:r>
              <a:rPr lang="fr-FR" sz="1800" dirty="0" smtClean="0"/>
              <a:t>concepteur de services</a:t>
            </a:r>
            <a:r>
              <a:rPr lang="en-US" sz="1800" dirty="0" smtClean="0"/>
              <a:t>].</a:t>
            </a:r>
            <a:endParaRPr lang="en-US" sz="1800" dirty="0"/>
          </a:p>
        </p:txBody>
      </p:sp>
      <p:sp>
        <p:nvSpPr>
          <p:cNvPr id="5" name="Title 1"/>
          <p:cNvSpPr txBox="1">
            <a:spLocks/>
          </p:cNvSpPr>
          <p:nvPr/>
        </p:nvSpPr>
        <p:spPr>
          <a:xfrm>
            <a:off x="225723" y="332656"/>
            <a:ext cx="8117206" cy="4308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1800" b="1" dirty="0" smtClean="0">
                <a:solidFill>
                  <a:srgbClr val="002060"/>
                </a:solidFill>
              </a:rPr>
              <a:t>Créer un Service</a:t>
            </a:r>
            <a:endParaRPr lang="fr-FR" sz="1800" b="1" dirty="0">
              <a:solidFill>
                <a:srgbClr val="002060"/>
              </a:solidFill>
            </a:endParaRPr>
          </a:p>
        </p:txBody>
      </p:sp>
      <p:graphicFrame>
        <p:nvGraphicFramePr>
          <p:cNvPr id="6" name="Diagram 2"/>
          <p:cNvGraphicFramePr/>
          <p:nvPr>
            <p:extLst>
              <p:ext uri="{D42A27DB-BD31-4B8C-83A1-F6EECF244321}">
                <p14:modId xmlns:p14="http://schemas.microsoft.com/office/powerpoint/2010/main" val="2520657519"/>
              </p:ext>
            </p:extLst>
          </p:nvPr>
        </p:nvGraphicFramePr>
        <p:xfrm>
          <a:off x="562075" y="1954681"/>
          <a:ext cx="8155459" cy="3298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420778" y="2322604"/>
            <a:ext cx="2087676" cy="375305"/>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rPr>
              <a:t>Conception sur le papier</a:t>
            </a:r>
            <a:endParaRPr lang="fr-FR" dirty="0">
              <a:solidFill>
                <a:schemeClr val="tx1"/>
              </a:solidFill>
            </a:endParaRPr>
          </a:p>
        </p:txBody>
      </p:sp>
      <p:sp>
        <p:nvSpPr>
          <p:cNvPr id="8" name="Rectangle 7"/>
          <p:cNvSpPr/>
          <p:nvPr/>
        </p:nvSpPr>
        <p:spPr>
          <a:xfrm>
            <a:off x="2567721" y="2322604"/>
            <a:ext cx="6061437" cy="375305"/>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HP CSA Management Console</a:t>
            </a:r>
          </a:p>
          <a:p>
            <a:pPr algn="ctr"/>
            <a:r>
              <a:rPr lang="fr-FR" dirty="0">
                <a:solidFill>
                  <a:schemeClr val="tx1"/>
                </a:solidFill>
              </a:rPr>
              <a:t>[Console de gestion du HP CSA</a:t>
            </a:r>
            <a:r>
              <a:rPr lang="fr-FR" dirty="0" smtClean="0">
                <a:solidFill>
                  <a:schemeClr val="tx1"/>
                </a:solidFill>
              </a:rPr>
              <a:t>]</a:t>
            </a:r>
            <a:endParaRPr lang="fr-FR" dirty="0">
              <a:solidFill>
                <a:schemeClr val="tx1"/>
              </a:solidFill>
            </a:endParaRPr>
          </a:p>
        </p:txBody>
      </p:sp>
      <p:sp>
        <p:nvSpPr>
          <p:cNvPr id="9" name="Rounded Rectangular Callout 4"/>
          <p:cNvSpPr/>
          <p:nvPr/>
        </p:nvSpPr>
        <p:spPr>
          <a:xfrm>
            <a:off x="179512" y="4647969"/>
            <a:ext cx="2481593" cy="1589343"/>
          </a:xfrm>
          <a:prstGeom prst="wedgeRoundRectCallout">
            <a:avLst>
              <a:gd name="adj1" fmla="val 10917"/>
              <a:gd name="adj2" fmla="val -78629"/>
              <a:gd name="adj3" fmla="val 1666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lvl="0" indent="-285750">
              <a:buFont typeface="Arial" panose="020B0604020202020204" pitchFamily="34" charset="0"/>
              <a:buChar char="•"/>
            </a:pPr>
            <a:r>
              <a:rPr lang="fr-FR" dirty="0" smtClean="0"/>
              <a:t>Planification du Service</a:t>
            </a:r>
          </a:p>
          <a:p>
            <a:pPr marL="285750" lvl="0" indent="-285750">
              <a:buFont typeface="Arial" panose="020B0604020202020204" pitchFamily="34" charset="0"/>
              <a:buChar char="•"/>
            </a:pPr>
            <a:r>
              <a:rPr lang="fr-FR" dirty="0" smtClean="0"/>
              <a:t>Enquêter </a:t>
            </a:r>
            <a:r>
              <a:rPr lang="fr-FR" dirty="0"/>
              <a:t>sur l'économie des services</a:t>
            </a:r>
            <a:endParaRPr lang="en-US" dirty="0"/>
          </a:p>
        </p:txBody>
      </p:sp>
      <p:sp>
        <p:nvSpPr>
          <p:cNvPr id="10" name="Rounded Rectangular Callout 8"/>
          <p:cNvSpPr/>
          <p:nvPr/>
        </p:nvSpPr>
        <p:spPr>
          <a:xfrm>
            <a:off x="2769746" y="4647969"/>
            <a:ext cx="2738357" cy="1589343"/>
          </a:xfrm>
          <a:prstGeom prst="wedgeRoundRectCallout">
            <a:avLst>
              <a:gd name="adj1" fmla="val 25043"/>
              <a:gd name="adj2" fmla="val -80242"/>
              <a:gd name="adj3" fmla="val 1666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lvl="0" indent="-285750">
              <a:buFont typeface="Arial" panose="020B0604020202020204" pitchFamily="34" charset="0"/>
              <a:buChar char="•"/>
            </a:pPr>
            <a:r>
              <a:rPr lang="fr-FR" dirty="0" smtClean="0"/>
              <a:t>Vérifier les ressources existantes</a:t>
            </a:r>
          </a:p>
          <a:p>
            <a:pPr marL="285750" lvl="0" indent="-285750">
              <a:buFont typeface="Arial" panose="020B0604020202020204" pitchFamily="34" charset="0"/>
              <a:buChar char="•"/>
            </a:pPr>
            <a:r>
              <a:rPr lang="fr-FR" dirty="0" smtClean="0"/>
              <a:t>Fournir de nouvelles ressources</a:t>
            </a:r>
            <a:endParaRPr lang="fr-FR" dirty="0"/>
          </a:p>
        </p:txBody>
      </p:sp>
      <p:sp>
        <p:nvSpPr>
          <p:cNvPr id="11" name="Rounded Rectangular Callout 9"/>
          <p:cNvSpPr/>
          <p:nvPr/>
        </p:nvSpPr>
        <p:spPr>
          <a:xfrm>
            <a:off x="5652120" y="4647969"/>
            <a:ext cx="2724342" cy="1589343"/>
          </a:xfrm>
          <a:prstGeom prst="wedgeRoundRectCallout">
            <a:avLst>
              <a:gd name="adj1" fmla="val 38426"/>
              <a:gd name="adj2" fmla="val -77822"/>
              <a:gd name="adj3" fmla="val 1666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dirty="0" smtClean="0"/>
              <a:t>Implementation de la conception de service [service design] </a:t>
            </a:r>
            <a:r>
              <a:rPr lang="en-US" dirty="0" err="1" smtClean="0"/>
              <a:t>dans</a:t>
            </a:r>
            <a:r>
              <a:rPr lang="en-US" dirty="0" smtClean="0"/>
              <a:t> HP CSA Designer</a:t>
            </a:r>
            <a:endParaRPr lang="en-US" dirty="0"/>
          </a:p>
        </p:txBody>
      </p:sp>
      <p:graphicFrame>
        <p:nvGraphicFramePr>
          <p:cNvPr id="20" name="Diagram 6"/>
          <p:cNvGraphicFramePr/>
          <p:nvPr>
            <p:extLst>
              <p:ext uri="{D42A27DB-BD31-4B8C-83A1-F6EECF244321}">
                <p14:modId xmlns:p14="http://schemas.microsoft.com/office/powerpoint/2010/main" val="3243817857"/>
              </p:ext>
            </p:extLst>
          </p:nvPr>
        </p:nvGraphicFramePr>
        <p:xfrm>
          <a:off x="4748734" y="0"/>
          <a:ext cx="4369867" cy="10401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94327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627784" y="6453336"/>
            <a:ext cx="3392016" cy="268139"/>
          </a:xfrm>
        </p:spPr>
        <p:txBody>
          <a:bodyPr/>
          <a:lstStyle/>
          <a:p>
            <a:r>
              <a:rPr lang="fr-FR" dirty="0" smtClean="0"/>
              <a:t>Formation HP-CSA - Cloud Service Automation</a:t>
            </a:r>
            <a:endParaRPr lang="en-US" dirty="0"/>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24</a:t>
            </a:fld>
            <a:endParaRPr lang="en-US"/>
          </a:p>
        </p:txBody>
      </p:sp>
      <p:grpSp>
        <p:nvGrpSpPr>
          <p:cNvPr id="4" name="Group 5"/>
          <p:cNvGrpSpPr/>
          <p:nvPr/>
        </p:nvGrpSpPr>
        <p:grpSpPr>
          <a:xfrm>
            <a:off x="3779912" y="1023431"/>
            <a:ext cx="4984064" cy="4803228"/>
            <a:chOff x="3061753" y="109044"/>
            <a:chExt cx="4984064" cy="4803228"/>
          </a:xfrm>
        </p:grpSpPr>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061753" y="109044"/>
              <a:ext cx="4984064" cy="48032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473820" y="109044"/>
              <a:ext cx="571997" cy="6423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7" name="Rechteck 19"/>
          <p:cNvSpPr/>
          <p:nvPr/>
        </p:nvSpPr>
        <p:spPr>
          <a:xfrm>
            <a:off x="1538024" y="691176"/>
            <a:ext cx="1152128" cy="332255"/>
          </a:xfrm>
          <a:prstGeom prst="rect">
            <a:avLst/>
          </a:prstGeom>
          <a:solidFill>
            <a:srgbClr val="D5E3F8"/>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000000"/>
                </a:solidFill>
              </a:rPr>
              <a:t>(Web) Client</a:t>
            </a:r>
          </a:p>
        </p:txBody>
      </p:sp>
      <p:sp>
        <p:nvSpPr>
          <p:cNvPr id="8" name="Rechteck 20"/>
          <p:cNvSpPr/>
          <p:nvPr/>
        </p:nvSpPr>
        <p:spPr>
          <a:xfrm>
            <a:off x="817944" y="1887569"/>
            <a:ext cx="1152128" cy="483285"/>
          </a:xfrm>
          <a:prstGeom prst="rect">
            <a:avLst/>
          </a:prstGeom>
          <a:solidFill>
            <a:srgbClr val="00428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FFFFFF"/>
                </a:solidFill>
              </a:rPr>
              <a:t>Tomcat Server</a:t>
            </a:r>
          </a:p>
        </p:txBody>
      </p:sp>
      <p:sp>
        <p:nvSpPr>
          <p:cNvPr id="9" name="Rechteck 21"/>
          <p:cNvSpPr/>
          <p:nvPr/>
        </p:nvSpPr>
        <p:spPr>
          <a:xfrm>
            <a:off x="1748287" y="1174462"/>
            <a:ext cx="720000" cy="229825"/>
          </a:xfrm>
          <a:prstGeom prst="rect">
            <a:avLst/>
          </a:prstGeom>
          <a:solidFill>
            <a:srgbClr val="769DB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FFFFFF"/>
                </a:solidFill>
              </a:rPr>
              <a:t>FW</a:t>
            </a:r>
          </a:p>
        </p:txBody>
      </p:sp>
      <p:sp>
        <p:nvSpPr>
          <p:cNvPr id="10" name="Rechteck 22"/>
          <p:cNvSpPr/>
          <p:nvPr/>
        </p:nvSpPr>
        <p:spPr>
          <a:xfrm>
            <a:off x="1497080" y="1494091"/>
            <a:ext cx="1224000" cy="228690"/>
          </a:xfrm>
          <a:prstGeom prst="rect">
            <a:avLst/>
          </a:prstGeom>
          <a:solidFill>
            <a:srgbClr val="769DB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FFFFFF"/>
                </a:solidFill>
              </a:rPr>
              <a:t>Load balancer</a:t>
            </a:r>
          </a:p>
        </p:txBody>
      </p:sp>
      <p:sp>
        <p:nvSpPr>
          <p:cNvPr id="11" name="Rechteck 23"/>
          <p:cNvSpPr/>
          <p:nvPr/>
        </p:nvSpPr>
        <p:spPr>
          <a:xfrm>
            <a:off x="2258104" y="1887570"/>
            <a:ext cx="1152128" cy="483284"/>
          </a:xfrm>
          <a:prstGeom prst="rect">
            <a:avLst/>
          </a:prstGeom>
          <a:solidFill>
            <a:srgbClr val="00428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FFFFFF"/>
                </a:solidFill>
              </a:rPr>
              <a:t>Tomcat Server</a:t>
            </a:r>
          </a:p>
        </p:txBody>
      </p:sp>
      <p:sp>
        <p:nvSpPr>
          <p:cNvPr id="12" name="Rechteck 24"/>
          <p:cNvSpPr/>
          <p:nvPr/>
        </p:nvSpPr>
        <p:spPr>
          <a:xfrm>
            <a:off x="1538024" y="2929122"/>
            <a:ext cx="1152128" cy="378000"/>
          </a:xfrm>
          <a:prstGeom prst="rect">
            <a:avLst/>
          </a:prstGeom>
          <a:solidFill>
            <a:srgbClr val="00428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FFFFFF"/>
                </a:solidFill>
              </a:rPr>
              <a:t>DB Server</a:t>
            </a:r>
          </a:p>
        </p:txBody>
      </p:sp>
      <p:sp>
        <p:nvSpPr>
          <p:cNvPr id="13" name="Rechteck 25"/>
          <p:cNvSpPr/>
          <p:nvPr/>
        </p:nvSpPr>
        <p:spPr>
          <a:xfrm>
            <a:off x="1754128" y="2535644"/>
            <a:ext cx="720000" cy="218787"/>
          </a:xfrm>
          <a:prstGeom prst="rect">
            <a:avLst/>
          </a:prstGeom>
          <a:solidFill>
            <a:srgbClr val="769DB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FFFFFF"/>
                </a:solidFill>
              </a:rPr>
              <a:t>FW</a:t>
            </a:r>
          </a:p>
        </p:txBody>
      </p:sp>
      <p:sp>
        <p:nvSpPr>
          <p:cNvPr id="14" name="Flussdiagramm: Magnetplattenspeicher 26"/>
          <p:cNvSpPr/>
          <p:nvPr/>
        </p:nvSpPr>
        <p:spPr>
          <a:xfrm>
            <a:off x="1641096" y="3453744"/>
            <a:ext cx="936104" cy="378042"/>
          </a:xfrm>
          <a:prstGeom prst="flowChartMagneticDisk">
            <a:avLst/>
          </a:prstGeom>
          <a:solidFill>
            <a:srgbClr val="86868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600" dirty="0" smtClean="0">
                <a:solidFill>
                  <a:srgbClr val="FFFFFF"/>
                </a:solidFill>
              </a:rPr>
              <a:t>SAN</a:t>
            </a:r>
          </a:p>
        </p:txBody>
      </p:sp>
      <p:cxnSp>
        <p:nvCxnSpPr>
          <p:cNvPr id="15" name="Gerade Verbindung 28"/>
          <p:cNvCxnSpPr>
            <a:stCxn id="7" idx="2"/>
            <a:endCxn id="9" idx="0"/>
          </p:cNvCxnSpPr>
          <p:nvPr/>
        </p:nvCxnSpPr>
        <p:spPr>
          <a:xfrm flipH="1">
            <a:off x="2108287" y="1023431"/>
            <a:ext cx="5801" cy="151031"/>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16" name="Gerade Verbindung 30"/>
          <p:cNvCxnSpPr>
            <a:stCxn id="9" idx="2"/>
            <a:endCxn id="10" idx="0"/>
          </p:cNvCxnSpPr>
          <p:nvPr/>
        </p:nvCxnSpPr>
        <p:spPr>
          <a:xfrm>
            <a:off x="2108287" y="1404287"/>
            <a:ext cx="793" cy="89804"/>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17" name="Gerade Verbindung 32"/>
          <p:cNvCxnSpPr>
            <a:stCxn id="10" idx="2"/>
            <a:endCxn id="8" idx="0"/>
          </p:cNvCxnSpPr>
          <p:nvPr/>
        </p:nvCxnSpPr>
        <p:spPr>
          <a:xfrm flipH="1">
            <a:off x="1394008" y="1722781"/>
            <a:ext cx="715072" cy="164788"/>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18" name="Gerade Verbindung 34"/>
          <p:cNvCxnSpPr>
            <a:stCxn id="10" idx="2"/>
            <a:endCxn id="11" idx="0"/>
          </p:cNvCxnSpPr>
          <p:nvPr/>
        </p:nvCxnSpPr>
        <p:spPr>
          <a:xfrm>
            <a:off x="2109080" y="1722781"/>
            <a:ext cx="725088" cy="164789"/>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19" name="Gerade Verbindung 36"/>
          <p:cNvCxnSpPr>
            <a:stCxn id="8" idx="2"/>
            <a:endCxn id="13" idx="0"/>
          </p:cNvCxnSpPr>
          <p:nvPr/>
        </p:nvCxnSpPr>
        <p:spPr>
          <a:xfrm>
            <a:off x="1394008" y="2370854"/>
            <a:ext cx="720120" cy="164790"/>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20" name="Gerade Verbindung 38"/>
          <p:cNvCxnSpPr>
            <a:stCxn id="11" idx="2"/>
          </p:cNvCxnSpPr>
          <p:nvPr/>
        </p:nvCxnSpPr>
        <p:spPr>
          <a:xfrm flipH="1">
            <a:off x="2114128" y="2370854"/>
            <a:ext cx="720040" cy="164790"/>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21" name="Gerade Verbindung 40"/>
          <p:cNvCxnSpPr>
            <a:stCxn id="13" idx="2"/>
            <a:endCxn id="12" idx="0"/>
          </p:cNvCxnSpPr>
          <p:nvPr/>
        </p:nvCxnSpPr>
        <p:spPr>
          <a:xfrm flipH="1">
            <a:off x="2114088" y="2754431"/>
            <a:ext cx="40" cy="174691"/>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22" name="Gerade Verbindung 42"/>
          <p:cNvCxnSpPr>
            <a:stCxn id="12" idx="2"/>
            <a:endCxn id="14" idx="1"/>
          </p:cNvCxnSpPr>
          <p:nvPr/>
        </p:nvCxnSpPr>
        <p:spPr>
          <a:xfrm flipH="1">
            <a:off x="2109148" y="3307122"/>
            <a:ext cx="4940" cy="146622"/>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00382" y="116632"/>
            <a:ext cx="4399610" cy="646331"/>
          </a:xfrm>
          <a:prstGeom prst="rect">
            <a:avLst/>
          </a:prstGeom>
        </p:spPr>
        <p:txBody>
          <a:bodyPr wrap="square">
            <a:spAutoFit/>
          </a:bodyPr>
          <a:lstStyle/>
          <a:p>
            <a:r>
              <a:rPr lang="fr-FR" b="1" dirty="0">
                <a:solidFill>
                  <a:srgbClr val="002060"/>
                </a:solidFill>
              </a:rPr>
              <a:t>Cas </a:t>
            </a:r>
            <a:r>
              <a:rPr lang="fr-FR" b="1" dirty="0" smtClean="0">
                <a:solidFill>
                  <a:srgbClr val="002060"/>
                </a:solidFill>
              </a:rPr>
              <a:t>d’usage </a:t>
            </a:r>
            <a:r>
              <a:rPr lang="fr-FR" b="1" dirty="0">
                <a:solidFill>
                  <a:srgbClr val="002060"/>
                </a:solidFill>
              </a:rPr>
              <a:t>: "application tiers - concevoir et déployer"</a:t>
            </a:r>
          </a:p>
        </p:txBody>
      </p:sp>
      <p:graphicFrame>
        <p:nvGraphicFramePr>
          <p:cNvPr id="24" name="Diagram 6"/>
          <p:cNvGraphicFramePr/>
          <p:nvPr>
            <p:extLst>
              <p:ext uri="{D42A27DB-BD31-4B8C-83A1-F6EECF244321}">
                <p14:modId xmlns:p14="http://schemas.microsoft.com/office/powerpoint/2010/main" val="3582300447"/>
              </p:ext>
            </p:extLst>
          </p:nvPr>
        </p:nvGraphicFramePr>
        <p:xfrm>
          <a:off x="4748734" y="0"/>
          <a:ext cx="4369867" cy="1040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8882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25</a:t>
            </a:fld>
            <a:endParaRPr lang="en-US"/>
          </a:p>
        </p:txBody>
      </p:sp>
      <p:sp>
        <p:nvSpPr>
          <p:cNvPr id="4" name="Rectangle 3"/>
          <p:cNvSpPr/>
          <p:nvPr/>
        </p:nvSpPr>
        <p:spPr>
          <a:xfrm>
            <a:off x="227786" y="584590"/>
            <a:ext cx="2641600" cy="351040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600" dirty="0" err="1" smtClean="0">
              <a:solidFill>
                <a:schemeClr val="tx1"/>
              </a:solidFill>
            </a:endParaRPr>
          </a:p>
        </p:txBody>
      </p:sp>
      <p:sp>
        <p:nvSpPr>
          <p:cNvPr id="5" name="Rechteck 21"/>
          <p:cNvSpPr/>
          <p:nvPr/>
        </p:nvSpPr>
        <p:spPr>
          <a:xfrm>
            <a:off x="700468" y="1286660"/>
            <a:ext cx="1741663" cy="272822"/>
          </a:xfrm>
          <a:prstGeom prst="rect">
            <a:avLst/>
          </a:prstGeom>
          <a:solidFill>
            <a:srgbClr val="769DB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de-DE" sz="1400" dirty="0" err="1" smtClean="0">
                <a:solidFill>
                  <a:srgbClr val="FFFFFF"/>
                </a:solidFill>
              </a:rPr>
              <a:t>RedHat</a:t>
            </a:r>
            <a:r>
              <a:rPr lang="de-DE" sz="1400" dirty="0" smtClean="0">
                <a:solidFill>
                  <a:srgbClr val="FFFFFF"/>
                </a:solidFill>
              </a:rPr>
              <a:t> 6.4 </a:t>
            </a:r>
            <a:r>
              <a:rPr lang="de-DE" sz="1400" dirty="0" err="1">
                <a:solidFill>
                  <a:srgbClr val="FFFFFF"/>
                </a:solidFill>
              </a:rPr>
              <a:t>iptables</a:t>
            </a:r>
            <a:endParaRPr lang="de-DE" sz="1400" dirty="0">
              <a:solidFill>
                <a:srgbClr val="FFFFFF"/>
              </a:solidFill>
            </a:endParaRPr>
          </a:p>
        </p:txBody>
      </p:sp>
      <p:sp>
        <p:nvSpPr>
          <p:cNvPr id="6" name="Rechteck 22"/>
          <p:cNvSpPr/>
          <p:nvPr/>
        </p:nvSpPr>
        <p:spPr>
          <a:xfrm>
            <a:off x="432597" y="1661958"/>
            <a:ext cx="2277404" cy="272797"/>
          </a:xfrm>
          <a:prstGeom prst="rect">
            <a:avLst/>
          </a:prstGeom>
          <a:solidFill>
            <a:srgbClr val="769DB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de-DE" sz="1400" dirty="0" err="1" smtClean="0">
                <a:solidFill>
                  <a:srgbClr val="FFFFFF"/>
                </a:solidFill>
              </a:rPr>
              <a:t>RedHat</a:t>
            </a:r>
            <a:r>
              <a:rPr lang="de-DE" sz="1400" dirty="0" smtClean="0">
                <a:solidFill>
                  <a:srgbClr val="FFFFFF"/>
                </a:solidFill>
              </a:rPr>
              <a:t> </a:t>
            </a:r>
            <a:r>
              <a:rPr lang="de-DE" sz="1400" dirty="0" err="1" smtClean="0">
                <a:solidFill>
                  <a:srgbClr val="FFFFFF"/>
                </a:solidFill>
              </a:rPr>
              <a:t>pyranha</a:t>
            </a:r>
            <a:r>
              <a:rPr lang="de-DE" sz="1400" dirty="0" smtClean="0">
                <a:solidFill>
                  <a:srgbClr val="FFFFFF"/>
                </a:solidFill>
              </a:rPr>
              <a:t> LB</a:t>
            </a:r>
          </a:p>
        </p:txBody>
      </p:sp>
      <p:sp>
        <p:nvSpPr>
          <p:cNvPr id="7" name="Rechteck 23"/>
          <p:cNvSpPr/>
          <p:nvPr/>
        </p:nvSpPr>
        <p:spPr>
          <a:xfrm>
            <a:off x="428565" y="2042767"/>
            <a:ext cx="2285469" cy="378000"/>
          </a:xfrm>
          <a:prstGeom prst="rect">
            <a:avLst/>
          </a:prstGeom>
          <a:solidFill>
            <a:srgbClr val="00428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de-DE" sz="1400" dirty="0" err="1" smtClean="0">
                <a:solidFill>
                  <a:srgbClr val="FFFFFF"/>
                </a:solidFill>
              </a:rPr>
              <a:t>Tomcat</a:t>
            </a:r>
            <a:r>
              <a:rPr lang="de-DE" sz="1400" dirty="0">
                <a:solidFill>
                  <a:srgbClr val="FFFFFF"/>
                </a:solidFill>
              </a:rPr>
              <a:t> </a:t>
            </a:r>
            <a:r>
              <a:rPr lang="de-DE" sz="1400" dirty="0" err="1" smtClean="0">
                <a:solidFill>
                  <a:srgbClr val="FFFFFF"/>
                </a:solidFill>
              </a:rPr>
              <a:t>Application</a:t>
            </a:r>
            <a:r>
              <a:rPr lang="de-DE" sz="1400" dirty="0" smtClean="0">
                <a:solidFill>
                  <a:srgbClr val="FFFFFF"/>
                </a:solidFill>
              </a:rPr>
              <a:t> Server</a:t>
            </a:r>
          </a:p>
        </p:txBody>
      </p:sp>
      <p:sp>
        <p:nvSpPr>
          <p:cNvPr id="8" name="Rechteck 25"/>
          <p:cNvSpPr/>
          <p:nvPr/>
        </p:nvSpPr>
        <p:spPr>
          <a:xfrm>
            <a:off x="700468" y="2555800"/>
            <a:ext cx="1741663" cy="299825"/>
          </a:xfrm>
          <a:prstGeom prst="rect">
            <a:avLst/>
          </a:prstGeom>
          <a:solidFill>
            <a:srgbClr val="769DB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de-DE" sz="1400" dirty="0" err="1">
                <a:solidFill>
                  <a:srgbClr val="FFFFFF"/>
                </a:solidFill>
              </a:rPr>
              <a:t>RedHat</a:t>
            </a:r>
            <a:r>
              <a:rPr lang="de-DE" sz="1400" dirty="0">
                <a:solidFill>
                  <a:srgbClr val="FFFFFF"/>
                </a:solidFill>
              </a:rPr>
              <a:t> 6.4 </a:t>
            </a:r>
            <a:r>
              <a:rPr lang="de-DE" sz="1400" dirty="0" err="1">
                <a:solidFill>
                  <a:srgbClr val="FFFFFF"/>
                </a:solidFill>
              </a:rPr>
              <a:t>iptables</a:t>
            </a:r>
            <a:endParaRPr lang="de-DE" sz="1400" dirty="0">
              <a:solidFill>
                <a:srgbClr val="FFFFFF"/>
              </a:solidFill>
            </a:endParaRPr>
          </a:p>
        </p:txBody>
      </p:sp>
      <p:sp>
        <p:nvSpPr>
          <p:cNvPr id="9" name="Rechteck 24"/>
          <p:cNvSpPr/>
          <p:nvPr/>
        </p:nvSpPr>
        <p:spPr>
          <a:xfrm>
            <a:off x="499461" y="3017644"/>
            <a:ext cx="2143677" cy="378000"/>
          </a:xfrm>
          <a:prstGeom prst="rect">
            <a:avLst/>
          </a:prstGeom>
          <a:solidFill>
            <a:srgbClr val="00428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de-DE" sz="1400" dirty="0" smtClean="0">
                <a:solidFill>
                  <a:srgbClr val="FFFFFF"/>
                </a:solidFill>
              </a:rPr>
              <a:t>MySQL</a:t>
            </a:r>
          </a:p>
        </p:txBody>
      </p:sp>
      <p:sp>
        <p:nvSpPr>
          <p:cNvPr id="10" name="Flussdiagramm: Magnetplattenspeicher 26"/>
          <p:cNvSpPr/>
          <p:nvPr/>
        </p:nvSpPr>
        <p:spPr>
          <a:xfrm>
            <a:off x="700430" y="3608941"/>
            <a:ext cx="1741738" cy="378042"/>
          </a:xfrm>
          <a:prstGeom prst="flowChartMagneticDisk">
            <a:avLst/>
          </a:prstGeom>
          <a:solidFill>
            <a:srgbClr val="86868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de-DE" sz="1600" dirty="0" smtClean="0">
                <a:solidFill>
                  <a:srgbClr val="FFFFFF"/>
                </a:solidFill>
              </a:rPr>
              <a:t>HP 3PAR</a:t>
            </a:r>
          </a:p>
        </p:txBody>
      </p:sp>
      <p:sp>
        <p:nvSpPr>
          <p:cNvPr id="11" name="Rechteck 19"/>
          <p:cNvSpPr/>
          <p:nvPr/>
        </p:nvSpPr>
        <p:spPr>
          <a:xfrm>
            <a:off x="995235" y="670325"/>
            <a:ext cx="1152128" cy="508304"/>
          </a:xfrm>
          <a:prstGeom prst="rect">
            <a:avLst/>
          </a:prstGeom>
          <a:solidFill>
            <a:srgbClr val="D5E3F8"/>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de-DE" sz="1400" dirty="0" smtClean="0">
                <a:solidFill>
                  <a:srgbClr val="000000"/>
                </a:solidFill>
              </a:rPr>
              <a:t>Browser</a:t>
            </a:r>
          </a:p>
          <a:p>
            <a:pPr algn="ctr" defTabSz="914400"/>
            <a:r>
              <a:rPr lang="de-DE" sz="1400" dirty="0" smtClean="0">
                <a:solidFill>
                  <a:srgbClr val="000000"/>
                </a:solidFill>
              </a:rPr>
              <a:t>Client</a:t>
            </a:r>
          </a:p>
        </p:txBody>
      </p:sp>
      <p:sp>
        <p:nvSpPr>
          <p:cNvPr id="12" name="TextBox 48"/>
          <p:cNvSpPr txBox="1"/>
          <p:nvPr/>
        </p:nvSpPr>
        <p:spPr>
          <a:xfrm rot="5400000">
            <a:off x="2283981" y="1213710"/>
            <a:ext cx="1627753" cy="369332"/>
          </a:xfrm>
          <a:prstGeom prst="rect">
            <a:avLst/>
          </a:prstGeom>
          <a:noFill/>
        </p:spPr>
        <p:txBody>
          <a:bodyPr wrap="none" lIns="0" tIns="0" rIns="0" bIns="0" rtlCol="0" anchor="t" anchorCtr="0">
            <a:spAutoFit/>
          </a:bodyPr>
          <a:lstStyle/>
          <a:p>
            <a:r>
              <a:rPr lang="de-DE" sz="2400" dirty="0" smtClean="0"/>
              <a:t>Environment</a:t>
            </a:r>
          </a:p>
        </p:txBody>
      </p:sp>
      <p:sp>
        <p:nvSpPr>
          <p:cNvPr id="13" name="Rectangle 12"/>
          <p:cNvSpPr/>
          <p:nvPr/>
        </p:nvSpPr>
        <p:spPr>
          <a:xfrm>
            <a:off x="53752" y="188641"/>
            <a:ext cx="6390456" cy="369332"/>
          </a:xfrm>
          <a:prstGeom prst="rect">
            <a:avLst/>
          </a:prstGeom>
        </p:spPr>
        <p:txBody>
          <a:bodyPr wrap="square">
            <a:spAutoFit/>
          </a:bodyPr>
          <a:lstStyle/>
          <a:p>
            <a:r>
              <a:rPr lang="fr-FR" b="1" dirty="0">
                <a:solidFill>
                  <a:srgbClr val="002060"/>
                </a:solidFill>
              </a:rPr>
              <a:t>Cas </a:t>
            </a:r>
            <a:r>
              <a:rPr lang="fr-FR" b="1" dirty="0" smtClean="0">
                <a:solidFill>
                  <a:srgbClr val="002060"/>
                </a:solidFill>
              </a:rPr>
              <a:t>d‘usage </a:t>
            </a:r>
            <a:r>
              <a:rPr lang="fr-FR" b="1" dirty="0">
                <a:solidFill>
                  <a:srgbClr val="002060"/>
                </a:solidFill>
              </a:rPr>
              <a:t>: "application tiers - concevoir et déployer"</a:t>
            </a:r>
          </a:p>
        </p:txBody>
      </p:sp>
    </p:spTree>
    <p:extLst>
      <p:ext uri="{BB962C8B-B14F-4D97-AF65-F5344CB8AC3E}">
        <p14:creationId xmlns:p14="http://schemas.microsoft.com/office/powerpoint/2010/main" val="3735938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26</a:t>
            </a:fld>
            <a:endParaRPr lang="en-US"/>
          </a:p>
        </p:txBody>
      </p:sp>
      <p:sp>
        <p:nvSpPr>
          <p:cNvPr id="4" name="Espace réservé du pied de page 1"/>
          <p:cNvSpPr txBox="1">
            <a:spLocks/>
          </p:cNvSpPr>
          <p:nvPr/>
        </p:nvSpPr>
        <p:spPr>
          <a:xfrm>
            <a:off x="2771800" y="6453336"/>
            <a:ext cx="3248000" cy="26813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Formation HP-CSA - Cloud Service Automation</a:t>
            </a:r>
            <a:endParaRPr lang="en-US" dirty="0"/>
          </a:p>
        </p:txBody>
      </p:sp>
      <p:sp>
        <p:nvSpPr>
          <p:cNvPr id="5" name="Espace réservé du numéro de diapositive 2"/>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084C39-E697-4972-A878-9CAFD629EB01}" type="slidenum">
              <a:rPr lang="en-US" smtClean="0"/>
              <a:pPr/>
              <a:t>26</a:t>
            </a:fld>
            <a:endParaRPr lang="en-US"/>
          </a:p>
        </p:txBody>
      </p:sp>
      <p:sp>
        <p:nvSpPr>
          <p:cNvPr id="6" name="Title 2"/>
          <p:cNvSpPr txBox="1">
            <a:spLocks/>
          </p:cNvSpPr>
          <p:nvPr/>
        </p:nvSpPr>
        <p:spPr>
          <a:xfrm>
            <a:off x="331469" y="235063"/>
            <a:ext cx="8458200" cy="42976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1800" b="1" dirty="0" smtClean="0">
                <a:solidFill>
                  <a:srgbClr val="002060"/>
                </a:solidFill>
              </a:rPr>
              <a:t>Définir un Service</a:t>
            </a:r>
            <a:endParaRPr lang="fr-FR" sz="1800" b="1" dirty="0">
              <a:solidFill>
                <a:srgbClr val="002060"/>
              </a:solidFill>
            </a:endParaRPr>
          </a:p>
        </p:txBody>
      </p:sp>
      <p:sp>
        <p:nvSpPr>
          <p:cNvPr id="7" name="Content Placeholder 4"/>
          <p:cNvSpPr txBox="1">
            <a:spLocks/>
          </p:cNvSpPr>
          <p:nvPr/>
        </p:nvSpPr>
        <p:spPr>
          <a:xfrm>
            <a:off x="333432" y="2204864"/>
            <a:ext cx="4454591" cy="360040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buFont typeface="+mj-lt"/>
              <a:buAutoNum type="arabicPeriod"/>
            </a:pPr>
            <a:r>
              <a:rPr lang="fr-FR" dirty="0"/>
              <a:t>Qu'est-ce qui devrait être offert et à quel </a:t>
            </a:r>
            <a:r>
              <a:rPr lang="fr-FR" b="1" dirty="0">
                <a:solidFill>
                  <a:srgbClr val="0070C0"/>
                </a:solidFill>
              </a:rPr>
              <a:t>prix</a:t>
            </a:r>
            <a:r>
              <a:rPr lang="fr-FR" dirty="0"/>
              <a:t>? (économie)</a:t>
            </a:r>
          </a:p>
          <a:p>
            <a:pPr marL="342900" lvl="1" indent="-342900">
              <a:buFont typeface="+mj-lt"/>
              <a:buAutoNum type="arabicPeriod"/>
            </a:pPr>
            <a:r>
              <a:rPr lang="fr-FR" dirty="0"/>
              <a:t>Pour quels </a:t>
            </a:r>
            <a:r>
              <a:rPr lang="fr-FR" b="1" dirty="0">
                <a:solidFill>
                  <a:srgbClr val="0070C0"/>
                </a:solidFill>
              </a:rPr>
              <a:t>clients</a:t>
            </a:r>
            <a:r>
              <a:rPr lang="fr-FR" dirty="0">
                <a:solidFill>
                  <a:srgbClr val="0070C0"/>
                </a:solidFill>
              </a:rPr>
              <a:t> </a:t>
            </a:r>
            <a:r>
              <a:rPr lang="fr-FR" dirty="0"/>
              <a:t>/ </a:t>
            </a:r>
            <a:r>
              <a:rPr lang="fr-FR" b="1" dirty="0">
                <a:solidFill>
                  <a:srgbClr val="0070C0"/>
                </a:solidFill>
              </a:rPr>
              <a:t>catalogues</a:t>
            </a:r>
            <a:r>
              <a:rPr lang="fr-FR" dirty="0"/>
              <a:t> seront les services à créer ?</a:t>
            </a:r>
          </a:p>
          <a:p>
            <a:pPr marL="342900" lvl="1" indent="-342900">
              <a:buFont typeface="+mj-lt"/>
              <a:buAutoNum type="arabicPeriod"/>
            </a:pPr>
            <a:r>
              <a:rPr lang="fr-FR" dirty="0"/>
              <a:t>Dans quelle </a:t>
            </a:r>
            <a:r>
              <a:rPr lang="fr-FR" b="1" dirty="0">
                <a:solidFill>
                  <a:srgbClr val="0070C0"/>
                </a:solidFill>
              </a:rPr>
              <a:t>catégorie</a:t>
            </a:r>
            <a:r>
              <a:rPr lang="fr-FR" dirty="0"/>
              <a:t>, le service apparaîtra ?</a:t>
            </a:r>
          </a:p>
          <a:p>
            <a:pPr marL="342900" lvl="1" indent="-342900">
              <a:buFont typeface="+mj-lt"/>
              <a:buAutoNum type="arabicPeriod"/>
            </a:pPr>
            <a:r>
              <a:rPr lang="fr-FR" dirty="0"/>
              <a:t>Dans quel </a:t>
            </a:r>
            <a:r>
              <a:rPr lang="fr-FR" b="1" dirty="0">
                <a:solidFill>
                  <a:srgbClr val="0070C0"/>
                </a:solidFill>
              </a:rPr>
              <a:t>environnement</a:t>
            </a:r>
            <a:r>
              <a:rPr lang="fr-FR" dirty="0"/>
              <a:t>, le service devrait être disponible </a:t>
            </a:r>
            <a:r>
              <a:rPr lang="fr-FR" dirty="0" smtClean="0"/>
              <a:t>? </a:t>
            </a:r>
          </a:p>
          <a:p>
            <a:pPr marL="457200" lvl="2"/>
            <a:r>
              <a:rPr lang="fr-FR" sz="1600" dirty="0" smtClean="0"/>
              <a:t>a) Rome</a:t>
            </a:r>
            <a:r>
              <a:rPr lang="fr-FR" sz="1600" dirty="0"/>
              <a:t>, Munich, etc.</a:t>
            </a:r>
          </a:p>
          <a:p>
            <a:pPr marL="457200" lvl="2"/>
            <a:r>
              <a:rPr lang="fr-FR" sz="1600" dirty="0" smtClean="0"/>
              <a:t>b) Développement</a:t>
            </a:r>
            <a:r>
              <a:rPr lang="fr-FR" sz="1600" dirty="0"/>
              <a:t>, Test / QA, intégration [</a:t>
            </a:r>
            <a:r>
              <a:rPr lang="fr-FR" sz="1600" dirty="0" err="1"/>
              <a:t>staging</a:t>
            </a:r>
            <a:r>
              <a:rPr lang="fr-FR" sz="1600" dirty="0"/>
              <a:t>], production</a:t>
            </a:r>
          </a:p>
          <a:p>
            <a:pPr marL="342900" lvl="1" indent="-342900">
              <a:buFont typeface="+mj-lt"/>
              <a:buAutoNum type="arabicPeriod"/>
            </a:pPr>
            <a:r>
              <a:rPr lang="fr-FR" dirty="0"/>
              <a:t>Les </a:t>
            </a:r>
            <a:r>
              <a:rPr lang="fr-FR" b="1" dirty="0">
                <a:solidFill>
                  <a:srgbClr val="0070C0"/>
                </a:solidFill>
              </a:rPr>
              <a:t>ressources</a:t>
            </a:r>
            <a:r>
              <a:rPr lang="fr-FR" dirty="0"/>
              <a:t> sont disponibles? Comment cela est-il déterminé?</a:t>
            </a:r>
          </a:p>
          <a:p>
            <a:pPr marL="342900" lvl="1" indent="-342900">
              <a:buFont typeface="+mj-lt"/>
              <a:buAutoNum type="arabicPeriod"/>
            </a:pPr>
            <a:r>
              <a:rPr lang="fr-FR" dirty="0"/>
              <a:t>Ce qui sera installé par défaut? Quelles sont les </a:t>
            </a:r>
            <a:r>
              <a:rPr lang="fr-FR" b="1" dirty="0">
                <a:solidFill>
                  <a:srgbClr val="0070C0"/>
                </a:solidFill>
              </a:rPr>
              <a:t>options</a:t>
            </a:r>
            <a:r>
              <a:rPr lang="fr-FR" dirty="0"/>
              <a:t> / les </a:t>
            </a:r>
            <a:r>
              <a:rPr lang="fr-FR" b="1" dirty="0">
                <a:solidFill>
                  <a:srgbClr val="0070C0"/>
                </a:solidFill>
              </a:rPr>
              <a:t>limites</a:t>
            </a:r>
            <a:r>
              <a:rPr lang="fr-FR" dirty="0"/>
              <a:t> ?</a:t>
            </a:r>
            <a:endParaRPr lang="en-US" dirty="0"/>
          </a:p>
        </p:txBody>
      </p:sp>
      <p:sp>
        <p:nvSpPr>
          <p:cNvPr id="8" name="Content Placeholder 5"/>
          <p:cNvSpPr txBox="1">
            <a:spLocks/>
          </p:cNvSpPr>
          <p:nvPr/>
        </p:nvSpPr>
        <p:spPr>
          <a:xfrm>
            <a:off x="251520" y="1340768"/>
            <a:ext cx="3736928" cy="27699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i="1" dirty="0" smtClean="0"/>
              <a:t>Role: Service Designer</a:t>
            </a:r>
            <a:endParaRPr lang="en-US" sz="1800" i="1" dirty="0"/>
          </a:p>
        </p:txBody>
      </p:sp>
      <p:sp>
        <p:nvSpPr>
          <p:cNvPr id="9" name="Content Placeholder 5"/>
          <p:cNvSpPr txBox="1">
            <a:spLocks/>
          </p:cNvSpPr>
          <p:nvPr/>
        </p:nvSpPr>
        <p:spPr>
          <a:xfrm>
            <a:off x="5076056" y="1988840"/>
            <a:ext cx="3878264" cy="3514165"/>
          </a:xfr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mj-lt"/>
              <a:buAutoNum type="arabicPeriod" startAt="6"/>
            </a:pPr>
            <a:r>
              <a:rPr lang="fr-FR" sz="1800" dirty="0"/>
              <a:t>Ce qui est autorisé à changer après sa fourniture [son provisionnement] (</a:t>
            </a:r>
            <a:r>
              <a:rPr lang="fr-FR" sz="1800" b="1" dirty="0">
                <a:solidFill>
                  <a:srgbClr val="0070C0"/>
                </a:solidFill>
              </a:rPr>
              <a:t>cycles de vie</a:t>
            </a:r>
            <a:r>
              <a:rPr lang="fr-FR" sz="1800" dirty="0"/>
              <a:t>)</a:t>
            </a:r>
          </a:p>
          <a:p>
            <a:pPr marL="342900" lvl="1" indent="-342900">
              <a:buFont typeface="+mj-lt"/>
              <a:buAutoNum type="arabicPeriod" startAt="6"/>
            </a:pPr>
            <a:r>
              <a:rPr lang="fr-FR" sz="1800" b="1" dirty="0">
                <a:solidFill>
                  <a:srgbClr val="0070C0"/>
                </a:solidFill>
              </a:rPr>
              <a:t>Démontage</a:t>
            </a:r>
            <a:r>
              <a:rPr lang="fr-FR" sz="1800" dirty="0">
                <a:solidFill>
                  <a:srgbClr val="0070C0"/>
                </a:solidFill>
              </a:rPr>
              <a:t> </a:t>
            </a:r>
            <a:r>
              <a:rPr lang="fr-FR" sz="1800" dirty="0"/>
              <a:t>[retrait] du service. Comment?</a:t>
            </a:r>
          </a:p>
          <a:p>
            <a:pPr marL="342900" lvl="1" indent="-342900">
              <a:buFont typeface="+mj-lt"/>
              <a:buAutoNum type="arabicPeriod" startAt="6"/>
            </a:pPr>
            <a:r>
              <a:rPr lang="fr-FR" sz="1800" dirty="0"/>
              <a:t>Sauvegarde, virus-scanner, CMDB</a:t>
            </a:r>
          </a:p>
          <a:p>
            <a:pPr marL="342900" lvl="1" indent="-342900">
              <a:buFont typeface="+mj-lt"/>
              <a:buAutoNum type="arabicPeriod" startAt="6"/>
            </a:pPr>
            <a:r>
              <a:rPr lang="fr-FR" sz="1800" dirty="0"/>
              <a:t>Comment les ressources sont libérés ? (par exemple, licences)</a:t>
            </a:r>
          </a:p>
          <a:p>
            <a:pPr marL="342900" lvl="1" indent="-342900">
              <a:buFont typeface="+mj-lt"/>
              <a:buAutoNum type="arabicPeriod" startAt="6"/>
            </a:pPr>
            <a:r>
              <a:rPr lang="fr-FR" sz="1800" b="1" dirty="0">
                <a:solidFill>
                  <a:srgbClr val="0070C0"/>
                </a:solidFill>
              </a:rPr>
              <a:t>Gouvernance</a:t>
            </a:r>
            <a:r>
              <a:rPr lang="fr-FR" sz="1800" dirty="0"/>
              <a:t> : comment est le processus d'approbation ?</a:t>
            </a:r>
          </a:p>
          <a:p>
            <a:pPr marL="342900" lvl="1" indent="-342900">
              <a:buFont typeface="+mj-lt"/>
              <a:buAutoNum type="arabicPeriod" startAt="6"/>
            </a:pPr>
            <a:r>
              <a:rPr lang="fr-FR" sz="1800" dirty="0"/>
              <a:t>Créer de la </a:t>
            </a:r>
            <a:r>
              <a:rPr lang="fr-FR" sz="1800" b="1" dirty="0">
                <a:solidFill>
                  <a:srgbClr val="0070C0"/>
                </a:solidFill>
              </a:rPr>
              <a:t>documentation</a:t>
            </a:r>
            <a:r>
              <a:rPr lang="fr-FR" sz="1800" dirty="0"/>
              <a:t> pour le service</a:t>
            </a:r>
          </a:p>
          <a:p>
            <a:pPr marL="342900" lvl="1" indent="-342900">
              <a:buFont typeface="+mj-lt"/>
              <a:buAutoNum type="arabicPeriod" startAt="6"/>
            </a:pPr>
            <a:r>
              <a:rPr lang="fr-FR" sz="1800" b="1" dirty="0">
                <a:solidFill>
                  <a:srgbClr val="0070C0"/>
                </a:solidFill>
              </a:rPr>
              <a:t>Approbation</a:t>
            </a:r>
            <a:r>
              <a:rPr lang="fr-FR" sz="1800" dirty="0">
                <a:solidFill>
                  <a:srgbClr val="0070C0"/>
                </a:solidFill>
              </a:rPr>
              <a:t> </a:t>
            </a:r>
            <a:r>
              <a:rPr lang="fr-FR" sz="1800" dirty="0"/>
              <a:t>pour sa réalisation (Business [Entreprise])</a:t>
            </a:r>
            <a:endParaRPr lang="en-US" sz="1800" dirty="0"/>
          </a:p>
        </p:txBody>
      </p:sp>
      <p:graphicFrame>
        <p:nvGraphicFramePr>
          <p:cNvPr id="10" name="Diagram 6"/>
          <p:cNvGraphicFramePr/>
          <p:nvPr>
            <p:extLst>
              <p:ext uri="{D42A27DB-BD31-4B8C-83A1-F6EECF244321}">
                <p14:modId xmlns:p14="http://schemas.microsoft.com/office/powerpoint/2010/main" val="2210653695"/>
              </p:ext>
            </p:extLst>
          </p:nvPr>
        </p:nvGraphicFramePr>
        <p:xfrm>
          <a:off x="4720343" y="-277906"/>
          <a:ext cx="4369867" cy="1040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7"/>
          <p:cNvGraphicFramePr/>
          <p:nvPr>
            <p:extLst>
              <p:ext uri="{D42A27DB-BD31-4B8C-83A1-F6EECF244321}">
                <p14:modId xmlns:p14="http://schemas.microsoft.com/office/powerpoint/2010/main" val="2498667120"/>
              </p:ext>
            </p:extLst>
          </p:nvPr>
        </p:nvGraphicFramePr>
        <p:xfrm>
          <a:off x="4621778" y="238703"/>
          <a:ext cx="4486362" cy="10432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77851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27</a:t>
            </a:fld>
            <a:endParaRPr lang="en-US"/>
          </a:p>
        </p:txBody>
      </p:sp>
      <p:sp>
        <p:nvSpPr>
          <p:cNvPr id="4" name="Title 1"/>
          <p:cNvSpPr txBox="1">
            <a:spLocks/>
          </p:cNvSpPr>
          <p:nvPr/>
        </p:nvSpPr>
        <p:spPr>
          <a:xfrm>
            <a:off x="179512" y="188641"/>
            <a:ext cx="3240360"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1800" b="1" dirty="0" smtClean="0">
                <a:solidFill>
                  <a:srgbClr val="002060"/>
                </a:solidFill>
              </a:rPr>
              <a:t>Vérifier les Ressources</a:t>
            </a:r>
            <a:endParaRPr lang="fr-FR" sz="1800" b="1" dirty="0">
              <a:solidFill>
                <a:srgbClr val="002060"/>
              </a:solidFill>
            </a:endParaRPr>
          </a:p>
        </p:txBody>
      </p:sp>
      <p:sp>
        <p:nvSpPr>
          <p:cNvPr id="5" name="Content Placeholder 3"/>
          <p:cNvSpPr txBox="1">
            <a:spLocks/>
          </p:cNvSpPr>
          <p:nvPr/>
        </p:nvSpPr>
        <p:spPr>
          <a:xfrm>
            <a:off x="2192867" y="1946494"/>
            <a:ext cx="6254222" cy="246199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r>
              <a:rPr lang="fr-FR" sz="1800" dirty="0"/>
              <a:t>Est-ce que </a:t>
            </a:r>
            <a:r>
              <a:rPr lang="fr-FR" sz="1800" b="1" dirty="0">
                <a:solidFill>
                  <a:srgbClr val="0070C0"/>
                </a:solidFill>
              </a:rPr>
              <a:t>fournisseur de ressources </a:t>
            </a:r>
            <a:r>
              <a:rPr lang="fr-FR" sz="1800" dirty="0"/>
              <a:t>nécessaires existe ?</a:t>
            </a:r>
          </a:p>
          <a:p>
            <a:pPr marL="285750" indent="-285750"/>
            <a:r>
              <a:rPr lang="fr-FR" sz="1800" dirty="0"/>
              <a:t>Est-ce que les </a:t>
            </a:r>
            <a:r>
              <a:rPr lang="fr-FR" sz="1800" b="1" dirty="0">
                <a:solidFill>
                  <a:srgbClr val="0070C0"/>
                </a:solidFill>
              </a:rPr>
              <a:t>flux de </a:t>
            </a:r>
            <a:r>
              <a:rPr lang="fr-FR" sz="1800" b="1" dirty="0" smtClean="0">
                <a:solidFill>
                  <a:srgbClr val="0070C0"/>
                </a:solidFill>
              </a:rPr>
              <a:t>travaux </a:t>
            </a:r>
            <a:r>
              <a:rPr lang="fr-FR" sz="1800" dirty="0"/>
              <a:t>nécessaires existent ?</a:t>
            </a:r>
          </a:p>
          <a:p>
            <a:pPr marL="285750" indent="-285750"/>
            <a:r>
              <a:rPr lang="fr-FR" sz="1800" dirty="0"/>
              <a:t>Est-ce que les </a:t>
            </a:r>
            <a:r>
              <a:rPr lang="fr-FR" sz="1800" b="1" dirty="0">
                <a:solidFill>
                  <a:srgbClr val="0070C0"/>
                </a:solidFill>
              </a:rPr>
              <a:t>environnements</a:t>
            </a:r>
            <a:r>
              <a:rPr lang="fr-FR" sz="1800" dirty="0"/>
              <a:t> nécessaires existent ?</a:t>
            </a:r>
            <a:endParaRPr lang="en-US" sz="1800" dirty="0" smtClean="0"/>
          </a:p>
        </p:txBody>
      </p:sp>
      <p:sp>
        <p:nvSpPr>
          <p:cNvPr id="6" name="Subtitle 4"/>
          <p:cNvSpPr txBox="1">
            <a:spLocks/>
          </p:cNvSpPr>
          <p:nvPr/>
        </p:nvSpPr>
        <p:spPr>
          <a:xfrm>
            <a:off x="331472" y="720000"/>
            <a:ext cx="6688799" cy="27699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800" dirty="0" smtClean="0"/>
              <a:t>Rôle</a:t>
            </a:r>
            <a:r>
              <a:rPr lang="en-US" sz="1800" dirty="0" smtClean="0"/>
              <a:t> : Resource Supply Manager</a:t>
            </a:r>
          </a:p>
          <a:p>
            <a:pPr marL="0" indent="0">
              <a:buNone/>
            </a:pPr>
            <a:r>
              <a:rPr lang="en-US" sz="1800" dirty="0" smtClean="0"/>
              <a:t>[</a:t>
            </a:r>
            <a:r>
              <a:rPr lang="fr-FR" sz="1800" dirty="0" smtClean="0"/>
              <a:t>Gestionnaire de la fourniture de ressources</a:t>
            </a:r>
            <a:r>
              <a:rPr lang="en-US" sz="1800" dirty="0" smtClean="0"/>
              <a:t>].</a:t>
            </a:r>
            <a:endParaRPr lang="en-US" sz="1800" dirty="0"/>
          </a:p>
        </p:txBody>
      </p:sp>
      <p:pic>
        <p:nvPicPr>
          <p:cNvPr id="7" name="Picture 6"/>
          <p:cNvPicPr>
            <a:picLocks noChangeAspect="1" noChangeArrowheads="1"/>
          </p:cNvPicPr>
          <p:nvPr/>
        </p:nvPicPr>
        <p:blipFill>
          <a:blip r:embed="rId2"/>
          <a:srcRect/>
          <a:stretch>
            <a:fillRect/>
          </a:stretch>
        </p:blipFill>
        <p:spPr bwMode="auto">
          <a:xfrm>
            <a:off x="340653" y="1340768"/>
            <a:ext cx="1625600" cy="3173790"/>
          </a:xfrm>
          <a:prstGeom prst="rect">
            <a:avLst/>
          </a:prstGeom>
          <a:noFill/>
          <a:ln w="9525">
            <a:noFill/>
            <a:miter lim="800000"/>
            <a:headEnd/>
            <a:tailEnd/>
          </a:ln>
        </p:spPr>
      </p:pic>
      <p:graphicFrame>
        <p:nvGraphicFramePr>
          <p:cNvPr id="8" name="Diagram 6"/>
          <p:cNvGraphicFramePr/>
          <p:nvPr>
            <p:extLst>
              <p:ext uri="{D42A27DB-BD31-4B8C-83A1-F6EECF244321}">
                <p14:modId xmlns:p14="http://schemas.microsoft.com/office/powerpoint/2010/main" val="715866028"/>
              </p:ext>
            </p:extLst>
          </p:nvPr>
        </p:nvGraphicFramePr>
        <p:xfrm>
          <a:off x="4720343" y="-277906"/>
          <a:ext cx="4369867" cy="1040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7"/>
          <p:cNvGraphicFramePr/>
          <p:nvPr>
            <p:extLst>
              <p:ext uri="{D42A27DB-BD31-4B8C-83A1-F6EECF244321}">
                <p14:modId xmlns:p14="http://schemas.microsoft.com/office/powerpoint/2010/main" val="1675835214"/>
              </p:ext>
            </p:extLst>
          </p:nvPr>
        </p:nvGraphicFramePr>
        <p:xfrm>
          <a:off x="4621778" y="238703"/>
          <a:ext cx="4486362" cy="10432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Rectangle 9"/>
          <p:cNvSpPr/>
          <p:nvPr/>
        </p:nvSpPr>
        <p:spPr>
          <a:xfrm>
            <a:off x="422031" y="2476919"/>
            <a:ext cx="175846" cy="14067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2"/>
          <p:cNvSpPr txBox="1"/>
          <p:nvPr/>
        </p:nvSpPr>
        <p:spPr>
          <a:xfrm>
            <a:off x="487348" y="2462640"/>
            <a:ext cx="1040006" cy="184666"/>
          </a:xfrm>
          <a:prstGeom prst="rect">
            <a:avLst/>
          </a:prstGeom>
          <a:solidFill>
            <a:schemeClr val="bg1">
              <a:lumMod val="95000"/>
            </a:schemeClr>
          </a:solidFill>
        </p:spPr>
        <p:txBody>
          <a:bodyPr wrap="square" rtlCol="0">
            <a:spAutoFit/>
          </a:bodyPr>
          <a:lstStyle/>
          <a:p>
            <a:pPr marL="0" defTabSz="430213">
              <a:spcAft>
                <a:spcPts val="400"/>
              </a:spcAft>
              <a:buSzPct val="100000"/>
            </a:pPr>
            <a:r>
              <a:rPr lang="en-US" sz="600" b="1" dirty="0" smtClean="0">
                <a:solidFill>
                  <a:schemeClr val="tx1">
                    <a:lumMod val="50000"/>
                    <a:lumOff val="50000"/>
                  </a:schemeClr>
                </a:solidFill>
                <a:cs typeface="Calibri" panose="020F0502020204030204" pitchFamily="34" charset="0"/>
              </a:rPr>
              <a:t>HP Helion OpenStack®</a:t>
            </a:r>
          </a:p>
        </p:txBody>
      </p:sp>
      <p:pic>
        <p:nvPicPr>
          <p:cNvPr id="12" name="Picture 5"/>
          <p:cNvPicPr>
            <a:picLocks noChangeAspect="1"/>
          </p:cNvPicPr>
          <p:nvPr/>
        </p:nvPicPr>
        <p:blipFill>
          <a:blip r:embed="rId13"/>
          <a:stretch>
            <a:fillRect/>
          </a:stretch>
        </p:blipFill>
        <p:spPr>
          <a:xfrm>
            <a:off x="375706" y="2462640"/>
            <a:ext cx="206378" cy="181362"/>
          </a:xfrm>
          <a:prstGeom prst="rect">
            <a:avLst/>
          </a:prstGeom>
        </p:spPr>
      </p:pic>
    </p:spTree>
    <p:extLst>
      <p:ext uri="{BB962C8B-B14F-4D97-AF65-F5344CB8AC3E}">
        <p14:creationId xmlns:p14="http://schemas.microsoft.com/office/powerpoint/2010/main" val="3069926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28</a:t>
            </a:fld>
            <a:endParaRPr lang="en-US"/>
          </a:p>
        </p:txBody>
      </p:sp>
      <p:sp>
        <p:nvSpPr>
          <p:cNvPr id="4" name="Title 1"/>
          <p:cNvSpPr txBox="1">
            <a:spLocks/>
          </p:cNvSpPr>
          <p:nvPr/>
        </p:nvSpPr>
        <p:spPr>
          <a:xfrm>
            <a:off x="187401" y="346826"/>
            <a:ext cx="3817445" cy="36933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1800" b="1" dirty="0" smtClean="0">
                <a:solidFill>
                  <a:srgbClr val="002060"/>
                </a:solidFill>
              </a:rPr>
              <a:t>Fournisseur de ressources et de flux</a:t>
            </a:r>
            <a:endParaRPr lang="fr-FR" sz="1800" b="1" dirty="0">
              <a:solidFill>
                <a:srgbClr val="002060"/>
              </a:solidFill>
            </a:endParaRPr>
          </a:p>
        </p:txBody>
      </p:sp>
      <p:sp>
        <p:nvSpPr>
          <p:cNvPr id="5" name="Subtitle 4"/>
          <p:cNvSpPr txBox="1">
            <a:spLocks/>
          </p:cNvSpPr>
          <p:nvPr/>
        </p:nvSpPr>
        <p:spPr>
          <a:xfrm>
            <a:off x="107509" y="908720"/>
            <a:ext cx="4824531" cy="57606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800" dirty="0" smtClean="0"/>
              <a:t>Rôle</a:t>
            </a:r>
            <a:r>
              <a:rPr lang="en-US" sz="1800" dirty="0" smtClean="0"/>
              <a:t> : Resource Supply Manager</a:t>
            </a:r>
          </a:p>
          <a:p>
            <a:pPr marL="0" indent="0">
              <a:buNone/>
            </a:pPr>
            <a:r>
              <a:rPr lang="en-US" sz="1800" dirty="0" smtClean="0"/>
              <a:t>[</a:t>
            </a:r>
            <a:r>
              <a:rPr lang="fr-FR" sz="1800" dirty="0" smtClean="0"/>
              <a:t>gestionnaire de la fourniture de ressources</a:t>
            </a:r>
            <a:r>
              <a:rPr lang="en-US" sz="1800" dirty="0" smtClean="0"/>
              <a:t>]</a:t>
            </a:r>
            <a:endParaRPr lang="en-US" sz="1800"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567" y="2132856"/>
            <a:ext cx="5593584" cy="40261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Diagram 9"/>
          <p:cNvGraphicFramePr/>
          <p:nvPr>
            <p:extLst>
              <p:ext uri="{D42A27DB-BD31-4B8C-83A1-F6EECF244321}">
                <p14:modId xmlns:p14="http://schemas.microsoft.com/office/powerpoint/2010/main" val="545660706"/>
              </p:ext>
            </p:extLst>
          </p:nvPr>
        </p:nvGraphicFramePr>
        <p:xfrm>
          <a:off x="4720343" y="-277906"/>
          <a:ext cx="4369867" cy="1040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10"/>
          <p:cNvGraphicFramePr/>
          <p:nvPr>
            <p:extLst>
              <p:ext uri="{D42A27DB-BD31-4B8C-83A1-F6EECF244321}">
                <p14:modId xmlns:p14="http://schemas.microsoft.com/office/powerpoint/2010/main" val="1372168178"/>
              </p:ext>
            </p:extLst>
          </p:nvPr>
        </p:nvGraphicFramePr>
        <p:xfrm>
          <a:off x="4621778" y="238703"/>
          <a:ext cx="4486362" cy="10432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6"/>
          <p:cNvSpPr txBox="1"/>
          <p:nvPr/>
        </p:nvSpPr>
        <p:spPr>
          <a:xfrm>
            <a:off x="1749705" y="3619659"/>
            <a:ext cx="1040006" cy="200055"/>
          </a:xfrm>
          <a:prstGeom prst="rect">
            <a:avLst/>
          </a:prstGeom>
          <a:solidFill>
            <a:schemeClr val="bg1">
              <a:lumMod val="95000"/>
            </a:schemeClr>
          </a:solidFill>
        </p:spPr>
        <p:txBody>
          <a:bodyPr wrap="square" rtlCol="0">
            <a:spAutoFit/>
          </a:bodyPr>
          <a:lstStyle/>
          <a:p>
            <a:pPr marL="0" defTabSz="430213">
              <a:spcAft>
                <a:spcPts val="400"/>
              </a:spcAft>
              <a:buSzPct val="100000"/>
            </a:pPr>
            <a:r>
              <a:rPr lang="en-US" sz="700" b="1" dirty="0" smtClean="0">
                <a:solidFill>
                  <a:schemeClr val="tx1">
                    <a:lumMod val="50000"/>
                    <a:lumOff val="50000"/>
                  </a:schemeClr>
                </a:solidFill>
                <a:cs typeface="Calibri" panose="020F0502020204030204" pitchFamily="34" charset="0"/>
              </a:rPr>
              <a:t>HP Helion OpenStack®</a:t>
            </a:r>
          </a:p>
        </p:txBody>
      </p:sp>
      <p:pic>
        <p:nvPicPr>
          <p:cNvPr id="10" name="Picture 7"/>
          <p:cNvPicPr>
            <a:picLocks noChangeAspect="1"/>
          </p:cNvPicPr>
          <p:nvPr/>
        </p:nvPicPr>
        <p:blipFill>
          <a:blip r:embed="rId13"/>
          <a:stretch>
            <a:fillRect/>
          </a:stretch>
        </p:blipFill>
        <p:spPr>
          <a:xfrm>
            <a:off x="1614052" y="3612413"/>
            <a:ext cx="220341" cy="193632"/>
          </a:xfrm>
          <a:prstGeom prst="rect">
            <a:avLst/>
          </a:prstGeom>
        </p:spPr>
      </p:pic>
    </p:spTree>
    <p:extLst>
      <p:ext uri="{BB962C8B-B14F-4D97-AF65-F5344CB8AC3E}">
        <p14:creationId xmlns:p14="http://schemas.microsoft.com/office/powerpoint/2010/main" val="3259135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29</a:t>
            </a:fld>
            <a:endParaRPr lang="en-US" dirty="0"/>
          </a:p>
        </p:txBody>
      </p:sp>
      <p:sp>
        <p:nvSpPr>
          <p:cNvPr id="5" name="Title 1"/>
          <p:cNvSpPr txBox="1">
            <a:spLocks/>
          </p:cNvSpPr>
          <p:nvPr/>
        </p:nvSpPr>
        <p:spPr>
          <a:xfrm>
            <a:off x="331470" y="235065"/>
            <a:ext cx="2512338" cy="38562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1800" b="1" dirty="0" smtClean="0">
                <a:solidFill>
                  <a:srgbClr val="002060"/>
                </a:solidFill>
              </a:rPr>
              <a:t>Créer les ressources</a:t>
            </a:r>
            <a:endParaRPr lang="fr-FR" sz="1800" b="1" dirty="0">
              <a:solidFill>
                <a:srgbClr val="002060"/>
              </a:solidFill>
            </a:endParaRPr>
          </a:p>
        </p:txBody>
      </p:sp>
      <p:graphicFrame>
        <p:nvGraphicFramePr>
          <p:cNvPr id="6" name="Diagram 2"/>
          <p:cNvGraphicFramePr/>
          <p:nvPr>
            <p:extLst>
              <p:ext uri="{D42A27DB-BD31-4B8C-83A1-F6EECF244321}">
                <p14:modId xmlns:p14="http://schemas.microsoft.com/office/powerpoint/2010/main" val="4197200161"/>
              </p:ext>
            </p:extLst>
          </p:nvPr>
        </p:nvGraphicFramePr>
        <p:xfrm>
          <a:off x="517420" y="1916832"/>
          <a:ext cx="8155459" cy="3298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517710" y="2420888"/>
            <a:ext cx="2079057" cy="375305"/>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HP CSA Server</a:t>
            </a:r>
            <a:endParaRPr lang="en-US" dirty="0">
              <a:solidFill>
                <a:schemeClr val="tx1"/>
              </a:solidFill>
            </a:endParaRPr>
          </a:p>
        </p:txBody>
      </p:sp>
      <p:sp>
        <p:nvSpPr>
          <p:cNvPr id="9" name="Rounded Rectangular Callout 9"/>
          <p:cNvSpPr/>
          <p:nvPr/>
        </p:nvSpPr>
        <p:spPr>
          <a:xfrm>
            <a:off x="2126511" y="4665396"/>
            <a:ext cx="3538214" cy="1100441"/>
          </a:xfrm>
          <a:prstGeom prst="wedgeRoundRectCallout">
            <a:avLst>
              <a:gd name="adj1" fmla="val -15761"/>
              <a:gd name="adj2" fmla="val -84325"/>
              <a:gd name="adj3" fmla="val 1666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600" dirty="0"/>
              <a:t>Le fournisseur de la ressource sera utilisée pour gérer les ressources. Ils existent généralement ou peuvent être créées.</a:t>
            </a:r>
            <a:endParaRPr lang="en-US" sz="1600" dirty="0"/>
          </a:p>
        </p:txBody>
      </p:sp>
      <p:sp>
        <p:nvSpPr>
          <p:cNvPr id="11" name="Subtitle 4"/>
          <p:cNvSpPr txBox="1">
            <a:spLocks/>
          </p:cNvSpPr>
          <p:nvPr/>
        </p:nvSpPr>
        <p:spPr>
          <a:xfrm>
            <a:off x="131172" y="836712"/>
            <a:ext cx="4824531" cy="57606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800" dirty="0" smtClean="0"/>
              <a:t>Rôle</a:t>
            </a:r>
            <a:r>
              <a:rPr lang="en-US" sz="1800" dirty="0" smtClean="0"/>
              <a:t> : Resource Supply Manager</a:t>
            </a:r>
          </a:p>
          <a:p>
            <a:pPr marL="0" indent="0">
              <a:buNone/>
            </a:pPr>
            <a:r>
              <a:rPr lang="en-US" sz="1800" dirty="0" smtClean="0"/>
              <a:t>[</a:t>
            </a:r>
            <a:r>
              <a:rPr lang="fr-FR" sz="1800" dirty="0" smtClean="0"/>
              <a:t>gestionnaire de la fourniture de ressources</a:t>
            </a:r>
            <a:r>
              <a:rPr lang="en-US" sz="1800" dirty="0" smtClean="0"/>
              <a:t>]</a:t>
            </a:r>
            <a:endParaRPr lang="en-US" sz="1800" dirty="0"/>
          </a:p>
        </p:txBody>
      </p:sp>
      <p:sp>
        <p:nvSpPr>
          <p:cNvPr id="12" name="Rectangle 11"/>
          <p:cNvSpPr/>
          <p:nvPr/>
        </p:nvSpPr>
        <p:spPr>
          <a:xfrm>
            <a:off x="4283968" y="2276872"/>
            <a:ext cx="3240360" cy="421037"/>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HP CSA Management Console</a:t>
            </a:r>
          </a:p>
          <a:p>
            <a:pPr algn="ctr"/>
            <a:r>
              <a:rPr lang="fr-FR" dirty="0">
                <a:solidFill>
                  <a:schemeClr val="tx1"/>
                </a:solidFill>
              </a:rPr>
              <a:t>[Console de gestion du HP CSA</a:t>
            </a:r>
            <a:r>
              <a:rPr lang="fr-FR" dirty="0" smtClean="0">
                <a:solidFill>
                  <a:schemeClr val="tx1"/>
                </a:solidFill>
              </a:rPr>
              <a:t>]</a:t>
            </a:r>
            <a:endParaRPr lang="fr-FR" dirty="0">
              <a:solidFill>
                <a:schemeClr val="tx1"/>
              </a:solidFill>
            </a:endParaRPr>
          </a:p>
        </p:txBody>
      </p:sp>
      <p:graphicFrame>
        <p:nvGraphicFramePr>
          <p:cNvPr id="13" name="Diagram 10"/>
          <p:cNvGraphicFramePr/>
          <p:nvPr>
            <p:extLst>
              <p:ext uri="{D42A27DB-BD31-4B8C-83A1-F6EECF244321}">
                <p14:modId xmlns:p14="http://schemas.microsoft.com/office/powerpoint/2010/main" val="1933807455"/>
              </p:ext>
            </p:extLst>
          </p:nvPr>
        </p:nvGraphicFramePr>
        <p:xfrm>
          <a:off x="4572000" y="81495"/>
          <a:ext cx="4486362" cy="10432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54037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3</a:t>
            </a:fld>
            <a:endParaRPr lang="en-US"/>
          </a:p>
        </p:txBody>
      </p:sp>
      <p:sp>
        <p:nvSpPr>
          <p:cNvPr id="4" name="Rectangle 3"/>
          <p:cNvSpPr/>
          <p:nvPr/>
        </p:nvSpPr>
        <p:spPr>
          <a:xfrm>
            <a:off x="179512" y="332656"/>
            <a:ext cx="4623382" cy="369332"/>
          </a:xfrm>
          <a:prstGeom prst="rect">
            <a:avLst/>
          </a:prstGeom>
        </p:spPr>
        <p:txBody>
          <a:bodyPr wrap="none">
            <a:spAutoFit/>
          </a:bodyPr>
          <a:lstStyle/>
          <a:p>
            <a:r>
              <a:rPr lang="fr-FR" b="1" dirty="0">
                <a:solidFill>
                  <a:srgbClr val="002060"/>
                </a:solidFill>
              </a:rPr>
              <a:t>Cas d'utilisation: Présentation des composants</a:t>
            </a:r>
          </a:p>
        </p:txBody>
      </p:sp>
      <p:sp>
        <p:nvSpPr>
          <p:cNvPr id="5" name="Rectangle 4"/>
          <p:cNvSpPr/>
          <p:nvPr/>
        </p:nvSpPr>
        <p:spPr>
          <a:xfrm>
            <a:off x="485990" y="3436370"/>
            <a:ext cx="8166304" cy="7416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HP Helion CloudSystem 8 / </a:t>
            </a:r>
            <a:br>
              <a:rPr lang="de-DE" dirty="0" smtClean="0"/>
            </a:br>
            <a:r>
              <a:rPr lang="de-DE" dirty="0" smtClean="0"/>
              <a:t>HP Converged System / 3PAR SAN Storage</a:t>
            </a:r>
            <a:endParaRPr lang="de-DE" dirty="0"/>
          </a:p>
        </p:txBody>
      </p:sp>
      <p:sp>
        <p:nvSpPr>
          <p:cNvPr id="6" name="Rectangle 5"/>
          <p:cNvSpPr/>
          <p:nvPr/>
        </p:nvSpPr>
        <p:spPr>
          <a:xfrm>
            <a:off x="485990" y="1811536"/>
            <a:ext cx="1626643" cy="14998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HP Operations Orchestration</a:t>
            </a:r>
            <a:endParaRPr lang="de-DE" dirty="0"/>
          </a:p>
        </p:txBody>
      </p:sp>
      <p:sp>
        <p:nvSpPr>
          <p:cNvPr id="7" name="Rectangle 6"/>
          <p:cNvSpPr/>
          <p:nvPr/>
        </p:nvSpPr>
        <p:spPr>
          <a:xfrm>
            <a:off x="2277269" y="1811536"/>
            <a:ext cx="1571920" cy="14998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HP Network Automation</a:t>
            </a:r>
            <a:endParaRPr lang="de-DE" dirty="0"/>
          </a:p>
        </p:txBody>
      </p:sp>
      <p:sp>
        <p:nvSpPr>
          <p:cNvPr id="8" name="Rectangle 7"/>
          <p:cNvSpPr/>
          <p:nvPr/>
        </p:nvSpPr>
        <p:spPr>
          <a:xfrm>
            <a:off x="485990" y="1160530"/>
            <a:ext cx="3363200" cy="5181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HP Cloud Service Automation</a:t>
            </a:r>
            <a:endParaRPr lang="de-DE" dirty="0"/>
          </a:p>
        </p:txBody>
      </p:sp>
      <p:sp>
        <p:nvSpPr>
          <p:cNvPr id="9" name="Rectangle 8"/>
          <p:cNvSpPr/>
          <p:nvPr/>
        </p:nvSpPr>
        <p:spPr>
          <a:xfrm>
            <a:off x="6679399" y="1160824"/>
            <a:ext cx="925124" cy="1677884"/>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normAutofit/>
          </a:bodyPr>
          <a:lstStyle/>
          <a:p>
            <a:pPr algn="ctr"/>
            <a:r>
              <a:rPr lang="de-DE" dirty="0" err="1" smtClean="0"/>
              <a:t>RedHat</a:t>
            </a:r>
            <a:r>
              <a:rPr lang="de-DE" dirty="0" smtClean="0"/>
              <a:t> Firewall</a:t>
            </a:r>
            <a:br>
              <a:rPr lang="de-DE" dirty="0" smtClean="0"/>
            </a:br>
            <a:r>
              <a:rPr lang="de-DE" dirty="0" smtClean="0"/>
              <a:t>(</a:t>
            </a:r>
            <a:r>
              <a:rPr lang="de-DE" dirty="0" err="1" smtClean="0"/>
              <a:t>iptables</a:t>
            </a:r>
            <a:r>
              <a:rPr lang="de-DE" dirty="0" smtClean="0"/>
              <a:t>)</a:t>
            </a:r>
            <a:endParaRPr lang="de-DE" dirty="0"/>
          </a:p>
        </p:txBody>
      </p:sp>
      <p:sp>
        <p:nvSpPr>
          <p:cNvPr id="10" name="Rectangle 9"/>
          <p:cNvSpPr/>
          <p:nvPr/>
        </p:nvSpPr>
        <p:spPr>
          <a:xfrm>
            <a:off x="5701108" y="1160530"/>
            <a:ext cx="885503" cy="1677884"/>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normAutofit fontScale="92500"/>
          </a:bodyPr>
          <a:lstStyle/>
          <a:p>
            <a:pPr algn="ctr"/>
            <a:r>
              <a:rPr lang="de-DE" dirty="0" smtClean="0"/>
              <a:t>Load balancer Pyranha (RedHat)</a:t>
            </a:r>
            <a:endParaRPr lang="de-DE" dirty="0"/>
          </a:p>
        </p:txBody>
      </p:sp>
      <p:sp>
        <p:nvSpPr>
          <p:cNvPr id="11" name="Rectangle 10"/>
          <p:cNvSpPr/>
          <p:nvPr/>
        </p:nvSpPr>
        <p:spPr>
          <a:xfrm>
            <a:off x="4013825" y="2963402"/>
            <a:ext cx="4638469" cy="34798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de-DE" dirty="0" err="1" smtClean="0"/>
              <a:t>vCenter</a:t>
            </a:r>
            <a:endParaRPr lang="de-DE" dirty="0" smtClean="0"/>
          </a:p>
        </p:txBody>
      </p:sp>
      <p:sp>
        <p:nvSpPr>
          <p:cNvPr id="12" name="Rectangle 11"/>
          <p:cNvSpPr/>
          <p:nvPr/>
        </p:nvSpPr>
        <p:spPr>
          <a:xfrm>
            <a:off x="4878089" y="1160530"/>
            <a:ext cx="730231" cy="1677884"/>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normAutofit fontScale="85000" lnSpcReduction="10000"/>
          </a:bodyPr>
          <a:lstStyle/>
          <a:p>
            <a:pPr algn="ctr"/>
            <a:r>
              <a:rPr lang="de-DE" dirty="0" err="1" smtClean="0"/>
              <a:t>Tomcat</a:t>
            </a:r>
            <a:r>
              <a:rPr lang="de-DE" dirty="0" smtClean="0"/>
              <a:t> </a:t>
            </a:r>
            <a:r>
              <a:rPr lang="de-DE" dirty="0" err="1" smtClean="0"/>
              <a:t>Application</a:t>
            </a:r>
            <a:r>
              <a:rPr lang="de-DE" dirty="0" smtClean="0"/>
              <a:t> Server</a:t>
            </a:r>
          </a:p>
        </p:txBody>
      </p:sp>
      <p:sp>
        <p:nvSpPr>
          <p:cNvPr id="13" name="Rectangle 12"/>
          <p:cNvSpPr/>
          <p:nvPr/>
        </p:nvSpPr>
        <p:spPr>
          <a:xfrm>
            <a:off x="4013825" y="1160530"/>
            <a:ext cx="771476" cy="1677884"/>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normAutofit/>
          </a:bodyPr>
          <a:lstStyle/>
          <a:p>
            <a:pPr algn="ctr"/>
            <a:r>
              <a:rPr lang="de-DE" dirty="0" smtClean="0"/>
              <a:t>MySQL Database</a:t>
            </a:r>
          </a:p>
        </p:txBody>
      </p:sp>
      <p:sp>
        <p:nvSpPr>
          <p:cNvPr id="14" name="Rectangle 13"/>
          <p:cNvSpPr/>
          <p:nvPr/>
        </p:nvSpPr>
        <p:spPr>
          <a:xfrm>
            <a:off x="7697311" y="1160530"/>
            <a:ext cx="954983" cy="1677884"/>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normAutofit/>
          </a:bodyPr>
          <a:lstStyle/>
          <a:p>
            <a:pPr algn="ctr"/>
            <a:r>
              <a:rPr lang="de-DE" dirty="0" smtClean="0"/>
              <a:t>Browser / </a:t>
            </a:r>
            <a:r>
              <a:rPr lang="de-DE" dirty="0" err="1" smtClean="0"/>
              <a:t>Jumphost</a:t>
            </a:r>
            <a:endParaRPr lang="de-DE" dirty="0" smtClean="0"/>
          </a:p>
        </p:txBody>
      </p:sp>
      <p:sp>
        <p:nvSpPr>
          <p:cNvPr id="15" name="Can 12"/>
          <p:cNvSpPr/>
          <p:nvPr/>
        </p:nvSpPr>
        <p:spPr>
          <a:xfrm>
            <a:off x="4214579" y="883545"/>
            <a:ext cx="354563" cy="236799"/>
          </a:xfrm>
          <a:prstGeom prst="can">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ounded Rectangle 13"/>
          <p:cNvSpPr/>
          <p:nvPr/>
        </p:nvSpPr>
        <p:spPr>
          <a:xfrm>
            <a:off x="5070588" y="867747"/>
            <a:ext cx="345232" cy="252597"/>
          </a:xfrm>
          <a:prstGeom prst="round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Isosceles Triangle 14"/>
          <p:cNvSpPr/>
          <p:nvPr/>
        </p:nvSpPr>
        <p:spPr>
          <a:xfrm>
            <a:off x="6078544" y="987078"/>
            <a:ext cx="130629" cy="133266"/>
          </a:xfrm>
          <a:prstGeom prst="triangle">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tangle 17"/>
          <p:cNvSpPr/>
          <p:nvPr/>
        </p:nvSpPr>
        <p:spPr>
          <a:xfrm rot="20439531">
            <a:off x="5864423" y="904553"/>
            <a:ext cx="501426" cy="82530"/>
          </a:xfrm>
          <a:prstGeom prst="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Flowchart: Data 16"/>
          <p:cNvSpPr/>
          <p:nvPr/>
        </p:nvSpPr>
        <p:spPr>
          <a:xfrm rot="15574799">
            <a:off x="7012312" y="816166"/>
            <a:ext cx="259298" cy="299216"/>
          </a:xfrm>
          <a:prstGeom prst="flowChartInputOutpu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tangle 19"/>
          <p:cNvSpPr/>
          <p:nvPr/>
        </p:nvSpPr>
        <p:spPr>
          <a:xfrm>
            <a:off x="8014996" y="821094"/>
            <a:ext cx="317241" cy="165983"/>
          </a:xfrm>
          <a:prstGeom prst="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rapezoid 18"/>
          <p:cNvSpPr/>
          <p:nvPr/>
        </p:nvSpPr>
        <p:spPr>
          <a:xfrm>
            <a:off x="7983524" y="987078"/>
            <a:ext cx="382556" cy="143943"/>
          </a:xfrm>
          <a:prstGeom prst="trapezoid">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4743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339752" y="6381328"/>
            <a:ext cx="3680048" cy="340147"/>
          </a:xfrm>
        </p:spPr>
        <p:txBody>
          <a:bodyPr/>
          <a:lstStyle/>
          <a:p>
            <a:r>
              <a:rPr lang="fr-FR" dirty="0" smtClean="0"/>
              <a:t>Formation HP-CSA - Cloud Service Automation</a:t>
            </a:r>
            <a:endParaRPr lang="en-US" dirty="0"/>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30</a:t>
            </a:fld>
            <a:endParaRPr lang="en-US" dirty="0"/>
          </a:p>
        </p:txBody>
      </p:sp>
      <p:graphicFrame>
        <p:nvGraphicFramePr>
          <p:cNvPr id="6" name="Diagram 2"/>
          <p:cNvGraphicFramePr/>
          <p:nvPr>
            <p:extLst>
              <p:ext uri="{D42A27DB-BD31-4B8C-83A1-F6EECF244321}">
                <p14:modId xmlns:p14="http://schemas.microsoft.com/office/powerpoint/2010/main" val="1507285310"/>
              </p:ext>
            </p:extLst>
          </p:nvPr>
        </p:nvGraphicFramePr>
        <p:xfrm>
          <a:off x="561973" y="2170124"/>
          <a:ext cx="8155459" cy="3298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477690" y="2544065"/>
            <a:ext cx="2079057" cy="375305"/>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HP CSA Server</a:t>
            </a:r>
            <a:endParaRPr lang="en-US" dirty="0">
              <a:solidFill>
                <a:schemeClr val="tx1"/>
              </a:solidFill>
            </a:endParaRPr>
          </a:p>
        </p:txBody>
      </p:sp>
      <p:sp>
        <p:nvSpPr>
          <p:cNvPr id="9" name="Rounded Rectangular Callout 6"/>
          <p:cNvSpPr/>
          <p:nvPr/>
        </p:nvSpPr>
        <p:spPr>
          <a:xfrm>
            <a:off x="5220072" y="4881603"/>
            <a:ext cx="3598177" cy="1174609"/>
          </a:xfrm>
          <a:prstGeom prst="wedgeRoundRectCallout">
            <a:avLst>
              <a:gd name="adj1" fmla="val -16883"/>
              <a:gd name="adj2" fmla="val -80030"/>
              <a:gd name="adj3" fmla="val 1666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600" dirty="0" smtClean="0"/>
              <a:t>Les répertoires sont définis au format XML afin d'indiquer à HP CSA où les trouver</a:t>
            </a:r>
            <a:endParaRPr lang="fr-FR" sz="1600" dirty="0"/>
          </a:p>
        </p:txBody>
      </p:sp>
      <p:sp>
        <p:nvSpPr>
          <p:cNvPr id="10" name="Rounded Rectangle 8"/>
          <p:cNvSpPr/>
          <p:nvPr/>
        </p:nvSpPr>
        <p:spPr>
          <a:xfrm>
            <a:off x="268419" y="4918688"/>
            <a:ext cx="4809860" cy="1100441"/>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AutoNum type="arabicPeriod"/>
            </a:pPr>
            <a:r>
              <a:rPr lang="fr-FR" dirty="0"/>
              <a:t>Créer des </a:t>
            </a:r>
            <a:r>
              <a:rPr lang="fr-FR" dirty="0" err="1" smtClean="0"/>
              <a:t>workflows</a:t>
            </a:r>
            <a:r>
              <a:rPr lang="fr-FR" dirty="0" smtClean="0"/>
              <a:t> (°) </a:t>
            </a:r>
            <a:r>
              <a:rPr lang="fr-FR" dirty="0"/>
              <a:t>de fournisseurs</a:t>
            </a:r>
          </a:p>
          <a:p>
            <a:pPr marL="342900" indent="-342900">
              <a:buAutoNum type="arabicPeriod"/>
            </a:pPr>
            <a:r>
              <a:rPr lang="fr-FR" dirty="0"/>
              <a:t>Créer des </a:t>
            </a:r>
            <a:r>
              <a:rPr lang="fr-FR" dirty="0" err="1"/>
              <a:t>workflows</a:t>
            </a:r>
            <a:r>
              <a:rPr lang="fr-FR" dirty="0"/>
              <a:t> pour la synchronisation des pools de ressources</a:t>
            </a:r>
          </a:p>
          <a:p>
            <a:pPr marL="342900" indent="-342900">
              <a:buAutoNum type="arabicPeriod"/>
            </a:pPr>
            <a:r>
              <a:rPr lang="fr-FR" dirty="0"/>
              <a:t>Créer des </a:t>
            </a:r>
            <a:r>
              <a:rPr lang="fr-FR" dirty="0" err="1"/>
              <a:t>workflows</a:t>
            </a:r>
            <a:r>
              <a:rPr lang="fr-FR" dirty="0"/>
              <a:t> d'approbation externes</a:t>
            </a:r>
            <a:endParaRPr lang="en-US" dirty="0"/>
          </a:p>
        </p:txBody>
      </p:sp>
      <p:sp>
        <p:nvSpPr>
          <p:cNvPr id="13" name="Title 1"/>
          <p:cNvSpPr txBox="1">
            <a:spLocks/>
          </p:cNvSpPr>
          <p:nvPr/>
        </p:nvSpPr>
        <p:spPr>
          <a:xfrm>
            <a:off x="331470" y="235065"/>
            <a:ext cx="2512338" cy="38562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1800" b="1" dirty="0" smtClean="0">
                <a:solidFill>
                  <a:srgbClr val="002060"/>
                </a:solidFill>
              </a:rPr>
              <a:t>Créer les ressources</a:t>
            </a:r>
            <a:endParaRPr lang="fr-FR" sz="1800" b="1" dirty="0">
              <a:solidFill>
                <a:srgbClr val="002060"/>
              </a:solidFill>
            </a:endParaRPr>
          </a:p>
        </p:txBody>
      </p:sp>
      <p:sp>
        <p:nvSpPr>
          <p:cNvPr id="14" name="Subtitle 4"/>
          <p:cNvSpPr txBox="1">
            <a:spLocks/>
          </p:cNvSpPr>
          <p:nvPr/>
        </p:nvSpPr>
        <p:spPr>
          <a:xfrm>
            <a:off x="131171" y="1412776"/>
            <a:ext cx="4824531" cy="57606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800" dirty="0" smtClean="0"/>
              <a:t>Rôle</a:t>
            </a:r>
            <a:r>
              <a:rPr lang="en-US" sz="1800" dirty="0" smtClean="0"/>
              <a:t> : Resource Supply Manager</a:t>
            </a:r>
          </a:p>
          <a:p>
            <a:pPr marL="0" indent="0">
              <a:buNone/>
            </a:pPr>
            <a:r>
              <a:rPr lang="en-US" sz="1800" dirty="0" smtClean="0"/>
              <a:t>[</a:t>
            </a:r>
            <a:r>
              <a:rPr lang="fr-FR" sz="1800" dirty="0" smtClean="0"/>
              <a:t>gestionnaire de la fourniture de ressources</a:t>
            </a:r>
            <a:r>
              <a:rPr lang="en-US" sz="1800" dirty="0" smtClean="0"/>
              <a:t>]</a:t>
            </a:r>
            <a:endParaRPr lang="en-US" sz="1800" dirty="0"/>
          </a:p>
        </p:txBody>
      </p:sp>
      <p:sp>
        <p:nvSpPr>
          <p:cNvPr id="15" name="Rectangle 14"/>
          <p:cNvSpPr/>
          <p:nvPr/>
        </p:nvSpPr>
        <p:spPr>
          <a:xfrm>
            <a:off x="4283968" y="2276872"/>
            <a:ext cx="3240360" cy="421037"/>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HP CSA Management Console</a:t>
            </a:r>
          </a:p>
          <a:p>
            <a:pPr algn="ctr"/>
            <a:r>
              <a:rPr lang="fr-FR" dirty="0">
                <a:solidFill>
                  <a:schemeClr val="tx1"/>
                </a:solidFill>
              </a:rPr>
              <a:t>[Console de gestion du HP CSA</a:t>
            </a:r>
            <a:r>
              <a:rPr lang="fr-FR" dirty="0" smtClean="0">
                <a:solidFill>
                  <a:schemeClr val="tx1"/>
                </a:solidFill>
              </a:rPr>
              <a:t>]</a:t>
            </a:r>
            <a:endParaRPr lang="fr-FR" dirty="0">
              <a:solidFill>
                <a:schemeClr val="tx1"/>
              </a:solidFill>
            </a:endParaRPr>
          </a:p>
        </p:txBody>
      </p:sp>
      <p:graphicFrame>
        <p:nvGraphicFramePr>
          <p:cNvPr id="16" name="Diagram 9"/>
          <p:cNvGraphicFramePr/>
          <p:nvPr>
            <p:extLst>
              <p:ext uri="{D42A27DB-BD31-4B8C-83A1-F6EECF244321}">
                <p14:modId xmlns:p14="http://schemas.microsoft.com/office/powerpoint/2010/main" val="2478303589"/>
              </p:ext>
            </p:extLst>
          </p:nvPr>
        </p:nvGraphicFramePr>
        <p:xfrm>
          <a:off x="4720343" y="-277906"/>
          <a:ext cx="4369867" cy="10401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7" name="Diagram 10"/>
          <p:cNvGraphicFramePr/>
          <p:nvPr>
            <p:extLst>
              <p:ext uri="{D42A27DB-BD31-4B8C-83A1-F6EECF244321}">
                <p14:modId xmlns:p14="http://schemas.microsoft.com/office/powerpoint/2010/main" val="110670193"/>
              </p:ext>
            </p:extLst>
          </p:nvPr>
        </p:nvGraphicFramePr>
        <p:xfrm>
          <a:off x="4621778" y="238703"/>
          <a:ext cx="4486362" cy="104324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8" name="ZoneTexte 17"/>
          <p:cNvSpPr txBox="1"/>
          <p:nvPr/>
        </p:nvSpPr>
        <p:spPr>
          <a:xfrm>
            <a:off x="288765" y="6143706"/>
            <a:ext cx="2230162" cy="369332"/>
          </a:xfrm>
          <a:prstGeom prst="rect">
            <a:avLst/>
          </a:prstGeom>
          <a:noFill/>
        </p:spPr>
        <p:txBody>
          <a:bodyPr wrap="none" rtlCol="0">
            <a:spAutoFit/>
          </a:bodyPr>
          <a:lstStyle/>
          <a:p>
            <a:r>
              <a:rPr lang="fr-FR" dirty="0" smtClean="0"/>
              <a:t>(°) Diagramme de flux</a:t>
            </a:r>
            <a:endParaRPr lang="fr-FR" dirty="0"/>
          </a:p>
        </p:txBody>
      </p:sp>
    </p:spTree>
    <p:extLst>
      <p:ext uri="{BB962C8B-B14F-4D97-AF65-F5344CB8AC3E}">
        <p14:creationId xmlns:p14="http://schemas.microsoft.com/office/powerpoint/2010/main" val="340466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31</a:t>
            </a:fld>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816456" y="2276872"/>
            <a:ext cx="7584141" cy="376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6"/>
          <p:cNvSpPr txBox="1"/>
          <p:nvPr/>
        </p:nvSpPr>
        <p:spPr>
          <a:xfrm>
            <a:off x="962744" y="3847560"/>
            <a:ext cx="1040006" cy="184666"/>
          </a:xfrm>
          <a:prstGeom prst="rect">
            <a:avLst/>
          </a:prstGeom>
          <a:solidFill>
            <a:schemeClr val="bg1">
              <a:lumMod val="95000"/>
            </a:schemeClr>
          </a:solidFill>
        </p:spPr>
        <p:txBody>
          <a:bodyPr wrap="square" rtlCol="0">
            <a:spAutoFit/>
          </a:bodyPr>
          <a:lstStyle/>
          <a:p>
            <a:pPr marL="0" defTabSz="430213">
              <a:spcAft>
                <a:spcPts val="400"/>
              </a:spcAft>
              <a:buSzPct val="100000"/>
            </a:pPr>
            <a:r>
              <a:rPr lang="en-US" sz="600" b="1" dirty="0" smtClean="0">
                <a:solidFill>
                  <a:schemeClr val="tx1">
                    <a:lumMod val="50000"/>
                    <a:lumOff val="50000"/>
                  </a:schemeClr>
                </a:solidFill>
                <a:cs typeface="Calibri" panose="020F0502020204030204" pitchFamily="34" charset="0"/>
              </a:rPr>
              <a:t>HP Helion OpenStack®</a:t>
            </a:r>
          </a:p>
        </p:txBody>
      </p:sp>
      <p:pic>
        <p:nvPicPr>
          <p:cNvPr id="6" name="Picture 7"/>
          <p:cNvPicPr>
            <a:picLocks noChangeAspect="1"/>
          </p:cNvPicPr>
          <p:nvPr/>
        </p:nvPicPr>
        <p:blipFill>
          <a:blip r:embed="rId3"/>
          <a:stretch>
            <a:fillRect/>
          </a:stretch>
        </p:blipFill>
        <p:spPr>
          <a:xfrm>
            <a:off x="851102" y="3847560"/>
            <a:ext cx="206378" cy="181362"/>
          </a:xfrm>
          <a:prstGeom prst="rect">
            <a:avLst/>
          </a:prstGeom>
        </p:spPr>
      </p:pic>
      <p:graphicFrame>
        <p:nvGraphicFramePr>
          <p:cNvPr id="8" name="Diagram 9"/>
          <p:cNvGraphicFramePr/>
          <p:nvPr>
            <p:extLst>
              <p:ext uri="{D42A27DB-BD31-4B8C-83A1-F6EECF244321}">
                <p14:modId xmlns:p14="http://schemas.microsoft.com/office/powerpoint/2010/main" val="3044749494"/>
              </p:ext>
            </p:extLst>
          </p:nvPr>
        </p:nvGraphicFramePr>
        <p:xfrm>
          <a:off x="4720343" y="-277906"/>
          <a:ext cx="4369867" cy="10401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10"/>
          <p:cNvGraphicFramePr/>
          <p:nvPr>
            <p:extLst>
              <p:ext uri="{D42A27DB-BD31-4B8C-83A1-F6EECF244321}">
                <p14:modId xmlns:p14="http://schemas.microsoft.com/office/powerpoint/2010/main" val="2688286714"/>
              </p:ext>
            </p:extLst>
          </p:nvPr>
        </p:nvGraphicFramePr>
        <p:xfrm>
          <a:off x="4621778" y="238703"/>
          <a:ext cx="4486362" cy="104324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Rectangle 9"/>
          <p:cNvSpPr/>
          <p:nvPr/>
        </p:nvSpPr>
        <p:spPr>
          <a:xfrm>
            <a:off x="280643" y="1052736"/>
            <a:ext cx="3444213" cy="369332"/>
          </a:xfrm>
          <a:prstGeom prst="rect">
            <a:avLst/>
          </a:prstGeom>
        </p:spPr>
        <p:txBody>
          <a:bodyPr wrap="none">
            <a:spAutoFit/>
          </a:bodyPr>
          <a:lstStyle/>
          <a:p>
            <a:r>
              <a:rPr lang="fr-FR" dirty="0" smtClean="0"/>
              <a:t>Exemple</a:t>
            </a:r>
            <a:r>
              <a:rPr lang="en-US" dirty="0" smtClean="0"/>
              <a:t> : </a:t>
            </a:r>
            <a:r>
              <a:rPr lang="en-US" dirty="0"/>
              <a:t>HP Network Automation</a:t>
            </a:r>
          </a:p>
        </p:txBody>
      </p:sp>
      <p:sp>
        <p:nvSpPr>
          <p:cNvPr id="11" name="ZoneTexte 10"/>
          <p:cNvSpPr txBox="1"/>
          <p:nvPr/>
        </p:nvSpPr>
        <p:spPr>
          <a:xfrm>
            <a:off x="107504" y="188640"/>
            <a:ext cx="4248472" cy="369332"/>
          </a:xfrm>
          <a:prstGeom prst="rect">
            <a:avLst/>
          </a:prstGeom>
          <a:noFill/>
        </p:spPr>
        <p:txBody>
          <a:bodyPr wrap="square" rtlCol="0">
            <a:spAutoFit/>
          </a:bodyPr>
          <a:lstStyle/>
          <a:p>
            <a:r>
              <a:rPr lang="fr-FR" b="1" dirty="0" smtClean="0">
                <a:solidFill>
                  <a:srgbClr val="002060"/>
                </a:solidFill>
              </a:rPr>
              <a:t>Fournisseurs de ressources et </a:t>
            </a:r>
            <a:r>
              <a:rPr lang="fr-FR" b="1" dirty="0" err="1" smtClean="0">
                <a:solidFill>
                  <a:srgbClr val="002060"/>
                </a:solidFill>
              </a:rPr>
              <a:t>workflows</a:t>
            </a:r>
            <a:endParaRPr lang="fr-FR" b="1" dirty="0">
              <a:solidFill>
                <a:srgbClr val="002060"/>
              </a:solidFill>
            </a:endParaRPr>
          </a:p>
        </p:txBody>
      </p:sp>
    </p:spTree>
    <p:extLst>
      <p:ext uri="{BB962C8B-B14F-4D97-AF65-F5344CB8AC3E}">
        <p14:creationId xmlns:p14="http://schemas.microsoft.com/office/powerpoint/2010/main" val="2647037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32</a:t>
            </a:fld>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76872"/>
            <a:ext cx="7007383" cy="400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9"/>
          <p:cNvGraphicFramePr/>
          <p:nvPr>
            <p:extLst>
              <p:ext uri="{D42A27DB-BD31-4B8C-83A1-F6EECF244321}">
                <p14:modId xmlns:p14="http://schemas.microsoft.com/office/powerpoint/2010/main" val="3477071374"/>
              </p:ext>
            </p:extLst>
          </p:nvPr>
        </p:nvGraphicFramePr>
        <p:xfrm>
          <a:off x="4720343" y="-277906"/>
          <a:ext cx="4369867" cy="1040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10"/>
          <p:cNvGraphicFramePr/>
          <p:nvPr>
            <p:extLst>
              <p:ext uri="{D42A27DB-BD31-4B8C-83A1-F6EECF244321}">
                <p14:modId xmlns:p14="http://schemas.microsoft.com/office/powerpoint/2010/main" val="2951330293"/>
              </p:ext>
            </p:extLst>
          </p:nvPr>
        </p:nvGraphicFramePr>
        <p:xfrm>
          <a:off x="4621778" y="238703"/>
          <a:ext cx="4486362" cy="10432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ectangle 6"/>
          <p:cNvSpPr/>
          <p:nvPr/>
        </p:nvSpPr>
        <p:spPr>
          <a:xfrm>
            <a:off x="280643" y="1052736"/>
            <a:ext cx="3444213" cy="369332"/>
          </a:xfrm>
          <a:prstGeom prst="rect">
            <a:avLst/>
          </a:prstGeom>
        </p:spPr>
        <p:txBody>
          <a:bodyPr wrap="none">
            <a:spAutoFit/>
          </a:bodyPr>
          <a:lstStyle/>
          <a:p>
            <a:r>
              <a:rPr lang="fr-FR" dirty="0" smtClean="0"/>
              <a:t>Exemple</a:t>
            </a:r>
            <a:r>
              <a:rPr lang="en-US" dirty="0" smtClean="0"/>
              <a:t> : </a:t>
            </a:r>
            <a:r>
              <a:rPr lang="en-US" dirty="0"/>
              <a:t>HP Network Automation</a:t>
            </a:r>
          </a:p>
        </p:txBody>
      </p:sp>
      <p:sp>
        <p:nvSpPr>
          <p:cNvPr id="8" name="ZoneTexte 7"/>
          <p:cNvSpPr txBox="1"/>
          <p:nvPr/>
        </p:nvSpPr>
        <p:spPr>
          <a:xfrm>
            <a:off x="107504" y="188640"/>
            <a:ext cx="4248472" cy="369332"/>
          </a:xfrm>
          <a:prstGeom prst="rect">
            <a:avLst/>
          </a:prstGeom>
          <a:noFill/>
        </p:spPr>
        <p:txBody>
          <a:bodyPr wrap="square" rtlCol="0">
            <a:spAutoFit/>
          </a:bodyPr>
          <a:lstStyle/>
          <a:p>
            <a:r>
              <a:rPr lang="fr-FR" b="1" dirty="0" smtClean="0">
                <a:solidFill>
                  <a:srgbClr val="002060"/>
                </a:solidFill>
              </a:rPr>
              <a:t>Fournisseurs de ressources et </a:t>
            </a:r>
            <a:r>
              <a:rPr lang="fr-FR" b="1" dirty="0" err="1" smtClean="0">
                <a:solidFill>
                  <a:srgbClr val="002060"/>
                </a:solidFill>
              </a:rPr>
              <a:t>workflows</a:t>
            </a:r>
            <a:endParaRPr lang="fr-FR" b="1" dirty="0">
              <a:solidFill>
                <a:srgbClr val="002060"/>
              </a:solidFill>
            </a:endParaRPr>
          </a:p>
        </p:txBody>
      </p:sp>
    </p:spTree>
    <p:extLst>
      <p:ext uri="{BB962C8B-B14F-4D97-AF65-F5344CB8AC3E}">
        <p14:creationId xmlns:p14="http://schemas.microsoft.com/office/powerpoint/2010/main" val="627563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33</a:t>
            </a:fld>
            <a:endParaRPr lang="en-US"/>
          </a:p>
        </p:txBody>
      </p:sp>
      <p:pic>
        <p:nvPicPr>
          <p:cNvPr id="4"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6490" y="4909144"/>
            <a:ext cx="236491" cy="220640"/>
          </a:xfrm>
          <a:prstGeom prst="rect">
            <a:avLst/>
          </a:prstGeom>
        </p:spPr>
      </p:pic>
      <p:pic>
        <p:nvPicPr>
          <p:cNvPr id="5" name="Picture 8"/>
          <p:cNvPicPr>
            <a:picLocks noChangeAspect="1"/>
          </p:cNvPicPr>
          <p:nvPr/>
        </p:nvPicPr>
        <p:blipFill>
          <a:blip r:embed="rId3"/>
          <a:stretch>
            <a:fillRect/>
          </a:stretch>
        </p:blipFill>
        <p:spPr>
          <a:xfrm>
            <a:off x="1373657" y="2423778"/>
            <a:ext cx="612027" cy="602731"/>
          </a:xfrm>
          <a:prstGeom prst="rect">
            <a:avLst/>
          </a:prstGeom>
        </p:spPr>
      </p:pic>
      <p:grpSp>
        <p:nvGrpSpPr>
          <p:cNvPr id="6" name="Group 133"/>
          <p:cNvGrpSpPr/>
          <p:nvPr/>
        </p:nvGrpSpPr>
        <p:grpSpPr>
          <a:xfrm>
            <a:off x="2733313" y="1937295"/>
            <a:ext cx="5984856" cy="3251203"/>
            <a:chOff x="2422543" y="1224280"/>
            <a:chExt cx="5984856" cy="3251203"/>
          </a:xfrm>
        </p:grpSpPr>
        <p:sp>
          <p:nvSpPr>
            <p:cNvPr id="7" name="Round Diagonal Corner Rectangle 17"/>
            <p:cNvSpPr/>
            <p:nvPr/>
          </p:nvSpPr>
          <p:spPr>
            <a:xfrm>
              <a:off x="2422543" y="1224280"/>
              <a:ext cx="5586448" cy="3251200"/>
            </a:xfrm>
            <a:prstGeom prst="round2DiagRect">
              <a:avLst>
                <a:gd name="adj1" fmla="val 3611"/>
                <a:gd name="adj2" fmla="val 0"/>
              </a:avLst>
            </a:prstGeom>
            <a:noFill/>
            <a:ln w="19050" cmpd="sng">
              <a:solidFill>
                <a:srgbClr val="8789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199"/>
            <p:cNvGrpSpPr/>
            <p:nvPr/>
          </p:nvGrpSpPr>
          <p:grpSpPr>
            <a:xfrm>
              <a:off x="3528721" y="1770674"/>
              <a:ext cx="226605" cy="255642"/>
              <a:chOff x="5474058" y="2897726"/>
              <a:chExt cx="479385" cy="479385"/>
            </a:xfrm>
          </p:grpSpPr>
          <p:sp>
            <p:nvSpPr>
              <p:cNvPr id="119" name="Arc 118"/>
              <p:cNvSpPr/>
              <p:nvPr/>
            </p:nvSpPr>
            <p:spPr>
              <a:xfrm rot="2700000">
                <a:off x="5474058" y="2897726"/>
                <a:ext cx="479385" cy="479385"/>
              </a:xfrm>
              <a:prstGeom prst="arc">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solidFill>
                    <a:prstClr val="black"/>
                  </a:solidFill>
                </a:endParaRPr>
              </a:p>
            </p:txBody>
          </p:sp>
          <p:sp>
            <p:nvSpPr>
              <p:cNvPr id="120" name="Arc 119"/>
              <p:cNvSpPr/>
              <p:nvPr/>
            </p:nvSpPr>
            <p:spPr>
              <a:xfrm rot="2700000">
                <a:off x="5503700" y="2957332"/>
                <a:ext cx="360170" cy="360170"/>
              </a:xfrm>
              <a:prstGeom prst="arc">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solidFill>
                    <a:prstClr val="black"/>
                  </a:solidFill>
                </a:endParaRPr>
              </a:p>
            </p:txBody>
          </p:sp>
          <p:sp>
            <p:nvSpPr>
              <p:cNvPr id="121" name="Arc 120"/>
              <p:cNvSpPr/>
              <p:nvPr/>
            </p:nvSpPr>
            <p:spPr>
              <a:xfrm rot="2700000">
                <a:off x="5530826" y="3014418"/>
                <a:ext cx="246001" cy="246001"/>
              </a:xfrm>
              <a:prstGeom prst="arc">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solidFill>
                    <a:prstClr val="black"/>
                  </a:solidFill>
                </a:endParaRPr>
              </a:p>
            </p:txBody>
          </p:sp>
        </p:grpSp>
        <p:grpSp>
          <p:nvGrpSpPr>
            <p:cNvPr id="9" name="Group 200"/>
            <p:cNvGrpSpPr/>
            <p:nvPr/>
          </p:nvGrpSpPr>
          <p:grpSpPr>
            <a:xfrm rot="10800000">
              <a:off x="3344885" y="1770676"/>
              <a:ext cx="226605" cy="255642"/>
              <a:chOff x="5474059" y="2897726"/>
              <a:chExt cx="479385" cy="479385"/>
            </a:xfrm>
          </p:grpSpPr>
          <p:sp>
            <p:nvSpPr>
              <p:cNvPr id="116" name="Arc 115"/>
              <p:cNvSpPr/>
              <p:nvPr/>
            </p:nvSpPr>
            <p:spPr>
              <a:xfrm rot="2700000">
                <a:off x="5474059" y="2897726"/>
                <a:ext cx="479385" cy="479385"/>
              </a:xfrm>
              <a:prstGeom prst="arc">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solidFill>
                    <a:prstClr val="black"/>
                  </a:solidFill>
                </a:endParaRPr>
              </a:p>
            </p:txBody>
          </p:sp>
          <p:sp>
            <p:nvSpPr>
              <p:cNvPr id="117" name="Arc 116"/>
              <p:cNvSpPr/>
              <p:nvPr/>
            </p:nvSpPr>
            <p:spPr>
              <a:xfrm rot="2700000">
                <a:off x="5503698" y="2957330"/>
                <a:ext cx="360170" cy="360170"/>
              </a:xfrm>
              <a:prstGeom prst="arc">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solidFill>
                    <a:prstClr val="black"/>
                  </a:solidFill>
                </a:endParaRPr>
              </a:p>
            </p:txBody>
          </p:sp>
          <p:sp>
            <p:nvSpPr>
              <p:cNvPr id="118" name="Arc 117"/>
              <p:cNvSpPr/>
              <p:nvPr/>
            </p:nvSpPr>
            <p:spPr>
              <a:xfrm rot="2700000">
                <a:off x="5530824" y="3014418"/>
                <a:ext cx="246001" cy="246001"/>
              </a:xfrm>
              <a:prstGeom prst="arc">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solidFill>
                    <a:prstClr val="black"/>
                  </a:solidFill>
                </a:endParaRPr>
              </a:p>
            </p:txBody>
          </p:sp>
        </p:grpSp>
        <p:sp>
          <p:nvSpPr>
            <p:cNvPr id="10" name="Oval 20"/>
            <p:cNvSpPr/>
            <p:nvPr/>
          </p:nvSpPr>
          <p:spPr>
            <a:xfrm>
              <a:off x="3494637" y="1764812"/>
              <a:ext cx="112557" cy="13967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solidFill>
              </a:endParaRPr>
            </a:p>
          </p:txBody>
        </p:sp>
        <p:sp>
          <p:nvSpPr>
            <p:cNvPr id="11" name="Oval 21"/>
            <p:cNvSpPr/>
            <p:nvPr/>
          </p:nvSpPr>
          <p:spPr>
            <a:xfrm>
              <a:off x="3438340" y="1878624"/>
              <a:ext cx="225152" cy="31039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solidFill>
              </a:endParaRPr>
            </a:p>
          </p:txBody>
        </p:sp>
        <p:sp>
          <p:nvSpPr>
            <p:cNvPr id="12" name="Rectangle 11"/>
            <p:cNvSpPr/>
            <p:nvPr/>
          </p:nvSpPr>
          <p:spPr>
            <a:xfrm>
              <a:off x="3415553" y="2024395"/>
              <a:ext cx="258761" cy="1620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solidFill>
              </a:endParaRPr>
            </a:p>
          </p:txBody>
        </p:sp>
        <p:sp>
          <p:nvSpPr>
            <p:cNvPr id="13" name="TextBox 23"/>
            <p:cNvSpPr txBox="1"/>
            <p:nvPr/>
          </p:nvSpPr>
          <p:spPr>
            <a:xfrm>
              <a:off x="2623373" y="1398757"/>
              <a:ext cx="2325577" cy="277015"/>
            </a:xfrm>
            <a:prstGeom prst="rect">
              <a:avLst/>
            </a:prstGeom>
            <a:noFill/>
          </p:spPr>
          <p:txBody>
            <a:bodyPr wrap="square" lIns="0" rtlCol="0">
              <a:noAutofit/>
            </a:bodyPr>
            <a:lstStyle/>
            <a:p>
              <a:pPr defTabSz="430213">
                <a:spcAft>
                  <a:spcPts val="400"/>
                </a:spcAft>
                <a:buSzPct val="100000"/>
              </a:pPr>
              <a:r>
                <a:rPr lang="en-US" sz="1400" b="1" dirty="0" smtClean="0">
                  <a:solidFill>
                    <a:srgbClr val="0070C0"/>
                  </a:solidFill>
                  <a:cs typeface="HP Simplified" pitchFamily="34" charset="0"/>
                </a:rPr>
                <a:t>IT consumers and users</a:t>
              </a:r>
            </a:p>
          </p:txBody>
        </p:sp>
        <p:sp>
          <p:nvSpPr>
            <p:cNvPr id="14" name="Round Diagonal Corner Rectangle 24"/>
            <p:cNvSpPr/>
            <p:nvPr/>
          </p:nvSpPr>
          <p:spPr>
            <a:xfrm>
              <a:off x="2550544" y="1426906"/>
              <a:ext cx="5327218" cy="867657"/>
            </a:xfrm>
            <a:prstGeom prst="round2DiagRect">
              <a:avLst>
                <a:gd name="adj1" fmla="val 13375"/>
                <a:gd name="adj2" fmla="val 0"/>
              </a:avLst>
            </a:prstGeom>
            <a:noFill/>
            <a:ln w="19050" cmpd="sng">
              <a:solidFill>
                <a:srgbClr val="8789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15" name="Group 3"/>
            <p:cNvGrpSpPr/>
            <p:nvPr/>
          </p:nvGrpSpPr>
          <p:grpSpPr>
            <a:xfrm>
              <a:off x="2550544" y="2426526"/>
              <a:ext cx="5327218" cy="867657"/>
              <a:chOff x="1031908" y="2403796"/>
              <a:chExt cx="6361535" cy="918431"/>
            </a:xfrm>
          </p:grpSpPr>
          <p:sp>
            <p:nvSpPr>
              <p:cNvPr id="108" name="Rounded Rectangle 118"/>
              <p:cNvSpPr/>
              <p:nvPr/>
            </p:nvSpPr>
            <p:spPr>
              <a:xfrm>
                <a:off x="1109847" y="2743967"/>
                <a:ext cx="687763" cy="366870"/>
              </a:xfrm>
              <a:prstGeom prst="roundRect">
                <a:avLst>
                  <a:gd name="adj" fmla="val 1239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defPPr>
                  <a:defRPr lang="en-US"/>
                </a:defPPr>
                <a:lvl1pPr marL="0" algn="l" defTabSz="950839" rtl="0" eaLnBrk="1" latinLnBrk="0" hangingPunct="1">
                  <a:defRPr sz="3700" kern="1200">
                    <a:solidFill>
                      <a:schemeClr val="lt1"/>
                    </a:solidFill>
                    <a:latin typeface="+mn-lt"/>
                    <a:ea typeface="+mn-ea"/>
                    <a:cs typeface="+mn-cs"/>
                  </a:defRPr>
                </a:lvl1pPr>
                <a:lvl2pPr marL="950839" algn="l" defTabSz="950839" rtl="0" eaLnBrk="1" latinLnBrk="0" hangingPunct="1">
                  <a:defRPr sz="3700" kern="1200">
                    <a:solidFill>
                      <a:schemeClr val="lt1"/>
                    </a:solidFill>
                    <a:latin typeface="+mn-lt"/>
                    <a:ea typeface="+mn-ea"/>
                    <a:cs typeface="+mn-cs"/>
                  </a:defRPr>
                </a:lvl2pPr>
                <a:lvl3pPr marL="1901677" algn="l" defTabSz="950839" rtl="0" eaLnBrk="1" latinLnBrk="0" hangingPunct="1">
                  <a:defRPr sz="3700" kern="1200">
                    <a:solidFill>
                      <a:schemeClr val="lt1"/>
                    </a:solidFill>
                    <a:latin typeface="+mn-lt"/>
                    <a:ea typeface="+mn-ea"/>
                    <a:cs typeface="+mn-cs"/>
                  </a:defRPr>
                </a:lvl3pPr>
                <a:lvl4pPr marL="2852516" algn="l" defTabSz="950839" rtl="0" eaLnBrk="1" latinLnBrk="0" hangingPunct="1">
                  <a:defRPr sz="3700" kern="1200">
                    <a:solidFill>
                      <a:schemeClr val="lt1"/>
                    </a:solidFill>
                    <a:latin typeface="+mn-lt"/>
                    <a:ea typeface="+mn-ea"/>
                    <a:cs typeface="+mn-cs"/>
                  </a:defRPr>
                </a:lvl4pPr>
                <a:lvl5pPr marL="3803357" algn="l" defTabSz="950839" rtl="0" eaLnBrk="1" latinLnBrk="0" hangingPunct="1">
                  <a:defRPr sz="3700" kern="1200">
                    <a:solidFill>
                      <a:schemeClr val="lt1"/>
                    </a:solidFill>
                    <a:latin typeface="+mn-lt"/>
                    <a:ea typeface="+mn-ea"/>
                    <a:cs typeface="+mn-cs"/>
                  </a:defRPr>
                </a:lvl5pPr>
                <a:lvl6pPr marL="4754196" algn="l" defTabSz="950839" rtl="0" eaLnBrk="1" latinLnBrk="0" hangingPunct="1">
                  <a:defRPr sz="3700" kern="1200">
                    <a:solidFill>
                      <a:schemeClr val="lt1"/>
                    </a:solidFill>
                    <a:latin typeface="+mn-lt"/>
                    <a:ea typeface="+mn-ea"/>
                    <a:cs typeface="+mn-cs"/>
                  </a:defRPr>
                </a:lvl6pPr>
                <a:lvl7pPr marL="5705034" algn="l" defTabSz="950839" rtl="0" eaLnBrk="1" latinLnBrk="0" hangingPunct="1">
                  <a:defRPr sz="3700" kern="1200">
                    <a:solidFill>
                      <a:schemeClr val="lt1"/>
                    </a:solidFill>
                    <a:latin typeface="+mn-lt"/>
                    <a:ea typeface="+mn-ea"/>
                    <a:cs typeface="+mn-cs"/>
                  </a:defRPr>
                </a:lvl7pPr>
                <a:lvl8pPr marL="6655873" algn="l" defTabSz="950839" rtl="0" eaLnBrk="1" latinLnBrk="0" hangingPunct="1">
                  <a:defRPr sz="3700" kern="1200">
                    <a:solidFill>
                      <a:schemeClr val="lt1"/>
                    </a:solidFill>
                    <a:latin typeface="+mn-lt"/>
                    <a:ea typeface="+mn-ea"/>
                    <a:cs typeface="+mn-cs"/>
                  </a:defRPr>
                </a:lvl8pPr>
                <a:lvl9pPr marL="7606712" algn="l" defTabSz="950839" rtl="0" eaLnBrk="1" latinLnBrk="0" hangingPunct="1">
                  <a:defRPr sz="3700" kern="1200">
                    <a:solidFill>
                      <a:schemeClr val="lt1"/>
                    </a:solidFill>
                    <a:latin typeface="+mn-lt"/>
                    <a:ea typeface="+mn-ea"/>
                    <a:cs typeface="+mn-cs"/>
                  </a:defRPr>
                </a:lvl9pPr>
              </a:lstStyle>
              <a:p>
                <a:pPr algn="ctr"/>
                <a:r>
                  <a:rPr lang="en-US" sz="1100" dirty="0" smtClean="0">
                    <a:solidFill>
                      <a:srgbClr val="FFFFFF"/>
                    </a:solidFill>
                  </a:rPr>
                  <a:t>App</a:t>
                </a:r>
              </a:p>
            </p:txBody>
          </p:sp>
          <p:sp>
            <p:nvSpPr>
              <p:cNvPr id="109" name="Rounded Rectangle 119"/>
              <p:cNvSpPr/>
              <p:nvPr/>
            </p:nvSpPr>
            <p:spPr>
              <a:xfrm>
                <a:off x="1846248" y="2743967"/>
                <a:ext cx="811421" cy="366870"/>
              </a:xfrm>
              <a:prstGeom prst="roundRect">
                <a:avLst>
                  <a:gd name="adj" fmla="val 1239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defPPr>
                  <a:defRPr lang="en-US"/>
                </a:defPPr>
                <a:lvl1pPr marL="0" algn="l" defTabSz="950839" rtl="0" eaLnBrk="1" latinLnBrk="0" hangingPunct="1">
                  <a:defRPr sz="3700" kern="1200">
                    <a:solidFill>
                      <a:schemeClr val="lt1"/>
                    </a:solidFill>
                    <a:latin typeface="+mn-lt"/>
                    <a:ea typeface="+mn-ea"/>
                    <a:cs typeface="+mn-cs"/>
                  </a:defRPr>
                </a:lvl1pPr>
                <a:lvl2pPr marL="950839" algn="l" defTabSz="950839" rtl="0" eaLnBrk="1" latinLnBrk="0" hangingPunct="1">
                  <a:defRPr sz="3700" kern="1200">
                    <a:solidFill>
                      <a:schemeClr val="lt1"/>
                    </a:solidFill>
                    <a:latin typeface="+mn-lt"/>
                    <a:ea typeface="+mn-ea"/>
                    <a:cs typeface="+mn-cs"/>
                  </a:defRPr>
                </a:lvl2pPr>
                <a:lvl3pPr marL="1901677" algn="l" defTabSz="950839" rtl="0" eaLnBrk="1" latinLnBrk="0" hangingPunct="1">
                  <a:defRPr sz="3700" kern="1200">
                    <a:solidFill>
                      <a:schemeClr val="lt1"/>
                    </a:solidFill>
                    <a:latin typeface="+mn-lt"/>
                    <a:ea typeface="+mn-ea"/>
                    <a:cs typeface="+mn-cs"/>
                  </a:defRPr>
                </a:lvl3pPr>
                <a:lvl4pPr marL="2852516" algn="l" defTabSz="950839" rtl="0" eaLnBrk="1" latinLnBrk="0" hangingPunct="1">
                  <a:defRPr sz="3700" kern="1200">
                    <a:solidFill>
                      <a:schemeClr val="lt1"/>
                    </a:solidFill>
                    <a:latin typeface="+mn-lt"/>
                    <a:ea typeface="+mn-ea"/>
                    <a:cs typeface="+mn-cs"/>
                  </a:defRPr>
                </a:lvl4pPr>
                <a:lvl5pPr marL="3803357" algn="l" defTabSz="950839" rtl="0" eaLnBrk="1" latinLnBrk="0" hangingPunct="1">
                  <a:defRPr sz="3700" kern="1200">
                    <a:solidFill>
                      <a:schemeClr val="lt1"/>
                    </a:solidFill>
                    <a:latin typeface="+mn-lt"/>
                    <a:ea typeface="+mn-ea"/>
                    <a:cs typeface="+mn-cs"/>
                  </a:defRPr>
                </a:lvl5pPr>
                <a:lvl6pPr marL="4754196" algn="l" defTabSz="950839" rtl="0" eaLnBrk="1" latinLnBrk="0" hangingPunct="1">
                  <a:defRPr sz="3700" kern="1200">
                    <a:solidFill>
                      <a:schemeClr val="lt1"/>
                    </a:solidFill>
                    <a:latin typeface="+mn-lt"/>
                    <a:ea typeface="+mn-ea"/>
                    <a:cs typeface="+mn-cs"/>
                  </a:defRPr>
                </a:lvl6pPr>
                <a:lvl7pPr marL="5705034" algn="l" defTabSz="950839" rtl="0" eaLnBrk="1" latinLnBrk="0" hangingPunct="1">
                  <a:defRPr sz="3700" kern="1200">
                    <a:solidFill>
                      <a:schemeClr val="lt1"/>
                    </a:solidFill>
                    <a:latin typeface="+mn-lt"/>
                    <a:ea typeface="+mn-ea"/>
                    <a:cs typeface="+mn-cs"/>
                  </a:defRPr>
                </a:lvl7pPr>
                <a:lvl8pPr marL="6655873" algn="l" defTabSz="950839" rtl="0" eaLnBrk="1" latinLnBrk="0" hangingPunct="1">
                  <a:defRPr sz="3700" kern="1200">
                    <a:solidFill>
                      <a:schemeClr val="lt1"/>
                    </a:solidFill>
                    <a:latin typeface="+mn-lt"/>
                    <a:ea typeface="+mn-ea"/>
                    <a:cs typeface="+mn-cs"/>
                  </a:defRPr>
                </a:lvl8pPr>
                <a:lvl9pPr marL="7606712" algn="l" defTabSz="950839" rtl="0" eaLnBrk="1" latinLnBrk="0" hangingPunct="1">
                  <a:defRPr sz="3700" kern="1200">
                    <a:solidFill>
                      <a:schemeClr val="lt1"/>
                    </a:solidFill>
                    <a:latin typeface="+mn-lt"/>
                    <a:ea typeface="+mn-ea"/>
                    <a:cs typeface="+mn-cs"/>
                  </a:defRPr>
                </a:lvl9pPr>
              </a:lstStyle>
              <a:p>
                <a:pPr algn="ctr"/>
                <a:r>
                  <a:rPr lang="en-US" sz="1100" dirty="0" smtClean="0">
                    <a:solidFill>
                      <a:srgbClr val="FFFFFF"/>
                    </a:solidFill>
                  </a:rPr>
                  <a:t>Security </a:t>
                </a:r>
              </a:p>
            </p:txBody>
          </p:sp>
          <p:sp>
            <p:nvSpPr>
              <p:cNvPr id="110" name="Rounded Rectangle 120"/>
              <p:cNvSpPr/>
              <p:nvPr/>
            </p:nvSpPr>
            <p:spPr>
              <a:xfrm>
                <a:off x="3388256" y="2734659"/>
                <a:ext cx="677446" cy="366870"/>
              </a:xfrm>
              <a:prstGeom prst="roundRect">
                <a:avLst>
                  <a:gd name="adj" fmla="val 1239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defPPr>
                  <a:defRPr lang="en-US"/>
                </a:defPPr>
                <a:lvl1pPr marL="0" algn="l" defTabSz="950839" rtl="0" eaLnBrk="1" latinLnBrk="0" hangingPunct="1">
                  <a:defRPr sz="3700" kern="1200">
                    <a:solidFill>
                      <a:schemeClr val="lt1"/>
                    </a:solidFill>
                    <a:latin typeface="+mn-lt"/>
                    <a:ea typeface="+mn-ea"/>
                    <a:cs typeface="+mn-cs"/>
                  </a:defRPr>
                </a:lvl1pPr>
                <a:lvl2pPr marL="950839" algn="l" defTabSz="950839" rtl="0" eaLnBrk="1" latinLnBrk="0" hangingPunct="1">
                  <a:defRPr sz="3700" kern="1200">
                    <a:solidFill>
                      <a:schemeClr val="lt1"/>
                    </a:solidFill>
                    <a:latin typeface="+mn-lt"/>
                    <a:ea typeface="+mn-ea"/>
                    <a:cs typeface="+mn-cs"/>
                  </a:defRPr>
                </a:lvl2pPr>
                <a:lvl3pPr marL="1901677" algn="l" defTabSz="950839" rtl="0" eaLnBrk="1" latinLnBrk="0" hangingPunct="1">
                  <a:defRPr sz="3700" kern="1200">
                    <a:solidFill>
                      <a:schemeClr val="lt1"/>
                    </a:solidFill>
                    <a:latin typeface="+mn-lt"/>
                    <a:ea typeface="+mn-ea"/>
                    <a:cs typeface="+mn-cs"/>
                  </a:defRPr>
                </a:lvl3pPr>
                <a:lvl4pPr marL="2852516" algn="l" defTabSz="950839" rtl="0" eaLnBrk="1" latinLnBrk="0" hangingPunct="1">
                  <a:defRPr sz="3700" kern="1200">
                    <a:solidFill>
                      <a:schemeClr val="lt1"/>
                    </a:solidFill>
                    <a:latin typeface="+mn-lt"/>
                    <a:ea typeface="+mn-ea"/>
                    <a:cs typeface="+mn-cs"/>
                  </a:defRPr>
                </a:lvl4pPr>
                <a:lvl5pPr marL="3803357" algn="l" defTabSz="950839" rtl="0" eaLnBrk="1" latinLnBrk="0" hangingPunct="1">
                  <a:defRPr sz="3700" kern="1200">
                    <a:solidFill>
                      <a:schemeClr val="lt1"/>
                    </a:solidFill>
                    <a:latin typeface="+mn-lt"/>
                    <a:ea typeface="+mn-ea"/>
                    <a:cs typeface="+mn-cs"/>
                  </a:defRPr>
                </a:lvl5pPr>
                <a:lvl6pPr marL="4754196" algn="l" defTabSz="950839" rtl="0" eaLnBrk="1" latinLnBrk="0" hangingPunct="1">
                  <a:defRPr sz="3700" kern="1200">
                    <a:solidFill>
                      <a:schemeClr val="lt1"/>
                    </a:solidFill>
                    <a:latin typeface="+mn-lt"/>
                    <a:ea typeface="+mn-ea"/>
                    <a:cs typeface="+mn-cs"/>
                  </a:defRPr>
                </a:lvl6pPr>
                <a:lvl7pPr marL="5705034" algn="l" defTabSz="950839" rtl="0" eaLnBrk="1" latinLnBrk="0" hangingPunct="1">
                  <a:defRPr sz="3700" kern="1200">
                    <a:solidFill>
                      <a:schemeClr val="lt1"/>
                    </a:solidFill>
                    <a:latin typeface="+mn-lt"/>
                    <a:ea typeface="+mn-ea"/>
                    <a:cs typeface="+mn-cs"/>
                  </a:defRPr>
                </a:lvl7pPr>
                <a:lvl8pPr marL="6655873" algn="l" defTabSz="950839" rtl="0" eaLnBrk="1" latinLnBrk="0" hangingPunct="1">
                  <a:defRPr sz="3700" kern="1200">
                    <a:solidFill>
                      <a:schemeClr val="lt1"/>
                    </a:solidFill>
                    <a:latin typeface="+mn-lt"/>
                    <a:ea typeface="+mn-ea"/>
                    <a:cs typeface="+mn-cs"/>
                  </a:defRPr>
                </a:lvl8pPr>
                <a:lvl9pPr marL="7606712" algn="l" defTabSz="950839" rtl="0" eaLnBrk="1" latinLnBrk="0" hangingPunct="1">
                  <a:defRPr sz="3700" kern="1200">
                    <a:solidFill>
                      <a:schemeClr val="lt1"/>
                    </a:solidFill>
                    <a:latin typeface="+mn-lt"/>
                    <a:ea typeface="+mn-ea"/>
                    <a:cs typeface="+mn-cs"/>
                  </a:defRPr>
                </a:lvl9pPr>
              </a:lstStyle>
              <a:p>
                <a:pPr algn="ctr"/>
                <a:r>
                  <a:rPr lang="en-US" sz="1100" dirty="0" smtClean="0">
                    <a:solidFill>
                      <a:srgbClr val="FFFFFF"/>
                    </a:solidFill>
                  </a:rPr>
                  <a:t>Network</a:t>
                </a:r>
              </a:p>
            </p:txBody>
          </p:sp>
          <p:sp>
            <p:nvSpPr>
              <p:cNvPr id="111" name="Rounded Rectangle 121"/>
              <p:cNvSpPr/>
              <p:nvPr/>
            </p:nvSpPr>
            <p:spPr>
              <a:xfrm>
                <a:off x="2705668" y="2734659"/>
                <a:ext cx="632901" cy="366870"/>
              </a:xfrm>
              <a:prstGeom prst="roundRect">
                <a:avLst>
                  <a:gd name="adj" fmla="val 1239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defPPr>
                  <a:defRPr lang="en-US"/>
                </a:defPPr>
                <a:lvl1pPr marL="0" algn="l" defTabSz="950839" rtl="0" eaLnBrk="1" latinLnBrk="0" hangingPunct="1">
                  <a:defRPr sz="3700" kern="1200">
                    <a:solidFill>
                      <a:schemeClr val="lt1"/>
                    </a:solidFill>
                    <a:latin typeface="+mn-lt"/>
                    <a:ea typeface="+mn-ea"/>
                    <a:cs typeface="+mn-cs"/>
                  </a:defRPr>
                </a:lvl1pPr>
                <a:lvl2pPr marL="950839" algn="l" defTabSz="950839" rtl="0" eaLnBrk="1" latinLnBrk="0" hangingPunct="1">
                  <a:defRPr sz="3700" kern="1200">
                    <a:solidFill>
                      <a:schemeClr val="lt1"/>
                    </a:solidFill>
                    <a:latin typeface="+mn-lt"/>
                    <a:ea typeface="+mn-ea"/>
                    <a:cs typeface="+mn-cs"/>
                  </a:defRPr>
                </a:lvl2pPr>
                <a:lvl3pPr marL="1901677" algn="l" defTabSz="950839" rtl="0" eaLnBrk="1" latinLnBrk="0" hangingPunct="1">
                  <a:defRPr sz="3700" kern="1200">
                    <a:solidFill>
                      <a:schemeClr val="lt1"/>
                    </a:solidFill>
                    <a:latin typeface="+mn-lt"/>
                    <a:ea typeface="+mn-ea"/>
                    <a:cs typeface="+mn-cs"/>
                  </a:defRPr>
                </a:lvl3pPr>
                <a:lvl4pPr marL="2852516" algn="l" defTabSz="950839" rtl="0" eaLnBrk="1" latinLnBrk="0" hangingPunct="1">
                  <a:defRPr sz="3700" kern="1200">
                    <a:solidFill>
                      <a:schemeClr val="lt1"/>
                    </a:solidFill>
                    <a:latin typeface="+mn-lt"/>
                    <a:ea typeface="+mn-ea"/>
                    <a:cs typeface="+mn-cs"/>
                  </a:defRPr>
                </a:lvl4pPr>
                <a:lvl5pPr marL="3803357" algn="l" defTabSz="950839" rtl="0" eaLnBrk="1" latinLnBrk="0" hangingPunct="1">
                  <a:defRPr sz="3700" kern="1200">
                    <a:solidFill>
                      <a:schemeClr val="lt1"/>
                    </a:solidFill>
                    <a:latin typeface="+mn-lt"/>
                    <a:ea typeface="+mn-ea"/>
                    <a:cs typeface="+mn-cs"/>
                  </a:defRPr>
                </a:lvl5pPr>
                <a:lvl6pPr marL="4754196" algn="l" defTabSz="950839" rtl="0" eaLnBrk="1" latinLnBrk="0" hangingPunct="1">
                  <a:defRPr sz="3700" kern="1200">
                    <a:solidFill>
                      <a:schemeClr val="lt1"/>
                    </a:solidFill>
                    <a:latin typeface="+mn-lt"/>
                    <a:ea typeface="+mn-ea"/>
                    <a:cs typeface="+mn-cs"/>
                  </a:defRPr>
                </a:lvl6pPr>
                <a:lvl7pPr marL="5705034" algn="l" defTabSz="950839" rtl="0" eaLnBrk="1" latinLnBrk="0" hangingPunct="1">
                  <a:defRPr sz="3700" kern="1200">
                    <a:solidFill>
                      <a:schemeClr val="lt1"/>
                    </a:solidFill>
                    <a:latin typeface="+mn-lt"/>
                    <a:ea typeface="+mn-ea"/>
                    <a:cs typeface="+mn-cs"/>
                  </a:defRPr>
                </a:lvl7pPr>
                <a:lvl8pPr marL="6655873" algn="l" defTabSz="950839" rtl="0" eaLnBrk="1" latinLnBrk="0" hangingPunct="1">
                  <a:defRPr sz="3700" kern="1200">
                    <a:solidFill>
                      <a:schemeClr val="lt1"/>
                    </a:solidFill>
                    <a:latin typeface="+mn-lt"/>
                    <a:ea typeface="+mn-ea"/>
                    <a:cs typeface="+mn-cs"/>
                  </a:defRPr>
                </a:lvl8pPr>
                <a:lvl9pPr marL="7606712" algn="l" defTabSz="950839" rtl="0" eaLnBrk="1" latinLnBrk="0" hangingPunct="1">
                  <a:defRPr sz="3700" kern="1200">
                    <a:solidFill>
                      <a:schemeClr val="lt1"/>
                    </a:solidFill>
                    <a:latin typeface="+mn-lt"/>
                    <a:ea typeface="+mn-ea"/>
                    <a:cs typeface="+mn-cs"/>
                  </a:defRPr>
                </a:lvl9pPr>
              </a:lstStyle>
              <a:p>
                <a:pPr algn="ctr"/>
                <a:r>
                  <a:rPr lang="en-US" sz="1100" dirty="0" smtClean="0">
                    <a:solidFill>
                      <a:srgbClr val="FFFFFF"/>
                    </a:solidFill>
                  </a:rPr>
                  <a:t>Server</a:t>
                </a:r>
              </a:p>
            </p:txBody>
          </p:sp>
          <p:sp>
            <p:nvSpPr>
              <p:cNvPr id="112" name="Rounded Rectangle 122"/>
              <p:cNvSpPr/>
              <p:nvPr/>
            </p:nvSpPr>
            <p:spPr>
              <a:xfrm>
                <a:off x="4810749" y="2734660"/>
                <a:ext cx="761672" cy="366870"/>
              </a:xfrm>
              <a:prstGeom prst="roundRect">
                <a:avLst>
                  <a:gd name="adj" fmla="val 1239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defPPr>
                  <a:defRPr lang="en-US"/>
                </a:defPPr>
                <a:lvl1pPr marL="0" algn="l" defTabSz="950839" rtl="0" eaLnBrk="1" latinLnBrk="0" hangingPunct="1">
                  <a:defRPr sz="3700" kern="1200">
                    <a:solidFill>
                      <a:schemeClr val="lt1"/>
                    </a:solidFill>
                    <a:latin typeface="+mn-lt"/>
                    <a:ea typeface="+mn-ea"/>
                    <a:cs typeface="+mn-cs"/>
                  </a:defRPr>
                </a:lvl1pPr>
                <a:lvl2pPr marL="950839" algn="l" defTabSz="950839" rtl="0" eaLnBrk="1" latinLnBrk="0" hangingPunct="1">
                  <a:defRPr sz="3700" kern="1200">
                    <a:solidFill>
                      <a:schemeClr val="lt1"/>
                    </a:solidFill>
                    <a:latin typeface="+mn-lt"/>
                    <a:ea typeface="+mn-ea"/>
                    <a:cs typeface="+mn-cs"/>
                  </a:defRPr>
                </a:lvl2pPr>
                <a:lvl3pPr marL="1901677" algn="l" defTabSz="950839" rtl="0" eaLnBrk="1" latinLnBrk="0" hangingPunct="1">
                  <a:defRPr sz="3700" kern="1200">
                    <a:solidFill>
                      <a:schemeClr val="lt1"/>
                    </a:solidFill>
                    <a:latin typeface="+mn-lt"/>
                    <a:ea typeface="+mn-ea"/>
                    <a:cs typeface="+mn-cs"/>
                  </a:defRPr>
                </a:lvl3pPr>
                <a:lvl4pPr marL="2852516" algn="l" defTabSz="950839" rtl="0" eaLnBrk="1" latinLnBrk="0" hangingPunct="1">
                  <a:defRPr sz="3700" kern="1200">
                    <a:solidFill>
                      <a:schemeClr val="lt1"/>
                    </a:solidFill>
                    <a:latin typeface="+mn-lt"/>
                    <a:ea typeface="+mn-ea"/>
                    <a:cs typeface="+mn-cs"/>
                  </a:defRPr>
                </a:lvl4pPr>
                <a:lvl5pPr marL="3803357" algn="l" defTabSz="950839" rtl="0" eaLnBrk="1" latinLnBrk="0" hangingPunct="1">
                  <a:defRPr sz="3700" kern="1200">
                    <a:solidFill>
                      <a:schemeClr val="lt1"/>
                    </a:solidFill>
                    <a:latin typeface="+mn-lt"/>
                    <a:ea typeface="+mn-ea"/>
                    <a:cs typeface="+mn-cs"/>
                  </a:defRPr>
                </a:lvl5pPr>
                <a:lvl6pPr marL="4754196" algn="l" defTabSz="950839" rtl="0" eaLnBrk="1" latinLnBrk="0" hangingPunct="1">
                  <a:defRPr sz="3700" kern="1200">
                    <a:solidFill>
                      <a:schemeClr val="lt1"/>
                    </a:solidFill>
                    <a:latin typeface="+mn-lt"/>
                    <a:ea typeface="+mn-ea"/>
                    <a:cs typeface="+mn-cs"/>
                  </a:defRPr>
                </a:lvl6pPr>
                <a:lvl7pPr marL="5705034" algn="l" defTabSz="950839" rtl="0" eaLnBrk="1" latinLnBrk="0" hangingPunct="1">
                  <a:defRPr sz="3700" kern="1200">
                    <a:solidFill>
                      <a:schemeClr val="lt1"/>
                    </a:solidFill>
                    <a:latin typeface="+mn-lt"/>
                    <a:ea typeface="+mn-ea"/>
                    <a:cs typeface="+mn-cs"/>
                  </a:defRPr>
                </a:lvl7pPr>
                <a:lvl8pPr marL="6655873" algn="l" defTabSz="950839" rtl="0" eaLnBrk="1" latinLnBrk="0" hangingPunct="1">
                  <a:defRPr sz="3700" kern="1200">
                    <a:solidFill>
                      <a:schemeClr val="lt1"/>
                    </a:solidFill>
                    <a:latin typeface="+mn-lt"/>
                    <a:ea typeface="+mn-ea"/>
                    <a:cs typeface="+mn-cs"/>
                  </a:defRPr>
                </a:lvl8pPr>
                <a:lvl9pPr marL="7606712" algn="l" defTabSz="950839" rtl="0" eaLnBrk="1" latinLnBrk="0" hangingPunct="1">
                  <a:defRPr sz="3700" kern="1200">
                    <a:solidFill>
                      <a:schemeClr val="lt1"/>
                    </a:solidFill>
                    <a:latin typeface="+mn-lt"/>
                    <a:ea typeface="+mn-ea"/>
                    <a:cs typeface="+mn-cs"/>
                  </a:defRPr>
                </a:lvl9pPr>
              </a:lstStyle>
              <a:p>
                <a:pPr algn="ctr"/>
                <a:r>
                  <a:rPr lang="en-US" sz="1100" dirty="0" smtClean="0">
                    <a:solidFill>
                      <a:srgbClr val="FFFFFF"/>
                    </a:solidFill>
                  </a:rPr>
                  <a:t>Database</a:t>
                </a:r>
              </a:p>
            </p:txBody>
          </p:sp>
          <p:sp>
            <p:nvSpPr>
              <p:cNvPr id="113" name="Rounded Rectangle 123"/>
              <p:cNvSpPr/>
              <p:nvPr/>
            </p:nvSpPr>
            <p:spPr>
              <a:xfrm>
                <a:off x="4104639" y="2734660"/>
                <a:ext cx="666878" cy="366870"/>
              </a:xfrm>
              <a:prstGeom prst="roundRect">
                <a:avLst>
                  <a:gd name="adj" fmla="val 1239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defPPr>
                  <a:defRPr lang="en-US"/>
                </a:defPPr>
                <a:lvl1pPr marL="0" algn="l" defTabSz="950839" rtl="0" eaLnBrk="1" latinLnBrk="0" hangingPunct="1">
                  <a:defRPr sz="3700" kern="1200">
                    <a:solidFill>
                      <a:schemeClr val="lt1"/>
                    </a:solidFill>
                    <a:latin typeface="+mn-lt"/>
                    <a:ea typeface="+mn-ea"/>
                    <a:cs typeface="+mn-cs"/>
                  </a:defRPr>
                </a:lvl1pPr>
                <a:lvl2pPr marL="950839" algn="l" defTabSz="950839" rtl="0" eaLnBrk="1" latinLnBrk="0" hangingPunct="1">
                  <a:defRPr sz="3700" kern="1200">
                    <a:solidFill>
                      <a:schemeClr val="lt1"/>
                    </a:solidFill>
                    <a:latin typeface="+mn-lt"/>
                    <a:ea typeface="+mn-ea"/>
                    <a:cs typeface="+mn-cs"/>
                  </a:defRPr>
                </a:lvl2pPr>
                <a:lvl3pPr marL="1901677" algn="l" defTabSz="950839" rtl="0" eaLnBrk="1" latinLnBrk="0" hangingPunct="1">
                  <a:defRPr sz="3700" kern="1200">
                    <a:solidFill>
                      <a:schemeClr val="lt1"/>
                    </a:solidFill>
                    <a:latin typeface="+mn-lt"/>
                    <a:ea typeface="+mn-ea"/>
                    <a:cs typeface="+mn-cs"/>
                  </a:defRPr>
                </a:lvl3pPr>
                <a:lvl4pPr marL="2852516" algn="l" defTabSz="950839" rtl="0" eaLnBrk="1" latinLnBrk="0" hangingPunct="1">
                  <a:defRPr sz="3700" kern="1200">
                    <a:solidFill>
                      <a:schemeClr val="lt1"/>
                    </a:solidFill>
                    <a:latin typeface="+mn-lt"/>
                    <a:ea typeface="+mn-ea"/>
                    <a:cs typeface="+mn-cs"/>
                  </a:defRPr>
                </a:lvl4pPr>
                <a:lvl5pPr marL="3803357" algn="l" defTabSz="950839" rtl="0" eaLnBrk="1" latinLnBrk="0" hangingPunct="1">
                  <a:defRPr sz="3700" kern="1200">
                    <a:solidFill>
                      <a:schemeClr val="lt1"/>
                    </a:solidFill>
                    <a:latin typeface="+mn-lt"/>
                    <a:ea typeface="+mn-ea"/>
                    <a:cs typeface="+mn-cs"/>
                  </a:defRPr>
                </a:lvl5pPr>
                <a:lvl6pPr marL="4754196" algn="l" defTabSz="950839" rtl="0" eaLnBrk="1" latinLnBrk="0" hangingPunct="1">
                  <a:defRPr sz="3700" kern="1200">
                    <a:solidFill>
                      <a:schemeClr val="lt1"/>
                    </a:solidFill>
                    <a:latin typeface="+mn-lt"/>
                    <a:ea typeface="+mn-ea"/>
                    <a:cs typeface="+mn-cs"/>
                  </a:defRPr>
                </a:lvl6pPr>
                <a:lvl7pPr marL="5705034" algn="l" defTabSz="950839" rtl="0" eaLnBrk="1" latinLnBrk="0" hangingPunct="1">
                  <a:defRPr sz="3700" kern="1200">
                    <a:solidFill>
                      <a:schemeClr val="lt1"/>
                    </a:solidFill>
                    <a:latin typeface="+mn-lt"/>
                    <a:ea typeface="+mn-ea"/>
                    <a:cs typeface="+mn-cs"/>
                  </a:defRPr>
                </a:lvl7pPr>
                <a:lvl8pPr marL="6655873" algn="l" defTabSz="950839" rtl="0" eaLnBrk="1" latinLnBrk="0" hangingPunct="1">
                  <a:defRPr sz="3700" kern="1200">
                    <a:solidFill>
                      <a:schemeClr val="lt1"/>
                    </a:solidFill>
                    <a:latin typeface="+mn-lt"/>
                    <a:ea typeface="+mn-ea"/>
                    <a:cs typeface="+mn-cs"/>
                  </a:defRPr>
                </a:lvl8pPr>
                <a:lvl9pPr marL="7606712" algn="l" defTabSz="950839" rtl="0" eaLnBrk="1" latinLnBrk="0" hangingPunct="1">
                  <a:defRPr sz="3700" kern="1200">
                    <a:solidFill>
                      <a:schemeClr val="lt1"/>
                    </a:solidFill>
                    <a:latin typeface="+mn-lt"/>
                    <a:ea typeface="+mn-ea"/>
                    <a:cs typeface="+mn-cs"/>
                  </a:defRPr>
                </a:lvl9pPr>
              </a:lstStyle>
              <a:p>
                <a:pPr algn="ctr"/>
                <a:r>
                  <a:rPr lang="en-US" sz="1100" dirty="0" smtClean="0">
                    <a:solidFill>
                      <a:srgbClr val="FFFFFF"/>
                    </a:solidFill>
                  </a:rPr>
                  <a:t>Storage</a:t>
                </a:r>
              </a:p>
            </p:txBody>
          </p:sp>
          <p:sp>
            <p:nvSpPr>
              <p:cNvPr id="114" name="Round Diagonal Corner Rectangle 124"/>
              <p:cNvSpPr/>
              <p:nvPr/>
            </p:nvSpPr>
            <p:spPr>
              <a:xfrm>
                <a:off x="1031908" y="2403796"/>
                <a:ext cx="6361535" cy="918431"/>
              </a:xfrm>
              <a:prstGeom prst="round2DiagRect">
                <a:avLst>
                  <a:gd name="adj1" fmla="val 13375"/>
                  <a:gd name="adj2" fmla="val 0"/>
                </a:avLst>
              </a:prstGeom>
              <a:noFill/>
              <a:ln w="19050" cmpd="sng">
                <a:solidFill>
                  <a:srgbClr val="8789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5" name="TextBox 125"/>
              <p:cNvSpPr txBox="1"/>
              <p:nvPr/>
            </p:nvSpPr>
            <p:spPr>
              <a:xfrm>
                <a:off x="1130219" y="2412057"/>
                <a:ext cx="3035148" cy="284589"/>
              </a:xfrm>
              <a:prstGeom prst="rect">
                <a:avLst/>
              </a:prstGeom>
              <a:noFill/>
            </p:spPr>
            <p:txBody>
              <a:bodyPr wrap="square" lIns="0" rtlCol="0">
                <a:noAutofit/>
              </a:bodyPr>
              <a:lstStyle/>
              <a:p>
                <a:pPr defTabSz="430213">
                  <a:spcAft>
                    <a:spcPts val="400"/>
                  </a:spcAft>
                  <a:buSzPct val="100000"/>
                </a:pPr>
                <a:r>
                  <a:rPr lang="en-US" sz="1400" b="1" dirty="0" smtClean="0">
                    <a:solidFill>
                      <a:srgbClr val="0070C0"/>
                    </a:solidFill>
                    <a:cs typeface="HP Simplified" pitchFamily="34" charset="0"/>
                  </a:rPr>
                  <a:t>IT teams and administrators</a:t>
                </a:r>
                <a:endParaRPr lang="en-US" sz="1400" b="1" dirty="0">
                  <a:solidFill>
                    <a:srgbClr val="0070C0"/>
                  </a:solidFill>
                  <a:cs typeface="HP Simplified" pitchFamily="34" charset="0"/>
                </a:endParaRPr>
              </a:p>
            </p:txBody>
          </p:sp>
        </p:grpSp>
        <p:sp>
          <p:nvSpPr>
            <p:cNvPr id="16" name="Isosceles Triangle 26"/>
            <p:cNvSpPr/>
            <p:nvPr/>
          </p:nvSpPr>
          <p:spPr>
            <a:xfrm rot="10800000">
              <a:off x="2836807" y="2301540"/>
              <a:ext cx="168974" cy="112242"/>
            </a:xfrm>
            <a:prstGeom prst="triangl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7" name="Isosceles Triangle 27"/>
            <p:cNvSpPr/>
            <p:nvPr/>
          </p:nvSpPr>
          <p:spPr>
            <a:xfrm rot="10800000">
              <a:off x="2836807" y="3291219"/>
              <a:ext cx="168974" cy="112242"/>
            </a:xfrm>
            <a:prstGeom prst="triangl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8" name="Isosceles Triangle 28"/>
            <p:cNvSpPr/>
            <p:nvPr/>
          </p:nvSpPr>
          <p:spPr>
            <a:xfrm rot="10800000" flipV="1">
              <a:off x="7405654" y="2321789"/>
              <a:ext cx="168974" cy="112242"/>
            </a:xfrm>
            <a:prstGeom prst="triangl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Isosceles Triangle 29"/>
            <p:cNvSpPr/>
            <p:nvPr/>
          </p:nvSpPr>
          <p:spPr>
            <a:xfrm rot="10800000" flipV="1">
              <a:off x="7405654" y="3320014"/>
              <a:ext cx="168974" cy="112242"/>
            </a:xfrm>
            <a:prstGeom prst="triangl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TextBox 30"/>
            <p:cNvSpPr txBox="1"/>
            <p:nvPr/>
          </p:nvSpPr>
          <p:spPr>
            <a:xfrm>
              <a:off x="2661058" y="3424083"/>
              <a:ext cx="1316579" cy="234163"/>
            </a:xfrm>
            <a:prstGeom prst="rect">
              <a:avLst/>
            </a:prstGeom>
            <a:noFill/>
          </p:spPr>
          <p:txBody>
            <a:bodyPr wrap="square" lIns="0" rtlCol="0">
              <a:noAutofit/>
            </a:bodyPr>
            <a:lstStyle/>
            <a:p>
              <a:pPr defTabSz="430213">
                <a:spcAft>
                  <a:spcPts val="400"/>
                </a:spcAft>
                <a:buSzPct val="100000"/>
              </a:pPr>
              <a:r>
                <a:rPr lang="en-US" sz="1400" b="1" dirty="0" smtClean="0">
                  <a:solidFill>
                    <a:srgbClr val="0070C0"/>
                  </a:solidFill>
                  <a:cs typeface="HP Simplified" pitchFamily="34" charset="0"/>
                </a:rPr>
                <a:t>Infrastructure, platforms, services</a:t>
              </a:r>
              <a:endParaRPr lang="en-US" sz="1400" b="1" dirty="0">
                <a:solidFill>
                  <a:srgbClr val="0070C0"/>
                </a:solidFill>
                <a:cs typeface="HP Simplified" pitchFamily="34" charset="0"/>
              </a:endParaRPr>
            </a:p>
          </p:txBody>
        </p:sp>
        <p:grpSp>
          <p:nvGrpSpPr>
            <p:cNvPr id="21" name="Group 288"/>
            <p:cNvGrpSpPr/>
            <p:nvPr/>
          </p:nvGrpSpPr>
          <p:grpSpPr>
            <a:xfrm>
              <a:off x="4097732" y="3694097"/>
              <a:ext cx="644444" cy="353605"/>
              <a:chOff x="3467789" y="3225928"/>
              <a:chExt cx="699606" cy="340271"/>
            </a:xfrm>
          </p:grpSpPr>
          <p:grpSp>
            <p:nvGrpSpPr>
              <p:cNvPr id="99" name="Group 306"/>
              <p:cNvGrpSpPr/>
              <p:nvPr/>
            </p:nvGrpSpPr>
            <p:grpSpPr>
              <a:xfrm>
                <a:off x="3710808" y="3225928"/>
                <a:ext cx="456587" cy="102639"/>
                <a:chOff x="3710808" y="3225928"/>
                <a:chExt cx="456587" cy="102639"/>
              </a:xfrm>
            </p:grpSpPr>
            <p:sp>
              <p:nvSpPr>
                <p:cNvPr id="105" name="Rounded Rectangle 115"/>
                <p:cNvSpPr/>
                <p:nvPr/>
              </p:nvSpPr>
              <p:spPr>
                <a:xfrm>
                  <a:off x="3710808" y="3225928"/>
                  <a:ext cx="456587" cy="102639"/>
                </a:xfrm>
                <a:prstGeom prst="roundRect">
                  <a:avLst/>
                </a:prstGeom>
                <a:solidFill>
                  <a:srgbClr val="0096D6"/>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rgbClr val="0096D6"/>
                    </a:solidFill>
                  </a:endParaRPr>
                </a:p>
              </p:txBody>
            </p:sp>
            <p:sp>
              <p:nvSpPr>
                <p:cNvPr id="106" name="Oval 116"/>
                <p:cNvSpPr/>
                <p:nvPr/>
              </p:nvSpPr>
              <p:spPr>
                <a:xfrm>
                  <a:off x="3749786" y="3253166"/>
                  <a:ext cx="51988" cy="51988"/>
                </a:xfrm>
                <a:prstGeom prst="ellipse">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rgbClr val="0096D6"/>
                    </a:solidFill>
                  </a:endParaRPr>
                </a:p>
              </p:txBody>
            </p:sp>
            <p:sp>
              <p:nvSpPr>
                <p:cNvPr id="107" name="Rounded Rectangle 117"/>
                <p:cNvSpPr/>
                <p:nvPr/>
              </p:nvSpPr>
              <p:spPr>
                <a:xfrm>
                  <a:off x="3841258" y="3256606"/>
                  <a:ext cx="288997" cy="47367"/>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7432" tIns="0" bIns="9144" rtlCol="0" anchor="ctr"/>
                <a:lstStyle/>
                <a:p>
                  <a:r>
                    <a:rPr lang="en-US" sz="800" dirty="0" smtClean="0">
                      <a:solidFill>
                        <a:srgbClr val="0096D6"/>
                      </a:solidFill>
                      <a:latin typeface="Arial"/>
                      <a:cs typeface="Arial"/>
                    </a:rPr>
                    <a:t>●●</a:t>
                  </a:r>
                  <a:endParaRPr lang="en-US" sz="800" dirty="0">
                    <a:solidFill>
                      <a:srgbClr val="0096D6"/>
                    </a:solidFill>
                  </a:endParaRPr>
                </a:p>
              </p:txBody>
            </p:sp>
          </p:grpSp>
          <p:grpSp>
            <p:nvGrpSpPr>
              <p:cNvPr id="100" name="Group 308"/>
              <p:cNvGrpSpPr/>
              <p:nvPr/>
            </p:nvGrpSpPr>
            <p:grpSpPr>
              <a:xfrm>
                <a:off x="3467789" y="3229975"/>
                <a:ext cx="212380" cy="336224"/>
                <a:chOff x="4727366" y="2894787"/>
                <a:chExt cx="256980" cy="336224"/>
              </a:xfrm>
            </p:grpSpPr>
            <p:sp>
              <p:nvSpPr>
                <p:cNvPr id="102" name="Freeform 57"/>
                <p:cNvSpPr>
                  <a:spLocks/>
                </p:cNvSpPr>
                <p:nvPr/>
              </p:nvSpPr>
              <p:spPr bwMode="auto">
                <a:xfrm>
                  <a:off x="4742916" y="2894787"/>
                  <a:ext cx="241430" cy="336224"/>
                </a:xfrm>
                <a:custGeom>
                  <a:avLst/>
                  <a:gdLst>
                    <a:gd name="T0" fmla="*/ 37 w 46"/>
                    <a:gd name="T1" fmla="*/ 0 h 64"/>
                    <a:gd name="T2" fmla="*/ 37 w 46"/>
                    <a:gd name="T3" fmla="*/ 0 h 64"/>
                    <a:gd name="T4" fmla="*/ 46 w 46"/>
                    <a:gd name="T5" fmla="*/ 9 h 64"/>
                    <a:gd name="T6" fmla="*/ 46 w 46"/>
                    <a:gd name="T7" fmla="*/ 64 h 64"/>
                    <a:gd name="T8" fmla="*/ 8 w 46"/>
                    <a:gd name="T9" fmla="*/ 64 h 64"/>
                    <a:gd name="T10" fmla="*/ 0 w 46"/>
                    <a:gd name="T11" fmla="*/ 55 h 64"/>
                    <a:gd name="T12" fmla="*/ 0 w 46"/>
                    <a:gd name="T13" fmla="*/ 0 h 64"/>
                    <a:gd name="T14" fmla="*/ 37 w 46"/>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64">
                      <a:moveTo>
                        <a:pt x="37" y="0"/>
                      </a:moveTo>
                      <a:cubicBezTo>
                        <a:pt x="37" y="0"/>
                        <a:pt x="37" y="0"/>
                        <a:pt x="37" y="0"/>
                      </a:cubicBezTo>
                      <a:cubicBezTo>
                        <a:pt x="43" y="0"/>
                        <a:pt x="46" y="3"/>
                        <a:pt x="46" y="9"/>
                      </a:cubicBezTo>
                      <a:cubicBezTo>
                        <a:pt x="46" y="64"/>
                        <a:pt x="46" y="64"/>
                        <a:pt x="46" y="64"/>
                      </a:cubicBezTo>
                      <a:cubicBezTo>
                        <a:pt x="8" y="64"/>
                        <a:pt x="8" y="64"/>
                        <a:pt x="8" y="64"/>
                      </a:cubicBezTo>
                      <a:cubicBezTo>
                        <a:pt x="2" y="64"/>
                        <a:pt x="0" y="61"/>
                        <a:pt x="0" y="55"/>
                      </a:cubicBezTo>
                      <a:cubicBezTo>
                        <a:pt x="0" y="0"/>
                        <a:pt x="0" y="0"/>
                        <a:pt x="0" y="0"/>
                      </a:cubicBezTo>
                      <a:cubicBezTo>
                        <a:pt x="37" y="0"/>
                        <a:pt x="37" y="0"/>
                        <a:pt x="37"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solidFill>
                      <a:srgbClr val="0096D6"/>
                    </a:solidFill>
                  </a:endParaRPr>
                </a:p>
              </p:txBody>
            </p:sp>
            <p:sp>
              <p:nvSpPr>
                <p:cNvPr id="103" name="Line 58"/>
                <p:cNvSpPr>
                  <a:spLocks noChangeShapeType="1"/>
                </p:cNvSpPr>
                <p:nvPr/>
              </p:nvSpPr>
              <p:spPr bwMode="auto">
                <a:xfrm flipH="1">
                  <a:off x="4727374" y="3031054"/>
                  <a:ext cx="199217" cy="0"/>
                </a:xfrm>
                <a:prstGeom prst="line">
                  <a:avLst/>
                </a:prstGeom>
                <a:noFill/>
                <a:ln w="28575" cap="rnd" cmpd="sng">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96D6"/>
                    </a:solidFill>
                  </a:endParaRPr>
                </a:p>
              </p:txBody>
            </p:sp>
            <p:sp>
              <p:nvSpPr>
                <p:cNvPr id="104" name="Line 59"/>
                <p:cNvSpPr>
                  <a:spLocks noChangeShapeType="1"/>
                </p:cNvSpPr>
                <p:nvPr/>
              </p:nvSpPr>
              <p:spPr bwMode="auto">
                <a:xfrm flipH="1">
                  <a:off x="4727366" y="2979213"/>
                  <a:ext cx="199217" cy="0"/>
                </a:xfrm>
                <a:prstGeom prst="line">
                  <a:avLst/>
                </a:prstGeom>
                <a:noFill/>
                <a:ln w="28575" cap="rnd" cmpd="sng">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96D6"/>
                    </a:solidFill>
                  </a:endParaRPr>
                </a:p>
              </p:txBody>
            </p:sp>
          </p:grpSp>
          <p:sp>
            <p:nvSpPr>
              <p:cNvPr id="101" name="Oval 111"/>
              <p:cNvSpPr/>
              <p:nvPr/>
            </p:nvSpPr>
            <p:spPr>
              <a:xfrm>
                <a:off x="3837708" y="3464600"/>
                <a:ext cx="61849" cy="6184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6D6"/>
                  </a:solidFill>
                </a:endParaRPr>
              </a:p>
            </p:txBody>
          </p:sp>
        </p:grpSp>
        <p:grpSp>
          <p:nvGrpSpPr>
            <p:cNvPr id="22" name="Group 295"/>
            <p:cNvGrpSpPr/>
            <p:nvPr/>
          </p:nvGrpSpPr>
          <p:grpSpPr>
            <a:xfrm>
              <a:off x="4427207" y="3801677"/>
              <a:ext cx="420586" cy="106661"/>
              <a:chOff x="3710808" y="3225928"/>
              <a:chExt cx="456587" cy="102639"/>
            </a:xfrm>
          </p:grpSpPr>
          <p:sp>
            <p:nvSpPr>
              <p:cNvPr id="96" name="Rounded Rectangle 106"/>
              <p:cNvSpPr/>
              <p:nvPr/>
            </p:nvSpPr>
            <p:spPr>
              <a:xfrm>
                <a:off x="3710808" y="3225928"/>
                <a:ext cx="456587" cy="102639"/>
              </a:xfrm>
              <a:prstGeom prst="roundRect">
                <a:avLst/>
              </a:prstGeom>
              <a:solidFill>
                <a:srgbClr val="0096D6"/>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rgbClr val="0096D6"/>
                  </a:solidFill>
                </a:endParaRPr>
              </a:p>
            </p:txBody>
          </p:sp>
          <p:sp>
            <p:nvSpPr>
              <p:cNvPr id="97" name="Oval 107"/>
              <p:cNvSpPr/>
              <p:nvPr/>
            </p:nvSpPr>
            <p:spPr>
              <a:xfrm>
                <a:off x="3749786" y="3253166"/>
                <a:ext cx="51988" cy="51988"/>
              </a:xfrm>
              <a:prstGeom prst="ellipse">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rgbClr val="0096D6"/>
                  </a:solidFill>
                </a:endParaRPr>
              </a:p>
            </p:txBody>
          </p:sp>
          <p:sp>
            <p:nvSpPr>
              <p:cNvPr id="98" name="Rounded Rectangle 108"/>
              <p:cNvSpPr/>
              <p:nvPr/>
            </p:nvSpPr>
            <p:spPr>
              <a:xfrm>
                <a:off x="3841258" y="3256606"/>
                <a:ext cx="288997" cy="47367"/>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7432" tIns="0" bIns="9144" rtlCol="0" anchor="ctr"/>
              <a:lstStyle/>
              <a:p>
                <a:r>
                  <a:rPr lang="en-US" sz="800" dirty="0" smtClean="0">
                    <a:solidFill>
                      <a:srgbClr val="0096D6"/>
                    </a:solidFill>
                    <a:latin typeface="Arial"/>
                    <a:cs typeface="Arial"/>
                  </a:rPr>
                  <a:t>●●</a:t>
                </a:r>
                <a:endParaRPr lang="en-US" sz="800" dirty="0">
                  <a:solidFill>
                    <a:srgbClr val="0096D6"/>
                  </a:solidFill>
                </a:endParaRPr>
              </a:p>
            </p:txBody>
          </p:sp>
        </p:grpSp>
        <p:grpSp>
          <p:nvGrpSpPr>
            <p:cNvPr id="23" name="Group 163"/>
            <p:cNvGrpSpPr/>
            <p:nvPr/>
          </p:nvGrpSpPr>
          <p:grpSpPr>
            <a:xfrm>
              <a:off x="5879754" y="3725428"/>
              <a:ext cx="446626" cy="372093"/>
              <a:chOff x="5326645" y="3984754"/>
              <a:chExt cx="524091" cy="429858"/>
            </a:xfrm>
          </p:grpSpPr>
          <p:grpSp>
            <p:nvGrpSpPr>
              <p:cNvPr id="82" name="Group 31"/>
              <p:cNvGrpSpPr/>
              <p:nvPr/>
            </p:nvGrpSpPr>
            <p:grpSpPr>
              <a:xfrm>
                <a:off x="5523753" y="3984754"/>
                <a:ext cx="184403" cy="259218"/>
                <a:chOff x="4299376" y="2938556"/>
                <a:chExt cx="381668" cy="508837"/>
              </a:xfrm>
              <a:solidFill>
                <a:schemeClr val="accent4"/>
              </a:solidFill>
            </p:grpSpPr>
            <p:sp>
              <p:nvSpPr>
                <p:cNvPr id="90" name="Can 100"/>
                <p:cNvSpPr/>
                <p:nvPr/>
              </p:nvSpPr>
              <p:spPr>
                <a:xfrm>
                  <a:off x="4299376" y="3266101"/>
                  <a:ext cx="381668" cy="181292"/>
                </a:xfrm>
                <a:prstGeom prst="can">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1" name="Oval 101"/>
                <p:cNvSpPr/>
                <p:nvPr/>
              </p:nvSpPr>
              <p:spPr>
                <a:xfrm>
                  <a:off x="4301402" y="3265581"/>
                  <a:ext cx="378547" cy="47213"/>
                </a:xfrm>
                <a:prstGeom prst="ellipse">
                  <a:avLst/>
                </a:prstGeom>
                <a:grp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2" name="Can 102"/>
                <p:cNvSpPr/>
                <p:nvPr/>
              </p:nvSpPr>
              <p:spPr>
                <a:xfrm>
                  <a:off x="4299376" y="3103355"/>
                  <a:ext cx="381668" cy="181292"/>
                </a:xfrm>
                <a:prstGeom prst="can">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3" name="Oval 103"/>
                <p:cNvSpPr/>
                <p:nvPr/>
              </p:nvSpPr>
              <p:spPr>
                <a:xfrm>
                  <a:off x="4301402" y="3103656"/>
                  <a:ext cx="378547" cy="47213"/>
                </a:xfrm>
                <a:prstGeom prst="ellipse">
                  <a:avLst/>
                </a:prstGeom>
                <a:grp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4" name="Can 104"/>
                <p:cNvSpPr/>
                <p:nvPr/>
              </p:nvSpPr>
              <p:spPr>
                <a:xfrm>
                  <a:off x="4299376" y="2940445"/>
                  <a:ext cx="381668" cy="181292"/>
                </a:xfrm>
                <a:prstGeom prst="can">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5" name="Oval 105"/>
                <p:cNvSpPr/>
                <p:nvPr/>
              </p:nvSpPr>
              <p:spPr>
                <a:xfrm>
                  <a:off x="4301402" y="2938556"/>
                  <a:ext cx="378547" cy="47213"/>
                </a:xfrm>
                <a:prstGeom prst="ellipse">
                  <a:avLst/>
                </a:prstGeom>
                <a:grp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83" name="Group 296"/>
              <p:cNvGrpSpPr/>
              <p:nvPr/>
            </p:nvGrpSpPr>
            <p:grpSpPr>
              <a:xfrm>
                <a:off x="5326645" y="4065212"/>
                <a:ext cx="195634" cy="349400"/>
                <a:chOff x="4727366" y="2894787"/>
                <a:chExt cx="256980" cy="336224"/>
              </a:xfrm>
            </p:grpSpPr>
            <p:sp>
              <p:nvSpPr>
                <p:cNvPr id="87" name="Freeform 57"/>
                <p:cNvSpPr>
                  <a:spLocks/>
                </p:cNvSpPr>
                <p:nvPr/>
              </p:nvSpPr>
              <p:spPr bwMode="auto">
                <a:xfrm>
                  <a:off x="4742916" y="2894787"/>
                  <a:ext cx="241430" cy="336224"/>
                </a:xfrm>
                <a:custGeom>
                  <a:avLst/>
                  <a:gdLst>
                    <a:gd name="T0" fmla="*/ 37 w 46"/>
                    <a:gd name="T1" fmla="*/ 0 h 64"/>
                    <a:gd name="T2" fmla="*/ 37 w 46"/>
                    <a:gd name="T3" fmla="*/ 0 h 64"/>
                    <a:gd name="T4" fmla="*/ 46 w 46"/>
                    <a:gd name="T5" fmla="*/ 9 h 64"/>
                    <a:gd name="T6" fmla="*/ 46 w 46"/>
                    <a:gd name="T7" fmla="*/ 64 h 64"/>
                    <a:gd name="T8" fmla="*/ 8 w 46"/>
                    <a:gd name="T9" fmla="*/ 64 h 64"/>
                    <a:gd name="T10" fmla="*/ 0 w 46"/>
                    <a:gd name="T11" fmla="*/ 55 h 64"/>
                    <a:gd name="T12" fmla="*/ 0 w 46"/>
                    <a:gd name="T13" fmla="*/ 0 h 64"/>
                    <a:gd name="T14" fmla="*/ 37 w 46"/>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64">
                      <a:moveTo>
                        <a:pt x="37" y="0"/>
                      </a:moveTo>
                      <a:cubicBezTo>
                        <a:pt x="37" y="0"/>
                        <a:pt x="37" y="0"/>
                        <a:pt x="37" y="0"/>
                      </a:cubicBezTo>
                      <a:cubicBezTo>
                        <a:pt x="43" y="0"/>
                        <a:pt x="46" y="3"/>
                        <a:pt x="46" y="9"/>
                      </a:cubicBezTo>
                      <a:cubicBezTo>
                        <a:pt x="46" y="64"/>
                        <a:pt x="46" y="64"/>
                        <a:pt x="46" y="64"/>
                      </a:cubicBezTo>
                      <a:cubicBezTo>
                        <a:pt x="8" y="64"/>
                        <a:pt x="8" y="64"/>
                        <a:pt x="8" y="64"/>
                      </a:cubicBezTo>
                      <a:cubicBezTo>
                        <a:pt x="2" y="64"/>
                        <a:pt x="0" y="61"/>
                        <a:pt x="0" y="55"/>
                      </a:cubicBezTo>
                      <a:cubicBezTo>
                        <a:pt x="0" y="0"/>
                        <a:pt x="0" y="0"/>
                        <a:pt x="0" y="0"/>
                      </a:cubicBezTo>
                      <a:cubicBezTo>
                        <a:pt x="37" y="0"/>
                        <a:pt x="37" y="0"/>
                        <a:pt x="37"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solidFill>
                      <a:srgbClr val="0096D6"/>
                    </a:solidFill>
                  </a:endParaRPr>
                </a:p>
              </p:txBody>
            </p:sp>
            <p:sp>
              <p:nvSpPr>
                <p:cNvPr id="88" name="Line 58"/>
                <p:cNvSpPr>
                  <a:spLocks noChangeShapeType="1"/>
                </p:cNvSpPr>
                <p:nvPr/>
              </p:nvSpPr>
              <p:spPr bwMode="auto">
                <a:xfrm flipH="1">
                  <a:off x="4727374" y="3031054"/>
                  <a:ext cx="199217" cy="0"/>
                </a:xfrm>
                <a:prstGeom prst="line">
                  <a:avLst/>
                </a:prstGeom>
                <a:noFill/>
                <a:ln w="28575" cap="rnd" cmpd="sng">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96D6"/>
                    </a:solidFill>
                  </a:endParaRPr>
                </a:p>
              </p:txBody>
            </p:sp>
            <p:sp>
              <p:nvSpPr>
                <p:cNvPr id="89" name="Line 59"/>
                <p:cNvSpPr>
                  <a:spLocks noChangeShapeType="1"/>
                </p:cNvSpPr>
                <p:nvPr/>
              </p:nvSpPr>
              <p:spPr bwMode="auto">
                <a:xfrm flipH="1">
                  <a:off x="4727366" y="2979213"/>
                  <a:ext cx="199217" cy="0"/>
                </a:xfrm>
                <a:prstGeom prst="line">
                  <a:avLst/>
                </a:prstGeom>
                <a:noFill/>
                <a:ln w="28575" cap="rnd" cmpd="sng">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96D6"/>
                    </a:solidFill>
                  </a:endParaRPr>
                </a:p>
              </p:txBody>
            </p:sp>
          </p:grpSp>
          <p:grpSp>
            <p:nvGrpSpPr>
              <p:cNvPr id="84" name="Group 297"/>
              <p:cNvGrpSpPr/>
              <p:nvPr/>
            </p:nvGrpSpPr>
            <p:grpSpPr>
              <a:xfrm>
                <a:off x="5612747" y="4108310"/>
                <a:ext cx="237989" cy="268485"/>
                <a:chOff x="5005753" y="2922952"/>
                <a:chExt cx="343877" cy="343877"/>
              </a:xfrm>
            </p:grpSpPr>
            <p:sp>
              <p:nvSpPr>
                <p:cNvPr id="85" name="Oval 95"/>
                <p:cNvSpPr/>
                <p:nvPr/>
              </p:nvSpPr>
              <p:spPr>
                <a:xfrm>
                  <a:off x="5005753" y="2922952"/>
                  <a:ext cx="343877" cy="34387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6D6"/>
                    </a:solidFill>
                  </a:endParaRPr>
                </a:p>
              </p:txBody>
            </p:sp>
            <p:sp>
              <p:nvSpPr>
                <p:cNvPr id="86" name="Oval 96"/>
                <p:cNvSpPr/>
                <p:nvPr/>
              </p:nvSpPr>
              <p:spPr>
                <a:xfrm>
                  <a:off x="5136531" y="3053730"/>
                  <a:ext cx="82321" cy="823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6D6"/>
                    </a:solidFill>
                  </a:endParaRPr>
                </a:p>
              </p:txBody>
            </p:sp>
          </p:grpSp>
        </p:grpSp>
        <p:sp>
          <p:nvSpPr>
            <p:cNvPr id="24" name="Round Diagonal Corner Rectangle 34"/>
            <p:cNvSpPr/>
            <p:nvPr/>
          </p:nvSpPr>
          <p:spPr>
            <a:xfrm>
              <a:off x="2559739" y="3433456"/>
              <a:ext cx="5327218" cy="867657"/>
            </a:xfrm>
            <a:prstGeom prst="round2DiagRect">
              <a:avLst>
                <a:gd name="adj1" fmla="val 13375"/>
                <a:gd name="adj2" fmla="val 0"/>
              </a:avLst>
            </a:prstGeom>
            <a:noFill/>
            <a:ln w="19050" cmpd="sng">
              <a:solidFill>
                <a:srgbClr val="8789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5" name="AutoShape 1"/>
            <p:cNvSpPr>
              <a:spLocks/>
            </p:cNvSpPr>
            <p:nvPr/>
          </p:nvSpPr>
          <p:spPr bwMode="auto">
            <a:xfrm>
              <a:off x="5010247" y="3572888"/>
              <a:ext cx="482412" cy="309473"/>
            </a:xfrm>
            <a:custGeom>
              <a:avLst/>
              <a:gdLst/>
              <a:ahLst/>
              <a:cxnLst/>
              <a:rect l="0" t="0" r="r" b="b"/>
              <a:pathLst>
                <a:path w="20845" h="20383">
                  <a:moveTo>
                    <a:pt x="19611" y="13011"/>
                  </a:moveTo>
                  <a:cubicBezTo>
                    <a:pt x="19292" y="12757"/>
                    <a:pt x="18960" y="12680"/>
                    <a:pt x="18637" y="12729"/>
                  </a:cubicBezTo>
                  <a:cubicBezTo>
                    <a:pt x="18510" y="10274"/>
                    <a:pt x="17690" y="8020"/>
                    <a:pt x="16384" y="6969"/>
                  </a:cubicBezTo>
                  <a:cubicBezTo>
                    <a:pt x="15370" y="6149"/>
                    <a:pt x="14266" y="6236"/>
                    <a:pt x="13332" y="7025"/>
                  </a:cubicBezTo>
                  <a:cubicBezTo>
                    <a:pt x="13017" y="4320"/>
                    <a:pt x="12032" y="1924"/>
                    <a:pt x="10560" y="735"/>
                  </a:cubicBezTo>
                  <a:cubicBezTo>
                    <a:pt x="8135" y="-1217"/>
                    <a:pt x="5315" y="851"/>
                    <a:pt x="4263" y="5357"/>
                  </a:cubicBezTo>
                  <a:cubicBezTo>
                    <a:pt x="4093" y="6084"/>
                    <a:pt x="3985" y="6828"/>
                    <a:pt x="3925" y="7581"/>
                  </a:cubicBezTo>
                  <a:cubicBezTo>
                    <a:pt x="2427" y="7207"/>
                    <a:pt x="919" y="8692"/>
                    <a:pt x="287" y="11391"/>
                  </a:cubicBezTo>
                  <a:cubicBezTo>
                    <a:pt x="-474" y="14649"/>
                    <a:pt x="332" y="18438"/>
                    <a:pt x="2086" y="19850"/>
                  </a:cubicBezTo>
                  <a:cubicBezTo>
                    <a:pt x="2536" y="20214"/>
                    <a:pt x="3004" y="20382"/>
                    <a:pt x="3466" y="20380"/>
                  </a:cubicBezTo>
                  <a:lnTo>
                    <a:pt x="18992" y="20383"/>
                  </a:lnTo>
                  <a:cubicBezTo>
                    <a:pt x="19710" y="20253"/>
                    <a:pt x="20367" y="19329"/>
                    <a:pt x="20675" y="18017"/>
                  </a:cubicBezTo>
                  <a:cubicBezTo>
                    <a:pt x="21126" y="16090"/>
                    <a:pt x="20648" y="13850"/>
                    <a:pt x="19611" y="13011"/>
                  </a:cubicBez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solidFill>
                  <a:prstClr val="black"/>
                </a:solidFill>
              </a:endParaRPr>
            </a:p>
          </p:txBody>
        </p:sp>
        <p:sp>
          <p:nvSpPr>
            <p:cNvPr id="26" name="Rounded Rectangle 36"/>
            <p:cNvSpPr/>
            <p:nvPr/>
          </p:nvSpPr>
          <p:spPr>
            <a:xfrm>
              <a:off x="6395170" y="2733237"/>
              <a:ext cx="462727" cy="346588"/>
            </a:xfrm>
            <a:prstGeom prst="roundRect">
              <a:avLst>
                <a:gd name="adj" fmla="val 1239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defPPr>
                <a:defRPr lang="en-US"/>
              </a:defPPr>
              <a:lvl1pPr marL="0" algn="l" defTabSz="950839" rtl="0" eaLnBrk="1" latinLnBrk="0" hangingPunct="1">
                <a:defRPr sz="3700" kern="1200">
                  <a:solidFill>
                    <a:schemeClr val="lt1"/>
                  </a:solidFill>
                  <a:latin typeface="+mn-lt"/>
                  <a:ea typeface="+mn-ea"/>
                  <a:cs typeface="+mn-cs"/>
                </a:defRPr>
              </a:lvl1pPr>
              <a:lvl2pPr marL="950839" algn="l" defTabSz="950839" rtl="0" eaLnBrk="1" latinLnBrk="0" hangingPunct="1">
                <a:defRPr sz="3700" kern="1200">
                  <a:solidFill>
                    <a:schemeClr val="lt1"/>
                  </a:solidFill>
                  <a:latin typeface="+mn-lt"/>
                  <a:ea typeface="+mn-ea"/>
                  <a:cs typeface="+mn-cs"/>
                </a:defRPr>
              </a:lvl2pPr>
              <a:lvl3pPr marL="1901677" algn="l" defTabSz="950839" rtl="0" eaLnBrk="1" latinLnBrk="0" hangingPunct="1">
                <a:defRPr sz="3700" kern="1200">
                  <a:solidFill>
                    <a:schemeClr val="lt1"/>
                  </a:solidFill>
                  <a:latin typeface="+mn-lt"/>
                  <a:ea typeface="+mn-ea"/>
                  <a:cs typeface="+mn-cs"/>
                </a:defRPr>
              </a:lvl3pPr>
              <a:lvl4pPr marL="2852516" algn="l" defTabSz="950839" rtl="0" eaLnBrk="1" latinLnBrk="0" hangingPunct="1">
                <a:defRPr sz="3700" kern="1200">
                  <a:solidFill>
                    <a:schemeClr val="lt1"/>
                  </a:solidFill>
                  <a:latin typeface="+mn-lt"/>
                  <a:ea typeface="+mn-ea"/>
                  <a:cs typeface="+mn-cs"/>
                </a:defRPr>
              </a:lvl4pPr>
              <a:lvl5pPr marL="3803357" algn="l" defTabSz="950839" rtl="0" eaLnBrk="1" latinLnBrk="0" hangingPunct="1">
                <a:defRPr sz="3700" kern="1200">
                  <a:solidFill>
                    <a:schemeClr val="lt1"/>
                  </a:solidFill>
                  <a:latin typeface="+mn-lt"/>
                  <a:ea typeface="+mn-ea"/>
                  <a:cs typeface="+mn-cs"/>
                </a:defRPr>
              </a:lvl5pPr>
              <a:lvl6pPr marL="4754196" algn="l" defTabSz="950839" rtl="0" eaLnBrk="1" latinLnBrk="0" hangingPunct="1">
                <a:defRPr sz="3700" kern="1200">
                  <a:solidFill>
                    <a:schemeClr val="lt1"/>
                  </a:solidFill>
                  <a:latin typeface="+mn-lt"/>
                  <a:ea typeface="+mn-ea"/>
                  <a:cs typeface="+mn-cs"/>
                </a:defRPr>
              </a:lvl6pPr>
              <a:lvl7pPr marL="5705034" algn="l" defTabSz="950839" rtl="0" eaLnBrk="1" latinLnBrk="0" hangingPunct="1">
                <a:defRPr sz="3700" kern="1200">
                  <a:solidFill>
                    <a:schemeClr val="lt1"/>
                  </a:solidFill>
                  <a:latin typeface="+mn-lt"/>
                  <a:ea typeface="+mn-ea"/>
                  <a:cs typeface="+mn-cs"/>
                </a:defRPr>
              </a:lvl7pPr>
              <a:lvl8pPr marL="6655873" algn="l" defTabSz="950839" rtl="0" eaLnBrk="1" latinLnBrk="0" hangingPunct="1">
                <a:defRPr sz="3700" kern="1200">
                  <a:solidFill>
                    <a:schemeClr val="lt1"/>
                  </a:solidFill>
                  <a:latin typeface="+mn-lt"/>
                  <a:ea typeface="+mn-ea"/>
                  <a:cs typeface="+mn-cs"/>
                </a:defRPr>
              </a:lvl8pPr>
              <a:lvl9pPr marL="7606712" algn="l" defTabSz="950839" rtl="0" eaLnBrk="1" latinLnBrk="0" hangingPunct="1">
                <a:defRPr sz="3700" kern="1200">
                  <a:solidFill>
                    <a:schemeClr val="lt1"/>
                  </a:solidFill>
                  <a:latin typeface="+mn-lt"/>
                  <a:ea typeface="+mn-ea"/>
                  <a:cs typeface="+mn-cs"/>
                </a:defRPr>
              </a:lvl9pPr>
            </a:lstStyle>
            <a:p>
              <a:pPr algn="ctr"/>
              <a:r>
                <a:rPr lang="en-US" sz="1100" dirty="0" smtClean="0">
                  <a:solidFill>
                    <a:srgbClr val="FFFFFF"/>
                  </a:solidFill>
                </a:rPr>
                <a:t>QA</a:t>
              </a:r>
            </a:p>
          </p:txBody>
        </p:sp>
        <p:sp>
          <p:nvSpPr>
            <p:cNvPr id="27" name="Freeform 622"/>
            <p:cNvSpPr>
              <a:spLocks noEditPoints="1"/>
            </p:cNvSpPr>
            <p:nvPr/>
          </p:nvSpPr>
          <p:spPr bwMode="auto">
            <a:xfrm>
              <a:off x="3952192" y="1830672"/>
              <a:ext cx="221566" cy="251614"/>
            </a:xfrm>
            <a:custGeom>
              <a:avLst/>
              <a:gdLst>
                <a:gd name="T0" fmla="*/ 128 w 292"/>
                <a:gd name="T1" fmla="*/ 324 h 324"/>
                <a:gd name="T2" fmla="*/ 48 w 292"/>
                <a:gd name="T3" fmla="*/ 324 h 324"/>
                <a:gd name="T4" fmla="*/ 0 w 292"/>
                <a:gd name="T5" fmla="*/ 277 h 324"/>
                <a:gd name="T6" fmla="*/ 0 w 292"/>
                <a:gd name="T7" fmla="*/ 193 h 324"/>
                <a:gd name="T8" fmla="*/ 245 w 292"/>
                <a:gd name="T9" fmla="*/ 193 h 324"/>
                <a:gd name="T10" fmla="*/ 292 w 292"/>
                <a:gd name="T11" fmla="*/ 240 h 324"/>
                <a:gd name="T12" fmla="*/ 292 w 292"/>
                <a:gd name="T13" fmla="*/ 324 h 324"/>
                <a:gd name="T14" fmla="*/ 165 w 292"/>
                <a:gd name="T15" fmla="*/ 324 h 324"/>
                <a:gd name="T16" fmla="*/ 128 w 292"/>
                <a:gd name="T17" fmla="*/ 324 h 324"/>
                <a:gd name="T18" fmla="*/ 146 w 292"/>
                <a:gd name="T19" fmla="*/ 169 h 324"/>
                <a:gd name="T20" fmla="*/ 226 w 292"/>
                <a:gd name="T21" fmla="*/ 84 h 324"/>
                <a:gd name="T22" fmla="*/ 146 w 292"/>
                <a:gd name="T23" fmla="*/ 0 h 324"/>
                <a:gd name="T24" fmla="*/ 66 w 292"/>
                <a:gd name="T25" fmla="*/ 84 h 324"/>
                <a:gd name="T26" fmla="*/ 146 w 292"/>
                <a:gd name="T27" fmla="*/ 16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324">
                  <a:moveTo>
                    <a:pt x="128" y="324"/>
                  </a:moveTo>
                  <a:cubicBezTo>
                    <a:pt x="48" y="324"/>
                    <a:pt x="48" y="324"/>
                    <a:pt x="48" y="324"/>
                  </a:cubicBezTo>
                  <a:cubicBezTo>
                    <a:pt x="21" y="324"/>
                    <a:pt x="0" y="304"/>
                    <a:pt x="0" y="277"/>
                  </a:cubicBezTo>
                  <a:cubicBezTo>
                    <a:pt x="0" y="193"/>
                    <a:pt x="0" y="193"/>
                    <a:pt x="0" y="193"/>
                  </a:cubicBezTo>
                  <a:cubicBezTo>
                    <a:pt x="245" y="193"/>
                    <a:pt x="245" y="193"/>
                    <a:pt x="245" y="193"/>
                  </a:cubicBezTo>
                  <a:cubicBezTo>
                    <a:pt x="272" y="193"/>
                    <a:pt x="292" y="213"/>
                    <a:pt x="292" y="240"/>
                  </a:cubicBezTo>
                  <a:cubicBezTo>
                    <a:pt x="292" y="324"/>
                    <a:pt x="292" y="324"/>
                    <a:pt x="292" y="324"/>
                  </a:cubicBezTo>
                  <a:cubicBezTo>
                    <a:pt x="165" y="324"/>
                    <a:pt x="165" y="324"/>
                    <a:pt x="165" y="324"/>
                  </a:cubicBezTo>
                  <a:lnTo>
                    <a:pt x="128" y="324"/>
                  </a:lnTo>
                  <a:close/>
                  <a:moveTo>
                    <a:pt x="146" y="169"/>
                  </a:moveTo>
                  <a:cubicBezTo>
                    <a:pt x="203" y="169"/>
                    <a:pt x="226" y="144"/>
                    <a:pt x="226" y="84"/>
                  </a:cubicBezTo>
                  <a:cubicBezTo>
                    <a:pt x="226" y="24"/>
                    <a:pt x="203" y="0"/>
                    <a:pt x="146" y="0"/>
                  </a:cubicBezTo>
                  <a:cubicBezTo>
                    <a:pt x="89" y="0"/>
                    <a:pt x="66" y="24"/>
                    <a:pt x="66" y="84"/>
                  </a:cubicBezTo>
                  <a:cubicBezTo>
                    <a:pt x="66" y="144"/>
                    <a:pt x="89" y="169"/>
                    <a:pt x="146" y="16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622"/>
            <p:cNvSpPr>
              <a:spLocks noEditPoints="1"/>
            </p:cNvSpPr>
            <p:nvPr/>
          </p:nvSpPr>
          <p:spPr bwMode="auto">
            <a:xfrm>
              <a:off x="7467275" y="1842395"/>
              <a:ext cx="221566" cy="251614"/>
            </a:xfrm>
            <a:custGeom>
              <a:avLst/>
              <a:gdLst>
                <a:gd name="T0" fmla="*/ 128 w 292"/>
                <a:gd name="T1" fmla="*/ 324 h 324"/>
                <a:gd name="T2" fmla="*/ 48 w 292"/>
                <a:gd name="T3" fmla="*/ 324 h 324"/>
                <a:gd name="T4" fmla="*/ 0 w 292"/>
                <a:gd name="T5" fmla="*/ 277 h 324"/>
                <a:gd name="T6" fmla="*/ 0 w 292"/>
                <a:gd name="T7" fmla="*/ 193 h 324"/>
                <a:gd name="T8" fmla="*/ 245 w 292"/>
                <a:gd name="T9" fmla="*/ 193 h 324"/>
                <a:gd name="T10" fmla="*/ 292 w 292"/>
                <a:gd name="T11" fmla="*/ 240 h 324"/>
                <a:gd name="T12" fmla="*/ 292 w 292"/>
                <a:gd name="T13" fmla="*/ 324 h 324"/>
                <a:gd name="T14" fmla="*/ 165 w 292"/>
                <a:gd name="T15" fmla="*/ 324 h 324"/>
                <a:gd name="T16" fmla="*/ 128 w 292"/>
                <a:gd name="T17" fmla="*/ 324 h 324"/>
                <a:gd name="T18" fmla="*/ 146 w 292"/>
                <a:gd name="T19" fmla="*/ 169 h 324"/>
                <a:gd name="T20" fmla="*/ 226 w 292"/>
                <a:gd name="T21" fmla="*/ 84 h 324"/>
                <a:gd name="T22" fmla="*/ 146 w 292"/>
                <a:gd name="T23" fmla="*/ 0 h 324"/>
                <a:gd name="T24" fmla="*/ 66 w 292"/>
                <a:gd name="T25" fmla="*/ 84 h 324"/>
                <a:gd name="T26" fmla="*/ 146 w 292"/>
                <a:gd name="T27" fmla="*/ 16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324">
                  <a:moveTo>
                    <a:pt x="128" y="324"/>
                  </a:moveTo>
                  <a:cubicBezTo>
                    <a:pt x="48" y="324"/>
                    <a:pt x="48" y="324"/>
                    <a:pt x="48" y="324"/>
                  </a:cubicBezTo>
                  <a:cubicBezTo>
                    <a:pt x="21" y="324"/>
                    <a:pt x="0" y="304"/>
                    <a:pt x="0" y="277"/>
                  </a:cubicBezTo>
                  <a:cubicBezTo>
                    <a:pt x="0" y="193"/>
                    <a:pt x="0" y="193"/>
                    <a:pt x="0" y="193"/>
                  </a:cubicBezTo>
                  <a:cubicBezTo>
                    <a:pt x="245" y="193"/>
                    <a:pt x="245" y="193"/>
                    <a:pt x="245" y="193"/>
                  </a:cubicBezTo>
                  <a:cubicBezTo>
                    <a:pt x="272" y="193"/>
                    <a:pt x="292" y="213"/>
                    <a:pt x="292" y="240"/>
                  </a:cubicBezTo>
                  <a:cubicBezTo>
                    <a:pt x="292" y="324"/>
                    <a:pt x="292" y="324"/>
                    <a:pt x="292" y="324"/>
                  </a:cubicBezTo>
                  <a:cubicBezTo>
                    <a:pt x="165" y="324"/>
                    <a:pt x="165" y="324"/>
                    <a:pt x="165" y="324"/>
                  </a:cubicBezTo>
                  <a:lnTo>
                    <a:pt x="128" y="324"/>
                  </a:lnTo>
                  <a:close/>
                  <a:moveTo>
                    <a:pt x="146" y="169"/>
                  </a:moveTo>
                  <a:cubicBezTo>
                    <a:pt x="203" y="169"/>
                    <a:pt x="226" y="144"/>
                    <a:pt x="226" y="84"/>
                  </a:cubicBezTo>
                  <a:cubicBezTo>
                    <a:pt x="226" y="24"/>
                    <a:pt x="203" y="0"/>
                    <a:pt x="146" y="0"/>
                  </a:cubicBezTo>
                  <a:cubicBezTo>
                    <a:pt x="89" y="0"/>
                    <a:pt x="66" y="24"/>
                    <a:pt x="66" y="84"/>
                  </a:cubicBezTo>
                  <a:cubicBezTo>
                    <a:pt x="66" y="144"/>
                    <a:pt x="89" y="169"/>
                    <a:pt x="146" y="16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 name="Rectangle 28"/>
            <p:cNvSpPr/>
            <p:nvPr/>
          </p:nvSpPr>
          <p:spPr>
            <a:xfrm>
              <a:off x="3279302" y="2088714"/>
              <a:ext cx="502061" cy="230832"/>
            </a:xfrm>
            <a:prstGeom prst="rect">
              <a:avLst/>
            </a:prstGeom>
          </p:spPr>
          <p:txBody>
            <a:bodyPr wrap="none">
              <a:spAutoFit/>
            </a:bodyPr>
            <a:lstStyle/>
            <a:p>
              <a:pPr algn="ctr"/>
              <a:r>
                <a:rPr lang="en-US" sz="900" dirty="0" smtClean="0">
                  <a:solidFill>
                    <a:prstClr val="black"/>
                  </a:solidFill>
                </a:rPr>
                <a:t>Mobile</a:t>
              </a:r>
            </a:p>
          </p:txBody>
        </p:sp>
        <p:sp>
          <p:nvSpPr>
            <p:cNvPr id="30" name="Rectangle 29"/>
            <p:cNvSpPr/>
            <p:nvPr/>
          </p:nvSpPr>
          <p:spPr>
            <a:xfrm>
              <a:off x="3911283" y="2096673"/>
              <a:ext cx="365806" cy="230832"/>
            </a:xfrm>
            <a:prstGeom prst="rect">
              <a:avLst/>
            </a:prstGeom>
          </p:spPr>
          <p:txBody>
            <a:bodyPr wrap="none">
              <a:spAutoFit/>
            </a:bodyPr>
            <a:lstStyle/>
            <a:p>
              <a:pPr algn="ctr"/>
              <a:r>
                <a:rPr lang="en-US" sz="900" dirty="0" err="1" smtClean="0">
                  <a:solidFill>
                    <a:prstClr val="black"/>
                  </a:solidFill>
                </a:rPr>
                <a:t>Dev</a:t>
              </a:r>
              <a:endParaRPr lang="en-US" sz="900" dirty="0" smtClean="0">
                <a:solidFill>
                  <a:prstClr val="black"/>
                </a:solidFill>
              </a:endParaRPr>
            </a:p>
          </p:txBody>
        </p:sp>
        <p:sp>
          <p:nvSpPr>
            <p:cNvPr id="31" name="Freeform 622"/>
            <p:cNvSpPr>
              <a:spLocks noEditPoints="1"/>
            </p:cNvSpPr>
            <p:nvPr/>
          </p:nvSpPr>
          <p:spPr bwMode="auto">
            <a:xfrm>
              <a:off x="4653374" y="1814008"/>
              <a:ext cx="221566" cy="251614"/>
            </a:xfrm>
            <a:custGeom>
              <a:avLst/>
              <a:gdLst>
                <a:gd name="T0" fmla="*/ 128 w 292"/>
                <a:gd name="T1" fmla="*/ 324 h 324"/>
                <a:gd name="T2" fmla="*/ 48 w 292"/>
                <a:gd name="T3" fmla="*/ 324 h 324"/>
                <a:gd name="T4" fmla="*/ 0 w 292"/>
                <a:gd name="T5" fmla="*/ 277 h 324"/>
                <a:gd name="T6" fmla="*/ 0 w 292"/>
                <a:gd name="T7" fmla="*/ 193 h 324"/>
                <a:gd name="T8" fmla="*/ 245 w 292"/>
                <a:gd name="T9" fmla="*/ 193 h 324"/>
                <a:gd name="T10" fmla="*/ 292 w 292"/>
                <a:gd name="T11" fmla="*/ 240 h 324"/>
                <a:gd name="T12" fmla="*/ 292 w 292"/>
                <a:gd name="T13" fmla="*/ 324 h 324"/>
                <a:gd name="T14" fmla="*/ 165 w 292"/>
                <a:gd name="T15" fmla="*/ 324 h 324"/>
                <a:gd name="T16" fmla="*/ 128 w 292"/>
                <a:gd name="T17" fmla="*/ 324 h 324"/>
                <a:gd name="T18" fmla="*/ 146 w 292"/>
                <a:gd name="T19" fmla="*/ 169 h 324"/>
                <a:gd name="T20" fmla="*/ 226 w 292"/>
                <a:gd name="T21" fmla="*/ 84 h 324"/>
                <a:gd name="T22" fmla="*/ 146 w 292"/>
                <a:gd name="T23" fmla="*/ 0 h 324"/>
                <a:gd name="T24" fmla="*/ 66 w 292"/>
                <a:gd name="T25" fmla="*/ 84 h 324"/>
                <a:gd name="T26" fmla="*/ 146 w 292"/>
                <a:gd name="T27" fmla="*/ 16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324">
                  <a:moveTo>
                    <a:pt x="128" y="324"/>
                  </a:moveTo>
                  <a:cubicBezTo>
                    <a:pt x="48" y="324"/>
                    <a:pt x="48" y="324"/>
                    <a:pt x="48" y="324"/>
                  </a:cubicBezTo>
                  <a:cubicBezTo>
                    <a:pt x="21" y="324"/>
                    <a:pt x="0" y="304"/>
                    <a:pt x="0" y="277"/>
                  </a:cubicBezTo>
                  <a:cubicBezTo>
                    <a:pt x="0" y="193"/>
                    <a:pt x="0" y="193"/>
                    <a:pt x="0" y="193"/>
                  </a:cubicBezTo>
                  <a:cubicBezTo>
                    <a:pt x="245" y="193"/>
                    <a:pt x="245" y="193"/>
                    <a:pt x="245" y="193"/>
                  </a:cubicBezTo>
                  <a:cubicBezTo>
                    <a:pt x="272" y="193"/>
                    <a:pt x="292" y="213"/>
                    <a:pt x="292" y="240"/>
                  </a:cubicBezTo>
                  <a:cubicBezTo>
                    <a:pt x="292" y="324"/>
                    <a:pt x="292" y="324"/>
                    <a:pt x="292" y="324"/>
                  </a:cubicBezTo>
                  <a:cubicBezTo>
                    <a:pt x="165" y="324"/>
                    <a:pt x="165" y="324"/>
                    <a:pt x="165" y="324"/>
                  </a:cubicBezTo>
                  <a:lnTo>
                    <a:pt x="128" y="324"/>
                  </a:lnTo>
                  <a:close/>
                  <a:moveTo>
                    <a:pt x="146" y="169"/>
                  </a:moveTo>
                  <a:cubicBezTo>
                    <a:pt x="203" y="169"/>
                    <a:pt x="226" y="144"/>
                    <a:pt x="226" y="84"/>
                  </a:cubicBezTo>
                  <a:cubicBezTo>
                    <a:pt x="226" y="24"/>
                    <a:pt x="203" y="0"/>
                    <a:pt x="146" y="0"/>
                  </a:cubicBezTo>
                  <a:cubicBezTo>
                    <a:pt x="89" y="0"/>
                    <a:pt x="66" y="24"/>
                    <a:pt x="66" y="84"/>
                  </a:cubicBezTo>
                  <a:cubicBezTo>
                    <a:pt x="66" y="144"/>
                    <a:pt x="89" y="169"/>
                    <a:pt x="146" y="16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 name="Rectangle 31"/>
            <p:cNvSpPr/>
            <p:nvPr/>
          </p:nvSpPr>
          <p:spPr>
            <a:xfrm>
              <a:off x="4516201" y="2106067"/>
              <a:ext cx="499741" cy="230832"/>
            </a:xfrm>
            <a:prstGeom prst="rect">
              <a:avLst/>
            </a:prstGeom>
          </p:spPr>
          <p:txBody>
            <a:bodyPr wrap="square">
              <a:spAutoFit/>
            </a:bodyPr>
            <a:lstStyle/>
            <a:p>
              <a:pPr algn="ctr"/>
              <a:r>
                <a:rPr lang="en-US" sz="900" dirty="0" smtClean="0">
                  <a:solidFill>
                    <a:prstClr val="black"/>
                  </a:solidFill>
                </a:rPr>
                <a:t>Test</a:t>
              </a:r>
            </a:p>
          </p:txBody>
        </p:sp>
        <p:sp>
          <p:nvSpPr>
            <p:cNvPr id="33" name="Freeform 622"/>
            <p:cNvSpPr>
              <a:spLocks noEditPoints="1"/>
            </p:cNvSpPr>
            <p:nvPr/>
          </p:nvSpPr>
          <p:spPr bwMode="auto">
            <a:xfrm>
              <a:off x="4078954" y="1871977"/>
              <a:ext cx="221566" cy="251614"/>
            </a:xfrm>
            <a:custGeom>
              <a:avLst/>
              <a:gdLst>
                <a:gd name="T0" fmla="*/ 128 w 292"/>
                <a:gd name="T1" fmla="*/ 324 h 324"/>
                <a:gd name="T2" fmla="*/ 48 w 292"/>
                <a:gd name="T3" fmla="*/ 324 h 324"/>
                <a:gd name="T4" fmla="*/ 0 w 292"/>
                <a:gd name="T5" fmla="*/ 277 h 324"/>
                <a:gd name="T6" fmla="*/ 0 w 292"/>
                <a:gd name="T7" fmla="*/ 193 h 324"/>
                <a:gd name="T8" fmla="*/ 245 w 292"/>
                <a:gd name="T9" fmla="*/ 193 h 324"/>
                <a:gd name="T10" fmla="*/ 292 w 292"/>
                <a:gd name="T11" fmla="*/ 240 h 324"/>
                <a:gd name="T12" fmla="*/ 292 w 292"/>
                <a:gd name="T13" fmla="*/ 324 h 324"/>
                <a:gd name="T14" fmla="*/ 165 w 292"/>
                <a:gd name="T15" fmla="*/ 324 h 324"/>
                <a:gd name="T16" fmla="*/ 128 w 292"/>
                <a:gd name="T17" fmla="*/ 324 h 324"/>
                <a:gd name="T18" fmla="*/ 146 w 292"/>
                <a:gd name="T19" fmla="*/ 169 h 324"/>
                <a:gd name="T20" fmla="*/ 226 w 292"/>
                <a:gd name="T21" fmla="*/ 84 h 324"/>
                <a:gd name="T22" fmla="*/ 146 w 292"/>
                <a:gd name="T23" fmla="*/ 0 h 324"/>
                <a:gd name="T24" fmla="*/ 66 w 292"/>
                <a:gd name="T25" fmla="*/ 84 h 324"/>
                <a:gd name="T26" fmla="*/ 146 w 292"/>
                <a:gd name="T27" fmla="*/ 16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324">
                  <a:moveTo>
                    <a:pt x="128" y="324"/>
                  </a:moveTo>
                  <a:cubicBezTo>
                    <a:pt x="48" y="324"/>
                    <a:pt x="48" y="324"/>
                    <a:pt x="48" y="324"/>
                  </a:cubicBezTo>
                  <a:cubicBezTo>
                    <a:pt x="21" y="324"/>
                    <a:pt x="0" y="304"/>
                    <a:pt x="0" y="277"/>
                  </a:cubicBezTo>
                  <a:cubicBezTo>
                    <a:pt x="0" y="193"/>
                    <a:pt x="0" y="193"/>
                    <a:pt x="0" y="193"/>
                  </a:cubicBezTo>
                  <a:cubicBezTo>
                    <a:pt x="245" y="193"/>
                    <a:pt x="245" y="193"/>
                    <a:pt x="245" y="193"/>
                  </a:cubicBezTo>
                  <a:cubicBezTo>
                    <a:pt x="272" y="193"/>
                    <a:pt x="292" y="213"/>
                    <a:pt x="292" y="240"/>
                  </a:cubicBezTo>
                  <a:cubicBezTo>
                    <a:pt x="292" y="324"/>
                    <a:pt x="292" y="324"/>
                    <a:pt x="292" y="324"/>
                  </a:cubicBezTo>
                  <a:cubicBezTo>
                    <a:pt x="165" y="324"/>
                    <a:pt x="165" y="324"/>
                    <a:pt x="165" y="324"/>
                  </a:cubicBezTo>
                  <a:lnTo>
                    <a:pt x="128" y="324"/>
                  </a:lnTo>
                  <a:close/>
                  <a:moveTo>
                    <a:pt x="146" y="169"/>
                  </a:moveTo>
                  <a:cubicBezTo>
                    <a:pt x="203" y="169"/>
                    <a:pt x="226" y="144"/>
                    <a:pt x="226" y="84"/>
                  </a:cubicBezTo>
                  <a:cubicBezTo>
                    <a:pt x="226" y="24"/>
                    <a:pt x="203" y="0"/>
                    <a:pt x="146" y="0"/>
                  </a:cubicBezTo>
                  <a:cubicBezTo>
                    <a:pt x="89" y="0"/>
                    <a:pt x="66" y="24"/>
                    <a:pt x="66" y="84"/>
                  </a:cubicBezTo>
                  <a:cubicBezTo>
                    <a:pt x="66" y="144"/>
                    <a:pt x="89" y="169"/>
                    <a:pt x="146" y="16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 name="Freeform 622"/>
            <p:cNvSpPr>
              <a:spLocks noEditPoints="1"/>
            </p:cNvSpPr>
            <p:nvPr/>
          </p:nvSpPr>
          <p:spPr bwMode="auto">
            <a:xfrm>
              <a:off x="4780136" y="1786946"/>
              <a:ext cx="221566" cy="251614"/>
            </a:xfrm>
            <a:custGeom>
              <a:avLst/>
              <a:gdLst>
                <a:gd name="T0" fmla="*/ 128 w 292"/>
                <a:gd name="T1" fmla="*/ 324 h 324"/>
                <a:gd name="T2" fmla="*/ 48 w 292"/>
                <a:gd name="T3" fmla="*/ 324 h 324"/>
                <a:gd name="T4" fmla="*/ 0 w 292"/>
                <a:gd name="T5" fmla="*/ 277 h 324"/>
                <a:gd name="T6" fmla="*/ 0 w 292"/>
                <a:gd name="T7" fmla="*/ 193 h 324"/>
                <a:gd name="T8" fmla="*/ 245 w 292"/>
                <a:gd name="T9" fmla="*/ 193 h 324"/>
                <a:gd name="T10" fmla="*/ 292 w 292"/>
                <a:gd name="T11" fmla="*/ 240 h 324"/>
                <a:gd name="T12" fmla="*/ 292 w 292"/>
                <a:gd name="T13" fmla="*/ 324 h 324"/>
                <a:gd name="T14" fmla="*/ 165 w 292"/>
                <a:gd name="T15" fmla="*/ 324 h 324"/>
                <a:gd name="T16" fmla="*/ 128 w 292"/>
                <a:gd name="T17" fmla="*/ 324 h 324"/>
                <a:gd name="T18" fmla="*/ 146 w 292"/>
                <a:gd name="T19" fmla="*/ 169 h 324"/>
                <a:gd name="T20" fmla="*/ 226 w 292"/>
                <a:gd name="T21" fmla="*/ 84 h 324"/>
                <a:gd name="T22" fmla="*/ 146 w 292"/>
                <a:gd name="T23" fmla="*/ 0 h 324"/>
                <a:gd name="T24" fmla="*/ 66 w 292"/>
                <a:gd name="T25" fmla="*/ 84 h 324"/>
                <a:gd name="T26" fmla="*/ 146 w 292"/>
                <a:gd name="T27" fmla="*/ 16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324">
                  <a:moveTo>
                    <a:pt x="128" y="324"/>
                  </a:moveTo>
                  <a:cubicBezTo>
                    <a:pt x="48" y="324"/>
                    <a:pt x="48" y="324"/>
                    <a:pt x="48" y="324"/>
                  </a:cubicBezTo>
                  <a:cubicBezTo>
                    <a:pt x="21" y="324"/>
                    <a:pt x="0" y="304"/>
                    <a:pt x="0" y="277"/>
                  </a:cubicBezTo>
                  <a:cubicBezTo>
                    <a:pt x="0" y="193"/>
                    <a:pt x="0" y="193"/>
                    <a:pt x="0" y="193"/>
                  </a:cubicBezTo>
                  <a:cubicBezTo>
                    <a:pt x="245" y="193"/>
                    <a:pt x="245" y="193"/>
                    <a:pt x="245" y="193"/>
                  </a:cubicBezTo>
                  <a:cubicBezTo>
                    <a:pt x="272" y="193"/>
                    <a:pt x="292" y="213"/>
                    <a:pt x="292" y="240"/>
                  </a:cubicBezTo>
                  <a:cubicBezTo>
                    <a:pt x="292" y="324"/>
                    <a:pt x="292" y="324"/>
                    <a:pt x="292" y="324"/>
                  </a:cubicBezTo>
                  <a:cubicBezTo>
                    <a:pt x="165" y="324"/>
                    <a:pt x="165" y="324"/>
                    <a:pt x="165" y="324"/>
                  </a:cubicBezTo>
                  <a:lnTo>
                    <a:pt x="128" y="324"/>
                  </a:lnTo>
                  <a:close/>
                  <a:moveTo>
                    <a:pt x="146" y="169"/>
                  </a:moveTo>
                  <a:cubicBezTo>
                    <a:pt x="203" y="169"/>
                    <a:pt x="226" y="144"/>
                    <a:pt x="226" y="84"/>
                  </a:cubicBezTo>
                  <a:cubicBezTo>
                    <a:pt x="226" y="24"/>
                    <a:pt x="203" y="0"/>
                    <a:pt x="146" y="0"/>
                  </a:cubicBezTo>
                  <a:cubicBezTo>
                    <a:pt x="89" y="0"/>
                    <a:pt x="66" y="24"/>
                    <a:pt x="66" y="84"/>
                  </a:cubicBezTo>
                  <a:cubicBezTo>
                    <a:pt x="66" y="144"/>
                    <a:pt x="89" y="169"/>
                    <a:pt x="146" y="16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 name="Rectangle 34"/>
            <p:cNvSpPr/>
            <p:nvPr/>
          </p:nvSpPr>
          <p:spPr>
            <a:xfrm>
              <a:off x="5070816" y="2108647"/>
              <a:ext cx="912429" cy="230832"/>
            </a:xfrm>
            <a:prstGeom prst="rect">
              <a:avLst/>
            </a:prstGeom>
          </p:spPr>
          <p:txBody>
            <a:bodyPr wrap="none">
              <a:spAutoFit/>
            </a:bodyPr>
            <a:lstStyle/>
            <a:p>
              <a:pPr algn="ctr"/>
              <a:r>
                <a:rPr lang="en-US" sz="900" dirty="0" smtClean="0">
                  <a:solidFill>
                    <a:prstClr val="black"/>
                  </a:solidFill>
                </a:rPr>
                <a:t>Enterprise user</a:t>
              </a:r>
            </a:p>
          </p:txBody>
        </p:sp>
        <p:sp>
          <p:nvSpPr>
            <p:cNvPr id="36" name="Rectangle 35"/>
            <p:cNvSpPr/>
            <p:nvPr/>
          </p:nvSpPr>
          <p:spPr>
            <a:xfrm>
              <a:off x="6133934" y="2110332"/>
              <a:ext cx="779380" cy="230832"/>
            </a:xfrm>
            <a:prstGeom prst="rect">
              <a:avLst/>
            </a:prstGeom>
          </p:spPr>
          <p:txBody>
            <a:bodyPr wrap="none">
              <a:spAutoFit/>
            </a:bodyPr>
            <a:lstStyle/>
            <a:p>
              <a:pPr algn="ctr"/>
              <a:r>
                <a:rPr lang="en-US" sz="900" dirty="0" smtClean="0">
                  <a:solidFill>
                    <a:prstClr val="black"/>
                  </a:solidFill>
                </a:rPr>
                <a:t>Partner user</a:t>
              </a:r>
            </a:p>
          </p:txBody>
        </p:sp>
        <p:sp>
          <p:nvSpPr>
            <p:cNvPr id="37" name="Rectangle 36"/>
            <p:cNvSpPr/>
            <p:nvPr/>
          </p:nvSpPr>
          <p:spPr>
            <a:xfrm>
              <a:off x="7070362" y="2103211"/>
              <a:ext cx="631903" cy="230832"/>
            </a:xfrm>
            <a:prstGeom prst="rect">
              <a:avLst/>
            </a:prstGeom>
          </p:spPr>
          <p:txBody>
            <a:bodyPr wrap="none">
              <a:spAutoFit/>
            </a:bodyPr>
            <a:lstStyle/>
            <a:p>
              <a:pPr algn="ctr"/>
              <a:r>
                <a:rPr lang="en-US" sz="900" dirty="0" smtClean="0">
                  <a:solidFill>
                    <a:prstClr val="black"/>
                  </a:solidFill>
                </a:rPr>
                <a:t>LOB user </a:t>
              </a:r>
            </a:p>
          </p:txBody>
        </p:sp>
        <p:sp>
          <p:nvSpPr>
            <p:cNvPr id="38" name="Freeform 622"/>
            <p:cNvSpPr>
              <a:spLocks noEditPoints="1"/>
            </p:cNvSpPr>
            <p:nvPr/>
          </p:nvSpPr>
          <p:spPr bwMode="auto">
            <a:xfrm>
              <a:off x="5325216" y="1825973"/>
              <a:ext cx="221566" cy="251614"/>
            </a:xfrm>
            <a:custGeom>
              <a:avLst/>
              <a:gdLst>
                <a:gd name="T0" fmla="*/ 128 w 292"/>
                <a:gd name="T1" fmla="*/ 324 h 324"/>
                <a:gd name="T2" fmla="*/ 48 w 292"/>
                <a:gd name="T3" fmla="*/ 324 h 324"/>
                <a:gd name="T4" fmla="*/ 0 w 292"/>
                <a:gd name="T5" fmla="*/ 277 h 324"/>
                <a:gd name="T6" fmla="*/ 0 w 292"/>
                <a:gd name="T7" fmla="*/ 193 h 324"/>
                <a:gd name="T8" fmla="*/ 245 w 292"/>
                <a:gd name="T9" fmla="*/ 193 h 324"/>
                <a:gd name="T10" fmla="*/ 292 w 292"/>
                <a:gd name="T11" fmla="*/ 240 h 324"/>
                <a:gd name="T12" fmla="*/ 292 w 292"/>
                <a:gd name="T13" fmla="*/ 324 h 324"/>
                <a:gd name="T14" fmla="*/ 165 w 292"/>
                <a:gd name="T15" fmla="*/ 324 h 324"/>
                <a:gd name="T16" fmla="*/ 128 w 292"/>
                <a:gd name="T17" fmla="*/ 324 h 324"/>
                <a:gd name="T18" fmla="*/ 146 w 292"/>
                <a:gd name="T19" fmla="*/ 169 h 324"/>
                <a:gd name="T20" fmla="*/ 226 w 292"/>
                <a:gd name="T21" fmla="*/ 84 h 324"/>
                <a:gd name="T22" fmla="*/ 146 w 292"/>
                <a:gd name="T23" fmla="*/ 0 h 324"/>
                <a:gd name="T24" fmla="*/ 66 w 292"/>
                <a:gd name="T25" fmla="*/ 84 h 324"/>
                <a:gd name="T26" fmla="*/ 146 w 292"/>
                <a:gd name="T27" fmla="*/ 16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324">
                  <a:moveTo>
                    <a:pt x="128" y="324"/>
                  </a:moveTo>
                  <a:cubicBezTo>
                    <a:pt x="48" y="324"/>
                    <a:pt x="48" y="324"/>
                    <a:pt x="48" y="324"/>
                  </a:cubicBezTo>
                  <a:cubicBezTo>
                    <a:pt x="21" y="324"/>
                    <a:pt x="0" y="304"/>
                    <a:pt x="0" y="277"/>
                  </a:cubicBezTo>
                  <a:cubicBezTo>
                    <a:pt x="0" y="193"/>
                    <a:pt x="0" y="193"/>
                    <a:pt x="0" y="193"/>
                  </a:cubicBezTo>
                  <a:cubicBezTo>
                    <a:pt x="245" y="193"/>
                    <a:pt x="245" y="193"/>
                    <a:pt x="245" y="193"/>
                  </a:cubicBezTo>
                  <a:cubicBezTo>
                    <a:pt x="272" y="193"/>
                    <a:pt x="292" y="213"/>
                    <a:pt x="292" y="240"/>
                  </a:cubicBezTo>
                  <a:cubicBezTo>
                    <a:pt x="292" y="324"/>
                    <a:pt x="292" y="324"/>
                    <a:pt x="292" y="324"/>
                  </a:cubicBezTo>
                  <a:cubicBezTo>
                    <a:pt x="165" y="324"/>
                    <a:pt x="165" y="324"/>
                    <a:pt x="165" y="324"/>
                  </a:cubicBezTo>
                  <a:lnTo>
                    <a:pt x="128" y="324"/>
                  </a:lnTo>
                  <a:close/>
                  <a:moveTo>
                    <a:pt x="146" y="169"/>
                  </a:moveTo>
                  <a:cubicBezTo>
                    <a:pt x="203" y="169"/>
                    <a:pt x="226" y="144"/>
                    <a:pt x="226" y="84"/>
                  </a:cubicBezTo>
                  <a:cubicBezTo>
                    <a:pt x="226" y="24"/>
                    <a:pt x="203" y="0"/>
                    <a:pt x="146" y="0"/>
                  </a:cubicBezTo>
                  <a:cubicBezTo>
                    <a:pt x="89" y="0"/>
                    <a:pt x="66" y="24"/>
                    <a:pt x="66" y="84"/>
                  </a:cubicBezTo>
                  <a:cubicBezTo>
                    <a:pt x="66" y="144"/>
                    <a:pt x="89" y="169"/>
                    <a:pt x="146" y="16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 name="Freeform 622"/>
            <p:cNvSpPr>
              <a:spLocks noEditPoints="1"/>
            </p:cNvSpPr>
            <p:nvPr/>
          </p:nvSpPr>
          <p:spPr bwMode="auto">
            <a:xfrm>
              <a:off x="5451978" y="1798911"/>
              <a:ext cx="221566" cy="251614"/>
            </a:xfrm>
            <a:custGeom>
              <a:avLst/>
              <a:gdLst>
                <a:gd name="T0" fmla="*/ 128 w 292"/>
                <a:gd name="T1" fmla="*/ 324 h 324"/>
                <a:gd name="T2" fmla="*/ 48 w 292"/>
                <a:gd name="T3" fmla="*/ 324 h 324"/>
                <a:gd name="T4" fmla="*/ 0 w 292"/>
                <a:gd name="T5" fmla="*/ 277 h 324"/>
                <a:gd name="T6" fmla="*/ 0 w 292"/>
                <a:gd name="T7" fmla="*/ 193 h 324"/>
                <a:gd name="T8" fmla="*/ 245 w 292"/>
                <a:gd name="T9" fmla="*/ 193 h 324"/>
                <a:gd name="T10" fmla="*/ 292 w 292"/>
                <a:gd name="T11" fmla="*/ 240 h 324"/>
                <a:gd name="T12" fmla="*/ 292 w 292"/>
                <a:gd name="T13" fmla="*/ 324 h 324"/>
                <a:gd name="T14" fmla="*/ 165 w 292"/>
                <a:gd name="T15" fmla="*/ 324 h 324"/>
                <a:gd name="T16" fmla="*/ 128 w 292"/>
                <a:gd name="T17" fmla="*/ 324 h 324"/>
                <a:gd name="T18" fmla="*/ 146 w 292"/>
                <a:gd name="T19" fmla="*/ 169 h 324"/>
                <a:gd name="T20" fmla="*/ 226 w 292"/>
                <a:gd name="T21" fmla="*/ 84 h 324"/>
                <a:gd name="T22" fmla="*/ 146 w 292"/>
                <a:gd name="T23" fmla="*/ 0 h 324"/>
                <a:gd name="T24" fmla="*/ 66 w 292"/>
                <a:gd name="T25" fmla="*/ 84 h 324"/>
                <a:gd name="T26" fmla="*/ 146 w 292"/>
                <a:gd name="T27" fmla="*/ 16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324">
                  <a:moveTo>
                    <a:pt x="128" y="324"/>
                  </a:moveTo>
                  <a:cubicBezTo>
                    <a:pt x="48" y="324"/>
                    <a:pt x="48" y="324"/>
                    <a:pt x="48" y="324"/>
                  </a:cubicBezTo>
                  <a:cubicBezTo>
                    <a:pt x="21" y="324"/>
                    <a:pt x="0" y="304"/>
                    <a:pt x="0" y="277"/>
                  </a:cubicBezTo>
                  <a:cubicBezTo>
                    <a:pt x="0" y="193"/>
                    <a:pt x="0" y="193"/>
                    <a:pt x="0" y="193"/>
                  </a:cubicBezTo>
                  <a:cubicBezTo>
                    <a:pt x="245" y="193"/>
                    <a:pt x="245" y="193"/>
                    <a:pt x="245" y="193"/>
                  </a:cubicBezTo>
                  <a:cubicBezTo>
                    <a:pt x="272" y="193"/>
                    <a:pt x="292" y="213"/>
                    <a:pt x="292" y="240"/>
                  </a:cubicBezTo>
                  <a:cubicBezTo>
                    <a:pt x="292" y="324"/>
                    <a:pt x="292" y="324"/>
                    <a:pt x="292" y="324"/>
                  </a:cubicBezTo>
                  <a:cubicBezTo>
                    <a:pt x="165" y="324"/>
                    <a:pt x="165" y="324"/>
                    <a:pt x="165" y="324"/>
                  </a:cubicBezTo>
                  <a:lnTo>
                    <a:pt x="128" y="324"/>
                  </a:lnTo>
                  <a:close/>
                  <a:moveTo>
                    <a:pt x="146" y="169"/>
                  </a:moveTo>
                  <a:cubicBezTo>
                    <a:pt x="203" y="169"/>
                    <a:pt x="226" y="144"/>
                    <a:pt x="226" y="84"/>
                  </a:cubicBezTo>
                  <a:cubicBezTo>
                    <a:pt x="226" y="24"/>
                    <a:pt x="203" y="0"/>
                    <a:pt x="146" y="0"/>
                  </a:cubicBezTo>
                  <a:cubicBezTo>
                    <a:pt x="89" y="0"/>
                    <a:pt x="66" y="24"/>
                    <a:pt x="66" y="84"/>
                  </a:cubicBezTo>
                  <a:cubicBezTo>
                    <a:pt x="66" y="144"/>
                    <a:pt x="89" y="169"/>
                    <a:pt x="146" y="16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 name="Freeform 622"/>
            <p:cNvSpPr>
              <a:spLocks noEditPoints="1"/>
            </p:cNvSpPr>
            <p:nvPr/>
          </p:nvSpPr>
          <p:spPr bwMode="auto">
            <a:xfrm>
              <a:off x="6315104" y="1819278"/>
              <a:ext cx="221566" cy="251614"/>
            </a:xfrm>
            <a:custGeom>
              <a:avLst/>
              <a:gdLst>
                <a:gd name="T0" fmla="*/ 128 w 292"/>
                <a:gd name="T1" fmla="*/ 324 h 324"/>
                <a:gd name="T2" fmla="*/ 48 w 292"/>
                <a:gd name="T3" fmla="*/ 324 h 324"/>
                <a:gd name="T4" fmla="*/ 0 w 292"/>
                <a:gd name="T5" fmla="*/ 277 h 324"/>
                <a:gd name="T6" fmla="*/ 0 w 292"/>
                <a:gd name="T7" fmla="*/ 193 h 324"/>
                <a:gd name="T8" fmla="*/ 245 w 292"/>
                <a:gd name="T9" fmla="*/ 193 h 324"/>
                <a:gd name="T10" fmla="*/ 292 w 292"/>
                <a:gd name="T11" fmla="*/ 240 h 324"/>
                <a:gd name="T12" fmla="*/ 292 w 292"/>
                <a:gd name="T13" fmla="*/ 324 h 324"/>
                <a:gd name="T14" fmla="*/ 165 w 292"/>
                <a:gd name="T15" fmla="*/ 324 h 324"/>
                <a:gd name="T16" fmla="*/ 128 w 292"/>
                <a:gd name="T17" fmla="*/ 324 h 324"/>
                <a:gd name="T18" fmla="*/ 146 w 292"/>
                <a:gd name="T19" fmla="*/ 169 h 324"/>
                <a:gd name="T20" fmla="*/ 226 w 292"/>
                <a:gd name="T21" fmla="*/ 84 h 324"/>
                <a:gd name="T22" fmla="*/ 146 w 292"/>
                <a:gd name="T23" fmla="*/ 0 h 324"/>
                <a:gd name="T24" fmla="*/ 66 w 292"/>
                <a:gd name="T25" fmla="*/ 84 h 324"/>
                <a:gd name="T26" fmla="*/ 146 w 292"/>
                <a:gd name="T27" fmla="*/ 16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324">
                  <a:moveTo>
                    <a:pt x="128" y="324"/>
                  </a:moveTo>
                  <a:cubicBezTo>
                    <a:pt x="48" y="324"/>
                    <a:pt x="48" y="324"/>
                    <a:pt x="48" y="324"/>
                  </a:cubicBezTo>
                  <a:cubicBezTo>
                    <a:pt x="21" y="324"/>
                    <a:pt x="0" y="304"/>
                    <a:pt x="0" y="277"/>
                  </a:cubicBezTo>
                  <a:cubicBezTo>
                    <a:pt x="0" y="193"/>
                    <a:pt x="0" y="193"/>
                    <a:pt x="0" y="193"/>
                  </a:cubicBezTo>
                  <a:cubicBezTo>
                    <a:pt x="245" y="193"/>
                    <a:pt x="245" y="193"/>
                    <a:pt x="245" y="193"/>
                  </a:cubicBezTo>
                  <a:cubicBezTo>
                    <a:pt x="272" y="193"/>
                    <a:pt x="292" y="213"/>
                    <a:pt x="292" y="240"/>
                  </a:cubicBezTo>
                  <a:cubicBezTo>
                    <a:pt x="292" y="324"/>
                    <a:pt x="292" y="324"/>
                    <a:pt x="292" y="324"/>
                  </a:cubicBezTo>
                  <a:cubicBezTo>
                    <a:pt x="165" y="324"/>
                    <a:pt x="165" y="324"/>
                    <a:pt x="165" y="324"/>
                  </a:cubicBezTo>
                  <a:lnTo>
                    <a:pt x="128" y="324"/>
                  </a:lnTo>
                  <a:close/>
                  <a:moveTo>
                    <a:pt x="146" y="169"/>
                  </a:moveTo>
                  <a:cubicBezTo>
                    <a:pt x="203" y="169"/>
                    <a:pt x="226" y="144"/>
                    <a:pt x="226" y="84"/>
                  </a:cubicBezTo>
                  <a:cubicBezTo>
                    <a:pt x="226" y="24"/>
                    <a:pt x="203" y="0"/>
                    <a:pt x="146" y="0"/>
                  </a:cubicBezTo>
                  <a:cubicBezTo>
                    <a:pt x="89" y="0"/>
                    <a:pt x="66" y="24"/>
                    <a:pt x="66" y="84"/>
                  </a:cubicBezTo>
                  <a:cubicBezTo>
                    <a:pt x="66" y="144"/>
                    <a:pt x="89" y="169"/>
                    <a:pt x="146" y="16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 name="Freeform 622"/>
            <p:cNvSpPr>
              <a:spLocks noEditPoints="1"/>
            </p:cNvSpPr>
            <p:nvPr/>
          </p:nvSpPr>
          <p:spPr bwMode="auto">
            <a:xfrm>
              <a:off x="6441866" y="1792216"/>
              <a:ext cx="221566" cy="251614"/>
            </a:xfrm>
            <a:custGeom>
              <a:avLst/>
              <a:gdLst>
                <a:gd name="T0" fmla="*/ 128 w 292"/>
                <a:gd name="T1" fmla="*/ 324 h 324"/>
                <a:gd name="T2" fmla="*/ 48 w 292"/>
                <a:gd name="T3" fmla="*/ 324 h 324"/>
                <a:gd name="T4" fmla="*/ 0 w 292"/>
                <a:gd name="T5" fmla="*/ 277 h 324"/>
                <a:gd name="T6" fmla="*/ 0 w 292"/>
                <a:gd name="T7" fmla="*/ 193 h 324"/>
                <a:gd name="T8" fmla="*/ 245 w 292"/>
                <a:gd name="T9" fmla="*/ 193 h 324"/>
                <a:gd name="T10" fmla="*/ 292 w 292"/>
                <a:gd name="T11" fmla="*/ 240 h 324"/>
                <a:gd name="T12" fmla="*/ 292 w 292"/>
                <a:gd name="T13" fmla="*/ 324 h 324"/>
                <a:gd name="T14" fmla="*/ 165 w 292"/>
                <a:gd name="T15" fmla="*/ 324 h 324"/>
                <a:gd name="T16" fmla="*/ 128 w 292"/>
                <a:gd name="T17" fmla="*/ 324 h 324"/>
                <a:gd name="T18" fmla="*/ 146 w 292"/>
                <a:gd name="T19" fmla="*/ 169 h 324"/>
                <a:gd name="T20" fmla="*/ 226 w 292"/>
                <a:gd name="T21" fmla="*/ 84 h 324"/>
                <a:gd name="T22" fmla="*/ 146 w 292"/>
                <a:gd name="T23" fmla="*/ 0 h 324"/>
                <a:gd name="T24" fmla="*/ 66 w 292"/>
                <a:gd name="T25" fmla="*/ 84 h 324"/>
                <a:gd name="T26" fmla="*/ 146 w 292"/>
                <a:gd name="T27" fmla="*/ 16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324">
                  <a:moveTo>
                    <a:pt x="128" y="324"/>
                  </a:moveTo>
                  <a:cubicBezTo>
                    <a:pt x="48" y="324"/>
                    <a:pt x="48" y="324"/>
                    <a:pt x="48" y="324"/>
                  </a:cubicBezTo>
                  <a:cubicBezTo>
                    <a:pt x="21" y="324"/>
                    <a:pt x="0" y="304"/>
                    <a:pt x="0" y="277"/>
                  </a:cubicBezTo>
                  <a:cubicBezTo>
                    <a:pt x="0" y="193"/>
                    <a:pt x="0" y="193"/>
                    <a:pt x="0" y="193"/>
                  </a:cubicBezTo>
                  <a:cubicBezTo>
                    <a:pt x="245" y="193"/>
                    <a:pt x="245" y="193"/>
                    <a:pt x="245" y="193"/>
                  </a:cubicBezTo>
                  <a:cubicBezTo>
                    <a:pt x="272" y="193"/>
                    <a:pt x="292" y="213"/>
                    <a:pt x="292" y="240"/>
                  </a:cubicBezTo>
                  <a:cubicBezTo>
                    <a:pt x="292" y="324"/>
                    <a:pt x="292" y="324"/>
                    <a:pt x="292" y="324"/>
                  </a:cubicBezTo>
                  <a:cubicBezTo>
                    <a:pt x="165" y="324"/>
                    <a:pt x="165" y="324"/>
                    <a:pt x="165" y="324"/>
                  </a:cubicBezTo>
                  <a:lnTo>
                    <a:pt x="128" y="324"/>
                  </a:lnTo>
                  <a:close/>
                  <a:moveTo>
                    <a:pt x="146" y="169"/>
                  </a:moveTo>
                  <a:cubicBezTo>
                    <a:pt x="203" y="169"/>
                    <a:pt x="226" y="144"/>
                    <a:pt x="226" y="84"/>
                  </a:cubicBezTo>
                  <a:cubicBezTo>
                    <a:pt x="226" y="24"/>
                    <a:pt x="203" y="0"/>
                    <a:pt x="146" y="0"/>
                  </a:cubicBezTo>
                  <a:cubicBezTo>
                    <a:pt x="89" y="0"/>
                    <a:pt x="66" y="24"/>
                    <a:pt x="66" y="84"/>
                  </a:cubicBezTo>
                  <a:cubicBezTo>
                    <a:pt x="66" y="144"/>
                    <a:pt x="89" y="169"/>
                    <a:pt x="146" y="16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2" name="Freeform 622"/>
            <p:cNvSpPr>
              <a:spLocks noEditPoints="1"/>
            </p:cNvSpPr>
            <p:nvPr/>
          </p:nvSpPr>
          <p:spPr bwMode="auto">
            <a:xfrm>
              <a:off x="7184496" y="1819278"/>
              <a:ext cx="221566" cy="251614"/>
            </a:xfrm>
            <a:custGeom>
              <a:avLst/>
              <a:gdLst>
                <a:gd name="T0" fmla="*/ 128 w 292"/>
                <a:gd name="T1" fmla="*/ 324 h 324"/>
                <a:gd name="T2" fmla="*/ 48 w 292"/>
                <a:gd name="T3" fmla="*/ 324 h 324"/>
                <a:gd name="T4" fmla="*/ 0 w 292"/>
                <a:gd name="T5" fmla="*/ 277 h 324"/>
                <a:gd name="T6" fmla="*/ 0 w 292"/>
                <a:gd name="T7" fmla="*/ 193 h 324"/>
                <a:gd name="T8" fmla="*/ 245 w 292"/>
                <a:gd name="T9" fmla="*/ 193 h 324"/>
                <a:gd name="T10" fmla="*/ 292 w 292"/>
                <a:gd name="T11" fmla="*/ 240 h 324"/>
                <a:gd name="T12" fmla="*/ 292 w 292"/>
                <a:gd name="T13" fmla="*/ 324 h 324"/>
                <a:gd name="T14" fmla="*/ 165 w 292"/>
                <a:gd name="T15" fmla="*/ 324 h 324"/>
                <a:gd name="T16" fmla="*/ 128 w 292"/>
                <a:gd name="T17" fmla="*/ 324 h 324"/>
                <a:gd name="T18" fmla="*/ 146 w 292"/>
                <a:gd name="T19" fmla="*/ 169 h 324"/>
                <a:gd name="T20" fmla="*/ 226 w 292"/>
                <a:gd name="T21" fmla="*/ 84 h 324"/>
                <a:gd name="T22" fmla="*/ 146 w 292"/>
                <a:gd name="T23" fmla="*/ 0 h 324"/>
                <a:gd name="T24" fmla="*/ 66 w 292"/>
                <a:gd name="T25" fmla="*/ 84 h 324"/>
                <a:gd name="T26" fmla="*/ 146 w 292"/>
                <a:gd name="T27" fmla="*/ 16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324">
                  <a:moveTo>
                    <a:pt x="128" y="324"/>
                  </a:moveTo>
                  <a:cubicBezTo>
                    <a:pt x="48" y="324"/>
                    <a:pt x="48" y="324"/>
                    <a:pt x="48" y="324"/>
                  </a:cubicBezTo>
                  <a:cubicBezTo>
                    <a:pt x="21" y="324"/>
                    <a:pt x="0" y="304"/>
                    <a:pt x="0" y="277"/>
                  </a:cubicBezTo>
                  <a:cubicBezTo>
                    <a:pt x="0" y="193"/>
                    <a:pt x="0" y="193"/>
                    <a:pt x="0" y="193"/>
                  </a:cubicBezTo>
                  <a:cubicBezTo>
                    <a:pt x="245" y="193"/>
                    <a:pt x="245" y="193"/>
                    <a:pt x="245" y="193"/>
                  </a:cubicBezTo>
                  <a:cubicBezTo>
                    <a:pt x="272" y="193"/>
                    <a:pt x="292" y="213"/>
                    <a:pt x="292" y="240"/>
                  </a:cubicBezTo>
                  <a:cubicBezTo>
                    <a:pt x="292" y="324"/>
                    <a:pt x="292" y="324"/>
                    <a:pt x="292" y="324"/>
                  </a:cubicBezTo>
                  <a:cubicBezTo>
                    <a:pt x="165" y="324"/>
                    <a:pt x="165" y="324"/>
                    <a:pt x="165" y="324"/>
                  </a:cubicBezTo>
                  <a:lnTo>
                    <a:pt x="128" y="324"/>
                  </a:lnTo>
                  <a:close/>
                  <a:moveTo>
                    <a:pt x="146" y="169"/>
                  </a:moveTo>
                  <a:cubicBezTo>
                    <a:pt x="203" y="169"/>
                    <a:pt x="226" y="144"/>
                    <a:pt x="226" y="84"/>
                  </a:cubicBezTo>
                  <a:cubicBezTo>
                    <a:pt x="226" y="24"/>
                    <a:pt x="203" y="0"/>
                    <a:pt x="146" y="0"/>
                  </a:cubicBezTo>
                  <a:cubicBezTo>
                    <a:pt x="89" y="0"/>
                    <a:pt x="66" y="24"/>
                    <a:pt x="66" y="84"/>
                  </a:cubicBezTo>
                  <a:cubicBezTo>
                    <a:pt x="66" y="144"/>
                    <a:pt x="89" y="169"/>
                    <a:pt x="146" y="16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 name="Freeform 622"/>
            <p:cNvSpPr>
              <a:spLocks noEditPoints="1"/>
            </p:cNvSpPr>
            <p:nvPr/>
          </p:nvSpPr>
          <p:spPr bwMode="auto">
            <a:xfrm>
              <a:off x="7311258" y="1792216"/>
              <a:ext cx="221566" cy="251614"/>
            </a:xfrm>
            <a:custGeom>
              <a:avLst/>
              <a:gdLst>
                <a:gd name="T0" fmla="*/ 128 w 292"/>
                <a:gd name="T1" fmla="*/ 324 h 324"/>
                <a:gd name="T2" fmla="*/ 48 w 292"/>
                <a:gd name="T3" fmla="*/ 324 h 324"/>
                <a:gd name="T4" fmla="*/ 0 w 292"/>
                <a:gd name="T5" fmla="*/ 277 h 324"/>
                <a:gd name="T6" fmla="*/ 0 w 292"/>
                <a:gd name="T7" fmla="*/ 193 h 324"/>
                <a:gd name="T8" fmla="*/ 245 w 292"/>
                <a:gd name="T9" fmla="*/ 193 h 324"/>
                <a:gd name="T10" fmla="*/ 292 w 292"/>
                <a:gd name="T11" fmla="*/ 240 h 324"/>
                <a:gd name="T12" fmla="*/ 292 w 292"/>
                <a:gd name="T13" fmla="*/ 324 h 324"/>
                <a:gd name="T14" fmla="*/ 165 w 292"/>
                <a:gd name="T15" fmla="*/ 324 h 324"/>
                <a:gd name="T16" fmla="*/ 128 w 292"/>
                <a:gd name="T17" fmla="*/ 324 h 324"/>
                <a:gd name="T18" fmla="*/ 146 w 292"/>
                <a:gd name="T19" fmla="*/ 169 h 324"/>
                <a:gd name="T20" fmla="*/ 226 w 292"/>
                <a:gd name="T21" fmla="*/ 84 h 324"/>
                <a:gd name="T22" fmla="*/ 146 w 292"/>
                <a:gd name="T23" fmla="*/ 0 h 324"/>
                <a:gd name="T24" fmla="*/ 66 w 292"/>
                <a:gd name="T25" fmla="*/ 84 h 324"/>
                <a:gd name="T26" fmla="*/ 146 w 292"/>
                <a:gd name="T27" fmla="*/ 16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324">
                  <a:moveTo>
                    <a:pt x="128" y="324"/>
                  </a:moveTo>
                  <a:cubicBezTo>
                    <a:pt x="48" y="324"/>
                    <a:pt x="48" y="324"/>
                    <a:pt x="48" y="324"/>
                  </a:cubicBezTo>
                  <a:cubicBezTo>
                    <a:pt x="21" y="324"/>
                    <a:pt x="0" y="304"/>
                    <a:pt x="0" y="277"/>
                  </a:cubicBezTo>
                  <a:cubicBezTo>
                    <a:pt x="0" y="193"/>
                    <a:pt x="0" y="193"/>
                    <a:pt x="0" y="193"/>
                  </a:cubicBezTo>
                  <a:cubicBezTo>
                    <a:pt x="245" y="193"/>
                    <a:pt x="245" y="193"/>
                    <a:pt x="245" y="193"/>
                  </a:cubicBezTo>
                  <a:cubicBezTo>
                    <a:pt x="272" y="193"/>
                    <a:pt x="292" y="213"/>
                    <a:pt x="292" y="240"/>
                  </a:cubicBezTo>
                  <a:cubicBezTo>
                    <a:pt x="292" y="324"/>
                    <a:pt x="292" y="324"/>
                    <a:pt x="292" y="324"/>
                  </a:cubicBezTo>
                  <a:cubicBezTo>
                    <a:pt x="165" y="324"/>
                    <a:pt x="165" y="324"/>
                    <a:pt x="165" y="324"/>
                  </a:cubicBezTo>
                  <a:lnTo>
                    <a:pt x="128" y="324"/>
                  </a:lnTo>
                  <a:close/>
                  <a:moveTo>
                    <a:pt x="146" y="169"/>
                  </a:moveTo>
                  <a:cubicBezTo>
                    <a:pt x="203" y="169"/>
                    <a:pt x="226" y="144"/>
                    <a:pt x="226" y="84"/>
                  </a:cubicBezTo>
                  <a:cubicBezTo>
                    <a:pt x="226" y="24"/>
                    <a:pt x="203" y="0"/>
                    <a:pt x="146" y="0"/>
                  </a:cubicBezTo>
                  <a:cubicBezTo>
                    <a:pt x="89" y="0"/>
                    <a:pt x="66" y="24"/>
                    <a:pt x="66" y="84"/>
                  </a:cubicBezTo>
                  <a:cubicBezTo>
                    <a:pt x="66" y="144"/>
                    <a:pt x="89" y="169"/>
                    <a:pt x="146" y="16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 name="Rounded Rectangle 54"/>
            <p:cNvSpPr/>
            <p:nvPr/>
          </p:nvSpPr>
          <p:spPr>
            <a:xfrm>
              <a:off x="6897943" y="2740359"/>
              <a:ext cx="771804" cy="346588"/>
            </a:xfrm>
            <a:prstGeom prst="roundRect">
              <a:avLst>
                <a:gd name="adj" fmla="val 1239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defPPr>
                <a:defRPr lang="en-US"/>
              </a:defPPr>
              <a:lvl1pPr marL="0" algn="l" defTabSz="950839" rtl="0" eaLnBrk="1" latinLnBrk="0" hangingPunct="1">
                <a:defRPr sz="3700" kern="1200">
                  <a:solidFill>
                    <a:schemeClr val="lt1"/>
                  </a:solidFill>
                  <a:latin typeface="+mn-lt"/>
                  <a:ea typeface="+mn-ea"/>
                  <a:cs typeface="+mn-cs"/>
                </a:defRPr>
              </a:lvl1pPr>
              <a:lvl2pPr marL="950839" algn="l" defTabSz="950839" rtl="0" eaLnBrk="1" latinLnBrk="0" hangingPunct="1">
                <a:defRPr sz="3700" kern="1200">
                  <a:solidFill>
                    <a:schemeClr val="lt1"/>
                  </a:solidFill>
                  <a:latin typeface="+mn-lt"/>
                  <a:ea typeface="+mn-ea"/>
                  <a:cs typeface="+mn-cs"/>
                </a:defRPr>
              </a:lvl2pPr>
              <a:lvl3pPr marL="1901677" algn="l" defTabSz="950839" rtl="0" eaLnBrk="1" latinLnBrk="0" hangingPunct="1">
                <a:defRPr sz="3700" kern="1200">
                  <a:solidFill>
                    <a:schemeClr val="lt1"/>
                  </a:solidFill>
                  <a:latin typeface="+mn-lt"/>
                  <a:ea typeface="+mn-ea"/>
                  <a:cs typeface="+mn-cs"/>
                </a:defRPr>
              </a:lvl3pPr>
              <a:lvl4pPr marL="2852516" algn="l" defTabSz="950839" rtl="0" eaLnBrk="1" latinLnBrk="0" hangingPunct="1">
                <a:defRPr sz="3700" kern="1200">
                  <a:solidFill>
                    <a:schemeClr val="lt1"/>
                  </a:solidFill>
                  <a:latin typeface="+mn-lt"/>
                  <a:ea typeface="+mn-ea"/>
                  <a:cs typeface="+mn-cs"/>
                </a:defRPr>
              </a:lvl4pPr>
              <a:lvl5pPr marL="3803357" algn="l" defTabSz="950839" rtl="0" eaLnBrk="1" latinLnBrk="0" hangingPunct="1">
                <a:defRPr sz="3700" kern="1200">
                  <a:solidFill>
                    <a:schemeClr val="lt1"/>
                  </a:solidFill>
                  <a:latin typeface="+mn-lt"/>
                  <a:ea typeface="+mn-ea"/>
                  <a:cs typeface="+mn-cs"/>
                </a:defRPr>
              </a:lvl5pPr>
              <a:lvl6pPr marL="4754196" algn="l" defTabSz="950839" rtl="0" eaLnBrk="1" latinLnBrk="0" hangingPunct="1">
                <a:defRPr sz="3700" kern="1200">
                  <a:solidFill>
                    <a:schemeClr val="lt1"/>
                  </a:solidFill>
                  <a:latin typeface="+mn-lt"/>
                  <a:ea typeface="+mn-ea"/>
                  <a:cs typeface="+mn-cs"/>
                </a:defRPr>
              </a:lvl6pPr>
              <a:lvl7pPr marL="5705034" algn="l" defTabSz="950839" rtl="0" eaLnBrk="1" latinLnBrk="0" hangingPunct="1">
                <a:defRPr sz="3700" kern="1200">
                  <a:solidFill>
                    <a:schemeClr val="lt1"/>
                  </a:solidFill>
                  <a:latin typeface="+mn-lt"/>
                  <a:ea typeface="+mn-ea"/>
                  <a:cs typeface="+mn-cs"/>
                </a:defRPr>
              </a:lvl7pPr>
              <a:lvl8pPr marL="6655873" algn="l" defTabSz="950839" rtl="0" eaLnBrk="1" latinLnBrk="0" hangingPunct="1">
                <a:defRPr sz="3700" kern="1200">
                  <a:solidFill>
                    <a:schemeClr val="lt1"/>
                  </a:solidFill>
                  <a:latin typeface="+mn-lt"/>
                  <a:ea typeface="+mn-ea"/>
                  <a:cs typeface="+mn-cs"/>
                </a:defRPr>
              </a:lvl8pPr>
              <a:lvl9pPr marL="7606712" algn="l" defTabSz="950839" rtl="0" eaLnBrk="1" latinLnBrk="0" hangingPunct="1">
                <a:defRPr sz="3700" kern="1200">
                  <a:solidFill>
                    <a:schemeClr val="lt1"/>
                  </a:solidFill>
                  <a:latin typeface="+mn-lt"/>
                  <a:ea typeface="+mn-ea"/>
                  <a:cs typeface="+mn-cs"/>
                </a:defRPr>
              </a:lvl9pPr>
            </a:lstStyle>
            <a:p>
              <a:pPr algn="ctr"/>
              <a:r>
                <a:rPr lang="en-US" sz="1100" dirty="0" smtClean="0">
                  <a:solidFill>
                    <a:srgbClr val="FFFFFF"/>
                  </a:solidFill>
                </a:rPr>
                <a:t>Release</a:t>
              </a:r>
            </a:p>
          </p:txBody>
        </p:sp>
        <p:sp>
          <p:nvSpPr>
            <p:cNvPr id="45" name="TextBox 55"/>
            <p:cNvSpPr txBox="1"/>
            <p:nvPr/>
          </p:nvSpPr>
          <p:spPr>
            <a:xfrm>
              <a:off x="5832451" y="4091855"/>
              <a:ext cx="619433" cy="18271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900" dirty="0" smtClean="0">
                  <a:solidFill>
                    <a:prstClr val="black"/>
                  </a:solidFill>
                </a:rPr>
                <a:t>Storage</a:t>
              </a:r>
              <a:endParaRPr lang="en-US" sz="900" dirty="0">
                <a:solidFill>
                  <a:prstClr val="black"/>
                </a:solidFill>
              </a:endParaRPr>
            </a:p>
          </p:txBody>
        </p:sp>
        <p:sp>
          <p:nvSpPr>
            <p:cNvPr id="46" name="TextBox 56"/>
            <p:cNvSpPr txBox="1"/>
            <p:nvPr/>
          </p:nvSpPr>
          <p:spPr>
            <a:xfrm>
              <a:off x="3574212" y="4097518"/>
              <a:ext cx="1461246" cy="19722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900" dirty="0" smtClean="0">
                  <a:solidFill>
                    <a:prstClr val="black"/>
                  </a:solidFill>
                </a:rPr>
                <a:t>Physical/Virtual servers</a:t>
              </a:r>
              <a:endParaRPr lang="en-US" sz="900" dirty="0">
                <a:solidFill>
                  <a:prstClr val="black"/>
                </a:solidFill>
              </a:endParaRPr>
            </a:p>
          </p:txBody>
        </p:sp>
        <p:grpSp>
          <p:nvGrpSpPr>
            <p:cNvPr id="47" name="Group 38"/>
            <p:cNvGrpSpPr>
              <a:grpSpLocks noChangeAspect="1"/>
            </p:cNvGrpSpPr>
            <p:nvPr/>
          </p:nvGrpSpPr>
          <p:grpSpPr>
            <a:xfrm>
              <a:off x="4206663" y="3814726"/>
              <a:ext cx="183336" cy="246934"/>
              <a:chOff x="4633634" y="3664948"/>
              <a:chExt cx="773288" cy="1224196"/>
            </a:xfrm>
            <a:solidFill>
              <a:schemeClr val="accent4"/>
            </a:solidFill>
          </p:grpSpPr>
          <p:sp>
            <p:nvSpPr>
              <p:cNvPr id="79" name="Freeform 89"/>
              <p:cNvSpPr>
                <a:spLocks/>
              </p:cNvSpPr>
              <p:nvPr/>
            </p:nvSpPr>
            <p:spPr bwMode="auto">
              <a:xfrm>
                <a:off x="4680433" y="3664948"/>
                <a:ext cx="726489" cy="1224196"/>
              </a:xfrm>
              <a:custGeom>
                <a:avLst/>
                <a:gdLst>
                  <a:gd name="T0" fmla="*/ 37 w 46"/>
                  <a:gd name="T1" fmla="*/ 0 h 64"/>
                  <a:gd name="T2" fmla="*/ 37 w 46"/>
                  <a:gd name="T3" fmla="*/ 0 h 64"/>
                  <a:gd name="T4" fmla="*/ 46 w 46"/>
                  <a:gd name="T5" fmla="*/ 9 h 64"/>
                  <a:gd name="T6" fmla="*/ 46 w 46"/>
                  <a:gd name="T7" fmla="*/ 64 h 64"/>
                  <a:gd name="T8" fmla="*/ 8 w 46"/>
                  <a:gd name="T9" fmla="*/ 64 h 64"/>
                  <a:gd name="T10" fmla="*/ 0 w 46"/>
                  <a:gd name="T11" fmla="*/ 55 h 64"/>
                  <a:gd name="T12" fmla="*/ 0 w 46"/>
                  <a:gd name="T13" fmla="*/ 0 h 64"/>
                  <a:gd name="T14" fmla="*/ 37 w 46"/>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64">
                    <a:moveTo>
                      <a:pt x="37" y="0"/>
                    </a:moveTo>
                    <a:cubicBezTo>
                      <a:pt x="37" y="0"/>
                      <a:pt x="37" y="0"/>
                      <a:pt x="37" y="0"/>
                    </a:cubicBezTo>
                    <a:cubicBezTo>
                      <a:pt x="43" y="0"/>
                      <a:pt x="46" y="3"/>
                      <a:pt x="46" y="9"/>
                    </a:cubicBezTo>
                    <a:cubicBezTo>
                      <a:pt x="46" y="64"/>
                      <a:pt x="46" y="64"/>
                      <a:pt x="46" y="64"/>
                    </a:cubicBezTo>
                    <a:cubicBezTo>
                      <a:pt x="8" y="64"/>
                      <a:pt x="8" y="64"/>
                      <a:pt x="8" y="64"/>
                    </a:cubicBezTo>
                    <a:cubicBezTo>
                      <a:pt x="2" y="64"/>
                      <a:pt x="0" y="61"/>
                      <a:pt x="0" y="55"/>
                    </a:cubicBezTo>
                    <a:cubicBezTo>
                      <a:pt x="0" y="0"/>
                      <a:pt x="0" y="0"/>
                      <a:pt x="0" y="0"/>
                    </a:cubicBezTo>
                    <a:cubicBezTo>
                      <a:pt x="37" y="0"/>
                      <a:pt x="37" y="0"/>
                      <a:pt x="37" y="0"/>
                    </a:cubicBezTo>
                    <a:close/>
                  </a:path>
                </a:pathLst>
              </a:custGeom>
              <a:solidFill>
                <a:srgbClr val="00B0F0"/>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50839" rtl="0" eaLnBrk="1" latinLnBrk="0" hangingPunct="1">
                  <a:defRPr sz="3700" kern="1200">
                    <a:solidFill>
                      <a:schemeClr val="tx1"/>
                    </a:solidFill>
                    <a:latin typeface="+mn-lt"/>
                    <a:ea typeface="+mn-ea"/>
                    <a:cs typeface="+mn-cs"/>
                  </a:defRPr>
                </a:lvl1pPr>
                <a:lvl2pPr marL="950839" algn="l" defTabSz="950839" rtl="0" eaLnBrk="1" latinLnBrk="0" hangingPunct="1">
                  <a:defRPr sz="3700" kern="1200">
                    <a:solidFill>
                      <a:schemeClr val="tx1"/>
                    </a:solidFill>
                    <a:latin typeface="+mn-lt"/>
                    <a:ea typeface="+mn-ea"/>
                    <a:cs typeface="+mn-cs"/>
                  </a:defRPr>
                </a:lvl2pPr>
                <a:lvl3pPr marL="1901677" algn="l" defTabSz="950839" rtl="0" eaLnBrk="1" latinLnBrk="0" hangingPunct="1">
                  <a:defRPr sz="3700" kern="1200">
                    <a:solidFill>
                      <a:schemeClr val="tx1"/>
                    </a:solidFill>
                    <a:latin typeface="+mn-lt"/>
                    <a:ea typeface="+mn-ea"/>
                    <a:cs typeface="+mn-cs"/>
                  </a:defRPr>
                </a:lvl3pPr>
                <a:lvl4pPr marL="2852516" algn="l" defTabSz="950839" rtl="0" eaLnBrk="1" latinLnBrk="0" hangingPunct="1">
                  <a:defRPr sz="3700" kern="1200">
                    <a:solidFill>
                      <a:schemeClr val="tx1"/>
                    </a:solidFill>
                    <a:latin typeface="+mn-lt"/>
                    <a:ea typeface="+mn-ea"/>
                    <a:cs typeface="+mn-cs"/>
                  </a:defRPr>
                </a:lvl4pPr>
                <a:lvl5pPr marL="3803357" algn="l" defTabSz="950839" rtl="0" eaLnBrk="1" latinLnBrk="0" hangingPunct="1">
                  <a:defRPr sz="3700" kern="1200">
                    <a:solidFill>
                      <a:schemeClr val="tx1"/>
                    </a:solidFill>
                    <a:latin typeface="+mn-lt"/>
                    <a:ea typeface="+mn-ea"/>
                    <a:cs typeface="+mn-cs"/>
                  </a:defRPr>
                </a:lvl5pPr>
                <a:lvl6pPr marL="4754196" algn="l" defTabSz="950839" rtl="0" eaLnBrk="1" latinLnBrk="0" hangingPunct="1">
                  <a:defRPr sz="3700" kern="1200">
                    <a:solidFill>
                      <a:schemeClr val="tx1"/>
                    </a:solidFill>
                    <a:latin typeface="+mn-lt"/>
                    <a:ea typeface="+mn-ea"/>
                    <a:cs typeface="+mn-cs"/>
                  </a:defRPr>
                </a:lvl6pPr>
                <a:lvl7pPr marL="5705034" algn="l" defTabSz="950839" rtl="0" eaLnBrk="1" latinLnBrk="0" hangingPunct="1">
                  <a:defRPr sz="3700" kern="1200">
                    <a:solidFill>
                      <a:schemeClr val="tx1"/>
                    </a:solidFill>
                    <a:latin typeface="+mn-lt"/>
                    <a:ea typeface="+mn-ea"/>
                    <a:cs typeface="+mn-cs"/>
                  </a:defRPr>
                </a:lvl7pPr>
                <a:lvl8pPr marL="6655873" algn="l" defTabSz="950839" rtl="0" eaLnBrk="1" latinLnBrk="0" hangingPunct="1">
                  <a:defRPr sz="3700" kern="1200">
                    <a:solidFill>
                      <a:schemeClr val="tx1"/>
                    </a:solidFill>
                    <a:latin typeface="+mn-lt"/>
                    <a:ea typeface="+mn-ea"/>
                    <a:cs typeface="+mn-cs"/>
                  </a:defRPr>
                </a:lvl8pPr>
                <a:lvl9pPr marL="7606712" algn="l" defTabSz="950839" rtl="0" eaLnBrk="1" latinLnBrk="0" hangingPunct="1">
                  <a:defRPr sz="3700" kern="1200">
                    <a:solidFill>
                      <a:schemeClr val="tx1"/>
                    </a:solidFill>
                    <a:latin typeface="+mn-lt"/>
                    <a:ea typeface="+mn-ea"/>
                    <a:cs typeface="+mn-cs"/>
                  </a:defRPr>
                </a:lvl9pPr>
              </a:lstStyle>
              <a:p>
                <a:endParaRPr lang="en-US" dirty="0">
                  <a:solidFill>
                    <a:prstClr val="black"/>
                  </a:solidFill>
                </a:endParaRPr>
              </a:p>
            </p:txBody>
          </p:sp>
          <p:sp>
            <p:nvSpPr>
              <p:cNvPr id="80" name="Line 58"/>
              <p:cNvSpPr>
                <a:spLocks noChangeShapeType="1"/>
              </p:cNvSpPr>
              <p:nvPr/>
            </p:nvSpPr>
            <p:spPr bwMode="auto">
              <a:xfrm flipH="1">
                <a:off x="4633634" y="4131092"/>
                <a:ext cx="599467" cy="0"/>
              </a:xfrm>
              <a:prstGeom prst="line">
                <a:avLst/>
              </a:prstGeom>
              <a:grpFill/>
              <a:ln w="28575" cap="rnd" cmpd="sng">
                <a:solidFill>
                  <a:schemeClr val="accent6"/>
                </a:solidFill>
                <a:prstDash val="solid"/>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50839" rtl="0" eaLnBrk="1" latinLnBrk="0" hangingPunct="1">
                  <a:defRPr sz="3700" kern="1200">
                    <a:solidFill>
                      <a:schemeClr val="tx1"/>
                    </a:solidFill>
                    <a:latin typeface="+mn-lt"/>
                    <a:ea typeface="+mn-ea"/>
                    <a:cs typeface="+mn-cs"/>
                  </a:defRPr>
                </a:lvl1pPr>
                <a:lvl2pPr marL="950839" algn="l" defTabSz="950839" rtl="0" eaLnBrk="1" latinLnBrk="0" hangingPunct="1">
                  <a:defRPr sz="3700" kern="1200">
                    <a:solidFill>
                      <a:schemeClr val="tx1"/>
                    </a:solidFill>
                    <a:latin typeface="+mn-lt"/>
                    <a:ea typeface="+mn-ea"/>
                    <a:cs typeface="+mn-cs"/>
                  </a:defRPr>
                </a:lvl2pPr>
                <a:lvl3pPr marL="1901677" algn="l" defTabSz="950839" rtl="0" eaLnBrk="1" latinLnBrk="0" hangingPunct="1">
                  <a:defRPr sz="3700" kern="1200">
                    <a:solidFill>
                      <a:schemeClr val="tx1"/>
                    </a:solidFill>
                    <a:latin typeface="+mn-lt"/>
                    <a:ea typeface="+mn-ea"/>
                    <a:cs typeface="+mn-cs"/>
                  </a:defRPr>
                </a:lvl3pPr>
                <a:lvl4pPr marL="2852516" algn="l" defTabSz="950839" rtl="0" eaLnBrk="1" latinLnBrk="0" hangingPunct="1">
                  <a:defRPr sz="3700" kern="1200">
                    <a:solidFill>
                      <a:schemeClr val="tx1"/>
                    </a:solidFill>
                    <a:latin typeface="+mn-lt"/>
                    <a:ea typeface="+mn-ea"/>
                    <a:cs typeface="+mn-cs"/>
                  </a:defRPr>
                </a:lvl4pPr>
                <a:lvl5pPr marL="3803357" algn="l" defTabSz="950839" rtl="0" eaLnBrk="1" latinLnBrk="0" hangingPunct="1">
                  <a:defRPr sz="3700" kern="1200">
                    <a:solidFill>
                      <a:schemeClr val="tx1"/>
                    </a:solidFill>
                    <a:latin typeface="+mn-lt"/>
                    <a:ea typeface="+mn-ea"/>
                    <a:cs typeface="+mn-cs"/>
                  </a:defRPr>
                </a:lvl5pPr>
                <a:lvl6pPr marL="4754196" algn="l" defTabSz="950839" rtl="0" eaLnBrk="1" latinLnBrk="0" hangingPunct="1">
                  <a:defRPr sz="3700" kern="1200">
                    <a:solidFill>
                      <a:schemeClr val="tx1"/>
                    </a:solidFill>
                    <a:latin typeface="+mn-lt"/>
                    <a:ea typeface="+mn-ea"/>
                    <a:cs typeface="+mn-cs"/>
                  </a:defRPr>
                </a:lvl6pPr>
                <a:lvl7pPr marL="5705034" algn="l" defTabSz="950839" rtl="0" eaLnBrk="1" latinLnBrk="0" hangingPunct="1">
                  <a:defRPr sz="3700" kern="1200">
                    <a:solidFill>
                      <a:schemeClr val="tx1"/>
                    </a:solidFill>
                    <a:latin typeface="+mn-lt"/>
                    <a:ea typeface="+mn-ea"/>
                    <a:cs typeface="+mn-cs"/>
                  </a:defRPr>
                </a:lvl7pPr>
                <a:lvl8pPr marL="6655873" algn="l" defTabSz="950839" rtl="0" eaLnBrk="1" latinLnBrk="0" hangingPunct="1">
                  <a:defRPr sz="3700" kern="1200">
                    <a:solidFill>
                      <a:schemeClr val="tx1"/>
                    </a:solidFill>
                    <a:latin typeface="+mn-lt"/>
                    <a:ea typeface="+mn-ea"/>
                    <a:cs typeface="+mn-cs"/>
                  </a:defRPr>
                </a:lvl8pPr>
                <a:lvl9pPr marL="7606712" algn="l" defTabSz="950839" rtl="0" eaLnBrk="1" latinLnBrk="0" hangingPunct="1">
                  <a:defRPr sz="3700" kern="1200">
                    <a:solidFill>
                      <a:schemeClr val="tx1"/>
                    </a:solidFill>
                    <a:latin typeface="+mn-lt"/>
                    <a:ea typeface="+mn-ea"/>
                    <a:cs typeface="+mn-cs"/>
                  </a:defRPr>
                </a:lvl9pPr>
              </a:lstStyle>
              <a:p>
                <a:endParaRPr lang="en-US" dirty="0">
                  <a:solidFill>
                    <a:prstClr val="black"/>
                  </a:solidFill>
                </a:endParaRPr>
              </a:p>
            </p:txBody>
          </p:sp>
          <p:sp>
            <p:nvSpPr>
              <p:cNvPr id="81" name="Line 59"/>
              <p:cNvSpPr>
                <a:spLocks noChangeShapeType="1"/>
              </p:cNvSpPr>
              <p:nvPr/>
            </p:nvSpPr>
            <p:spPr bwMode="auto">
              <a:xfrm flipH="1">
                <a:off x="4633634" y="3942338"/>
                <a:ext cx="599467" cy="0"/>
              </a:xfrm>
              <a:prstGeom prst="line">
                <a:avLst/>
              </a:prstGeom>
              <a:grpFill/>
              <a:ln w="28575" cap="rnd" cmpd="sng">
                <a:solidFill>
                  <a:schemeClr val="accent6"/>
                </a:solidFill>
                <a:prstDash val="solid"/>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50839" rtl="0" eaLnBrk="1" latinLnBrk="0" hangingPunct="1">
                  <a:defRPr sz="3700" kern="1200">
                    <a:solidFill>
                      <a:schemeClr val="tx1"/>
                    </a:solidFill>
                    <a:latin typeface="+mn-lt"/>
                    <a:ea typeface="+mn-ea"/>
                    <a:cs typeface="+mn-cs"/>
                  </a:defRPr>
                </a:lvl1pPr>
                <a:lvl2pPr marL="950839" algn="l" defTabSz="950839" rtl="0" eaLnBrk="1" latinLnBrk="0" hangingPunct="1">
                  <a:defRPr sz="3700" kern="1200">
                    <a:solidFill>
                      <a:schemeClr val="tx1"/>
                    </a:solidFill>
                    <a:latin typeface="+mn-lt"/>
                    <a:ea typeface="+mn-ea"/>
                    <a:cs typeface="+mn-cs"/>
                  </a:defRPr>
                </a:lvl2pPr>
                <a:lvl3pPr marL="1901677" algn="l" defTabSz="950839" rtl="0" eaLnBrk="1" latinLnBrk="0" hangingPunct="1">
                  <a:defRPr sz="3700" kern="1200">
                    <a:solidFill>
                      <a:schemeClr val="tx1"/>
                    </a:solidFill>
                    <a:latin typeface="+mn-lt"/>
                    <a:ea typeface="+mn-ea"/>
                    <a:cs typeface="+mn-cs"/>
                  </a:defRPr>
                </a:lvl3pPr>
                <a:lvl4pPr marL="2852516" algn="l" defTabSz="950839" rtl="0" eaLnBrk="1" latinLnBrk="0" hangingPunct="1">
                  <a:defRPr sz="3700" kern="1200">
                    <a:solidFill>
                      <a:schemeClr val="tx1"/>
                    </a:solidFill>
                    <a:latin typeface="+mn-lt"/>
                    <a:ea typeface="+mn-ea"/>
                    <a:cs typeface="+mn-cs"/>
                  </a:defRPr>
                </a:lvl4pPr>
                <a:lvl5pPr marL="3803357" algn="l" defTabSz="950839" rtl="0" eaLnBrk="1" latinLnBrk="0" hangingPunct="1">
                  <a:defRPr sz="3700" kern="1200">
                    <a:solidFill>
                      <a:schemeClr val="tx1"/>
                    </a:solidFill>
                    <a:latin typeface="+mn-lt"/>
                    <a:ea typeface="+mn-ea"/>
                    <a:cs typeface="+mn-cs"/>
                  </a:defRPr>
                </a:lvl5pPr>
                <a:lvl6pPr marL="4754196" algn="l" defTabSz="950839" rtl="0" eaLnBrk="1" latinLnBrk="0" hangingPunct="1">
                  <a:defRPr sz="3700" kern="1200">
                    <a:solidFill>
                      <a:schemeClr val="tx1"/>
                    </a:solidFill>
                    <a:latin typeface="+mn-lt"/>
                    <a:ea typeface="+mn-ea"/>
                    <a:cs typeface="+mn-cs"/>
                  </a:defRPr>
                </a:lvl6pPr>
                <a:lvl7pPr marL="5705034" algn="l" defTabSz="950839" rtl="0" eaLnBrk="1" latinLnBrk="0" hangingPunct="1">
                  <a:defRPr sz="3700" kern="1200">
                    <a:solidFill>
                      <a:schemeClr val="tx1"/>
                    </a:solidFill>
                    <a:latin typeface="+mn-lt"/>
                    <a:ea typeface="+mn-ea"/>
                    <a:cs typeface="+mn-cs"/>
                  </a:defRPr>
                </a:lvl7pPr>
                <a:lvl8pPr marL="6655873" algn="l" defTabSz="950839" rtl="0" eaLnBrk="1" latinLnBrk="0" hangingPunct="1">
                  <a:defRPr sz="3700" kern="1200">
                    <a:solidFill>
                      <a:schemeClr val="tx1"/>
                    </a:solidFill>
                    <a:latin typeface="+mn-lt"/>
                    <a:ea typeface="+mn-ea"/>
                    <a:cs typeface="+mn-cs"/>
                  </a:defRPr>
                </a:lvl8pPr>
                <a:lvl9pPr marL="7606712" algn="l" defTabSz="950839" rtl="0" eaLnBrk="1" latinLnBrk="0" hangingPunct="1">
                  <a:defRPr sz="3700" kern="1200">
                    <a:solidFill>
                      <a:schemeClr val="tx1"/>
                    </a:solidFill>
                    <a:latin typeface="+mn-lt"/>
                    <a:ea typeface="+mn-ea"/>
                    <a:cs typeface="+mn-cs"/>
                  </a:defRPr>
                </a:lvl9pPr>
              </a:lstStyle>
              <a:p>
                <a:endParaRPr lang="en-US" dirty="0">
                  <a:solidFill>
                    <a:prstClr val="black"/>
                  </a:solidFill>
                </a:endParaRPr>
              </a:p>
            </p:txBody>
          </p:sp>
        </p:grpSp>
        <p:sp>
          <p:nvSpPr>
            <p:cNvPr id="48" name="TextBox 58"/>
            <p:cNvSpPr txBox="1"/>
            <p:nvPr/>
          </p:nvSpPr>
          <p:spPr>
            <a:xfrm>
              <a:off x="6254261" y="4090424"/>
              <a:ext cx="797344" cy="1863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900" dirty="0" smtClean="0">
                  <a:solidFill>
                    <a:prstClr val="black"/>
                  </a:solidFill>
                </a:rPr>
                <a:t>Network</a:t>
              </a:r>
              <a:endParaRPr lang="en-US" sz="900" dirty="0">
                <a:solidFill>
                  <a:prstClr val="black"/>
                </a:solidFill>
              </a:endParaRPr>
            </a:p>
          </p:txBody>
        </p:sp>
        <p:grpSp>
          <p:nvGrpSpPr>
            <p:cNvPr id="49" name="Group 151"/>
            <p:cNvGrpSpPr/>
            <p:nvPr/>
          </p:nvGrpSpPr>
          <p:grpSpPr>
            <a:xfrm>
              <a:off x="6434076" y="3686689"/>
              <a:ext cx="358468" cy="428761"/>
              <a:chOff x="3532214" y="611145"/>
              <a:chExt cx="592610" cy="576737"/>
            </a:xfrm>
          </p:grpSpPr>
          <p:pic>
            <p:nvPicPr>
              <p:cNvPr id="65" name="Picture 75"/>
              <p:cNvPicPr>
                <a:picLocks noChangeAspect="1"/>
              </p:cNvPicPr>
              <p:nvPr/>
            </p:nvPicPr>
            <p:blipFill>
              <a:blip r:embed="rId4">
                <a:duotone>
                  <a:schemeClr val="accent1">
                    <a:shade val="45000"/>
                    <a:satMod val="135000"/>
                  </a:schemeClr>
                  <a:prstClr val="white"/>
                </a:duotone>
              </a:blip>
              <a:stretch>
                <a:fillRect/>
              </a:stretch>
            </p:blipFill>
            <p:spPr>
              <a:xfrm>
                <a:off x="3532214" y="948374"/>
                <a:ext cx="232977" cy="239508"/>
              </a:xfrm>
              <a:prstGeom prst="rect">
                <a:avLst/>
              </a:prstGeom>
              <a:noFill/>
              <a:ln>
                <a:noFill/>
              </a:ln>
            </p:spPr>
          </p:pic>
          <p:sp>
            <p:nvSpPr>
              <p:cNvPr id="66" name="Can 76"/>
              <p:cNvSpPr/>
              <p:nvPr/>
            </p:nvSpPr>
            <p:spPr>
              <a:xfrm flipH="1">
                <a:off x="3989241" y="1074645"/>
                <a:ext cx="135583" cy="61369"/>
              </a:xfrm>
              <a:prstGeom prst="can">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7" name="Oval 77"/>
              <p:cNvSpPr/>
              <p:nvPr/>
            </p:nvSpPr>
            <p:spPr>
              <a:xfrm flipH="1">
                <a:off x="3989630" y="1074469"/>
                <a:ext cx="134474" cy="15982"/>
              </a:xfrm>
              <a:prstGeom prst="ellipse">
                <a:avLst/>
              </a:prstGeom>
              <a:solidFill>
                <a:srgbClr val="00B0F0"/>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8" name="Can 78"/>
              <p:cNvSpPr/>
              <p:nvPr/>
            </p:nvSpPr>
            <p:spPr>
              <a:xfrm flipH="1">
                <a:off x="3989241" y="1019554"/>
                <a:ext cx="135583" cy="61369"/>
              </a:xfrm>
              <a:prstGeom prst="can">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9" name="Oval 79"/>
              <p:cNvSpPr/>
              <p:nvPr/>
            </p:nvSpPr>
            <p:spPr>
              <a:xfrm flipH="1">
                <a:off x="3989630" y="1019656"/>
                <a:ext cx="134474" cy="15982"/>
              </a:xfrm>
              <a:prstGeom prst="ellipse">
                <a:avLst/>
              </a:prstGeom>
              <a:solidFill>
                <a:schemeClr val="accent4"/>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0" name="Can 80"/>
              <p:cNvSpPr/>
              <p:nvPr/>
            </p:nvSpPr>
            <p:spPr>
              <a:xfrm flipH="1">
                <a:off x="3989241" y="964408"/>
                <a:ext cx="135583" cy="61369"/>
              </a:xfrm>
              <a:prstGeom prst="can">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81"/>
              <p:cNvSpPr/>
              <p:nvPr/>
            </p:nvSpPr>
            <p:spPr>
              <a:xfrm flipH="1">
                <a:off x="3989630" y="963768"/>
                <a:ext cx="134474" cy="15982"/>
              </a:xfrm>
              <a:prstGeom prst="ellipse">
                <a:avLst/>
              </a:prstGeom>
              <a:solidFill>
                <a:srgbClr val="00B0F0"/>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72" name="Group 56"/>
              <p:cNvGrpSpPr>
                <a:grpSpLocks noChangeAspect="1"/>
              </p:cNvGrpSpPr>
              <p:nvPr/>
            </p:nvGrpSpPr>
            <p:grpSpPr>
              <a:xfrm>
                <a:off x="3798764" y="951365"/>
                <a:ext cx="106666" cy="184650"/>
                <a:chOff x="4633634" y="3634942"/>
                <a:chExt cx="773288" cy="1224196"/>
              </a:xfrm>
              <a:solidFill>
                <a:schemeClr val="accent4"/>
              </a:solidFill>
            </p:grpSpPr>
            <p:sp>
              <p:nvSpPr>
                <p:cNvPr id="76" name="Freeform 86"/>
                <p:cNvSpPr>
                  <a:spLocks/>
                </p:cNvSpPr>
                <p:nvPr/>
              </p:nvSpPr>
              <p:spPr bwMode="auto">
                <a:xfrm>
                  <a:off x="4680432" y="3634942"/>
                  <a:ext cx="726490" cy="1224196"/>
                </a:xfrm>
                <a:custGeom>
                  <a:avLst/>
                  <a:gdLst>
                    <a:gd name="T0" fmla="*/ 37 w 46"/>
                    <a:gd name="T1" fmla="*/ 0 h 64"/>
                    <a:gd name="T2" fmla="*/ 37 w 46"/>
                    <a:gd name="T3" fmla="*/ 0 h 64"/>
                    <a:gd name="T4" fmla="*/ 46 w 46"/>
                    <a:gd name="T5" fmla="*/ 9 h 64"/>
                    <a:gd name="T6" fmla="*/ 46 w 46"/>
                    <a:gd name="T7" fmla="*/ 64 h 64"/>
                    <a:gd name="T8" fmla="*/ 8 w 46"/>
                    <a:gd name="T9" fmla="*/ 64 h 64"/>
                    <a:gd name="T10" fmla="*/ 0 w 46"/>
                    <a:gd name="T11" fmla="*/ 55 h 64"/>
                    <a:gd name="T12" fmla="*/ 0 w 46"/>
                    <a:gd name="T13" fmla="*/ 0 h 64"/>
                    <a:gd name="T14" fmla="*/ 37 w 46"/>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64">
                      <a:moveTo>
                        <a:pt x="37" y="0"/>
                      </a:moveTo>
                      <a:cubicBezTo>
                        <a:pt x="37" y="0"/>
                        <a:pt x="37" y="0"/>
                        <a:pt x="37" y="0"/>
                      </a:cubicBezTo>
                      <a:cubicBezTo>
                        <a:pt x="43" y="0"/>
                        <a:pt x="46" y="3"/>
                        <a:pt x="46" y="9"/>
                      </a:cubicBezTo>
                      <a:cubicBezTo>
                        <a:pt x="46" y="64"/>
                        <a:pt x="46" y="64"/>
                        <a:pt x="46" y="64"/>
                      </a:cubicBezTo>
                      <a:cubicBezTo>
                        <a:pt x="8" y="64"/>
                        <a:pt x="8" y="64"/>
                        <a:pt x="8" y="64"/>
                      </a:cubicBezTo>
                      <a:cubicBezTo>
                        <a:pt x="2" y="64"/>
                        <a:pt x="0" y="61"/>
                        <a:pt x="0" y="55"/>
                      </a:cubicBezTo>
                      <a:cubicBezTo>
                        <a:pt x="0" y="0"/>
                        <a:pt x="0" y="0"/>
                        <a:pt x="0" y="0"/>
                      </a:cubicBezTo>
                      <a:cubicBezTo>
                        <a:pt x="37" y="0"/>
                        <a:pt x="37" y="0"/>
                        <a:pt x="37" y="0"/>
                      </a:cubicBezTo>
                      <a:close/>
                    </a:path>
                  </a:pathLst>
                </a:custGeom>
                <a:solidFill>
                  <a:srgbClr val="00B0F0"/>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50839" rtl="0" eaLnBrk="1" latinLnBrk="0" hangingPunct="1">
                    <a:defRPr sz="3700" kern="1200">
                      <a:solidFill>
                        <a:schemeClr val="tx1"/>
                      </a:solidFill>
                      <a:latin typeface="+mn-lt"/>
                      <a:ea typeface="+mn-ea"/>
                      <a:cs typeface="+mn-cs"/>
                    </a:defRPr>
                  </a:lvl1pPr>
                  <a:lvl2pPr marL="950839" algn="l" defTabSz="950839" rtl="0" eaLnBrk="1" latinLnBrk="0" hangingPunct="1">
                    <a:defRPr sz="3700" kern="1200">
                      <a:solidFill>
                        <a:schemeClr val="tx1"/>
                      </a:solidFill>
                      <a:latin typeface="+mn-lt"/>
                      <a:ea typeface="+mn-ea"/>
                      <a:cs typeface="+mn-cs"/>
                    </a:defRPr>
                  </a:lvl2pPr>
                  <a:lvl3pPr marL="1901677" algn="l" defTabSz="950839" rtl="0" eaLnBrk="1" latinLnBrk="0" hangingPunct="1">
                    <a:defRPr sz="3700" kern="1200">
                      <a:solidFill>
                        <a:schemeClr val="tx1"/>
                      </a:solidFill>
                      <a:latin typeface="+mn-lt"/>
                      <a:ea typeface="+mn-ea"/>
                      <a:cs typeface="+mn-cs"/>
                    </a:defRPr>
                  </a:lvl3pPr>
                  <a:lvl4pPr marL="2852516" algn="l" defTabSz="950839" rtl="0" eaLnBrk="1" latinLnBrk="0" hangingPunct="1">
                    <a:defRPr sz="3700" kern="1200">
                      <a:solidFill>
                        <a:schemeClr val="tx1"/>
                      </a:solidFill>
                      <a:latin typeface="+mn-lt"/>
                      <a:ea typeface="+mn-ea"/>
                      <a:cs typeface="+mn-cs"/>
                    </a:defRPr>
                  </a:lvl4pPr>
                  <a:lvl5pPr marL="3803357" algn="l" defTabSz="950839" rtl="0" eaLnBrk="1" latinLnBrk="0" hangingPunct="1">
                    <a:defRPr sz="3700" kern="1200">
                      <a:solidFill>
                        <a:schemeClr val="tx1"/>
                      </a:solidFill>
                      <a:latin typeface="+mn-lt"/>
                      <a:ea typeface="+mn-ea"/>
                      <a:cs typeface="+mn-cs"/>
                    </a:defRPr>
                  </a:lvl5pPr>
                  <a:lvl6pPr marL="4754196" algn="l" defTabSz="950839" rtl="0" eaLnBrk="1" latinLnBrk="0" hangingPunct="1">
                    <a:defRPr sz="3700" kern="1200">
                      <a:solidFill>
                        <a:schemeClr val="tx1"/>
                      </a:solidFill>
                      <a:latin typeface="+mn-lt"/>
                      <a:ea typeface="+mn-ea"/>
                      <a:cs typeface="+mn-cs"/>
                    </a:defRPr>
                  </a:lvl6pPr>
                  <a:lvl7pPr marL="5705034" algn="l" defTabSz="950839" rtl="0" eaLnBrk="1" latinLnBrk="0" hangingPunct="1">
                    <a:defRPr sz="3700" kern="1200">
                      <a:solidFill>
                        <a:schemeClr val="tx1"/>
                      </a:solidFill>
                      <a:latin typeface="+mn-lt"/>
                      <a:ea typeface="+mn-ea"/>
                      <a:cs typeface="+mn-cs"/>
                    </a:defRPr>
                  </a:lvl7pPr>
                  <a:lvl8pPr marL="6655873" algn="l" defTabSz="950839" rtl="0" eaLnBrk="1" latinLnBrk="0" hangingPunct="1">
                    <a:defRPr sz="3700" kern="1200">
                      <a:solidFill>
                        <a:schemeClr val="tx1"/>
                      </a:solidFill>
                      <a:latin typeface="+mn-lt"/>
                      <a:ea typeface="+mn-ea"/>
                      <a:cs typeface="+mn-cs"/>
                    </a:defRPr>
                  </a:lvl8pPr>
                  <a:lvl9pPr marL="7606712" algn="l" defTabSz="950839" rtl="0" eaLnBrk="1" latinLnBrk="0" hangingPunct="1">
                    <a:defRPr sz="3700" kern="1200">
                      <a:solidFill>
                        <a:schemeClr val="tx1"/>
                      </a:solidFill>
                      <a:latin typeface="+mn-lt"/>
                      <a:ea typeface="+mn-ea"/>
                      <a:cs typeface="+mn-cs"/>
                    </a:defRPr>
                  </a:lvl9pPr>
                </a:lstStyle>
                <a:p>
                  <a:endParaRPr lang="en-US" dirty="0">
                    <a:solidFill>
                      <a:prstClr val="black"/>
                    </a:solidFill>
                  </a:endParaRPr>
                </a:p>
              </p:txBody>
            </p:sp>
            <p:sp>
              <p:nvSpPr>
                <p:cNvPr id="77" name="Line 58"/>
                <p:cNvSpPr>
                  <a:spLocks noChangeShapeType="1"/>
                </p:cNvSpPr>
                <p:nvPr/>
              </p:nvSpPr>
              <p:spPr bwMode="auto">
                <a:xfrm flipH="1">
                  <a:off x="4633634" y="4131092"/>
                  <a:ext cx="599467" cy="0"/>
                </a:xfrm>
                <a:prstGeom prst="line">
                  <a:avLst/>
                </a:prstGeom>
                <a:grpFill/>
                <a:ln w="28575" cap="rnd" cmpd="sng">
                  <a:solidFill>
                    <a:schemeClr val="accent6"/>
                  </a:solidFill>
                  <a:prstDash val="solid"/>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50839" rtl="0" eaLnBrk="1" latinLnBrk="0" hangingPunct="1">
                    <a:defRPr sz="3700" kern="1200">
                      <a:solidFill>
                        <a:schemeClr val="tx1"/>
                      </a:solidFill>
                      <a:latin typeface="+mn-lt"/>
                      <a:ea typeface="+mn-ea"/>
                      <a:cs typeface="+mn-cs"/>
                    </a:defRPr>
                  </a:lvl1pPr>
                  <a:lvl2pPr marL="950839" algn="l" defTabSz="950839" rtl="0" eaLnBrk="1" latinLnBrk="0" hangingPunct="1">
                    <a:defRPr sz="3700" kern="1200">
                      <a:solidFill>
                        <a:schemeClr val="tx1"/>
                      </a:solidFill>
                      <a:latin typeface="+mn-lt"/>
                      <a:ea typeface="+mn-ea"/>
                      <a:cs typeface="+mn-cs"/>
                    </a:defRPr>
                  </a:lvl2pPr>
                  <a:lvl3pPr marL="1901677" algn="l" defTabSz="950839" rtl="0" eaLnBrk="1" latinLnBrk="0" hangingPunct="1">
                    <a:defRPr sz="3700" kern="1200">
                      <a:solidFill>
                        <a:schemeClr val="tx1"/>
                      </a:solidFill>
                      <a:latin typeface="+mn-lt"/>
                      <a:ea typeface="+mn-ea"/>
                      <a:cs typeface="+mn-cs"/>
                    </a:defRPr>
                  </a:lvl3pPr>
                  <a:lvl4pPr marL="2852516" algn="l" defTabSz="950839" rtl="0" eaLnBrk="1" latinLnBrk="0" hangingPunct="1">
                    <a:defRPr sz="3700" kern="1200">
                      <a:solidFill>
                        <a:schemeClr val="tx1"/>
                      </a:solidFill>
                      <a:latin typeface="+mn-lt"/>
                      <a:ea typeface="+mn-ea"/>
                      <a:cs typeface="+mn-cs"/>
                    </a:defRPr>
                  </a:lvl4pPr>
                  <a:lvl5pPr marL="3803357" algn="l" defTabSz="950839" rtl="0" eaLnBrk="1" latinLnBrk="0" hangingPunct="1">
                    <a:defRPr sz="3700" kern="1200">
                      <a:solidFill>
                        <a:schemeClr val="tx1"/>
                      </a:solidFill>
                      <a:latin typeface="+mn-lt"/>
                      <a:ea typeface="+mn-ea"/>
                      <a:cs typeface="+mn-cs"/>
                    </a:defRPr>
                  </a:lvl5pPr>
                  <a:lvl6pPr marL="4754196" algn="l" defTabSz="950839" rtl="0" eaLnBrk="1" latinLnBrk="0" hangingPunct="1">
                    <a:defRPr sz="3700" kern="1200">
                      <a:solidFill>
                        <a:schemeClr val="tx1"/>
                      </a:solidFill>
                      <a:latin typeface="+mn-lt"/>
                      <a:ea typeface="+mn-ea"/>
                      <a:cs typeface="+mn-cs"/>
                    </a:defRPr>
                  </a:lvl6pPr>
                  <a:lvl7pPr marL="5705034" algn="l" defTabSz="950839" rtl="0" eaLnBrk="1" latinLnBrk="0" hangingPunct="1">
                    <a:defRPr sz="3700" kern="1200">
                      <a:solidFill>
                        <a:schemeClr val="tx1"/>
                      </a:solidFill>
                      <a:latin typeface="+mn-lt"/>
                      <a:ea typeface="+mn-ea"/>
                      <a:cs typeface="+mn-cs"/>
                    </a:defRPr>
                  </a:lvl7pPr>
                  <a:lvl8pPr marL="6655873" algn="l" defTabSz="950839" rtl="0" eaLnBrk="1" latinLnBrk="0" hangingPunct="1">
                    <a:defRPr sz="3700" kern="1200">
                      <a:solidFill>
                        <a:schemeClr val="tx1"/>
                      </a:solidFill>
                      <a:latin typeface="+mn-lt"/>
                      <a:ea typeface="+mn-ea"/>
                      <a:cs typeface="+mn-cs"/>
                    </a:defRPr>
                  </a:lvl8pPr>
                  <a:lvl9pPr marL="7606712" algn="l" defTabSz="950839" rtl="0" eaLnBrk="1" latinLnBrk="0" hangingPunct="1">
                    <a:defRPr sz="3700" kern="1200">
                      <a:solidFill>
                        <a:schemeClr val="tx1"/>
                      </a:solidFill>
                      <a:latin typeface="+mn-lt"/>
                      <a:ea typeface="+mn-ea"/>
                      <a:cs typeface="+mn-cs"/>
                    </a:defRPr>
                  </a:lvl9pPr>
                </a:lstStyle>
                <a:p>
                  <a:endParaRPr lang="en-US" dirty="0">
                    <a:solidFill>
                      <a:prstClr val="black"/>
                    </a:solidFill>
                  </a:endParaRPr>
                </a:p>
              </p:txBody>
            </p:sp>
            <p:sp>
              <p:nvSpPr>
                <p:cNvPr id="78" name="Line 59"/>
                <p:cNvSpPr>
                  <a:spLocks noChangeShapeType="1"/>
                </p:cNvSpPr>
                <p:nvPr/>
              </p:nvSpPr>
              <p:spPr bwMode="auto">
                <a:xfrm flipH="1">
                  <a:off x="4633634" y="3942338"/>
                  <a:ext cx="599467" cy="0"/>
                </a:xfrm>
                <a:prstGeom prst="line">
                  <a:avLst/>
                </a:prstGeom>
                <a:grpFill/>
                <a:ln w="28575" cap="rnd" cmpd="sng">
                  <a:solidFill>
                    <a:schemeClr val="accent6"/>
                  </a:solidFill>
                  <a:prstDash val="solid"/>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50839" rtl="0" eaLnBrk="1" latinLnBrk="0" hangingPunct="1">
                    <a:defRPr sz="3700" kern="1200">
                      <a:solidFill>
                        <a:schemeClr val="tx1"/>
                      </a:solidFill>
                      <a:latin typeface="+mn-lt"/>
                      <a:ea typeface="+mn-ea"/>
                      <a:cs typeface="+mn-cs"/>
                    </a:defRPr>
                  </a:lvl1pPr>
                  <a:lvl2pPr marL="950839" algn="l" defTabSz="950839" rtl="0" eaLnBrk="1" latinLnBrk="0" hangingPunct="1">
                    <a:defRPr sz="3700" kern="1200">
                      <a:solidFill>
                        <a:schemeClr val="tx1"/>
                      </a:solidFill>
                      <a:latin typeface="+mn-lt"/>
                      <a:ea typeface="+mn-ea"/>
                      <a:cs typeface="+mn-cs"/>
                    </a:defRPr>
                  </a:lvl2pPr>
                  <a:lvl3pPr marL="1901677" algn="l" defTabSz="950839" rtl="0" eaLnBrk="1" latinLnBrk="0" hangingPunct="1">
                    <a:defRPr sz="3700" kern="1200">
                      <a:solidFill>
                        <a:schemeClr val="tx1"/>
                      </a:solidFill>
                      <a:latin typeface="+mn-lt"/>
                      <a:ea typeface="+mn-ea"/>
                      <a:cs typeface="+mn-cs"/>
                    </a:defRPr>
                  </a:lvl3pPr>
                  <a:lvl4pPr marL="2852516" algn="l" defTabSz="950839" rtl="0" eaLnBrk="1" latinLnBrk="0" hangingPunct="1">
                    <a:defRPr sz="3700" kern="1200">
                      <a:solidFill>
                        <a:schemeClr val="tx1"/>
                      </a:solidFill>
                      <a:latin typeface="+mn-lt"/>
                      <a:ea typeface="+mn-ea"/>
                      <a:cs typeface="+mn-cs"/>
                    </a:defRPr>
                  </a:lvl4pPr>
                  <a:lvl5pPr marL="3803357" algn="l" defTabSz="950839" rtl="0" eaLnBrk="1" latinLnBrk="0" hangingPunct="1">
                    <a:defRPr sz="3700" kern="1200">
                      <a:solidFill>
                        <a:schemeClr val="tx1"/>
                      </a:solidFill>
                      <a:latin typeface="+mn-lt"/>
                      <a:ea typeface="+mn-ea"/>
                      <a:cs typeface="+mn-cs"/>
                    </a:defRPr>
                  </a:lvl5pPr>
                  <a:lvl6pPr marL="4754196" algn="l" defTabSz="950839" rtl="0" eaLnBrk="1" latinLnBrk="0" hangingPunct="1">
                    <a:defRPr sz="3700" kern="1200">
                      <a:solidFill>
                        <a:schemeClr val="tx1"/>
                      </a:solidFill>
                      <a:latin typeface="+mn-lt"/>
                      <a:ea typeface="+mn-ea"/>
                      <a:cs typeface="+mn-cs"/>
                    </a:defRPr>
                  </a:lvl6pPr>
                  <a:lvl7pPr marL="5705034" algn="l" defTabSz="950839" rtl="0" eaLnBrk="1" latinLnBrk="0" hangingPunct="1">
                    <a:defRPr sz="3700" kern="1200">
                      <a:solidFill>
                        <a:schemeClr val="tx1"/>
                      </a:solidFill>
                      <a:latin typeface="+mn-lt"/>
                      <a:ea typeface="+mn-ea"/>
                      <a:cs typeface="+mn-cs"/>
                    </a:defRPr>
                  </a:lvl7pPr>
                  <a:lvl8pPr marL="6655873" algn="l" defTabSz="950839" rtl="0" eaLnBrk="1" latinLnBrk="0" hangingPunct="1">
                    <a:defRPr sz="3700" kern="1200">
                      <a:solidFill>
                        <a:schemeClr val="tx1"/>
                      </a:solidFill>
                      <a:latin typeface="+mn-lt"/>
                      <a:ea typeface="+mn-ea"/>
                      <a:cs typeface="+mn-cs"/>
                    </a:defRPr>
                  </a:lvl8pPr>
                  <a:lvl9pPr marL="7606712" algn="l" defTabSz="950839" rtl="0" eaLnBrk="1" latinLnBrk="0" hangingPunct="1">
                    <a:defRPr sz="3700" kern="1200">
                      <a:solidFill>
                        <a:schemeClr val="tx1"/>
                      </a:solidFill>
                      <a:latin typeface="+mn-lt"/>
                      <a:ea typeface="+mn-ea"/>
                      <a:cs typeface="+mn-cs"/>
                    </a:defRPr>
                  </a:lvl9pPr>
                </a:lstStyle>
                <a:p>
                  <a:endParaRPr lang="en-US" dirty="0">
                    <a:solidFill>
                      <a:prstClr val="black"/>
                    </a:solidFill>
                  </a:endParaRPr>
                </a:p>
              </p:txBody>
            </p:sp>
          </p:grpSp>
          <p:pic>
            <p:nvPicPr>
              <p:cNvPr id="73" name="Picture 83"/>
              <p:cNvPicPr>
                <a:picLocks noChangeAspect="1"/>
              </p:cNvPicPr>
              <p:nvPr/>
            </p:nvPicPr>
            <p:blipFill rotWithShape="1">
              <a:blip r:embed="rId4">
                <a:duotone>
                  <a:schemeClr val="accent1">
                    <a:shade val="45000"/>
                    <a:satMod val="135000"/>
                  </a:schemeClr>
                  <a:prstClr val="white"/>
                </a:duotone>
              </a:blip>
              <a:srcRect b="41971"/>
              <a:stretch/>
            </p:blipFill>
            <p:spPr>
              <a:xfrm>
                <a:off x="3668102" y="611145"/>
                <a:ext cx="375542" cy="224031"/>
              </a:xfrm>
              <a:prstGeom prst="rect">
                <a:avLst/>
              </a:prstGeom>
              <a:ln>
                <a:noFill/>
              </a:ln>
              <a:effectLst>
                <a:outerShdw blurRad="292100" dist="139700" dir="2700000" algn="tl" rotWithShape="0">
                  <a:srgbClr val="333333">
                    <a:alpha val="65000"/>
                  </a:srgbClr>
                </a:outerShdw>
              </a:effectLst>
            </p:spPr>
          </p:pic>
          <p:sp>
            <p:nvSpPr>
              <p:cNvPr id="74" name="Freeform 84"/>
              <p:cNvSpPr/>
              <p:nvPr/>
            </p:nvSpPr>
            <p:spPr>
              <a:xfrm>
                <a:off x="3642580" y="880324"/>
                <a:ext cx="399390" cy="95452"/>
              </a:xfrm>
              <a:custGeom>
                <a:avLst/>
                <a:gdLst>
                  <a:gd name="connsiteX0" fmla="*/ 0 w 598098"/>
                  <a:gd name="connsiteY0" fmla="*/ 103517 h 109268"/>
                  <a:gd name="connsiteX1" fmla="*/ 0 w 598098"/>
                  <a:gd name="connsiteY1" fmla="*/ 0 h 109268"/>
                  <a:gd name="connsiteX2" fmla="*/ 598098 w 598098"/>
                  <a:gd name="connsiteY2" fmla="*/ 0 h 109268"/>
                  <a:gd name="connsiteX3" fmla="*/ 598098 w 598098"/>
                  <a:gd name="connsiteY3" fmla="*/ 109268 h 109268"/>
                </a:gdLst>
                <a:ahLst/>
                <a:cxnLst>
                  <a:cxn ang="0">
                    <a:pos x="connsiteX0" y="connsiteY0"/>
                  </a:cxn>
                  <a:cxn ang="0">
                    <a:pos x="connsiteX1" y="connsiteY1"/>
                  </a:cxn>
                  <a:cxn ang="0">
                    <a:pos x="connsiteX2" y="connsiteY2"/>
                  </a:cxn>
                  <a:cxn ang="0">
                    <a:pos x="connsiteX3" y="connsiteY3"/>
                  </a:cxn>
                </a:cxnLst>
                <a:rect l="l" t="t" r="r" b="b"/>
                <a:pathLst>
                  <a:path w="598098" h="109268">
                    <a:moveTo>
                      <a:pt x="0" y="103517"/>
                    </a:moveTo>
                    <a:lnTo>
                      <a:pt x="0" y="0"/>
                    </a:lnTo>
                    <a:lnTo>
                      <a:pt x="598098" y="0"/>
                    </a:lnTo>
                    <a:lnTo>
                      <a:pt x="598098" y="109268"/>
                    </a:lnTo>
                  </a:path>
                </a:pathLst>
              </a:custGeom>
              <a:noFill/>
              <a:ln w="1905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5" name="Freeform 85"/>
              <p:cNvSpPr/>
              <p:nvPr/>
            </p:nvSpPr>
            <p:spPr>
              <a:xfrm>
                <a:off x="3858602" y="825062"/>
                <a:ext cx="0" cy="125595"/>
              </a:xfrm>
              <a:custGeom>
                <a:avLst/>
                <a:gdLst>
                  <a:gd name="connsiteX0" fmla="*/ 0 w 0"/>
                  <a:gd name="connsiteY0" fmla="*/ 0 h 143774"/>
                  <a:gd name="connsiteX1" fmla="*/ 0 w 0"/>
                  <a:gd name="connsiteY1" fmla="*/ 143774 h 143774"/>
                </a:gdLst>
                <a:ahLst/>
                <a:cxnLst>
                  <a:cxn ang="0">
                    <a:pos x="connsiteX0" y="connsiteY0"/>
                  </a:cxn>
                  <a:cxn ang="0">
                    <a:pos x="connsiteX1" y="connsiteY1"/>
                  </a:cxn>
                </a:cxnLst>
                <a:rect l="l" t="t" r="r" b="b"/>
                <a:pathLst>
                  <a:path h="143774">
                    <a:moveTo>
                      <a:pt x="0" y="0"/>
                    </a:moveTo>
                    <a:lnTo>
                      <a:pt x="0" y="143774"/>
                    </a:lnTo>
                  </a:path>
                </a:pathLst>
              </a:custGeom>
              <a:no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50" name="AutoShape 1"/>
            <p:cNvSpPr>
              <a:spLocks/>
            </p:cNvSpPr>
            <p:nvPr/>
          </p:nvSpPr>
          <p:spPr bwMode="auto">
            <a:xfrm>
              <a:off x="5180576" y="3698396"/>
              <a:ext cx="545165" cy="318437"/>
            </a:xfrm>
            <a:custGeom>
              <a:avLst/>
              <a:gdLst/>
              <a:ahLst/>
              <a:cxnLst/>
              <a:rect l="0" t="0" r="r" b="b"/>
              <a:pathLst>
                <a:path w="20845" h="20383">
                  <a:moveTo>
                    <a:pt x="19611" y="13011"/>
                  </a:moveTo>
                  <a:cubicBezTo>
                    <a:pt x="19292" y="12757"/>
                    <a:pt x="18960" y="12680"/>
                    <a:pt x="18637" y="12729"/>
                  </a:cubicBezTo>
                  <a:cubicBezTo>
                    <a:pt x="18510" y="10274"/>
                    <a:pt x="17690" y="8020"/>
                    <a:pt x="16384" y="6969"/>
                  </a:cubicBezTo>
                  <a:cubicBezTo>
                    <a:pt x="15370" y="6149"/>
                    <a:pt x="14266" y="6236"/>
                    <a:pt x="13332" y="7025"/>
                  </a:cubicBezTo>
                  <a:cubicBezTo>
                    <a:pt x="13017" y="4320"/>
                    <a:pt x="12032" y="1924"/>
                    <a:pt x="10560" y="735"/>
                  </a:cubicBezTo>
                  <a:cubicBezTo>
                    <a:pt x="8135" y="-1217"/>
                    <a:pt x="5315" y="851"/>
                    <a:pt x="4263" y="5357"/>
                  </a:cubicBezTo>
                  <a:cubicBezTo>
                    <a:pt x="4093" y="6084"/>
                    <a:pt x="3985" y="6828"/>
                    <a:pt x="3925" y="7581"/>
                  </a:cubicBezTo>
                  <a:cubicBezTo>
                    <a:pt x="2427" y="7207"/>
                    <a:pt x="919" y="8692"/>
                    <a:pt x="287" y="11391"/>
                  </a:cubicBezTo>
                  <a:cubicBezTo>
                    <a:pt x="-474" y="14649"/>
                    <a:pt x="332" y="18438"/>
                    <a:pt x="2086" y="19850"/>
                  </a:cubicBezTo>
                  <a:cubicBezTo>
                    <a:pt x="2536" y="20214"/>
                    <a:pt x="3004" y="20382"/>
                    <a:pt x="3466" y="20380"/>
                  </a:cubicBezTo>
                  <a:lnTo>
                    <a:pt x="18992" y="20383"/>
                  </a:lnTo>
                  <a:cubicBezTo>
                    <a:pt x="19710" y="20253"/>
                    <a:pt x="20367" y="19329"/>
                    <a:pt x="20675" y="18017"/>
                  </a:cubicBezTo>
                  <a:cubicBezTo>
                    <a:pt x="21126" y="16090"/>
                    <a:pt x="20648" y="13850"/>
                    <a:pt x="19611" y="13011"/>
                  </a:cubicBezTo>
                </a:path>
              </a:pathLst>
            </a:custGeom>
            <a:solidFill>
              <a:schemeClr val="accent1"/>
            </a:solidFill>
            <a:ln w="19050">
              <a:solidFill>
                <a:schemeClr val="bg2"/>
              </a:solidFill>
            </a:ln>
            <a:extLst/>
          </p:spPr>
          <p:txBody>
            <a:bodyPr lIns="0" tIns="0" rIns="0" bIns="0"/>
            <a:lstStyle/>
            <a:p>
              <a:endParaRPr lang="en-US" dirty="0">
                <a:solidFill>
                  <a:prstClr val="black"/>
                </a:solidFill>
              </a:endParaRPr>
            </a:p>
          </p:txBody>
        </p:sp>
        <p:sp>
          <p:nvSpPr>
            <p:cNvPr id="51" name="TextBox 61"/>
            <p:cNvSpPr txBox="1"/>
            <p:nvPr/>
          </p:nvSpPr>
          <p:spPr>
            <a:xfrm>
              <a:off x="4833848" y="4069585"/>
              <a:ext cx="1124974" cy="1893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900" dirty="0" smtClean="0">
                  <a:solidFill>
                    <a:prstClr val="black"/>
                  </a:solidFill>
                </a:rPr>
                <a:t>Public/Managed  services</a:t>
              </a:r>
              <a:endParaRPr lang="en-US" sz="900" dirty="0">
                <a:solidFill>
                  <a:prstClr val="black"/>
                </a:solidFill>
              </a:endParaRPr>
            </a:p>
          </p:txBody>
        </p:sp>
        <p:sp>
          <p:nvSpPr>
            <p:cNvPr id="52" name="TextBox 62"/>
            <p:cNvSpPr txBox="1"/>
            <p:nvPr/>
          </p:nvSpPr>
          <p:spPr>
            <a:xfrm>
              <a:off x="6872154" y="3815428"/>
              <a:ext cx="834796" cy="4616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900" dirty="0" smtClean="0">
                  <a:solidFill>
                    <a:prstClr val="black"/>
                  </a:solidFill>
                </a:rPr>
                <a:t>Platforms, databases, middleware</a:t>
              </a:r>
              <a:endParaRPr lang="en-US" sz="900" dirty="0">
                <a:solidFill>
                  <a:prstClr val="black"/>
                </a:solidFill>
              </a:endParaRPr>
            </a:p>
          </p:txBody>
        </p:sp>
        <p:grpSp>
          <p:nvGrpSpPr>
            <p:cNvPr id="53" name="Group 164"/>
            <p:cNvGrpSpPr/>
            <p:nvPr/>
          </p:nvGrpSpPr>
          <p:grpSpPr>
            <a:xfrm>
              <a:off x="7102769" y="3498167"/>
              <a:ext cx="245592" cy="312481"/>
              <a:chOff x="4505702" y="763285"/>
              <a:chExt cx="315088" cy="366870"/>
            </a:xfrm>
          </p:grpSpPr>
          <p:sp>
            <p:nvSpPr>
              <p:cNvPr id="58" name="Freeform 53"/>
              <p:cNvSpPr>
                <a:spLocks noEditPoints="1"/>
              </p:cNvSpPr>
              <p:nvPr/>
            </p:nvSpPr>
            <p:spPr bwMode="auto">
              <a:xfrm>
                <a:off x="4547714" y="854148"/>
                <a:ext cx="115288" cy="108449"/>
              </a:xfrm>
              <a:custGeom>
                <a:avLst/>
                <a:gdLst>
                  <a:gd name="T0" fmla="*/ 374650 w 33"/>
                  <a:gd name="T1" fmla="*/ 22737 h 31"/>
                  <a:gd name="T2" fmla="*/ 329238 w 33"/>
                  <a:gd name="T3" fmla="*/ 0 h 31"/>
                  <a:gd name="T4" fmla="*/ 261120 w 33"/>
                  <a:gd name="T5" fmla="*/ 90948 h 31"/>
                  <a:gd name="T6" fmla="*/ 158942 w 33"/>
                  <a:gd name="T7" fmla="*/ 45474 h 31"/>
                  <a:gd name="T8" fmla="*/ 0 w 33"/>
                  <a:gd name="T9" fmla="*/ 204634 h 31"/>
                  <a:gd name="T10" fmla="*/ 158942 w 33"/>
                  <a:gd name="T11" fmla="*/ 352425 h 31"/>
                  <a:gd name="T12" fmla="*/ 306532 w 33"/>
                  <a:gd name="T13" fmla="*/ 204634 h 31"/>
                  <a:gd name="T14" fmla="*/ 295179 w 33"/>
                  <a:gd name="T15" fmla="*/ 136423 h 31"/>
                  <a:gd name="T16" fmla="*/ 374650 w 33"/>
                  <a:gd name="T17" fmla="*/ 22737 h 31"/>
                  <a:gd name="T18" fmla="*/ 272473 w 33"/>
                  <a:gd name="T19" fmla="*/ 204634 h 31"/>
                  <a:gd name="T20" fmla="*/ 272473 w 33"/>
                  <a:gd name="T21" fmla="*/ 204634 h 31"/>
                  <a:gd name="T22" fmla="*/ 158942 w 33"/>
                  <a:gd name="T23" fmla="*/ 318319 h 31"/>
                  <a:gd name="T24" fmla="*/ 45412 w 33"/>
                  <a:gd name="T25" fmla="*/ 204634 h 31"/>
                  <a:gd name="T26" fmla="*/ 158942 w 33"/>
                  <a:gd name="T27" fmla="*/ 90948 h 31"/>
                  <a:gd name="T28" fmla="*/ 238414 w 33"/>
                  <a:gd name="T29" fmla="*/ 125054 h 31"/>
                  <a:gd name="T30" fmla="*/ 181648 w 33"/>
                  <a:gd name="T31" fmla="*/ 193265 h 31"/>
                  <a:gd name="T32" fmla="*/ 102177 w 33"/>
                  <a:gd name="T33" fmla="*/ 136423 h 31"/>
                  <a:gd name="T34" fmla="*/ 68118 w 33"/>
                  <a:gd name="T35" fmla="*/ 181897 h 31"/>
                  <a:gd name="T36" fmla="*/ 193002 w 33"/>
                  <a:gd name="T37" fmla="*/ 272845 h 31"/>
                  <a:gd name="T38" fmla="*/ 272473 w 33"/>
                  <a:gd name="T39" fmla="*/ 170528 h 31"/>
                  <a:gd name="T40" fmla="*/ 272473 w 33"/>
                  <a:gd name="T41" fmla="*/ 204634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1"/>
                  <a:gd name="T65" fmla="*/ 33 w 33"/>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1">
                    <a:moveTo>
                      <a:pt x="33" y="2"/>
                    </a:moveTo>
                    <a:cubicBezTo>
                      <a:pt x="29" y="0"/>
                      <a:pt x="29" y="0"/>
                      <a:pt x="29" y="0"/>
                    </a:cubicBezTo>
                    <a:cubicBezTo>
                      <a:pt x="23" y="8"/>
                      <a:pt x="23" y="8"/>
                      <a:pt x="23" y="8"/>
                    </a:cubicBezTo>
                    <a:cubicBezTo>
                      <a:pt x="21" y="6"/>
                      <a:pt x="17" y="4"/>
                      <a:pt x="14" y="4"/>
                    </a:cubicBezTo>
                    <a:cubicBezTo>
                      <a:pt x="6" y="4"/>
                      <a:pt x="0" y="10"/>
                      <a:pt x="0" y="18"/>
                    </a:cubicBezTo>
                    <a:cubicBezTo>
                      <a:pt x="0" y="25"/>
                      <a:pt x="6" y="31"/>
                      <a:pt x="14" y="31"/>
                    </a:cubicBezTo>
                    <a:cubicBezTo>
                      <a:pt x="21" y="31"/>
                      <a:pt x="27" y="25"/>
                      <a:pt x="27" y="18"/>
                    </a:cubicBezTo>
                    <a:cubicBezTo>
                      <a:pt x="27" y="16"/>
                      <a:pt x="27" y="14"/>
                      <a:pt x="26" y="12"/>
                    </a:cubicBezTo>
                    <a:lnTo>
                      <a:pt x="33" y="2"/>
                    </a:lnTo>
                    <a:close/>
                    <a:moveTo>
                      <a:pt x="24" y="18"/>
                    </a:moveTo>
                    <a:cubicBezTo>
                      <a:pt x="24" y="18"/>
                      <a:pt x="24" y="18"/>
                      <a:pt x="24" y="18"/>
                    </a:cubicBezTo>
                    <a:cubicBezTo>
                      <a:pt x="24" y="23"/>
                      <a:pt x="19" y="28"/>
                      <a:pt x="14" y="28"/>
                    </a:cubicBezTo>
                    <a:cubicBezTo>
                      <a:pt x="8" y="28"/>
                      <a:pt x="4" y="23"/>
                      <a:pt x="4" y="18"/>
                    </a:cubicBezTo>
                    <a:cubicBezTo>
                      <a:pt x="4" y="12"/>
                      <a:pt x="8" y="8"/>
                      <a:pt x="14" y="8"/>
                    </a:cubicBezTo>
                    <a:cubicBezTo>
                      <a:pt x="17" y="8"/>
                      <a:pt x="19" y="9"/>
                      <a:pt x="21" y="11"/>
                    </a:cubicBezTo>
                    <a:cubicBezTo>
                      <a:pt x="16" y="17"/>
                      <a:pt x="16" y="17"/>
                      <a:pt x="16" y="17"/>
                    </a:cubicBezTo>
                    <a:cubicBezTo>
                      <a:pt x="9" y="12"/>
                      <a:pt x="9" y="12"/>
                      <a:pt x="9" y="12"/>
                    </a:cubicBezTo>
                    <a:cubicBezTo>
                      <a:pt x="6" y="16"/>
                      <a:pt x="6" y="16"/>
                      <a:pt x="6" y="16"/>
                    </a:cubicBezTo>
                    <a:cubicBezTo>
                      <a:pt x="17" y="24"/>
                      <a:pt x="17" y="24"/>
                      <a:pt x="17" y="24"/>
                    </a:cubicBezTo>
                    <a:cubicBezTo>
                      <a:pt x="24" y="15"/>
                      <a:pt x="24" y="15"/>
                      <a:pt x="24" y="15"/>
                    </a:cubicBezTo>
                    <a:cubicBezTo>
                      <a:pt x="24" y="16"/>
                      <a:pt x="24" y="17"/>
                      <a:pt x="24" y="18"/>
                    </a:cubicBezTo>
                    <a:close/>
                  </a:path>
                </a:pathLst>
              </a:custGeom>
              <a:solidFill>
                <a:srgbClr val="00B0F0"/>
              </a:solidFill>
              <a:ln w="9525">
                <a:noFill/>
                <a:round/>
                <a:headEnd/>
                <a:tailEnd/>
              </a:ln>
            </p:spPr>
            <p:txBody>
              <a:bodyPr/>
              <a:lstStyle/>
              <a:p>
                <a:endParaRPr lang="en-US" dirty="0">
                  <a:solidFill>
                    <a:prstClr val="black"/>
                  </a:solidFill>
                </a:endParaRPr>
              </a:p>
            </p:txBody>
          </p:sp>
          <p:sp>
            <p:nvSpPr>
              <p:cNvPr id="59" name="Freeform 54"/>
              <p:cNvSpPr>
                <a:spLocks/>
              </p:cNvSpPr>
              <p:nvPr/>
            </p:nvSpPr>
            <p:spPr bwMode="auto">
              <a:xfrm>
                <a:off x="4666910" y="885412"/>
                <a:ext cx="115288" cy="14167"/>
              </a:xfrm>
              <a:custGeom>
                <a:avLst/>
                <a:gdLst>
                  <a:gd name="T0" fmla="*/ 0 w 236"/>
                  <a:gd name="T1" fmla="*/ 46037 h 29"/>
                  <a:gd name="T2" fmla="*/ 0 w 236"/>
                  <a:gd name="T3" fmla="*/ 0 h 29"/>
                  <a:gd name="T4" fmla="*/ 374650 w 236"/>
                  <a:gd name="T5" fmla="*/ 0 h 29"/>
                  <a:gd name="T6" fmla="*/ 374650 w 236"/>
                  <a:gd name="T7" fmla="*/ 46037 h 29"/>
                  <a:gd name="T8" fmla="*/ 0 w 236"/>
                  <a:gd name="T9" fmla="*/ 46037 h 29"/>
                  <a:gd name="T10" fmla="*/ 0 w 236"/>
                  <a:gd name="T11" fmla="*/ 46037 h 29"/>
                  <a:gd name="T12" fmla="*/ 0 60000 65536"/>
                  <a:gd name="T13" fmla="*/ 0 60000 65536"/>
                  <a:gd name="T14" fmla="*/ 0 60000 65536"/>
                  <a:gd name="T15" fmla="*/ 0 60000 65536"/>
                  <a:gd name="T16" fmla="*/ 0 60000 65536"/>
                  <a:gd name="T17" fmla="*/ 0 60000 65536"/>
                  <a:gd name="T18" fmla="*/ 0 w 236"/>
                  <a:gd name="T19" fmla="*/ 0 h 29"/>
                  <a:gd name="T20" fmla="*/ 236 w 2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36" h="29">
                    <a:moveTo>
                      <a:pt x="0" y="29"/>
                    </a:moveTo>
                    <a:lnTo>
                      <a:pt x="0" y="0"/>
                    </a:lnTo>
                    <a:lnTo>
                      <a:pt x="236" y="0"/>
                    </a:lnTo>
                    <a:lnTo>
                      <a:pt x="236" y="29"/>
                    </a:lnTo>
                    <a:lnTo>
                      <a:pt x="0" y="29"/>
                    </a:lnTo>
                    <a:close/>
                  </a:path>
                </a:pathLst>
              </a:custGeom>
              <a:solidFill>
                <a:srgbClr val="00B0F0"/>
              </a:solidFill>
              <a:ln w="9525">
                <a:noFill/>
                <a:round/>
                <a:headEnd/>
                <a:tailEnd/>
              </a:ln>
            </p:spPr>
            <p:txBody>
              <a:bodyPr/>
              <a:lstStyle/>
              <a:p>
                <a:endParaRPr lang="en-US" dirty="0">
                  <a:solidFill>
                    <a:prstClr val="black"/>
                  </a:solidFill>
                </a:endParaRPr>
              </a:p>
            </p:txBody>
          </p:sp>
          <p:sp>
            <p:nvSpPr>
              <p:cNvPr id="60" name="Freeform 55"/>
              <p:cNvSpPr>
                <a:spLocks/>
              </p:cNvSpPr>
              <p:nvPr/>
            </p:nvSpPr>
            <p:spPr bwMode="auto">
              <a:xfrm>
                <a:off x="4666910" y="913746"/>
                <a:ext cx="73276" cy="13678"/>
              </a:xfrm>
              <a:custGeom>
                <a:avLst/>
                <a:gdLst>
                  <a:gd name="T0" fmla="*/ 0 w 150"/>
                  <a:gd name="T1" fmla="*/ 44450 h 28"/>
                  <a:gd name="T2" fmla="*/ 0 w 150"/>
                  <a:gd name="T3" fmla="*/ 0 h 28"/>
                  <a:gd name="T4" fmla="*/ 238125 w 150"/>
                  <a:gd name="T5" fmla="*/ 0 h 28"/>
                  <a:gd name="T6" fmla="*/ 238125 w 150"/>
                  <a:gd name="T7" fmla="*/ 44450 h 28"/>
                  <a:gd name="T8" fmla="*/ 0 w 150"/>
                  <a:gd name="T9" fmla="*/ 44450 h 28"/>
                  <a:gd name="T10" fmla="*/ 0 w 150"/>
                  <a:gd name="T11" fmla="*/ 44450 h 28"/>
                  <a:gd name="T12" fmla="*/ 0 60000 65536"/>
                  <a:gd name="T13" fmla="*/ 0 60000 65536"/>
                  <a:gd name="T14" fmla="*/ 0 60000 65536"/>
                  <a:gd name="T15" fmla="*/ 0 60000 65536"/>
                  <a:gd name="T16" fmla="*/ 0 60000 65536"/>
                  <a:gd name="T17" fmla="*/ 0 60000 65536"/>
                  <a:gd name="T18" fmla="*/ 0 w 150"/>
                  <a:gd name="T19" fmla="*/ 0 h 28"/>
                  <a:gd name="T20" fmla="*/ 150 w 150"/>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50" h="28">
                    <a:moveTo>
                      <a:pt x="0" y="28"/>
                    </a:moveTo>
                    <a:lnTo>
                      <a:pt x="0" y="0"/>
                    </a:lnTo>
                    <a:lnTo>
                      <a:pt x="150" y="0"/>
                    </a:lnTo>
                    <a:lnTo>
                      <a:pt x="150" y="28"/>
                    </a:lnTo>
                    <a:lnTo>
                      <a:pt x="0" y="28"/>
                    </a:lnTo>
                    <a:close/>
                  </a:path>
                </a:pathLst>
              </a:custGeom>
              <a:solidFill>
                <a:srgbClr val="00B0F0"/>
              </a:solidFill>
              <a:ln w="9525">
                <a:noFill/>
                <a:round/>
                <a:headEnd/>
                <a:tailEnd/>
              </a:ln>
            </p:spPr>
            <p:txBody>
              <a:bodyPr/>
              <a:lstStyle/>
              <a:p>
                <a:endParaRPr lang="en-US" dirty="0">
                  <a:solidFill>
                    <a:prstClr val="black"/>
                  </a:solidFill>
                </a:endParaRPr>
              </a:p>
            </p:txBody>
          </p:sp>
          <p:sp>
            <p:nvSpPr>
              <p:cNvPr id="61" name="Freeform 56"/>
              <p:cNvSpPr>
                <a:spLocks noEditPoints="1"/>
              </p:cNvSpPr>
              <p:nvPr/>
            </p:nvSpPr>
            <p:spPr bwMode="auto">
              <a:xfrm>
                <a:off x="4547714" y="972855"/>
                <a:ext cx="115288" cy="111868"/>
              </a:xfrm>
              <a:custGeom>
                <a:avLst/>
                <a:gdLst>
                  <a:gd name="T0" fmla="*/ 374650 w 33"/>
                  <a:gd name="T1" fmla="*/ 34082 h 32"/>
                  <a:gd name="T2" fmla="*/ 329238 w 33"/>
                  <a:gd name="T3" fmla="*/ 0 h 32"/>
                  <a:gd name="T4" fmla="*/ 261120 w 33"/>
                  <a:gd name="T5" fmla="*/ 102245 h 32"/>
                  <a:gd name="T6" fmla="*/ 158942 w 33"/>
                  <a:gd name="T7" fmla="*/ 56803 h 32"/>
                  <a:gd name="T8" fmla="*/ 0 w 33"/>
                  <a:gd name="T9" fmla="*/ 204490 h 32"/>
                  <a:gd name="T10" fmla="*/ 158942 w 33"/>
                  <a:gd name="T11" fmla="*/ 363537 h 32"/>
                  <a:gd name="T12" fmla="*/ 306532 w 33"/>
                  <a:gd name="T13" fmla="*/ 204490 h 32"/>
                  <a:gd name="T14" fmla="*/ 295179 w 33"/>
                  <a:gd name="T15" fmla="*/ 136326 h 32"/>
                  <a:gd name="T16" fmla="*/ 374650 w 33"/>
                  <a:gd name="T17" fmla="*/ 34082 h 32"/>
                  <a:gd name="T18" fmla="*/ 272473 w 33"/>
                  <a:gd name="T19" fmla="*/ 204490 h 32"/>
                  <a:gd name="T20" fmla="*/ 158942 w 33"/>
                  <a:gd name="T21" fmla="*/ 329455 h 32"/>
                  <a:gd name="T22" fmla="*/ 45412 w 33"/>
                  <a:gd name="T23" fmla="*/ 204490 h 32"/>
                  <a:gd name="T24" fmla="*/ 158942 w 33"/>
                  <a:gd name="T25" fmla="*/ 90884 h 32"/>
                  <a:gd name="T26" fmla="*/ 238414 w 33"/>
                  <a:gd name="T27" fmla="*/ 124966 h 32"/>
                  <a:gd name="T28" fmla="*/ 181648 w 33"/>
                  <a:gd name="T29" fmla="*/ 204490 h 32"/>
                  <a:gd name="T30" fmla="*/ 102177 w 33"/>
                  <a:gd name="T31" fmla="*/ 147687 h 32"/>
                  <a:gd name="T32" fmla="*/ 68118 w 33"/>
                  <a:gd name="T33" fmla="*/ 193129 h 32"/>
                  <a:gd name="T34" fmla="*/ 193002 w 33"/>
                  <a:gd name="T35" fmla="*/ 272653 h 32"/>
                  <a:gd name="T36" fmla="*/ 272473 w 33"/>
                  <a:gd name="T37" fmla="*/ 181769 h 32"/>
                  <a:gd name="T38" fmla="*/ 272473 w 33"/>
                  <a:gd name="T39" fmla="*/ 204490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
                  <a:gd name="T61" fmla="*/ 0 h 32"/>
                  <a:gd name="T62" fmla="*/ 33 w 33"/>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 h="32">
                    <a:moveTo>
                      <a:pt x="33" y="3"/>
                    </a:moveTo>
                    <a:cubicBezTo>
                      <a:pt x="29" y="0"/>
                      <a:pt x="29" y="0"/>
                      <a:pt x="29" y="0"/>
                    </a:cubicBezTo>
                    <a:cubicBezTo>
                      <a:pt x="23" y="9"/>
                      <a:pt x="23" y="9"/>
                      <a:pt x="23" y="9"/>
                    </a:cubicBezTo>
                    <a:cubicBezTo>
                      <a:pt x="21" y="6"/>
                      <a:pt x="17" y="5"/>
                      <a:pt x="14" y="5"/>
                    </a:cubicBezTo>
                    <a:cubicBezTo>
                      <a:pt x="6" y="5"/>
                      <a:pt x="0" y="11"/>
                      <a:pt x="0" y="18"/>
                    </a:cubicBezTo>
                    <a:cubicBezTo>
                      <a:pt x="0" y="26"/>
                      <a:pt x="6" y="32"/>
                      <a:pt x="14" y="32"/>
                    </a:cubicBezTo>
                    <a:cubicBezTo>
                      <a:pt x="21" y="32"/>
                      <a:pt x="27" y="26"/>
                      <a:pt x="27" y="18"/>
                    </a:cubicBezTo>
                    <a:cubicBezTo>
                      <a:pt x="27" y="16"/>
                      <a:pt x="27" y="14"/>
                      <a:pt x="26" y="12"/>
                    </a:cubicBezTo>
                    <a:lnTo>
                      <a:pt x="33" y="3"/>
                    </a:lnTo>
                    <a:close/>
                    <a:moveTo>
                      <a:pt x="24" y="18"/>
                    </a:moveTo>
                    <a:cubicBezTo>
                      <a:pt x="24" y="24"/>
                      <a:pt x="19" y="29"/>
                      <a:pt x="14" y="29"/>
                    </a:cubicBezTo>
                    <a:cubicBezTo>
                      <a:pt x="8" y="29"/>
                      <a:pt x="4" y="24"/>
                      <a:pt x="4" y="18"/>
                    </a:cubicBezTo>
                    <a:cubicBezTo>
                      <a:pt x="4" y="13"/>
                      <a:pt x="8" y="8"/>
                      <a:pt x="14" y="8"/>
                    </a:cubicBezTo>
                    <a:cubicBezTo>
                      <a:pt x="17" y="8"/>
                      <a:pt x="19" y="9"/>
                      <a:pt x="21" y="11"/>
                    </a:cubicBezTo>
                    <a:cubicBezTo>
                      <a:pt x="16" y="18"/>
                      <a:pt x="16" y="18"/>
                      <a:pt x="16" y="18"/>
                    </a:cubicBezTo>
                    <a:cubicBezTo>
                      <a:pt x="9" y="13"/>
                      <a:pt x="9" y="13"/>
                      <a:pt x="9" y="13"/>
                    </a:cubicBezTo>
                    <a:cubicBezTo>
                      <a:pt x="6" y="17"/>
                      <a:pt x="6" y="17"/>
                      <a:pt x="6" y="17"/>
                    </a:cubicBezTo>
                    <a:cubicBezTo>
                      <a:pt x="17" y="24"/>
                      <a:pt x="17" y="24"/>
                      <a:pt x="17" y="24"/>
                    </a:cubicBezTo>
                    <a:cubicBezTo>
                      <a:pt x="24" y="16"/>
                      <a:pt x="24" y="16"/>
                      <a:pt x="24" y="16"/>
                    </a:cubicBezTo>
                    <a:cubicBezTo>
                      <a:pt x="24" y="16"/>
                      <a:pt x="24" y="17"/>
                      <a:pt x="24" y="18"/>
                    </a:cubicBezTo>
                    <a:close/>
                  </a:path>
                </a:pathLst>
              </a:custGeom>
              <a:solidFill>
                <a:srgbClr val="00B0F0"/>
              </a:solidFill>
              <a:ln w="9525">
                <a:noFill/>
                <a:round/>
                <a:headEnd/>
                <a:tailEnd/>
              </a:ln>
            </p:spPr>
            <p:txBody>
              <a:bodyPr/>
              <a:lstStyle/>
              <a:p>
                <a:endParaRPr lang="en-US" dirty="0">
                  <a:solidFill>
                    <a:prstClr val="black"/>
                  </a:solidFill>
                </a:endParaRPr>
              </a:p>
            </p:txBody>
          </p:sp>
          <p:sp>
            <p:nvSpPr>
              <p:cNvPr id="62" name="Freeform 57"/>
              <p:cNvSpPr>
                <a:spLocks/>
              </p:cNvSpPr>
              <p:nvPr/>
            </p:nvSpPr>
            <p:spPr bwMode="auto">
              <a:xfrm>
                <a:off x="4666910" y="1008028"/>
                <a:ext cx="115288" cy="13678"/>
              </a:xfrm>
              <a:custGeom>
                <a:avLst/>
                <a:gdLst>
                  <a:gd name="T0" fmla="*/ 0 w 236"/>
                  <a:gd name="T1" fmla="*/ 44450 h 28"/>
                  <a:gd name="T2" fmla="*/ 0 w 236"/>
                  <a:gd name="T3" fmla="*/ 0 h 28"/>
                  <a:gd name="T4" fmla="*/ 374650 w 236"/>
                  <a:gd name="T5" fmla="*/ 0 h 28"/>
                  <a:gd name="T6" fmla="*/ 374650 w 236"/>
                  <a:gd name="T7" fmla="*/ 44450 h 28"/>
                  <a:gd name="T8" fmla="*/ 0 w 236"/>
                  <a:gd name="T9" fmla="*/ 44450 h 28"/>
                  <a:gd name="T10" fmla="*/ 0 w 236"/>
                  <a:gd name="T11" fmla="*/ 44450 h 28"/>
                  <a:gd name="T12" fmla="*/ 0 60000 65536"/>
                  <a:gd name="T13" fmla="*/ 0 60000 65536"/>
                  <a:gd name="T14" fmla="*/ 0 60000 65536"/>
                  <a:gd name="T15" fmla="*/ 0 60000 65536"/>
                  <a:gd name="T16" fmla="*/ 0 60000 65536"/>
                  <a:gd name="T17" fmla="*/ 0 60000 65536"/>
                  <a:gd name="T18" fmla="*/ 0 w 236"/>
                  <a:gd name="T19" fmla="*/ 0 h 28"/>
                  <a:gd name="T20" fmla="*/ 236 w 236"/>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36" h="28">
                    <a:moveTo>
                      <a:pt x="0" y="28"/>
                    </a:moveTo>
                    <a:lnTo>
                      <a:pt x="0" y="0"/>
                    </a:lnTo>
                    <a:lnTo>
                      <a:pt x="236" y="0"/>
                    </a:lnTo>
                    <a:lnTo>
                      <a:pt x="236" y="28"/>
                    </a:lnTo>
                    <a:lnTo>
                      <a:pt x="0" y="28"/>
                    </a:lnTo>
                    <a:close/>
                  </a:path>
                </a:pathLst>
              </a:custGeom>
              <a:solidFill>
                <a:srgbClr val="00B0F0"/>
              </a:solidFill>
              <a:ln w="9525">
                <a:noFill/>
                <a:round/>
                <a:headEnd/>
                <a:tailEnd/>
              </a:ln>
            </p:spPr>
            <p:txBody>
              <a:bodyPr/>
              <a:lstStyle/>
              <a:p>
                <a:endParaRPr lang="en-US" dirty="0">
                  <a:solidFill>
                    <a:prstClr val="black"/>
                  </a:solidFill>
                </a:endParaRPr>
              </a:p>
            </p:txBody>
          </p:sp>
          <p:sp>
            <p:nvSpPr>
              <p:cNvPr id="63" name="Freeform 58"/>
              <p:cNvSpPr>
                <a:spLocks/>
              </p:cNvSpPr>
              <p:nvPr/>
            </p:nvSpPr>
            <p:spPr bwMode="auto">
              <a:xfrm>
                <a:off x="4666910" y="1035873"/>
                <a:ext cx="73276" cy="14167"/>
              </a:xfrm>
              <a:custGeom>
                <a:avLst/>
                <a:gdLst>
                  <a:gd name="T0" fmla="*/ 0 w 150"/>
                  <a:gd name="T1" fmla="*/ 46037 h 29"/>
                  <a:gd name="T2" fmla="*/ 0 w 150"/>
                  <a:gd name="T3" fmla="*/ 0 h 29"/>
                  <a:gd name="T4" fmla="*/ 238125 w 150"/>
                  <a:gd name="T5" fmla="*/ 0 h 29"/>
                  <a:gd name="T6" fmla="*/ 238125 w 150"/>
                  <a:gd name="T7" fmla="*/ 46037 h 29"/>
                  <a:gd name="T8" fmla="*/ 0 w 150"/>
                  <a:gd name="T9" fmla="*/ 46037 h 29"/>
                  <a:gd name="T10" fmla="*/ 0 w 150"/>
                  <a:gd name="T11" fmla="*/ 46037 h 29"/>
                  <a:gd name="T12" fmla="*/ 0 60000 65536"/>
                  <a:gd name="T13" fmla="*/ 0 60000 65536"/>
                  <a:gd name="T14" fmla="*/ 0 60000 65536"/>
                  <a:gd name="T15" fmla="*/ 0 60000 65536"/>
                  <a:gd name="T16" fmla="*/ 0 60000 65536"/>
                  <a:gd name="T17" fmla="*/ 0 60000 65536"/>
                  <a:gd name="T18" fmla="*/ 0 w 150"/>
                  <a:gd name="T19" fmla="*/ 0 h 29"/>
                  <a:gd name="T20" fmla="*/ 150 w 150"/>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50" h="29">
                    <a:moveTo>
                      <a:pt x="0" y="29"/>
                    </a:moveTo>
                    <a:lnTo>
                      <a:pt x="0" y="0"/>
                    </a:lnTo>
                    <a:lnTo>
                      <a:pt x="150" y="0"/>
                    </a:lnTo>
                    <a:lnTo>
                      <a:pt x="150" y="29"/>
                    </a:lnTo>
                    <a:lnTo>
                      <a:pt x="0" y="29"/>
                    </a:lnTo>
                    <a:close/>
                  </a:path>
                </a:pathLst>
              </a:custGeom>
              <a:solidFill>
                <a:srgbClr val="00B0F0"/>
              </a:solidFill>
              <a:ln w="9525">
                <a:noFill/>
                <a:round/>
                <a:headEnd/>
                <a:tailEnd/>
              </a:ln>
            </p:spPr>
            <p:txBody>
              <a:bodyPr/>
              <a:lstStyle/>
              <a:p>
                <a:endParaRPr lang="en-US" dirty="0">
                  <a:solidFill>
                    <a:prstClr val="black"/>
                  </a:solidFill>
                </a:endParaRPr>
              </a:p>
            </p:txBody>
          </p:sp>
          <p:sp>
            <p:nvSpPr>
              <p:cNvPr id="64" name="Freeform 59"/>
              <p:cNvSpPr>
                <a:spLocks noEditPoints="1"/>
              </p:cNvSpPr>
              <p:nvPr/>
            </p:nvSpPr>
            <p:spPr bwMode="auto">
              <a:xfrm>
                <a:off x="4505702" y="763285"/>
                <a:ext cx="315088" cy="366870"/>
              </a:xfrm>
              <a:custGeom>
                <a:avLst/>
                <a:gdLst>
                  <a:gd name="T0" fmla="*/ 955675 w 90"/>
                  <a:gd name="T1" fmla="*/ 0 h 105"/>
                  <a:gd name="T2" fmla="*/ 68263 w 90"/>
                  <a:gd name="T3" fmla="*/ 0 h 105"/>
                  <a:gd name="T4" fmla="*/ 0 w 90"/>
                  <a:gd name="T5" fmla="*/ 68126 h 105"/>
                  <a:gd name="T6" fmla="*/ 0 w 90"/>
                  <a:gd name="T7" fmla="*/ 1124086 h 105"/>
                  <a:gd name="T8" fmla="*/ 68263 w 90"/>
                  <a:gd name="T9" fmla="*/ 1192212 h 105"/>
                  <a:gd name="T10" fmla="*/ 955675 w 90"/>
                  <a:gd name="T11" fmla="*/ 1192212 h 105"/>
                  <a:gd name="T12" fmla="*/ 1023938 w 90"/>
                  <a:gd name="T13" fmla="*/ 1124086 h 105"/>
                  <a:gd name="T14" fmla="*/ 1023938 w 90"/>
                  <a:gd name="T15" fmla="*/ 68126 h 105"/>
                  <a:gd name="T16" fmla="*/ 955675 w 90"/>
                  <a:gd name="T17" fmla="*/ 0 h 105"/>
                  <a:gd name="T18" fmla="*/ 955675 w 90"/>
                  <a:gd name="T19" fmla="*/ 1124086 h 105"/>
                  <a:gd name="T20" fmla="*/ 68263 w 90"/>
                  <a:gd name="T21" fmla="*/ 1124086 h 105"/>
                  <a:gd name="T22" fmla="*/ 56885 w 90"/>
                  <a:gd name="T23" fmla="*/ 1124086 h 105"/>
                  <a:gd name="T24" fmla="*/ 56885 w 90"/>
                  <a:gd name="T25" fmla="*/ 215734 h 105"/>
                  <a:gd name="T26" fmla="*/ 955675 w 90"/>
                  <a:gd name="T27" fmla="*/ 215734 h 105"/>
                  <a:gd name="T28" fmla="*/ 955675 w 90"/>
                  <a:gd name="T29" fmla="*/ 1124086 h 105"/>
                  <a:gd name="T30" fmla="*/ 955675 w 90"/>
                  <a:gd name="T31" fmla="*/ 1124086 h 1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105"/>
                  <a:gd name="T50" fmla="*/ 90 w 90"/>
                  <a:gd name="T51" fmla="*/ 105 h 1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105">
                    <a:moveTo>
                      <a:pt x="84" y="0"/>
                    </a:moveTo>
                    <a:cubicBezTo>
                      <a:pt x="6" y="0"/>
                      <a:pt x="6" y="0"/>
                      <a:pt x="6" y="0"/>
                    </a:cubicBezTo>
                    <a:cubicBezTo>
                      <a:pt x="2" y="0"/>
                      <a:pt x="0" y="2"/>
                      <a:pt x="0" y="6"/>
                    </a:cubicBezTo>
                    <a:cubicBezTo>
                      <a:pt x="0" y="99"/>
                      <a:pt x="0" y="99"/>
                      <a:pt x="0" y="99"/>
                    </a:cubicBezTo>
                    <a:cubicBezTo>
                      <a:pt x="0" y="102"/>
                      <a:pt x="2" y="105"/>
                      <a:pt x="6" y="105"/>
                    </a:cubicBezTo>
                    <a:cubicBezTo>
                      <a:pt x="84" y="105"/>
                      <a:pt x="84" y="105"/>
                      <a:pt x="84" y="105"/>
                    </a:cubicBezTo>
                    <a:cubicBezTo>
                      <a:pt x="87" y="105"/>
                      <a:pt x="90" y="102"/>
                      <a:pt x="90" y="99"/>
                    </a:cubicBezTo>
                    <a:cubicBezTo>
                      <a:pt x="90" y="6"/>
                      <a:pt x="90" y="6"/>
                      <a:pt x="90" y="6"/>
                    </a:cubicBezTo>
                    <a:cubicBezTo>
                      <a:pt x="90" y="2"/>
                      <a:pt x="87" y="0"/>
                      <a:pt x="84" y="0"/>
                    </a:cubicBezTo>
                    <a:close/>
                    <a:moveTo>
                      <a:pt x="84" y="99"/>
                    </a:moveTo>
                    <a:cubicBezTo>
                      <a:pt x="6" y="99"/>
                      <a:pt x="6" y="99"/>
                      <a:pt x="6" y="99"/>
                    </a:cubicBezTo>
                    <a:cubicBezTo>
                      <a:pt x="5" y="99"/>
                      <a:pt x="5" y="99"/>
                      <a:pt x="5" y="99"/>
                    </a:cubicBezTo>
                    <a:cubicBezTo>
                      <a:pt x="5" y="19"/>
                      <a:pt x="5" y="19"/>
                      <a:pt x="5" y="19"/>
                    </a:cubicBezTo>
                    <a:cubicBezTo>
                      <a:pt x="84" y="19"/>
                      <a:pt x="84" y="19"/>
                      <a:pt x="84" y="19"/>
                    </a:cubicBezTo>
                    <a:cubicBezTo>
                      <a:pt x="84" y="99"/>
                      <a:pt x="84" y="99"/>
                      <a:pt x="84" y="99"/>
                    </a:cubicBezTo>
                    <a:cubicBezTo>
                      <a:pt x="84" y="99"/>
                      <a:pt x="84" y="99"/>
                      <a:pt x="84" y="99"/>
                    </a:cubicBezTo>
                    <a:close/>
                  </a:path>
                </a:pathLst>
              </a:custGeom>
              <a:solidFill>
                <a:srgbClr val="00B0F0"/>
              </a:solidFill>
              <a:ln w="9525">
                <a:noFill/>
                <a:round/>
                <a:headEnd/>
                <a:tailEnd/>
              </a:ln>
            </p:spPr>
            <p:txBody>
              <a:bodyPr/>
              <a:lstStyle/>
              <a:p>
                <a:endParaRPr lang="en-US" dirty="0">
                  <a:solidFill>
                    <a:prstClr val="black"/>
                  </a:solidFill>
                </a:endParaRPr>
              </a:p>
            </p:txBody>
          </p:sp>
        </p:grpSp>
        <p:sp>
          <p:nvSpPr>
            <p:cNvPr id="54" name="Oval 64"/>
            <p:cNvSpPr/>
            <p:nvPr/>
          </p:nvSpPr>
          <p:spPr>
            <a:xfrm>
              <a:off x="7280018" y="3545507"/>
              <a:ext cx="202812" cy="2324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6D6"/>
                </a:solidFill>
              </a:endParaRPr>
            </a:p>
          </p:txBody>
        </p:sp>
        <p:sp>
          <p:nvSpPr>
            <p:cNvPr id="55" name="Oval 65"/>
            <p:cNvSpPr/>
            <p:nvPr/>
          </p:nvSpPr>
          <p:spPr>
            <a:xfrm flipH="1" flipV="1">
              <a:off x="7348359" y="3613424"/>
              <a:ext cx="71719" cy="8068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6D6"/>
                </a:solidFill>
              </a:endParaRPr>
            </a:p>
          </p:txBody>
        </p:sp>
        <p:sp>
          <p:nvSpPr>
            <p:cNvPr id="56" name="Round Diagonal Corner Rectangle 66"/>
            <p:cNvSpPr/>
            <p:nvPr/>
          </p:nvSpPr>
          <p:spPr>
            <a:xfrm rot="5400000">
              <a:off x="6584022" y="2652105"/>
              <a:ext cx="3251200" cy="395555"/>
            </a:xfrm>
            <a:prstGeom prst="round2DiagRect">
              <a:avLst>
                <a:gd name="adj1" fmla="val 13375"/>
                <a:gd name="adj2" fmla="val 0"/>
              </a:avLst>
            </a:prstGeom>
            <a:noFill/>
            <a:ln w="19050" cmpd="sng">
              <a:solidFill>
                <a:srgbClr val="8789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7" name="TextBox 67"/>
            <p:cNvSpPr txBox="1"/>
            <p:nvPr/>
          </p:nvSpPr>
          <p:spPr>
            <a:xfrm rot="5400000">
              <a:off x="6670527" y="2732187"/>
              <a:ext cx="3047016" cy="277015"/>
            </a:xfrm>
            <a:prstGeom prst="rect">
              <a:avLst/>
            </a:prstGeom>
            <a:noFill/>
          </p:spPr>
          <p:txBody>
            <a:bodyPr wrap="square" lIns="0" rtlCol="0">
              <a:noAutofit/>
            </a:bodyPr>
            <a:lstStyle/>
            <a:p>
              <a:pPr defTabSz="430213">
                <a:spcAft>
                  <a:spcPts val="400"/>
                </a:spcAft>
                <a:buSzPct val="100000"/>
              </a:pPr>
              <a:r>
                <a:rPr lang="en-US" sz="1400" b="1" dirty="0" smtClean="0">
                  <a:solidFill>
                    <a:srgbClr val="0070C0"/>
                  </a:solidFill>
                  <a:cs typeface="HP Simplified" pitchFamily="34" charset="0"/>
                </a:rPr>
                <a:t>IT Process Automation &amp; Orchestration</a:t>
              </a:r>
            </a:p>
          </p:txBody>
        </p:sp>
      </p:grpSp>
      <p:sp>
        <p:nvSpPr>
          <p:cNvPr id="122" name="Round Diagonal Corner Rectangle 132"/>
          <p:cNvSpPr/>
          <p:nvPr/>
        </p:nvSpPr>
        <p:spPr>
          <a:xfrm>
            <a:off x="726713" y="1975395"/>
            <a:ext cx="1905916" cy="3241887"/>
          </a:xfrm>
          <a:prstGeom prst="round2DiagRect">
            <a:avLst>
              <a:gd name="adj1" fmla="val 3611"/>
              <a:gd name="adj2" fmla="val 0"/>
            </a:avLst>
          </a:prstGeom>
          <a:noFill/>
          <a:ln w="19050" cmpd="sng">
            <a:solidFill>
              <a:srgbClr val="8789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Resource Provider</a:t>
            </a:r>
            <a:endParaRPr lang="en-US" dirty="0">
              <a:solidFill>
                <a:schemeClr val="tx1"/>
              </a:solidFill>
            </a:endParaRPr>
          </a:p>
        </p:txBody>
      </p:sp>
      <p:sp>
        <p:nvSpPr>
          <p:cNvPr id="123" name="ZoneTexte 122"/>
          <p:cNvSpPr txBox="1"/>
          <p:nvPr/>
        </p:nvSpPr>
        <p:spPr>
          <a:xfrm>
            <a:off x="201982" y="95470"/>
            <a:ext cx="3348934" cy="369332"/>
          </a:xfrm>
          <a:prstGeom prst="rect">
            <a:avLst/>
          </a:prstGeom>
          <a:noFill/>
        </p:spPr>
        <p:txBody>
          <a:bodyPr wrap="square" rtlCol="0">
            <a:spAutoFit/>
          </a:bodyPr>
          <a:lstStyle/>
          <a:p>
            <a:r>
              <a:rPr lang="fr-FR" b="1" dirty="0" smtClean="0">
                <a:solidFill>
                  <a:srgbClr val="002060"/>
                </a:solidFill>
              </a:rPr>
              <a:t>Vue d'ensemble : Architecture</a:t>
            </a:r>
            <a:endParaRPr lang="fr-FR" b="1" dirty="0">
              <a:solidFill>
                <a:srgbClr val="002060"/>
              </a:solidFill>
            </a:endParaRPr>
          </a:p>
        </p:txBody>
      </p:sp>
      <p:graphicFrame>
        <p:nvGraphicFramePr>
          <p:cNvPr id="124" name="Diagram 9"/>
          <p:cNvGraphicFramePr/>
          <p:nvPr>
            <p:extLst>
              <p:ext uri="{D42A27DB-BD31-4B8C-83A1-F6EECF244321}">
                <p14:modId xmlns:p14="http://schemas.microsoft.com/office/powerpoint/2010/main" val="958909336"/>
              </p:ext>
            </p:extLst>
          </p:nvPr>
        </p:nvGraphicFramePr>
        <p:xfrm>
          <a:off x="4720343" y="-277906"/>
          <a:ext cx="4369867" cy="10401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25" name="Diagram 10"/>
          <p:cNvGraphicFramePr/>
          <p:nvPr>
            <p:extLst>
              <p:ext uri="{D42A27DB-BD31-4B8C-83A1-F6EECF244321}">
                <p14:modId xmlns:p14="http://schemas.microsoft.com/office/powerpoint/2010/main" val="2946351533"/>
              </p:ext>
            </p:extLst>
          </p:nvPr>
        </p:nvGraphicFramePr>
        <p:xfrm>
          <a:off x="4621778" y="238703"/>
          <a:ext cx="4486362" cy="104324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198769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34</a:t>
            </a:fld>
            <a:endParaRPr lang="en-US"/>
          </a:p>
        </p:txBody>
      </p:sp>
      <p:sp>
        <p:nvSpPr>
          <p:cNvPr id="4" name="Subtitle 3"/>
          <p:cNvSpPr txBox="1">
            <a:spLocks/>
          </p:cNvSpPr>
          <p:nvPr/>
        </p:nvSpPr>
        <p:spPr>
          <a:xfrm>
            <a:off x="238441" y="1772816"/>
            <a:ext cx="7357895" cy="4320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800" dirty="0" smtClean="0"/>
              <a:t>Rôle : Concepteur de service </a:t>
            </a:r>
            <a:r>
              <a:rPr lang="en-US" sz="1800" dirty="0" smtClean="0"/>
              <a:t>[Service Designer] (technique)</a:t>
            </a:r>
            <a:endParaRPr lang="en-US" sz="1800" dirty="0"/>
          </a:p>
        </p:txBody>
      </p:sp>
      <p:sp>
        <p:nvSpPr>
          <p:cNvPr id="5" name="Title 1"/>
          <p:cNvSpPr txBox="1">
            <a:spLocks/>
          </p:cNvSpPr>
          <p:nvPr/>
        </p:nvSpPr>
        <p:spPr>
          <a:xfrm>
            <a:off x="331470" y="235065"/>
            <a:ext cx="2296314" cy="31361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002060"/>
                </a:solidFill>
              </a:rPr>
              <a:t>Create Service</a:t>
            </a:r>
            <a:endParaRPr lang="en-US" sz="1800" b="1" dirty="0">
              <a:solidFill>
                <a:srgbClr val="002060"/>
              </a:solidFill>
            </a:endParaRPr>
          </a:p>
        </p:txBody>
      </p:sp>
      <p:pic>
        <p:nvPicPr>
          <p:cNvPr id="6" name="Content Placeholder 5"/>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267744" y="2276872"/>
            <a:ext cx="4918837" cy="3942900"/>
          </a:xfrm>
          <a:prstGeom prst="rect">
            <a:avLst/>
          </a:prstGeom>
          <a:ln>
            <a:noFill/>
          </a:ln>
          <a:effectLst>
            <a:outerShdw blurRad="292100" dist="139700" dir="2700000" algn="tl" rotWithShape="0">
              <a:srgbClr val="333333">
                <a:alpha val="65000"/>
              </a:srgbClr>
            </a:outerShdw>
          </a:effectLst>
        </p:spPr>
      </p:pic>
      <p:graphicFrame>
        <p:nvGraphicFramePr>
          <p:cNvPr id="7" name="Diagram 10"/>
          <p:cNvGraphicFramePr/>
          <p:nvPr>
            <p:extLst>
              <p:ext uri="{D42A27DB-BD31-4B8C-83A1-F6EECF244321}">
                <p14:modId xmlns:p14="http://schemas.microsoft.com/office/powerpoint/2010/main" val="2963352165"/>
              </p:ext>
            </p:extLst>
          </p:nvPr>
        </p:nvGraphicFramePr>
        <p:xfrm>
          <a:off x="4720343" y="-277906"/>
          <a:ext cx="4369867" cy="1040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11"/>
          <p:cNvGraphicFramePr/>
          <p:nvPr>
            <p:extLst>
              <p:ext uri="{D42A27DB-BD31-4B8C-83A1-F6EECF244321}">
                <p14:modId xmlns:p14="http://schemas.microsoft.com/office/powerpoint/2010/main" val="1709237399"/>
              </p:ext>
            </p:extLst>
          </p:nvPr>
        </p:nvGraphicFramePr>
        <p:xfrm>
          <a:off x="4621778" y="238703"/>
          <a:ext cx="4486362" cy="10432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6"/>
          <p:cNvSpPr txBox="1"/>
          <p:nvPr/>
        </p:nvSpPr>
        <p:spPr>
          <a:xfrm>
            <a:off x="8972457" y="4897279"/>
            <a:ext cx="147476" cy="246221"/>
          </a:xfrm>
          <a:prstGeom prst="rect">
            <a:avLst/>
          </a:prstGeom>
          <a:noFill/>
        </p:spPr>
        <p:txBody>
          <a:bodyPr wrap="none" lIns="0" tIns="0" rIns="0" bIns="0" rtlCol="0" anchor="t" anchorCtr="0">
            <a:spAutoFit/>
          </a:bodyPr>
          <a:lstStyle/>
          <a:p>
            <a:r>
              <a:rPr lang="de-DE" sz="1600" dirty="0" smtClean="0">
                <a:solidFill>
                  <a:schemeClr val="bg1">
                    <a:lumMod val="65000"/>
                  </a:schemeClr>
                </a:solidFill>
              </a:rPr>
              <a:t>D</a:t>
            </a:r>
          </a:p>
        </p:txBody>
      </p:sp>
    </p:spTree>
    <p:extLst>
      <p:ext uri="{BB962C8B-B14F-4D97-AF65-F5344CB8AC3E}">
        <p14:creationId xmlns:p14="http://schemas.microsoft.com/office/powerpoint/2010/main" val="1107102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35</a:t>
            </a:fld>
            <a:endParaRPr lang="en-US"/>
          </a:p>
        </p:txBody>
      </p:sp>
      <p:sp>
        <p:nvSpPr>
          <p:cNvPr id="4" name="Subtitle 6"/>
          <p:cNvSpPr txBox="1">
            <a:spLocks/>
          </p:cNvSpPr>
          <p:nvPr/>
        </p:nvSpPr>
        <p:spPr>
          <a:xfrm>
            <a:off x="497617" y="1700808"/>
            <a:ext cx="8117206" cy="27699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800" dirty="0" smtClean="0"/>
              <a:t>2. Créer une offre</a:t>
            </a:r>
            <a:endParaRPr lang="fr-FR" sz="1800" dirty="0"/>
          </a:p>
        </p:txBody>
      </p:sp>
      <p:sp>
        <p:nvSpPr>
          <p:cNvPr id="5" name="Title 1"/>
          <p:cNvSpPr txBox="1">
            <a:spLocks/>
          </p:cNvSpPr>
          <p:nvPr/>
        </p:nvSpPr>
        <p:spPr>
          <a:xfrm>
            <a:off x="331470" y="235064"/>
            <a:ext cx="8117206" cy="4308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solidFill>
                  <a:srgbClr val="002060"/>
                </a:solidFill>
              </a:rPr>
              <a:t>Conception [Design] de </a:t>
            </a:r>
            <a:r>
              <a:rPr lang="en-US" sz="2000" b="1" dirty="0">
                <a:solidFill>
                  <a:srgbClr val="002060"/>
                </a:solidFill>
              </a:rPr>
              <a:t>Service </a:t>
            </a:r>
          </a:p>
        </p:txBody>
      </p:sp>
      <p:graphicFrame>
        <p:nvGraphicFramePr>
          <p:cNvPr id="6" name="Diagram 2"/>
          <p:cNvGraphicFramePr/>
          <p:nvPr>
            <p:extLst>
              <p:ext uri="{D42A27DB-BD31-4B8C-83A1-F6EECF244321}">
                <p14:modId xmlns:p14="http://schemas.microsoft.com/office/powerpoint/2010/main" val="299783959"/>
              </p:ext>
            </p:extLst>
          </p:nvPr>
        </p:nvGraphicFramePr>
        <p:xfrm>
          <a:off x="4748734" y="0"/>
          <a:ext cx="4369867" cy="1040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3"/>
          <p:cNvGraphicFramePr/>
          <p:nvPr>
            <p:extLst>
              <p:ext uri="{D42A27DB-BD31-4B8C-83A1-F6EECF244321}">
                <p14:modId xmlns:p14="http://schemas.microsoft.com/office/powerpoint/2010/main" val="3323492158"/>
              </p:ext>
            </p:extLst>
          </p:nvPr>
        </p:nvGraphicFramePr>
        <p:xfrm>
          <a:off x="683568" y="2348880"/>
          <a:ext cx="8155459" cy="32987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ectangle 9"/>
          <p:cNvSpPr/>
          <p:nvPr/>
        </p:nvSpPr>
        <p:spPr>
          <a:xfrm>
            <a:off x="497617" y="2564904"/>
            <a:ext cx="4180390" cy="375305"/>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HP CSA Management Console</a:t>
            </a:r>
          </a:p>
          <a:p>
            <a:pPr algn="ctr"/>
            <a:r>
              <a:rPr lang="fr-FR" dirty="0" smtClean="0">
                <a:solidFill>
                  <a:schemeClr val="tx1"/>
                </a:solidFill>
              </a:rPr>
              <a:t>[Console de gestion du HP CSA]</a:t>
            </a:r>
            <a:endParaRPr lang="fr-FR" dirty="0">
              <a:solidFill>
                <a:schemeClr val="tx1"/>
              </a:solidFill>
            </a:endParaRPr>
          </a:p>
        </p:txBody>
      </p:sp>
      <p:sp>
        <p:nvSpPr>
          <p:cNvPr id="11" name="Rectangle 10"/>
          <p:cNvSpPr/>
          <p:nvPr/>
        </p:nvSpPr>
        <p:spPr>
          <a:xfrm>
            <a:off x="4764613" y="2564904"/>
            <a:ext cx="3941384" cy="375305"/>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HP CSA Marketplace Portal</a:t>
            </a:r>
          </a:p>
          <a:p>
            <a:pPr algn="ctr"/>
            <a:r>
              <a:rPr lang="fr-FR" dirty="0">
                <a:solidFill>
                  <a:schemeClr val="tx1"/>
                </a:solidFill>
              </a:rPr>
              <a:t>[Portail </a:t>
            </a:r>
            <a:r>
              <a:rPr lang="fr-FR" dirty="0" smtClean="0">
                <a:solidFill>
                  <a:schemeClr val="tx1"/>
                </a:solidFill>
              </a:rPr>
              <a:t>du marché de HP CSA]</a:t>
            </a:r>
            <a:endParaRPr lang="fr-FR" dirty="0">
              <a:solidFill>
                <a:schemeClr val="tx1"/>
              </a:solidFill>
            </a:endParaRPr>
          </a:p>
        </p:txBody>
      </p:sp>
    </p:spTree>
    <p:extLst>
      <p:ext uri="{BB962C8B-B14F-4D97-AF65-F5344CB8AC3E}">
        <p14:creationId xmlns:p14="http://schemas.microsoft.com/office/powerpoint/2010/main" val="900003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36</a:t>
            </a:fld>
            <a:endParaRPr lang="en-US"/>
          </a:p>
        </p:txBody>
      </p:sp>
      <p:graphicFrame>
        <p:nvGraphicFramePr>
          <p:cNvPr id="4" name="Diagram 7"/>
          <p:cNvGraphicFramePr/>
          <p:nvPr>
            <p:extLst>
              <p:ext uri="{D42A27DB-BD31-4B8C-83A1-F6EECF244321}">
                <p14:modId xmlns:p14="http://schemas.microsoft.com/office/powerpoint/2010/main" val="3815519073"/>
              </p:ext>
            </p:extLst>
          </p:nvPr>
        </p:nvGraphicFramePr>
        <p:xfrm>
          <a:off x="554190" y="1991414"/>
          <a:ext cx="8155459" cy="3298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ubtitle 3"/>
          <p:cNvSpPr txBox="1">
            <a:spLocks/>
          </p:cNvSpPr>
          <p:nvPr/>
        </p:nvSpPr>
        <p:spPr>
          <a:xfrm>
            <a:off x="274618" y="1340768"/>
            <a:ext cx="3801786" cy="36004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Role: Service Business Manager</a:t>
            </a:r>
            <a:endParaRPr lang="en-US" sz="1800" dirty="0"/>
          </a:p>
        </p:txBody>
      </p:sp>
      <p:sp>
        <p:nvSpPr>
          <p:cNvPr id="8" name="Rounded Rectangular Callout 10"/>
          <p:cNvSpPr/>
          <p:nvPr/>
        </p:nvSpPr>
        <p:spPr>
          <a:xfrm>
            <a:off x="2203520" y="4613587"/>
            <a:ext cx="1344126" cy="1071870"/>
          </a:xfrm>
          <a:prstGeom prst="wedgeRoundRectCallout">
            <a:avLst>
              <a:gd name="adj1" fmla="val 33908"/>
              <a:gd name="adj2" fmla="val -82316"/>
              <a:gd name="adj3" fmla="val 1666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Define </a:t>
            </a:r>
            <a:br>
              <a:rPr lang="en-US" sz="1600" dirty="0" smtClean="0"/>
            </a:br>
            <a:r>
              <a:rPr lang="en-US" sz="1600" dirty="0" smtClean="0"/>
              <a:t>price model</a:t>
            </a:r>
          </a:p>
        </p:txBody>
      </p:sp>
      <p:sp>
        <p:nvSpPr>
          <p:cNvPr id="9" name="Rounded Rectangular Callout 11"/>
          <p:cNvSpPr/>
          <p:nvPr/>
        </p:nvSpPr>
        <p:spPr>
          <a:xfrm>
            <a:off x="274618" y="4613588"/>
            <a:ext cx="1532336" cy="1071870"/>
          </a:xfrm>
          <a:prstGeom prst="wedgeRoundRectCallout">
            <a:avLst>
              <a:gd name="adj1" fmla="val -5350"/>
              <a:gd name="adj2" fmla="val -83131"/>
              <a:gd name="adj3" fmla="val 1666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Define </a:t>
            </a:r>
            <a:r>
              <a:rPr lang="en-US" sz="1600" dirty="0"/>
              <a:t>s</a:t>
            </a:r>
            <a:r>
              <a:rPr lang="en-US" sz="1600" dirty="0" smtClean="0"/>
              <a:t>ervice options</a:t>
            </a:r>
          </a:p>
        </p:txBody>
      </p:sp>
      <p:sp>
        <p:nvSpPr>
          <p:cNvPr id="10" name="Rounded Rectangular Callout 12"/>
          <p:cNvSpPr/>
          <p:nvPr/>
        </p:nvSpPr>
        <p:spPr>
          <a:xfrm>
            <a:off x="4010814" y="4613587"/>
            <a:ext cx="1601322" cy="1071870"/>
          </a:xfrm>
          <a:prstGeom prst="wedgeRoundRectCallout">
            <a:avLst>
              <a:gd name="adj1" fmla="val 33908"/>
              <a:gd name="adj2" fmla="val -82316"/>
              <a:gd name="adj3" fmla="val 1666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Add documentation</a:t>
            </a:r>
          </a:p>
        </p:txBody>
      </p:sp>
      <p:sp>
        <p:nvSpPr>
          <p:cNvPr id="11" name="Rounded Rectangular Callout 13"/>
          <p:cNvSpPr/>
          <p:nvPr/>
        </p:nvSpPr>
        <p:spPr>
          <a:xfrm>
            <a:off x="6183094" y="4613587"/>
            <a:ext cx="1973166" cy="1071870"/>
          </a:xfrm>
          <a:prstGeom prst="wedgeRoundRectCallout">
            <a:avLst>
              <a:gd name="adj1" fmla="val 29003"/>
              <a:gd name="adj2" fmla="val -82316"/>
              <a:gd name="adj3" fmla="val 1666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Select approval process and publish service</a:t>
            </a:r>
          </a:p>
        </p:txBody>
      </p:sp>
      <p:sp>
        <p:nvSpPr>
          <p:cNvPr id="12" name="Rectangle 11"/>
          <p:cNvSpPr/>
          <p:nvPr/>
        </p:nvSpPr>
        <p:spPr>
          <a:xfrm>
            <a:off x="395536" y="2362994"/>
            <a:ext cx="4180390" cy="375305"/>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HP CSA Management Console</a:t>
            </a:r>
          </a:p>
          <a:p>
            <a:pPr algn="ctr"/>
            <a:r>
              <a:rPr lang="fr-FR" dirty="0" smtClean="0">
                <a:solidFill>
                  <a:schemeClr val="tx1"/>
                </a:solidFill>
              </a:rPr>
              <a:t>[Console de gestion du HP CSA]</a:t>
            </a:r>
            <a:endParaRPr lang="fr-FR" dirty="0">
              <a:solidFill>
                <a:schemeClr val="tx1"/>
              </a:solidFill>
            </a:endParaRPr>
          </a:p>
        </p:txBody>
      </p:sp>
      <p:sp>
        <p:nvSpPr>
          <p:cNvPr id="13" name="Rectangle 12"/>
          <p:cNvSpPr/>
          <p:nvPr/>
        </p:nvSpPr>
        <p:spPr>
          <a:xfrm>
            <a:off x="4662532" y="2362994"/>
            <a:ext cx="3941384" cy="375305"/>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HP CSA Marketplace Portal</a:t>
            </a:r>
          </a:p>
          <a:p>
            <a:pPr algn="ctr"/>
            <a:r>
              <a:rPr lang="fr-FR" dirty="0">
                <a:solidFill>
                  <a:schemeClr val="tx1"/>
                </a:solidFill>
              </a:rPr>
              <a:t>[Portail </a:t>
            </a:r>
            <a:r>
              <a:rPr lang="fr-FR" dirty="0" smtClean="0">
                <a:solidFill>
                  <a:schemeClr val="tx1"/>
                </a:solidFill>
              </a:rPr>
              <a:t>du marché de HP CSA]</a:t>
            </a:r>
            <a:endParaRPr lang="fr-FR" dirty="0">
              <a:solidFill>
                <a:schemeClr val="tx1"/>
              </a:solidFill>
            </a:endParaRPr>
          </a:p>
        </p:txBody>
      </p:sp>
      <p:sp>
        <p:nvSpPr>
          <p:cNvPr id="14" name="Title 1"/>
          <p:cNvSpPr txBox="1">
            <a:spLocks/>
          </p:cNvSpPr>
          <p:nvPr/>
        </p:nvSpPr>
        <p:spPr>
          <a:xfrm>
            <a:off x="331470" y="235064"/>
            <a:ext cx="8117206" cy="4308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solidFill>
                  <a:srgbClr val="002060"/>
                </a:solidFill>
              </a:rPr>
              <a:t>Installation et configuration de HP-CSA</a:t>
            </a:r>
            <a:endParaRPr lang="en-US" sz="2000" b="1" dirty="0">
              <a:solidFill>
                <a:srgbClr val="002060"/>
              </a:solidFill>
            </a:endParaRPr>
          </a:p>
        </p:txBody>
      </p:sp>
      <p:graphicFrame>
        <p:nvGraphicFramePr>
          <p:cNvPr id="15" name="Diagram 2"/>
          <p:cNvGraphicFramePr/>
          <p:nvPr>
            <p:extLst>
              <p:ext uri="{D42A27DB-BD31-4B8C-83A1-F6EECF244321}">
                <p14:modId xmlns:p14="http://schemas.microsoft.com/office/powerpoint/2010/main" val="3952720338"/>
              </p:ext>
            </p:extLst>
          </p:nvPr>
        </p:nvGraphicFramePr>
        <p:xfrm>
          <a:off x="4748734" y="0"/>
          <a:ext cx="4369867" cy="10401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98613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37</a:t>
            </a:fld>
            <a:endParaRPr lang="en-US"/>
          </a:p>
        </p:txBody>
      </p:sp>
      <p:sp>
        <p:nvSpPr>
          <p:cNvPr id="4" name="Title 5"/>
          <p:cNvSpPr txBox="1">
            <a:spLocks/>
          </p:cNvSpPr>
          <p:nvPr/>
        </p:nvSpPr>
        <p:spPr>
          <a:xfrm>
            <a:off x="331470" y="235064"/>
            <a:ext cx="2728362" cy="4308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1800" b="1" dirty="0" smtClean="0">
                <a:solidFill>
                  <a:srgbClr val="002060"/>
                </a:solidFill>
              </a:rPr>
              <a:t>Créer une offre</a:t>
            </a:r>
            <a:endParaRPr lang="fr-FR" sz="1800" b="1" dirty="0">
              <a:solidFill>
                <a:srgbClr val="002060"/>
              </a:solidFill>
            </a:endParaRPr>
          </a:p>
        </p:txBody>
      </p:sp>
      <p:graphicFrame>
        <p:nvGraphicFramePr>
          <p:cNvPr id="5" name="Diagram 7"/>
          <p:cNvGraphicFramePr/>
          <p:nvPr>
            <p:extLst>
              <p:ext uri="{D42A27DB-BD31-4B8C-83A1-F6EECF244321}">
                <p14:modId xmlns:p14="http://schemas.microsoft.com/office/powerpoint/2010/main" val="1750036068"/>
              </p:ext>
            </p:extLst>
          </p:nvPr>
        </p:nvGraphicFramePr>
        <p:xfrm>
          <a:off x="4644008" y="-171400"/>
          <a:ext cx="4369867" cy="1040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8"/>
          <p:cNvGraphicFramePr/>
          <p:nvPr>
            <p:extLst>
              <p:ext uri="{D42A27DB-BD31-4B8C-83A1-F6EECF244321}">
                <p14:modId xmlns:p14="http://schemas.microsoft.com/office/powerpoint/2010/main" val="3988835990"/>
              </p:ext>
            </p:extLst>
          </p:nvPr>
        </p:nvGraphicFramePr>
        <p:xfrm>
          <a:off x="2771800" y="235064"/>
          <a:ext cx="5976664" cy="13217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1045650" y="2643607"/>
            <a:ext cx="941770" cy="202230"/>
          </a:xfrm>
          <a:prstGeom prst="rect">
            <a:avLst/>
          </a:prstGeom>
          <a:solidFill>
            <a:schemeClr val="bg1"/>
          </a:solidFill>
        </p:spPr>
        <p:txBody>
          <a:bodyPr wrap="none" lIns="0" tIns="0" rIns="0" bIns="0" rtlCol="0" anchor="ctr">
            <a:noAutofit/>
          </a:bodyPr>
          <a:lstStyle/>
          <a:p>
            <a:pPr marL="0" defTabSz="430213">
              <a:spcAft>
                <a:spcPts val="400"/>
              </a:spcAft>
              <a:buSzPct val="100000"/>
            </a:pPr>
            <a:r>
              <a:rPr lang="en-US" sz="1050" b="1" dirty="0" smtClean="0">
                <a:ln w="3175">
                  <a:noFill/>
                </a:ln>
                <a:solidFill>
                  <a:schemeClr val="accent6">
                    <a:lumMod val="50000"/>
                  </a:schemeClr>
                </a:solidFill>
                <a:latin typeface="HP Simplified" pitchFamily="34" charset="0"/>
                <a:cs typeface="HP Simplified" pitchFamily="34" charset="0"/>
              </a:rPr>
              <a:t>City App</a:t>
            </a:r>
          </a:p>
        </p:txBody>
      </p:sp>
      <p:grpSp>
        <p:nvGrpSpPr>
          <p:cNvPr id="8" name="Group 1"/>
          <p:cNvGrpSpPr/>
          <p:nvPr/>
        </p:nvGrpSpPr>
        <p:grpSpPr>
          <a:xfrm>
            <a:off x="467544" y="1556792"/>
            <a:ext cx="7416924" cy="4341116"/>
            <a:chOff x="802875" y="1159483"/>
            <a:chExt cx="7200900" cy="3829050"/>
          </a:xfrm>
        </p:grpSpPr>
        <p:pic>
          <p:nvPicPr>
            <p:cNvPr id="9"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2875" y="1159483"/>
              <a:ext cx="7200900" cy="3829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http://www.deutschlandflagge.org/wp-content/uploads/die-deutschlandflagge.jpg"/>
            <p:cNvPicPr>
              <a:picLocks noChangeAspect="1" noChangeArrowheads="1"/>
            </p:cNvPicPr>
            <p:nvPr/>
          </p:nvPicPr>
          <p:blipFill rotWithShape="1">
            <a:blip r:embed="rId13">
              <a:extLst>
                <a:ext uri="{BEBA8EAE-BF5A-486C-A8C5-ECC9F3942E4B}">
                  <a14:imgProps xmlns:a14="http://schemas.microsoft.com/office/drawing/2010/main">
                    <a14:imgLayer r:embed="rId14">
                      <a14:imgEffect>
                        <a14:artisticCutout/>
                      </a14:imgEffect>
                    </a14:imgLayer>
                  </a14:imgProps>
                </a:ext>
                <a:ext uri="{28A0092B-C50C-407E-A947-70E740481C1C}">
                  <a14:useLocalDpi xmlns:a14="http://schemas.microsoft.com/office/drawing/2010/main" val="0"/>
                </a:ext>
              </a:extLst>
            </a:blip>
            <a:srcRect t="19894" r="46816" b="20025"/>
            <a:stretch/>
          </p:blipFill>
          <p:spPr bwMode="auto">
            <a:xfrm>
              <a:off x="4593693" y="2024742"/>
              <a:ext cx="1023335" cy="1059755"/>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1045650" y="2643607"/>
            <a:ext cx="941770" cy="202230"/>
          </a:xfrm>
          <a:prstGeom prst="rect">
            <a:avLst/>
          </a:prstGeom>
          <a:solidFill>
            <a:schemeClr val="bg1"/>
          </a:solidFill>
        </p:spPr>
        <p:txBody>
          <a:bodyPr wrap="none" lIns="0" tIns="0" rIns="0" bIns="0" rtlCol="0" anchor="ctr">
            <a:noAutofit/>
          </a:bodyPr>
          <a:lstStyle/>
          <a:p>
            <a:pPr marL="0" defTabSz="430213">
              <a:spcAft>
                <a:spcPts val="400"/>
              </a:spcAft>
              <a:buSzPct val="100000"/>
            </a:pPr>
            <a:r>
              <a:rPr lang="en-US" sz="1050" b="1" dirty="0" smtClean="0">
                <a:ln w="3175">
                  <a:noFill/>
                </a:ln>
                <a:solidFill>
                  <a:schemeClr val="accent4">
                    <a:lumMod val="60000"/>
                    <a:lumOff val="40000"/>
                  </a:schemeClr>
                </a:solidFill>
                <a:latin typeface="HP Simplified" pitchFamily="34" charset="0"/>
                <a:cs typeface="HP Simplified" pitchFamily="34" charset="0"/>
              </a:rPr>
              <a:t>City App</a:t>
            </a:r>
          </a:p>
        </p:txBody>
      </p:sp>
    </p:spTree>
    <p:extLst>
      <p:ext uri="{BB962C8B-B14F-4D97-AF65-F5344CB8AC3E}">
        <p14:creationId xmlns:p14="http://schemas.microsoft.com/office/powerpoint/2010/main" val="3844295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38</a:t>
            </a:fld>
            <a:endParaRPr lang="en-US"/>
          </a:p>
        </p:txBody>
      </p:sp>
      <p:grpSp>
        <p:nvGrpSpPr>
          <p:cNvPr id="4" name="Group 2"/>
          <p:cNvGrpSpPr/>
          <p:nvPr/>
        </p:nvGrpSpPr>
        <p:grpSpPr>
          <a:xfrm>
            <a:off x="1907704" y="1525851"/>
            <a:ext cx="6513711" cy="4780499"/>
            <a:chOff x="1404195" y="784563"/>
            <a:chExt cx="5937647" cy="4204435"/>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195" y="784563"/>
              <a:ext cx="5937647" cy="42044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6"/>
            <p:cNvSpPr txBox="1"/>
            <p:nvPr/>
          </p:nvSpPr>
          <p:spPr>
            <a:xfrm>
              <a:off x="1717454" y="1383975"/>
              <a:ext cx="941770" cy="202230"/>
            </a:xfrm>
            <a:prstGeom prst="rect">
              <a:avLst/>
            </a:prstGeom>
            <a:solidFill>
              <a:schemeClr val="bg1"/>
            </a:solidFill>
          </p:spPr>
          <p:txBody>
            <a:bodyPr wrap="none" lIns="0" tIns="0" rIns="0" bIns="0" rtlCol="0" anchor="ctr">
              <a:noAutofit/>
            </a:bodyPr>
            <a:lstStyle/>
            <a:p>
              <a:pPr marL="0" defTabSz="430213">
                <a:spcAft>
                  <a:spcPts val="400"/>
                </a:spcAft>
                <a:buSzPct val="100000"/>
              </a:pPr>
              <a:r>
                <a:rPr lang="de-DE" sz="1050" b="1" dirty="0" smtClean="0">
                  <a:ln w="3175">
                    <a:noFill/>
                  </a:ln>
                  <a:solidFill>
                    <a:srgbClr val="000000"/>
                  </a:solidFill>
                  <a:latin typeface="HP Simplified" pitchFamily="34" charset="0"/>
                  <a:cs typeface="HP Simplified" pitchFamily="34" charset="0"/>
                </a:rPr>
                <a:t>City App</a:t>
              </a:r>
            </a:p>
          </p:txBody>
        </p:sp>
        <p:sp>
          <p:nvSpPr>
            <p:cNvPr id="7" name="Rectangle 6"/>
            <p:cNvSpPr/>
            <p:nvPr/>
          </p:nvSpPr>
          <p:spPr>
            <a:xfrm>
              <a:off x="3083864" y="3741576"/>
              <a:ext cx="401217" cy="93306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tangle 7"/>
            <p:cNvSpPr/>
            <p:nvPr/>
          </p:nvSpPr>
          <p:spPr>
            <a:xfrm>
              <a:off x="3480318" y="3741576"/>
              <a:ext cx="401217" cy="1212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Picture 2" descr="http://www.deutschlandflagge.org/wp-content/uploads/die-deutschlandflagge.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rcRect t="19894" r="46816" b="20025"/>
            <a:stretch/>
          </p:blipFill>
          <p:spPr bwMode="auto">
            <a:xfrm>
              <a:off x="1453462" y="1427370"/>
              <a:ext cx="135356" cy="140173"/>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itle 5"/>
          <p:cNvSpPr txBox="1">
            <a:spLocks/>
          </p:cNvSpPr>
          <p:nvPr/>
        </p:nvSpPr>
        <p:spPr>
          <a:xfrm>
            <a:off x="331470" y="235064"/>
            <a:ext cx="2728362" cy="4308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1800" b="1" dirty="0" smtClean="0">
                <a:solidFill>
                  <a:srgbClr val="002060"/>
                </a:solidFill>
              </a:rPr>
              <a:t>Créer une offre</a:t>
            </a:r>
            <a:endParaRPr lang="fr-FR" sz="1800" b="1" dirty="0">
              <a:solidFill>
                <a:srgbClr val="002060"/>
              </a:solidFill>
            </a:endParaRPr>
          </a:p>
        </p:txBody>
      </p:sp>
      <p:graphicFrame>
        <p:nvGraphicFramePr>
          <p:cNvPr id="11" name="Diagram 7"/>
          <p:cNvGraphicFramePr/>
          <p:nvPr>
            <p:extLst>
              <p:ext uri="{D42A27DB-BD31-4B8C-83A1-F6EECF244321}">
                <p14:modId xmlns:p14="http://schemas.microsoft.com/office/powerpoint/2010/main" val="1153403615"/>
              </p:ext>
            </p:extLst>
          </p:nvPr>
        </p:nvGraphicFramePr>
        <p:xfrm>
          <a:off x="4644008" y="-171400"/>
          <a:ext cx="4369867" cy="10401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2" name="Diagram 8"/>
          <p:cNvGraphicFramePr/>
          <p:nvPr>
            <p:extLst>
              <p:ext uri="{D42A27DB-BD31-4B8C-83A1-F6EECF244321}">
                <p14:modId xmlns:p14="http://schemas.microsoft.com/office/powerpoint/2010/main" val="2411114422"/>
              </p:ext>
            </p:extLst>
          </p:nvPr>
        </p:nvGraphicFramePr>
        <p:xfrm>
          <a:off x="2771800" y="235064"/>
          <a:ext cx="5976664" cy="132172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465010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39</a:t>
            </a:fld>
            <a:endParaRPr lang="en-US"/>
          </a:p>
        </p:txBody>
      </p:sp>
      <p:grpSp>
        <p:nvGrpSpPr>
          <p:cNvPr id="4" name="Group 1"/>
          <p:cNvGrpSpPr/>
          <p:nvPr/>
        </p:nvGrpSpPr>
        <p:grpSpPr>
          <a:xfrm>
            <a:off x="1710205" y="2204864"/>
            <a:ext cx="6356356" cy="3940697"/>
            <a:chOff x="1553670" y="1074197"/>
            <a:chExt cx="6356356" cy="3940697"/>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670" y="1074197"/>
              <a:ext cx="6356356" cy="39406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6"/>
            <p:cNvSpPr txBox="1"/>
            <p:nvPr/>
          </p:nvSpPr>
          <p:spPr>
            <a:xfrm>
              <a:off x="1904065" y="1102190"/>
              <a:ext cx="969763" cy="194766"/>
            </a:xfrm>
            <a:prstGeom prst="rect">
              <a:avLst/>
            </a:prstGeom>
            <a:solidFill>
              <a:schemeClr val="bg1"/>
            </a:solidFill>
          </p:spPr>
          <p:txBody>
            <a:bodyPr wrap="none" lIns="0" tIns="0" rIns="0" bIns="0" rtlCol="0" anchor="ctr">
              <a:noAutofit/>
            </a:bodyPr>
            <a:lstStyle/>
            <a:p>
              <a:pPr marL="0" defTabSz="430213">
                <a:spcAft>
                  <a:spcPts val="400"/>
                </a:spcAft>
                <a:buSzPct val="100000"/>
              </a:pPr>
              <a:r>
                <a:rPr lang="de-DE" sz="1050" b="1" dirty="0" smtClean="0">
                  <a:ln w="3175">
                    <a:noFill/>
                  </a:ln>
                  <a:solidFill>
                    <a:srgbClr val="000000"/>
                  </a:solidFill>
                  <a:latin typeface="HP Simplified" pitchFamily="34" charset="0"/>
                  <a:cs typeface="HP Simplified" pitchFamily="34" charset="0"/>
                </a:rPr>
                <a:t>City App</a:t>
              </a:r>
            </a:p>
          </p:txBody>
        </p:sp>
        <p:pic>
          <p:nvPicPr>
            <p:cNvPr id="7" name="Picture 2" descr="http://www.deutschlandflagge.org/wp-content/uploads/die-deutschlandflagge.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rcRect t="19894" r="46816" b="20025"/>
            <a:stretch/>
          </p:blipFill>
          <p:spPr bwMode="auto">
            <a:xfrm>
              <a:off x="1638126" y="1129004"/>
              <a:ext cx="144159" cy="14929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itle 5"/>
          <p:cNvSpPr txBox="1">
            <a:spLocks/>
          </p:cNvSpPr>
          <p:nvPr/>
        </p:nvSpPr>
        <p:spPr>
          <a:xfrm>
            <a:off x="107504" y="116632"/>
            <a:ext cx="2728362" cy="4308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fr-FR" sz="1800" b="1" dirty="0" smtClean="0">
                <a:solidFill>
                  <a:srgbClr val="002060"/>
                </a:solidFill>
              </a:rPr>
              <a:t>Etablissement </a:t>
            </a:r>
            <a:r>
              <a:rPr lang="fr-FR" sz="1800" b="1" dirty="0">
                <a:solidFill>
                  <a:srgbClr val="002060"/>
                </a:solidFill>
              </a:rPr>
              <a:t>des prix</a:t>
            </a:r>
          </a:p>
        </p:txBody>
      </p:sp>
      <p:graphicFrame>
        <p:nvGraphicFramePr>
          <p:cNvPr id="9" name="Diagram 8"/>
          <p:cNvGraphicFramePr/>
          <p:nvPr>
            <p:extLst>
              <p:ext uri="{D42A27DB-BD31-4B8C-83A1-F6EECF244321}">
                <p14:modId xmlns:p14="http://schemas.microsoft.com/office/powerpoint/2010/main" val="2070384082"/>
              </p:ext>
            </p:extLst>
          </p:nvPr>
        </p:nvGraphicFramePr>
        <p:xfrm>
          <a:off x="2771800" y="235064"/>
          <a:ext cx="5976664" cy="13217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65235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4</a:t>
            </a:fld>
            <a:endParaRPr lang="en-US"/>
          </a:p>
        </p:txBody>
      </p:sp>
      <p:sp>
        <p:nvSpPr>
          <p:cNvPr id="4" name="Rectangle 3"/>
          <p:cNvSpPr/>
          <p:nvPr/>
        </p:nvSpPr>
        <p:spPr>
          <a:xfrm>
            <a:off x="179512" y="260648"/>
            <a:ext cx="2719334" cy="369332"/>
          </a:xfrm>
          <a:prstGeom prst="rect">
            <a:avLst/>
          </a:prstGeom>
        </p:spPr>
        <p:txBody>
          <a:bodyPr wrap="none">
            <a:spAutoFit/>
          </a:bodyPr>
          <a:lstStyle/>
          <a:p>
            <a:r>
              <a:rPr lang="fr-FR" b="1" dirty="0">
                <a:solidFill>
                  <a:srgbClr val="002060"/>
                </a:solidFill>
              </a:rPr>
              <a:t>Présentation fonctionnelle</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643" y="751651"/>
            <a:ext cx="847725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
          <p:cNvSpPr/>
          <p:nvPr/>
        </p:nvSpPr>
        <p:spPr>
          <a:xfrm>
            <a:off x="2508308" y="494950"/>
            <a:ext cx="4983061" cy="914400"/>
          </a:xfrm>
          <a:prstGeom prst="ellipse">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5"/>
          <p:cNvSpPr/>
          <p:nvPr/>
        </p:nvSpPr>
        <p:spPr>
          <a:xfrm>
            <a:off x="404070" y="1409350"/>
            <a:ext cx="1869347" cy="3638076"/>
          </a:xfrm>
          <a:prstGeom prst="ellipse">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7485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40</a:t>
            </a:fld>
            <a:endParaRPr lang="en-US"/>
          </a:p>
        </p:txBody>
      </p:sp>
      <p:grpSp>
        <p:nvGrpSpPr>
          <p:cNvPr id="4" name="Group 1"/>
          <p:cNvGrpSpPr/>
          <p:nvPr/>
        </p:nvGrpSpPr>
        <p:grpSpPr>
          <a:xfrm>
            <a:off x="1530466" y="2564904"/>
            <a:ext cx="5540894" cy="3753361"/>
            <a:chOff x="1460797" y="810136"/>
            <a:chExt cx="6257925" cy="4162425"/>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797" y="810136"/>
              <a:ext cx="6257925" cy="4162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6"/>
            <p:cNvSpPr txBox="1"/>
            <p:nvPr/>
          </p:nvSpPr>
          <p:spPr>
            <a:xfrm>
              <a:off x="1997371" y="880121"/>
              <a:ext cx="1548261" cy="295535"/>
            </a:xfrm>
            <a:prstGeom prst="rect">
              <a:avLst/>
            </a:prstGeom>
            <a:solidFill>
              <a:schemeClr val="bg1"/>
            </a:solidFill>
          </p:spPr>
          <p:txBody>
            <a:bodyPr wrap="none" lIns="0" tIns="0" rIns="0" bIns="0" rtlCol="0" anchor="ctr">
              <a:noAutofit/>
            </a:bodyPr>
            <a:lstStyle/>
            <a:p>
              <a:pPr marL="0" defTabSz="430213">
                <a:spcAft>
                  <a:spcPts val="400"/>
                </a:spcAft>
                <a:buSzPct val="100000"/>
              </a:pPr>
              <a:r>
                <a:rPr lang="de-DE" b="1" dirty="0" smtClean="0">
                  <a:ln w="3175">
                    <a:noFill/>
                  </a:ln>
                  <a:solidFill>
                    <a:srgbClr val="000000"/>
                  </a:solidFill>
                  <a:latin typeface="HP Simplified" pitchFamily="34" charset="0"/>
                  <a:cs typeface="HP Simplified" pitchFamily="34" charset="0"/>
                </a:rPr>
                <a:t>City App</a:t>
              </a:r>
            </a:p>
          </p:txBody>
        </p:sp>
        <p:sp>
          <p:nvSpPr>
            <p:cNvPr id="7" name="TextBox 9"/>
            <p:cNvSpPr txBox="1"/>
            <p:nvPr/>
          </p:nvSpPr>
          <p:spPr>
            <a:xfrm>
              <a:off x="1663334" y="4739950"/>
              <a:ext cx="1639703" cy="167953"/>
            </a:xfrm>
            <a:prstGeom prst="rect">
              <a:avLst/>
            </a:prstGeom>
            <a:solidFill>
              <a:schemeClr val="bg1"/>
            </a:solidFill>
          </p:spPr>
          <p:txBody>
            <a:bodyPr wrap="none" lIns="0" tIns="0" rIns="0" bIns="0" rtlCol="0" anchor="ctr">
              <a:noAutofit/>
            </a:bodyPr>
            <a:lstStyle/>
            <a:p>
              <a:pPr marL="0" defTabSz="430213">
                <a:spcAft>
                  <a:spcPts val="400"/>
                </a:spcAft>
                <a:buSzPct val="100000"/>
              </a:pPr>
              <a:r>
                <a:rPr lang="de-DE" sz="900" b="1" dirty="0" err="1" smtClean="0">
                  <a:ln w="3175">
                    <a:noFill/>
                  </a:ln>
                  <a:solidFill>
                    <a:srgbClr val="000000"/>
                  </a:solidFill>
                  <a:latin typeface="HP Simplified" pitchFamily="34" charset="0"/>
                  <a:cs typeface="HP Simplified" pitchFamily="34" charset="0"/>
                </a:rPr>
                <a:t>Documentation</a:t>
              </a:r>
              <a:r>
                <a:rPr lang="de-DE" sz="900" b="1" dirty="0" smtClean="0">
                  <a:ln w="3175">
                    <a:noFill/>
                  </a:ln>
                  <a:solidFill>
                    <a:srgbClr val="000000"/>
                  </a:solidFill>
                  <a:latin typeface="HP Simplified" pitchFamily="34" charset="0"/>
                  <a:cs typeface="HP Simplified" pitchFamily="34" charset="0"/>
                </a:rPr>
                <a:t> City App.txt</a:t>
              </a:r>
            </a:p>
          </p:txBody>
        </p:sp>
        <p:pic>
          <p:nvPicPr>
            <p:cNvPr id="8" name="Picture 2" descr="http://www.deutschlandflagge.org/wp-content/uploads/die-deutschlandflagge.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rcRect/>
            <a:stretch/>
          </p:blipFill>
          <p:spPr bwMode="auto">
            <a:xfrm>
              <a:off x="1579906" y="880122"/>
              <a:ext cx="258226" cy="267416"/>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itle 5"/>
          <p:cNvSpPr txBox="1">
            <a:spLocks/>
          </p:cNvSpPr>
          <p:nvPr/>
        </p:nvSpPr>
        <p:spPr>
          <a:xfrm>
            <a:off x="90995" y="188640"/>
            <a:ext cx="2728362" cy="4308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fr-FR" sz="1800" b="1" dirty="0" smtClean="0">
                <a:solidFill>
                  <a:srgbClr val="002060"/>
                </a:solidFill>
              </a:rPr>
              <a:t>Ajout de la documentation</a:t>
            </a:r>
            <a:endParaRPr lang="fr-FR" sz="1800" b="1" dirty="0">
              <a:solidFill>
                <a:srgbClr val="002060"/>
              </a:solidFill>
            </a:endParaRPr>
          </a:p>
        </p:txBody>
      </p:sp>
      <p:graphicFrame>
        <p:nvGraphicFramePr>
          <p:cNvPr id="10" name="Diagram 7"/>
          <p:cNvGraphicFramePr/>
          <p:nvPr>
            <p:extLst>
              <p:ext uri="{D42A27DB-BD31-4B8C-83A1-F6EECF244321}">
                <p14:modId xmlns:p14="http://schemas.microsoft.com/office/powerpoint/2010/main" val="2816601604"/>
              </p:ext>
            </p:extLst>
          </p:nvPr>
        </p:nvGraphicFramePr>
        <p:xfrm>
          <a:off x="4644008" y="-171400"/>
          <a:ext cx="4369867" cy="10401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Diagram 8"/>
          <p:cNvGraphicFramePr/>
          <p:nvPr>
            <p:extLst>
              <p:ext uri="{D42A27DB-BD31-4B8C-83A1-F6EECF244321}">
                <p14:modId xmlns:p14="http://schemas.microsoft.com/office/powerpoint/2010/main" val="1450882064"/>
              </p:ext>
            </p:extLst>
          </p:nvPr>
        </p:nvGraphicFramePr>
        <p:xfrm>
          <a:off x="2771800" y="235064"/>
          <a:ext cx="5976664" cy="132172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031298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41</a:t>
            </a:fld>
            <a:endParaRPr lang="en-US"/>
          </a:p>
        </p:txBody>
      </p:sp>
      <p:grpSp>
        <p:nvGrpSpPr>
          <p:cNvPr id="4" name="Group 2"/>
          <p:cNvGrpSpPr/>
          <p:nvPr/>
        </p:nvGrpSpPr>
        <p:grpSpPr>
          <a:xfrm>
            <a:off x="506421" y="2313992"/>
            <a:ext cx="8522563" cy="3873164"/>
            <a:chOff x="363994" y="1115421"/>
            <a:chExt cx="8522563" cy="3873164"/>
          </a:xfrm>
        </p:grpSpPr>
        <p:grpSp>
          <p:nvGrpSpPr>
            <p:cNvPr id="5" name="Group 1"/>
            <p:cNvGrpSpPr/>
            <p:nvPr/>
          </p:nvGrpSpPr>
          <p:grpSpPr>
            <a:xfrm>
              <a:off x="363994" y="1115421"/>
              <a:ext cx="8522563" cy="3873164"/>
              <a:chOff x="363994" y="1115421"/>
              <a:chExt cx="8522563" cy="3873164"/>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994" y="1115421"/>
                <a:ext cx="8522563" cy="38731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6"/>
              <p:cNvSpPr txBox="1"/>
              <p:nvPr/>
            </p:nvSpPr>
            <p:spPr>
              <a:xfrm>
                <a:off x="840376" y="2037118"/>
                <a:ext cx="1287003" cy="276874"/>
              </a:xfrm>
              <a:prstGeom prst="rect">
                <a:avLst/>
              </a:prstGeom>
              <a:solidFill>
                <a:srgbClr val="E7E7E7"/>
              </a:solidFill>
            </p:spPr>
            <p:txBody>
              <a:bodyPr wrap="none" lIns="0" tIns="0" rIns="0" bIns="0" rtlCol="0" anchor="ctr">
                <a:noAutofit/>
              </a:bodyPr>
              <a:lstStyle/>
              <a:p>
                <a:pPr marL="0" defTabSz="430213">
                  <a:spcAft>
                    <a:spcPts val="400"/>
                  </a:spcAft>
                  <a:buSzPct val="100000"/>
                </a:pPr>
                <a:r>
                  <a:rPr lang="en-US" sz="1600" b="1" dirty="0" smtClean="0">
                    <a:ln w="3175">
                      <a:noFill/>
                    </a:ln>
                    <a:solidFill>
                      <a:srgbClr val="000000"/>
                    </a:solidFill>
                    <a:latin typeface="HP Simplified" pitchFamily="34" charset="0"/>
                    <a:cs typeface="HP Simplified" pitchFamily="34" charset="0"/>
                  </a:rPr>
                  <a:t>City App</a:t>
                </a:r>
              </a:p>
            </p:txBody>
          </p:sp>
          <p:sp>
            <p:nvSpPr>
              <p:cNvPr id="9" name="TextBox 9"/>
              <p:cNvSpPr txBox="1"/>
              <p:nvPr/>
            </p:nvSpPr>
            <p:spPr>
              <a:xfrm>
                <a:off x="382657" y="4170784"/>
                <a:ext cx="1007606" cy="391885"/>
              </a:xfrm>
              <a:prstGeom prst="rect">
                <a:avLst/>
              </a:prstGeom>
              <a:solidFill>
                <a:srgbClr val="E7E7E7"/>
              </a:solidFill>
            </p:spPr>
            <p:txBody>
              <a:bodyPr wrap="none" lIns="0" tIns="0" rIns="0" bIns="0" rtlCol="0" anchor="ctr">
                <a:noAutofit/>
              </a:bodyPr>
              <a:lstStyle/>
              <a:p>
                <a:pPr marL="0" defTabSz="430213">
                  <a:spcAft>
                    <a:spcPts val="400"/>
                  </a:spcAft>
                  <a:buSzPct val="100000"/>
                </a:pPr>
                <a:r>
                  <a:rPr lang="en-US" sz="1100" b="1" dirty="0" smtClean="0">
                    <a:ln w="3175">
                      <a:noFill/>
                    </a:ln>
                    <a:solidFill>
                      <a:schemeClr val="accent6">
                        <a:lumMod val="50000"/>
                      </a:schemeClr>
                    </a:solidFill>
                    <a:latin typeface="HP Simplified" pitchFamily="34" charset="0"/>
                    <a:cs typeface="HP Simplified" pitchFamily="34" charset="0"/>
                  </a:rPr>
                  <a:t>  Germany</a:t>
                </a:r>
                <a:br>
                  <a:rPr lang="en-US" sz="1100" b="1" dirty="0" smtClean="0">
                    <a:ln w="3175">
                      <a:noFill/>
                    </a:ln>
                    <a:solidFill>
                      <a:schemeClr val="accent6">
                        <a:lumMod val="50000"/>
                      </a:schemeClr>
                    </a:solidFill>
                    <a:latin typeface="HP Simplified" pitchFamily="34" charset="0"/>
                    <a:cs typeface="HP Simplified" pitchFamily="34" charset="0"/>
                  </a:rPr>
                </a:br>
                <a:r>
                  <a:rPr lang="en-US" sz="1100" b="1" dirty="0" smtClean="0">
                    <a:ln w="3175">
                      <a:noFill/>
                    </a:ln>
                    <a:solidFill>
                      <a:schemeClr val="accent6">
                        <a:lumMod val="50000"/>
                      </a:schemeClr>
                    </a:solidFill>
                    <a:latin typeface="HP Simplified" pitchFamily="34" charset="0"/>
                    <a:cs typeface="HP Simplified" pitchFamily="34" charset="0"/>
                  </a:rPr>
                  <a:t>  Catalog</a:t>
                </a:r>
              </a:p>
            </p:txBody>
          </p:sp>
          <p:sp>
            <p:nvSpPr>
              <p:cNvPr id="10" name="TextBox 10"/>
              <p:cNvSpPr txBox="1"/>
              <p:nvPr/>
            </p:nvSpPr>
            <p:spPr>
              <a:xfrm>
                <a:off x="2631738" y="2142309"/>
                <a:ext cx="3716811" cy="153019"/>
              </a:xfrm>
              <a:prstGeom prst="rect">
                <a:avLst/>
              </a:prstGeom>
              <a:solidFill>
                <a:schemeClr val="bg1"/>
              </a:solidFill>
            </p:spPr>
            <p:txBody>
              <a:bodyPr wrap="none" lIns="0" tIns="0" rIns="0" bIns="0" rtlCol="0" anchor="ctr">
                <a:noAutofit/>
              </a:bodyPr>
              <a:lstStyle/>
              <a:p>
                <a:pPr marL="0" defTabSz="430213">
                  <a:spcAft>
                    <a:spcPts val="400"/>
                  </a:spcAft>
                  <a:buSzPct val="100000"/>
                </a:pPr>
                <a:r>
                  <a:rPr lang="en-US" sz="1100" dirty="0" smtClean="0">
                    <a:ln w="3175">
                      <a:noFill/>
                    </a:ln>
                    <a:solidFill>
                      <a:schemeClr val="accent6">
                        <a:lumMod val="50000"/>
                      </a:schemeClr>
                    </a:solidFill>
                    <a:latin typeface="HP Simplified" pitchFamily="34" charset="0"/>
                    <a:cs typeface="HP Simplified" pitchFamily="34" charset="0"/>
                  </a:rPr>
                  <a:t>Germany User Context Template</a:t>
                </a:r>
              </a:p>
            </p:txBody>
          </p:sp>
        </p:grpSp>
        <p:pic>
          <p:nvPicPr>
            <p:cNvPr id="6" name="Picture 2" descr="http://www.deutschlandflagge.org/wp-content/uploads/die-deutschlandflagge.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rcRect t="19894" r="46816" b="20025"/>
            <a:stretch/>
          </p:blipFill>
          <p:spPr bwMode="auto">
            <a:xfrm>
              <a:off x="479204" y="2070988"/>
              <a:ext cx="220593" cy="22844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itle 5"/>
          <p:cNvSpPr txBox="1">
            <a:spLocks/>
          </p:cNvSpPr>
          <p:nvPr/>
        </p:nvSpPr>
        <p:spPr>
          <a:xfrm>
            <a:off x="90995" y="188640"/>
            <a:ext cx="2728362" cy="4308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fr-FR" sz="1800" b="1" dirty="0" smtClean="0">
                <a:solidFill>
                  <a:srgbClr val="002060"/>
                </a:solidFill>
              </a:rPr>
              <a:t>Sélectionner le processus d’approbation</a:t>
            </a:r>
            <a:endParaRPr lang="fr-FR" sz="1800" b="1" dirty="0">
              <a:solidFill>
                <a:srgbClr val="002060"/>
              </a:solidFill>
            </a:endParaRPr>
          </a:p>
        </p:txBody>
      </p:sp>
      <p:graphicFrame>
        <p:nvGraphicFramePr>
          <p:cNvPr id="12" name="Diagram 7"/>
          <p:cNvGraphicFramePr/>
          <p:nvPr>
            <p:extLst>
              <p:ext uri="{D42A27DB-BD31-4B8C-83A1-F6EECF244321}">
                <p14:modId xmlns:p14="http://schemas.microsoft.com/office/powerpoint/2010/main" val="4016378814"/>
              </p:ext>
            </p:extLst>
          </p:nvPr>
        </p:nvGraphicFramePr>
        <p:xfrm>
          <a:off x="4644008" y="-171400"/>
          <a:ext cx="4369867" cy="10401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3" name="Diagram 8"/>
          <p:cNvGraphicFramePr/>
          <p:nvPr>
            <p:extLst>
              <p:ext uri="{D42A27DB-BD31-4B8C-83A1-F6EECF244321}">
                <p14:modId xmlns:p14="http://schemas.microsoft.com/office/powerpoint/2010/main" val="2777989102"/>
              </p:ext>
            </p:extLst>
          </p:nvPr>
        </p:nvGraphicFramePr>
        <p:xfrm>
          <a:off x="2771800" y="235064"/>
          <a:ext cx="5976664" cy="132172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1820096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42</a:t>
            </a:fld>
            <a:endParaRPr lang="en-US"/>
          </a:p>
        </p:txBody>
      </p:sp>
      <p:sp>
        <p:nvSpPr>
          <p:cNvPr id="4" name="Title 1"/>
          <p:cNvSpPr txBox="1">
            <a:spLocks/>
          </p:cNvSpPr>
          <p:nvPr/>
        </p:nvSpPr>
        <p:spPr>
          <a:xfrm>
            <a:off x="331470" y="235064"/>
            <a:ext cx="2065545" cy="4308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1800" b="1" dirty="0" smtClean="0">
                <a:solidFill>
                  <a:srgbClr val="002060"/>
                </a:solidFill>
              </a:rPr>
              <a:t>Service Design</a:t>
            </a:r>
            <a:endParaRPr lang="en-US" sz="1800" b="1" dirty="0">
              <a:solidFill>
                <a:srgbClr val="002060"/>
              </a:solidFill>
            </a:endParaRPr>
          </a:p>
        </p:txBody>
      </p:sp>
      <p:graphicFrame>
        <p:nvGraphicFramePr>
          <p:cNvPr id="5" name="Diagram 2"/>
          <p:cNvGraphicFramePr/>
          <p:nvPr>
            <p:extLst>
              <p:ext uri="{D42A27DB-BD31-4B8C-83A1-F6EECF244321}">
                <p14:modId xmlns:p14="http://schemas.microsoft.com/office/powerpoint/2010/main" val="2243204968"/>
              </p:ext>
            </p:extLst>
          </p:nvPr>
        </p:nvGraphicFramePr>
        <p:xfrm>
          <a:off x="4748734" y="0"/>
          <a:ext cx="4369867" cy="1040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3"/>
          <p:cNvGraphicFramePr/>
          <p:nvPr>
            <p:extLst>
              <p:ext uri="{D42A27DB-BD31-4B8C-83A1-F6EECF244321}">
                <p14:modId xmlns:p14="http://schemas.microsoft.com/office/powerpoint/2010/main" val="3063480857"/>
              </p:ext>
            </p:extLst>
          </p:nvPr>
        </p:nvGraphicFramePr>
        <p:xfrm>
          <a:off x="524317" y="2708920"/>
          <a:ext cx="8155459" cy="32987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angle 6"/>
          <p:cNvSpPr/>
          <p:nvPr/>
        </p:nvSpPr>
        <p:spPr>
          <a:xfrm>
            <a:off x="383020" y="3076843"/>
            <a:ext cx="4027990" cy="375305"/>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HP CSA Management Console</a:t>
            </a:r>
            <a:endParaRPr lang="en-US" dirty="0">
              <a:solidFill>
                <a:schemeClr val="tx1"/>
              </a:solidFill>
            </a:endParaRPr>
          </a:p>
        </p:txBody>
      </p:sp>
      <p:sp>
        <p:nvSpPr>
          <p:cNvPr id="8" name="Rectangle 7"/>
          <p:cNvSpPr/>
          <p:nvPr/>
        </p:nvSpPr>
        <p:spPr>
          <a:xfrm>
            <a:off x="4563410" y="3076843"/>
            <a:ext cx="4027990" cy="375305"/>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HP CSA Marketplace Portal</a:t>
            </a:r>
            <a:endParaRPr lang="en-US" dirty="0">
              <a:solidFill>
                <a:schemeClr val="tx1"/>
              </a:solidFill>
            </a:endParaRPr>
          </a:p>
        </p:txBody>
      </p:sp>
    </p:spTree>
    <p:extLst>
      <p:ext uri="{BB962C8B-B14F-4D97-AF65-F5344CB8AC3E}">
        <p14:creationId xmlns:p14="http://schemas.microsoft.com/office/powerpoint/2010/main" val="42063565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smtClean="0"/>
              <a:t>Formation HP-CSA - Cloud Service Automation</a:t>
            </a:r>
            <a:endParaRPr lang="en-US" dirty="0"/>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43</a:t>
            </a:fld>
            <a:endParaRPr lang="en-US" dirty="0"/>
          </a:p>
        </p:txBody>
      </p:sp>
      <p:sp>
        <p:nvSpPr>
          <p:cNvPr id="4" name="Subtitle 6"/>
          <p:cNvSpPr txBox="1">
            <a:spLocks/>
          </p:cNvSpPr>
          <p:nvPr/>
        </p:nvSpPr>
        <p:spPr>
          <a:xfrm>
            <a:off x="288884" y="836712"/>
            <a:ext cx="2338900" cy="36004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800" dirty="0" smtClean="0"/>
              <a:t>Rôle : Utilisateur</a:t>
            </a:r>
            <a:endParaRPr lang="fr-FR" sz="1800" dirty="0"/>
          </a:p>
        </p:txBody>
      </p:sp>
      <p:sp>
        <p:nvSpPr>
          <p:cNvPr id="5" name="Title 1"/>
          <p:cNvSpPr txBox="1">
            <a:spLocks/>
          </p:cNvSpPr>
          <p:nvPr/>
        </p:nvSpPr>
        <p:spPr>
          <a:xfrm>
            <a:off x="331470" y="235064"/>
            <a:ext cx="1936274" cy="4308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1800" b="1" dirty="0" smtClean="0">
                <a:solidFill>
                  <a:srgbClr val="002060"/>
                </a:solidFill>
              </a:rPr>
              <a:t>Créer un ordre</a:t>
            </a:r>
            <a:endParaRPr lang="fr-FR" sz="1800" b="1" dirty="0">
              <a:solidFill>
                <a:srgbClr val="002060"/>
              </a:solidFill>
            </a:endParaRPr>
          </a:p>
        </p:txBody>
      </p:sp>
      <p:graphicFrame>
        <p:nvGraphicFramePr>
          <p:cNvPr id="6" name="Diagram 2"/>
          <p:cNvGraphicFramePr/>
          <p:nvPr>
            <p:extLst>
              <p:ext uri="{D42A27DB-BD31-4B8C-83A1-F6EECF244321}">
                <p14:modId xmlns:p14="http://schemas.microsoft.com/office/powerpoint/2010/main" val="792337772"/>
              </p:ext>
            </p:extLst>
          </p:nvPr>
        </p:nvGraphicFramePr>
        <p:xfrm>
          <a:off x="4748734" y="0"/>
          <a:ext cx="4369867" cy="1040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3"/>
          <p:cNvGraphicFramePr/>
          <p:nvPr>
            <p:extLst>
              <p:ext uri="{D42A27DB-BD31-4B8C-83A1-F6EECF244321}">
                <p14:modId xmlns:p14="http://schemas.microsoft.com/office/powerpoint/2010/main" val="4251349346"/>
              </p:ext>
            </p:extLst>
          </p:nvPr>
        </p:nvGraphicFramePr>
        <p:xfrm>
          <a:off x="490652" y="2636912"/>
          <a:ext cx="8155459" cy="32987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7"/>
          <p:cNvSpPr/>
          <p:nvPr/>
        </p:nvSpPr>
        <p:spPr>
          <a:xfrm>
            <a:off x="525492" y="3004835"/>
            <a:ext cx="8032243" cy="375305"/>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HP CSA Marketplace Portal</a:t>
            </a:r>
            <a:endParaRPr lang="en-US" dirty="0">
              <a:solidFill>
                <a:schemeClr val="tx1"/>
              </a:solidFill>
            </a:endParaRPr>
          </a:p>
        </p:txBody>
      </p:sp>
    </p:spTree>
    <p:extLst>
      <p:ext uri="{BB962C8B-B14F-4D97-AF65-F5344CB8AC3E}">
        <p14:creationId xmlns:p14="http://schemas.microsoft.com/office/powerpoint/2010/main" val="1209604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2831853" y="2185196"/>
            <a:ext cx="4485758" cy="4266279"/>
            <a:chOff x="2407813" y="1375534"/>
            <a:chExt cx="4485758" cy="4266279"/>
          </a:xfrm>
        </p:grpSpPr>
        <p:grpSp>
          <p:nvGrpSpPr>
            <p:cNvPr id="3" name="Group 1"/>
            <p:cNvGrpSpPr/>
            <p:nvPr/>
          </p:nvGrpSpPr>
          <p:grpSpPr>
            <a:xfrm>
              <a:off x="2407813" y="1997134"/>
              <a:ext cx="4485758" cy="3644679"/>
              <a:chOff x="2407813" y="1997134"/>
              <a:chExt cx="4485758" cy="3644679"/>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7813" y="1997134"/>
                <a:ext cx="4485758" cy="36446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7"/>
              <p:cNvSpPr txBox="1"/>
              <p:nvPr/>
            </p:nvSpPr>
            <p:spPr>
              <a:xfrm>
                <a:off x="2407813" y="2270384"/>
                <a:ext cx="577983" cy="202228"/>
              </a:xfrm>
              <a:prstGeom prst="rect">
                <a:avLst/>
              </a:prstGeom>
              <a:solidFill>
                <a:srgbClr val="E7EFF7"/>
              </a:solidFill>
            </p:spPr>
            <p:txBody>
              <a:bodyPr wrap="none" lIns="0" tIns="0" rIns="0" bIns="0" rtlCol="0" anchor="ctr">
                <a:noAutofit/>
              </a:bodyPr>
              <a:lstStyle/>
              <a:p>
                <a:pPr marL="0" defTabSz="430213">
                  <a:spcAft>
                    <a:spcPts val="400"/>
                  </a:spcAft>
                  <a:buSzPct val="100000"/>
                </a:pPr>
                <a:r>
                  <a:rPr lang="de-DE" sz="1100" dirty="0" smtClean="0">
                    <a:ln w="3175">
                      <a:noFill/>
                    </a:ln>
                    <a:solidFill>
                      <a:srgbClr val="000000"/>
                    </a:solidFill>
                    <a:latin typeface="HP Simplified" pitchFamily="34" charset="0"/>
                    <a:cs typeface="HP Simplified" pitchFamily="34" charset="0"/>
                  </a:rPr>
                  <a:t>Germany</a:t>
                </a:r>
              </a:p>
            </p:txBody>
          </p:sp>
          <p:sp>
            <p:nvSpPr>
              <p:cNvPr id="7" name="TextBox 10"/>
              <p:cNvSpPr txBox="1"/>
              <p:nvPr/>
            </p:nvSpPr>
            <p:spPr>
              <a:xfrm>
                <a:off x="2729960" y="2559633"/>
                <a:ext cx="852995" cy="171328"/>
              </a:xfrm>
              <a:prstGeom prst="rect">
                <a:avLst/>
              </a:prstGeom>
              <a:solidFill>
                <a:srgbClr val="E7EFF7"/>
              </a:solidFill>
            </p:spPr>
            <p:txBody>
              <a:bodyPr wrap="none" lIns="0" tIns="0" rIns="0" bIns="0" rtlCol="0" anchor="ctr">
                <a:noAutofit/>
              </a:bodyPr>
              <a:lstStyle/>
              <a:p>
                <a:pPr marL="0" defTabSz="430213">
                  <a:spcAft>
                    <a:spcPts val="400"/>
                  </a:spcAft>
                  <a:buSzPct val="100000"/>
                </a:pPr>
                <a:r>
                  <a:rPr lang="de-DE" sz="1100" dirty="0" smtClean="0">
                    <a:ln w="3175">
                      <a:noFill/>
                    </a:ln>
                    <a:solidFill>
                      <a:schemeClr val="accent4">
                        <a:lumMod val="60000"/>
                        <a:lumOff val="40000"/>
                      </a:schemeClr>
                    </a:solidFill>
                    <a:latin typeface="HP Simplified" pitchFamily="34" charset="0"/>
                    <a:cs typeface="HP Simplified" pitchFamily="34" charset="0"/>
                  </a:rPr>
                  <a:t>Germany User</a:t>
                </a:r>
              </a:p>
            </p:txBody>
          </p:sp>
        </p:grpSp>
        <p:pic>
          <p:nvPicPr>
            <p:cNvPr id="4" name="Picture 2" descr="http://www.deutschlandflagge.org/wp-content/uploads/die-deutschlandflagge.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rcRect t="19894" r="46816" b="20025"/>
            <a:stretch/>
          </p:blipFill>
          <p:spPr bwMode="auto">
            <a:xfrm>
              <a:off x="2427473" y="1375534"/>
              <a:ext cx="623637" cy="645832"/>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Espace réservé du pied de page 1"/>
          <p:cNvSpPr>
            <a:spLocks noGrp="1"/>
          </p:cNvSpPr>
          <p:nvPr>
            <p:ph type="ftr" sz="quarter" idx="11"/>
          </p:nvPr>
        </p:nvSpPr>
        <p:spPr>
          <a:xfrm>
            <a:off x="2831853" y="6453336"/>
            <a:ext cx="4104456" cy="268139"/>
          </a:xfrm>
        </p:spPr>
        <p:txBody>
          <a:bodyPr/>
          <a:lstStyle/>
          <a:p>
            <a:r>
              <a:rPr lang="fr-FR" dirty="0" smtClean="0"/>
              <a:t>Formation HP-CSA - Cloud Service Automation</a:t>
            </a:r>
            <a:endParaRPr lang="en-US" dirty="0"/>
          </a:p>
        </p:txBody>
      </p:sp>
      <p:sp>
        <p:nvSpPr>
          <p:cNvPr id="9" name="Espace réservé du numéro de diapositive 2"/>
          <p:cNvSpPr>
            <a:spLocks noGrp="1"/>
          </p:cNvSpPr>
          <p:nvPr>
            <p:ph type="sldNum" sz="quarter" idx="12"/>
          </p:nvPr>
        </p:nvSpPr>
        <p:spPr>
          <a:xfrm>
            <a:off x="6553200" y="6356350"/>
            <a:ext cx="2133600" cy="365125"/>
          </a:xfrm>
        </p:spPr>
        <p:txBody>
          <a:bodyPr/>
          <a:lstStyle/>
          <a:p>
            <a:fld id="{84084C39-E697-4972-A878-9CAFD629EB01}" type="slidenum">
              <a:rPr lang="en-US" smtClean="0"/>
              <a:t>44</a:t>
            </a:fld>
            <a:endParaRPr lang="en-US" dirty="0"/>
          </a:p>
        </p:txBody>
      </p:sp>
      <p:graphicFrame>
        <p:nvGraphicFramePr>
          <p:cNvPr id="10" name="Diagram 5"/>
          <p:cNvGraphicFramePr/>
          <p:nvPr>
            <p:extLst>
              <p:ext uri="{D42A27DB-BD31-4B8C-83A1-F6EECF244321}">
                <p14:modId xmlns:p14="http://schemas.microsoft.com/office/powerpoint/2010/main" val="2752340520"/>
              </p:ext>
            </p:extLst>
          </p:nvPr>
        </p:nvGraphicFramePr>
        <p:xfrm>
          <a:off x="4760621" y="17849"/>
          <a:ext cx="4369867" cy="10401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Diagram 6"/>
          <p:cNvGraphicFramePr/>
          <p:nvPr>
            <p:extLst>
              <p:ext uri="{D42A27DB-BD31-4B8C-83A1-F6EECF244321}">
                <p14:modId xmlns:p14="http://schemas.microsoft.com/office/powerpoint/2010/main" val="168865651"/>
              </p:ext>
            </p:extLst>
          </p:nvPr>
        </p:nvGraphicFramePr>
        <p:xfrm>
          <a:off x="4451485" y="469861"/>
          <a:ext cx="4330460" cy="127493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2" name="ZoneTexte 11"/>
          <p:cNvSpPr txBox="1"/>
          <p:nvPr/>
        </p:nvSpPr>
        <p:spPr>
          <a:xfrm>
            <a:off x="323528" y="476672"/>
            <a:ext cx="2388154" cy="369332"/>
          </a:xfrm>
          <a:prstGeom prst="rect">
            <a:avLst/>
          </a:prstGeom>
          <a:noFill/>
        </p:spPr>
        <p:txBody>
          <a:bodyPr wrap="none" rtlCol="0">
            <a:spAutoFit/>
          </a:bodyPr>
          <a:lstStyle/>
          <a:p>
            <a:r>
              <a:rPr lang="fr-FR" b="1" dirty="0" smtClean="0">
                <a:solidFill>
                  <a:srgbClr val="002060"/>
                </a:solidFill>
              </a:rPr>
              <a:t>Login / accès au portail</a:t>
            </a:r>
            <a:endParaRPr lang="fr-FR" b="1" dirty="0">
              <a:solidFill>
                <a:srgbClr val="002060"/>
              </a:solidFill>
            </a:endParaRPr>
          </a:p>
        </p:txBody>
      </p:sp>
    </p:spTree>
    <p:extLst>
      <p:ext uri="{BB962C8B-B14F-4D97-AF65-F5344CB8AC3E}">
        <p14:creationId xmlns:p14="http://schemas.microsoft.com/office/powerpoint/2010/main" val="3640219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45</a:t>
            </a:fld>
            <a:endParaRPr lang="en-US"/>
          </a:p>
        </p:txBody>
      </p:sp>
      <p:grpSp>
        <p:nvGrpSpPr>
          <p:cNvPr id="4" name="Group 4"/>
          <p:cNvGrpSpPr/>
          <p:nvPr/>
        </p:nvGrpSpPr>
        <p:grpSpPr>
          <a:xfrm>
            <a:off x="333059" y="3432079"/>
            <a:ext cx="8448703" cy="2860895"/>
            <a:chOff x="349599" y="1525472"/>
            <a:chExt cx="8448703" cy="2860895"/>
          </a:xfrm>
        </p:grpSpPr>
        <p:grpSp>
          <p:nvGrpSpPr>
            <p:cNvPr id="5" name="Group 1"/>
            <p:cNvGrpSpPr/>
            <p:nvPr/>
          </p:nvGrpSpPr>
          <p:grpSpPr>
            <a:xfrm>
              <a:off x="349599" y="1525472"/>
              <a:ext cx="8448703" cy="2860895"/>
              <a:chOff x="349599" y="1525472"/>
              <a:chExt cx="8448703" cy="2860895"/>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99" y="1525472"/>
                <a:ext cx="8448703" cy="28608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77593" y="1673225"/>
                <a:ext cx="528633" cy="214685"/>
              </a:xfrm>
              <a:prstGeom prst="rect">
                <a:avLst/>
              </a:prstGeom>
              <a:solidFill>
                <a:schemeClr val="bg1"/>
              </a:solidFill>
            </p:spPr>
            <p:txBody>
              <a:bodyPr wrap="none" lIns="0" tIns="0" rIns="0" bIns="0" rtlCol="0" anchor="ctr">
                <a:noAutofit/>
              </a:bodyPr>
              <a:lstStyle/>
              <a:p>
                <a:pPr marL="0" defTabSz="430213">
                  <a:spcAft>
                    <a:spcPts val="400"/>
                  </a:spcAft>
                  <a:buSzPct val="100000"/>
                </a:pPr>
                <a:r>
                  <a:rPr lang="de-DE" sz="1100" dirty="0" smtClean="0">
                    <a:ln w="3175">
                      <a:noFill/>
                    </a:ln>
                    <a:solidFill>
                      <a:srgbClr val="000000"/>
                    </a:solidFill>
                    <a:latin typeface="HP Simplified" pitchFamily="34" charset="0"/>
                    <a:cs typeface="HP Simplified" pitchFamily="34" charset="0"/>
                  </a:rPr>
                  <a:t>Germany</a:t>
                </a:r>
              </a:p>
            </p:txBody>
          </p:sp>
          <p:sp>
            <p:nvSpPr>
              <p:cNvPr id="10" name="TextBox 9"/>
              <p:cNvSpPr txBox="1"/>
              <p:nvPr/>
            </p:nvSpPr>
            <p:spPr>
              <a:xfrm>
                <a:off x="2802807" y="3327855"/>
                <a:ext cx="882783" cy="208448"/>
              </a:xfrm>
              <a:prstGeom prst="rect">
                <a:avLst/>
              </a:prstGeom>
              <a:solidFill>
                <a:srgbClr val="E7EFF7"/>
              </a:solidFill>
            </p:spPr>
            <p:txBody>
              <a:bodyPr wrap="none" lIns="0" tIns="0" rIns="0" bIns="0" rtlCol="0" anchor="ctr">
                <a:noAutofit/>
              </a:bodyPr>
              <a:lstStyle/>
              <a:p>
                <a:pPr marL="0" defTabSz="430213">
                  <a:spcAft>
                    <a:spcPts val="400"/>
                  </a:spcAft>
                  <a:buSzPct val="100000"/>
                </a:pPr>
                <a:r>
                  <a:rPr lang="de-DE" sz="1100" b="1" dirty="0" smtClean="0">
                    <a:ln w="3175">
                      <a:noFill/>
                    </a:ln>
                    <a:solidFill>
                      <a:srgbClr val="000000"/>
                    </a:solidFill>
                    <a:latin typeface="HP Simplified" pitchFamily="34" charset="0"/>
                    <a:cs typeface="HP Simplified" pitchFamily="34" charset="0"/>
                  </a:rPr>
                  <a:t>City App</a:t>
                </a:r>
              </a:p>
            </p:txBody>
          </p:sp>
        </p:grpSp>
        <p:pic>
          <p:nvPicPr>
            <p:cNvPr id="6" name="Picture 2" descr="http://www.deutschlandflagge.org/wp-content/uploads/die-deutschlandflagge.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rcRect t="19894" r="46816" b="20025"/>
            <a:stretch/>
          </p:blipFill>
          <p:spPr bwMode="auto">
            <a:xfrm>
              <a:off x="478890" y="1623055"/>
              <a:ext cx="333386" cy="3452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deutschlandflagge.org/wp-content/uploads/die-deutschlandflagge.jpg"/>
            <p:cNvPicPr>
              <a:picLocks noChangeAspect="1" noChangeArrowheads="1"/>
            </p:cNvPicPr>
            <p:nvPr/>
          </p:nvPicPr>
          <p:blipFill rotWithShape="1">
            <a:blip r:embed="rId5">
              <a:extLst>
                <a:ext uri="{BEBA8EAE-BF5A-486C-A8C5-ECC9F3942E4B}">
                  <a14:imgProps xmlns:a14="http://schemas.microsoft.com/office/drawing/2010/main">
                    <a14:imgLayer r:embed="rId6">
                      <a14:imgEffect>
                        <a14:artisticCutout/>
                      </a14:imgEffect>
                    </a14:imgLayer>
                  </a14:imgProps>
                </a:ext>
                <a:ext uri="{28A0092B-C50C-407E-A947-70E740481C1C}">
                  <a14:useLocalDpi xmlns:a14="http://schemas.microsoft.com/office/drawing/2010/main" val="0"/>
                </a:ext>
              </a:extLst>
            </a:blip>
            <a:srcRect t="19894" r="46816" b="20025"/>
            <a:stretch/>
          </p:blipFill>
          <p:spPr bwMode="auto">
            <a:xfrm>
              <a:off x="875896" y="3329265"/>
              <a:ext cx="747631" cy="77423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1" name="Diagram 5"/>
          <p:cNvGraphicFramePr/>
          <p:nvPr>
            <p:extLst>
              <p:ext uri="{D42A27DB-BD31-4B8C-83A1-F6EECF244321}">
                <p14:modId xmlns:p14="http://schemas.microsoft.com/office/powerpoint/2010/main" val="1016350585"/>
              </p:ext>
            </p:extLst>
          </p:nvPr>
        </p:nvGraphicFramePr>
        <p:xfrm>
          <a:off x="4760621" y="17849"/>
          <a:ext cx="4369867" cy="10401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6"/>
          <p:cNvGraphicFramePr/>
          <p:nvPr>
            <p:extLst>
              <p:ext uri="{D42A27DB-BD31-4B8C-83A1-F6EECF244321}">
                <p14:modId xmlns:p14="http://schemas.microsoft.com/office/powerpoint/2010/main" val="1469368767"/>
              </p:ext>
            </p:extLst>
          </p:nvPr>
        </p:nvGraphicFramePr>
        <p:xfrm>
          <a:off x="4451485" y="469861"/>
          <a:ext cx="4330460" cy="127493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3" name="ZoneTexte 12"/>
          <p:cNvSpPr txBox="1"/>
          <p:nvPr/>
        </p:nvSpPr>
        <p:spPr>
          <a:xfrm>
            <a:off x="323528" y="476672"/>
            <a:ext cx="2583464" cy="369332"/>
          </a:xfrm>
          <a:prstGeom prst="rect">
            <a:avLst/>
          </a:prstGeom>
          <a:noFill/>
        </p:spPr>
        <p:txBody>
          <a:bodyPr wrap="none" rtlCol="0">
            <a:spAutoFit/>
          </a:bodyPr>
          <a:lstStyle/>
          <a:p>
            <a:r>
              <a:rPr lang="fr-FR" b="1" dirty="0" smtClean="0">
                <a:solidFill>
                  <a:srgbClr val="002060"/>
                </a:solidFill>
              </a:rPr>
              <a:t>Sélectionner le catalogue</a:t>
            </a:r>
            <a:endParaRPr lang="fr-FR" b="1" dirty="0">
              <a:solidFill>
                <a:srgbClr val="002060"/>
              </a:solidFill>
            </a:endParaRPr>
          </a:p>
        </p:txBody>
      </p:sp>
    </p:spTree>
    <p:extLst>
      <p:ext uri="{BB962C8B-B14F-4D97-AF65-F5344CB8AC3E}">
        <p14:creationId xmlns:p14="http://schemas.microsoft.com/office/powerpoint/2010/main" val="5257548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46</a:t>
            </a:fld>
            <a:endParaRPr lang="en-US"/>
          </a:p>
        </p:txBody>
      </p:sp>
      <p:grpSp>
        <p:nvGrpSpPr>
          <p:cNvPr id="4" name="Group 4"/>
          <p:cNvGrpSpPr/>
          <p:nvPr/>
        </p:nvGrpSpPr>
        <p:grpSpPr>
          <a:xfrm>
            <a:off x="1741460" y="2160446"/>
            <a:ext cx="5676524" cy="4184922"/>
            <a:chOff x="1439500" y="838738"/>
            <a:chExt cx="5676524" cy="4184922"/>
          </a:xfrm>
        </p:grpSpPr>
        <p:grpSp>
          <p:nvGrpSpPr>
            <p:cNvPr id="5" name="Group 3"/>
            <p:cNvGrpSpPr/>
            <p:nvPr/>
          </p:nvGrpSpPr>
          <p:grpSpPr>
            <a:xfrm>
              <a:off x="1439500" y="838738"/>
              <a:ext cx="5676524" cy="4184922"/>
              <a:chOff x="1439500" y="838738"/>
              <a:chExt cx="5676524" cy="4184922"/>
            </a:xfrm>
          </p:grpSpPr>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500" y="838738"/>
                <a:ext cx="5676524" cy="41849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5"/>
              <p:cNvSpPr txBox="1"/>
              <p:nvPr/>
            </p:nvSpPr>
            <p:spPr>
              <a:xfrm>
                <a:off x="2566435" y="1598581"/>
                <a:ext cx="680619" cy="155574"/>
              </a:xfrm>
              <a:prstGeom prst="rect">
                <a:avLst/>
              </a:prstGeom>
              <a:solidFill>
                <a:srgbClr val="E7EFF7"/>
              </a:solidFill>
            </p:spPr>
            <p:txBody>
              <a:bodyPr wrap="none" lIns="0" tIns="0" rIns="0" bIns="0" rtlCol="0" anchor="ctr">
                <a:noAutofit/>
              </a:bodyPr>
              <a:lstStyle/>
              <a:p>
                <a:pPr marL="0" defTabSz="430213">
                  <a:spcAft>
                    <a:spcPts val="400"/>
                  </a:spcAft>
                  <a:buSzPct val="100000"/>
                </a:pPr>
                <a:r>
                  <a:rPr lang="de-DE" sz="1000" dirty="0" smtClean="0">
                    <a:ln w="3175">
                      <a:noFill/>
                    </a:ln>
                    <a:solidFill>
                      <a:srgbClr val="000000"/>
                    </a:solidFill>
                    <a:latin typeface="HP Simplified" pitchFamily="34" charset="0"/>
                    <a:cs typeface="HP Simplified" pitchFamily="34" charset="0"/>
                  </a:rPr>
                  <a:t>City App</a:t>
                </a:r>
              </a:p>
            </p:txBody>
          </p:sp>
          <p:sp>
            <p:nvSpPr>
              <p:cNvPr id="10" name="TextBox 6"/>
              <p:cNvSpPr txBox="1"/>
              <p:nvPr/>
            </p:nvSpPr>
            <p:spPr>
              <a:xfrm>
                <a:off x="1773332" y="917446"/>
                <a:ext cx="456685" cy="164906"/>
              </a:xfrm>
              <a:prstGeom prst="rect">
                <a:avLst/>
              </a:prstGeom>
              <a:solidFill>
                <a:schemeClr val="bg1"/>
              </a:solidFill>
            </p:spPr>
            <p:txBody>
              <a:bodyPr wrap="none" lIns="0" tIns="0" rIns="0" bIns="0" rtlCol="0" anchor="ctr">
                <a:noAutofit/>
              </a:bodyPr>
              <a:lstStyle/>
              <a:p>
                <a:pPr marL="0" defTabSz="430213">
                  <a:spcAft>
                    <a:spcPts val="400"/>
                  </a:spcAft>
                  <a:buSzPct val="100000"/>
                </a:pPr>
                <a:r>
                  <a:rPr lang="de-DE" sz="1000" dirty="0" smtClean="0">
                    <a:ln w="3175">
                      <a:noFill/>
                    </a:ln>
                    <a:solidFill>
                      <a:srgbClr val="000000"/>
                    </a:solidFill>
                    <a:latin typeface="HP Simplified" pitchFamily="34" charset="0"/>
                    <a:cs typeface="HP Simplified" pitchFamily="34" charset="0"/>
                  </a:rPr>
                  <a:t>Germany</a:t>
                </a:r>
              </a:p>
            </p:txBody>
          </p:sp>
          <p:sp>
            <p:nvSpPr>
              <p:cNvPr id="11" name="Rectangle 10"/>
              <p:cNvSpPr/>
              <p:nvPr/>
            </p:nvSpPr>
            <p:spPr>
              <a:xfrm>
                <a:off x="2547773" y="4338735"/>
                <a:ext cx="363377" cy="139960"/>
              </a:xfrm>
              <a:prstGeom prst="rect">
                <a:avLst/>
              </a:prstGeom>
              <a:solidFill>
                <a:srgbClr val="E771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pic>
          <p:nvPicPr>
            <p:cNvPr id="6" name="Picture 2" descr="http://www.deutschlandflagge.org/wp-content/uploads/die-deutschlandflagge.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rcRect/>
            <a:stretch/>
          </p:blipFill>
          <p:spPr bwMode="auto">
            <a:xfrm>
              <a:off x="1477784" y="882754"/>
              <a:ext cx="267555" cy="2384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deutschlandflagge.org/wp-content/uploads/die-deutschlandflagge.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artisticCutout/>
                      </a14:imgEffect>
                    </a14:imgLayer>
                  </a14:imgProps>
                </a:ext>
                <a:ext uri="{28A0092B-C50C-407E-A947-70E740481C1C}">
                  <a14:useLocalDpi xmlns:a14="http://schemas.microsoft.com/office/drawing/2010/main" val="0"/>
                </a:ext>
              </a:extLst>
            </a:blip>
            <a:srcRect t="19894" r="46816" b="20025"/>
            <a:stretch/>
          </p:blipFill>
          <p:spPr bwMode="auto">
            <a:xfrm>
              <a:off x="1734119" y="1579919"/>
              <a:ext cx="495898" cy="50542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p:cNvSpPr/>
          <p:nvPr/>
        </p:nvSpPr>
        <p:spPr>
          <a:xfrm>
            <a:off x="334701" y="188640"/>
            <a:ext cx="2732158" cy="369332"/>
          </a:xfrm>
          <a:prstGeom prst="rect">
            <a:avLst/>
          </a:prstGeom>
        </p:spPr>
        <p:txBody>
          <a:bodyPr wrap="none">
            <a:spAutoFit/>
          </a:bodyPr>
          <a:lstStyle/>
          <a:p>
            <a:r>
              <a:rPr lang="fr-FR" b="1" dirty="0" smtClean="0">
                <a:solidFill>
                  <a:srgbClr val="002060"/>
                </a:solidFill>
              </a:rPr>
              <a:t>Vue d'ensemble du service</a:t>
            </a:r>
            <a:endParaRPr lang="fr-FR" b="1" dirty="0">
              <a:solidFill>
                <a:srgbClr val="002060"/>
              </a:solidFill>
            </a:endParaRPr>
          </a:p>
        </p:txBody>
      </p:sp>
      <p:graphicFrame>
        <p:nvGraphicFramePr>
          <p:cNvPr id="13" name="Diagram 5"/>
          <p:cNvGraphicFramePr/>
          <p:nvPr>
            <p:extLst>
              <p:ext uri="{D42A27DB-BD31-4B8C-83A1-F6EECF244321}">
                <p14:modId xmlns:p14="http://schemas.microsoft.com/office/powerpoint/2010/main" val="3404773997"/>
              </p:ext>
            </p:extLst>
          </p:nvPr>
        </p:nvGraphicFramePr>
        <p:xfrm>
          <a:off x="4760621" y="17849"/>
          <a:ext cx="4369867" cy="10401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Diagram 6"/>
          <p:cNvGraphicFramePr/>
          <p:nvPr>
            <p:extLst>
              <p:ext uri="{D42A27DB-BD31-4B8C-83A1-F6EECF244321}">
                <p14:modId xmlns:p14="http://schemas.microsoft.com/office/powerpoint/2010/main" val="4029751483"/>
              </p:ext>
            </p:extLst>
          </p:nvPr>
        </p:nvGraphicFramePr>
        <p:xfrm>
          <a:off x="4451485" y="469861"/>
          <a:ext cx="4330460" cy="127493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4680095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47</a:t>
            </a:fld>
            <a:endParaRPr lang="en-US"/>
          </a:p>
        </p:txBody>
      </p:sp>
      <p:grpSp>
        <p:nvGrpSpPr>
          <p:cNvPr id="4" name="Group 3"/>
          <p:cNvGrpSpPr/>
          <p:nvPr/>
        </p:nvGrpSpPr>
        <p:grpSpPr>
          <a:xfrm>
            <a:off x="1919286" y="1916832"/>
            <a:ext cx="5688072" cy="4434673"/>
            <a:chOff x="1678551" y="639989"/>
            <a:chExt cx="5688072" cy="4434673"/>
          </a:xfrm>
        </p:grpSpPr>
        <p:grpSp>
          <p:nvGrpSpPr>
            <p:cNvPr id="5" name="Group 1"/>
            <p:cNvGrpSpPr/>
            <p:nvPr/>
          </p:nvGrpSpPr>
          <p:grpSpPr>
            <a:xfrm>
              <a:off x="1678551" y="639989"/>
              <a:ext cx="5688072" cy="4434673"/>
              <a:chOff x="1678551" y="639989"/>
              <a:chExt cx="5688072" cy="4434673"/>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551" y="639989"/>
                <a:ext cx="5688072" cy="44346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5"/>
              <p:cNvSpPr txBox="1"/>
              <p:nvPr/>
            </p:nvSpPr>
            <p:spPr>
              <a:xfrm>
                <a:off x="2043921" y="737118"/>
                <a:ext cx="528633" cy="143085"/>
              </a:xfrm>
              <a:prstGeom prst="rect">
                <a:avLst/>
              </a:prstGeom>
              <a:solidFill>
                <a:schemeClr val="bg1"/>
              </a:solidFill>
            </p:spPr>
            <p:txBody>
              <a:bodyPr wrap="none" lIns="0" tIns="0" rIns="0" bIns="0" rtlCol="0" anchor="ctr">
                <a:noAutofit/>
              </a:bodyPr>
              <a:lstStyle/>
              <a:p>
                <a:pPr marL="0" defTabSz="430213">
                  <a:spcAft>
                    <a:spcPts val="400"/>
                  </a:spcAft>
                  <a:buSzPct val="100000"/>
                </a:pPr>
                <a:r>
                  <a:rPr lang="de-DE" sz="1100" dirty="0" smtClean="0">
                    <a:ln w="3175">
                      <a:noFill/>
                    </a:ln>
                    <a:solidFill>
                      <a:srgbClr val="000000"/>
                    </a:solidFill>
                    <a:latin typeface="HP Simplified" pitchFamily="34" charset="0"/>
                    <a:cs typeface="HP Simplified" pitchFamily="34" charset="0"/>
                  </a:rPr>
                  <a:t>Germany</a:t>
                </a:r>
              </a:p>
            </p:txBody>
          </p:sp>
          <p:sp>
            <p:nvSpPr>
              <p:cNvPr id="10" name="TextBox 6"/>
              <p:cNvSpPr txBox="1"/>
              <p:nvPr/>
            </p:nvSpPr>
            <p:spPr>
              <a:xfrm>
                <a:off x="2445137" y="2727221"/>
                <a:ext cx="820577" cy="165269"/>
              </a:xfrm>
              <a:prstGeom prst="rect">
                <a:avLst/>
              </a:prstGeom>
              <a:solidFill>
                <a:srgbClr val="E7EFF7"/>
              </a:solidFill>
            </p:spPr>
            <p:txBody>
              <a:bodyPr wrap="none" lIns="0" tIns="0" rIns="0" bIns="0" rtlCol="0" anchor="ctr">
                <a:noAutofit/>
              </a:bodyPr>
              <a:lstStyle/>
              <a:p>
                <a:pPr marL="0" defTabSz="430213">
                  <a:spcAft>
                    <a:spcPts val="400"/>
                  </a:spcAft>
                  <a:buSzPct val="100000"/>
                </a:pPr>
                <a:r>
                  <a:rPr lang="de-DE" sz="1100" dirty="0" smtClean="0">
                    <a:ln w="3175">
                      <a:noFill/>
                    </a:ln>
                    <a:solidFill>
                      <a:srgbClr val="000000"/>
                    </a:solidFill>
                    <a:latin typeface="HP Simplified" pitchFamily="34" charset="0"/>
                    <a:cs typeface="HP Simplified" pitchFamily="34" charset="0"/>
                  </a:rPr>
                  <a:t>City App</a:t>
                </a:r>
              </a:p>
            </p:txBody>
          </p:sp>
          <p:sp>
            <p:nvSpPr>
              <p:cNvPr id="11" name="TextBox 7"/>
              <p:cNvSpPr txBox="1"/>
              <p:nvPr/>
            </p:nvSpPr>
            <p:spPr>
              <a:xfrm>
                <a:off x="2737081" y="3697780"/>
                <a:ext cx="845874" cy="146432"/>
              </a:xfrm>
              <a:prstGeom prst="rect">
                <a:avLst/>
              </a:prstGeom>
              <a:solidFill>
                <a:schemeClr val="bg1"/>
              </a:solidFill>
            </p:spPr>
            <p:txBody>
              <a:bodyPr wrap="none" lIns="0" tIns="0" rIns="0" bIns="0" rtlCol="0" anchor="ctr">
                <a:noAutofit/>
              </a:bodyPr>
              <a:lstStyle/>
              <a:p>
                <a:pPr marL="0" defTabSz="430213">
                  <a:spcAft>
                    <a:spcPts val="400"/>
                  </a:spcAft>
                  <a:buSzPct val="100000"/>
                </a:pPr>
                <a:r>
                  <a:rPr lang="de-DE" sz="800" dirty="0" smtClean="0">
                    <a:ln w="3175">
                      <a:noFill/>
                    </a:ln>
                    <a:solidFill>
                      <a:srgbClr val="000000"/>
                    </a:solidFill>
                    <a:latin typeface="HP Simplified" pitchFamily="34" charset="0"/>
                    <a:cs typeface="HP Simplified" pitchFamily="34" charset="0"/>
                  </a:rPr>
                  <a:t>(Stuttgart)</a:t>
                </a:r>
              </a:p>
            </p:txBody>
          </p:sp>
        </p:grpSp>
        <p:pic>
          <p:nvPicPr>
            <p:cNvPr id="6" name="Picture 2" descr="http://www.deutschlandflagge.org/wp-content/uploads/die-deutschlandflagge.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rcRect/>
            <a:stretch/>
          </p:blipFill>
          <p:spPr bwMode="auto">
            <a:xfrm>
              <a:off x="1750262" y="699794"/>
              <a:ext cx="267555" cy="2384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deutschlandflagge.org/wp-content/uploads/die-deutschlandflagge.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artisticCutout/>
                      </a14:imgEffect>
                    </a14:imgLayer>
                  </a14:imgProps>
                </a:ext>
                <a:ext uri="{28A0092B-C50C-407E-A947-70E740481C1C}">
                  <a14:useLocalDpi xmlns:a14="http://schemas.microsoft.com/office/drawing/2010/main" val="0"/>
                </a:ext>
              </a:extLst>
            </a:blip>
            <a:srcRect t="19894" r="46816" b="20025"/>
            <a:stretch/>
          </p:blipFill>
          <p:spPr bwMode="auto">
            <a:xfrm>
              <a:off x="2006597" y="2727221"/>
              <a:ext cx="384756" cy="392146"/>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p:cNvSpPr/>
          <p:nvPr/>
        </p:nvSpPr>
        <p:spPr>
          <a:xfrm>
            <a:off x="146429" y="260648"/>
            <a:ext cx="3545714" cy="369332"/>
          </a:xfrm>
          <a:prstGeom prst="rect">
            <a:avLst/>
          </a:prstGeom>
        </p:spPr>
        <p:txBody>
          <a:bodyPr wrap="none">
            <a:spAutoFit/>
          </a:bodyPr>
          <a:lstStyle/>
          <a:p>
            <a:r>
              <a:rPr lang="fr-FR" b="1" dirty="0">
                <a:solidFill>
                  <a:srgbClr val="002060"/>
                </a:solidFill>
              </a:rPr>
              <a:t>Vérifiez les termes et les conditions</a:t>
            </a:r>
          </a:p>
        </p:txBody>
      </p:sp>
      <p:graphicFrame>
        <p:nvGraphicFramePr>
          <p:cNvPr id="13" name="Diagram 5"/>
          <p:cNvGraphicFramePr/>
          <p:nvPr>
            <p:extLst>
              <p:ext uri="{D42A27DB-BD31-4B8C-83A1-F6EECF244321}">
                <p14:modId xmlns:p14="http://schemas.microsoft.com/office/powerpoint/2010/main" val="2855888362"/>
              </p:ext>
            </p:extLst>
          </p:nvPr>
        </p:nvGraphicFramePr>
        <p:xfrm>
          <a:off x="4760621" y="17849"/>
          <a:ext cx="4369867" cy="10401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Diagram 6"/>
          <p:cNvGraphicFramePr/>
          <p:nvPr>
            <p:extLst>
              <p:ext uri="{D42A27DB-BD31-4B8C-83A1-F6EECF244321}">
                <p14:modId xmlns:p14="http://schemas.microsoft.com/office/powerpoint/2010/main" val="1191675329"/>
              </p:ext>
            </p:extLst>
          </p:nvPr>
        </p:nvGraphicFramePr>
        <p:xfrm>
          <a:off x="4451485" y="469861"/>
          <a:ext cx="4330460" cy="127493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6779338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48</a:t>
            </a:fld>
            <a:endParaRPr lang="en-US"/>
          </a:p>
        </p:txBody>
      </p:sp>
      <p:grpSp>
        <p:nvGrpSpPr>
          <p:cNvPr id="4" name="Group 1"/>
          <p:cNvGrpSpPr/>
          <p:nvPr/>
        </p:nvGrpSpPr>
        <p:grpSpPr>
          <a:xfrm>
            <a:off x="1619672" y="2618035"/>
            <a:ext cx="6333233" cy="3633822"/>
            <a:chOff x="1456420" y="1090328"/>
            <a:chExt cx="6333233" cy="3633822"/>
          </a:xfrm>
        </p:grpSpPr>
        <p:sp>
          <p:nvSpPr>
            <p:cNvPr id="5" name="TextBox 6"/>
            <p:cNvSpPr txBox="1"/>
            <p:nvPr/>
          </p:nvSpPr>
          <p:spPr>
            <a:xfrm>
              <a:off x="2625969" y="1875693"/>
              <a:ext cx="4163063" cy="707886"/>
            </a:xfrm>
            <a:prstGeom prst="rect">
              <a:avLst/>
            </a:prstGeom>
            <a:noFill/>
          </p:spPr>
          <p:txBody>
            <a:bodyPr wrap="none" rtlCol="0">
              <a:spAutoFit/>
            </a:bodyPr>
            <a:lstStyle/>
            <a:p>
              <a:pPr marL="0" defTabSz="430213">
                <a:spcAft>
                  <a:spcPts val="400"/>
                </a:spcAft>
                <a:buSzPct val="100000"/>
              </a:pPr>
              <a:r>
                <a:rPr lang="en-US" sz="4000" dirty="0" err="1" smtClean="0">
                  <a:solidFill>
                    <a:srgbClr val="000000"/>
                  </a:solidFill>
                  <a:latin typeface="HP Simplified" pitchFamily="34" charset="0"/>
                  <a:cs typeface="HP Simplified" pitchFamily="34" charset="0"/>
                </a:rPr>
                <a:t>Nach</a:t>
              </a:r>
              <a:r>
                <a:rPr lang="en-US" sz="4000" dirty="0" smtClean="0">
                  <a:solidFill>
                    <a:srgbClr val="000000"/>
                  </a:solidFill>
                  <a:latin typeface="HP Simplified" pitchFamily="34" charset="0"/>
                  <a:cs typeface="HP Simplified" pitchFamily="34" charset="0"/>
                </a:rPr>
                <a:t> </a:t>
              </a:r>
              <a:r>
                <a:rPr lang="en-US" sz="4000" dirty="0" err="1" smtClean="0">
                  <a:solidFill>
                    <a:srgbClr val="000000"/>
                  </a:solidFill>
                  <a:latin typeface="HP Simplified" pitchFamily="34" charset="0"/>
                  <a:cs typeface="HP Simplified" pitchFamily="34" charset="0"/>
                </a:rPr>
                <a:t>einer</a:t>
              </a:r>
              <a:r>
                <a:rPr lang="en-US" sz="4000" dirty="0" smtClean="0">
                  <a:solidFill>
                    <a:srgbClr val="000000"/>
                  </a:solidFill>
                  <a:latin typeface="HP Simplified" pitchFamily="34" charset="0"/>
                  <a:cs typeface="HP Simplified" pitchFamily="34" charset="0"/>
                </a:rPr>
                <a:t> </a:t>
              </a:r>
              <a:r>
                <a:rPr lang="en-US" sz="4000" dirty="0" err="1" smtClean="0">
                  <a:solidFill>
                    <a:srgbClr val="000000"/>
                  </a:solidFill>
                  <a:latin typeface="HP Simplified" pitchFamily="34" charset="0"/>
                  <a:cs typeface="HP Simplified" pitchFamily="34" charset="0"/>
                </a:rPr>
                <a:t>Weile</a:t>
              </a:r>
              <a:r>
                <a:rPr lang="en-US" sz="4000" dirty="0" smtClean="0">
                  <a:solidFill>
                    <a:srgbClr val="000000"/>
                  </a:solidFill>
                  <a:latin typeface="HP Simplified" pitchFamily="34" charset="0"/>
                  <a:cs typeface="HP Simplified" pitchFamily="34" charset="0"/>
                </a:rPr>
                <a:t> …</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420" y="1090328"/>
              <a:ext cx="6333233" cy="36338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7"/>
            <p:cNvSpPr txBox="1"/>
            <p:nvPr/>
          </p:nvSpPr>
          <p:spPr>
            <a:xfrm>
              <a:off x="4050004" y="2724539"/>
              <a:ext cx="1147147" cy="279919"/>
            </a:xfrm>
            <a:prstGeom prst="rect">
              <a:avLst/>
            </a:prstGeom>
            <a:solidFill>
              <a:schemeClr val="bg1"/>
            </a:solidFill>
          </p:spPr>
          <p:txBody>
            <a:bodyPr wrap="none" lIns="0" tIns="0" rIns="0" bIns="0" rtlCol="0" anchor="ctr">
              <a:noAutofit/>
            </a:bodyPr>
            <a:lstStyle/>
            <a:p>
              <a:pPr marL="0" algn="ctr" defTabSz="430213">
                <a:spcAft>
                  <a:spcPts val="400"/>
                </a:spcAft>
                <a:buSzPct val="100000"/>
              </a:pPr>
              <a:r>
                <a:rPr lang="de-DE" sz="1100" b="1" dirty="0" smtClean="0">
                  <a:ln w="3175">
                    <a:noFill/>
                  </a:ln>
                  <a:solidFill>
                    <a:schemeClr val="accent6">
                      <a:lumMod val="25000"/>
                    </a:schemeClr>
                  </a:solidFill>
                  <a:latin typeface="HP Simplified" pitchFamily="34" charset="0"/>
                  <a:cs typeface="HP Simplified" pitchFamily="34" charset="0"/>
                </a:rPr>
                <a:t>  Stuttgart</a:t>
              </a:r>
            </a:p>
          </p:txBody>
        </p:sp>
        <p:pic>
          <p:nvPicPr>
            <p:cNvPr id="8" name="Picture 2" descr="http://img.fremdenverkehrsbuero.info/staedte-wappen/s/wappen_stuttgart.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4087328" y="2772484"/>
              <a:ext cx="195425" cy="201123"/>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9" name="Diagram 5"/>
          <p:cNvGraphicFramePr/>
          <p:nvPr>
            <p:extLst>
              <p:ext uri="{D42A27DB-BD31-4B8C-83A1-F6EECF244321}">
                <p14:modId xmlns:p14="http://schemas.microsoft.com/office/powerpoint/2010/main" val="93165739"/>
              </p:ext>
            </p:extLst>
          </p:nvPr>
        </p:nvGraphicFramePr>
        <p:xfrm>
          <a:off x="4748734" y="0"/>
          <a:ext cx="4369867" cy="10401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ectangle 9"/>
          <p:cNvSpPr/>
          <p:nvPr/>
        </p:nvSpPr>
        <p:spPr>
          <a:xfrm>
            <a:off x="251520" y="980728"/>
            <a:ext cx="4439549" cy="369332"/>
          </a:xfrm>
          <a:prstGeom prst="rect">
            <a:avLst/>
          </a:prstGeom>
        </p:spPr>
        <p:txBody>
          <a:bodyPr wrap="none">
            <a:spAutoFit/>
          </a:bodyPr>
          <a:lstStyle/>
          <a:p>
            <a:r>
              <a:rPr lang="fr-FR" dirty="0"/>
              <a:t>Le service est approvisionné avec des options</a:t>
            </a:r>
          </a:p>
        </p:txBody>
      </p:sp>
      <p:sp>
        <p:nvSpPr>
          <p:cNvPr id="11" name="ZoneTexte 10"/>
          <p:cNvSpPr txBox="1"/>
          <p:nvPr/>
        </p:nvSpPr>
        <p:spPr>
          <a:xfrm>
            <a:off x="395536" y="332656"/>
            <a:ext cx="2702728" cy="369332"/>
          </a:xfrm>
          <a:prstGeom prst="rect">
            <a:avLst/>
          </a:prstGeom>
          <a:noFill/>
        </p:spPr>
        <p:txBody>
          <a:bodyPr wrap="none" rtlCol="0">
            <a:spAutoFit/>
          </a:bodyPr>
          <a:lstStyle/>
          <a:p>
            <a:r>
              <a:rPr lang="fr-FR" b="1" dirty="0" smtClean="0">
                <a:solidFill>
                  <a:srgbClr val="002060"/>
                </a:solidFill>
              </a:rPr>
              <a:t>Application ville [City </a:t>
            </a:r>
            <a:r>
              <a:rPr lang="fr-FR" b="1" dirty="0" err="1" smtClean="0">
                <a:solidFill>
                  <a:srgbClr val="002060"/>
                </a:solidFill>
              </a:rPr>
              <a:t>app</a:t>
            </a:r>
            <a:r>
              <a:rPr lang="fr-FR" b="1" dirty="0" smtClean="0">
                <a:solidFill>
                  <a:srgbClr val="002060"/>
                </a:solidFill>
              </a:rPr>
              <a:t>]</a:t>
            </a:r>
            <a:endParaRPr lang="fr-FR" b="1" dirty="0">
              <a:solidFill>
                <a:srgbClr val="002060"/>
              </a:solidFill>
            </a:endParaRPr>
          </a:p>
        </p:txBody>
      </p:sp>
    </p:spTree>
    <p:extLst>
      <p:ext uri="{BB962C8B-B14F-4D97-AF65-F5344CB8AC3E}">
        <p14:creationId xmlns:p14="http://schemas.microsoft.com/office/powerpoint/2010/main" val="5642403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49</a:t>
            </a:fld>
            <a:endParaRPr lang="en-US"/>
          </a:p>
        </p:txBody>
      </p:sp>
      <p:grpSp>
        <p:nvGrpSpPr>
          <p:cNvPr id="4" name="Group 10"/>
          <p:cNvGrpSpPr/>
          <p:nvPr/>
        </p:nvGrpSpPr>
        <p:grpSpPr>
          <a:xfrm>
            <a:off x="1853680" y="2060848"/>
            <a:ext cx="5313944" cy="4106709"/>
            <a:chOff x="2025679" y="887766"/>
            <a:chExt cx="5313944" cy="4106709"/>
          </a:xfrm>
        </p:grpSpPr>
        <p:grpSp>
          <p:nvGrpSpPr>
            <p:cNvPr id="5" name="Group 7"/>
            <p:cNvGrpSpPr/>
            <p:nvPr/>
          </p:nvGrpSpPr>
          <p:grpSpPr>
            <a:xfrm>
              <a:off x="2025679" y="887766"/>
              <a:ext cx="5313944" cy="4106709"/>
              <a:chOff x="2025679" y="887766"/>
              <a:chExt cx="5313944" cy="4106709"/>
            </a:xfrm>
          </p:grpSpPr>
          <p:grpSp>
            <p:nvGrpSpPr>
              <p:cNvPr id="7" name="Group 3"/>
              <p:cNvGrpSpPr/>
              <p:nvPr/>
            </p:nvGrpSpPr>
            <p:grpSpPr>
              <a:xfrm>
                <a:off x="2025679" y="887766"/>
                <a:ext cx="5313944" cy="4106709"/>
                <a:chOff x="2025679" y="887766"/>
                <a:chExt cx="5313944" cy="4106709"/>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679" y="887766"/>
                  <a:ext cx="5313944" cy="41067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4"/>
                <p:cNvSpPr txBox="1"/>
                <p:nvPr/>
              </p:nvSpPr>
              <p:spPr>
                <a:xfrm>
                  <a:off x="2342501" y="961053"/>
                  <a:ext cx="528633" cy="143085"/>
                </a:xfrm>
                <a:prstGeom prst="rect">
                  <a:avLst/>
                </a:prstGeom>
                <a:solidFill>
                  <a:schemeClr val="bg1"/>
                </a:solidFill>
              </p:spPr>
              <p:txBody>
                <a:bodyPr wrap="none" lIns="0" tIns="0" rIns="0" bIns="0" rtlCol="0" anchor="ctr">
                  <a:noAutofit/>
                </a:bodyPr>
                <a:lstStyle/>
                <a:p>
                  <a:pPr marL="0" defTabSz="430213">
                    <a:spcAft>
                      <a:spcPts val="400"/>
                    </a:spcAft>
                    <a:buSzPct val="100000"/>
                  </a:pPr>
                  <a:r>
                    <a:rPr lang="de-DE" sz="1100" dirty="0" smtClean="0">
                      <a:ln w="3175">
                        <a:noFill/>
                      </a:ln>
                      <a:solidFill>
                        <a:srgbClr val="000000"/>
                      </a:solidFill>
                      <a:latin typeface="HP Simplified" pitchFamily="34" charset="0"/>
                      <a:cs typeface="HP Simplified" pitchFamily="34" charset="0"/>
                    </a:rPr>
                    <a:t>Germany</a:t>
                  </a:r>
                </a:p>
              </p:txBody>
            </p:sp>
            <p:sp>
              <p:nvSpPr>
                <p:cNvPr id="12" name="TextBox 5"/>
                <p:cNvSpPr txBox="1"/>
                <p:nvPr/>
              </p:nvSpPr>
              <p:spPr>
                <a:xfrm>
                  <a:off x="3144933" y="1670180"/>
                  <a:ext cx="811247" cy="158620"/>
                </a:xfrm>
                <a:prstGeom prst="rect">
                  <a:avLst/>
                </a:prstGeom>
                <a:solidFill>
                  <a:srgbClr val="E7EFF7"/>
                </a:solidFill>
              </p:spPr>
              <p:txBody>
                <a:bodyPr wrap="none" lIns="0" tIns="0" rIns="0" bIns="0" rtlCol="0" anchor="ctr">
                  <a:noAutofit/>
                </a:bodyPr>
                <a:lstStyle/>
                <a:p>
                  <a:pPr marL="0" defTabSz="430213">
                    <a:spcAft>
                      <a:spcPts val="400"/>
                    </a:spcAft>
                    <a:buSzPct val="100000"/>
                  </a:pPr>
                  <a:r>
                    <a:rPr lang="de-DE" sz="1100" dirty="0" smtClean="0">
                      <a:ln w="3175">
                        <a:noFill/>
                      </a:ln>
                      <a:solidFill>
                        <a:schemeClr val="accent6">
                          <a:lumMod val="25000"/>
                        </a:schemeClr>
                      </a:solidFill>
                      <a:latin typeface="HP Simplified" pitchFamily="34" charset="0"/>
                      <a:cs typeface="HP Simplified" pitchFamily="34" charset="0"/>
                    </a:rPr>
                    <a:t>City App Stuttgart</a:t>
                  </a:r>
                </a:p>
              </p:txBody>
            </p:sp>
            <p:sp>
              <p:nvSpPr>
                <p:cNvPr id="13" name="TextBox 6"/>
                <p:cNvSpPr txBox="1"/>
                <p:nvPr/>
              </p:nvSpPr>
              <p:spPr>
                <a:xfrm>
                  <a:off x="2315024" y="4385389"/>
                  <a:ext cx="811247" cy="158620"/>
                </a:xfrm>
                <a:prstGeom prst="rect">
                  <a:avLst/>
                </a:prstGeom>
                <a:solidFill>
                  <a:srgbClr val="E7EFF7"/>
                </a:solidFill>
              </p:spPr>
              <p:txBody>
                <a:bodyPr wrap="none" lIns="0" tIns="0" rIns="0" bIns="0" rtlCol="0" anchor="ctr">
                  <a:noAutofit/>
                </a:bodyPr>
                <a:lstStyle/>
                <a:p>
                  <a:pPr marL="0" defTabSz="430213">
                    <a:spcAft>
                      <a:spcPts val="400"/>
                    </a:spcAft>
                    <a:buSzPct val="100000"/>
                  </a:pPr>
                  <a:r>
                    <a:rPr lang="de-DE" sz="800" dirty="0" smtClean="0">
                      <a:ln w="3175">
                        <a:noFill/>
                      </a:ln>
                      <a:solidFill>
                        <a:srgbClr val="000000"/>
                      </a:solidFill>
                      <a:latin typeface="HP Simplified" pitchFamily="34" charset="0"/>
                      <a:cs typeface="HP Simplified" pitchFamily="34" charset="0"/>
                    </a:rPr>
                    <a:t>City App</a:t>
                  </a:r>
                </a:p>
              </p:txBody>
            </p:sp>
          </p:grpSp>
          <p:pic>
            <p:nvPicPr>
              <p:cNvPr id="8" name="Picture 2" descr="http://www.deutschlandflagge.org/wp-content/uploads/die-deutschlandflagge.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rcRect/>
              <a:stretch/>
            </p:blipFill>
            <p:spPr bwMode="auto">
              <a:xfrm>
                <a:off x="2058689" y="926360"/>
                <a:ext cx="267555" cy="2384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deutschlandflagge.org/wp-content/uploads/die-deutschlandflagge.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artisticCutout/>
                        </a14:imgEffect>
                      </a14:imgLayer>
                    </a14:imgProps>
                  </a:ext>
                  <a:ext uri="{28A0092B-C50C-407E-A947-70E740481C1C}">
                    <a14:useLocalDpi xmlns:a14="http://schemas.microsoft.com/office/drawing/2010/main" val="0"/>
                  </a:ext>
                </a:extLst>
              </a:blip>
              <a:srcRect t="19894" r="46816" b="20025"/>
              <a:stretch/>
            </p:blipFill>
            <p:spPr bwMode="auto">
              <a:xfrm>
                <a:off x="2315024" y="1670180"/>
                <a:ext cx="495898" cy="505423"/>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11"/>
            <p:cNvSpPr txBox="1"/>
            <p:nvPr/>
          </p:nvSpPr>
          <p:spPr>
            <a:xfrm>
              <a:off x="3148743" y="1866794"/>
              <a:ext cx="489807" cy="104574"/>
            </a:xfrm>
            <a:prstGeom prst="rect">
              <a:avLst/>
            </a:prstGeom>
            <a:solidFill>
              <a:srgbClr val="E7EFF7"/>
            </a:solidFill>
          </p:spPr>
          <p:txBody>
            <a:bodyPr wrap="none" lIns="0" tIns="0" rIns="0" bIns="0" rtlCol="0" anchor="ctr">
              <a:noAutofit/>
            </a:bodyPr>
            <a:lstStyle/>
            <a:p>
              <a:pPr marL="0" defTabSz="430213">
                <a:spcAft>
                  <a:spcPts val="400"/>
                </a:spcAft>
                <a:buSzPct val="100000"/>
              </a:pPr>
              <a:r>
                <a:rPr lang="de-DE" sz="700" dirty="0" smtClean="0">
                  <a:ln w="3175">
                    <a:noFill/>
                  </a:ln>
                  <a:solidFill>
                    <a:schemeClr val="accent6">
                      <a:lumMod val="10000"/>
                    </a:schemeClr>
                  </a:solidFill>
                  <a:latin typeface="HP Simplified" pitchFamily="34" charset="0"/>
                  <a:cs typeface="HP Simplified" pitchFamily="34" charset="0"/>
                </a:rPr>
                <a:t>Germany_2T</a:t>
              </a:r>
            </a:p>
          </p:txBody>
        </p:sp>
      </p:grpSp>
      <p:sp>
        <p:nvSpPr>
          <p:cNvPr id="14" name="Rectangle 13"/>
          <p:cNvSpPr/>
          <p:nvPr/>
        </p:nvSpPr>
        <p:spPr>
          <a:xfrm>
            <a:off x="334938" y="332656"/>
            <a:ext cx="3733005" cy="646331"/>
          </a:xfrm>
          <a:prstGeom prst="rect">
            <a:avLst/>
          </a:prstGeom>
        </p:spPr>
        <p:txBody>
          <a:bodyPr wrap="square">
            <a:spAutoFit/>
          </a:bodyPr>
          <a:lstStyle/>
          <a:p>
            <a:r>
              <a:rPr lang="fr-FR" b="1" dirty="0">
                <a:solidFill>
                  <a:srgbClr val="002060"/>
                </a:solidFill>
              </a:rPr>
              <a:t>Gérer les demandes de commande </a:t>
            </a:r>
            <a:endParaRPr lang="fr-FR" b="1" dirty="0" smtClean="0">
              <a:solidFill>
                <a:srgbClr val="002060"/>
              </a:solidFill>
            </a:endParaRPr>
          </a:p>
          <a:p>
            <a:r>
              <a:rPr lang="fr-FR" b="1" dirty="0" smtClean="0">
                <a:solidFill>
                  <a:srgbClr val="002060"/>
                </a:solidFill>
              </a:rPr>
              <a:t>[</a:t>
            </a:r>
            <a:r>
              <a:rPr lang="fr-FR" b="1" dirty="0">
                <a:solidFill>
                  <a:srgbClr val="002060"/>
                </a:solidFill>
              </a:rPr>
              <a:t>Manage </a:t>
            </a:r>
            <a:r>
              <a:rPr lang="fr-FR" b="1" dirty="0" err="1">
                <a:solidFill>
                  <a:srgbClr val="002060"/>
                </a:solidFill>
              </a:rPr>
              <a:t>Order</a:t>
            </a:r>
            <a:r>
              <a:rPr lang="fr-FR" b="1" dirty="0">
                <a:solidFill>
                  <a:srgbClr val="002060"/>
                </a:solidFill>
              </a:rPr>
              <a:t> </a:t>
            </a:r>
            <a:r>
              <a:rPr lang="fr-FR" b="1" dirty="0" err="1">
                <a:solidFill>
                  <a:srgbClr val="002060"/>
                </a:solidFill>
              </a:rPr>
              <a:t>Requests</a:t>
            </a:r>
            <a:r>
              <a:rPr lang="fr-FR" b="1" dirty="0">
                <a:solidFill>
                  <a:srgbClr val="002060"/>
                </a:solidFill>
              </a:rPr>
              <a:t>]</a:t>
            </a:r>
          </a:p>
        </p:txBody>
      </p:sp>
      <p:graphicFrame>
        <p:nvGraphicFramePr>
          <p:cNvPr id="15" name="Diagram 2"/>
          <p:cNvGraphicFramePr/>
          <p:nvPr>
            <p:extLst>
              <p:ext uri="{D42A27DB-BD31-4B8C-83A1-F6EECF244321}">
                <p14:modId xmlns:p14="http://schemas.microsoft.com/office/powerpoint/2010/main" val="24457723"/>
              </p:ext>
            </p:extLst>
          </p:nvPr>
        </p:nvGraphicFramePr>
        <p:xfrm>
          <a:off x="4748734" y="0"/>
          <a:ext cx="4369867" cy="10401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05615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5</a:t>
            </a:fld>
            <a:endParaRPr lang="en-US"/>
          </a:p>
        </p:txBody>
      </p:sp>
      <p:sp>
        <p:nvSpPr>
          <p:cNvPr id="4" name="ZoneTexte 3"/>
          <p:cNvSpPr txBox="1"/>
          <p:nvPr/>
        </p:nvSpPr>
        <p:spPr>
          <a:xfrm>
            <a:off x="3275856" y="3166538"/>
            <a:ext cx="2323778" cy="369332"/>
          </a:xfrm>
          <a:prstGeom prst="rect">
            <a:avLst/>
          </a:prstGeom>
          <a:noFill/>
        </p:spPr>
        <p:txBody>
          <a:bodyPr wrap="none" rtlCol="0">
            <a:spAutoFit/>
          </a:bodyPr>
          <a:lstStyle/>
          <a:p>
            <a:pPr algn="ctr"/>
            <a:r>
              <a:rPr lang="fr-FR" dirty="0" smtClean="0"/>
              <a:t>Fonctionnalités de CSA</a:t>
            </a:r>
            <a:endParaRPr lang="fr-FR" dirty="0"/>
          </a:p>
        </p:txBody>
      </p:sp>
      <p:pic>
        <p:nvPicPr>
          <p:cNvPr id="1026" name="Picture 2" descr="D:\Users\blisan\Pictures\HP-CSA\CSA functionnalit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96646" cy="2928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8356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50</a:t>
            </a:fld>
            <a:endParaRPr lang="en-US"/>
          </a:p>
        </p:txBody>
      </p:sp>
      <p:sp>
        <p:nvSpPr>
          <p:cNvPr id="4" name="Rectangle 3"/>
          <p:cNvSpPr/>
          <p:nvPr/>
        </p:nvSpPr>
        <p:spPr>
          <a:xfrm>
            <a:off x="1691680" y="147990"/>
            <a:ext cx="5904656" cy="369332"/>
          </a:xfrm>
          <a:prstGeom prst="rect">
            <a:avLst/>
          </a:prstGeom>
        </p:spPr>
        <p:txBody>
          <a:bodyPr wrap="square">
            <a:spAutoFit/>
          </a:bodyPr>
          <a:lstStyle/>
          <a:p>
            <a:pPr algn="ctr"/>
            <a:r>
              <a:rPr lang="fr-FR" b="1" dirty="0">
                <a:solidFill>
                  <a:srgbClr val="002060"/>
                </a:solidFill>
              </a:rPr>
              <a:t>Certaines informations internes détaillées des projets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630" y="1844824"/>
            <a:ext cx="4567964" cy="4123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79512" y="764704"/>
            <a:ext cx="5112568" cy="646331"/>
          </a:xfrm>
          <a:prstGeom prst="rect">
            <a:avLst/>
          </a:prstGeom>
        </p:spPr>
        <p:txBody>
          <a:bodyPr wrap="square">
            <a:spAutoFit/>
          </a:bodyPr>
          <a:lstStyle/>
          <a:p>
            <a:r>
              <a:rPr lang="fr-FR" b="1" dirty="0">
                <a:solidFill>
                  <a:srgbClr val="002060"/>
                </a:solidFill>
              </a:rPr>
              <a:t>Lancer le processus des commandes de composants</a:t>
            </a:r>
          </a:p>
          <a:p>
            <a:r>
              <a:rPr lang="fr-FR" b="1" dirty="0">
                <a:solidFill>
                  <a:srgbClr val="002060"/>
                </a:solidFill>
              </a:rPr>
              <a:t>[</a:t>
            </a:r>
            <a:r>
              <a:rPr lang="fr-FR" b="1" dirty="0" err="1">
                <a:solidFill>
                  <a:srgbClr val="002060"/>
                </a:solidFill>
              </a:rPr>
              <a:t>Process</a:t>
            </a:r>
            <a:r>
              <a:rPr lang="fr-FR" b="1" dirty="0">
                <a:solidFill>
                  <a:srgbClr val="002060"/>
                </a:solidFill>
              </a:rPr>
              <a:t> </a:t>
            </a:r>
            <a:r>
              <a:rPr lang="fr-FR" b="1" dirty="0" err="1">
                <a:solidFill>
                  <a:srgbClr val="002060"/>
                </a:solidFill>
              </a:rPr>
              <a:t>Order</a:t>
            </a:r>
            <a:r>
              <a:rPr lang="fr-FR" b="1" dirty="0">
                <a:solidFill>
                  <a:srgbClr val="002060"/>
                </a:solidFill>
              </a:rPr>
              <a:t> of the Components]</a:t>
            </a:r>
          </a:p>
        </p:txBody>
      </p:sp>
    </p:spTree>
    <p:extLst>
      <p:ext uri="{BB962C8B-B14F-4D97-AF65-F5344CB8AC3E}">
        <p14:creationId xmlns:p14="http://schemas.microsoft.com/office/powerpoint/2010/main" val="3143753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51</a:t>
            </a:fld>
            <a:endParaRPr lang="en-US"/>
          </a:p>
        </p:txBody>
      </p:sp>
      <p:sp>
        <p:nvSpPr>
          <p:cNvPr id="4" name="Rechteck 21"/>
          <p:cNvSpPr/>
          <p:nvPr/>
        </p:nvSpPr>
        <p:spPr>
          <a:xfrm>
            <a:off x="1773064" y="2835393"/>
            <a:ext cx="720000" cy="164787"/>
          </a:xfrm>
          <a:prstGeom prst="rect">
            <a:avLst/>
          </a:prstGeom>
          <a:solidFill>
            <a:srgbClr val="769DB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FFFFFF"/>
                </a:solidFill>
              </a:rPr>
              <a:t>FW 1</a:t>
            </a:r>
          </a:p>
        </p:txBody>
      </p:sp>
      <p:sp>
        <p:nvSpPr>
          <p:cNvPr id="5" name="Rechteck 22"/>
          <p:cNvSpPr/>
          <p:nvPr/>
        </p:nvSpPr>
        <p:spPr>
          <a:xfrm>
            <a:off x="2757018" y="3463389"/>
            <a:ext cx="1224000" cy="278368"/>
          </a:xfrm>
          <a:prstGeom prst="rect">
            <a:avLst/>
          </a:prstGeom>
          <a:solidFill>
            <a:srgbClr val="769DB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FFFFFF"/>
                </a:solidFill>
              </a:rPr>
              <a:t>Load balancer</a:t>
            </a:r>
          </a:p>
        </p:txBody>
      </p:sp>
      <p:sp>
        <p:nvSpPr>
          <p:cNvPr id="6" name="Rechteck 24"/>
          <p:cNvSpPr/>
          <p:nvPr/>
        </p:nvSpPr>
        <p:spPr>
          <a:xfrm>
            <a:off x="6365207" y="4932141"/>
            <a:ext cx="1152128" cy="378000"/>
          </a:xfrm>
          <a:prstGeom prst="rect">
            <a:avLst/>
          </a:prstGeom>
          <a:solidFill>
            <a:srgbClr val="00428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FFFFFF"/>
                </a:solidFill>
              </a:rPr>
              <a:t>DB-Server</a:t>
            </a:r>
          </a:p>
        </p:txBody>
      </p:sp>
      <p:sp>
        <p:nvSpPr>
          <p:cNvPr id="7" name="Rechteck 25"/>
          <p:cNvSpPr/>
          <p:nvPr/>
        </p:nvSpPr>
        <p:spPr>
          <a:xfrm>
            <a:off x="5645207" y="4296801"/>
            <a:ext cx="720000" cy="164787"/>
          </a:xfrm>
          <a:prstGeom prst="rect">
            <a:avLst/>
          </a:prstGeom>
          <a:solidFill>
            <a:srgbClr val="769DB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FFFFFF"/>
                </a:solidFill>
              </a:rPr>
              <a:t>FW 2</a:t>
            </a:r>
          </a:p>
        </p:txBody>
      </p:sp>
      <p:cxnSp>
        <p:nvCxnSpPr>
          <p:cNvPr id="8" name="Gerade Verbindung 28"/>
          <p:cNvCxnSpPr>
            <a:stCxn id="49" idx="2"/>
          </p:cNvCxnSpPr>
          <p:nvPr/>
        </p:nvCxnSpPr>
        <p:spPr>
          <a:xfrm>
            <a:off x="1478314" y="2518966"/>
            <a:ext cx="0" cy="119640"/>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9" name="Gerade Verbindung 32"/>
          <p:cNvCxnSpPr/>
          <p:nvPr/>
        </p:nvCxnSpPr>
        <p:spPr>
          <a:xfrm>
            <a:off x="1565220" y="3186316"/>
            <a:ext cx="6458022" cy="7732"/>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10" name="Gerade Verbindung 40"/>
          <p:cNvCxnSpPr>
            <a:stCxn id="7" idx="2"/>
          </p:cNvCxnSpPr>
          <p:nvPr/>
        </p:nvCxnSpPr>
        <p:spPr>
          <a:xfrm>
            <a:off x="6005207" y="4461588"/>
            <a:ext cx="0" cy="235276"/>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11" name="Gerade Verbindung 32"/>
          <p:cNvCxnSpPr/>
          <p:nvPr/>
        </p:nvCxnSpPr>
        <p:spPr>
          <a:xfrm>
            <a:off x="620936" y="2638606"/>
            <a:ext cx="2583905" cy="0"/>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12" name="Gerade Verbindung 32"/>
          <p:cNvCxnSpPr/>
          <p:nvPr/>
        </p:nvCxnSpPr>
        <p:spPr>
          <a:xfrm>
            <a:off x="4403097" y="3962494"/>
            <a:ext cx="4256246" cy="0"/>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13" name="Gerade Verbindung 32"/>
          <p:cNvCxnSpPr/>
          <p:nvPr/>
        </p:nvCxnSpPr>
        <p:spPr>
          <a:xfrm>
            <a:off x="5645207" y="4696864"/>
            <a:ext cx="3014136" cy="0"/>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14" name="Gerade Verbindung 40"/>
          <p:cNvCxnSpPr>
            <a:stCxn id="7" idx="0"/>
          </p:cNvCxnSpPr>
          <p:nvPr/>
        </p:nvCxnSpPr>
        <p:spPr>
          <a:xfrm flipV="1">
            <a:off x="6005207" y="3962494"/>
            <a:ext cx="0" cy="334307"/>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15" name="Gerade Verbindung 40"/>
          <p:cNvCxnSpPr>
            <a:endCxn id="6" idx="0"/>
          </p:cNvCxnSpPr>
          <p:nvPr/>
        </p:nvCxnSpPr>
        <p:spPr>
          <a:xfrm>
            <a:off x="6941271" y="4696864"/>
            <a:ext cx="0" cy="235277"/>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16" name="Gerade Verbindung 40"/>
          <p:cNvCxnSpPr>
            <a:stCxn id="20" idx="2"/>
          </p:cNvCxnSpPr>
          <p:nvPr/>
        </p:nvCxnSpPr>
        <p:spPr>
          <a:xfrm>
            <a:off x="6748931" y="3845280"/>
            <a:ext cx="0" cy="117214"/>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17" name="Gerade Verbindung 40"/>
          <p:cNvCxnSpPr>
            <a:stCxn id="22" idx="2"/>
          </p:cNvCxnSpPr>
          <p:nvPr/>
        </p:nvCxnSpPr>
        <p:spPr>
          <a:xfrm>
            <a:off x="4979161" y="3853012"/>
            <a:ext cx="0" cy="109482"/>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18" name="Gerade Verbindung 40"/>
          <p:cNvCxnSpPr>
            <a:endCxn id="5" idx="0"/>
          </p:cNvCxnSpPr>
          <p:nvPr/>
        </p:nvCxnSpPr>
        <p:spPr>
          <a:xfrm>
            <a:off x="3369018" y="3186317"/>
            <a:ext cx="0" cy="277072"/>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19" name="Gerade Verbindung 40"/>
          <p:cNvCxnSpPr>
            <a:endCxn id="20" idx="0"/>
          </p:cNvCxnSpPr>
          <p:nvPr/>
        </p:nvCxnSpPr>
        <p:spPr>
          <a:xfrm>
            <a:off x="6748931" y="3186317"/>
            <a:ext cx="0" cy="196786"/>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sp>
        <p:nvSpPr>
          <p:cNvPr id="20" name="Rechteck 23"/>
          <p:cNvSpPr/>
          <p:nvPr/>
        </p:nvSpPr>
        <p:spPr>
          <a:xfrm>
            <a:off x="6172867" y="3383103"/>
            <a:ext cx="1152128" cy="462177"/>
          </a:xfrm>
          <a:prstGeom prst="rect">
            <a:avLst/>
          </a:prstGeom>
          <a:solidFill>
            <a:srgbClr val="00428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FFFFFF"/>
                </a:solidFill>
              </a:rPr>
              <a:t>Tomcat Server B</a:t>
            </a:r>
          </a:p>
        </p:txBody>
      </p:sp>
      <p:cxnSp>
        <p:nvCxnSpPr>
          <p:cNvPr id="21" name="Gerade Verbindung 40"/>
          <p:cNvCxnSpPr>
            <a:endCxn id="22" idx="0"/>
          </p:cNvCxnSpPr>
          <p:nvPr/>
        </p:nvCxnSpPr>
        <p:spPr>
          <a:xfrm>
            <a:off x="4979161" y="3186317"/>
            <a:ext cx="0" cy="196786"/>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sp>
        <p:nvSpPr>
          <p:cNvPr id="22" name="Rechteck 20"/>
          <p:cNvSpPr/>
          <p:nvPr/>
        </p:nvSpPr>
        <p:spPr>
          <a:xfrm>
            <a:off x="4403097" y="3383103"/>
            <a:ext cx="1152128" cy="469909"/>
          </a:xfrm>
          <a:prstGeom prst="rect">
            <a:avLst/>
          </a:prstGeom>
          <a:solidFill>
            <a:srgbClr val="00428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FFFFFF"/>
                </a:solidFill>
              </a:rPr>
              <a:t>Tomcat Server A</a:t>
            </a:r>
          </a:p>
        </p:txBody>
      </p:sp>
      <p:cxnSp>
        <p:nvCxnSpPr>
          <p:cNvPr id="23" name="Gerade Verbindung 40"/>
          <p:cNvCxnSpPr>
            <a:endCxn id="4" idx="0"/>
          </p:cNvCxnSpPr>
          <p:nvPr/>
        </p:nvCxnSpPr>
        <p:spPr>
          <a:xfrm>
            <a:off x="2131747" y="2638606"/>
            <a:ext cx="1317" cy="196787"/>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24" name="Gerade Verbindung 40"/>
          <p:cNvCxnSpPr>
            <a:stCxn id="4" idx="2"/>
          </p:cNvCxnSpPr>
          <p:nvPr/>
        </p:nvCxnSpPr>
        <p:spPr>
          <a:xfrm>
            <a:off x="2133064" y="3000180"/>
            <a:ext cx="10768" cy="186137"/>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sp>
        <p:nvSpPr>
          <p:cNvPr id="25" name="TextBox 89"/>
          <p:cNvSpPr txBox="1"/>
          <p:nvPr/>
        </p:nvSpPr>
        <p:spPr>
          <a:xfrm>
            <a:off x="2335693" y="2371658"/>
            <a:ext cx="869148" cy="261610"/>
          </a:xfrm>
          <a:prstGeom prst="rect">
            <a:avLst/>
          </a:prstGeom>
          <a:noFill/>
        </p:spPr>
        <p:txBody>
          <a:bodyPr wrap="none" rtlCol="0">
            <a:spAutoFit/>
          </a:bodyPr>
          <a:lstStyle/>
          <a:p>
            <a:pPr marL="0" algn="r" defTabSz="430213">
              <a:spcAft>
                <a:spcPts val="400"/>
              </a:spcAft>
              <a:buSzPct val="100000"/>
            </a:pPr>
            <a:r>
              <a:rPr lang="en-US" sz="1100" dirty="0" smtClean="0">
                <a:solidFill>
                  <a:srgbClr val="000000"/>
                </a:solidFill>
                <a:latin typeface="HP Simplified" pitchFamily="34" charset="0"/>
                <a:cs typeface="HP Simplified" pitchFamily="34" charset="0"/>
              </a:rPr>
              <a:t>11.1.1.0/24</a:t>
            </a:r>
          </a:p>
        </p:txBody>
      </p:sp>
      <p:sp>
        <p:nvSpPr>
          <p:cNvPr id="26" name="TextBox 90"/>
          <p:cNvSpPr txBox="1"/>
          <p:nvPr/>
        </p:nvSpPr>
        <p:spPr>
          <a:xfrm>
            <a:off x="1836473" y="2622293"/>
            <a:ext cx="295274" cy="261610"/>
          </a:xfrm>
          <a:prstGeom prst="rect">
            <a:avLst/>
          </a:prstGeom>
          <a:noFill/>
        </p:spPr>
        <p:txBody>
          <a:bodyPr wrap="none" rtlCol="0">
            <a:spAutoFit/>
          </a:bodyPr>
          <a:lstStyle/>
          <a:p>
            <a:pPr marL="0" algn="r" defTabSz="430213">
              <a:spcAft>
                <a:spcPts val="400"/>
              </a:spcAft>
              <a:buSzPct val="100000"/>
            </a:pPr>
            <a:r>
              <a:rPr lang="en-US" sz="1100" dirty="0" smtClean="0">
                <a:solidFill>
                  <a:srgbClr val="000000"/>
                </a:solidFill>
                <a:latin typeface="HP Simplified" pitchFamily="34" charset="0"/>
                <a:cs typeface="HP Simplified" pitchFamily="34" charset="0"/>
              </a:rPr>
              <a:t>.1</a:t>
            </a:r>
          </a:p>
        </p:txBody>
      </p:sp>
      <p:sp>
        <p:nvSpPr>
          <p:cNvPr id="27" name="TextBox 91"/>
          <p:cNvSpPr txBox="1"/>
          <p:nvPr/>
        </p:nvSpPr>
        <p:spPr>
          <a:xfrm>
            <a:off x="1836473" y="2962443"/>
            <a:ext cx="295274" cy="261610"/>
          </a:xfrm>
          <a:prstGeom prst="rect">
            <a:avLst/>
          </a:prstGeom>
          <a:noFill/>
        </p:spPr>
        <p:txBody>
          <a:bodyPr wrap="none" rtlCol="0">
            <a:spAutoFit/>
          </a:bodyPr>
          <a:lstStyle/>
          <a:p>
            <a:pPr marL="0" algn="r" defTabSz="430213">
              <a:spcAft>
                <a:spcPts val="400"/>
              </a:spcAft>
              <a:buSzPct val="100000"/>
            </a:pPr>
            <a:r>
              <a:rPr lang="en-US" sz="1100" dirty="0" smtClean="0">
                <a:solidFill>
                  <a:srgbClr val="000000"/>
                </a:solidFill>
                <a:latin typeface="HP Simplified" pitchFamily="34" charset="0"/>
                <a:cs typeface="HP Simplified" pitchFamily="34" charset="0"/>
              </a:rPr>
              <a:t>.1</a:t>
            </a:r>
          </a:p>
        </p:txBody>
      </p:sp>
      <p:sp>
        <p:nvSpPr>
          <p:cNvPr id="28" name="TextBox 92"/>
          <p:cNvSpPr txBox="1"/>
          <p:nvPr/>
        </p:nvSpPr>
        <p:spPr>
          <a:xfrm>
            <a:off x="2906523" y="3194048"/>
            <a:ext cx="445955" cy="261610"/>
          </a:xfrm>
          <a:prstGeom prst="rect">
            <a:avLst/>
          </a:prstGeom>
          <a:noFill/>
        </p:spPr>
        <p:txBody>
          <a:bodyPr wrap="none" rtlCol="0">
            <a:spAutoFit/>
          </a:bodyPr>
          <a:lstStyle/>
          <a:p>
            <a:pPr marL="0" algn="r" defTabSz="430213">
              <a:spcAft>
                <a:spcPts val="400"/>
              </a:spcAft>
              <a:buSzPct val="100000"/>
            </a:pPr>
            <a:r>
              <a:rPr lang="en-US" sz="1100" dirty="0" smtClean="0">
                <a:solidFill>
                  <a:srgbClr val="000000"/>
                </a:solidFill>
                <a:latin typeface="HP Simplified" pitchFamily="34" charset="0"/>
                <a:cs typeface="HP Simplified" pitchFamily="34" charset="0"/>
              </a:rPr>
              <a:t>.250</a:t>
            </a:r>
          </a:p>
        </p:txBody>
      </p:sp>
      <p:sp>
        <p:nvSpPr>
          <p:cNvPr id="29" name="TextBox 93"/>
          <p:cNvSpPr txBox="1"/>
          <p:nvPr/>
        </p:nvSpPr>
        <p:spPr>
          <a:xfrm>
            <a:off x="4608547" y="3153905"/>
            <a:ext cx="370614" cy="261610"/>
          </a:xfrm>
          <a:prstGeom prst="rect">
            <a:avLst/>
          </a:prstGeom>
          <a:noFill/>
        </p:spPr>
        <p:txBody>
          <a:bodyPr wrap="none" rtlCol="0">
            <a:spAutoFit/>
          </a:bodyPr>
          <a:lstStyle/>
          <a:p>
            <a:pPr marL="0" algn="r" defTabSz="430213">
              <a:spcAft>
                <a:spcPts val="400"/>
              </a:spcAft>
              <a:buSzPct val="100000"/>
            </a:pPr>
            <a:r>
              <a:rPr lang="en-US" sz="1100" dirty="0" smtClean="0">
                <a:solidFill>
                  <a:srgbClr val="000000"/>
                </a:solidFill>
                <a:latin typeface="HP Simplified" pitchFamily="34" charset="0"/>
                <a:cs typeface="HP Simplified" pitchFamily="34" charset="0"/>
              </a:rPr>
              <a:t>.10</a:t>
            </a:r>
          </a:p>
        </p:txBody>
      </p:sp>
      <p:sp>
        <p:nvSpPr>
          <p:cNvPr id="30" name="TextBox 94"/>
          <p:cNvSpPr txBox="1"/>
          <p:nvPr/>
        </p:nvSpPr>
        <p:spPr>
          <a:xfrm>
            <a:off x="6378317" y="3153905"/>
            <a:ext cx="370614" cy="261610"/>
          </a:xfrm>
          <a:prstGeom prst="rect">
            <a:avLst/>
          </a:prstGeom>
          <a:noFill/>
        </p:spPr>
        <p:txBody>
          <a:bodyPr wrap="none" rtlCol="0">
            <a:spAutoFit/>
          </a:bodyPr>
          <a:lstStyle/>
          <a:p>
            <a:pPr marL="0" algn="r" defTabSz="430213">
              <a:spcAft>
                <a:spcPts val="400"/>
              </a:spcAft>
              <a:buSzPct val="100000"/>
            </a:pPr>
            <a:r>
              <a:rPr lang="en-US" sz="1100" dirty="0" smtClean="0">
                <a:solidFill>
                  <a:srgbClr val="000000"/>
                </a:solidFill>
                <a:latin typeface="HP Simplified" pitchFamily="34" charset="0"/>
                <a:cs typeface="HP Simplified" pitchFamily="34" charset="0"/>
              </a:rPr>
              <a:t>.11</a:t>
            </a:r>
          </a:p>
        </p:txBody>
      </p:sp>
      <p:sp>
        <p:nvSpPr>
          <p:cNvPr id="31" name="TextBox 95"/>
          <p:cNvSpPr txBox="1"/>
          <p:nvPr/>
        </p:nvSpPr>
        <p:spPr>
          <a:xfrm>
            <a:off x="7974319" y="3248938"/>
            <a:ext cx="1130181" cy="646331"/>
          </a:xfrm>
          <a:prstGeom prst="rect">
            <a:avLst/>
          </a:prstGeom>
          <a:noFill/>
        </p:spPr>
        <p:txBody>
          <a:bodyPr wrap="none" rtlCol="0">
            <a:spAutoFit/>
          </a:bodyPr>
          <a:lstStyle/>
          <a:p>
            <a:pPr marL="0" algn="r" defTabSz="430213">
              <a:spcAft>
                <a:spcPts val="400"/>
              </a:spcAft>
              <a:buSzPct val="100000"/>
            </a:pPr>
            <a:r>
              <a:rPr lang="en-US" dirty="0" smtClean="0">
                <a:solidFill>
                  <a:srgbClr val="000000"/>
                </a:solidFill>
                <a:latin typeface="HP Simplified" pitchFamily="34" charset="0"/>
                <a:cs typeface="HP Simplified" pitchFamily="34" charset="0"/>
              </a:rPr>
              <a:t>customer </a:t>
            </a:r>
            <a:br>
              <a:rPr lang="en-US" dirty="0" smtClean="0">
                <a:solidFill>
                  <a:srgbClr val="000000"/>
                </a:solidFill>
                <a:latin typeface="HP Simplified" pitchFamily="34" charset="0"/>
                <a:cs typeface="HP Simplified" pitchFamily="34" charset="0"/>
              </a:rPr>
            </a:br>
            <a:r>
              <a:rPr lang="en-US" dirty="0" smtClean="0">
                <a:solidFill>
                  <a:srgbClr val="000000"/>
                </a:solidFill>
                <a:latin typeface="HP Simplified" pitchFamily="34" charset="0"/>
                <a:cs typeface="HP Simplified" pitchFamily="34" charset="0"/>
              </a:rPr>
              <a:t>city …</a:t>
            </a:r>
          </a:p>
        </p:txBody>
      </p:sp>
      <p:sp>
        <p:nvSpPr>
          <p:cNvPr id="32" name="TextBox 96"/>
          <p:cNvSpPr txBox="1"/>
          <p:nvPr/>
        </p:nvSpPr>
        <p:spPr>
          <a:xfrm>
            <a:off x="6936085" y="2924706"/>
            <a:ext cx="1087157" cy="261610"/>
          </a:xfrm>
          <a:prstGeom prst="rect">
            <a:avLst/>
          </a:prstGeom>
          <a:noFill/>
        </p:spPr>
        <p:txBody>
          <a:bodyPr wrap="none" rtlCol="0">
            <a:spAutoFit/>
          </a:bodyPr>
          <a:lstStyle/>
          <a:p>
            <a:pPr marL="0" algn="r" defTabSz="430213">
              <a:spcAft>
                <a:spcPts val="400"/>
              </a:spcAft>
              <a:buSzPct val="100000"/>
            </a:pPr>
            <a:r>
              <a:rPr lang="en-US" sz="1100" dirty="0" smtClean="0">
                <a:solidFill>
                  <a:srgbClr val="000000"/>
                </a:solidFill>
                <a:latin typeface="HP Simplified" pitchFamily="34" charset="0"/>
                <a:cs typeface="HP Simplified" pitchFamily="34" charset="0"/>
              </a:rPr>
              <a:t>172.17.0x.0/24</a:t>
            </a:r>
          </a:p>
        </p:txBody>
      </p:sp>
      <p:graphicFrame>
        <p:nvGraphicFramePr>
          <p:cNvPr id="33" name="Table 2"/>
          <p:cNvGraphicFramePr>
            <a:graphicFrameLocks noGrp="1"/>
          </p:cNvGraphicFramePr>
          <p:nvPr>
            <p:extLst>
              <p:ext uri="{D42A27DB-BD31-4B8C-83A1-F6EECF244321}">
                <p14:modId xmlns:p14="http://schemas.microsoft.com/office/powerpoint/2010/main" val="880358132"/>
              </p:ext>
            </p:extLst>
          </p:nvPr>
        </p:nvGraphicFramePr>
        <p:xfrm>
          <a:off x="306363" y="4110595"/>
          <a:ext cx="5092699" cy="1800225"/>
        </p:xfrm>
        <a:graphic>
          <a:graphicData uri="http://schemas.openxmlformats.org/drawingml/2006/table">
            <a:tbl>
              <a:tblPr>
                <a:tableStyleId>{073A0DAA-6AF3-43AB-8588-CEC1D06C72B9}</a:tableStyleId>
              </a:tblPr>
              <a:tblGrid>
                <a:gridCol w="482299"/>
                <a:gridCol w="469607"/>
                <a:gridCol w="1665836"/>
                <a:gridCol w="774217"/>
                <a:gridCol w="863062"/>
                <a:gridCol w="837678"/>
              </a:tblGrid>
              <a:tr h="200025">
                <a:tc>
                  <a:txBody>
                    <a:bodyPr/>
                    <a:lstStyle/>
                    <a:p>
                      <a:pPr algn="l" fontAlgn="b"/>
                      <a:r>
                        <a:rPr lang="en-US" sz="1200" u="none" strike="noStrike" noProof="0" dirty="0" smtClean="0">
                          <a:effectLst/>
                        </a:rPr>
                        <a:t>VLAN</a:t>
                      </a:r>
                      <a:endParaRPr lang="en-US" sz="1200" b="1" i="0" u="none" strike="noStrike" noProof="0" dirty="0">
                        <a:solidFill>
                          <a:srgbClr val="000000"/>
                        </a:solidFill>
                        <a:effectLst/>
                        <a:latin typeface="Calibri"/>
                      </a:endParaRPr>
                    </a:p>
                  </a:txBody>
                  <a:tcPr marL="9525" marR="9525" marT="9525" marB="0" anchor="b"/>
                </a:tc>
                <a:tc>
                  <a:txBody>
                    <a:bodyPr/>
                    <a:lstStyle/>
                    <a:p>
                      <a:pPr algn="ctr" fontAlgn="b"/>
                      <a:r>
                        <a:rPr lang="en-US" sz="1200" u="none" strike="noStrike" noProof="0" dirty="0" smtClean="0">
                          <a:effectLst/>
                        </a:rPr>
                        <a:t>TIER</a:t>
                      </a:r>
                      <a:endParaRPr lang="en-US" sz="1200" b="1" i="0" u="none" strike="noStrike" noProof="0" dirty="0">
                        <a:solidFill>
                          <a:srgbClr val="000000"/>
                        </a:solidFill>
                        <a:effectLst/>
                        <a:latin typeface="Calibri"/>
                      </a:endParaRPr>
                    </a:p>
                  </a:txBody>
                  <a:tcPr marL="9525" marR="9525" marT="9525" marB="0" anchor="b"/>
                </a:tc>
                <a:tc>
                  <a:txBody>
                    <a:bodyPr/>
                    <a:lstStyle/>
                    <a:p>
                      <a:pPr algn="l" fontAlgn="b"/>
                      <a:r>
                        <a:rPr lang="en-US" sz="1200" u="none" strike="noStrike" noProof="0" dirty="0" smtClean="0">
                          <a:effectLst/>
                        </a:rPr>
                        <a:t>CUSTOMER NAME</a:t>
                      </a:r>
                      <a:endParaRPr lang="en-US" sz="1200" b="1" i="0" u="none" strike="noStrike" noProof="0" dirty="0">
                        <a:solidFill>
                          <a:srgbClr val="000000"/>
                        </a:solidFill>
                        <a:effectLst/>
                        <a:latin typeface="Calibri"/>
                      </a:endParaRPr>
                    </a:p>
                  </a:txBody>
                  <a:tcPr marL="9525" marR="9525" marT="9525" marB="0" anchor="b"/>
                </a:tc>
                <a:tc>
                  <a:txBody>
                    <a:bodyPr/>
                    <a:lstStyle/>
                    <a:p>
                      <a:pPr algn="l" fontAlgn="b"/>
                      <a:r>
                        <a:rPr lang="en-US" sz="1200" u="none" strike="noStrike" noProof="0" dirty="0" smtClean="0">
                          <a:effectLst/>
                        </a:rPr>
                        <a:t>App-Tier1</a:t>
                      </a:r>
                      <a:endParaRPr lang="en-US" sz="1200" b="1" i="0" u="none" strike="noStrike" noProof="0" dirty="0">
                        <a:solidFill>
                          <a:srgbClr val="000000"/>
                        </a:solidFill>
                        <a:effectLst/>
                        <a:latin typeface="Calibri"/>
                      </a:endParaRPr>
                    </a:p>
                  </a:txBody>
                  <a:tcPr marL="9525" marR="9525" marT="9525" marB="0" anchor="b"/>
                </a:tc>
                <a:tc>
                  <a:txBody>
                    <a:bodyPr/>
                    <a:lstStyle/>
                    <a:p>
                      <a:pPr algn="l" fontAlgn="b"/>
                      <a:r>
                        <a:rPr lang="en-US" sz="1200" u="none" strike="noStrike" noProof="0" dirty="0" smtClean="0">
                          <a:effectLst/>
                        </a:rPr>
                        <a:t>App-Tier2</a:t>
                      </a:r>
                      <a:endParaRPr lang="en-US" sz="1200" b="1" i="0" u="none" strike="noStrike" noProof="0" dirty="0">
                        <a:solidFill>
                          <a:srgbClr val="000000"/>
                        </a:solidFill>
                        <a:effectLst/>
                        <a:latin typeface="Calibri"/>
                      </a:endParaRPr>
                    </a:p>
                  </a:txBody>
                  <a:tcPr marL="9525" marR="9525" marT="9525" marB="0" anchor="b"/>
                </a:tc>
                <a:tc>
                  <a:txBody>
                    <a:bodyPr/>
                    <a:lstStyle/>
                    <a:p>
                      <a:pPr algn="l" fontAlgn="b"/>
                      <a:r>
                        <a:rPr lang="en-US" sz="1200" u="none" strike="noStrike" noProof="0" dirty="0" smtClean="0">
                          <a:effectLst/>
                        </a:rPr>
                        <a:t>DB-Tier</a:t>
                      </a:r>
                      <a:endParaRPr lang="en-US" sz="1200" b="1" i="0" u="none" strike="noStrike" noProof="0" dirty="0">
                        <a:solidFill>
                          <a:srgbClr val="000000"/>
                        </a:solidFill>
                        <a:effectLst/>
                        <a:latin typeface="Calibri"/>
                      </a:endParaRPr>
                    </a:p>
                  </a:txBody>
                  <a:tcPr marL="9525" marR="9525" marT="9525" marB="0" anchor="b"/>
                </a:tc>
              </a:tr>
              <a:tr h="200025">
                <a:tc>
                  <a:txBody>
                    <a:bodyPr/>
                    <a:lstStyle/>
                    <a:p>
                      <a:pPr algn="l" fontAlgn="ctr"/>
                      <a:r>
                        <a:rPr lang="en-US" sz="1200" u="none" strike="noStrike" noProof="0" dirty="0" smtClean="0">
                          <a:effectLst/>
                        </a:rPr>
                        <a:t>250</a:t>
                      </a:r>
                      <a:endParaRPr lang="en-US" sz="1200" b="0" i="0" u="none" strike="noStrike" noProof="0"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b"/>
                      <a:r>
                        <a:rPr lang="en-US" sz="1200" u="none" strike="noStrike" noProof="0" dirty="0" smtClean="0">
                          <a:effectLst/>
                        </a:rPr>
                        <a:t>1</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n-US" sz="1200" u="none" strike="noStrike" noProof="0" dirty="0" smtClean="0">
                          <a:effectLst/>
                        </a:rPr>
                        <a:t>Berlin</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ctr"/>
                      <a:r>
                        <a:rPr lang="en-US" sz="1200" u="none" strike="noStrike" noProof="0" dirty="0" smtClean="0">
                          <a:effectLst/>
                        </a:rPr>
                        <a:t>172.17.0.0</a:t>
                      </a:r>
                      <a:endParaRPr lang="en-US" sz="1200" b="0" i="0" u="none" strike="noStrike" noProof="0" dirty="0">
                        <a:solidFill>
                          <a:srgbClr val="000000"/>
                        </a:solidFill>
                        <a:effectLst/>
                        <a:latin typeface="Calibri"/>
                      </a:endParaRPr>
                    </a:p>
                  </a:txBody>
                  <a:tcPr marL="9525" marR="9525" marT="9525" marB="0" anchor="ctr">
                    <a:solidFill>
                      <a:schemeClr val="bg1">
                        <a:lumMod val="95000"/>
                      </a:schemeClr>
                    </a:solidFill>
                  </a:tcPr>
                </a:tc>
                <a:tc>
                  <a:txBody>
                    <a:bodyPr/>
                    <a:lstStyle/>
                    <a:p>
                      <a:pPr algn="l" fontAlgn="b"/>
                      <a:r>
                        <a:rPr lang="en-US" sz="1200" u="none" strike="noStrike" noProof="0" dirty="0" smtClean="0">
                          <a:effectLst/>
                        </a:rPr>
                        <a:t>172.17.10.0</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n-US" sz="1200" u="none" strike="noStrike" noProof="0" dirty="0" smtClean="0">
                          <a:effectLst/>
                        </a:rPr>
                        <a:t>172.17.20.0</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r>
              <a:tr h="200025">
                <a:tc>
                  <a:txBody>
                    <a:bodyPr/>
                    <a:lstStyle/>
                    <a:p>
                      <a:pPr algn="l" fontAlgn="ctr"/>
                      <a:r>
                        <a:rPr lang="en-US" sz="1200" u="none" strike="noStrike" noProof="0" dirty="0" smtClean="0">
                          <a:effectLst/>
                        </a:rPr>
                        <a:t>251</a:t>
                      </a:r>
                      <a:endParaRPr lang="en-US" sz="1200" b="0" i="0" u="none" strike="noStrike" noProof="0"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b"/>
                      <a:r>
                        <a:rPr lang="en-US" sz="1200" u="none" strike="noStrike" noProof="0" dirty="0" smtClean="0">
                          <a:effectLst/>
                        </a:rPr>
                        <a:t>1</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n-US" sz="1200" u="none" strike="noStrike" noProof="0" dirty="0" smtClean="0">
                          <a:effectLst/>
                        </a:rPr>
                        <a:t>Heidelberg</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ctr"/>
                      <a:r>
                        <a:rPr lang="en-US" sz="1200" u="none" strike="noStrike" noProof="0" dirty="0" smtClean="0">
                          <a:effectLst/>
                        </a:rPr>
                        <a:t>172.17.1.0</a:t>
                      </a:r>
                      <a:endParaRPr lang="en-US" sz="1200" b="0" i="0" u="none" strike="noStrike" noProof="0" dirty="0">
                        <a:solidFill>
                          <a:srgbClr val="000000"/>
                        </a:solidFill>
                        <a:effectLst/>
                        <a:latin typeface="Calibri"/>
                      </a:endParaRPr>
                    </a:p>
                  </a:txBody>
                  <a:tcPr marL="9525" marR="9525" marT="9525" marB="0" anchor="ctr">
                    <a:solidFill>
                      <a:schemeClr val="bg1">
                        <a:lumMod val="95000"/>
                      </a:schemeClr>
                    </a:solidFill>
                  </a:tcPr>
                </a:tc>
                <a:tc>
                  <a:txBody>
                    <a:bodyPr/>
                    <a:lstStyle/>
                    <a:p>
                      <a:pPr algn="l" fontAlgn="b"/>
                      <a:r>
                        <a:rPr lang="en-US" sz="1200" u="none" strike="noStrike" noProof="0" dirty="0" smtClean="0">
                          <a:effectLst/>
                        </a:rPr>
                        <a:t>172.17.11.0</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n-US" sz="1200" u="none" strike="noStrike" noProof="0" dirty="0" smtClean="0">
                          <a:effectLst/>
                        </a:rPr>
                        <a:t>172.17.21.0</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r>
              <a:tr h="200025">
                <a:tc>
                  <a:txBody>
                    <a:bodyPr/>
                    <a:lstStyle/>
                    <a:p>
                      <a:pPr algn="l" fontAlgn="ctr"/>
                      <a:r>
                        <a:rPr lang="en-US" sz="1200" u="none" strike="noStrike" noProof="0" dirty="0" smtClean="0">
                          <a:effectLst/>
                        </a:rPr>
                        <a:t>252</a:t>
                      </a:r>
                      <a:endParaRPr lang="en-US" sz="1200" b="0" i="0" u="none" strike="noStrike" noProof="0"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b"/>
                      <a:r>
                        <a:rPr lang="en-US" sz="1200" u="none" strike="noStrike" noProof="0" dirty="0" smtClean="0">
                          <a:effectLst/>
                        </a:rPr>
                        <a:t>1</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n-US" sz="1200" u="none" strike="noStrike" noProof="0" dirty="0" smtClean="0">
                          <a:effectLst/>
                        </a:rPr>
                        <a:t>Frankfurt Main</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ctr"/>
                      <a:r>
                        <a:rPr lang="en-US" sz="1200" u="none" strike="noStrike" noProof="0" dirty="0" smtClean="0">
                          <a:effectLst/>
                        </a:rPr>
                        <a:t>172.17.2.0</a:t>
                      </a:r>
                      <a:endParaRPr lang="en-US" sz="1200" b="0" i="0" u="none" strike="noStrike" noProof="0" dirty="0">
                        <a:solidFill>
                          <a:srgbClr val="000000"/>
                        </a:solidFill>
                        <a:effectLst/>
                        <a:latin typeface="Calibri"/>
                      </a:endParaRPr>
                    </a:p>
                  </a:txBody>
                  <a:tcPr marL="9525" marR="9525" marT="9525" marB="0" anchor="ctr">
                    <a:solidFill>
                      <a:schemeClr val="bg1">
                        <a:lumMod val="95000"/>
                      </a:schemeClr>
                    </a:solidFill>
                  </a:tcPr>
                </a:tc>
                <a:tc>
                  <a:txBody>
                    <a:bodyPr/>
                    <a:lstStyle/>
                    <a:p>
                      <a:pPr algn="l" fontAlgn="b"/>
                      <a:r>
                        <a:rPr lang="en-US" sz="1200" u="none" strike="noStrike" noProof="0" dirty="0" smtClean="0">
                          <a:effectLst/>
                        </a:rPr>
                        <a:t>172.17.12.0</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n-US" sz="1200" u="none" strike="noStrike" noProof="0" dirty="0" smtClean="0">
                          <a:effectLst/>
                        </a:rPr>
                        <a:t>172.17.22.0</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r>
              <a:tr h="200025">
                <a:tc>
                  <a:txBody>
                    <a:bodyPr/>
                    <a:lstStyle/>
                    <a:p>
                      <a:pPr algn="l" fontAlgn="ctr"/>
                      <a:r>
                        <a:rPr lang="en-US" sz="1200" u="none" strike="noStrike" noProof="0" dirty="0" smtClean="0">
                          <a:effectLst/>
                        </a:rPr>
                        <a:t>253</a:t>
                      </a:r>
                      <a:endParaRPr lang="en-US" sz="1200" b="0" i="0" u="none" strike="noStrike" noProof="0"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b"/>
                      <a:r>
                        <a:rPr lang="en-US" sz="1200" u="none" strike="noStrike" noProof="0" dirty="0" smtClean="0">
                          <a:effectLst/>
                        </a:rPr>
                        <a:t>1</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n-US" sz="1200" u="none" strike="noStrike" noProof="0" dirty="0" smtClean="0">
                          <a:effectLst/>
                        </a:rPr>
                        <a:t>Reutlingen</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ctr"/>
                      <a:r>
                        <a:rPr lang="en-US" sz="1200" u="none" strike="noStrike" noProof="0" dirty="0" smtClean="0">
                          <a:effectLst/>
                        </a:rPr>
                        <a:t>172.17.3.0</a:t>
                      </a:r>
                      <a:endParaRPr lang="en-US" sz="1200" b="0" i="0" u="none" strike="noStrike" noProof="0" dirty="0">
                        <a:solidFill>
                          <a:srgbClr val="000000"/>
                        </a:solidFill>
                        <a:effectLst/>
                        <a:latin typeface="Calibri"/>
                      </a:endParaRPr>
                    </a:p>
                  </a:txBody>
                  <a:tcPr marL="9525" marR="9525" marT="9525" marB="0" anchor="ctr">
                    <a:solidFill>
                      <a:schemeClr val="bg1">
                        <a:lumMod val="95000"/>
                      </a:schemeClr>
                    </a:solidFill>
                  </a:tcPr>
                </a:tc>
                <a:tc>
                  <a:txBody>
                    <a:bodyPr/>
                    <a:lstStyle/>
                    <a:p>
                      <a:pPr algn="l" fontAlgn="b"/>
                      <a:r>
                        <a:rPr lang="en-US" sz="1200" u="none" strike="noStrike" noProof="0" dirty="0" smtClean="0">
                          <a:effectLst/>
                        </a:rPr>
                        <a:t>172.17.13.0</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n-US" sz="1200" u="none" strike="noStrike" noProof="0" dirty="0" smtClean="0">
                          <a:effectLst/>
                        </a:rPr>
                        <a:t>172.17.23.0</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r>
              <a:tr h="200025">
                <a:tc>
                  <a:txBody>
                    <a:bodyPr/>
                    <a:lstStyle/>
                    <a:p>
                      <a:pPr algn="l" fontAlgn="ctr"/>
                      <a:r>
                        <a:rPr lang="en-US" sz="1200" u="none" strike="noStrike" noProof="0" dirty="0" smtClean="0">
                          <a:effectLst/>
                        </a:rPr>
                        <a:t>254</a:t>
                      </a:r>
                      <a:endParaRPr lang="en-US" sz="1200" b="0" i="0" u="none" strike="noStrike" noProof="0"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b"/>
                      <a:r>
                        <a:rPr lang="en-US" sz="1200" u="none" strike="noStrike" noProof="0" dirty="0" smtClean="0">
                          <a:effectLst/>
                        </a:rPr>
                        <a:t>1</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n-US" sz="1200" u="none" strike="noStrike" noProof="0" dirty="0" smtClean="0">
                          <a:effectLst/>
                        </a:rPr>
                        <a:t>Stuttgart</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ctr"/>
                      <a:r>
                        <a:rPr lang="en-US" sz="1200" u="none" strike="noStrike" noProof="0" dirty="0" smtClean="0">
                          <a:effectLst/>
                        </a:rPr>
                        <a:t>172.17.4.0</a:t>
                      </a:r>
                      <a:endParaRPr lang="en-US" sz="1200" b="0" i="0" u="none" strike="noStrike" noProof="0" dirty="0">
                        <a:solidFill>
                          <a:srgbClr val="000000"/>
                        </a:solidFill>
                        <a:effectLst/>
                        <a:latin typeface="Calibri"/>
                      </a:endParaRPr>
                    </a:p>
                  </a:txBody>
                  <a:tcPr marL="9525" marR="9525" marT="9525" marB="0" anchor="ctr">
                    <a:solidFill>
                      <a:schemeClr val="bg1">
                        <a:lumMod val="95000"/>
                      </a:schemeClr>
                    </a:solidFill>
                  </a:tcPr>
                </a:tc>
                <a:tc>
                  <a:txBody>
                    <a:bodyPr/>
                    <a:lstStyle/>
                    <a:p>
                      <a:pPr algn="l" fontAlgn="b"/>
                      <a:r>
                        <a:rPr lang="en-US" sz="1200" u="none" strike="noStrike" noProof="0" dirty="0" smtClean="0">
                          <a:effectLst/>
                        </a:rPr>
                        <a:t>172.17.14.0</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n-US" sz="1200" u="none" strike="noStrike" noProof="0" dirty="0" smtClean="0">
                          <a:effectLst/>
                        </a:rPr>
                        <a:t>172.17.24.0</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r>
              <a:tr h="200025">
                <a:tc>
                  <a:txBody>
                    <a:bodyPr/>
                    <a:lstStyle/>
                    <a:p>
                      <a:pPr algn="l" fontAlgn="ctr"/>
                      <a:r>
                        <a:rPr lang="en-US" sz="1200" u="none" strike="noStrike" noProof="0" dirty="0" smtClean="0">
                          <a:effectLst/>
                        </a:rPr>
                        <a:t>255</a:t>
                      </a:r>
                      <a:endParaRPr lang="en-US" sz="1200" b="0" i="0" u="none" strike="noStrike" noProof="0"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b"/>
                      <a:r>
                        <a:rPr lang="en-US" sz="1200" u="none" strike="noStrike" noProof="0" dirty="0" smtClean="0">
                          <a:effectLst/>
                        </a:rPr>
                        <a:t>1</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n-US" sz="1200" u="none" strike="noStrike" noProof="0" dirty="0" smtClean="0">
                          <a:effectLst/>
                        </a:rPr>
                        <a:t>Hamburg</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ctr"/>
                      <a:r>
                        <a:rPr lang="en-US" sz="1200" u="none" strike="noStrike" noProof="0" dirty="0" smtClean="0">
                          <a:effectLst/>
                        </a:rPr>
                        <a:t>172.17.5.0</a:t>
                      </a:r>
                      <a:endParaRPr lang="en-US" sz="1200" b="0" i="0" u="none" strike="noStrike" noProof="0" dirty="0">
                        <a:solidFill>
                          <a:srgbClr val="000000"/>
                        </a:solidFill>
                        <a:effectLst/>
                        <a:latin typeface="Calibri"/>
                      </a:endParaRPr>
                    </a:p>
                  </a:txBody>
                  <a:tcPr marL="9525" marR="9525" marT="9525" marB="0" anchor="ctr">
                    <a:solidFill>
                      <a:schemeClr val="bg1">
                        <a:lumMod val="95000"/>
                      </a:schemeClr>
                    </a:solidFill>
                  </a:tcPr>
                </a:tc>
                <a:tc>
                  <a:txBody>
                    <a:bodyPr/>
                    <a:lstStyle/>
                    <a:p>
                      <a:pPr algn="l" fontAlgn="b"/>
                      <a:r>
                        <a:rPr lang="en-US" sz="1200" u="none" strike="noStrike" noProof="0" dirty="0" smtClean="0">
                          <a:effectLst/>
                        </a:rPr>
                        <a:t>172.17.15.0</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n-US" sz="1200" u="none" strike="noStrike" noProof="0" dirty="0" smtClean="0">
                          <a:effectLst/>
                        </a:rPr>
                        <a:t>172.17.25.0</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r>
              <a:tr h="200025">
                <a:tc>
                  <a:txBody>
                    <a:bodyPr/>
                    <a:lstStyle/>
                    <a:p>
                      <a:pPr algn="l" fontAlgn="ctr"/>
                      <a:r>
                        <a:rPr lang="en-US" sz="1200" u="none" strike="noStrike" noProof="0" dirty="0" smtClean="0">
                          <a:effectLst/>
                        </a:rPr>
                        <a:t>256</a:t>
                      </a:r>
                      <a:endParaRPr lang="en-US" sz="1200" b="0" i="0" u="none" strike="noStrike" noProof="0"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b"/>
                      <a:r>
                        <a:rPr lang="en-US" sz="1200" u="none" strike="noStrike" noProof="0" dirty="0" smtClean="0">
                          <a:effectLst/>
                        </a:rPr>
                        <a:t>1</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n-US" sz="1200" u="none" strike="noStrike" noProof="0" dirty="0" smtClean="0">
                          <a:effectLst/>
                        </a:rPr>
                        <a:t>Munich</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ctr"/>
                      <a:r>
                        <a:rPr lang="en-US" sz="1200" u="none" strike="noStrike" noProof="0" dirty="0" smtClean="0">
                          <a:effectLst/>
                        </a:rPr>
                        <a:t>172.17.6.0</a:t>
                      </a:r>
                      <a:endParaRPr lang="en-US" sz="1200" b="0" i="0" u="none" strike="noStrike" noProof="0" dirty="0">
                        <a:solidFill>
                          <a:srgbClr val="000000"/>
                        </a:solidFill>
                        <a:effectLst/>
                        <a:latin typeface="Calibri"/>
                      </a:endParaRPr>
                    </a:p>
                  </a:txBody>
                  <a:tcPr marL="9525" marR="9525" marT="9525" marB="0" anchor="ctr">
                    <a:solidFill>
                      <a:schemeClr val="bg1">
                        <a:lumMod val="95000"/>
                      </a:schemeClr>
                    </a:solidFill>
                  </a:tcPr>
                </a:tc>
                <a:tc>
                  <a:txBody>
                    <a:bodyPr/>
                    <a:lstStyle/>
                    <a:p>
                      <a:pPr algn="l" fontAlgn="b"/>
                      <a:r>
                        <a:rPr lang="en-US" sz="1200" u="none" strike="noStrike" noProof="0" dirty="0" smtClean="0">
                          <a:effectLst/>
                        </a:rPr>
                        <a:t>172.17.16.0</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n-US" sz="1200" u="none" strike="noStrike" noProof="0" dirty="0" smtClean="0">
                          <a:effectLst/>
                        </a:rPr>
                        <a:t>172.17.26.0</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r>
              <a:tr h="200025">
                <a:tc>
                  <a:txBody>
                    <a:bodyPr/>
                    <a:lstStyle/>
                    <a:p>
                      <a:pPr algn="l" fontAlgn="ctr"/>
                      <a:r>
                        <a:rPr lang="en-US" sz="1200" u="none" strike="noStrike" noProof="0" dirty="0" smtClean="0">
                          <a:effectLst/>
                        </a:rPr>
                        <a:t>257</a:t>
                      </a:r>
                      <a:endParaRPr lang="en-US" sz="1200" b="0" i="0" u="none" strike="noStrike" noProof="0"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b"/>
                      <a:r>
                        <a:rPr lang="en-US" sz="1200" u="none" strike="noStrike" noProof="0" dirty="0" smtClean="0">
                          <a:effectLst/>
                        </a:rPr>
                        <a:t>1</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n-US" sz="1200" u="none" strike="noStrike" noProof="0" dirty="0" smtClean="0">
                          <a:effectLst/>
                        </a:rPr>
                        <a:t>Hanover</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ctr"/>
                      <a:r>
                        <a:rPr lang="en-US" sz="1200" u="none" strike="noStrike" noProof="0" dirty="0" smtClean="0">
                          <a:effectLst/>
                        </a:rPr>
                        <a:t>172.17.7.0</a:t>
                      </a:r>
                      <a:endParaRPr lang="en-US" sz="1200" b="0" i="0" u="none" strike="noStrike" noProof="0" dirty="0">
                        <a:solidFill>
                          <a:srgbClr val="000000"/>
                        </a:solidFill>
                        <a:effectLst/>
                        <a:latin typeface="Calibri"/>
                      </a:endParaRPr>
                    </a:p>
                  </a:txBody>
                  <a:tcPr marL="9525" marR="9525" marT="9525" marB="0" anchor="ctr">
                    <a:solidFill>
                      <a:schemeClr val="bg1">
                        <a:lumMod val="95000"/>
                      </a:schemeClr>
                    </a:solidFill>
                  </a:tcPr>
                </a:tc>
                <a:tc>
                  <a:txBody>
                    <a:bodyPr/>
                    <a:lstStyle/>
                    <a:p>
                      <a:pPr algn="l" fontAlgn="b"/>
                      <a:r>
                        <a:rPr lang="en-US" sz="1200" u="none" strike="noStrike" noProof="0" dirty="0" smtClean="0">
                          <a:effectLst/>
                        </a:rPr>
                        <a:t>172.17.17.0</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n-US" sz="1200" u="none" strike="noStrike" noProof="0" dirty="0" smtClean="0">
                          <a:effectLst/>
                        </a:rPr>
                        <a:t>172.17.27.0</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r>
            </a:tbl>
          </a:graphicData>
        </a:graphic>
      </p:graphicFrame>
      <p:sp>
        <p:nvSpPr>
          <p:cNvPr id="34" name="TextBox 42"/>
          <p:cNvSpPr txBox="1"/>
          <p:nvPr/>
        </p:nvSpPr>
        <p:spPr>
          <a:xfrm>
            <a:off x="7572186" y="3962494"/>
            <a:ext cx="1087157" cy="261610"/>
          </a:xfrm>
          <a:prstGeom prst="rect">
            <a:avLst/>
          </a:prstGeom>
          <a:noFill/>
        </p:spPr>
        <p:txBody>
          <a:bodyPr wrap="none" rtlCol="0">
            <a:spAutoFit/>
          </a:bodyPr>
          <a:lstStyle/>
          <a:p>
            <a:pPr marL="0" algn="r" defTabSz="430213">
              <a:spcAft>
                <a:spcPts val="400"/>
              </a:spcAft>
              <a:buSzPct val="100000"/>
            </a:pPr>
            <a:r>
              <a:rPr lang="en-US" sz="1100" dirty="0" smtClean="0">
                <a:solidFill>
                  <a:srgbClr val="000000"/>
                </a:solidFill>
                <a:latin typeface="HP Simplified" pitchFamily="34" charset="0"/>
                <a:cs typeface="HP Simplified" pitchFamily="34" charset="0"/>
              </a:rPr>
              <a:t>172.17.1x.0/24</a:t>
            </a:r>
          </a:p>
        </p:txBody>
      </p:sp>
      <p:sp>
        <p:nvSpPr>
          <p:cNvPr id="35" name="TextBox 43"/>
          <p:cNvSpPr txBox="1"/>
          <p:nvPr/>
        </p:nvSpPr>
        <p:spPr>
          <a:xfrm>
            <a:off x="7572186" y="4461588"/>
            <a:ext cx="1087157" cy="261610"/>
          </a:xfrm>
          <a:prstGeom prst="rect">
            <a:avLst/>
          </a:prstGeom>
          <a:noFill/>
        </p:spPr>
        <p:txBody>
          <a:bodyPr wrap="none" rtlCol="0">
            <a:spAutoFit/>
          </a:bodyPr>
          <a:lstStyle/>
          <a:p>
            <a:pPr marL="0" algn="r" defTabSz="430213">
              <a:spcAft>
                <a:spcPts val="400"/>
              </a:spcAft>
              <a:buSzPct val="100000"/>
            </a:pPr>
            <a:r>
              <a:rPr lang="en-US" sz="1100" dirty="0" smtClean="0">
                <a:solidFill>
                  <a:srgbClr val="000000"/>
                </a:solidFill>
                <a:latin typeface="HP Simplified" pitchFamily="34" charset="0"/>
                <a:cs typeface="HP Simplified" pitchFamily="34" charset="0"/>
              </a:rPr>
              <a:t>172.17.2x.0/24</a:t>
            </a:r>
          </a:p>
        </p:txBody>
      </p:sp>
      <p:cxnSp>
        <p:nvCxnSpPr>
          <p:cNvPr id="36" name="Gerade Verbindung 28"/>
          <p:cNvCxnSpPr/>
          <p:nvPr/>
        </p:nvCxnSpPr>
        <p:spPr>
          <a:xfrm>
            <a:off x="4608547" y="1951426"/>
            <a:ext cx="0" cy="119640"/>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37" name="Gerade Verbindung 32"/>
          <p:cNvCxnSpPr/>
          <p:nvPr/>
        </p:nvCxnSpPr>
        <p:spPr>
          <a:xfrm>
            <a:off x="620936" y="1942871"/>
            <a:ext cx="5024271" cy="0"/>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sp>
        <p:nvSpPr>
          <p:cNvPr id="38" name="TextBox 52"/>
          <p:cNvSpPr txBox="1"/>
          <p:nvPr/>
        </p:nvSpPr>
        <p:spPr>
          <a:xfrm>
            <a:off x="2298022" y="1933222"/>
            <a:ext cx="944489" cy="261610"/>
          </a:xfrm>
          <a:prstGeom prst="rect">
            <a:avLst/>
          </a:prstGeom>
          <a:noFill/>
        </p:spPr>
        <p:txBody>
          <a:bodyPr wrap="none" rtlCol="0">
            <a:spAutoFit/>
          </a:bodyPr>
          <a:lstStyle/>
          <a:p>
            <a:pPr marL="0" algn="r" defTabSz="430213">
              <a:spcAft>
                <a:spcPts val="400"/>
              </a:spcAft>
              <a:buSzPct val="100000"/>
            </a:pPr>
            <a:r>
              <a:rPr lang="en-US" sz="1100" dirty="0" smtClean="0">
                <a:solidFill>
                  <a:srgbClr val="000000"/>
                </a:solidFill>
                <a:latin typeface="HP Simplified" pitchFamily="34" charset="0"/>
                <a:cs typeface="HP Simplified" pitchFamily="34" charset="0"/>
              </a:rPr>
              <a:t>10.10.0.0/24</a:t>
            </a:r>
          </a:p>
        </p:txBody>
      </p:sp>
      <p:grpSp>
        <p:nvGrpSpPr>
          <p:cNvPr id="39" name="Group 53"/>
          <p:cNvGrpSpPr/>
          <p:nvPr/>
        </p:nvGrpSpPr>
        <p:grpSpPr>
          <a:xfrm>
            <a:off x="5645207" y="1967759"/>
            <a:ext cx="278606" cy="559592"/>
            <a:chOff x="5558736" y="1214340"/>
            <a:chExt cx="278606" cy="559592"/>
          </a:xfrm>
        </p:grpSpPr>
        <p:grpSp>
          <p:nvGrpSpPr>
            <p:cNvPr id="40" name="Group 55"/>
            <p:cNvGrpSpPr/>
            <p:nvPr/>
          </p:nvGrpSpPr>
          <p:grpSpPr>
            <a:xfrm>
              <a:off x="5592725" y="1214340"/>
              <a:ext cx="223284" cy="453976"/>
              <a:chOff x="5592725" y="1214340"/>
              <a:chExt cx="223284" cy="453976"/>
            </a:xfrm>
          </p:grpSpPr>
          <p:sp>
            <p:nvSpPr>
              <p:cNvPr id="45" name="Flowchart: Extract 62"/>
              <p:cNvSpPr/>
              <p:nvPr/>
            </p:nvSpPr>
            <p:spPr>
              <a:xfrm>
                <a:off x="5598236" y="1329070"/>
                <a:ext cx="217773" cy="339246"/>
              </a:xfrm>
              <a:prstGeom prst="flowChartExtra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Flowchart: Connector 63"/>
              <p:cNvSpPr/>
              <p:nvPr/>
            </p:nvSpPr>
            <p:spPr>
              <a:xfrm>
                <a:off x="5592725" y="1214340"/>
                <a:ext cx="223284" cy="223284"/>
              </a:xfrm>
              <a:prstGeom prst="flowChartConnector">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41" name="Straight Connector 57"/>
            <p:cNvCxnSpPr/>
            <p:nvPr/>
          </p:nvCxnSpPr>
          <p:spPr>
            <a:xfrm flipV="1">
              <a:off x="5673036" y="1626624"/>
              <a:ext cx="0" cy="147308"/>
            </a:xfrm>
            <a:prstGeom prst="line">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cxnSp>
        <p:cxnSp>
          <p:nvCxnSpPr>
            <p:cNvPr id="42" name="Straight Connector 59"/>
            <p:cNvCxnSpPr/>
            <p:nvPr/>
          </p:nvCxnSpPr>
          <p:spPr>
            <a:xfrm flipV="1">
              <a:off x="5742092" y="1626624"/>
              <a:ext cx="0" cy="147308"/>
            </a:xfrm>
            <a:prstGeom prst="line">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cxnSp>
        <p:cxnSp>
          <p:nvCxnSpPr>
            <p:cNvPr id="43" name="Straight Connector 60"/>
            <p:cNvCxnSpPr>
              <a:stCxn id="45" idx="3"/>
            </p:cNvCxnSpPr>
            <p:nvPr/>
          </p:nvCxnSpPr>
          <p:spPr>
            <a:xfrm flipV="1">
              <a:off x="5761566" y="1395642"/>
              <a:ext cx="75776" cy="103051"/>
            </a:xfrm>
            <a:prstGeom prst="line">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cxnSp>
        <p:cxnSp>
          <p:nvCxnSpPr>
            <p:cNvPr id="44" name="Straight Connector 61"/>
            <p:cNvCxnSpPr>
              <a:stCxn id="45" idx="1"/>
            </p:cNvCxnSpPr>
            <p:nvPr/>
          </p:nvCxnSpPr>
          <p:spPr>
            <a:xfrm flipH="1" flipV="1">
              <a:off x="5558736" y="1395642"/>
              <a:ext cx="93943" cy="103051"/>
            </a:xfrm>
            <a:prstGeom prst="line">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cxnSp>
      </p:grpSp>
      <p:sp>
        <p:nvSpPr>
          <p:cNvPr id="47" name="Rechteck 19"/>
          <p:cNvSpPr/>
          <p:nvPr/>
        </p:nvSpPr>
        <p:spPr>
          <a:xfrm>
            <a:off x="3751168" y="2057601"/>
            <a:ext cx="1714757" cy="461365"/>
          </a:xfrm>
          <a:prstGeom prst="rect">
            <a:avLst/>
          </a:prstGeom>
          <a:solidFill>
            <a:srgbClr val="D5E3F8"/>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000000"/>
                </a:solidFill>
              </a:rPr>
              <a:t>End User PC</a:t>
            </a:r>
          </a:p>
        </p:txBody>
      </p:sp>
      <p:cxnSp>
        <p:nvCxnSpPr>
          <p:cNvPr id="48" name="Gerade Verbindung 28"/>
          <p:cNvCxnSpPr/>
          <p:nvPr/>
        </p:nvCxnSpPr>
        <p:spPr>
          <a:xfrm>
            <a:off x="1478313" y="1951426"/>
            <a:ext cx="0" cy="119640"/>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sp>
        <p:nvSpPr>
          <p:cNvPr id="49" name="Rechteck 19"/>
          <p:cNvSpPr/>
          <p:nvPr/>
        </p:nvSpPr>
        <p:spPr>
          <a:xfrm>
            <a:off x="620935" y="2057601"/>
            <a:ext cx="1714757" cy="461365"/>
          </a:xfrm>
          <a:prstGeom prst="rect">
            <a:avLst/>
          </a:prstGeom>
          <a:solidFill>
            <a:srgbClr val="D5E3F8"/>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err="1" smtClean="0">
                <a:solidFill>
                  <a:srgbClr val="000000"/>
                </a:solidFill>
              </a:rPr>
              <a:t>Jumphost</a:t>
            </a:r>
            <a:r>
              <a:rPr lang="en-US" sz="1400" dirty="0" smtClean="0">
                <a:solidFill>
                  <a:srgbClr val="000000"/>
                </a:solidFill>
              </a:rPr>
              <a:t>:</a:t>
            </a:r>
          </a:p>
          <a:p>
            <a:pPr algn="ctr" defTabSz="914400"/>
            <a:r>
              <a:rPr lang="en-US" sz="1400" dirty="0" smtClean="0">
                <a:solidFill>
                  <a:srgbClr val="000000"/>
                </a:solidFill>
              </a:rPr>
              <a:t>(Web) Client </a:t>
            </a:r>
          </a:p>
        </p:txBody>
      </p:sp>
      <p:sp>
        <p:nvSpPr>
          <p:cNvPr id="50" name="TextBox 65"/>
          <p:cNvSpPr txBox="1"/>
          <p:nvPr/>
        </p:nvSpPr>
        <p:spPr>
          <a:xfrm>
            <a:off x="5941086" y="4461588"/>
            <a:ext cx="885179" cy="261610"/>
          </a:xfrm>
          <a:prstGeom prst="rect">
            <a:avLst/>
          </a:prstGeom>
          <a:noFill/>
        </p:spPr>
        <p:txBody>
          <a:bodyPr wrap="none" rtlCol="0">
            <a:spAutoFit/>
          </a:bodyPr>
          <a:lstStyle/>
          <a:p>
            <a:pPr marL="0" algn="r" defTabSz="430213">
              <a:spcAft>
                <a:spcPts val="400"/>
              </a:spcAft>
              <a:buSzPct val="100000"/>
            </a:pPr>
            <a:r>
              <a:rPr lang="en-US" sz="1100" dirty="0" smtClean="0">
                <a:solidFill>
                  <a:srgbClr val="000000"/>
                </a:solidFill>
                <a:latin typeface="HP Simplified" pitchFamily="34" charset="0"/>
                <a:cs typeface="HP Simplified" pitchFamily="34" charset="0"/>
              </a:rPr>
              <a:t>172.17.2x.1</a:t>
            </a:r>
          </a:p>
        </p:txBody>
      </p:sp>
      <p:sp>
        <p:nvSpPr>
          <p:cNvPr id="51" name="TextBox 66"/>
          <p:cNvSpPr txBox="1"/>
          <p:nvPr/>
        </p:nvSpPr>
        <p:spPr>
          <a:xfrm>
            <a:off x="5941086" y="3962494"/>
            <a:ext cx="885179" cy="261610"/>
          </a:xfrm>
          <a:prstGeom prst="rect">
            <a:avLst/>
          </a:prstGeom>
          <a:noFill/>
        </p:spPr>
        <p:txBody>
          <a:bodyPr wrap="none" rtlCol="0">
            <a:spAutoFit/>
          </a:bodyPr>
          <a:lstStyle/>
          <a:p>
            <a:pPr marL="0" algn="r" defTabSz="430213">
              <a:spcAft>
                <a:spcPts val="400"/>
              </a:spcAft>
              <a:buSzPct val="100000"/>
            </a:pPr>
            <a:r>
              <a:rPr lang="en-US" sz="1100" dirty="0" smtClean="0">
                <a:solidFill>
                  <a:srgbClr val="000000"/>
                </a:solidFill>
                <a:latin typeface="HP Simplified" pitchFamily="34" charset="0"/>
                <a:cs typeface="HP Simplified" pitchFamily="34" charset="0"/>
              </a:rPr>
              <a:t>172.17.1x.1</a:t>
            </a:r>
          </a:p>
        </p:txBody>
      </p:sp>
      <p:sp>
        <p:nvSpPr>
          <p:cNvPr id="52" name="Left Brace 13"/>
          <p:cNvSpPr/>
          <p:nvPr/>
        </p:nvSpPr>
        <p:spPr>
          <a:xfrm>
            <a:off x="1133908" y="2835393"/>
            <a:ext cx="250166" cy="925711"/>
          </a:xfrm>
          <a:prstGeom prst="leftBrac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3" name="TextBox 69"/>
          <p:cNvSpPr txBox="1"/>
          <p:nvPr/>
        </p:nvSpPr>
        <p:spPr>
          <a:xfrm>
            <a:off x="46971" y="2998709"/>
            <a:ext cx="1086937" cy="646331"/>
          </a:xfrm>
          <a:prstGeom prst="rect">
            <a:avLst/>
          </a:prstGeom>
          <a:noFill/>
        </p:spPr>
        <p:txBody>
          <a:bodyPr wrap="square" rtlCol="0">
            <a:spAutoFit/>
          </a:bodyPr>
          <a:lstStyle/>
          <a:p>
            <a:pPr marL="0" algn="r" defTabSz="430213">
              <a:spcAft>
                <a:spcPts val="400"/>
              </a:spcAft>
              <a:buSzPct val="100000"/>
            </a:pPr>
            <a:r>
              <a:rPr lang="en-US" sz="1200" dirty="0" smtClean="0">
                <a:solidFill>
                  <a:srgbClr val="000000"/>
                </a:solidFill>
                <a:latin typeface="HP Simplified" pitchFamily="34" charset="0"/>
                <a:cs typeface="HP Simplified" pitchFamily="34" charset="0"/>
              </a:rPr>
              <a:t>Separates VLAN per customer</a:t>
            </a:r>
          </a:p>
        </p:txBody>
      </p:sp>
      <p:sp>
        <p:nvSpPr>
          <p:cNvPr id="54" name="TextBox 71"/>
          <p:cNvSpPr txBox="1"/>
          <p:nvPr/>
        </p:nvSpPr>
        <p:spPr>
          <a:xfrm>
            <a:off x="5617964" y="5746916"/>
            <a:ext cx="3198311" cy="261610"/>
          </a:xfrm>
          <a:prstGeom prst="rect">
            <a:avLst/>
          </a:prstGeom>
          <a:noFill/>
        </p:spPr>
        <p:txBody>
          <a:bodyPr wrap="none" rtlCol="0">
            <a:spAutoFit/>
          </a:bodyPr>
          <a:lstStyle/>
          <a:p>
            <a:pPr marL="0" defTabSz="430213">
              <a:spcAft>
                <a:spcPts val="400"/>
              </a:spcAft>
              <a:buSzPct val="100000"/>
            </a:pPr>
            <a:r>
              <a:rPr lang="en-US" sz="1100" dirty="0" smtClean="0">
                <a:solidFill>
                  <a:srgbClr val="000000"/>
                </a:solidFill>
                <a:latin typeface="HP Simplified" pitchFamily="34" charset="0"/>
                <a:cs typeface="HP Simplified" pitchFamily="34" charset="0"/>
              </a:rPr>
              <a:t>(*) separates management network is not displayed</a:t>
            </a:r>
          </a:p>
        </p:txBody>
      </p:sp>
      <p:sp>
        <p:nvSpPr>
          <p:cNvPr id="55" name="Rectangle 54"/>
          <p:cNvSpPr/>
          <p:nvPr/>
        </p:nvSpPr>
        <p:spPr>
          <a:xfrm>
            <a:off x="225695" y="260648"/>
            <a:ext cx="4572000" cy="646331"/>
          </a:xfrm>
          <a:prstGeom prst="rect">
            <a:avLst/>
          </a:prstGeom>
        </p:spPr>
        <p:txBody>
          <a:bodyPr>
            <a:spAutoFit/>
          </a:bodyPr>
          <a:lstStyle/>
          <a:p>
            <a:r>
              <a:rPr lang="fr-FR" dirty="0">
                <a:solidFill>
                  <a:srgbClr val="002060"/>
                </a:solidFill>
              </a:rPr>
              <a:t>Cas d'utilisation: Présentation du réseau</a:t>
            </a:r>
          </a:p>
          <a:p>
            <a:r>
              <a:rPr lang="fr-FR" dirty="0">
                <a:solidFill>
                  <a:srgbClr val="002060"/>
                </a:solidFill>
              </a:rPr>
              <a:t>[Use Case: Network </a:t>
            </a:r>
            <a:r>
              <a:rPr lang="fr-FR" dirty="0" err="1">
                <a:solidFill>
                  <a:srgbClr val="002060"/>
                </a:solidFill>
              </a:rPr>
              <a:t>Overview</a:t>
            </a:r>
            <a:r>
              <a:rPr lang="fr-FR" dirty="0">
                <a:solidFill>
                  <a:srgbClr val="002060"/>
                </a:solidFill>
              </a:rPr>
              <a:t>]</a:t>
            </a:r>
          </a:p>
        </p:txBody>
      </p:sp>
    </p:spTree>
    <p:extLst>
      <p:ext uri="{BB962C8B-B14F-4D97-AF65-F5344CB8AC3E}">
        <p14:creationId xmlns:p14="http://schemas.microsoft.com/office/powerpoint/2010/main" val="6713216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52</a:t>
            </a:fld>
            <a:endParaRPr lang="en-US"/>
          </a:p>
        </p:txBody>
      </p:sp>
      <p:sp>
        <p:nvSpPr>
          <p:cNvPr id="4" name="Rectangle 3"/>
          <p:cNvSpPr/>
          <p:nvPr/>
        </p:nvSpPr>
        <p:spPr>
          <a:xfrm>
            <a:off x="0" y="4284011"/>
            <a:ext cx="9144000" cy="8594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tangle 4"/>
          <p:cNvSpPr/>
          <p:nvPr/>
        </p:nvSpPr>
        <p:spPr>
          <a:xfrm>
            <a:off x="567576" y="954573"/>
            <a:ext cx="1613641" cy="883531"/>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000" b="1" u="sng" dirty="0" smtClean="0">
                <a:solidFill>
                  <a:schemeClr val="tx1"/>
                </a:solidFill>
              </a:rPr>
              <a:t>Properties:</a:t>
            </a:r>
          </a:p>
          <a:p>
            <a:r>
              <a:rPr lang="de-DE" sz="1000" dirty="0" err="1" smtClean="0">
                <a:solidFill>
                  <a:schemeClr val="tx1"/>
                </a:solidFill>
              </a:rPr>
              <a:t>maxServerCount</a:t>
            </a:r>
            <a:r>
              <a:rPr lang="de-DE" sz="1000" dirty="0" smtClean="0">
                <a:solidFill>
                  <a:schemeClr val="tx1"/>
                </a:solidFill>
              </a:rPr>
              <a:t>: 4</a:t>
            </a:r>
          </a:p>
          <a:p>
            <a:r>
              <a:rPr lang="de-DE" sz="1000" dirty="0" err="1" smtClean="0">
                <a:solidFill>
                  <a:schemeClr val="tx1"/>
                </a:solidFill>
              </a:rPr>
              <a:t>minServerCount</a:t>
            </a:r>
            <a:r>
              <a:rPr lang="de-DE" sz="1000" dirty="0" smtClean="0">
                <a:solidFill>
                  <a:schemeClr val="tx1"/>
                </a:solidFill>
              </a:rPr>
              <a:t>: 2</a:t>
            </a:r>
          </a:p>
          <a:p>
            <a:r>
              <a:rPr lang="de-DE" sz="1000" dirty="0" err="1" smtClean="0">
                <a:solidFill>
                  <a:schemeClr val="tx1"/>
                </a:solidFill>
              </a:rPr>
              <a:t>serverCount</a:t>
            </a:r>
            <a:r>
              <a:rPr lang="de-DE" sz="1000" dirty="0" smtClean="0">
                <a:solidFill>
                  <a:schemeClr val="tx1"/>
                </a:solidFill>
              </a:rPr>
              <a:t>: 2</a:t>
            </a:r>
          </a:p>
          <a:p>
            <a:r>
              <a:rPr lang="de-DE" sz="1000" dirty="0" err="1" smtClean="0">
                <a:solidFill>
                  <a:schemeClr val="tx1"/>
                </a:solidFill>
              </a:rPr>
              <a:t>xlsHeaderName</a:t>
            </a:r>
            <a:r>
              <a:rPr lang="de-DE" sz="1000" dirty="0" smtClean="0">
                <a:solidFill>
                  <a:schemeClr val="tx1"/>
                </a:solidFill>
              </a:rPr>
              <a:t>: APPTIER</a:t>
            </a:r>
            <a:endParaRPr lang="de-DE" sz="1000" dirty="0">
              <a:solidFill>
                <a:schemeClr val="tx1"/>
              </a:solidFill>
            </a:endParaRPr>
          </a:p>
        </p:txBody>
      </p:sp>
      <p:sp>
        <p:nvSpPr>
          <p:cNvPr id="6" name="Title 2"/>
          <p:cNvSpPr txBox="1">
            <a:spLocks/>
          </p:cNvSpPr>
          <p:nvPr/>
        </p:nvSpPr>
        <p:spPr>
          <a:xfrm>
            <a:off x="331470" y="235064"/>
            <a:ext cx="4007448" cy="4308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1800" b="1" dirty="0" smtClean="0">
                <a:solidFill>
                  <a:srgbClr val="002060"/>
                </a:solidFill>
              </a:rPr>
              <a:t>Processus des composants</a:t>
            </a:r>
            <a:endParaRPr lang="fr-FR" sz="1800" b="1" dirty="0">
              <a:solidFill>
                <a:srgbClr val="002060"/>
              </a:solidFill>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7995" y="0"/>
            <a:ext cx="754147" cy="60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08" y="978620"/>
            <a:ext cx="60007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08" y="2268873"/>
            <a:ext cx="5715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6883" y="2126786"/>
            <a:ext cx="5810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733" y="3676119"/>
            <a:ext cx="70485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0808" y="3388781"/>
            <a:ext cx="65722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0809" y="4248150"/>
            <a:ext cx="65722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97786" y="2489"/>
            <a:ext cx="756326" cy="756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Curved Connector 5"/>
          <p:cNvCxnSpPr>
            <a:stCxn id="14" idx="3"/>
            <a:endCxn id="7" idx="1"/>
          </p:cNvCxnSpPr>
          <p:nvPr/>
        </p:nvCxnSpPr>
        <p:spPr>
          <a:xfrm flipV="1">
            <a:off x="7154112" y="300967"/>
            <a:ext cx="273883" cy="79685"/>
          </a:xfrm>
          <a:prstGeom prst="curvedConnector3">
            <a:avLst>
              <a:gd name="adj1" fmla="val 50000"/>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16"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92101" y="20484"/>
            <a:ext cx="892563" cy="83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7576" y="754548"/>
            <a:ext cx="104775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05921" y="933208"/>
            <a:ext cx="7429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6400"/>
          <p:cNvGrpSpPr/>
          <p:nvPr/>
        </p:nvGrpSpPr>
        <p:grpSpPr>
          <a:xfrm>
            <a:off x="3248872" y="1635645"/>
            <a:ext cx="2838164" cy="378656"/>
            <a:chOff x="3248872" y="1635645"/>
            <a:chExt cx="2838164" cy="378656"/>
          </a:xfrm>
        </p:grpSpPr>
        <p:pic>
          <p:nvPicPr>
            <p:cNvPr id="20"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58088" y="1852376"/>
              <a:ext cx="161925"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3420013" y="1852376"/>
              <a:ext cx="2286046" cy="148854"/>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r>
                <a:rPr lang="de-DE" sz="1000" dirty="0" smtClean="0">
                  <a:solidFill>
                    <a:schemeClr val="tx1"/>
                  </a:solidFill>
                </a:rPr>
                <a:t>1. LCA – </a:t>
              </a:r>
              <a:r>
                <a:rPr lang="de-DE" sz="1000" dirty="0" err="1" smtClean="0">
                  <a:solidFill>
                    <a:schemeClr val="tx1"/>
                  </a:solidFill>
                </a:rPr>
                <a:t>Configure</a:t>
              </a:r>
              <a:r>
                <a:rPr lang="de-DE" sz="1000" dirty="0" smtClean="0">
                  <a:solidFill>
                    <a:schemeClr val="tx1"/>
                  </a:solidFill>
                </a:rPr>
                <a:t> </a:t>
              </a:r>
              <a:r>
                <a:rPr lang="de-DE" sz="1000" dirty="0" err="1" smtClean="0">
                  <a:solidFill>
                    <a:schemeClr val="tx1"/>
                  </a:solidFill>
                </a:rPr>
                <a:t>Tomcat</a:t>
              </a:r>
              <a:endParaRPr lang="de-DE" sz="1000" dirty="0">
                <a:solidFill>
                  <a:schemeClr val="tx1"/>
                </a:solidFill>
              </a:endParaRPr>
            </a:p>
          </p:txBody>
        </p:sp>
        <p:sp>
          <p:nvSpPr>
            <p:cNvPr id="22" name="Round Diagonal Corner Rectangle 34"/>
            <p:cNvSpPr/>
            <p:nvPr/>
          </p:nvSpPr>
          <p:spPr>
            <a:xfrm>
              <a:off x="3248872" y="1635645"/>
              <a:ext cx="2838164" cy="213179"/>
            </a:xfrm>
            <a:prstGeom prst="round2Diag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de-DE" sz="1200" i="1" dirty="0" err="1" smtClean="0">
                  <a:solidFill>
                    <a:schemeClr val="tx1"/>
                  </a:solidFill>
                </a:rPr>
                <a:t>Lifecycle</a:t>
              </a:r>
              <a:r>
                <a:rPr lang="de-DE" sz="1200" i="1" dirty="0" smtClean="0">
                  <a:solidFill>
                    <a:schemeClr val="tx1"/>
                  </a:solidFill>
                </a:rPr>
                <a:t> /  </a:t>
              </a:r>
              <a:r>
                <a:rPr lang="de-DE" sz="1200" dirty="0" err="1" smtClean="0">
                  <a:solidFill>
                    <a:schemeClr val="tx1"/>
                  </a:solidFill>
                </a:rPr>
                <a:t>Deploy</a:t>
              </a:r>
              <a:r>
                <a:rPr lang="de-DE" sz="1200" dirty="0" smtClean="0">
                  <a:solidFill>
                    <a:schemeClr val="tx1"/>
                  </a:solidFill>
                </a:rPr>
                <a:t>: Post-Transition Phase: </a:t>
              </a:r>
              <a:endParaRPr lang="de-DE" sz="1200" dirty="0">
                <a:solidFill>
                  <a:schemeClr val="tx1"/>
                </a:solidFill>
              </a:endParaRPr>
            </a:p>
          </p:txBody>
        </p:sp>
      </p:grpSp>
      <p:sp>
        <p:nvSpPr>
          <p:cNvPr id="23" name="Rectangle 22"/>
          <p:cNvSpPr/>
          <p:nvPr/>
        </p:nvSpPr>
        <p:spPr>
          <a:xfrm>
            <a:off x="567576" y="2212869"/>
            <a:ext cx="1613641" cy="883531"/>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000" b="1" u="sng" dirty="0" smtClean="0">
                <a:solidFill>
                  <a:schemeClr val="tx1"/>
                </a:solidFill>
              </a:rPr>
              <a:t>Properties:</a:t>
            </a:r>
          </a:p>
          <a:p>
            <a:r>
              <a:rPr lang="de-DE" sz="1000" dirty="0" err="1" smtClean="0">
                <a:solidFill>
                  <a:schemeClr val="tx1"/>
                </a:solidFill>
              </a:rPr>
              <a:t>maxServerCount</a:t>
            </a:r>
            <a:r>
              <a:rPr lang="de-DE" sz="1000" dirty="0" smtClean="0">
                <a:solidFill>
                  <a:schemeClr val="tx1"/>
                </a:solidFill>
              </a:rPr>
              <a:t>: 2</a:t>
            </a:r>
          </a:p>
          <a:p>
            <a:r>
              <a:rPr lang="de-DE" sz="1000" dirty="0" err="1" smtClean="0">
                <a:solidFill>
                  <a:schemeClr val="tx1"/>
                </a:solidFill>
              </a:rPr>
              <a:t>minServerCount</a:t>
            </a:r>
            <a:r>
              <a:rPr lang="de-DE" sz="1000" dirty="0" smtClean="0">
                <a:solidFill>
                  <a:schemeClr val="tx1"/>
                </a:solidFill>
              </a:rPr>
              <a:t>: 1</a:t>
            </a:r>
          </a:p>
          <a:p>
            <a:r>
              <a:rPr lang="de-DE" sz="1000" dirty="0" err="1" smtClean="0">
                <a:solidFill>
                  <a:schemeClr val="tx1"/>
                </a:solidFill>
              </a:rPr>
              <a:t>serverCount</a:t>
            </a:r>
            <a:r>
              <a:rPr lang="de-DE" sz="1000" dirty="0" smtClean="0">
                <a:solidFill>
                  <a:schemeClr val="tx1"/>
                </a:solidFill>
              </a:rPr>
              <a:t>: 1</a:t>
            </a:r>
          </a:p>
          <a:p>
            <a:r>
              <a:rPr lang="de-DE" sz="1000" dirty="0" err="1" smtClean="0">
                <a:solidFill>
                  <a:schemeClr val="tx1"/>
                </a:solidFill>
              </a:rPr>
              <a:t>xlsHeaderName</a:t>
            </a:r>
            <a:r>
              <a:rPr lang="de-DE" sz="1000" dirty="0" smtClean="0">
                <a:solidFill>
                  <a:schemeClr val="tx1"/>
                </a:solidFill>
              </a:rPr>
              <a:t>: DBTIER</a:t>
            </a:r>
            <a:endParaRPr lang="de-DE" sz="1000" dirty="0">
              <a:solidFill>
                <a:schemeClr val="tx1"/>
              </a:solidFill>
            </a:endParaRPr>
          </a:p>
        </p:txBody>
      </p:sp>
      <p:grpSp>
        <p:nvGrpSpPr>
          <p:cNvPr id="24" name="Group 16402"/>
          <p:cNvGrpSpPr/>
          <p:nvPr/>
        </p:nvGrpSpPr>
        <p:grpSpPr>
          <a:xfrm>
            <a:off x="3248871" y="2848187"/>
            <a:ext cx="2838165" cy="396448"/>
            <a:chOff x="3248871" y="2848187"/>
            <a:chExt cx="2838165" cy="396448"/>
          </a:xfrm>
        </p:grpSpPr>
        <p:pic>
          <p:nvPicPr>
            <p:cNvPr id="25"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58088" y="3082710"/>
              <a:ext cx="161925"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3420013" y="3082710"/>
              <a:ext cx="2286046" cy="148854"/>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r>
                <a:rPr lang="de-DE" sz="1000" dirty="0" smtClean="0">
                  <a:solidFill>
                    <a:schemeClr val="tx1"/>
                  </a:solidFill>
                </a:rPr>
                <a:t>1. LCA – </a:t>
              </a:r>
              <a:r>
                <a:rPr lang="de-DE" sz="1000" dirty="0" err="1" smtClean="0">
                  <a:solidFill>
                    <a:schemeClr val="tx1"/>
                  </a:solidFill>
                </a:rPr>
                <a:t>Configure</a:t>
              </a:r>
              <a:r>
                <a:rPr lang="de-DE" sz="1000" dirty="0" smtClean="0">
                  <a:solidFill>
                    <a:schemeClr val="tx1"/>
                  </a:solidFill>
                </a:rPr>
                <a:t> DB</a:t>
              </a:r>
              <a:endParaRPr lang="de-DE" sz="1000" dirty="0">
                <a:solidFill>
                  <a:schemeClr val="tx1"/>
                </a:solidFill>
              </a:endParaRPr>
            </a:p>
          </p:txBody>
        </p:sp>
        <p:sp>
          <p:nvSpPr>
            <p:cNvPr id="27" name="Round Diagonal Corner Rectangle 40"/>
            <p:cNvSpPr/>
            <p:nvPr/>
          </p:nvSpPr>
          <p:spPr>
            <a:xfrm>
              <a:off x="3248871" y="2848187"/>
              <a:ext cx="2838165" cy="230972"/>
            </a:xfrm>
            <a:prstGeom prst="round2Diag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de-DE" sz="1200" i="1" dirty="0" err="1" smtClean="0">
                  <a:solidFill>
                    <a:schemeClr val="tx1"/>
                  </a:solidFill>
                </a:rPr>
                <a:t>Lifecycle</a:t>
              </a:r>
              <a:r>
                <a:rPr lang="de-DE" sz="1200" i="1" dirty="0" smtClean="0">
                  <a:solidFill>
                    <a:schemeClr val="tx1"/>
                  </a:solidFill>
                </a:rPr>
                <a:t> /  </a:t>
              </a:r>
              <a:r>
                <a:rPr lang="de-DE" sz="1200" dirty="0" err="1" smtClean="0">
                  <a:solidFill>
                    <a:schemeClr val="tx1"/>
                  </a:solidFill>
                </a:rPr>
                <a:t>Deploy</a:t>
              </a:r>
              <a:r>
                <a:rPr lang="de-DE" sz="1200" dirty="0" smtClean="0">
                  <a:solidFill>
                    <a:schemeClr val="tx1"/>
                  </a:solidFill>
                </a:rPr>
                <a:t>: Post-Transition Phase: </a:t>
              </a:r>
              <a:endParaRPr lang="de-DE" sz="1200" dirty="0">
                <a:solidFill>
                  <a:schemeClr val="tx1"/>
                </a:solidFill>
              </a:endParaRPr>
            </a:p>
          </p:txBody>
        </p:sp>
      </p:grpSp>
      <p:grpSp>
        <p:nvGrpSpPr>
          <p:cNvPr id="28" name="Group 16399"/>
          <p:cNvGrpSpPr/>
          <p:nvPr/>
        </p:nvGrpSpPr>
        <p:grpSpPr>
          <a:xfrm>
            <a:off x="3258088" y="933208"/>
            <a:ext cx="5061158" cy="627603"/>
            <a:chOff x="3258088" y="933208"/>
            <a:chExt cx="5061158" cy="627603"/>
          </a:xfrm>
        </p:grpSpPr>
        <p:sp>
          <p:nvSpPr>
            <p:cNvPr id="29" name="Round Diagonal Corner Rectangle 12"/>
            <p:cNvSpPr/>
            <p:nvPr/>
          </p:nvSpPr>
          <p:spPr>
            <a:xfrm>
              <a:off x="3263173" y="933208"/>
              <a:ext cx="5056073" cy="272162"/>
            </a:xfrm>
            <a:prstGeom prst="round2Diag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de-DE" sz="1200" i="1" dirty="0" smtClean="0">
                  <a:solidFill>
                    <a:schemeClr val="tx1"/>
                  </a:solidFill>
                </a:rPr>
                <a:t>VS_VCENTER_2TIER </a:t>
              </a:r>
              <a:r>
                <a:rPr lang="de-DE" sz="1200" dirty="0" err="1" smtClean="0">
                  <a:solidFill>
                    <a:schemeClr val="tx1"/>
                  </a:solidFill>
                </a:rPr>
                <a:t>Resource</a:t>
              </a:r>
              <a:r>
                <a:rPr lang="de-DE" sz="1200" dirty="0" smtClean="0">
                  <a:solidFill>
                    <a:schemeClr val="tx1"/>
                  </a:solidFill>
                </a:rPr>
                <a:t> Binding / </a:t>
              </a:r>
              <a:r>
                <a:rPr lang="de-DE" sz="1200" dirty="0" err="1" smtClean="0">
                  <a:solidFill>
                    <a:schemeClr val="tx1"/>
                  </a:solidFill>
                </a:rPr>
                <a:t>Deploy</a:t>
              </a:r>
              <a:r>
                <a:rPr lang="de-DE" sz="1200" dirty="0" smtClean="0">
                  <a:solidFill>
                    <a:schemeClr val="tx1"/>
                  </a:solidFill>
                </a:rPr>
                <a:t>/</a:t>
              </a:r>
              <a:r>
                <a:rPr lang="de-DE" sz="1200" dirty="0" err="1" smtClean="0">
                  <a:solidFill>
                    <a:schemeClr val="tx1"/>
                  </a:solidFill>
                </a:rPr>
                <a:t>Un-Deploy</a:t>
              </a:r>
              <a:r>
                <a:rPr lang="de-DE" sz="1200" dirty="0" smtClean="0">
                  <a:solidFill>
                    <a:schemeClr val="tx1"/>
                  </a:solidFill>
                </a:rPr>
                <a:t>: Transition Phase: </a:t>
              </a:r>
              <a:endParaRPr lang="de-DE" sz="1200" dirty="0">
                <a:solidFill>
                  <a:schemeClr val="tx1"/>
                </a:solidFill>
              </a:endParaRPr>
            </a:p>
          </p:txBody>
        </p:sp>
        <p:pic>
          <p:nvPicPr>
            <p:cNvPr id="30"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58088" y="1216328"/>
              <a:ext cx="161925"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30"/>
            <p:cNvSpPr/>
            <p:nvPr/>
          </p:nvSpPr>
          <p:spPr>
            <a:xfrm>
              <a:off x="3420013" y="1216328"/>
              <a:ext cx="2286046" cy="148854"/>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r>
                <a:rPr lang="de-DE" sz="1000" dirty="0" err="1" smtClean="0">
                  <a:solidFill>
                    <a:schemeClr val="tx1"/>
                  </a:solidFill>
                </a:rPr>
                <a:t>vCenter</a:t>
              </a:r>
              <a:r>
                <a:rPr lang="de-DE" sz="1000" dirty="0" smtClean="0">
                  <a:solidFill>
                    <a:schemeClr val="tx1"/>
                  </a:solidFill>
                </a:rPr>
                <a:t> 2tier wo </a:t>
              </a:r>
              <a:r>
                <a:rPr lang="de-DE" sz="1000" dirty="0" err="1" smtClean="0">
                  <a:solidFill>
                    <a:schemeClr val="tx1"/>
                  </a:solidFill>
                </a:rPr>
                <a:t>Custspec</a:t>
              </a:r>
              <a:r>
                <a:rPr lang="de-DE" sz="1000" dirty="0" smtClean="0">
                  <a:solidFill>
                    <a:schemeClr val="tx1"/>
                  </a:solidFill>
                </a:rPr>
                <a:t> - </a:t>
              </a:r>
              <a:r>
                <a:rPr lang="de-DE" sz="1000" dirty="0" err="1" smtClean="0">
                  <a:solidFill>
                    <a:schemeClr val="tx1"/>
                  </a:solidFill>
                </a:rPr>
                <a:t>Deploy</a:t>
              </a:r>
              <a:endParaRPr lang="de-DE" sz="1000" dirty="0">
                <a:solidFill>
                  <a:schemeClr val="tx1"/>
                </a:solidFill>
              </a:endParaRPr>
            </a:p>
          </p:txBody>
        </p:sp>
        <p:pic>
          <p:nvPicPr>
            <p:cNvPr id="32"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58088" y="1398886"/>
              <a:ext cx="161925"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p:nvSpPr>
          <p:spPr>
            <a:xfrm>
              <a:off x="3420013" y="1398886"/>
              <a:ext cx="2286046" cy="148854"/>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r>
                <a:rPr lang="de-DE" sz="1000" dirty="0" err="1" smtClean="0">
                  <a:solidFill>
                    <a:schemeClr val="tx1"/>
                  </a:solidFill>
                </a:rPr>
                <a:t>vCenter</a:t>
              </a:r>
              <a:r>
                <a:rPr lang="de-DE" sz="1000" dirty="0" smtClean="0">
                  <a:solidFill>
                    <a:schemeClr val="tx1"/>
                  </a:solidFill>
                </a:rPr>
                <a:t> 2tier wo </a:t>
              </a:r>
              <a:r>
                <a:rPr lang="de-DE" sz="1000" dirty="0" err="1" smtClean="0">
                  <a:solidFill>
                    <a:schemeClr val="tx1"/>
                  </a:solidFill>
                </a:rPr>
                <a:t>Custspec</a:t>
              </a:r>
              <a:r>
                <a:rPr lang="de-DE" sz="1000" dirty="0" smtClean="0">
                  <a:solidFill>
                    <a:schemeClr val="tx1"/>
                  </a:solidFill>
                </a:rPr>
                <a:t> - </a:t>
              </a:r>
              <a:r>
                <a:rPr lang="de-DE" sz="1000" dirty="0" err="1" smtClean="0">
                  <a:solidFill>
                    <a:schemeClr val="tx1"/>
                  </a:solidFill>
                </a:rPr>
                <a:t>Undeploy</a:t>
              </a:r>
              <a:endParaRPr lang="de-DE" sz="1000" dirty="0">
                <a:solidFill>
                  <a:schemeClr val="tx1"/>
                </a:solidFill>
              </a:endParaRPr>
            </a:p>
          </p:txBody>
        </p:sp>
      </p:grpSp>
      <p:grpSp>
        <p:nvGrpSpPr>
          <p:cNvPr id="34" name="Group 16401"/>
          <p:cNvGrpSpPr/>
          <p:nvPr/>
        </p:nvGrpSpPr>
        <p:grpSpPr>
          <a:xfrm>
            <a:off x="3258088" y="2194939"/>
            <a:ext cx="5061158" cy="627867"/>
            <a:chOff x="3258088" y="2194939"/>
            <a:chExt cx="5061158" cy="627867"/>
          </a:xfrm>
        </p:grpSpPr>
        <p:sp>
          <p:nvSpPr>
            <p:cNvPr id="35" name="Round Diagonal Corner Rectangle 47"/>
            <p:cNvSpPr/>
            <p:nvPr/>
          </p:nvSpPr>
          <p:spPr>
            <a:xfrm>
              <a:off x="3263174" y="2194939"/>
              <a:ext cx="5056072" cy="272426"/>
            </a:xfrm>
            <a:prstGeom prst="round2Diag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de-DE" sz="1200" i="1" dirty="0" smtClean="0">
                  <a:solidFill>
                    <a:schemeClr val="tx1"/>
                  </a:solidFill>
                </a:rPr>
                <a:t>VS_VCENTER_2TIER </a:t>
              </a:r>
              <a:r>
                <a:rPr lang="de-DE" sz="1200" dirty="0" err="1" smtClean="0">
                  <a:solidFill>
                    <a:schemeClr val="tx1"/>
                  </a:solidFill>
                </a:rPr>
                <a:t>Resource</a:t>
              </a:r>
              <a:r>
                <a:rPr lang="de-DE" sz="1200" dirty="0" smtClean="0">
                  <a:solidFill>
                    <a:schemeClr val="tx1"/>
                  </a:solidFill>
                </a:rPr>
                <a:t> Binding / </a:t>
              </a:r>
              <a:r>
                <a:rPr lang="de-DE" sz="1200" dirty="0" err="1" smtClean="0">
                  <a:solidFill>
                    <a:schemeClr val="tx1"/>
                  </a:solidFill>
                </a:rPr>
                <a:t>Deploy</a:t>
              </a:r>
              <a:r>
                <a:rPr lang="de-DE" sz="1200" dirty="0" smtClean="0">
                  <a:solidFill>
                    <a:schemeClr val="tx1"/>
                  </a:solidFill>
                </a:rPr>
                <a:t>/</a:t>
              </a:r>
              <a:r>
                <a:rPr lang="de-DE" sz="1200" dirty="0" err="1" smtClean="0">
                  <a:solidFill>
                    <a:schemeClr val="tx1"/>
                  </a:solidFill>
                </a:rPr>
                <a:t>Un-Deploy</a:t>
              </a:r>
              <a:r>
                <a:rPr lang="de-DE" sz="1200" dirty="0" smtClean="0">
                  <a:solidFill>
                    <a:schemeClr val="tx1"/>
                  </a:solidFill>
                </a:rPr>
                <a:t>: Transition Phase: </a:t>
              </a:r>
              <a:endParaRPr lang="de-DE" sz="1200" dirty="0">
                <a:solidFill>
                  <a:schemeClr val="tx1"/>
                </a:solidFill>
              </a:endParaRPr>
            </a:p>
          </p:txBody>
        </p:sp>
        <p:pic>
          <p:nvPicPr>
            <p:cNvPr id="36"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58088" y="2478323"/>
              <a:ext cx="161925"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ectangle 36"/>
            <p:cNvSpPr/>
            <p:nvPr/>
          </p:nvSpPr>
          <p:spPr>
            <a:xfrm>
              <a:off x="3420013" y="2478323"/>
              <a:ext cx="2286046" cy="148854"/>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r>
                <a:rPr lang="de-DE" sz="1000" dirty="0" err="1" smtClean="0">
                  <a:solidFill>
                    <a:schemeClr val="tx1"/>
                  </a:solidFill>
                </a:rPr>
                <a:t>vCenter</a:t>
              </a:r>
              <a:r>
                <a:rPr lang="de-DE" sz="1000" dirty="0" smtClean="0">
                  <a:solidFill>
                    <a:schemeClr val="tx1"/>
                  </a:solidFill>
                </a:rPr>
                <a:t> 2tier wo </a:t>
              </a:r>
              <a:r>
                <a:rPr lang="de-DE" sz="1000" dirty="0" err="1" smtClean="0">
                  <a:solidFill>
                    <a:schemeClr val="tx1"/>
                  </a:solidFill>
                </a:rPr>
                <a:t>Custspec</a:t>
              </a:r>
              <a:r>
                <a:rPr lang="de-DE" sz="1000" dirty="0" smtClean="0">
                  <a:solidFill>
                    <a:schemeClr val="tx1"/>
                  </a:solidFill>
                </a:rPr>
                <a:t> - </a:t>
              </a:r>
              <a:r>
                <a:rPr lang="de-DE" sz="1000" dirty="0" err="1" smtClean="0">
                  <a:solidFill>
                    <a:schemeClr val="tx1"/>
                  </a:solidFill>
                </a:rPr>
                <a:t>Deploy</a:t>
              </a:r>
              <a:endParaRPr lang="de-DE" sz="1000" dirty="0">
                <a:solidFill>
                  <a:schemeClr val="tx1"/>
                </a:solidFill>
              </a:endParaRPr>
            </a:p>
          </p:txBody>
        </p:sp>
        <p:pic>
          <p:nvPicPr>
            <p:cNvPr id="38"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58088" y="2660881"/>
              <a:ext cx="161925"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3420013" y="2660881"/>
              <a:ext cx="2286046" cy="148854"/>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r>
                <a:rPr lang="de-DE" sz="1000" dirty="0" err="1" smtClean="0">
                  <a:solidFill>
                    <a:schemeClr val="tx1"/>
                  </a:solidFill>
                </a:rPr>
                <a:t>vCenter</a:t>
              </a:r>
              <a:r>
                <a:rPr lang="de-DE" sz="1000" dirty="0" smtClean="0">
                  <a:solidFill>
                    <a:schemeClr val="tx1"/>
                  </a:solidFill>
                </a:rPr>
                <a:t> 2tier wo </a:t>
              </a:r>
              <a:r>
                <a:rPr lang="de-DE" sz="1000" dirty="0" err="1" smtClean="0">
                  <a:solidFill>
                    <a:schemeClr val="tx1"/>
                  </a:solidFill>
                </a:rPr>
                <a:t>Custspec</a:t>
              </a:r>
              <a:r>
                <a:rPr lang="de-DE" sz="1000" dirty="0" smtClean="0">
                  <a:solidFill>
                    <a:schemeClr val="tx1"/>
                  </a:solidFill>
                </a:rPr>
                <a:t> - </a:t>
              </a:r>
              <a:r>
                <a:rPr lang="de-DE" sz="1000" dirty="0" err="1" smtClean="0">
                  <a:solidFill>
                    <a:schemeClr val="tx1"/>
                  </a:solidFill>
                </a:rPr>
                <a:t>Undeploy</a:t>
              </a:r>
              <a:endParaRPr lang="de-DE" sz="1000" dirty="0">
                <a:solidFill>
                  <a:schemeClr val="tx1"/>
                </a:solidFill>
              </a:endParaRPr>
            </a:p>
          </p:txBody>
        </p:sp>
      </p:grpSp>
      <p:sp>
        <p:nvSpPr>
          <p:cNvPr id="40" name="Rectangle 39"/>
          <p:cNvSpPr/>
          <p:nvPr/>
        </p:nvSpPr>
        <p:spPr>
          <a:xfrm>
            <a:off x="1392356" y="3602213"/>
            <a:ext cx="1613641" cy="1125578"/>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000" b="1" u="sng" dirty="0" smtClean="0">
                <a:solidFill>
                  <a:schemeClr val="tx1"/>
                </a:solidFill>
              </a:rPr>
              <a:t>Properties:</a:t>
            </a:r>
          </a:p>
          <a:p>
            <a:r>
              <a:rPr lang="de-DE" sz="1000" dirty="0" err="1" smtClean="0">
                <a:solidFill>
                  <a:schemeClr val="tx1"/>
                </a:solidFill>
              </a:rPr>
              <a:t>dhcpEnabled</a:t>
            </a:r>
            <a:r>
              <a:rPr lang="de-DE" sz="1000" dirty="0" smtClean="0">
                <a:solidFill>
                  <a:schemeClr val="tx1"/>
                </a:solidFill>
              </a:rPr>
              <a:t>: </a:t>
            </a:r>
            <a:r>
              <a:rPr lang="de-DE" sz="1000" dirty="0" err="1" smtClean="0">
                <a:solidFill>
                  <a:schemeClr val="tx1"/>
                </a:solidFill>
              </a:rPr>
              <a:t>false</a:t>
            </a:r>
            <a:endParaRPr lang="de-DE" sz="1000" dirty="0" smtClean="0">
              <a:solidFill>
                <a:schemeClr val="tx1"/>
              </a:solidFill>
            </a:endParaRPr>
          </a:p>
          <a:p>
            <a:r>
              <a:rPr lang="de-DE" sz="1000" dirty="0" err="1" smtClean="0">
                <a:solidFill>
                  <a:schemeClr val="tx1"/>
                </a:solidFill>
              </a:rPr>
              <a:t>dhcpRange</a:t>
            </a:r>
            <a:r>
              <a:rPr lang="de-DE" sz="1000" dirty="0" smtClean="0">
                <a:solidFill>
                  <a:schemeClr val="tx1"/>
                </a:solidFill>
              </a:rPr>
              <a:t>:</a:t>
            </a:r>
          </a:p>
          <a:p>
            <a:r>
              <a:rPr lang="de-DE" sz="1000" dirty="0" err="1" smtClean="0">
                <a:solidFill>
                  <a:schemeClr val="tx1"/>
                </a:solidFill>
              </a:rPr>
              <a:t>vlanId</a:t>
            </a:r>
            <a:r>
              <a:rPr lang="de-DE" sz="1000" dirty="0" smtClean="0">
                <a:solidFill>
                  <a:schemeClr val="tx1"/>
                </a:solidFill>
              </a:rPr>
              <a:t>: 0</a:t>
            </a:r>
          </a:p>
          <a:p>
            <a:r>
              <a:rPr lang="de-DE" sz="1000" dirty="0" err="1" smtClean="0">
                <a:solidFill>
                  <a:schemeClr val="tx1"/>
                </a:solidFill>
              </a:rPr>
              <a:t>vlanIPSubnet</a:t>
            </a:r>
            <a:r>
              <a:rPr lang="de-DE" sz="1000" dirty="0" smtClean="0">
                <a:solidFill>
                  <a:schemeClr val="tx1"/>
                </a:solidFill>
              </a:rPr>
              <a:t>:</a:t>
            </a:r>
          </a:p>
          <a:p>
            <a:r>
              <a:rPr lang="de-DE" sz="1000" dirty="0" err="1" smtClean="0">
                <a:solidFill>
                  <a:schemeClr val="tx1"/>
                </a:solidFill>
              </a:rPr>
              <a:t>vlanSubnetMask</a:t>
            </a:r>
            <a:r>
              <a:rPr lang="de-DE" sz="1000" dirty="0" smtClean="0">
                <a:solidFill>
                  <a:schemeClr val="tx1"/>
                </a:solidFill>
              </a:rPr>
              <a:t>:</a:t>
            </a:r>
          </a:p>
          <a:p>
            <a:r>
              <a:rPr lang="de-DE" sz="1000" dirty="0" err="1" smtClean="0">
                <a:solidFill>
                  <a:schemeClr val="tx1"/>
                </a:solidFill>
              </a:rPr>
              <a:t>vlanTag</a:t>
            </a:r>
            <a:r>
              <a:rPr lang="de-DE" sz="1000" dirty="0" smtClean="0">
                <a:solidFill>
                  <a:schemeClr val="tx1"/>
                </a:solidFill>
              </a:rPr>
              <a:t>:</a:t>
            </a:r>
            <a:endParaRPr lang="de-DE" sz="1000" dirty="0">
              <a:solidFill>
                <a:schemeClr val="tx1"/>
              </a:solidFill>
            </a:endParaRPr>
          </a:p>
        </p:txBody>
      </p:sp>
      <p:grpSp>
        <p:nvGrpSpPr>
          <p:cNvPr id="41" name="Group 16403"/>
          <p:cNvGrpSpPr/>
          <p:nvPr/>
        </p:nvGrpSpPr>
        <p:grpSpPr>
          <a:xfrm>
            <a:off x="4020113" y="3433486"/>
            <a:ext cx="5061158" cy="724794"/>
            <a:chOff x="4020113" y="3433486"/>
            <a:chExt cx="5061158" cy="724794"/>
          </a:xfrm>
        </p:grpSpPr>
        <p:sp>
          <p:nvSpPr>
            <p:cNvPr id="42" name="Round Diagonal Corner Rectangle 54"/>
            <p:cNvSpPr/>
            <p:nvPr/>
          </p:nvSpPr>
          <p:spPr>
            <a:xfrm>
              <a:off x="4025198" y="3433486"/>
              <a:ext cx="5056073" cy="369353"/>
            </a:xfrm>
            <a:prstGeom prst="round2Diag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de-DE" sz="1200" i="1" dirty="0" err="1" smtClean="0">
                  <a:solidFill>
                    <a:schemeClr val="tx1"/>
                  </a:solidFill>
                </a:rPr>
                <a:t>VS_Deploy_FW_configuration_for_Guacamole_service</a:t>
              </a:r>
              <a:r>
                <a:rPr lang="de-DE" sz="1200" i="1" dirty="0" smtClean="0">
                  <a:solidFill>
                    <a:schemeClr val="tx1"/>
                  </a:solidFill>
                </a:rPr>
                <a:t> (NA) </a:t>
              </a:r>
              <a:r>
                <a:rPr lang="de-DE" sz="1200" dirty="0" err="1" smtClean="0">
                  <a:solidFill>
                    <a:schemeClr val="tx1"/>
                  </a:solidFill>
                </a:rPr>
                <a:t>Resource</a:t>
              </a:r>
              <a:r>
                <a:rPr lang="de-DE" sz="1200" dirty="0" smtClean="0">
                  <a:solidFill>
                    <a:schemeClr val="tx1"/>
                  </a:solidFill>
                </a:rPr>
                <a:t> Binding / </a:t>
              </a:r>
              <a:r>
                <a:rPr lang="de-DE" sz="1200" dirty="0" err="1" smtClean="0">
                  <a:solidFill>
                    <a:schemeClr val="tx1"/>
                  </a:solidFill>
                </a:rPr>
                <a:t>Deploy</a:t>
              </a:r>
              <a:r>
                <a:rPr lang="de-DE" sz="1200" dirty="0" smtClean="0">
                  <a:solidFill>
                    <a:schemeClr val="tx1"/>
                  </a:solidFill>
                </a:rPr>
                <a:t>/</a:t>
              </a:r>
              <a:r>
                <a:rPr lang="de-DE" sz="1200" dirty="0" err="1" smtClean="0">
                  <a:solidFill>
                    <a:schemeClr val="tx1"/>
                  </a:solidFill>
                </a:rPr>
                <a:t>Un-Deploy</a:t>
              </a:r>
              <a:r>
                <a:rPr lang="de-DE" sz="1200" dirty="0" smtClean="0">
                  <a:solidFill>
                    <a:schemeClr val="tx1"/>
                  </a:solidFill>
                </a:rPr>
                <a:t>: Transition Phase: </a:t>
              </a:r>
              <a:endParaRPr lang="de-DE" sz="1200" dirty="0">
                <a:solidFill>
                  <a:schemeClr val="tx1"/>
                </a:solidFill>
              </a:endParaRPr>
            </a:p>
          </p:txBody>
        </p:sp>
        <p:pic>
          <p:nvPicPr>
            <p:cNvPr id="43"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20113" y="3813797"/>
              <a:ext cx="161925"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tangle 43"/>
            <p:cNvSpPr/>
            <p:nvPr/>
          </p:nvSpPr>
          <p:spPr>
            <a:xfrm>
              <a:off x="4182038" y="3813797"/>
              <a:ext cx="2286046" cy="148854"/>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r>
                <a:rPr lang="de-DE" sz="1000" dirty="0" err="1" smtClean="0">
                  <a:solidFill>
                    <a:schemeClr val="tx1"/>
                  </a:solidFill>
                </a:rPr>
                <a:t>Deploy</a:t>
              </a:r>
              <a:r>
                <a:rPr lang="de-DE" sz="1000" dirty="0" smtClean="0">
                  <a:solidFill>
                    <a:schemeClr val="tx1"/>
                  </a:solidFill>
                </a:rPr>
                <a:t> Firewall Configuration</a:t>
              </a:r>
              <a:endParaRPr lang="de-DE" sz="1000" dirty="0">
                <a:solidFill>
                  <a:schemeClr val="tx1"/>
                </a:solidFill>
              </a:endParaRPr>
            </a:p>
          </p:txBody>
        </p:sp>
        <p:pic>
          <p:nvPicPr>
            <p:cNvPr id="45"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20113" y="3996355"/>
              <a:ext cx="161925"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Rectangle 45"/>
            <p:cNvSpPr/>
            <p:nvPr/>
          </p:nvSpPr>
          <p:spPr>
            <a:xfrm>
              <a:off x="4182038" y="3996355"/>
              <a:ext cx="2286046" cy="148854"/>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r>
                <a:rPr lang="de-DE" sz="1000" dirty="0" err="1" smtClean="0">
                  <a:solidFill>
                    <a:schemeClr val="tx1"/>
                  </a:solidFill>
                </a:rPr>
                <a:t>Undeploy</a:t>
              </a:r>
              <a:r>
                <a:rPr lang="de-DE" sz="1000" dirty="0" smtClean="0">
                  <a:solidFill>
                    <a:schemeClr val="tx1"/>
                  </a:solidFill>
                </a:rPr>
                <a:t> Firewall Configuration</a:t>
              </a:r>
              <a:endParaRPr lang="de-DE" sz="1000" dirty="0">
                <a:solidFill>
                  <a:schemeClr val="tx1"/>
                </a:solidFill>
              </a:endParaRPr>
            </a:p>
          </p:txBody>
        </p:sp>
      </p:grpSp>
      <p:grpSp>
        <p:nvGrpSpPr>
          <p:cNvPr id="47" name="Group 16404"/>
          <p:cNvGrpSpPr/>
          <p:nvPr/>
        </p:nvGrpSpPr>
        <p:grpSpPr>
          <a:xfrm>
            <a:off x="4020113" y="4284011"/>
            <a:ext cx="5061158" cy="724794"/>
            <a:chOff x="4020113" y="4284011"/>
            <a:chExt cx="5061158" cy="724794"/>
          </a:xfrm>
        </p:grpSpPr>
        <p:sp>
          <p:nvSpPr>
            <p:cNvPr id="48" name="Round Diagonal Corner Rectangle 59"/>
            <p:cNvSpPr/>
            <p:nvPr/>
          </p:nvSpPr>
          <p:spPr>
            <a:xfrm>
              <a:off x="4025199" y="4284011"/>
              <a:ext cx="5056072" cy="369353"/>
            </a:xfrm>
            <a:prstGeom prst="round2Diag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de-DE" sz="1200" i="1" dirty="0" err="1" smtClean="0">
                  <a:solidFill>
                    <a:schemeClr val="tx1"/>
                  </a:solidFill>
                </a:rPr>
                <a:t>KG_Deploy_LB_configuration</a:t>
              </a:r>
              <a:r>
                <a:rPr lang="de-DE" sz="1200" i="1" dirty="0" smtClean="0">
                  <a:solidFill>
                    <a:schemeClr val="tx1"/>
                  </a:solidFill>
                </a:rPr>
                <a:t> (NA) </a:t>
              </a:r>
              <a:r>
                <a:rPr lang="de-DE" sz="1200" dirty="0" err="1" smtClean="0">
                  <a:solidFill>
                    <a:schemeClr val="tx1"/>
                  </a:solidFill>
                </a:rPr>
                <a:t>Resource</a:t>
              </a:r>
              <a:r>
                <a:rPr lang="de-DE" sz="1200" dirty="0" smtClean="0">
                  <a:solidFill>
                    <a:schemeClr val="tx1"/>
                  </a:solidFill>
                </a:rPr>
                <a:t> Binding / </a:t>
              </a:r>
              <a:r>
                <a:rPr lang="de-DE" sz="1200" dirty="0" err="1" smtClean="0">
                  <a:solidFill>
                    <a:schemeClr val="tx1"/>
                  </a:solidFill>
                </a:rPr>
                <a:t>Deploy</a:t>
              </a:r>
              <a:r>
                <a:rPr lang="de-DE" sz="1200" dirty="0" smtClean="0">
                  <a:solidFill>
                    <a:schemeClr val="tx1"/>
                  </a:solidFill>
                </a:rPr>
                <a:t>/</a:t>
              </a:r>
              <a:r>
                <a:rPr lang="de-DE" sz="1200" dirty="0" err="1" smtClean="0">
                  <a:solidFill>
                    <a:schemeClr val="tx1"/>
                  </a:solidFill>
                </a:rPr>
                <a:t>Un-Deploy</a:t>
              </a:r>
              <a:r>
                <a:rPr lang="de-DE" sz="1200" dirty="0" smtClean="0">
                  <a:solidFill>
                    <a:schemeClr val="tx1"/>
                  </a:solidFill>
                </a:rPr>
                <a:t>: Post-Transition Phase: </a:t>
              </a:r>
              <a:endParaRPr lang="de-DE" sz="1200" dirty="0">
                <a:solidFill>
                  <a:schemeClr val="tx1"/>
                </a:solidFill>
              </a:endParaRPr>
            </a:p>
          </p:txBody>
        </p:sp>
        <p:pic>
          <p:nvPicPr>
            <p:cNvPr id="49"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20113" y="4664322"/>
              <a:ext cx="161925"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Rectangle 49"/>
            <p:cNvSpPr/>
            <p:nvPr/>
          </p:nvSpPr>
          <p:spPr>
            <a:xfrm>
              <a:off x="4182038" y="4664322"/>
              <a:ext cx="2286046" cy="148854"/>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r>
                <a:rPr lang="de-DE" sz="1000" dirty="0" err="1" smtClean="0">
                  <a:solidFill>
                    <a:schemeClr val="tx1"/>
                  </a:solidFill>
                </a:rPr>
                <a:t>Deploy</a:t>
              </a:r>
              <a:r>
                <a:rPr lang="de-DE" sz="1000" dirty="0" smtClean="0">
                  <a:solidFill>
                    <a:schemeClr val="tx1"/>
                  </a:solidFill>
                </a:rPr>
                <a:t> </a:t>
              </a:r>
              <a:r>
                <a:rPr lang="de-DE" sz="1000" dirty="0" err="1" smtClean="0">
                  <a:solidFill>
                    <a:schemeClr val="tx1"/>
                  </a:solidFill>
                </a:rPr>
                <a:t>Load</a:t>
              </a:r>
              <a:r>
                <a:rPr lang="de-DE" sz="1000" dirty="0" smtClean="0">
                  <a:solidFill>
                    <a:schemeClr val="tx1"/>
                  </a:solidFill>
                </a:rPr>
                <a:t> </a:t>
              </a:r>
              <a:r>
                <a:rPr lang="de-DE" sz="1000" dirty="0" err="1" smtClean="0">
                  <a:solidFill>
                    <a:schemeClr val="tx1"/>
                  </a:solidFill>
                </a:rPr>
                <a:t>Balancer</a:t>
              </a:r>
              <a:r>
                <a:rPr lang="de-DE" sz="1000" dirty="0" smtClean="0">
                  <a:solidFill>
                    <a:schemeClr val="tx1"/>
                  </a:solidFill>
                </a:rPr>
                <a:t> Configuration</a:t>
              </a:r>
              <a:endParaRPr lang="de-DE" sz="1000" dirty="0">
                <a:solidFill>
                  <a:schemeClr val="tx1"/>
                </a:solidFill>
              </a:endParaRPr>
            </a:p>
          </p:txBody>
        </p:sp>
        <p:pic>
          <p:nvPicPr>
            <p:cNvPr id="51"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20113" y="4846880"/>
              <a:ext cx="161925"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ectangle 51"/>
            <p:cNvSpPr/>
            <p:nvPr/>
          </p:nvSpPr>
          <p:spPr>
            <a:xfrm>
              <a:off x="4182038" y="4846880"/>
              <a:ext cx="2286046" cy="148854"/>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r>
                <a:rPr lang="de-DE" sz="1000" dirty="0" err="1" smtClean="0">
                  <a:solidFill>
                    <a:schemeClr val="tx1"/>
                  </a:solidFill>
                </a:rPr>
                <a:t>Undeploy</a:t>
              </a:r>
              <a:r>
                <a:rPr lang="de-DE" sz="1000" dirty="0" smtClean="0">
                  <a:solidFill>
                    <a:schemeClr val="tx1"/>
                  </a:solidFill>
                </a:rPr>
                <a:t> </a:t>
              </a:r>
              <a:r>
                <a:rPr lang="de-DE" sz="1000" dirty="0" err="1">
                  <a:solidFill>
                    <a:schemeClr val="tx1"/>
                  </a:solidFill>
                </a:rPr>
                <a:t>Load</a:t>
              </a:r>
              <a:r>
                <a:rPr lang="de-DE" sz="1000" dirty="0">
                  <a:solidFill>
                    <a:schemeClr val="tx1"/>
                  </a:solidFill>
                </a:rPr>
                <a:t> </a:t>
              </a:r>
              <a:r>
                <a:rPr lang="de-DE" sz="1000" dirty="0" err="1">
                  <a:solidFill>
                    <a:schemeClr val="tx1"/>
                  </a:solidFill>
                </a:rPr>
                <a:t>Balancer</a:t>
              </a:r>
              <a:r>
                <a:rPr lang="de-DE" sz="1000" dirty="0">
                  <a:solidFill>
                    <a:schemeClr val="tx1"/>
                  </a:solidFill>
                </a:rPr>
                <a:t> Configuration</a:t>
              </a:r>
            </a:p>
          </p:txBody>
        </p:sp>
      </p:grpSp>
      <p:sp>
        <p:nvSpPr>
          <p:cNvPr id="53" name="Right Arrow 23"/>
          <p:cNvSpPr/>
          <p:nvPr/>
        </p:nvSpPr>
        <p:spPr>
          <a:xfrm>
            <a:off x="2243972" y="1205370"/>
            <a:ext cx="304811" cy="15981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4" name="Right Arrow 65"/>
          <p:cNvSpPr/>
          <p:nvPr/>
        </p:nvSpPr>
        <p:spPr>
          <a:xfrm>
            <a:off x="2243972" y="2402796"/>
            <a:ext cx="304811" cy="15981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5" name="Right Arrow 66"/>
          <p:cNvSpPr/>
          <p:nvPr/>
        </p:nvSpPr>
        <p:spPr>
          <a:xfrm rot="20144689">
            <a:off x="3005997" y="3888224"/>
            <a:ext cx="304811" cy="15981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6" name="Right Arrow 67"/>
          <p:cNvSpPr/>
          <p:nvPr/>
        </p:nvSpPr>
        <p:spPr>
          <a:xfrm rot="1362525">
            <a:off x="3005997" y="4204105"/>
            <a:ext cx="304811" cy="15981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7" name="Right Arrow 76"/>
          <p:cNvSpPr/>
          <p:nvPr/>
        </p:nvSpPr>
        <p:spPr>
          <a:xfrm rot="5400000">
            <a:off x="198339" y="1969806"/>
            <a:ext cx="304811" cy="15981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8" name="Bent Arrow 16384"/>
          <p:cNvSpPr/>
          <p:nvPr/>
        </p:nvSpPr>
        <p:spPr>
          <a:xfrm rot="10800000" flipH="1">
            <a:off x="336458" y="3135462"/>
            <a:ext cx="476275" cy="1009747"/>
          </a:xfrm>
          <a:prstGeom prst="bentArrow">
            <a:avLst>
              <a:gd name="adj1" fmla="val 18029"/>
              <a:gd name="adj2" fmla="val 25000"/>
              <a:gd name="adj3" fmla="val 30229"/>
              <a:gd name="adj4" fmla="val 3852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66382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childTnLst>
                                </p:cTn>
                              </p:par>
                              <p:par>
                                <p:cTn id="36" presetID="10"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par>
                                <p:cTn id="49" presetID="10"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500"/>
                                        <p:tgtEl>
                                          <p:spTgt spid="58"/>
                                        </p:tgtEl>
                                      </p:cBhvr>
                                    </p:animEffect>
                                  </p:childTnLst>
                                </p:cTn>
                              </p:par>
                              <p:par>
                                <p:cTn id="67" presetID="10" presetClass="entr" presetSubtype="0" fill="hold"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500"/>
                                        <p:tgtEl>
                                          <p:spTgt spid="55"/>
                                        </p:tgtEl>
                                      </p:cBhvr>
                                    </p:animEffect>
                                  </p:childTnLst>
                                </p:cTn>
                              </p:par>
                              <p:par>
                                <p:cTn id="80" presetID="10" presetClass="entr" presetSubtype="0" fill="hold"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500"/>
                                        <p:tgtEl>
                                          <p:spTgt spid="4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fade">
                                      <p:cBhvr>
                                        <p:cTn id="92" dur="500"/>
                                        <p:tgtEl>
                                          <p:spTgt spid="56"/>
                                        </p:tgtEl>
                                      </p:cBhvr>
                                    </p:animEffect>
                                  </p:childTnLst>
                                </p:cTn>
                              </p:par>
                              <p:par>
                                <p:cTn id="93" presetID="10" presetClass="entr" presetSubtype="0" fill="hold" nodeType="with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fade">
                                      <p:cBhvr>
                                        <p:cTn id="95" dur="500"/>
                                        <p:tgtEl>
                                          <p:spTgt spid="13"/>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fade">
                                      <p:cBhvr>
                                        <p:cTn id="10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animBg="1"/>
      <p:bldP spid="40" grpId="0" animBg="1"/>
      <p:bldP spid="53" grpId="0" animBg="1"/>
      <p:bldP spid="54" grpId="0" animBg="1"/>
      <p:bldP spid="55" grpId="0" animBg="1"/>
      <p:bldP spid="56" grpId="0" animBg="1"/>
      <p:bldP spid="57" grpId="0" animBg="1"/>
      <p:bldP spid="5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53</a:t>
            </a:fld>
            <a:endParaRPr lang="en-US"/>
          </a:p>
        </p:txBody>
      </p:sp>
      <p:sp>
        <p:nvSpPr>
          <p:cNvPr id="4" name="Subtitle 1"/>
          <p:cNvSpPr txBox="1">
            <a:spLocks/>
          </p:cNvSpPr>
          <p:nvPr/>
        </p:nvSpPr>
        <p:spPr>
          <a:xfrm>
            <a:off x="331470" y="751390"/>
            <a:ext cx="8117206" cy="27699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800" b="1" dirty="0" smtClean="0">
                <a:solidFill>
                  <a:srgbClr val="002060"/>
                </a:solidFill>
              </a:rPr>
              <a:t>Efforts et </a:t>
            </a:r>
            <a:r>
              <a:rPr lang="fr-FR" sz="1800" b="1" dirty="0" err="1" smtClean="0">
                <a:solidFill>
                  <a:srgbClr val="002060"/>
                </a:solidFill>
              </a:rPr>
              <a:t>défits</a:t>
            </a:r>
            <a:endParaRPr lang="fr-FR" sz="1800" b="1" dirty="0">
              <a:solidFill>
                <a:srgbClr val="002060"/>
              </a:solidFill>
            </a:endParaRPr>
          </a:p>
        </p:txBody>
      </p:sp>
      <p:sp>
        <p:nvSpPr>
          <p:cNvPr id="5" name="Title 2"/>
          <p:cNvSpPr txBox="1">
            <a:spLocks/>
          </p:cNvSpPr>
          <p:nvPr/>
        </p:nvSpPr>
        <p:spPr>
          <a:xfrm>
            <a:off x="331470" y="235064"/>
            <a:ext cx="8117206" cy="4308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1800" b="1" dirty="0" smtClean="0">
                <a:solidFill>
                  <a:srgbClr val="002060"/>
                </a:solidFill>
              </a:rPr>
              <a:t>Cas d’utilisation de projet</a:t>
            </a:r>
            <a:endParaRPr lang="fr-FR" sz="1800" b="1" dirty="0">
              <a:solidFill>
                <a:srgbClr val="002060"/>
              </a:solidFill>
            </a:endParaRPr>
          </a:p>
        </p:txBody>
      </p:sp>
      <p:sp>
        <p:nvSpPr>
          <p:cNvPr id="6" name="Content Placeholder 3"/>
          <p:cNvSpPr txBox="1">
            <a:spLocks/>
          </p:cNvSpPr>
          <p:nvPr/>
        </p:nvSpPr>
        <p:spPr>
          <a:xfrm>
            <a:off x="395536" y="1628800"/>
            <a:ext cx="8119872" cy="32289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fr-FR" sz="2000" b="1" dirty="0">
                <a:solidFill>
                  <a:srgbClr val="0070C0"/>
                </a:solidFill>
              </a:rPr>
              <a:t>Savoir-faire / compétences des technologies </a:t>
            </a:r>
            <a:r>
              <a:rPr lang="fr-FR" sz="2000" b="1" dirty="0" smtClean="0">
                <a:solidFill>
                  <a:srgbClr val="0070C0"/>
                </a:solidFill>
              </a:rPr>
              <a:t>étrangères</a:t>
            </a:r>
          </a:p>
          <a:p>
            <a:pPr marL="285750" indent="-285750">
              <a:buFontTx/>
              <a:buChar char="-"/>
            </a:pPr>
            <a:r>
              <a:rPr lang="fr-FR" sz="2000" b="1" dirty="0" smtClean="0">
                <a:solidFill>
                  <a:srgbClr val="0070C0"/>
                </a:solidFill>
              </a:rPr>
              <a:t>Accumulation </a:t>
            </a:r>
            <a:r>
              <a:rPr lang="fr-FR" sz="2000" b="1" dirty="0">
                <a:solidFill>
                  <a:srgbClr val="0070C0"/>
                </a:solidFill>
              </a:rPr>
              <a:t>de démo-environnement / </a:t>
            </a:r>
            <a:r>
              <a:rPr lang="fr-FR" sz="2000" b="1" dirty="0" smtClean="0">
                <a:solidFill>
                  <a:srgbClr val="0070C0"/>
                </a:solidFill>
              </a:rPr>
              <a:t>disposition du réseau [network-</a:t>
            </a:r>
            <a:r>
              <a:rPr lang="fr-FR" sz="2000" b="1" dirty="0" err="1" smtClean="0">
                <a:solidFill>
                  <a:srgbClr val="0070C0"/>
                </a:solidFill>
              </a:rPr>
              <a:t>layout</a:t>
            </a:r>
            <a:r>
              <a:rPr lang="fr-FR" sz="2000" b="1" dirty="0" smtClean="0">
                <a:solidFill>
                  <a:srgbClr val="0070C0"/>
                </a:solidFill>
              </a:rPr>
              <a:t>]</a:t>
            </a:r>
          </a:p>
          <a:p>
            <a:pPr marL="285750" indent="-285750">
              <a:buFontTx/>
              <a:buChar char="-"/>
            </a:pPr>
            <a:r>
              <a:rPr lang="fr-FR" sz="2000" b="1" dirty="0" smtClean="0">
                <a:solidFill>
                  <a:srgbClr val="0070C0"/>
                </a:solidFill>
              </a:rPr>
              <a:t>Approvisionnement des ressources</a:t>
            </a:r>
          </a:p>
          <a:p>
            <a:pPr marL="285750" indent="-285750">
              <a:buFontTx/>
              <a:buChar char="-"/>
            </a:pPr>
            <a:r>
              <a:rPr lang="fr-FR" sz="2000" b="1" dirty="0" smtClean="0">
                <a:solidFill>
                  <a:srgbClr val="0070C0"/>
                </a:solidFill>
              </a:rPr>
              <a:t>Réalisation technique</a:t>
            </a:r>
          </a:p>
          <a:p>
            <a:pPr marL="285750" indent="-285750">
              <a:buFontTx/>
              <a:buChar char="-"/>
            </a:pPr>
            <a:r>
              <a:rPr lang="fr-FR" sz="1800" dirty="0" smtClean="0">
                <a:solidFill>
                  <a:schemeClr val="tx1"/>
                </a:solidFill>
              </a:rPr>
              <a:t>La </a:t>
            </a:r>
            <a:r>
              <a:rPr lang="fr-FR" sz="1800" dirty="0">
                <a:solidFill>
                  <a:schemeClr val="tx1"/>
                </a:solidFill>
              </a:rPr>
              <a:t>création </a:t>
            </a:r>
            <a:r>
              <a:rPr lang="fr-FR" sz="1800" dirty="0" smtClean="0">
                <a:solidFill>
                  <a:schemeClr val="tx1"/>
                </a:solidFill>
              </a:rPr>
              <a:t>de diagramme de flux</a:t>
            </a:r>
          </a:p>
          <a:p>
            <a:pPr marL="285750" indent="-285750">
              <a:buFontTx/>
              <a:buChar char="-"/>
            </a:pPr>
            <a:r>
              <a:rPr lang="fr-FR" sz="1800" dirty="0" smtClean="0">
                <a:solidFill>
                  <a:schemeClr val="tx1"/>
                </a:solidFill>
              </a:rPr>
              <a:t>Etc.</a:t>
            </a:r>
          </a:p>
          <a:p>
            <a:pPr marL="285750" indent="-285750">
              <a:buFontTx/>
              <a:buChar char="-"/>
            </a:pPr>
            <a:r>
              <a:rPr lang="fr-FR" sz="2000" b="1" dirty="0" smtClean="0">
                <a:solidFill>
                  <a:srgbClr val="0070C0"/>
                </a:solidFill>
              </a:rPr>
              <a:t>Gestion </a:t>
            </a:r>
            <a:r>
              <a:rPr lang="fr-FR" sz="2000" b="1" dirty="0">
                <a:solidFill>
                  <a:srgbClr val="0070C0"/>
                </a:solidFill>
              </a:rPr>
              <a:t>de </a:t>
            </a:r>
            <a:r>
              <a:rPr lang="fr-FR" sz="2000" b="1" dirty="0" smtClean="0">
                <a:solidFill>
                  <a:srgbClr val="0070C0"/>
                </a:solidFill>
              </a:rPr>
              <a:t>projet</a:t>
            </a:r>
            <a:endParaRPr lang="fr-FR" sz="2000" dirty="0" smtClean="0">
              <a:solidFill>
                <a:schemeClr val="tx1"/>
              </a:solidFill>
            </a:endParaRPr>
          </a:p>
          <a:p>
            <a:pPr marL="285750" indent="-285750">
              <a:buFontTx/>
              <a:buChar char="-"/>
            </a:pPr>
            <a:endParaRPr lang="fr-FR" sz="2000" b="1" dirty="0">
              <a:solidFill>
                <a:schemeClr val="tx1"/>
              </a:solidFill>
            </a:endParaRPr>
          </a:p>
          <a:p>
            <a:pPr marL="285750" indent="-285750">
              <a:buFontTx/>
              <a:buChar char="-"/>
            </a:pPr>
            <a:r>
              <a:rPr lang="fr-FR" sz="2000" b="1" dirty="0" smtClean="0">
                <a:solidFill>
                  <a:srgbClr val="0070C0"/>
                </a:solidFill>
              </a:rPr>
              <a:t>Plus </a:t>
            </a:r>
            <a:r>
              <a:rPr lang="fr-FR" sz="2000" b="1" dirty="0">
                <a:solidFill>
                  <a:srgbClr val="0070C0"/>
                </a:solidFill>
              </a:rPr>
              <a:t>grands </a:t>
            </a:r>
            <a:r>
              <a:rPr lang="fr-FR" sz="2000" b="1" dirty="0" smtClean="0">
                <a:solidFill>
                  <a:srgbClr val="0070C0"/>
                </a:solidFill>
              </a:rPr>
              <a:t>défis?</a:t>
            </a:r>
            <a:endParaRPr lang="fr-FR" sz="2000" dirty="0" smtClean="0">
              <a:solidFill>
                <a:schemeClr val="tx1"/>
              </a:solidFill>
            </a:endParaRPr>
          </a:p>
          <a:p>
            <a:pPr marL="285750" indent="-285750">
              <a:buFontTx/>
              <a:buChar char="-"/>
            </a:pPr>
            <a:r>
              <a:rPr lang="fr-FR" sz="1800" dirty="0" smtClean="0">
                <a:solidFill>
                  <a:schemeClr val="tx1"/>
                </a:solidFill>
              </a:rPr>
              <a:t>La </a:t>
            </a:r>
            <a:r>
              <a:rPr lang="fr-FR" sz="1800" dirty="0">
                <a:solidFill>
                  <a:schemeClr val="tx1"/>
                </a:solidFill>
              </a:rPr>
              <a:t>coordination interne - les différents départements, les rôles, </a:t>
            </a:r>
            <a:r>
              <a:rPr lang="fr-FR" sz="1800" dirty="0" smtClean="0">
                <a:solidFill>
                  <a:schemeClr val="tx1"/>
                </a:solidFill>
              </a:rPr>
              <a:t>etc.</a:t>
            </a:r>
          </a:p>
          <a:p>
            <a:pPr marL="285750" indent="-285750">
              <a:buFontTx/>
              <a:buChar char="-"/>
            </a:pPr>
            <a:r>
              <a:rPr lang="fr-FR" sz="1800" dirty="0" smtClean="0">
                <a:solidFill>
                  <a:schemeClr val="tx1"/>
                </a:solidFill>
              </a:rPr>
              <a:t>Interfaces </a:t>
            </a:r>
            <a:r>
              <a:rPr lang="fr-FR" sz="1800" dirty="0">
                <a:solidFill>
                  <a:schemeClr val="tx1"/>
                </a:solidFill>
              </a:rPr>
              <a:t>/ </a:t>
            </a:r>
            <a:r>
              <a:rPr lang="fr-FR" sz="1800" dirty="0" smtClean="0">
                <a:solidFill>
                  <a:schemeClr val="tx1"/>
                </a:solidFill>
              </a:rPr>
              <a:t>processus</a:t>
            </a:r>
          </a:p>
          <a:p>
            <a:pPr marL="285750" indent="-285750">
              <a:buFontTx/>
              <a:buChar char="-"/>
            </a:pPr>
            <a:r>
              <a:rPr lang="fr-FR" sz="1800" dirty="0" smtClean="0">
                <a:solidFill>
                  <a:schemeClr val="tx1"/>
                </a:solidFill>
              </a:rPr>
              <a:t>Savoir-faire </a:t>
            </a:r>
            <a:r>
              <a:rPr lang="fr-FR" sz="1800" dirty="0">
                <a:solidFill>
                  <a:schemeClr val="tx1"/>
                </a:solidFill>
              </a:rPr>
              <a:t>/ compétences pour les technologies étrangères</a:t>
            </a:r>
            <a:endParaRPr lang="en-US" sz="1800" dirty="0">
              <a:solidFill>
                <a:schemeClr val="tx1"/>
              </a:solidFill>
            </a:endParaRPr>
          </a:p>
        </p:txBody>
      </p:sp>
    </p:spTree>
    <p:extLst>
      <p:ext uri="{BB962C8B-B14F-4D97-AF65-F5344CB8AC3E}">
        <p14:creationId xmlns:p14="http://schemas.microsoft.com/office/powerpoint/2010/main" val="21865793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smtClean="0"/>
              <a:t>Formation HP-CSA - Cloud Service Automation</a:t>
            </a:r>
            <a:endParaRPr lang="en-US" dirty="0"/>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54</a:t>
            </a:fld>
            <a:endParaRPr lang="en-US"/>
          </a:p>
        </p:txBody>
      </p:sp>
      <p:sp>
        <p:nvSpPr>
          <p:cNvPr id="4" name="Title 5"/>
          <p:cNvSpPr txBox="1">
            <a:spLocks/>
          </p:cNvSpPr>
          <p:nvPr/>
        </p:nvSpPr>
        <p:spPr>
          <a:xfrm>
            <a:off x="331470" y="235064"/>
            <a:ext cx="8117206" cy="4308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err="1" smtClean="0">
                <a:solidFill>
                  <a:srgbClr val="002060"/>
                </a:solidFill>
              </a:rPr>
              <a:t>Sommaire</a:t>
            </a:r>
            <a:endParaRPr lang="en-US" sz="1800" b="1" dirty="0">
              <a:solidFill>
                <a:srgbClr val="002060"/>
              </a:solidFill>
            </a:endParaRPr>
          </a:p>
        </p:txBody>
      </p:sp>
      <p:sp>
        <p:nvSpPr>
          <p:cNvPr id="5" name="Content Placeholder 7"/>
          <p:cNvSpPr txBox="1">
            <a:spLocks/>
          </p:cNvSpPr>
          <p:nvPr/>
        </p:nvSpPr>
        <p:spPr>
          <a:xfrm>
            <a:off x="331470" y="1412776"/>
            <a:ext cx="8625035" cy="3996003"/>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r-FR" sz="2400" b="1" dirty="0" smtClean="0">
                <a:solidFill>
                  <a:srgbClr val="002060"/>
                </a:solidFill>
              </a:rPr>
              <a:t>Le fournisseur de </a:t>
            </a:r>
            <a:r>
              <a:rPr lang="fr-FR" sz="2400" b="1" dirty="0">
                <a:solidFill>
                  <a:srgbClr val="002060"/>
                </a:solidFill>
              </a:rPr>
              <a:t>ressource </a:t>
            </a:r>
            <a:r>
              <a:rPr lang="fr-FR" sz="2400" dirty="0" smtClean="0">
                <a:solidFill>
                  <a:srgbClr val="0070C0"/>
                </a:solidFill>
              </a:rPr>
              <a:t>peut-il </a:t>
            </a:r>
            <a:r>
              <a:rPr lang="fr-FR" sz="2400" dirty="0">
                <a:solidFill>
                  <a:srgbClr val="0070C0"/>
                </a:solidFill>
              </a:rPr>
              <a:t>être ajouté et utilisé facilement? (VMware, HP </a:t>
            </a:r>
            <a:r>
              <a:rPr lang="fr-FR" sz="2400" dirty="0" err="1">
                <a:solidFill>
                  <a:srgbClr val="0070C0"/>
                </a:solidFill>
              </a:rPr>
              <a:t>CloudSystem</a:t>
            </a:r>
            <a:r>
              <a:rPr lang="fr-FR" sz="2400" dirty="0">
                <a:solidFill>
                  <a:srgbClr val="0070C0"/>
                </a:solidFill>
              </a:rPr>
              <a:t> </a:t>
            </a:r>
            <a:r>
              <a:rPr lang="fr-FR" sz="2400" dirty="0" err="1">
                <a:solidFill>
                  <a:srgbClr val="0070C0"/>
                </a:solidFill>
              </a:rPr>
              <a:t>Helion</a:t>
            </a:r>
            <a:r>
              <a:rPr lang="fr-FR" sz="2400" dirty="0">
                <a:solidFill>
                  <a:srgbClr val="0070C0"/>
                </a:solidFill>
              </a:rPr>
              <a:t>, Microsoft, etc</a:t>
            </a:r>
            <a:r>
              <a:rPr lang="fr-FR" sz="2400" dirty="0" smtClean="0">
                <a:solidFill>
                  <a:srgbClr val="0070C0"/>
                </a:solidFill>
              </a:rPr>
              <a:t>.)</a:t>
            </a:r>
          </a:p>
          <a:p>
            <a:pPr marL="285750" indent="-285750">
              <a:buFont typeface="Arial" panose="020B0604020202020204" pitchFamily="34" charset="0"/>
              <a:buChar char="•"/>
            </a:pPr>
            <a:r>
              <a:rPr lang="fr-FR" sz="2400" b="1" dirty="0" smtClean="0">
                <a:solidFill>
                  <a:srgbClr val="002060"/>
                </a:solidFill>
              </a:rPr>
              <a:t>Plate-forme </a:t>
            </a:r>
            <a:r>
              <a:rPr lang="fr-FR" sz="2400" b="1" dirty="0">
                <a:solidFill>
                  <a:srgbClr val="002060"/>
                </a:solidFill>
              </a:rPr>
              <a:t>de gestion intégrée </a:t>
            </a:r>
            <a:r>
              <a:rPr lang="fr-FR" sz="2400" dirty="0" smtClean="0">
                <a:solidFill>
                  <a:srgbClr val="0070C0"/>
                </a:solidFill>
              </a:rPr>
              <a:t>pour Cloud géré ou </a:t>
            </a:r>
            <a:r>
              <a:rPr lang="fr-FR" sz="2400" dirty="0">
                <a:solidFill>
                  <a:srgbClr val="0070C0"/>
                </a:solidFill>
              </a:rPr>
              <a:t>Privé / Public</a:t>
            </a:r>
            <a:r>
              <a:rPr lang="fr-FR" sz="2400" dirty="0" smtClean="0">
                <a:solidFill>
                  <a:srgbClr val="0070C0"/>
                </a:solidFill>
              </a:rPr>
              <a:t> </a:t>
            </a:r>
            <a:r>
              <a:rPr lang="fr-FR" sz="2400" dirty="0">
                <a:solidFill>
                  <a:srgbClr val="0070C0"/>
                </a:solidFill>
              </a:rPr>
              <a:t>et </a:t>
            </a:r>
            <a:r>
              <a:rPr lang="fr-FR" sz="2400" dirty="0" smtClean="0">
                <a:solidFill>
                  <a:srgbClr val="0070C0"/>
                </a:solidFill>
              </a:rPr>
              <a:t>IT traditionnel</a:t>
            </a:r>
          </a:p>
          <a:p>
            <a:pPr marL="285750" indent="-285750">
              <a:buFont typeface="Arial" panose="020B0604020202020204" pitchFamily="34" charset="0"/>
              <a:buChar char="•"/>
            </a:pPr>
            <a:r>
              <a:rPr lang="fr-FR" sz="2400" b="1" dirty="0" smtClean="0">
                <a:solidFill>
                  <a:srgbClr val="002060"/>
                </a:solidFill>
              </a:rPr>
              <a:t>Facile </a:t>
            </a:r>
            <a:r>
              <a:rPr lang="fr-FR" sz="2400" b="1" dirty="0">
                <a:solidFill>
                  <a:srgbClr val="002060"/>
                </a:solidFill>
              </a:rPr>
              <a:t>à intégrer </a:t>
            </a:r>
            <a:r>
              <a:rPr lang="fr-FR" sz="2400" dirty="0" smtClean="0">
                <a:solidFill>
                  <a:srgbClr val="0070C0"/>
                </a:solidFill>
              </a:rPr>
              <a:t>différentes </a:t>
            </a:r>
            <a:r>
              <a:rPr lang="fr-FR" sz="2400" dirty="0">
                <a:solidFill>
                  <a:srgbClr val="0070C0"/>
                </a:solidFill>
              </a:rPr>
              <a:t>ressources connues et </a:t>
            </a:r>
            <a:r>
              <a:rPr lang="fr-FR" sz="2400" dirty="0" smtClean="0">
                <a:solidFill>
                  <a:srgbClr val="0070C0"/>
                </a:solidFill>
              </a:rPr>
              <a:t>inconnues</a:t>
            </a:r>
          </a:p>
          <a:p>
            <a:pPr marL="285750" indent="-285750">
              <a:buFont typeface="Arial" panose="020B0604020202020204" pitchFamily="34" charset="0"/>
              <a:buChar char="•"/>
            </a:pPr>
            <a:r>
              <a:rPr lang="fr-FR" sz="2400" dirty="0" smtClean="0">
                <a:solidFill>
                  <a:srgbClr val="0070C0"/>
                </a:solidFill>
              </a:rPr>
              <a:t>HP </a:t>
            </a:r>
            <a:r>
              <a:rPr lang="fr-FR" sz="2400" dirty="0">
                <a:solidFill>
                  <a:srgbClr val="0070C0"/>
                </a:solidFill>
              </a:rPr>
              <a:t>Cloud Service Automation: </a:t>
            </a:r>
            <a:r>
              <a:rPr lang="fr-FR" sz="2400" b="1" dirty="0">
                <a:solidFill>
                  <a:srgbClr val="002060"/>
                </a:solidFill>
              </a:rPr>
              <a:t>coffre-fort, HA, </a:t>
            </a:r>
            <a:r>
              <a:rPr lang="fr-FR" sz="2400" dirty="0">
                <a:solidFill>
                  <a:srgbClr val="0070C0"/>
                </a:solidFill>
              </a:rPr>
              <a:t>pour </a:t>
            </a:r>
            <a:r>
              <a:rPr lang="fr-FR" sz="2400" b="1" dirty="0">
                <a:solidFill>
                  <a:srgbClr val="002060"/>
                </a:solidFill>
              </a:rPr>
              <a:t>les petites et entreprises clients, plate-forme de gestion </a:t>
            </a:r>
            <a:r>
              <a:rPr lang="fr-FR" sz="2400" b="1" dirty="0" smtClean="0">
                <a:solidFill>
                  <a:srgbClr val="002060"/>
                </a:solidFill>
              </a:rPr>
              <a:t>commune</a:t>
            </a:r>
          </a:p>
          <a:p>
            <a:pPr marL="285750" indent="-285750">
              <a:buFont typeface="Arial" panose="020B0604020202020204" pitchFamily="34" charset="0"/>
              <a:buChar char="•"/>
            </a:pPr>
            <a:r>
              <a:rPr lang="fr-FR" sz="2400" b="1" dirty="0" smtClean="0">
                <a:solidFill>
                  <a:srgbClr val="002060"/>
                </a:solidFill>
              </a:rPr>
              <a:t>Pas </a:t>
            </a:r>
            <a:r>
              <a:rPr lang="fr-FR" sz="2400" b="1" dirty="0">
                <a:solidFill>
                  <a:srgbClr val="002060"/>
                </a:solidFill>
              </a:rPr>
              <a:t>de </a:t>
            </a:r>
            <a:r>
              <a:rPr lang="fr-FR" sz="2400" b="1" dirty="0" smtClean="0">
                <a:solidFill>
                  <a:srgbClr val="002060"/>
                </a:solidFill>
              </a:rPr>
              <a:t>vendeur « </a:t>
            </a:r>
            <a:r>
              <a:rPr lang="fr-FR" sz="2400" b="1" dirty="0" err="1" smtClean="0">
                <a:solidFill>
                  <a:srgbClr val="002060"/>
                </a:solidFill>
              </a:rPr>
              <a:t>vérouillé</a:t>
            </a:r>
            <a:r>
              <a:rPr lang="fr-FR" sz="2400" b="1" dirty="0" smtClean="0">
                <a:solidFill>
                  <a:srgbClr val="002060"/>
                </a:solidFill>
              </a:rPr>
              <a:t> » (?) </a:t>
            </a:r>
            <a:r>
              <a:rPr lang="fr-FR" sz="2400" b="1" dirty="0" err="1" smtClean="0">
                <a:solidFill>
                  <a:srgbClr val="002060"/>
                </a:solidFill>
              </a:rPr>
              <a:t>lock</a:t>
            </a:r>
            <a:r>
              <a:rPr lang="fr-FR" sz="2400" b="1" dirty="0" smtClean="0">
                <a:solidFill>
                  <a:srgbClr val="002060"/>
                </a:solidFill>
              </a:rPr>
              <a:t>-in</a:t>
            </a:r>
          </a:p>
          <a:p>
            <a:pPr marL="285750" indent="-285750">
              <a:buFont typeface="Arial" panose="020B0604020202020204" pitchFamily="34" charset="0"/>
              <a:buChar char="•"/>
            </a:pPr>
            <a:r>
              <a:rPr lang="fr-FR" sz="2400" b="1" dirty="0" smtClean="0">
                <a:solidFill>
                  <a:srgbClr val="002060"/>
                </a:solidFill>
              </a:rPr>
              <a:t>Entièrement </a:t>
            </a:r>
            <a:r>
              <a:rPr lang="fr-FR" sz="2400" b="1" dirty="0">
                <a:solidFill>
                  <a:srgbClr val="002060"/>
                </a:solidFill>
              </a:rPr>
              <a:t>automatisé </a:t>
            </a:r>
            <a:r>
              <a:rPr lang="fr-FR" sz="2400" dirty="0">
                <a:solidFill>
                  <a:srgbClr val="0070C0"/>
                </a:solidFill>
              </a:rPr>
              <a:t>avec une </a:t>
            </a:r>
            <a:r>
              <a:rPr lang="fr-FR" sz="2400" b="1" dirty="0">
                <a:solidFill>
                  <a:srgbClr val="002060"/>
                </a:solidFill>
              </a:rPr>
              <a:t>architecture ouverte, flexible </a:t>
            </a:r>
            <a:r>
              <a:rPr lang="fr-FR" sz="2400" b="1" dirty="0">
                <a:solidFill>
                  <a:srgbClr val="0070C0"/>
                </a:solidFill>
              </a:rPr>
              <a:t>et</a:t>
            </a:r>
            <a:r>
              <a:rPr lang="fr-FR" sz="2400" b="1" dirty="0">
                <a:solidFill>
                  <a:srgbClr val="002060"/>
                </a:solidFill>
              </a:rPr>
              <a:t> </a:t>
            </a:r>
            <a:r>
              <a:rPr lang="fr-FR" sz="2400" b="1" dirty="0" smtClean="0">
                <a:solidFill>
                  <a:srgbClr val="002060"/>
                </a:solidFill>
              </a:rPr>
              <a:t>extensible</a:t>
            </a:r>
          </a:p>
          <a:p>
            <a:pPr marL="285750" indent="-285750">
              <a:buFont typeface="Arial" panose="020B0604020202020204" pitchFamily="34" charset="0"/>
              <a:buChar char="•"/>
            </a:pPr>
            <a:r>
              <a:rPr lang="fr-FR" sz="2400" b="1" dirty="0" smtClean="0">
                <a:solidFill>
                  <a:srgbClr val="002060"/>
                </a:solidFill>
              </a:rPr>
              <a:t>L'utilisation </a:t>
            </a:r>
            <a:r>
              <a:rPr lang="fr-FR" sz="2400" b="1" dirty="0">
                <a:solidFill>
                  <a:srgbClr val="002060"/>
                </a:solidFill>
              </a:rPr>
              <a:t>de standards industriels (</a:t>
            </a:r>
            <a:r>
              <a:rPr lang="fr-FR" sz="2400" b="1" dirty="0" err="1">
                <a:solidFill>
                  <a:srgbClr val="002060"/>
                </a:solidFill>
              </a:rPr>
              <a:t>OpenStack</a:t>
            </a:r>
            <a:r>
              <a:rPr lang="fr-FR" sz="2400" b="1" dirty="0">
                <a:solidFill>
                  <a:srgbClr val="002060"/>
                </a:solidFill>
              </a:rPr>
              <a:t> / </a:t>
            </a:r>
            <a:r>
              <a:rPr lang="fr-FR" sz="2400" b="1" dirty="0" smtClean="0">
                <a:solidFill>
                  <a:srgbClr val="002060"/>
                </a:solidFill>
              </a:rPr>
              <a:t>TOSCA)</a:t>
            </a:r>
          </a:p>
          <a:p>
            <a:pPr marL="285750" indent="-285750">
              <a:buFont typeface="Arial" panose="020B0604020202020204" pitchFamily="34" charset="0"/>
              <a:buChar char="•"/>
            </a:pPr>
            <a:r>
              <a:rPr lang="fr-FR" sz="2400" b="1" dirty="0" smtClean="0">
                <a:solidFill>
                  <a:srgbClr val="002060"/>
                </a:solidFill>
              </a:rPr>
              <a:t>State-of-the-art [l’état de l’art] </a:t>
            </a:r>
            <a:r>
              <a:rPr lang="fr-FR" sz="2400" dirty="0" smtClean="0">
                <a:solidFill>
                  <a:srgbClr val="0070C0"/>
                </a:solidFill>
              </a:rPr>
              <a:t>des</a:t>
            </a:r>
            <a:r>
              <a:rPr lang="fr-FR" sz="2400" b="1" dirty="0" smtClean="0">
                <a:solidFill>
                  <a:srgbClr val="002060"/>
                </a:solidFill>
              </a:rPr>
              <a:t> </a:t>
            </a:r>
            <a:r>
              <a:rPr lang="fr-FR" sz="2400" b="1" dirty="0">
                <a:solidFill>
                  <a:srgbClr val="002060"/>
                </a:solidFill>
              </a:rPr>
              <a:t>Service </a:t>
            </a:r>
            <a:r>
              <a:rPr lang="fr-FR" sz="2400" b="1" dirty="0" smtClean="0">
                <a:solidFill>
                  <a:srgbClr val="002060"/>
                </a:solidFill>
              </a:rPr>
              <a:t>Designer </a:t>
            </a:r>
            <a:r>
              <a:rPr lang="fr-FR" sz="2400" dirty="0" smtClean="0">
                <a:solidFill>
                  <a:srgbClr val="0070C0"/>
                </a:solidFill>
              </a:rPr>
              <a:t>pour</a:t>
            </a:r>
            <a:r>
              <a:rPr lang="fr-FR" sz="2400" b="1" dirty="0" smtClean="0">
                <a:solidFill>
                  <a:srgbClr val="002060"/>
                </a:solidFill>
              </a:rPr>
              <a:t> </a:t>
            </a:r>
            <a:r>
              <a:rPr lang="fr-FR" sz="2400" dirty="0" smtClean="0">
                <a:solidFill>
                  <a:srgbClr val="0070C0"/>
                </a:solidFill>
              </a:rPr>
              <a:t>intégrer </a:t>
            </a:r>
            <a:r>
              <a:rPr lang="fr-FR" sz="2400" dirty="0">
                <a:solidFill>
                  <a:srgbClr val="0070C0"/>
                </a:solidFill>
              </a:rPr>
              <a:t>facilement des services de </a:t>
            </a:r>
            <a:r>
              <a:rPr lang="fr-FR" sz="2400" dirty="0" err="1">
                <a:solidFill>
                  <a:srgbClr val="0070C0"/>
                </a:solidFill>
              </a:rPr>
              <a:t>cloud</a:t>
            </a:r>
            <a:r>
              <a:rPr lang="fr-FR" sz="2400" dirty="0">
                <a:solidFill>
                  <a:srgbClr val="0070C0"/>
                </a:solidFill>
              </a:rPr>
              <a:t> </a:t>
            </a:r>
            <a:r>
              <a:rPr lang="fr-FR" sz="2400" dirty="0" smtClean="0">
                <a:solidFill>
                  <a:srgbClr val="0070C0"/>
                </a:solidFill>
              </a:rPr>
              <a:t>multiples </a:t>
            </a:r>
            <a:r>
              <a:rPr lang="fr-FR" sz="2400" dirty="0">
                <a:solidFill>
                  <a:srgbClr val="0070C0"/>
                </a:solidFill>
              </a:rPr>
              <a:t>et </a:t>
            </a:r>
            <a:r>
              <a:rPr lang="fr-FR" sz="2400" dirty="0" smtClean="0">
                <a:solidFill>
                  <a:srgbClr val="0070C0"/>
                </a:solidFill>
              </a:rPr>
              <a:t>hybrides</a:t>
            </a:r>
          </a:p>
          <a:p>
            <a:pPr marL="285750" indent="-285750">
              <a:buFont typeface="Arial" panose="020B0604020202020204" pitchFamily="34" charset="0"/>
              <a:buChar char="•"/>
            </a:pPr>
            <a:r>
              <a:rPr lang="fr-FR" sz="2400" b="1" dirty="0" smtClean="0">
                <a:solidFill>
                  <a:srgbClr val="002060"/>
                </a:solidFill>
              </a:rPr>
              <a:t>L'intégration </a:t>
            </a:r>
            <a:r>
              <a:rPr lang="fr-FR" sz="2400" b="1" dirty="0">
                <a:solidFill>
                  <a:srgbClr val="002060"/>
                </a:solidFill>
              </a:rPr>
              <a:t>native avec la solution HP </a:t>
            </a:r>
            <a:r>
              <a:rPr lang="fr-FR" sz="2400" b="1" dirty="0" err="1">
                <a:solidFill>
                  <a:srgbClr val="002060"/>
                </a:solidFill>
              </a:rPr>
              <a:t>Helion</a:t>
            </a:r>
            <a:r>
              <a:rPr lang="fr-FR" sz="2400" b="1" dirty="0">
                <a:solidFill>
                  <a:srgbClr val="002060"/>
                </a:solidFill>
              </a:rPr>
              <a:t> </a:t>
            </a:r>
            <a:r>
              <a:rPr lang="fr-FR" sz="2400" b="1" dirty="0" smtClean="0">
                <a:solidFill>
                  <a:srgbClr val="002060"/>
                </a:solidFill>
              </a:rPr>
              <a:t>basée </a:t>
            </a:r>
            <a:r>
              <a:rPr lang="fr-FR" sz="2400" b="1" dirty="0" err="1" smtClean="0">
                <a:solidFill>
                  <a:srgbClr val="002060"/>
                </a:solidFill>
              </a:rPr>
              <a:t>OpenStack</a:t>
            </a:r>
            <a:endParaRPr lang="fr-FR" sz="2400" b="1" dirty="0">
              <a:solidFill>
                <a:srgbClr val="002060"/>
              </a:solidFill>
            </a:endParaRPr>
          </a:p>
        </p:txBody>
      </p:sp>
      <p:graphicFrame>
        <p:nvGraphicFramePr>
          <p:cNvPr id="6" name="Diagram 8"/>
          <p:cNvGraphicFramePr/>
          <p:nvPr>
            <p:extLst>
              <p:ext uri="{D42A27DB-BD31-4B8C-83A1-F6EECF244321}">
                <p14:modId xmlns:p14="http://schemas.microsoft.com/office/powerpoint/2010/main" val="481032981"/>
              </p:ext>
            </p:extLst>
          </p:nvPr>
        </p:nvGraphicFramePr>
        <p:xfrm>
          <a:off x="4720343" y="-277906"/>
          <a:ext cx="4369867" cy="1040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51004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55</a:t>
            </a:fld>
            <a:endParaRPr lang="en-US"/>
          </a:p>
        </p:txBody>
      </p:sp>
      <p:sp>
        <p:nvSpPr>
          <p:cNvPr id="4" name="Espace réservé du pied de page 1"/>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Formation HP-CSA - Cloud Service Automation</a:t>
            </a:r>
            <a:endParaRPr lang="en-US"/>
          </a:p>
        </p:txBody>
      </p:sp>
      <p:sp>
        <p:nvSpPr>
          <p:cNvPr id="5" name="Espace réservé du numéro de diapositive 2"/>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084C39-E697-4972-A878-9CAFD629EB01}" type="slidenum">
              <a:rPr lang="en-US" smtClean="0"/>
              <a:pPr/>
              <a:t>55</a:t>
            </a:fld>
            <a:endParaRPr lang="en-US"/>
          </a:p>
        </p:txBody>
      </p:sp>
      <p:sp>
        <p:nvSpPr>
          <p:cNvPr id="6" name="Espace réservé du pied de page 1"/>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Formation HP-CSA - Cloud Service Automation</a:t>
            </a:r>
            <a:endParaRPr lang="en-US"/>
          </a:p>
        </p:txBody>
      </p:sp>
      <p:sp>
        <p:nvSpPr>
          <p:cNvPr id="7" name="Espace réservé du numéro de diapositive 2"/>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084C39-E697-4972-A878-9CAFD629EB01}" type="slidenum">
              <a:rPr lang="en-US" smtClean="0"/>
              <a:pPr/>
              <a:t>55</a:t>
            </a:fld>
            <a:endParaRPr lang="en-US"/>
          </a:p>
        </p:txBody>
      </p:sp>
      <p:sp>
        <p:nvSpPr>
          <p:cNvPr id="8" name="ZoneTexte 7"/>
          <p:cNvSpPr txBox="1"/>
          <p:nvPr/>
        </p:nvSpPr>
        <p:spPr>
          <a:xfrm>
            <a:off x="225848" y="114957"/>
            <a:ext cx="1802225" cy="369332"/>
          </a:xfrm>
          <a:prstGeom prst="rect">
            <a:avLst/>
          </a:prstGeom>
          <a:noFill/>
        </p:spPr>
        <p:txBody>
          <a:bodyPr wrap="none" rtlCol="0">
            <a:spAutoFit/>
          </a:bodyPr>
          <a:lstStyle/>
          <a:p>
            <a:r>
              <a:rPr lang="fr-FR" b="1" dirty="0" smtClean="0">
                <a:solidFill>
                  <a:srgbClr val="002060"/>
                </a:solidFill>
              </a:rPr>
              <a:t>Annexe : Lexique</a:t>
            </a:r>
            <a:endParaRPr lang="fr-FR" b="1" dirty="0">
              <a:solidFill>
                <a:srgbClr val="002060"/>
              </a:solidFill>
            </a:endParaRPr>
          </a:p>
        </p:txBody>
      </p:sp>
      <p:sp>
        <p:nvSpPr>
          <p:cNvPr id="9" name="ZoneTexte 8"/>
          <p:cNvSpPr txBox="1"/>
          <p:nvPr/>
        </p:nvSpPr>
        <p:spPr>
          <a:xfrm>
            <a:off x="212769" y="629980"/>
            <a:ext cx="8784976" cy="6186309"/>
          </a:xfrm>
          <a:prstGeom prst="rect">
            <a:avLst/>
          </a:prstGeom>
          <a:noFill/>
        </p:spPr>
        <p:txBody>
          <a:bodyPr wrap="square" rtlCol="0">
            <a:spAutoFit/>
          </a:bodyPr>
          <a:lstStyle/>
          <a:p>
            <a:r>
              <a:rPr lang="fr-FR" b="1" dirty="0" smtClean="0"/>
              <a:t>Action</a:t>
            </a:r>
            <a:endParaRPr lang="fr-FR" b="1" dirty="0"/>
          </a:p>
          <a:p>
            <a:r>
              <a:rPr lang="fr-FR" dirty="0"/>
              <a:t>Commande disponible dans le portail du </a:t>
            </a:r>
            <a:r>
              <a:rPr lang="fr-FR" dirty="0" smtClean="0"/>
              <a:t>marché, </a:t>
            </a:r>
            <a:r>
              <a:rPr lang="fr-FR" dirty="0"/>
              <a:t>pour les abonnements actifs. Par exemple, dans un abonnement actif qui comprend un composant de serveur, vous pourriez être en mesure d'émettre des commandes qui commencent, arrêter ou suspendre le serveur. Sélection de l'action dans le portail du marché crée une demande pour l'action. Les concepteurs de services de configurer les actions de cycle de vie dans le service Cloud Management et désigné les actions de cycle de vie sont visibles aux abonnés comme des actions. Voir aussi </a:t>
            </a:r>
            <a:r>
              <a:rPr lang="fr-FR" dirty="0" err="1"/>
              <a:t>Lifecycle</a:t>
            </a:r>
            <a:r>
              <a:rPr lang="fr-FR" dirty="0"/>
              <a:t> action.</a:t>
            </a:r>
          </a:p>
          <a:p>
            <a:endParaRPr lang="fr-FR" dirty="0"/>
          </a:p>
          <a:p>
            <a:r>
              <a:rPr lang="fr-FR" b="1" dirty="0" smtClean="0"/>
              <a:t>Approbateur [</a:t>
            </a:r>
            <a:r>
              <a:rPr lang="fr-FR" b="1" dirty="0" err="1" smtClean="0"/>
              <a:t>aprover</a:t>
            </a:r>
            <a:r>
              <a:rPr lang="fr-FR" b="1" dirty="0" smtClean="0"/>
              <a:t>]</a:t>
            </a:r>
            <a:endParaRPr lang="fr-FR" b="1" dirty="0"/>
          </a:p>
          <a:p>
            <a:r>
              <a:rPr lang="fr-FR" dirty="0"/>
              <a:t>Une personne qui est autorisée à approuver les demandes de services à partir d'un ensemble d'abonnés (membres d'une organisation qui demandent des services de </a:t>
            </a:r>
            <a:r>
              <a:rPr lang="fr-FR" dirty="0" err="1"/>
              <a:t>cloud</a:t>
            </a:r>
            <a:r>
              <a:rPr lang="fr-FR" dirty="0"/>
              <a:t> </a:t>
            </a:r>
            <a:r>
              <a:rPr lang="fr-FR" dirty="0" err="1"/>
              <a:t>computing</a:t>
            </a:r>
            <a:r>
              <a:rPr lang="fr-FR" dirty="0"/>
              <a:t>). Voir aussi abonné et demande de service.</a:t>
            </a:r>
          </a:p>
          <a:p>
            <a:endParaRPr lang="fr-FR" dirty="0"/>
          </a:p>
          <a:p>
            <a:r>
              <a:rPr lang="fr-FR" b="1" dirty="0" smtClean="0"/>
              <a:t>Cloud </a:t>
            </a:r>
            <a:r>
              <a:rPr lang="fr-FR" b="1" dirty="0" err="1"/>
              <a:t>Computing</a:t>
            </a:r>
            <a:endParaRPr lang="fr-FR" b="1" dirty="0"/>
          </a:p>
          <a:p>
            <a:r>
              <a:rPr lang="fr-FR" dirty="0"/>
              <a:t>Un modèle pour permettre un accès pratique à la demande réseau à un </a:t>
            </a:r>
            <a:r>
              <a:rPr lang="fr-FR" dirty="0" smtClean="0"/>
              <a:t>réservoir partagé </a:t>
            </a:r>
            <a:r>
              <a:rPr lang="fr-FR" dirty="0"/>
              <a:t>de ressources informatiques configurables (par exemple, réseaux, serveurs, stockage, applications et services) qui peuvent être provisionnés rapidement et libérés avec un effort de gestion minimale ou de l'interaction de fournisseur de services. De l'Institut national des normes et de la technologie, Laboratoire de la technologie de l'information: Le NIST Définition du Cloud </a:t>
            </a:r>
            <a:r>
              <a:rPr lang="fr-FR" dirty="0" err="1"/>
              <a:t>Computing</a:t>
            </a:r>
            <a:r>
              <a:rPr lang="fr-FR" dirty="0"/>
              <a:t> par Peter </a:t>
            </a:r>
            <a:r>
              <a:rPr lang="fr-FR" dirty="0" err="1"/>
              <a:t>Mell</a:t>
            </a:r>
            <a:r>
              <a:rPr lang="fr-FR" dirty="0"/>
              <a:t> et Tim </a:t>
            </a:r>
            <a:r>
              <a:rPr lang="fr-FR" dirty="0" err="1"/>
              <a:t>Grance</a:t>
            </a:r>
            <a:r>
              <a:rPr lang="fr-FR" dirty="0"/>
              <a:t> (</a:t>
            </a:r>
            <a:r>
              <a:rPr lang="fr-FR" dirty="0">
                <a:hlinkClick r:id="rId2"/>
              </a:rPr>
              <a:t>http://</a:t>
            </a:r>
            <a:r>
              <a:rPr lang="fr-FR" dirty="0" smtClean="0">
                <a:hlinkClick r:id="rId2"/>
              </a:rPr>
              <a:t>www.nist.gov/itl/cloud/upload/cloud-def-v15.pdf</a:t>
            </a:r>
            <a:r>
              <a:rPr lang="fr-FR" dirty="0" smtClean="0"/>
              <a:t> ) .</a:t>
            </a:r>
            <a:endParaRPr lang="fr-FR" dirty="0"/>
          </a:p>
        </p:txBody>
      </p:sp>
    </p:spTree>
    <p:extLst>
      <p:ext uri="{BB962C8B-B14F-4D97-AF65-F5344CB8AC3E}">
        <p14:creationId xmlns:p14="http://schemas.microsoft.com/office/powerpoint/2010/main" val="37841608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56</a:t>
            </a:fld>
            <a:endParaRPr lang="en-US"/>
          </a:p>
        </p:txBody>
      </p:sp>
      <p:sp>
        <p:nvSpPr>
          <p:cNvPr id="4" name="Espace réservé du pied de page 1"/>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Formation HP-CSA - Cloud Service Automation</a:t>
            </a:r>
            <a:endParaRPr lang="en-US"/>
          </a:p>
        </p:txBody>
      </p:sp>
      <p:sp>
        <p:nvSpPr>
          <p:cNvPr id="5" name="Espace réservé du numéro de diapositive 2"/>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084C39-E697-4972-A878-9CAFD629EB01}" type="slidenum">
              <a:rPr lang="en-US" smtClean="0"/>
              <a:pPr/>
              <a:t>56</a:t>
            </a:fld>
            <a:endParaRPr lang="en-US"/>
          </a:p>
        </p:txBody>
      </p:sp>
      <p:sp>
        <p:nvSpPr>
          <p:cNvPr id="6" name="ZoneTexte 5"/>
          <p:cNvSpPr txBox="1"/>
          <p:nvPr/>
        </p:nvSpPr>
        <p:spPr>
          <a:xfrm>
            <a:off x="251520" y="260648"/>
            <a:ext cx="1802225" cy="369332"/>
          </a:xfrm>
          <a:prstGeom prst="rect">
            <a:avLst/>
          </a:prstGeom>
          <a:noFill/>
        </p:spPr>
        <p:txBody>
          <a:bodyPr wrap="none" rtlCol="0">
            <a:spAutoFit/>
          </a:bodyPr>
          <a:lstStyle/>
          <a:p>
            <a:r>
              <a:rPr lang="fr-FR" b="1" dirty="0">
                <a:solidFill>
                  <a:srgbClr val="002060"/>
                </a:solidFill>
              </a:rPr>
              <a:t>Annexe : Lexique</a:t>
            </a:r>
          </a:p>
        </p:txBody>
      </p:sp>
      <p:sp>
        <p:nvSpPr>
          <p:cNvPr id="7" name="ZoneTexte 6"/>
          <p:cNvSpPr txBox="1"/>
          <p:nvPr/>
        </p:nvSpPr>
        <p:spPr>
          <a:xfrm>
            <a:off x="179512" y="764704"/>
            <a:ext cx="8784976" cy="5632311"/>
          </a:xfrm>
          <a:prstGeom prst="rect">
            <a:avLst/>
          </a:prstGeom>
          <a:noFill/>
        </p:spPr>
        <p:txBody>
          <a:bodyPr wrap="square" rtlCol="0">
            <a:spAutoFit/>
          </a:bodyPr>
          <a:lstStyle/>
          <a:p>
            <a:r>
              <a:rPr lang="fr-FR" b="1" dirty="0"/>
              <a:t>S</a:t>
            </a:r>
            <a:r>
              <a:rPr lang="fr-FR" b="1" dirty="0" smtClean="0"/>
              <a:t>ervice de Cloud</a:t>
            </a:r>
            <a:endParaRPr lang="fr-FR" b="1" dirty="0"/>
          </a:p>
          <a:p>
            <a:r>
              <a:rPr lang="fr-FR" dirty="0"/>
              <a:t>Une entité pour la livraison de la capacité de </a:t>
            </a:r>
            <a:r>
              <a:rPr lang="fr-FR" i="1" dirty="0" err="1"/>
              <a:t>cloud</a:t>
            </a:r>
            <a:r>
              <a:rPr lang="fr-FR" i="1" dirty="0"/>
              <a:t> </a:t>
            </a:r>
            <a:r>
              <a:rPr lang="fr-FR" i="1" dirty="0" err="1"/>
              <a:t>computing</a:t>
            </a:r>
            <a:r>
              <a:rPr lang="fr-FR" i="1" dirty="0"/>
              <a:t> </a:t>
            </a:r>
            <a:r>
              <a:rPr lang="fr-FR" dirty="0"/>
              <a:t>pour les clients qui peuvent utiliser l'un des modèles de service suivants: Infrastructure-as-a-Service (</a:t>
            </a:r>
            <a:r>
              <a:rPr lang="fr-FR" dirty="0" err="1"/>
              <a:t>IaaS</a:t>
            </a:r>
            <a:r>
              <a:rPr lang="fr-FR" dirty="0"/>
              <a:t>), Platform-as-a-Service (</a:t>
            </a:r>
            <a:r>
              <a:rPr lang="fr-FR" dirty="0" err="1"/>
              <a:t>PaaS</a:t>
            </a:r>
            <a:r>
              <a:rPr lang="fr-FR" dirty="0"/>
              <a:t>), ou Software-as-a -Service (</a:t>
            </a:r>
            <a:r>
              <a:rPr lang="fr-FR" dirty="0" err="1"/>
              <a:t>SaaS</a:t>
            </a:r>
            <a:r>
              <a:rPr lang="fr-FR" dirty="0"/>
              <a:t>).</a:t>
            </a:r>
          </a:p>
          <a:p>
            <a:endParaRPr lang="fr-FR" dirty="0"/>
          </a:p>
          <a:p>
            <a:r>
              <a:rPr lang="fr-FR" b="1" dirty="0"/>
              <a:t>Administrateur </a:t>
            </a:r>
            <a:r>
              <a:rPr lang="fr-FR" b="1" dirty="0" smtClean="0"/>
              <a:t>de service </a:t>
            </a:r>
            <a:r>
              <a:rPr lang="fr-FR" b="1" dirty="0"/>
              <a:t>à la clientèle</a:t>
            </a:r>
          </a:p>
          <a:p>
            <a:r>
              <a:rPr lang="fr-FR" dirty="0"/>
              <a:t>Un rôle d'utilisateur </a:t>
            </a:r>
            <a:r>
              <a:rPr lang="fr-FR" dirty="0" smtClean="0"/>
              <a:t>de HP </a:t>
            </a:r>
            <a:r>
              <a:rPr lang="fr-FR" dirty="0"/>
              <a:t>CSA. L'administrateur configure service à la clientèle et gère les organisations de consommateurs et des fournisseurs. Voir aussi administrateur de la CSA, Resource Manager </a:t>
            </a:r>
            <a:r>
              <a:rPr lang="fr-FR" dirty="0" err="1"/>
              <a:t>Supply</a:t>
            </a:r>
            <a:r>
              <a:rPr lang="fr-FR" dirty="0"/>
              <a:t>, de services aux entreprises Gestionnaire, Service Designer, directeur des opérations de service et des rôles d'utilisateur.</a:t>
            </a:r>
          </a:p>
          <a:p>
            <a:endParaRPr lang="fr-FR" dirty="0"/>
          </a:p>
          <a:p>
            <a:r>
              <a:rPr lang="fr-FR" b="1" dirty="0" smtClean="0"/>
              <a:t>Administrateur </a:t>
            </a:r>
            <a:r>
              <a:rPr lang="fr-FR" b="1" dirty="0"/>
              <a:t>CSA</a:t>
            </a:r>
          </a:p>
          <a:p>
            <a:r>
              <a:rPr lang="fr-FR" dirty="0"/>
              <a:t>Un rôle d'utilisateur HP CSA. L'administrateur du CSA a accès à toutes les fonctionnalités de la console de gestion des services Cloud et configure l'authentification et l'autorisation d'accès de HP CSA initialement. Voir aussi administrateur service à la clientèle, des ressources Directeur </a:t>
            </a:r>
            <a:r>
              <a:rPr lang="fr-FR" dirty="0" err="1"/>
              <a:t>Supply</a:t>
            </a:r>
            <a:r>
              <a:rPr lang="fr-FR" dirty="0"/>
              <a:t>, de services aux entreprises Gestionnaire, Service Designer, directeur des opérations de service et des rôles d'utilisateur.</a:t>
            </a:r>
          </a:p>
          <a:p>
            <a:endParaRPr lang="fr-FR" b="1" dirty="0"/>
          </a:p>
          <a:p>
            <a:r>
              <a:rPr lang="fr-FR" b="1" dirty="0"/>
              <a:t>tableau de </a:t>
            </a:r>
            <a:r>
              <a:rPr lang="fr-FR" b="1" dirty="0" smtClean="0"/>
              <a:t>bord [</a:t>
            </a:r>
            <a:r>
              <a:rPr lang="fr-FR" b="1" dirty="0" err="1" smtClean="0"/>
              <a:t>dashboard</a:t>
            </a:r>
            <a:r>
              <a:rPr lang="fr-FR" b="1" dirty="0" smtClean="0"/>
              <a:t>]</a:t>
            </a:r>
            <a:endParaRPr lang="fr-FR" b="1" dirty="0"/>
          </a:p>
          <a:p>
            <a:r>
              <a:rPr lang="fr-FR" dirty="0"/>
              <a:t>La page de navigation initiale pour le service HP Cloud Automation</a:t>
            </a:r>
            <a:r>
              <a:rPr lang="fr-FR" dirty="0" smtClean="0"/>
              <a:t>.</a:t>
            </a:r>
            <a:endParaRPr lang="fr-FR" dirty="0"/>
          </a:p>
        </p:txBody>
      </p:sp>
    </p:spTree>
    <p:extLst>
      <p:ext uri="{BB962C8B-B14F-4D97-AF65-F5344CB8AC3E}">
        <p14:creationId xmlns:p14="http://schemas.microsoft.com/office/powerpoint/2010/main" val="36648531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57</a:t>
            </a:fld>
            <a:endParaRPr lang="en-US"/>
          </a:p>
        </p:txBody>
      </p:sp>
      <p:sp>
        <p:nvSpPr>
          <p:cNvPr id="4" name="Espace réservé du pied de page 1"/>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Formation HP-CSA - Cloud Service Automation</a:t>
            </a:r>
            <a:endParaRPr lang="en-US"/>
          </a:p>
        </p:txBody>
      </p:sp>
      <p:sp>
        <p:nvSpPr>
          <p:cNvPr id="5" name="Espace réservé du numéro de diapositive 2"/>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084C39-E697-4972-A878-9CAFD629EB01}" type="slidenum">
              <a:rPr lang="en-US" smtClean="0"/>
              <a:pPr/>
              <a:t>57</a:t>
            </a:fld>
            <a:endParaRPr lang="en-US"/>
          </a:p>
        </p:txBody>
      </p:sp>
      <p:sp>
        <p:nvSpPr>
          <p:cNvPr id="6" name="ZoneTexte 5"/>
          <p:cNvSpPr txBox="1"/>
          <p:nvPr/>
        </p:nvSpPr>
        <p:spPr>
          <a:xfrm>
            <a:off x="251520" y="260648"/>
            <a:ext cx="1802225" cy="369332"/>
          </a:xfrm>
          <a:prstGeom prst="rect">
            <a:avLst/>
          </a:prstGeom>
          <a:noFill/>
        </p:spPr>
        <p:txBody>
          <a:bodyPr wrap="none" rtlCol="0">
            <a:spAutoFit/>
          </a:bodyPr>
          <a:lstStyle/>
          <a:p>
            <a:r>
              <a:rPr lang="fr-FR" b="1" dirty="0">
                <a:solidFill>
                  <a:srgbClr val="002060"/>
                </a:solidFill>
              </a:rPr>
              <a:t>Annexe : Lexique</a:t>
            </a:r>
          </a:p>
        </p:txBody>
      </p:sp>
      <p:sp>
        <p:nvSpPr>
          <p:cNvPr id="7" name="ZoneTexte 6"/>
          <p:cNvSpPr txBox="1"/>
          <p:nvPr/>
        </p:nvSpPr>
        <p:spPr>
          <a:xfrm>
            <a:off x="179512" y="764704"/>
            <a:ext cx="8784976" cy="5632311"/>
          </a:xfrm>
          <a:prstGeom prst="rect">
            <a:avLst/>
          </a:prstGeom>
          <a:noFill/>
        </p:spPr>
        <p:txBody>
          <a:bodyPr wrap="square" rtlCol="0">
            <a:spAutoFit/>
          </a:bodyPr>
          <a:lstStyle/>
          <a:p>
            <a:r>
              <a:rPr lang="fr-FR" b="1" dirty="0" smtClean="0"/>
              <a:t>HP </a:t>
            </a:r>
            <a:r>
              <a:rPr lang="fr-FR" b="1" dirty="0"/>
              <a:t>Cloud Service Automation</a:t>
            </a:r>
          </a:p>
          <a:p>
            <a:r>
              <a:rPr lang="fr-FR" dirty="0"/>
              <a:t>HP Cloud Service Automation (HP CSA) est une plate-forme unique qui orchestre le déploiement des ressources d'infrastructure et les architectures d'applications complexes multi-niveaux. HP intègre des ACVM et met à profit les forces de la gestion de centre de données HP et plusieurs produits d'automatisation, la gestion des ressources, la conception en ajoutant un service de placement, et un portail client pour créer une solution complète d'automatisation de service.</a:t>
            </a:r>
          </a:p>
          <a:p>
            <a:endParaRPr lang="fr-FR" dirty="0"/>
          </a:p>
          <a:p>
            <a:r>
              <a:rPr lang="fr-FR" b="1" dirty="0"/>
              <a:t>HP </a:t>
            </a:r>
            <a:r>
              <a:rPr lang="fr-FR" b="1" dirty="0" err="1"/>
              <a:t>CloudSystem</a:t>
            </a:r>
            <a:r>
              <a:rPr lang="fr-FR" b="1" dirty="0"/>
              <a:t> </a:t>
            </a:r>
            <a:r>
              <a:rPr lang="fr-FR" b="1" dirty="0" smtClean="0"/>
              <a:t>Matrice [matrice du système HP-Cloud]</a:t>
            </a:r>
            <a:endParaRPr lang="fr-FR" b="1" dirty="0"/>
          </a:p>
          <a:p>
            <a:r>
              <a:rPr lang="fr-FR" dirty="0"/>
              <a:t>Un composant CSA HP intégré qui fournit une plate-forme d'infrastructure convergée pour les déploiements de </a:t>
            </a:r>
            <a:r>
              <a:rPr lang="fr-FR" dirty="0" err="1"/>
              <a:t>cloud</a:t>
            </a:r>
            <a:r>
              <a:rPr lang="fr-FR" dirty="0"/>
              <a:t> privé, y compris HP Matrice environnement d'exploitation orchestration des infrastructures (d'orchestration des infrastructures) de logiciels pour la conception de services interactifs et HP </a:t>
            </a:r>
            <a:r>
              <a:rPr lang="fr-FR" dirty="0" err="1"/>
              <a:t>BladeSystem</a:t>
            </a:r>
            <a:r>
              <a:rPr lang="fr-FR" dirty="0"/>
              <a:t> pour l'architecture de la lame.</a:t>
            </a:r>
          </a:p>
          <a:p>
            <a:endParaRPr lang="fr-FR" dirty="0"/>
          </a:p>
          <a:p>
            <a:r>
              <a:rPr lang="fr-FR" b="1" dirty="0"/>
              <a:t>HP Cloud Services Management </a:t>
            </a:r>
            <a:r>
              <a:rPr lang="fr-FR" b="1" dirty="0" smtClean="0"/>
              <a:t>Console [Console de gestion des services HP-Cloud]</a:t>
            </a:r>
            <a:endParaRPr lang="fr-FR" b="1" dirty="0"/>
          </a:p>
          <a:p>
            <a:r>
              <a:rPr lang="fr-FR" dirty="0"/>
              <a:t>Logiciel qui fournit une conception de la CSA et interface d'administration HP. Le Service Management Console Cloud est conçu pour soutenir les rôles suivants: Administrateur service à la clientèle, administrateur CSA, Resource Manager </a:t>
            </a:r>
            <a:r>
              <a:rPr lang="fr-FR" dirty="0" err="1"/>
              <a:t>Supply</a:t>
            </a:r>
            <a:r>
              <a:rPr lang="fr-FR" dirty="0"/>
              <a:t>, de services aux entreprises Gestionnaire, Service Designer, et directeur des opérations de service. Voir aussi Portail marché HP</a:t>
            </a:r>
            <a:r>
              <a:rPr lang="fr-FR" dirty="0" smtClean="0"/>
              <a:t>.</a:t>
            </a:r>
            <a:endParaRPr lang="fr-FR" dirty="0"/>
          </a:p>
        </p:txBody>
      </p:sp>
    </p:spTree>
    <p:extLst>
      <p:ext uri="{BB962C8B-B14F-4D97-AF65-F5344CB8AC3E}">
        <p14:creationId xmlns:p14="http://schemas.microsoft.com/office/powerpoint/2010/main" val="32021358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58</a:t>
            </a:fld>
            <a:endParaRPr lang="en-US"/>
          </a:p>
        </p:txBody>
      </p:sp>
      <p:sp>
        <p:nvSpPr>
          <p:cNvPr id="4" name="Espace réservé du pied de page 1"/>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Formation HP-CSA - Cloud Service Automation</a:t>
            </a:r>
            <a:endParaRPr lang="en-US"/>
          </a:p>
        </p:txBody>
      </p:sp>
      <p:sp>
        <p:nvSpPr>
          <p:cNvPr id="5" name="Espace réservé du numéro de diapositive 2"/>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084C39-E697-4972-A878-9CAFD629EB01}" type="slidenum">
              <a:rPr lang="en-US" smtClean="0"/>
              <a:pPr/>
              <a:t>58</a:t>
            </a:fld>
            <a:endParaRPr lang="en-US"/>
          </a:p>
        </p:txBody>
      </p:sp>
      <p:sp>
        <p:nvSpPr>
          <p:cNvPr id="6" name="ZoneTexte 5"/>
          <p:cNvSpPr txBox="1"/>
          <p:nvPr/>
        </p:nvSpPr>
        <p:spPr>
          <a:xfrm>
            <a:off x="161295" y="260648"/>
            <a:ext cx="1802225" cy="369332"/>
          </a:xfrm>
          <a:prstGeom prst="rect">
            <a:avLst/>
          </a:prstGeom>
          <a:noFill/>
        </p:spPr>
        <p:txBody>
          <a:bodyPr wrap="none" rtlCol="0">
            <a:spAutoFit/>
          </a:bodyPr>
          <a:lstStyle/>
          <a:p>
            <a:r>
              <a:rPr lang="fr-FR" b="1" dirty="0">
                <a:solidFill>
                  <a:srgbClr val="002060"/>
                </a:solidFill>
              </a:rPr>
              <a:t>Annexe : Lexique</a:t>
            </a:r>
          </a:p>
        </p:txBody>
      </p:sp>
      <p:sp>
        <p:nvSpPr>
          <p:cNvPr id="7" name="ZoneTexte 6"/>
          <p:cNvSpPr txBox="1"/>
          <p:nvPr/>
        </p:nvSpPr>
        <p:spPr>
          <a:xfrm>
            <a:off x="179512" y="764704"/>
            <a:ext cx="8784976" cy="5355312"/>
          </a:xfrm>
          <a:prstGeom prst="rect">
            <a:avLst/>
          </a:prstGeom>
          <a:noFill/>
        </p:spPr>
        <p:txBody>
          <a:bodyPr wrap="square" rtlCol="0">
            <a:spAutoFit/>
          </a:bodyPr>
          <a:lstStyle/>
          <a:p>
            <a:r>
              <a:rPr lang="fr-FR" b="1" dirty="0" smtClean="0"/>
              <a:t>Portail </a:t>
            </a:r>
            <a:r>
              <a:rPr lang="fr-FR" b="1" dirty="0"/>
              <a:t>marché HP</a:t>
            </a:r>
          </a:p>
          <a:p>
            <a:r>
              <a:rPr lang="fr-FR" dirty="0"/>
              <a:t>Logiciel qui fournit des services de </a:t>
            </a:r>
            <a:r>
              <a:rPr lang="fr-FR" dirty="0" smtClean="0"/>
              <a:t>CLOUD aux </a:t>
            </a:r>
            <a:r>
              <a:rPr lang="fr-FR" dirty="0"/>
              <a:t>abonnés (clients) en fournissant un ou plusieurs catalogues de services par organisation. Le portail du marché est intégré dans et expédié avec HP CSA.</a:t>
            </a:r>
          </a:p>
          <a:p>
            <a:endParaRPr lang="fr-FR" dirty="0" smtClean="0"/>
          </a:p>
          <a:p>
            <a:r>
              <a:rPr lang="fr-FR" b="1" dirty="0"/>
              <a:t>HP Operations Orchestration</a:t>
            </a:r>
          </a:p>
          <a:p>
            <a:r>
              <a:rPr lang="fr-FR" dirty="0"/>
              <a:t>HP Operations Orchestration (HP OO) est un produit logiciel qui coordonne la communication entre les produits intégrés et périphériques gérés. Flux HP OO personnalisés sont essentiels pour la mise en œuvre du service de cycle de vie </a:t>
            </a:r>
            <a:r>
              <a:rPr lang="fr-FR" dirty="0" smtClean="0"/>
              <a:t>de HP </a:t>
            </a:r>
            <a:r>
              <a:rPr lang="fr-FR" dirty="0"/>
              <a:t>CSA. Voir aussi HP Operations Orchestration Flow.</a:t>
            </a:r>
          </a:p>
          <a:p>
            <a:endParaRPr lang="fr-FR" dirty="0"/>
          </a:p>
          <a:p>
            <a:r>
              <a:rPr lang="fr-FR" b="1" dirty="0"/>
              <a:t>HP Operations Orchestration </a:t>
            </a:r>
            <a:r>
              <a:rPr lang="fr-FR" b="1" dirty="0" smtClean="0"/>
              <a:t>flow [flux de HP-OO]</a:t>
            </a:r>
            <a:endParaRPr lang="fr-FR" b="1" dirty="0"/>
          </a:p>
          <a:p>
            <a:r>
              <a:rPr lang="fr-FR" dirty="0"/>
              <a:t>Une course-book automatisation flux de travail composé des opérations, sous-flux, et intégrations qui mettent en œuvre une action discrète. Flux sont synchronisés avec HP CSA, et présenté comme actions qui peuvent être configurés avec des offres de ressources ou directement attachée aux composants. Flux HP Operations Orchestration sont créés, modifiés et enregistrés à l'aide HP Operations Orchestration Studio. HP CSA comprend un ensemble de l'échantillon HP Opération Orchestration flux utilisé par les HP CSA conceptions de service de l'échantillon. Voir aussi Contenu et HP Operations Orchestration (HP OO</a:t>
            </a:r>
            <a:r>
              <a:rPr lang="fr-FR" dirty="0" smtClean="0"/>
              <a:t>).</a:t>
            </a:r>
            <a:endParaRPr lang="fr-FR" dirty="0"/>
          </a:p>
        </p:txBody>
      </p:sp>
    </p:spTree>
    <p:extLst>
      <p:ext uri="{BB962C8B-B14F-4D97-AF65-F5344CB8AC3E}">
        <p14:creationId xmlns:p14="http://schemas.microsoft.com/office/powerpoint/2010/main" val="35774542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59</a:t>
            </a:fld>
            <a:endParaRPr lang="en-US"/>
          </a:p>
        </p:txBody>
      </p:sp>
      <p:sp>
        <p:nvSpPr>
          <p:cNvPr id="4" name="Espace réservé du pied de page 1"/>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Formation HP-CSA - Cloud Service Automation</a:t>
            </a:r>
            <a:endParaRPr lang="en-US"/>
          </a:p>
        </p:txBody>
      </p:sp>
      <p:sp>
        <p:nvSpPr>
          <p:cNvPr id="5" name="Espace réservé du numéro de diapositive 2"/>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084C39-E697-4972-A878-9CAFD629EB01}" type="slidenum">
              <a:rPr lang="en-US" smtClean="0"/>
              <a:pPr/>
              <a:t>59</a:t>
            </a:fld>
            <a:endParaRPr lang="en-US"/>
          </a:p>
        </p:txBody>
      </p:sp>
      <p:sp>
        <p:nvSpPr>
          <p:cNvPr id="6" name="ZoneTexte 5"/>
          <p:cNvSpPr txBox="1"/>
          <p:nvPr/>
        </p:nvSpPr>
        <p:spPr>
          <a:xfrm>
            <a:off x="161295" y="260648"/>
            <a:ext cx="1802225" cy="369332"/>
          </a:xfrm>
          <a:prstGeom prst="rect">
            <a:avLst/>
          </a:prstGeom>
          <a:noFill/>
        </p:spPr>
        <p:txBody>
          <a:bodyPr wrap="none" rtlCol="0">
            <a:spAutoFit/>
          </a:bodyPr>
          <a:lstStyle/>
          <a:p>
            <a:r>
              <a:rPr lang="fr-FR" b="1" dirty="0">
                <a:solidFill>
                  <a:srgbClr val="002060"/>
                </a:solidFill>
              </a:rPr>
              <a:t>Annexe : Lexique</a:t>
            </a:r>
          </a:p>
        </p:txBody>
      </p:sp>
      <p:sp>
        <p:nvSpPr>
          <p:cNvPr id="7" name="ZoneTexte 6"/>
          <p:cNvSpPr txBox="1"/>
          <p:nvPr/>
        </p:nvSpPr>
        <p:spPr>
          <a:xfrm>
            <a:off x="179512" y="764704"/>
            <a:ext cx="8784976" cy="5909310"/>
          </a:xfrm>
          <a:prstGeom prst="rect">
            <a:avLst/>
          </a:prstGeom>
          <a:noFill/>
        </p:spPr>
        <p:txBody>
          <a:bodyPr wrap="square" rtlCol="0">
            <a:spAutoFit/>
          </a:bodyPr>
          <a:lstStyle/>
          <a:p>
            <a:r>
              <a:rPr lang="fr-FR" b="1" dirty="0" smtClean="0"/>
              <a:t>Cycle </a:t>
            </a:r>
            <a:r>
              <a:rPr lang="fr-FR" b="1" dirty="0"/>
              <a:t>De Vie</a:t>
            </a:r>
          </a:p>
          <a:p>
            <a:r>
              <a:rPr lang="fr-FR" dirty="0"/>
              <a:t>Les étapes de déploiement par programmation un service en </a:t>
            </a:r>
            <a:r>
              <a:rPr lang="fr-FR" dirty="0" smtClean="0"/>
              <a:t>CLOUD : </a:t>
            </a:r>
            <a:r>
              <a:rPr lang="fr-FR" dirty="0"/>
              <a:t>l'initialisation, la réserve, et le déploiement. Ou, inversement, les étapes de la suppression d'un service </a:t>
            </a:r>
            <a:r>
              <a:rPr lang="fr-FR" dirty="0" err="1"/>
              <a:t>cloud</a:t>
            </a:r>
            <a:r>
              <a:rPr lang="fr-FR" dirty="0"/>
              <a:t> de déploiement: non-déploiement, non-provisionnement, et non-initialisation. Le cycle de vie du service a aussi un état de modification séparée.</a:t>
            </a:r>
          </a:p>
          <a:p>
            <a:endParaRPr lang="fr-FR" dirty="0"/>
          </a:p>
          <a:p>
            <a:r>
              <a:rPr lang="fr-FR" b="1" dirty="0" err="1"/>
              <a:t>Lifecycle</a:t>
            </a:r>
            <a:r>
              <a:rPr lang="fr-FR" b="1" dirty="0"/>
              <a:t> </a:t>
            </a:r>
            <a:r>
              <a:rPr lang="fr-FR" b="1" dirty="0" smtClean="0"/>
              <a:t>action [Action du cycle de vie]</a:t>
            </a:r>
            <a:endParaRPr lang="fr-FR" b="1" dirty="0"/>
          </a:p>
          <a:p>
            <a:r>
              <a:rPr lang="fr-FR" dirty="0"/>
              <a:t>Une fonction qui se exécute automatiquement à un état du cycle de vie spécifié et sous-état. </a:t>
            </a:r>
            <a:r>
              <a:rPr lang="fr-FR" dirty="0" smtClean="0"/>
              <a:t>Les actions </a:t>
            </a:r>
            <a:r>
              <a:rPr lang="fr-FR" dirty="0"/>
              <a:t>de cycle de vie </a:t>
            </a:r>
            <a:r>
              <a:rPr lang="fr-FR" dirty="0" smtClean="0"/>
              <a:t>référencent </a:t>
            </a:r>
            <a:r>
              <a:rPr lang="fr-FR" dirty="0"/>
              <a:t>des définitions de processus internes ou externes, qui effectuent l'action spécifique, comme l'initialisation, </a:t>
            </a:r>
            <a:r>
              <a:rPr lang="fr-FR" dirty="0" smtClean="0"/>
              <a:t>réservation, </a:t>
            </a:r>
            <a:r>
              <a:rPr lang="fr-FR" dirty="0"/>
              <a:t>ou le déploiement d'un abonnement au service. Actions de cycle de vie peuvent être appliquées à des composants de service ou des offres de ressources dans le cadre du cycle de vie du service. </a:t>
            </a:r>
            <a:r>
              <a:rPr lang="fr-FR" dirty="0" smtClean="0"/>
              <a:t>Les actions </a:t>
            </a:r>
            <a:r>
              <a:rPr lang="fr-FR" dirty="0"/>
              <a:t>de cycle de vie peuvent également être configurés sur les états stables et rendus visibles aux abonnés dans le portail du marché. Voir aussi Actions, cycle de vie, et une définition de processus.</a:t>
            </a:r>
          </a:p>
          <a:p>
            <a:endParaRPr lang="fr-FR" b="1" dirty="0"/>
          </a:p>
          <a:p>
            <a:r>
              <a:rPr lang="fr-FR" b="1" dirty="0"/>
              <a:t>État du cycle de vie</a:t>
            </a:r>
          </a:p>
          <a:p>
            <a:r>
              <a:rPr lang="fr-FR" dirty="0"/>
              <a:t>Un état du cycle de vie représente une étape dans le </a:t>
            </a:r>
            <a:r>
              <a:rPr lang="fr-FR" dirty="0" err="1" smtClean="0"/>
              <a:t>provisioning</a:t>
            </a:r>
            <a:r>
              <a:rPr lang="fr-FR" dirty="0" smtClean="0"/>
              <a:t> [fourniture] </a:t>
            </a:r>
            <a:r>
              <a:rPr lang="fr-FR" dirty="0"/>
              <a:t>de services de des cycles de vie </a:t>
            </a:r>
            <a:r>
              <a:rPr lang="fr-FR" dirty="0" smtClean="0"/>
              <a:t>de HP-CSA. Ce sont les états transitionnels, </a:t>
            </a:r>
            <a:r>
              <a:rPr lang="fr-FR" dirty="0"/>
              <a:t>les états stables, ou </a:t>
            </a:r>
            <a:r>
              <a:rPr lang="fr-FR" dirty="0" smtClean="0"/>
              <a:t>les états modifiés.</a:t>
            </a:r>
            <a:endParaRPr lang="fr-FR" dirty="0"/>
          </a:p>
          <a:p>
            <a:endParaRPr lang="fr-FR" dirty="0"/>
          </a:p>
        </p:txBody>
      </p:sp>
    </p:spTree>
    <p:extLst>
      <p:ext uri="{BB962C8B-B14F-4D97-AF65-F5344CB8AC3E}">
        <p14:creationId xmlns:p14="http://schemas.microsoft.com/office/powerpoint/2010/main" val="587633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6</a:t>
            </a:fld>
            <a:endParaRPr lang="en-US"/>
          </a:p>
        </p:txBody>
      </p:sp>
      <p:pic>
        <p:nvPicPr>
          <p:cNvPr id="2050" name="Picture 2" descr="D:\Users\blisan\Pictures\HP-CSA\HP-CSA-architecture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07" y="0"/>
            <a:ext cx="7776864" cy="58326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9871" y="5733256"/>
            <a:ext cx="8856983" cy="646331"/>
          </a:xfrm>
          <a:prstGeom prst="rect">
            <a:avLst/>
          </a:prstGeom>
        </p:spPr>
        <p:txBody>
          <a:bodyPr wrap="square">
            <a:spAutoFit/>
          </a:bodyPr>
          <a:lstStyle/>
          <a:p>
            <a:pPr algn="ctr"/>
            <a:r>
              <a:rPr lang="fr-FR" dirty="0"/>
              <a:t>CSA est structuré autour d'une architecture fonctionnelle extensible avec des niveaux de composants indiquées dans c</a:t>
            </a:r>
            <a:r>
              <a:rPr lang="fr-FR" dirty="0" smtClean="0"/>
              <a:t>e diagramme.</a:t>
            </a:r>
            <a:endParaRPr lang="fr-FR" dirty="0"/>
          </a:p>
        </p:txBody>
      </p:sp>
    </p:spTree>
    <p:extLst>
      <p:ext uri="{BB962C8B-B14F-4D97-AF65-F5344CB8AC3E}">
        <p14:creationId xmlns:p14="http://schemas.microsoft.com/office/powerpoint/2010/main" val="5249885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60</a:t>
            </a:fld>
            <a:endParaRPr lang="en-US"/>
          </a:p>
        </p:txBody>
      </p:sp>
      <p:sp>
        <p:nvSpPr>
          <p:cNvPr id="4" name="Espace réservé du pied de page 1"/>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Formation HP-CSA - Cloud Service Automation</a:t>
            </a:r>
            <a:endParaRPr lang="en-US"/>
          </a:p>
        </p:txBody>
      </p:sp>
      <p:sp>
        <p:nvSpPr>
          <p:cNvPr id="5" name="Espace réservé du numéro de diapositive 2"/>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084C39-E697-4972-A878-9CAFD629EB01}" type="slidenum">
              <a:rPr lang="en-US" smtClean="0"/>
              <a:pPr/>
              <a:t>60</a:t>
            </a:fld>
            <a:endParaRPr lang="en-US"/>
          </a:p>
        </p:txBody>
      </p:sp>
      <p:sp>
        <p:nvSpPr>
          <p:cNvPr id="6" name="ZoneTexte 5"/>
          <p:cNvSpPr txBox="1"/>
          <p:nvPr/>
        </p:nvSpPr>
        <p:spPr>
          <a:xfrm>
            <a:off x="251520" y="260648"/>
            <a:ext cx="2463047" cy="369332"/>
          </a:xfrm>
          <a:prstGeom prst="rect">
            <a:avLst/>
          </a:prstGeom>
          <a:noFill/>
        </p:spPr>
        <p:txBody>
          <a:bodyPr wrap="none" rtlCol="0">
            <a:spAutoFit/>
          </a:bodyPr>
          <a:lstStyle/>
          <a:p>
            <a:r>
              <a:rPr lang="fr-FR" b="1" dirty="0">
                <a:solidFill>
                  <a:srgbClr val="002060"/>
                </a:solidFill>
              </a:rPr>
              <a:t>Annexe : Lexique </a:t>
            </a:r>
            <a:r>
              <a:rPr lang="fr-FR" b="1" dirty="0" smtClean="0">
                <a:solidFill>
                  <a:srgbClr val="002060"/>
                </a:solidFill>
              </a:rPr>
              <a:t>(suite)</a:t>
            </a:r>
            <a:endParaRPr lang="fr-FR" b="1" dirty="0">
              <a:solidFill>
                <a:srgbClr val="002060"/>
              </a:solidFill>
            </a:endParaRPr>
          </a:p>
        </p:txBody>
      </p:sp>
      <p:sp>
        <p:nvSpPr>
          <p:cNvPr id="7" name="ZoneTexte 6"/>
          <p:cNvSpPr txBox="1"/>
          <p:nvPr/>
        </p:nvSpPr>
        <p:spPr>
          <a:xfrm>
            <a:off x="179512" y="764704"/>
            <a:ext cx="8784976" cy="4801314"/>
          </a:xfrm>
          <a:prstGeom prst="rect">
            <a:avLst/>
          </a:prstGeom>
          <a:noFill/>
        </p:spPr>
        <p:txBody>
          <a:bodyPr wrap="square" rtlCol="0">
            <a:spAutoFit/>
          </a:bodyPr>
          <a:lstStyle/>
          <a:p>
            <a:r>
              <a:rPr lang="fr-FR" b="1" dirty="0" smtClean="0"/>
              <a:t>Organisation</a:t>
            </a:r>
            <a:endParaRPr lang="fr-FR" b="1" dirty="0"/>
          </a:p>
          <a:p>
            <a:r>
              <a:rPr lang="fr-FR" dirty="0"/>
              <a:t>Une entité définie par l'administrateur de la CSA, qui détermine le point d'entrée d'un membre dans le système de </a:t>
            </a:r>
            <a:r>
              <a:rPr lang="fr-FR" dirty="0" smtClean="0"/>
              <a:t>Cloud </a:t>
            </a:r>
            <a:r>
              <a:rPr lang="fr-FR" dirty="0"/>
              <a:t>et associe à ses membres des services et des ressources. Une organisation peut être une entreprise, unité d'affaires, un service ou groupe. </a:t>
            </a:r>
            <a:r>
              <a:rPr lang="fr-FR" dirty="0" smtClean="0"/>
              <a:t>L’appartenance </a:t>
            </a:r>
            <a:r>
              <a:rPr lang="fr-FR" dirty="0"/>
              <a:t>à une organisation est déterminée par la configuration de gestion de l'identité de l'organisation, qui accède HP CSA pour authentifier </a:t>
            </a:r>
            <a:r>
              <a:rPr lang="fr-FR" dirty="0" smtClean="0"/>
              <a:t>les identifiants </a:t>
            </a:r>
            <a:r>
              <a:rPr lang="fr-FR" dirty="0"/>
              <a:t>de connexion de l'utilisateur. Voir aussi Provider </a:t>
            </a:r>
            <a:r>
              <a:rPr lang="fr-FR" dirty="0" err="1"/>
              <a:t>Organization</a:t>
            </a:r>
            <a:r>
              <a:rPr lang="fr-FR" dirty="0"/>
              <a:t>, Organisation des consommateurs et </a:t>
            </a:r>
            <a:r>
              <a:rPr lang="fr-FR" dirty="0" err="1"/>
              <a:t>Lightweight</a:t>
            </a:r>
            <a:r>
              <a:rPr lang="fr-FR" dirty="0"/>
              <a:t> Directory Access Protocol (LDAP).</a:t>
            </a:r>
          </a:p>
          <a:p>
            <a:endParaRPr lang="fr-FR" dirty="0"/>
          </a:p>
          <a:p>
            <a:r>
              <a:rPr lang="fr-FR" b="1" dirty="0"/>
              <a:t>Cloud </a:t>
            </a:r>
            <a:r>
              <a:rPr lang="fr-FR" b="1" dirty="0" smtClean="0"/>
              <a:t>publique [Public Cloud]</a:t>
            </a:r>
            <a:endParaRPr lang="fr-FR" b="1" dirty="0"/>
          </a:p>
          <a:p>
            <a:r>
              <a:rPr lang="fr-FR" dirty="0"/>
              <a:t>Un environnement où les applications de </a:t>
            </a:r>
            <a:r>
              <a:rPr lang="fr-FR" i="1" dirty="0" err="1"/>
              <a:t>cloud</a:t>
            </a:r>
            <a:r>
              <a:rPr lang="fr-FR" i="1" dirty="0"/>
              <a:t> </a:t>
            </a:r>
            <a:r>
              <a:rPr lang="fr-FR" i="1" dirty="0" err="1"/>
              <a:t>computing</a:t>
            </a:r>
            <a:r>
              <a:rPr lang="fr-FR" i="1" dirty="0"/>
              <a:t> </a:t>
            </a:r>
            <a:r>
              <a:rPr lang="fr-FR" dirty="0"/>
              <a:t>sont détenues par un ou plusieurs prestataires de services publics (tels que HP Cloud Services, Amazon ou Google) et accessibles sur un tarif de base par des individus ou des organisations.</a:t>
            </a:r>
          </a:p>
          <a:p>
            <a:endParaRPr lang="fr-FR" dirty="0"/>
          </a:p>
          <a:p>
            <a:r>
              <a:rPr lang="fr-FR" b="1" dirty="0" smtClean="0"/>
              <a:t>Ressource</a:t>
            </a:r>
            <a:endParaRPr lang="fr-FR" b="1" dirty="0"/>
          </a:p>
          <a:p>
            <a:r>
              <a:rPr lang="fr-FR" dirty="0"/>
              <a:t>Un exemple particulier de logiciel ou </a:t>
            </a:r>
            <a:r>
              <a:rPr lang="fr-FR" dirty="0" smtClean="0"/>
              <a:t>d'infrastructure </a:t>
            </a:r>
            <a:r>
              <a:rPr lang="fr-FR" dirty="0"/>
              <a:t>utilisée pour permettre la prestation de services en </a:t>
            </a:r>
            <a:r>
              <a:rPr lang="fr-FR" dirty="0" smtClean="0"/>
              <a:t>CLOUD. </a:t>
            </a:r>
            <a:r>
              <a:rPr lang="fr-FR" dirty="0"/>
              <a:t>Voir aussi fournisseur de ressources</a:t>
            </a:r>
            <a:r>
              <a:rPr lang="fr-FR" dirty="0" smtClean="0"/>
              <a:t>.</a:t>
            </a:r>
            <a:endParaRPr lang="fr-FR" dirty="0"/>
          </a:p>
        </p:txBody>
      </p:sp>
    </p:spTree>
    <p:extLst>
      <p:ext uri="{BB962C8B-B14F-4D97-AF65-F5344CB8AC3E}">
        <p14:creationId xmlns:p14="http://schemas.microsoft.com/office/powerpoint/2010/main" val="13943607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61</a:t>
            </a:fld>
            <a:endParaRPr lang="en-US"/>
          </a:p>
        </p:txBody>
      </p:sp>
      <p:sp>
        <p:nvSpPr>
          <p:cNvPr id="4" name="Espace réservé du pied de page 1"/>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Formation HP-CSA - Cloud Service Automation</a:t>
            </a:r>
            <a:endParaRPr lang="en-US"/>
          </a:p>
        </p:txBody>
      </p:sp>
      <p:sp>
        <p:nvSpPr>
          <p:cNvPr id="5" name="Espace réservé du numéro de diapositive 2"/>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084C39-E697-4972-A878-9CAFD629EB01}" type="slidenum">
              <a:rPr lang="en-US" smtClean="0"/>
              <a:pPr/>
              <a:t>61</a:t>
            </a:fld>
            <a:endParaRPr lang="en-US"/>
          </a:p>
        </p:txBody>
      </p:sp>
      <p:sp>
        <p:nvSpPr>
          <p:cNvPr id="6" name="ZoneTexte 5"/>
          <p:cNvSpPr txBox="1"/>
          <p:nvPr/>
        </p:nvSpPr>
        <p:spPr>
          <a:xfrm>
            <a:off x="251520" y="260648"/>
            <a:ext cx="2463047" cy="369332"/>
          </a:xfrm>
          <a:prstGeom prst="rect">
            <a:avLst/>
          </a:prstGeom>
          <a:noFill/>
        </p:spPr>
        <p:txBody>
          <a:bodyPr wrap="none" rtlCol="0">
            <a:spAutoFit/>
          </a:bodyPr>
          <a:lstStyle/>
          <a:p>
            <a:r>
              <a:rPr lang="fr-FR" b="1" dirty="0">
                <a:solidFill>
                  <a:srgbClr val="002060"/>
                </a:solidFill>
              </a:rPr>
              <a:t>Annexe : Lexique </a:t>
            </a:r>
            <a:r>
              <a:rPr lang="fr-FR" b="1" dirty="0" smtClean="0">
                <a:solidFill>
                  <a:srgbClr val="002060"/>
                </a:solidFill>
              </a:rPr>
              <a:t>(suite)</a:t>
            </a:r>
            <a:endParaRPr lang="fr-FR" b="1" dirty="0">
              <a:solidFill>
                <a:srgbClr val="002060"/>
              </a:solidFill>
            </a:endParaRPr>
          </a:p>
        </p:txBody>
      </p:sp>
      <p:sp>
        <p:nvSpPr>
          <p:cNvPr id="7" name="ZoneTexte 6"/>
          <p:cNvSpPr txBox="1"/>
          <p:nvPr/>
        </p:nvSpPr>
        <p:spPr>
          <a:xfrm>
            <a:off x="179512" y="764704"/>
            <a:ext cx="8784976" cy="5355312"/>
          </a:xfrm>
          <a:prstGeom prst="rect">
            <a:avLst/>
          </a:prstGeom>
          <a:noFill/>
        </p:spPr>
        <p:txBody>
          <a:bodyPr wrap="square" rtlCol="0">
            <a:spAutoFit/>
          </a:bodyPr>
          <a:lstStyle/>
          <a:p>
            <a:r>
              <a:rPr lang="fr-FR" b="1" dirty="0" smtClean="0"/>
              <a:t>Resource </a:t>
            </a:r>
            <a:r>
              <a:rPr lang="fr-FR" b="1" dirty="0" err="1" smtClean="0"/>
              <a:t>binding</a:t>
            </a:r>
            <a:r>
              <a:rPr lang="fr-FR" b="1" dirty="0" smtClean="0"/>
              <a:t> [mise en liaison des ressources]</a:t>
            </a:r>
            <a:endParaRPr lang="fr-FR" b="1" dirty="0"/>
          </a:p>
          <a:p>
            <a:r>
              <a:rPr lang="fr-FR" dirty="0"/>
              <a:t>Un lien dans une conception de service entre une offre de ressources et un composant de service. Par exemple, une ressource offrant un modèle pour VMware </a:t>
            </a:r>
            <a:r>
              <a:rPr lang="fr-FR" dirty="0" err="1"/>
              <a:t>vCenter</a:t>
            </a:r>
            <a:r>
              <a:rPr lang="fr-FR" dirty="0"/>
              <a:t> VM spécifique peut être lié à un composant de service de groupe de serveurs. La ressource de liaison veille à ce que l'offre de ressources est provisionné dans le cadre du déploiement du composant de service.</a:t>
            </a:r>
          </a:p>
          <a:p>
            <a:endParaRPr lang="fr-FR" dirty="0"/>
          </a:p>
          <a:p>
            <a:r>
              <a:rPr lang="fr-FR" b="1" dirty="0"/>
              <a:t>Catégorie de ressources</a:t>
            </a:r>
          </a:p>
          <a:p>
            <a:r>
              <a:rPr lang="fr-FR" dirty="0"/>
              <a:t>Une classification de l'offre de ressources pour l'amélioration de filtrage et d'identification. HP CSA comprend certaines catégories prédéfinies out-of-the-box. Une catégorie est associée à une offre de ressources et est également utilisé lors de l'attribution de ressources à des offres de services dessins. Voir aussi contrainte.</a:t>
            </a:r>
          </a:p>
          <a:p>
            <a:endParaRPr lang="fr-FR" dirty="0"/>
          </a:p>
          <a:p>
            <a:r>
              <a:rPr lang="fr-FR" b="1" dirty="0"/>
              <a:t>Offre de ressources</a:t>
            </a:r>
          </a:p>
          <a:p>
            <a:r>
              <a:rPr lang="fr-FR" dirty="0"/>
              <a:t>Une capacité offert par un fournisseur (ou un groupe de fournisseurs) associé à un plan de service. Offres de ressources sont définis dans la console de gestion des services Cloud. Une offre a un seul type de fournisseur et une catégorie de ressources unique. Une offre est associée avec les fournisseurs pour indiquer quel fournisseurs soutenir l'offre.</a:t>
            </a:r>
          </a:p>
          <a:p>
            <a:endParaRPr lang="fr-FR" dirty="0"/>
          </a:p>
        </p:txBody>
      </p:sp>
    </p:spTree>
    <p:extLst>
      <p:ext uri="{BB962C8B-B14F-4D97-AF65-F5344CB8AC3E}">
        <p14:creationId xmlns:p14="http://schemas.microsoft.com/office/powerpoint/2010/main" val="19387836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62</a:t>
            </a:fld>
            <a:endParaRPr lang="en-US"/>
          </a:p>
        </p:txBody>
      </p:sp>
      <p:sp>
        <p:nvSpPr>
          <p:cNvPr id="4" name="Espace réservé du pied de page 1"/>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Formation HP-CSA - Cloud Service Automation</a:t>
            </a:r>
            <a:endParaRPr lang="en-US"/>
          </a:p>
        </p:txBody>
      </p:sp>
      <p:sp>
        <p:nvSpPr>
          <p:cNvPr id="5" name="Espace réservé du numéro de diapositive 2"/>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084C39-E697-4972-A878-9CAFD629EB01}" type="slidenum">
              <a:rPr lang="en-US" smtClean="0"/>
              <a:pPr/>
              <a:t>62</a:t>
            </a:fld>
            <a:endParaRPr lang="en-US"/>
          </a:p>
        </p:txBody>
      </p:sp>
      <p:sp>
        <p:nvSpPr>
          <p:cNvPr id="6" name="ZoneTexte 5"/>
          <p:cNvSpPr txBox="1"/>
          <p:nvPr/>
        </p:nvSpPr>
        <p:spPr>
          <a:xfrm>
            <a:off x="251520" y="260648"/>
            <a:ext cx="2463047" cy="369332"/>
          </a:xfrm>
          <a:prstGeom prst="rect">
            <a:avLst/>
          </a:prstGeom>
          <a:noFill/>
        </p:spPr>
        <p:txBody>
          <a:bodyPr wrap="none" rtlCol="0">
            <a:spAutoFit/>
          </a:bodyPr>
          <a:lstStyle/>
          <a:p>
            <a:r>
              <a:rPr lang="fr-FR" b="1" dirty="0">
                <a:solidFill>
                  <a:srgbClr val="002060"/>
                </a:solidFill>
              </a:rPr>
              <a:t>Annexe : Lexique </a:t>
            </a:r>
            <a:r>
              <a:rPr lang="fr-FR" b="1" dirty="0" smtClean="0">
                <a:solidFill>
                  <a:srgbClr val="002060"/>
                </a:solidFill>
              </a:rPr>
              <a:t>(suite)</a:t>
            </a:r>
            <a:endParaRPr lang="fr-FR" b="1" dirty="0">
              <a:solidFill>
                <a:srgbClr val="002060"/>
              </a:solidFill>
            </a:endParaRPr>
          </a:p>
        </p:txBody>
      </p:sp>
      <p:sp>
        <p:nvSpPr>
          <p:cNvPr id="7" name="ZoneTexte 6"/>
          <p:cNvSpPr txBox="1"/>
          <p:nvPr/>
        </p:nvSpPr>
        <p:spPr>
          <a:xfrm>
            <a:off x="179512" y="629980"/>
            <a:ext cx="8856984" cy="6186309"/>
          </a:xfrm>
          <a:prstGeom prst="rect">
            <a:avLst/>
          </a:prstGeom>
          <a:noFill/>
        </p:spPr>
        <p:txBody>
          <a:bodyPr wrap="square" rtlCol="0">
            <a:spAutoFit/>
          </a:bodyPr>
          <a:lstStyle/>
          <a:p>
            <a:r>
              <a:rPr lang="fr-FR" b="1" dirty="0" smtClean="0"/>
              <a:t>Pool de </a:t>
            </a:r>
            <a:r>
              <a:rPr lang="fr-FR" b="1" dirty="0"/>
              <a:t>ressources</a:t>
            </a:r>
          </a:p>
          <a:p>
            <a:r>
              <a:rPr lang="fr-FR" dirty="0"/>
              <a:t>Un pool de ressources associées à un fournisseur de ressources. Notez que les pools de ressources se appliquent qu'à certains types de fournisseurs, tels que HP Matrice environnement d'exploitation et VMware </a:t>
            </a:r>
            <a:r>
              <a:rPr lang="fr-FR" dirty="0" err="1"/>
              <a:t>vCenter</a:t>
            </a:r>
            <a:r>
              <a:rPr lang="fr-FR" dirty="0"/>
              <a:t>.</a:t>
            </a:r>
          </a:p>
          <a:p>
            <a:endParaRPr lang="fr-FR" dirty="0"/>
          </a:p>
          <a:p>
            <a:r>
              <a:rPr lang="fr-FR" b="1" dirty="0"/>
              <a:t>Fournisseur de la ressource</a:t>
            </a:r>
          </a:p>
          <a:p>
            <a:r>
              <a:rPr lang="fr-FR" dirty="0"/>
              <a:t>Une plate-forme de gestion qui fournit </a:t>
            </a:r>
            <a:r>
              <a:rPr lang="fr-FR" dirty="0" smtClean="0"/>
              <a:t>Infrastructure-as-a-Service </a:t>
            </a:r>
            <a:r>
              <a:rPr lang="fr-FR" dirty="0"/>
              <a:t>(</a:t>
            </a:r>
            <a:r>
              <a:rPr lang="fr-FR" dirty="0" err="1"/>
              <a:t>IaaS</a:t>
            </a:r>
            <a:r>
              <a:rPr lang="fr-FR" dirty="0"/>
              <a:t>) ou Software-as-a-Service (</a:t>
            </a:r>
            <a:r>
              <a:rPr lang="fr-FR" dirty="0" err="1"/>
              <a:t>SaaS</a:t>
            </a:r>
            <a:r>
              <a:rPr lang="fr-FR" dirty="0"/>
              <a:t>) vers le </a:t>
            </a:r>
            <a:r>
              <a:rPr lang="fr-FR" dirty="0" err="1"/>
              <a:t>cloud</a:t>
            </a:r>
            <a:r>
              <a:rPr lang="fr-FR" dirty="0"/>
              <a:t>. Par exemple, un fournisseur de HP Matrice environnement d'exploitation des services d'infrastructure des dispositions et des applications de base, tandis qu'un fournisseur de services de HP </a:t>
            </a:r>
            <a:r>
              <a:rPr lang="fr-FR" dirty="0" err="1"/>
              <a:t>SiteScope</a:t>
            </a:r>
            <a:r>
              <a:rPr lang="fr-FR" dirty="0"/>
              <a:t> surveille les applications.</a:t>
            </a:r>
          </a:p>
          <a:p>
            <a:endParaRPr lang="fr-FR" dirty="0" smtClean="0"/>
          </a:p>
          <a:p>
            <a:r>
              <a:rPr lang="fr-FR" b="1" dirty="0" smtClean="0"/>
              <a:t>Resource </a:t>
            </a:r>
            <a:r>
              <a:rPr lang="fr-FR" b="1" dirty="0" err="1"/>
              <a:t>Supply</a:t>
            </a:r>
            <a:r>
              <a:rPr lang="fr-FR" b="1" dirty="0"/>
              <a:t> Manager [</a:t>
            </a:r>
            <a:r>
              <a:rPr lang="fr-FR" b="1" dirty="0" smtClean="0"/>
              <a:t>gestionnaire de la fourniture de service]</a:t>
            </a:r>
            <a:endParaRPr lang="fr-FR" b="1" dirty="0"/>
          </a:p>
          <a:p>
            <a:r>
              <a:rPr lang="fr-FR" dirty="0"/>
              <a:t>Un rôle d'utilisateur </a:t>
            </a:r>
            <a:r>
              <a:rPr lang="fr-FR" dirty="0" smtClean="0"/>
              <a:t>de HP-CSA</a:t>
            </a:r>
            <a:r>
              <a:rPr lang="fr-FR" dirty="0"/>
              <a:t>. </a:t>
            </a:r>
            <a:r>
              <a:rPr lang="fr-FR" dirty="0" smtClean="0"/>
              <a:t>Le </a:t>
            </a:r>
            <a:r>
              <a:rPr lang="fr-FR" b="1" dirty="0"/>
              <a:t>gestionnaire de la fourniture de service </a:t>
            </a:r>
            <a:r>
              <a:rPr lang="fr-FR" b="1" dirty="0" smtClean="0"/>
              <a:t> </a:t>
            </a:r>
            <a:r>
              <a:rPr lang="fr-FR" dirty="0" smtClean="0"/>
              <a:t>crée </a:t>
            </a:r>
            <a:r>
              <a:rPr lang="fr-FR" dirty="0"/>
              <a:t>et gère des ressources </a:t>
            </a:r>
            <a:r>
              <a:rPr lang="fr-FR" dirty="0" err="1"/>
              <a:t>cloud</a:t>
            </a:r>
            <a:r>
              <a:rPr lang="fr-FR" dirty="0"/>
              <a:t>, tels que les fournisseurs et les offres de ressources. Voir aussi administrateur service à la clientèle, l'administrateur de la CSA, gestionnaire de services aux entreprises, Service Designer, directeur des opérations de service et des rôles d'utilisateur.</a:t>
            </a:r>
          </a:p>
          <a:p>
            <a:endParaRPr lang="fr-FR" dirty="0"/>
          </a:p>
          <a:p>
            <a:r>
              <a:rPr lang="fr-FR" b="1" dirty="0"/>
              <a:t>Gestionnaire de services aux entreprises</a:t>
            </a:r>
          </a:p>
          <a:p>
            <a:r>
              <a:rPr lang="fr-FR" dirty="0"/>
              <a:t>Un rôle d'utilisateur </a:t>
            </a:r>
            <a:r>
              <a:rPr lang="fr-FR" dirty="0" smtClean="0"/>
              <a:t>de HP </a:t>
            </a:r>
            <a:r>
              <a:rPr lang="fr-FR" dirty="0"/>
              <a:t>CSA. The Business Service Manager crée et gère des offres de services et des catalogues de services. Voir aussi administrateur du consommateur du service, administrateur CSA, Resource Manager </a:t>
            </a:r>
            <a:r>
              <a:rPr lang="fr-FR" dirty="0" err="1"/>
              <a:t>Supply</a:t>
            </a:r>
            <a:r>
              <a:rPr lang="fr-FR" dirty="0"/>
              <a:t>, Service Designer, directeur des opérations de service et des rôles d'utilisateur</a:t>
            </a:r>
            <a:r>
              <a:rPr lang="fr-FR" dirty="0" smtClean="0"/>
              <a:t>.</a:t>
            </a:r>
            <a:endParaRPr lang="fr-FR" dirty="0"/>
          </a:p>
        </p:txBody>
      </p:sp>
    </p:spTree>
    <p:extLst>
      <p:ext uri="{BB962C8B-B14F-4D97-AF65-F5344CB8AC3E}">
        <p14:creationId xmlns:p14="http://schemas.microsoft.com/office/powerpoint/2010/main" val="6901352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63</a:t>
            </a:fld>
            <a:endParaRPr lang="en-US"/>
          </a:p>
        </p:txBody>
      </p:sp>
      <p:sp>
        <p:nvSpPr>
          <p:cNvPr id="4" name="Espace réservé du pied de page 1"/>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Formation HP-CSA - Cloud Service Automation</a:t>
            </a:r>
            <a:endParaRPr lang="en-US"/>
          </a:p>
        </p:txBody>
      </p:sp>
      <p:sp>
        <p:nvSpPr>
          <p:cNvPr id="5" name="Espace réservé du numéro de diapositive 2"/>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084C39-E697-4972-A878-9CAFD629EB01}" type="slidenum">
              <a:rPr lang="en-US" smtClean="0"/>
              <a:pPr/>
              <a:t>63</a:t>
            </a:fld>
            <a:endParaRPr lang="en-US"/>
          </a:p>
        </p:txBody>
      </p:sp>
      <p:sp>
        <p:nvSpPr>
          <p:cNvPr id="6" name="ZoneTexte 5"/>
          <p:cNvSpPr txBox="1"/>
          <p:nvPr/>
        </p:nvSpPr>
        <p:spPr>
          <a:xfrm>
            <a:off x="251520" y="260648"/>
            <a:ext cx="2463047" cy="369332"/>
          </a:xfrm>
          <a:prstGeom prst="rect">
            <a:avLst/>
          </a:prstGeom>
          <a:noFill/>
        </p:spPr>
        <p:txBody>
          <a:bodyPr wrap="none" rtlCol="0">
            <a:spAutoFit/>
          </a:bodyPr>
          <a:lstStyle/>
          <a:p>
            <a:r>
              <a:rPr lang="fr-FR" b="1" dirty="0">
                <a:solidFill>
                  <a:srgbClr val="002060"/>
                </a:solidFill>
              </a:rPr>
              <a:t>Annexe : Lexique </a:t>
            </a:r>
            <a:r>
              <a:rPr lang="fr-FR" b="1" dirty="0" smtClean="0">
                <a:solidFill>
                  <a:srgbClr val="002060"/>
                </a:solidFill>
              </a:rPr>
              <a:t>(suite)</a:t>
            </a:r>
            <a:endParaRPr lang="fr-FR" b="1" dirty="0">
              <a:solidFill>
                <a:srgbClr val="002060"/>
              </a:solidFill>
            </a:endParaRPr>
          </a:p>
        </p:txBody>
      </p:sp>
      <p:sp>
        <p:nvSpPr>
          <p:cNvPr id="7" name="ZoneTexte 6"/>
          <p:cNvSpPr txBox="1"/>
          <p:nvPr/>
        </p:nvSpPr>
        <p:spPr>
          <a:xfrm>
            <a:off x="107504" y="629980"/>
            <a:ext cx="8856984" cy="4801314"/>
          </a:xfrm>
          <a:prstGeom prst="rect">
            <a:avLst/>
          </a:prstGeom>
          <a:noFill/>
        </p:spPr>
        <p:txBody>
          <a:bodyPr wrap="square" rtlCol="0">
            <a:spAutoFit/>
          </a:bodyPr>
          <a:lstStyle/>
          <a:p>
            <a:r>
              <a:rPr lang="fr-FR" b="1" dirty="0" smtClean="0"/>
              <a:t>Catalogue </a:t>
            </a:r>
            <a:r>
              <a:rPr lang="fr-FR" b="1" dirty="0"/>
              <a:t>des services</a:t>
            </a:r>
          </a:p>
          <a:p>
            <a:r>
              <a:rPr lang="fr-FR" dirty="0"/>
              <a:t>Une collection d'offres de services, configuré dans la console de gestion des services Cloud. </a:t>
            </a:r>
            <a:r>
              <a:rPr lang="fr-FR" dirty="0" smtClean="0"/>
              <a:t>Les abonnés voient </a:t>
            </a:r>
            <a:r>
              <a:rPr lang="fr-FR" dirty="0"/>
              <a:t>les offres de services à partir des catalogues spécifiques à l'organisation lorsqu'ils se connectent au portail du marché.</a:t>
            </a:r>
          </a:p>
          <a:p>
            <a:endParaRPr lang="fr-FR" dirty="0" smtClean="0"/>
          </a:p>
          <a:p>
            <a:r>
              <a:rPr lang="fr-FR" b="1" dirty="0"/>
              <a:t>Composant de service</a:t>
            </a:r>
          </a:p>
          <a:p>
            <a:r>
              <a:rPr lang="fr-FR" dirty="0"/>
              <a:t>Représente un élément nécessaire à la réalisation d'un abonnement de service et fournit un cadre pour décrire les actions et des offres de ressources nécessaires à la réalisation, la gestion, et de se retirer cet élément. Au cours du processus de conception, les composants de service sont créés à partir de types de composants et des modèles de composants.</a:t>
            </a:r>
          </a:p>
          <a:p>
            <a:endParaRPr lang="fr-FR" dirty="0"/>
          </a:p>
          <a:p>
            <a:r>
              <a:rPr lang="fr-FR" b="1" dirty="0"/>
              <a:t>service </a:t>
            </a:r>
            <a:r>
              <a:rPr lang="fr-FR" b="1" dirty="0" smtClean="0"/>
              <a:t>composite / Composant de service</a:t>
            </a:r>
            <a:endParaRPr lang="fr-FR" b="1" dirty="0"/>
          </a:p>
          <a:p>
            <a:r>
              <a:rPr lang="fr-FR" dirty="0"/>
              <a:t>Le composant de base d'une conception de service.</a:t>
            </a:r>
          </a:p>
          <a:p>
            <a:endParaRPr lang="fr-FR" dirty="0"/>
          </a:p>
          <a:p>
            <a:r>
              <a:rPr lang="fr-FR" b="1" dirty="0"/>
              <a:t>Consommateur de services</a:t>
            </a:r>
          </a:p>
          <a:p>
            <a:r>
              <a:rPr lang="fr-FR" dirty="0"/>
              <a:t>Un rôle d'utilisateur HP CSA. Les consommateurs de services demandent et gérer les abonnements offerts à leurs organisations. Voir aussi Rôles de l'utilisateur</a:t>
            </a:r>
            <a:r>
              <a:rPr lang="fr-FR" dirty="0" smtClean="0"/>
              <a:t>.</a:t>
            </a:r>
            <a:endParaRPr lang="fr-FR" dirty="0"/>
          </a:p>
        </p:txBody>
      </p:sp>
    </p:spTree>
    <p:extLst>
      <p:ext uri="{BB962C8B-B14F-4D97-AF65-F5344CB8AC3E}">
        <p14:creationId xmlns:p14="http://schemas.microsoft.com/office/powerpoint/2010/main" val="28558361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64</a:t>
            </a:fld>
            <a:endParaRPr lang="en-US"/>
          </a:p>
        </p:txBody>
      </p:sp>
      <p:sp>
        <p:nvSpPr>
          <p:cNvPr id="4" name="Espace réservé du pied de page 1"/>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Formation HP-CSA - Cloud Service Automation</a:t>
            </a:r>
            <a:endParaRPr lang="en-US"/>
          </a:p>
        </p:txBody>
      </p:sp>
      <p:sp>
        <p:nvSpPr>
          <p:cNvPr id="5" name="Espace réservé du numéro de diapositive 2"/>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084C39-E697-4972-A878-9CAFD629EB01}" type="slidenum">
              <a:rPr lang="en-US" smtClean="0"/>
              <a:pPr/>
              <a:t>64</a:t>
            </a:fld>
            <a:endParaRPr lang="en-US"/>
          </a:p>
        </p:txBody>
      </p:sp>
      <p:sp>
        <p:nvSpPr>
          <p:cNvPr id="6" name="ZoneTexte 5"/>
          <p:cNvSpPr txBox="1"/>
          <p:nvPr/>
        </p:nvSpPr>
        <p:spPr>
          <a:xfrm>
            <a:off x="251520" y="260648"/>
            <a:ext cx="2463047" cy="369332"/>
          </a:xfrm>
          <a:prstGeom prst="rect">
            <a:avLst/>
          </a:prstGeom>
          <a:noFill/>
        </p:spPr>
        <p:txBody>
          <a:bodyPr wrap="none" rtlCol="0">
            <a:spAutoFit/>
          </a:bodyPr>
          <a:lstStyle/>
          <a:p>
            <a:r>
              <a:rPr lang="fr-FR" b="1" dirty="0">
                <a:solidFill>
                  <a:srgbClr val="002060"/>
                </a:solidFill>
              </a:rPr>
              <a:t>Annexe : Lexique </a:t>
            </a:r>
            <a:r>
              <a:rPr lang="fr-FR" b="1" dirty="0" smtClean="0">
                <a:solidFill>
                  <a:srgbClr val="002060"/>
                </a:solidFill>
              </a:rPr>
              <a:t>(suite)</a:t>
            </a:r>
            <a:endParaRPr lang="fr-FR" b="1" dirty="0">
              <a:solidFill>
                <a:srgbClr val="002060"/>
              </a:solidFill>
            </a:endParaRPr>
          </a:p>
        </p:txBody>
      </p:sp>
      <p:sp>
        <p:nvSpPr>
          <p:cNvPr id="7" name="ZoneTexte 6"/>
          <p:cNvSpPr txBox="1"/>
          <p:nvPr/>
        </p:nvSpPr>
        <p:spPr>
          <a:xfrm>
            <a:off x="107504" y="764704"/>
            <a:ext cx="8856984" cy="5078313"/>
          </a:xfrm>
          <a:prstGeom prst="rect">
            <a:avLst/>
          </a:prstGeom>
          <a:noFill/>
        </p:spPr>
        <p:txBody>
          <a:bodyPr wrap="square" rtlCol="0">
            <a:spAutoFit/>
          </a:bodyPr>
          <a:lstStyle/>
          <a:p>
            <a:r>
              <a:rPr lang="fr-FR" b="1" dirty="0"/>
              <a:t>Conception des </a:t>
            </a:r>
            <a:r>
              <a:rPr lang="fr-FR" b="1" dirty="0" smtClean="0"/>
              <a:t>Services [Service design]</a:t>
            </a:r>
            <a:endParaRPr lang="fr-FR" b="1" dirty="0"/>
          </a:p>
          <a:p>
            <a:r>
              <a:rPr lang="fr-FR" dirty="0"/>
              <a:t>Un modèle (ou un plan) pour un service livrable. Une conception de service comprend une hiérarchie de composants de service, ainsi que les liaisons de ressources, options d'abonné, les actions de cycle de vie, et les propriétés personnalisées, tel que défini par le Service Designer. Voir aussi Concepteur Service et offre de service.</a:t>
            </a:r>
          </a:p>
          <a:p>
            <a:endParaRPr lang="fr-FR" dirty="0"/>
          </a:p>
          <a:p>
            <a:r>
              <a:rPr lang="fr-FR" b="1" dirty="0"/>
              <a:t>Service </a:t>
            </a:r>
            <a:r>
              <a:rPr lang="fr-FR" b="1" dirty="0" smtClean="0"/>
              <a:t>Designer / Concepteur de services</a:t>
            </a:r>
            <a:endParaRPr lang="fr-FR" b="1" dirty="0"/>
          </a:p>
          <a:p>
            <a:r>
              <a:rPr lang="fr-FR" dirty="0"/>
              <a:t>Un rôle d'utilisateur HP CSA. Les dessins de créateurs de services, met en œuvre et maintient des conceptions de services (également appelés plans). Voir aussi administrateur service à la clientèle, l'administrateur de la CSA, Resource Manager </a:t>
            </a:r>
            <a:r>
              <a:rPr lang="fr-FR" dirty="0" err="1"/>
              <a:t>Supply</a:t>
            </a:r>
            <a:r>
              <a:rPr lang="fr-FR" dirty="0"/>
              <a:t>, directeur de services aux entreprises, Operations Manager Service, Rôles de l'utilisateur.</a:t>
            </a:r>
          </a:p>
          <a:p>
            <a:endParaRPr lang="fr-FR" dirty="0"/>
          </a:p>
          <a:p>
            <a:r>
              <a:rPr lang="fr-FR" b="1" dirty="0"/>
              <a:t>Offre de service</a:t>
            </a:r>
          </a:p>
          <a:p>
            <a:r>
              <a:rPr lang="fr-FR" dirty="0"/>
              <a:t>Une entité développé par le gestionnaire de services aux entreprises d'affiner modèles de services existants (ou des plans), puis les publier sur un catalogue de services. Une offre de service ajoute prix, images et autres informations spécifiques requis pour le processus d'abonnement. Voir aussi services aux entreprises Gestionnaire, Service Designer, et la conception des services</a:t>
            </a:r>
            <a:r>
              <a:rPr lang="fr-FR" dirty="0" smtClean="0"/>
              <a:t>.</a:t>
            </a:r>
            <a:endParaRPr lang="fr-FR" dirty="0"/>
          </a:p>
        </p:txBody>
      </p:sp>
    </p:spTree>
    <p:extLst>
      <p:ext uri="{BB962C8B-B14F-4D97-AF65-F5344CB8AC3E}">
        <p14:creationId xmlns:p14="http://schemas.microsoft.com/office/powerpoint/2010/main" val="39324301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65</a:t>
            </a:fld>
            <a:endParaRPr lang="en-US"/>
          </a:p>
        </p:txBody>
      </p:sp>
      <p:sp>
        <p:nvSpPr>
          <p:cNvPr id="4" name="Espace réservé du pied de page 1"/>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Formation HP-CSA - Cloud Service Automation</a:t>
            </a:r>
            <a:endParaRPr lang="en-US"/>
          </a:p>
        </p:txBody>
      </p:sp>
      <p:sp>
        <p:nvSpPr>
          <p:cNvPr id="5" name="Espace réservé du numéro de diapositive 2"/>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084C39-E697-4972-A878-9CAFD629EB01}" type="slidenum">
              <a:rPr lang="en-US" smtClean="0"/>
              <a:pPr/>
              <a:t>65</a:t>
            </a:fld>
            <a:endParaRPr lang="en-US"/>
          </a:p>
        </p:txBody>
      </p:sp>
      <p:sp>
        <p:nvSpPr>
          <p:cNvPr id="6" name="ZoneTexte 5"/>
          <p:cNvSpPr txBox="1"/>
          <p:nvPr/>
        </p:nvSpPr>
        <p:spPr>
          <a:xfrm>
            <a:off x="251520" y="260648"/>
            <a:ext cx="2463047" cy="369332"/>
          </a:xfrm>
          <a:prstGeom prst="rect">
            <a:avLst/>
          </a:prstGeom>
          <a:noFill/>
        </p:spPr>
        <p:txBody>
          <a:bodyPr wrap="none" rtlCol="0">
            <a:spAutoFit/>
          </a:bodyPr>
          <a:lstStyle/>
          <a:p>
            <a:r>
              <a:rPr lang="fr-FR" b="1" dirty="0">
                <a:solidFill>
                  <a:srgbClr val="002060"/>
                </a:solidFill>
              </a:rPr>
              <a:t>Annexe : Lexique </a:t>
            </a:r>
            <a:r>
              <a:rPr lang="fr-FR" b="1" dirty="0" smtClean="0">
                <a:solidFill>
                  <a:srgbClr val="002060"/>
                </a:solidFill>
              </a:rPr>
              <a:t>(suite)</a:t>
            </a:r>
            <a:endParaRPr lang="fr-FR" b="1" dirty="0">
              <a:solidFill>
                <a:srgbClr val="002060"/>
              </a:solidFill>
            </a:endParaRPr>
          </a:p>
        </p:txBody>
      </p:sp>
      <p:sp>
        <p:nvSpPr>
          <p:cNvPr id="7" name="ZoneTexte 6"/>
          <p:cNvSpPr txBox="1"/>
          <p:nvPr/>
        </p:nvSpPr>
        <p:spPr>
          <a:xfrm>
            <a:off x="107504" y="764704"/>
            <a:ext cx="8856984" cy="4247317"/>
          </a:xfrm>
          <a:prstGeom prst="rect">
            <a:avLst/>
          </a:prstGeom>
          <a:noFill/>
        </p:spPr>
        <p:txBody>
          <a:bodyPr wrap="square" rtlCol="0">
            <a:spAutoFit/>
          </a:bodyPr>
          <a:lstStyle/>
          <a:p>
            <a:r>
              <a:rPr lang="fr-FR" b="1" dirty="0" smtClean="0"/>
              <a:t>Service </a:t>
            </a:r>
            <a:r>
              <a:rPr lang="fr-FR" b="1" dirty="0"/>
              <a:t>Operations Manager </a:t>
            </a:r>
            <a:r>
              <a:rPr lang="fr-FR" b="1" dirty="0" smtClean="0"/>
              <a:t>[gestion des opérations de service]</a:t>
            </a:r>
            <a:endParaRPr lang="fr-FR" b="1" dirty="0"/>
          </a:p>
          <a:p>
            <a:r>
              <a:rPr lang="fr-FR" dirty="0"/>
              <a:t>Un rôle d'utilisateur HP CSA. Les vues Operations Manager service et gère les abonnements et les instances de service. Voir aussi administrateur du consommateur du service, administrateur CSA, Resource Manager </a:t>
            </a:r>
            <a:r>
              <a:rPr lang="fr-FR" dirty="0" err="1"/>
              <a:t>Supply</a:t>
            </a:r>
            <a:r>
              <a:rPr lang="fr-FR" dirty="0"/>
              <a:t>, de services aux entreprises Gestionnaire, Service Designer, et rôles de l'utilisateur.</a:t>
            </a:r>
          </a:p>
          <a:p>
            <a:endParaRPr lang="fr-FR" dirty="0"/>
          </a:p>
          <a:p>
            <a:r>
              <a:rPr lang="fr-FR" b="1" dirty="0"/>
              <a:t>Demande de service</a:t>
            </a:r>
          </a:p>
          <a:p>
            <a:r>
              <a:rPr lang="fr-FR" dirty="0"/>
              <a:t>Une demande de prestation de services de </a:t>
            </a:r>
            <a:r>
              <a:rPr lang="fr-FR" dirty="0" err="1"/>
              <a:t>cloud</a:t>
            </a:r>
            <a:r>
              <a:rPr lang="fr-FR" dirty="0"/>
              <a:t> </a:t>
            </a:r>
            <a:r>
              <a:rPr lang="fr-FR" dirty="0" err="1"/>
              <a:t>computing</a:t>
            </a:r>
            <a:r>
              <a:rPr lang="fr-FR" dirty="0"/>
              <a:t> qui est engagée par l'abonné (utilisateur final) à partir du portail du marché. Après la demande de service est approuvée, la demande devient un abonnement. Voir aussi et à l'abonnement.</a:t>
            </a:r>
          </a:p>
          <a:p>
            <a:endParaRPr lang="fr-FR" dirty="0" smtClean="0"/>
          </a:p>
          <a:p>
            <a:r>
              <a:rPr lang="fr-FR" b="1" dirty="0"/>
              <a:t>Topologie de service</a:t>
            </a:r>
          </a:p>
          <a:p>
            <a:r>
              <a:rPr lang="fr-FR" dirty="0"/>
              <a:t>Un diagramme de topologie d'une conception déployé de service (ou un plan), qui vous permet de voir les composants de service et de leurs relations.</a:t>
            </a:r>
          </a:p>
          <a:p>
            <a:endParaRPr lang="fr-FR" dirty="0"/>
          </a:p>
        </p:txBody>
      </p:sp>
    </p:spTree>
    <p:extLst>
      <p:ext uri="{BB962C8B-B14F-4D97-AF65-F5344CB8AC3E}">
        <p14:creationId xmlns:p14="http://schemas.microsoft.com/office/powerpoint/2010/main" val="2667954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66</a:t>
            </a:fld>
            <a:endParaRPr lang="en-US"/>
          </a:p>
        </p:txBody>
      </p:sp>
      <p:sp>
        <p:nvSpPr>
          <p:cNvPr id="4" name="Espace réservé du pied de page 1"/>
          <p:cNvSpPr txBox="1">
            <a:spLocks/>
          </p:cNvSpPr>
          <p:nvPr/>
        </p:nvSpPr>
        <p:spPr>
          <a:xfrm>
            <a:off x="2483768" y="6554061"/>
            <a:ext cx="3824064" cy="19613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Formation HP-CSA - Cloud Service Automation</a:t>
            </a:r>
            <a:endParaRPr lang="en-US" dirty="0"/>
          </a:p>
        </p:txBody>
      </p:sp>
      <p:sp>
        <p:nvSpPr>
          <p:cNvPr id="5" name="Espace réservé du numéro de diapositive 2"/>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084C39-E697-4972-A878-9CAFD629EB01}" type="slidenum">
              <a:rPr lang="en-US" smtClean="0"/>
              <a:pPr/>
              <a:t>66</a:t>
            </a:fld>
            <a:endParaRPr lang="en-US"/>
          </a:p>
        </p:txBody>
      </p:sp>
      <p:sp>
        <p:nvSpPr>
          <p:cNvPr id="6" name="ZoneTexte 5"/>
          <p:cNvSpPr txBox="1"/>
          <p:nvPr/>
        </p:nvSpPr>
        <p:spPr>
          <a:xfrm>
            <a:off x="179512" y="96485"/>
            <a:ext cx="2463047" cy="369332"/>
          </a:xfrm>
          <a:prstGeom prst="rect">
            <a:avLst/>
          </a:prstGeom>
          <a:noFill/>
        </p:spPr>
        <p:txBody>
          <a:bodyPr wrap="none" rtlCol="0">
            <a:spAutoFit/>
          </a:bodyPr>
          <a:lstStyle/>
          <a:p>
            <a:r>
              <a:rPr lang="fr-FR" b="1" dirty="0">
                <a:solidFill>
                  <a:srgbClr val="002060"/>
                </a:solidFill>
              </a:rPr>
              <a:t>Annexe : Lexique </a:t>
            </a:r>
            <a:r>
              <a:rPr lang="fr-FR" b="1" dirty="0" smtClean="0">
                <a:solidFill>
                  <a:srgbClr val="002060"/>
                </a:solidFill>
              </a:rPr>
              <a:t>(suite)</a:t>
            </a:r>
            <a:endParaRPr lang="fr-FR" b="1" dirty="0">
              <a:solidFill>
                <a:srgbClr val="002060"/>
              </a:solidFill>
            </a:endParaRPr>
          </a:p>
        </p:txBody>
      </p:sp>
      <p:sp>
        <p:nvSpPr>
          <p:cNvPr id="7" name="ZoneTexte 6"/>
          <p:cNvSpPr txBox="1"/>
          <p:nvPr/>
        </p:nvSpPr>
        <p:spPr>
          <a:xfrm>
            <a:off x="179512" y="465818"/>
            <a:ext cx="8856984" cy="6186309"/>
          </a:xfrm>
          <a:prstGeom prst="rect">
            <a:avLst/>
          </a:prstGeom>
          <a:noFill/>
        </p:spPr>
        <p:txBody>
          <a:bodyPr wrap="square" rtlCol="0">
            <a:spAutoFit/>
          </a:bodyPr>
          <a:lstStyle/>
          <a:p>
            <a:r>
              <a:rPr lang="fr-FR" b="1" dirty="0" smtClean="0"/>
              <a:t>Software-as-a-Service</a:t>
            </a:r>
            <a:r>
              <a:rPr lang="fr-FR" dirty="0" smtClean="0"/>
              <a:t> </a:t>
            </a:r>
            <a:r>
              <a:rPr lang="fr-FR" dirty="0"/>
              <a:t>(</a:t>
            </a:r>
            <a:r>
              <a:rPr lang="fr-FR" dirty="0" err="1"/>
              <a:t>SaaS</a:t>
            </a:r>
            <a:r>
              <a:rPr lang="fr-FR" dirty="0"/>
              <a:t>)</a:t>
            </a:r>
          </a:p>
          <a:p>
            <a:r>
              <a:rPr lang="fr-FR" dirty="0"/>
              <a:t>La capacité fournie au consommateur est d'utiliser les applications du fournisseur fonctionnent sur une infrastructure de </a:t>
            </a:r>
            <a:r>
              <a:rPr lang="fr-FR" dirty="0" err="1"/>
              <a:t>cloud</a:t>
            </a:r>
            <a:r>
              <a:rPr lang="fr-FR" dirty="0"/>
              <a:t>. Les applications sont accessibles à partir de divers dispositifs de clients grâce à une interface client léger comme un navigateur Web (par exemple, le courrier électronique basé sur le Web). Le consommateur ne gère ni ne contrôle l'infrastructure </a:t>
            </a:r>
            <a:r>
              <a:rPr lang="fr-FR" dirty="0" err="1"/>
              <a:t>cloud</a:t>
            </a:r>
            <a:r>
              <a:rPr lang="fr-FR" dirty="0"/>
              <a:t> sous-jacente, y compris réseau, serveurs, systèmes d'exploitation, le stockage, ou même des capacités d'applications individuelles, à l'exception possible des paramètres de configuration d'application spécifiques à l'utilisateur limitées. De l'Institut national des normes et de la technologie, Laboratoire de la technologie de l'information: Le NIST Définition du Cloud </a:t>
            </a:r>
            <a:r>
              <a:rPr lang="fr-FR" dirty="0" err="1"/>
              <a:t>Computing</a:t>
            </a:r>
            <a:r>
              <a:rPr lang="fr-FR" dirty="0"/>
              <a:t> par Peter </a:t>
            </a:r>
            <a:r>
              <a:rPr lang="fr-FR" dirty="0" err="1"/>
              <a:t>Mell</a:t>
            </a:r>
            <a:r>
              <a:rPr lang="fr-FR" dirty="0"/>
              <a:t> et Tim </a:t>
            </a:r>
            <a:r>
              <a:rPr lang="fr-FR" dirty="0" err="1"/>
              <a:t>Grance</a:t>
            </a:r>
            <a:r>
              <a:rPr lang="fr-FR" dirty="0"/>
              <a:t> (</a:t>
            </a:r>
            <a:r>
              <a:rPr lang="fr-FR" dirty="0">
                <a:hlinkClick r:id="rId2"/>
              </a:rPr>
              <a:t>http://</a:t>
            </a:r>
            <a:r>
              <a:rPr lang="fr-FR" dirty="0" smtClean="0">
                <a:hlinkClick r:id="rId2"/>
              </a:rPr>
              <a:t>www.nist.gov/itl/cloud/upload/cloud-def-v15.pdf</a:t>
            </a:r>
            <a:r>
              <a:rPr lang="fr-FR" dirty="0" smtClean="0"/>
              <a:t>) </a:t>
            </a:r>
            <a:r>
              <a:rPr lang="fr-FR" dirty="0"/>
              <a:t>.</a:t>
            </a:r>
          </a:p>
          <a:p>
            <a:endParaRPr lang="fr-FR" dirty="0" smtClean="0"/>
          </a:p>
          <a:p>
            <a:r>
              <a:rPr lang="fr-FR" b="1" dirty="0"/>
              <a:t>État stable</a:t>
            </a:r>
          </a:p>
          <a:p>
            <a:r>
              <a:rPr lang="fr-FR" dirty="0"/>
              <a:t>Un état du cycle de vie indiquant qu'une activité a été accompli. États stables sont les suivants: Décrit, initialisé, Réservé, Déployé, et finalisé. Voir aussi </a:t>
            </a:r>
            <a:r>
              <a:rPr lang="fr-FR" dirty="0" err="1"/>
              <a:t>Lifecycle</a:t>
            </a:r>
            <a:r>
              <a:rPr lang="fr-FR" dirty="0"/>
              <a:t>, du cycle de vie d'action, modification État, État de transition, </a:t>
            </a:r>
            <a:r>
              <a:rPr lang="fr-FR" dirty="0" err="1"/>
              <a:t>Lifecycle</a:t>
            </a:r>
            <a:r>
              <a:rPr lang="fr-FR" dirty="0"/>
              <a:t> État, et sous-état du cycle de vie.</a:t>
            </a:r>
          </a:p>
          <a:p>
            <a:endParaRPr lang="fr-FR" dirty="0" smtClean="0"/>
          </a:p>
          <a:p>
            <a:r>
              <a:rPr lang="fr-FR" b="1" dirty="0" smtClean="0"/>
              <a:t>Abonné</a:t>
            </a:r>
            <a:endParaRPr lang="fr-FR" b="1" dirty="0"/>
          </a:p>
          <a:p>
            <a:r>
              <a:rPr lang="fr-FR" dirty="0"/>
              <a:t>Les utilisateurs d'affaires de l'entreprise qui se abonnent à des services de </a:t>
            </a:r>
            <a:r>
              <a:rPr lang="fr-FR" dirty="0" err="1"/>
              <a:t>cloud</a:t>
            </a:r>
            <a:r>
              <a:rPr lang="fr-FR" dirty="0"/>
              <a:t> HP CSA. Un abonné initie la prestation de services et la fourniture de ressources en faisant une demande de service dans le portail du marché, qui doit être approuvé selon un processus de </a:t>
            </a:r>
            <a:r>
              <a:rPr lang="fr-FR" dirty="0" err="1"/>
              <a:t>pré-configuré</a:t>
            </a:r>
            <a:r>
              <a:rPr lang="fr-FR" dirty="0"/>
              <a:t>. </a:t>
            </a:r>
            <a:r>
              <a:rPr lang="fr-FR" sz="1400" dirty="0"/>
              <a:t>Voir aussi Processus d'approbation, demande de service, offre de services, et des rôles d'utilisateur</a:t>
            </a:r>
            <a:r>
              <a:rPr lang="fr-FR" sz="1400" dirty="0" smtClean="0"/>
              <a:t>.</a:t>
            </a:r>
            <a:endParaRPr lang="fr-FR" sz="1400" dirty="0"/>
          </a:p>
        </p:txBody>
      </p:sp>
    </p:spTree>
    <p:extLst>
      <p:ext uri="{BB962C8B-B14F-4D97-AF65-F5344CB8AC3E}">
        <p14:creationId xmlns:p14="http://schemas.microsoft.com/office/powerpoint/2010/main" val="11236865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67</a:t>
            </a:fld>
            <a:endParaRPr lang="en-US"/>
          </a:p>
        </p:txBody>
      </p:sp>
      <p:sp>
        <p:nvSpPr>
          <p:cNvPr id="4" name="Espace réservé du pied de page 1"/>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Formation HP-CSA - Cloud Service Automation</a:t>
            </a:r>
            <a:endParaRPr lang="en-US"/>
          </a:p>
        </p:txBody>
      </p:sp>
      <p:sp>
        <p:nvSpPr>
          <p:cNvPr id="5" name="Espace réservé du numéro de diapositive 2"/>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084C39-E697-4972-A878-9CAFD629EB01}" type="slidenum">
              <a:rPr lang="en-US" smtClean="0"/>
              <a:pPr/>
              <a:t>67</a:t>
            </a:fld>
            <a:endParaRPr lang="en-US"/>
          </a:p>
        </p:txBody>
      </p:sp>
      <p:sp>
        <p:nvSpPr>
          <p:cNvPr id="6" name="ZoneTexte 5"/>
          <p:cNvSpPr txBox="1"/>
          <p:nvPr/>
        </p:nvSpPr>
        <p:spPr>
          <a:xfrm>
            <a:off x="179512" y="105721"/>
            <a:ext cx="2463047" cy="369332"/>
          </a:xfrm>
          <a:prstGeom prst="rect">
            <a:avLst/>
          </a:prstGeom>
          <a:noFill/>
        </p:spPr>
        <p:txBody>
          <a:bodyPr wrap="none" rtlCol="0">
            <a:spAutoFit/>
          </a:bodyPr>
          <a:lstStyle/>
          <a:p>
            <a:r>
              <a:rPr lang="fr-FR" b="1" dirty="0">
                <a:solidFill>
                  <a:srgbClr val="002060"/>
                </a:solidFill>
              </a:rPr>
              <a:t>Annexe : Lexique </a:t>
            </a:r>
            <a:r>
              <a:rPr lang="fr-FR" b="1" dirty="0" smtClean="0">
                <a:solidFill>
                  <a:srgbClr val="002060"/>
                </a:solidFill>
              </a:rPr>
              <a:t>(suite)</a:t>
            </a:r>
            <a:endParaRPr lang="fr-FR" b="1" dirty="0">
              <a:solidFill>
                <a:srgbClr val="002060"/>
              </a:solidFill>
            </a:endParaRPr>
          </a:p>
        </p:txBody>
      </p:sp>
      <p:sp>
        <p:nvSpPr>
          <p:cNvPr id="7" name="ZoneTexte 6"/>
          <p:cNvSpPr txBox="1"/>
          <p:nvPr/>
        </p:nvSpPr>
        <p:spPr>
          <a:xfrm>
            <a:off x="179512" y="475054"/>
            <a:ext cx="8784976" cy="6247864"/>
          </a:xfrm>
          <a:prstGeom prst="rect">
            <a:avLst/>
          </a:prstGeom>
          <a:noFill/>
        </p:spPr>
        <p:txBody>
          <a:bodyPr wrap="square" rtlCol="0">
            <a:spAutoFit/>
          </a:bodyPr>
          <a:lstStyle/>
          <a:p>
            <a:r>
              <a:rPr lang="fr-FR" b="1" dirty="0" smtClean="0"/>
              <a:t>Options du souscripteur / de l’abonné [</a:t>
            </a:r>
            <a:r>
              <a:rPr lang="fr-FR" b="1" dirty="0" err="1" smtClean="0"/>
              <a:t>Subscriber</a:t>
            </a:r>
            <a:r>
              <a:rPr lang="fr-FR" b="1" dirty="0" smtClean="0"/>
              <a:t> options]</a:t>
            </a:r>
            <a:endParaRPr lang="fr-FR" b="1" dirty="0"/>
          </a:p>
          <a:p>
            <a:r>
              <a:rPr lang="fr-FR" dirty="0"/>
              <a:t>Éléments d'une conception de service utilisé pour fournir les options qui sont affichées aux abonnés (utilisateurs finaux) dans le portail du marché. Options d'abonné peuvent être désignés comme non-sélectionnable (en lecture seule) ou disponibles pour l'édition et la modification. Voir aussi la conception des services, service de placement, et Portal marché HP.</a:t>
            </a:r>
          </a:p>
          <a:p>
            <a:endParaRPr lang="fr-FR" b="1" dirty="0"/>
          </a:p>
          <a:p>
            <a:r>
              <a:rPr lang="fr-FR" b="1" dirty="0"/>
              <a:t>Etat de transition</a:t>
            </a:r>
          </a:p>
          <a:p>
            <a:r>
              <a:rPr lang="fr-FR" dirty="0"/>
              <a:t>Un état du cycle de vie indiquant le changement d'un état stable à un autre du cycle de vie du service. Les états de transition comprennent Initialisation, Réservation, Déploiement, Un-déploiement, Un-provisionnement, Un-initialisation et modification. Voir aussi </a:t>
            </a:r>
            <a:r>
              <a:rPr lang="fr-FR" dirty="0" err="1"/>
              <a:t>Lifecycle</a:t>
            </a:r>
            <a:r>
              <a:rPr lang="fr-FR" dirty="0"/>
              <a:t>, du cycle de vie d'action, modification État, état stable, </a:t>
            </a:r>
            <a:r>
              <a:rPr lang="fr-FR" dirty="0" err="1"/>
              <a:t>Lifecycle</a:t>
            </a:r>
            <a:r>
              <a:rPr lang="fr-FR" dirty="0"/>
              <a:t> État, et sous-état du cycle de vie.</a:t>
            </a:r>
          </a:p>
          <a:p>
            <a:endParaRPr lang="fr-FR" dirty="0"/>
          </a:p>
          <a:p>
            <a:r>
              <a:rPr lang="fr-FR" b="1" dirty="0"/>
              <a:t>Rôles de l'utilisateur</a:t>
            </a:r>
          </a:p>
          <a:p>
            <a:pPr algn="just"/>
            <a:r>
              <a:rPr lang="fr-FR" sz="1600" dirty="0"/>
              <a:t>Responsabilités dédiés HP d'emploi de la CSA qui ont été assignées dans une organisation de HP CSA. Une personne ne peut avoir qu'un rôle -par exemple, un concepteur ou de service dédié HP CSA une personne peut prendre plusieurs rôles d'utilisateur. Par exemple, un concepteur de service pourrait également prendre le rôle de gestionnaire de services aux entreprises. Les rôles des utilisateurs sont définis dans la zone organisations de la console de gestion des services Cloud. Voir aussi administrateur de la CSA, Resource Manager </a:t>
            </a:r>
            <a:r>
              <a:rPr lang="fr-FR" sz="1600" dirty="0" err="1"/>
              <a:t>Supply</a:t>
            </a:r>
            <a:r>
              <a:rPr lang="fr-FR" sz="1600" dirty="0"/>
              <a:t>, administrateur service à la clientèle, Service Designer, directeur de services aux entreprises, Operations Manager de service, et l'abonné.</a:t>
            </a:r>
          </a:p>
          <a:p>
            <a:endParaRPr lang="fr-FR" dirty="0"/>
          </a:p>
        </p:txBody>
      </p:sp>
    </p:spTree>
    <p:extLst>
      <p:ext uri="{BB962C8B-B14F-4D97-AF65-F5344CB8AC3E}">
        <p14:creationId xmlns:p14="http://schemas.microsoft.com/office/powerpoint/2010/main" val="398290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7</a:t>
            </a:fld>
            <a:endParaRPr lang="en-US"/>
          </a:p>
        </p:txBody>
      </p:sp>
      <p:sp>
        <p:nvSpPr>
          <p:cNvPr id="4" name="Title 1"/>
          <p:cNvSpPr txBox="1">
            <a:spLocks/>
          </p:cNvSpPr>
          <p:nvPr/>
        </p:nvSpPr>
        <p:spPr>
          <a:xfrm>
            <a:off x="331470" y="235064"/>
            <a:ext cx="8726266" cy="4308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a:solidFill>
                  <a:srgbClr val="002060"/>
                </a:solidFill>
              </a:rPr>
              <a:t>Rôles dans </a:t>
            </a:r>
            <a:r>
              <a:rPr lang="fr-FR" sz="2400" b="1" dirty="0" smtClean="0">
                <a:solidFill>
                  <a:srgbClr val="002060"/>
                </a:solidFill>
              </a:rPr>
              <a:t>les cas d'utilisations (°)</a:t>
            </a:r>
            <a:endParaRPr lang="en-US" sz="2400" b="1" dirty="0">
              <a:solidFill>
                <a:srgbClr val="002060"/>
              </a:solidFill>
            </a:endParaRPr>
          </a:p>
        </p:txBody>
      </p:sp>
      <p:graphicFrame>
        <p:nvGraphicFramePr>
          <p:cNvPr id="5" name="Table 2"/>
          <p:cNvGraphicFramePr>
            <a:graphicFrameLocks noGrp="1"/>
          </p:cNvGraphicFramePr>
          <p:nvPr>
            <p:extLst>
              <p:ext uri="{D42A27DB-BD31-4B8C-83A1-F6EECF244321}">
                <p14:modId xmlns:p14="http://schemas.microsoft.com/office/powerpoint/2010/main" val="4228764607"/>
              </p:ext>
            </p:extLst>
          </p:nvPr>
        </p:nvGraphicFramePr>
        <p:xfrm>
          <a:off x="251520" y="1124744"/>
          <a:ext cx="8646545" cy="4759960"/>
        </p:xfrm>
        <a:graphic>
          <a:graphicData uri="http://schemas.openxmlformats.org/drawingml/2006/table">
            <a:tbl>
              <a:tblPr firstRow="1" bandRow="1">
                <a:tableStyleId>{5C22544A-7EE6-4342-B048-85BDC9FD1C3A}</a:tableStyleId>
              </a:tblPr>
              <a:tblGrid>
                <a:gridCol w="2288878"/>
                <a:gridCol w="6357667"/>
              </a:tblGrid>
              <a:tr h="370840">
                <a:tc>
                  <a:txBody>
                    <a:bodyPr/>
                    <a:lstStyle/>
                    <a:p>
                      <a:r>
                        <a:rPr lang="en-US" noProof="0" dirty="0" err="1" smtClean="0"/>
                        <a:t>Rôle</a:t>
                      </a:r>
                      <a:endParaRPr lang="en-US" noProof="0" dirty="0"/>
                    </a:p>
                  </a:txBody>
                  <a:tcPr/>
                </a:tc>
                <a:tc>
                  <a:txBody>
                    <a:bodyPr/>
                    <a:lstStyle/>
                    <a:p>
                      <a:r>
                        <a:rPr lang="en-US" noProof="0" dirty="0" smtClean="0"/>
                        <a:t>Description</a:t>
                      </a:r>
                      <a:endParaRPr lang="en-US" noProof="0" dirty="0"/>
                    </a:p>
                  </a:txBody>
                  <a:tcPr/>
                </a:tc>
              </a:tr>
              <a:tr h="370840">
                <a:tc>
                  <a:txBody>
                    <a:bodyPr/>
                    <a:lstStyle/>
                    <a:p>
                      <a:r>
                        <a:rPr lang="en-US" sz="1400" b="1" noProof="0" dirty="0" smtClean="0"/>
                        <a:t>HP CSA Administrator </a:t>
                      </a:r>
                    </a:p>
                    <a:p>
                      <a:r>
                        <a:rPr lang="en-US" sz="1400" noProof="0" dirty="0" smtClean="0"/>
                        <a:t>[</a:t>
                      </a:r>
                      <a:r>
                        <a:rPr lang="fr-FR" sz="1400" dirty="0" smtClean="0"/>
                        <a:t>Administrateur de HP CSA]</a:t>
                      </a:r>
                      <a:endParaRPr lang="en-US" sz="1400" noProof="0" dirty="0" smtClean="0"/>
                    </a:p>
                  </a:txBody>
                  <a:tcPr/>
                </a:tc>
                <a:tc>
                  <a:txBody>
                    <a:bodyPr/>
                    <a:lstStyle/>
                    <a:p>
                      <a:r>
                        <a:rPr lang="fr-FR" sz="1400" dirty="0" smtClean="0"/>
                        <a:t>L'Administrateur de HP CSA a accès à toutes les fonctionnalités de la console de gestion HP CSA et configure l'authentification et l'autorisation d'accès à HP CSA</a:t>
                      </a:r>
                      <a:endParaRPr lang="en-US" sz="1400" noProof="0" dirty="0"/>
                    </a:p>
                  </a:txBody>
                  <a:tcPr/>
                </a:tc>
              </a:tr>
              <a:tr h="370840">
                <a:tc>
                  <a:txBody>
                    <a:bodyPr/>
                    <a:lstStyle/>
                    <a:p>
                      <a:r>
                        <a:rPr lang="en-US" sz="1400" b="1" noProof="0" dirty="0" smtClean="0"/>
                        <a:t>Service Designer</a:t>
                      </a:r>
                    </a:p>
                    <a:p>
                      <a:r>
                        <a:rPr lang="en-US" sz="1400" b="1" noProof="0" dirty="0" smtClean="0"/>
                        <a:t> </a:t>
                      </a:r>
                      <a:r>
                        <a:rPr lang="en-US" sz="1400" noProof="0" dirty="0" smtClean="0"/>
                        <a:t>[</a:t>
                      </a:r>
                      <a:r>
                        <a:rPr lang="fr-FR" sz="1400" noProof="0" dirty="0" smtClean="0"/>
                        <a:t>Concepteur</a:t>
                      </a:r>
                      <a:r>
                        <a:rPr lang="fr-FR" sz="1400" baseline="0" noProof="0" dirty="0" smtClean="0"/>
                        <a:t> de service</a:t>
                      </a:r>
                      <a:r>
                        <a:rPr lang="en-US" sz="1400" baseline="0" noProof="0" dirty="0" smtClean="0"/>
                        <a:t>]</a:t>
                      </a:r>
                      <a:endParaRPr lang="en-US" sz="1400" noProof="0" dirty="0" smtClean="0"/>
                    </a:p>
                  </a:txBody>
                  <a:tcPr/>
                </a:tc>
                <a:tc>
                  <a:txBody>
                    <a:bodyPr/>
                    <a:lstStyle/>
                    <a:p>
                      <a:r>
                        <a:rPr lang="en-US" sz="1400" noProof="0" dirty="0" smtClean="0"/>
                        <a:t>The </a:t>
                      </a:r>
                      <a:r>
                        <a:rPr lang="en-US" sz="1400" b="1" noProof="0" dirty="0" smtClean="0"/>
                        <a:t>Service Designer </a:t>
                      </a:r>
                      <a:r>
                        <a:rPr lang="en-US" sz="1400" noProof="0" dirty="0" smtClean="0"/>
                        <a:t>[le </a:t>
                      </a:r>
                      <a:r>
                        <a:rPr lang="fr-FR" sz="1400" noProof="0" dirty="0" smtClean="0"/>
                        <a:t>concepteur</a:t>
                      </a:r>
                      <a:r>
                        <a:rPr lang="fr-FR" sz="1400" baseline="0" noProof="0" dirty="0" smtClean="0"/>
                        <a:t> de service</a:t>
                      </a:r>
                      <a:r>
                        <a:rPr lang="en-US" sz="1400" baseline="0" noProof="0" dirty="0" smtClean="0"/>
                        <a:t>]</a:t>
                      </a:r>
                      <a:r>
                        <a:rPr lang="en-US" sz="1400" noProof="0" dirty="0" smtClean="0"/>
                        <a:t> </a:t>
                      </a:r>
                      <a:r>
                        <a:rPr lang="fr-FR" sz="1400" dirty="0" smtClean="0"/>
                        <a:t>dessine, met en œuvre [implémente] et maintient des conceptions de services (également dénommés plans</a:t>
                      </a:r>
                      <a:r>
                        <a:rPr lang="fr-FR" sz="1400" baseline="0" dirty="0" smtClean="0"/>
                        <a:t> [</a:t>
                      </a:r>
                      <a:r>
                        <a:rPr lang="en-US" sz="1400" noProof="0" dirty="0" smtClean="0"/>
                        <a:t>blueprints])</a:t>
                      </a:r>
                      <a:endParaRPr lang="en-US" sz="1400" noProof="0" dirty="0"/>
                    </a:p>
                  </a:txBody>
                  <a:tcPr/>
                </a:tc>
              </a:tr>
              <a:tr h="370840">
                <a:tc>
                  <a:txBody>
                    <a:bodyPr/>
                    <a:lstStyle/>
                    <a:p>
                      <a:r>
                        <a:rPr lang="en-US" sz="1400" b="1" noProof="0" dirty="0" smtClean="0"/>
                        <a:t>Resource Supply Manager</a:t>
                      </a:r>
                    </a:p>
                    <a:p>
                      <a:r>
                        <a:rPr lang="en-US" sz="1400" noProof="0" dirty="0" smtClean="0"/>
                        <a:t>[</a:t>
                      </a:r>
                      <a:r>
                        <a:rPr lang="fr-FR" sz="1400" noProof="0" dirty="0" smtClean="0"/>
                        <a:t>gestionnaire de la fourniture de ressources]</a:t>
                      </a:r>
                      <a:endParaRPr lang="en-US" sz="1400" noProof="0" dirty="0" smtClean="0"/>
                    </a:p>
                  </a:txBody>
                  <a:tcPr/>
                </a:tc>
                <a:tc>
                  <a:txBody>
                    <a:bodyPr/>
                    <a:lstStyle/>
                    <a:p>
                      <a:r>
                        <a:rPr lang="fr-FR" sz="1400" noProof="0" dirty="0" smtClean="0"/>
                        <a:t>Le gestionnaire de la fourniture de ressources [</a:t>
                      </a:r>
                      <a:r>
                        <a:rPr lang="en-US" sz="1400" b="1" noProof="0" dirty="0" smtClean="0"/>
                        <a:t>Resource Supply Manager</a:t>
                      </a:r>
                      <a:r>
                        <a:rPr lang="en-US" sz="1400" noProof="0" dirty="0" smtClean="0"/>
                        <a:t>]</a:t>
                      </a:r>
                      <a:r>
                        <a:rPr lang="fr-FR" sz="1400" noProof="0" dirty="0" smtClean="0"/>
                        <a:t> crée et gère des ressources du </a:t>
                      </a:r>
                      <a:r>
                        <a:rPr lang="fr-FR" sz="1400" noProof="0" dirty="0" err="1" smtClean="0"/>
                        <a:t>cloud</a:t>
                      </a:r>
                      <a:r>
                        <a:rPr lang="fr-FR" sz="1400" noProof="0" dirty="0" smtClean="0"/>
                        <a:t>, tels que les fournisseurs et les offres de ressources.</a:t>
                      </a:r>
                      <a:endParaRPr lang="en-US" sz="1400" noProof="0" dirty="0"/>
                    </a:p>
                  </a:txBody>
                  <a:tcPr/>
                </a:tc>
              </a:tr>
              <a:tr h="370840">
                <a:tc>
                  <a:txBody>
                    <a:bodyPr/>
                    <a:lstStyle/>
                    <a:p>
                      <a:r>
                        <a:rPr lang="en-US" sz="1400" b="1" noProof="0" dirty="0" smtClean="0"/>
                        <a:t>Service Business Manager</a:t>
                      </a:r>
                    </a:p>
                    <a:p>
                      <a:r>
                        <a:rPr lang="en-US" sz="1400" noProof="0" dirty="0" smtClean="0"/>
                        <a:t>[</a:t>
                      </a:r>
                      <a:r>
                        <a:rPr lang="fr-FR" sz="1400" dirty="0" smtClean="0"/>
                        <a:t>gestionnaire de services aux entreprises</a:t>
                      </a:r>
                      <a:r>
                        <a:rPr lang="en-US" sz="1400" noProof="0" dirty="0" smtClean="0"/>
                        <a:t>]</a:t>
                      </a:r>
                    </a:p>
                  </a:txBody>
                  <a:tcPr/>
                </a:tc>
                <a:tc>
                  <a:txBody>
                    <a:bodyPr/>
                    <a:lstStyle/>
                    <a:p>
                      <a:r>
                        <a:rPr lang="fr-FR" sz="1400" dirty="0" smtClean="0"/>
                        <a:t>The </a:t>
                      </a:r>
                      <a:r>
                        <a:rPr lang="fr-FR" sz="1400" b="1" dirty="0" smtClean="0"/>
                        <a:t>Business Service Manager </a:t>
                      </a:r>
                      <a:r>
                        <a:rPr lang="fr-FR" sz="1400" dirty="0" smtClean="0"/>
                        <a:t>[le gestionnaire de services aux entreprises] crée et gère des offres de services et des catalogues de services</a:t>
                      </a:r>
                      <a:endParaRPr lang="en-US" sz="1400" noProof="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noProof="0" dirty="0" smtClean="0"/>
                        <a:t>Service Operations Manager</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noProof="0" dirty="0" smtClean="0"/>
                        <a:t>[</a:t>
                      </a:r>
                      <a:r>
                        <a:rPr lang="fr-FR" sz="1400" noProof="0" dirty="0" smtClean="0"/>
                        <a:t>gestionnaire des opérations de service]</a:t>
                      </a:r>
                      <a:endParaRPr lang="en-US" sz="1400" noProof="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noProof="0" dirty="0" smtClean="0"/>
                        <a:t>The </a:t>
                      </a:r>
                      <a:r>
                        <a:rPr lang="en-US" sz="1400" b="1" noProof="0" dirty="0" smtClean="0"/>
                        <a:t>Service Operations Manager </a:t>
                      </a:r>
                      <a:r>
                        <a:rPr lang="fr-FR" sz="1400" noProof="0" dirty="0" smtClean="0"/>
                        <a:t>consulte [regarde ou contrôle </a:t>
                      </a:r>
                      <a:r>
                        <a:rPr lang="en-US" sz="1400" noProof="0" dirty="0" smtClean="0"/>
                        <a:t>?][to view] </a:t>
                      </a:r>
                      <a:r>
                        <a:rPr lang="fr-FR" sz="1400" noProof="0" dirty="0" smtClean="0"/>
                        <a:t>gère les abonnements et les instances de service</a:t>
                      </a:r>
                      <a:endParaRPr lang="en-US" sz="1400" noProof="0" dirty="0" smtClean="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noProof="0" dirty="0" smtClean="0"/>
                        <a:t>Subscriber</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noProof="0" dirty="0" smtClean="0"/>
                        <a:t>[</a:t>
                      </a:r>
                      <a:r>
                        <a:rPr lang="fr-FR" sz="1400" noProof="0" dirty="0" smtClean="0"/>
                        <a:t>Abonné</a:t>
                      </a:r>
                      <a:r>
                        <a:rPr lang="en-US" sz="1400" noProof="0" dirty="0" smtClean="0"/>
                        <a:t>]</a:t>
                      </a:r>
                    </a:p>
                  </a:txBody>
                  <a:tcPr/>
                </a:tc>
                <a:tc>
                  <a:txBody>
                    <a:bodyPr/>
                    <a:lstStyle/>
                    <a:p>
                      <a:r>
                        <a:rPr lang="fr-FR" sz="1400" noProof="0" dirty="0" smtClean="0"/>
                        <a:t>Les utilisateurs des</a:t>
                      </a:r>
                      <a:r>
                        <a:rPr lang="fr-FR" sz="1400" baseline="0" noProof="0" dirty="0" smtClean="0"/>
                        <a:t> </a:t>
                      </a:r>
                      <a:r>
                        <a:rPr lang="fr-FR" sz="1400" noProof="0" dirty="0" smtClean="0"/>
                        <a:t>affaires de l'entreprise ou des services</a:t>
                      </a:r>
                      <a:r>
                        <a:rPr lang="fr-FR" sz="1400" baseline="0" noProof="0" dirty="0" smtClean="0"/>
                        <a:t> à l’entreprise (?)</a:t>
                      </a:r>
                      <a:r>
                        <a:rPr lang="fr-FR" sz="1400" noProof="0" dirty="0" smtClean="0"/>
                        <a:t> [</a:t>
                      </a:r>
                      <a:r>
                        <a:rPr lang="en-US" sz="1400" b="1" noProof="0" dirty="0" smtClean="0"/>
                        <a:t>Enterprise business users</a:t>
                      </a:r>
                      <a:r>
                        <a:rPr lang="en-US" sz="1400" noProof="0" dirty="0" smtClean="0"/>
                        <a:t>]</a:t>
                      </a:r>
                      <a:r>
                        <a:rPr lang="fr-FR" sz="1400" noProof="0" dirty="0" smtClean="0"/>
                        <a:t> qui s’abonnent à des services de </a:t>
                      </a:r>
                      <a:r>
                        <a:rPr lang="fr-FR" sz="1400" noProof="0" dirty="0" err="1" smtClean="0"/>
                        <a:t>cloud</a:t>
                      </a:r>
                      <a:r>
                        <a:rPr lang="fr-FR" sz="1400" noProof="0" dirty="0" smtClean="0"/>
                        <a:t> de HP CSA. Un abonné initie la prestation de services et la fourniture de ressources en faisant une demande de service dans le portail du marché, qui doit être approuvé selon un processus préconfiguré [prédéfini].</a:t>
                      </a:r>
                      <a:endParaRPr lang="en-US" sz="1400" noProof="0" dirty="0"/>
                    </a:p>
                  </a:txBody>
                  <a:tcPr/>
                </a:tc>
              </a:tr>
            </a:tbl>
          </a:graphicData>
        </a:graphic>
      </p:graphicFrame>
      <p:sp>
        <p:nvSpPr>
          <p:cNvPr id="6" name="ZoneTexte 5"/>
          <p:cNvSpPr txBox="1"/>
          <p:nvPr/>
        </p:nvSpPr>
        <p:spPr>
          <a:xfrm>
            <a:off x="251520" y="6237312"/>
            <a:ext cx="4860113" cy="369332"/>
          </a:xfrm>
          <a:prstGeom prst="rect">
            <a:avLst/>
          </a:prstGeom>
          <a:noFill/>
        </p:spPr>
        <p:txBody>
          <a:bodyPr wrap="none" rtlCol="0">
            <a:spAutoFit/>
          </a:bodyPr>
          <a:lstStyle/>
          <a:p>
            <a:r>
              <a:rPr lang="fr-FR" dirty="0" smtClean="0"/>
              <a:t>(°) </a:t>
            </a:r>
            <a:r>
              <a:rPr lang="fr-FR" dirty="0"/>
              <a:t>Use case : cas </a:t>
            </a:r>
            <a:r>
              <a:rPr lang="fr-FR" dirty="0" smtClean="0"/>
              <a:t>d'utilisation (?) ou cas d’école (?)</a:t>
            </a:r>
            <a:endParaRPr lang="fr-FR" dirty="0"/>
          </a:p>
        </p:txBody>
      </p:sp>
    </p:spTree>
    <p:extLst>
      <p:ext uri="{BB962C8B-B14F-4D97-AF65-F5344CB8AC3E}">
        <p14:creationId xmlns:p14="http://schemas.microsoft.com/office/powerpoint/2010/main" val="960855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8</a:t>
            </a:fld>
            <a:endParaRPr lang="en-US"/>
          </a:p>
        </p:txBody>
      </p:sp>
      <p:sp>
        <p:nvSpPr>
          <p:cNvPr id="4" name="Rectangle 3"/>
          <p:cNvSpPr/>
          <p:nvPr/>
        </p:nvSpPr>
        <p:spPr>
          <a:xfrm>
            <a:off x="108294" y="1484784"/>
            <a:ext cx="8856194" cy="5078313"/>
          </a:xfrm>
          <a:prstGeom prst="rect">
            <a:avLst/>
          </a:prstGeom>
        </p:spPr>
        <p:txBody>
          <a:bodyPr wrap="square">
            <a:spAutoFit/>
          </a:bodyPr>
          <a:lstStyle/>
          <a:p>
            <a:r>
              <a:rPr lang="fr-FR" b="1" dirty="0"/>
              <a:t>Cloud Service Management Console</a:t>
            </a:r>
          </a:p>
          <a:p>
            <a:pPr algn="just"/>
            <a:r>
              <a:rPr lang="fr-FR" dirty="0"/>
              <a:t>La console de gestion </a:t>
            </a:r>
            <a:r>
              <a:rPr lang="fr-FR" dirty="0" smtClean="0"/>
              <a:t>du Service </a:t>
            </a:r>
            <a:r>
              <a:rPr lang="fr-FR" dirty="0"/>
              <a:t>Cloud fournit de l'administration générale et la configuration du système de CSA. Les tâches d'administration primaires sont organisées autour de la création et la configuration des organisations au sein du système.</a:t>
            </a:r>
          </a:p>
          <a:p>
            <a:pPr algn="just"/>
            <a:r>
              <a:rPr lang="fr-FR" dirty="0"/>
              <a:t>CSA définit une </a:t>
            </a:r>
            <a:r>
              <a:rPr lang="fr-FR" dirty="0" smtClean="0"/>
              <a:t>organisation </a:t>
            </a:r>
            <a:r>
              <a:rPr lang="fr-FR" dirty="0"/>
              <a:t>nécessaire </a:t>
            </a:r>
            <a:r>
              <a:rPr lang="fr-FR" dirty="0" smtClean="0"/>
              <a:t>du </a:t>
            </a:r>
            <a:r>
              <a:rPr lang="fr-FR" dirty="0"/>
              <a:t>fournisseur de </a:t>
            </a:r>
            <a:r>
              <a:rPr lang="fr-FR" dirty="0" smtClean="0"/>
              <a:t>CSA, </a:t>
            </a:r>
            <a:r>
              <a:rPr lang="fr-FR" dirty="0"/>
              <a:t>organisation qui représente le fournisseur de services. Les organisations de consommateurs supplémentaires sont configurés dans la zone d'administration. Chaque organisation peut être configuré de façon autonome avec son propre service d'annuaire, les personnalisations </a:t>
            </a:r>
            <a:r>
              <a:rPr lang="fr-FR" dirty="0" smtClean="0"/>
              <a:t>du portail</a:t>
            </a:r>
            <a:r>
              <a:rPr lang="fr-FR" dirty="0"/>
              <a:t>, les infrastructures de notification, et l'accès du groupe. </a:t>
            </a:r>
            <a:r>
              <a:rPr lang="fr-FR" dirty="0" smtClean="0"/>
              <a:t>Les groupes </a:t>
            </a:r>
            <a:r>
              <a:rPr lang="fr-FR" dirty="0"/>
              <a:t>mises en œuvre dans le service d'annuaire </a:t>
            </a:r>
            <a:r>
              <a:rPr lang="fr-FR" dirty="0" err="1" smtClean="0"/>
              <a:t>Lightweight</a:t>
            </a:r>
            <a:r>
              <a:rPr lang="fr-FR" dirty="0" smtClean="0"/>
              <a:t> </a:t>
            </a:r>
            <a:r>
              <a:rPr lang="fr-FR" dirty="0"/>
              <a:t>Directory Access Protocol (LDAP) </a:t>
            </a:r>
            <a:r>
              <a:rPr lang="fr-FR" dirty="0" smtClean="0"/>
              <a:t>sont </a:t>
            </a:r>
            <a:r>
              <a:rPr lang="fr-FR" dirty="0"/>
              <a:t>identifiés ici et associés à des rôles.</a:t>
            </a:r>
          </a:p>
          <a:p>
            <a:pPr algn="just"/>
            <a:r>
              <a:rPr lang="fr-FR" dirty="0" smtClean="0"/>
              <a:t>Les catalogues </a:t>
            </a:r>
            <a:r>
              <a:rPr lang="fr-FR" dirty="0"/>
              <a:t>de services sont associés à des groupes spécifiques au sein des organisations. Il </a:t>
            </a:r>
            <a:r>
              <a:rPr lang="fr-FR" dirty="0" smtClean="0"/>
              <a:t>y a </a:t>
            </a:r>
            <a:r>
              <a:rPr lang="fr-FR" dirty="0"/>
              <a:t>un </a:t>
            </a:r>
            <a:r>
              <a:rPr lang="fr-FR" dirty="0" smtClean="0"/>
              <a:t>catalogue </a:t>
            </a:r>
            <a:r>
              <a:rPr lang="fr-FR" dirty="0"/>
              <a:t>mondial</a:t>
            </a:r>
            <a:r>
              <a:rPr lang="fr-FR" dirty="0" smtClean="0"/>
              <a:t> </a:t>
            </a:r>
            <a:r>
              <a:rPr lang="fr-FR" dirty="0"/>
              <a:t>partagé </a:t>
            </a:r>
            <a:r>
              <a:rPr lang="fr-FR" dirty="0" smtClean="0"/>
              <a:t>pour </a:t>
            </a:r>
            <a:r>
              <a:rPr lang="fr-FR" dirty="0"/>
              <a:t>les offres de services communs, mais des catalogues individuels sont configurés pour être consultée par un ou plusieurs groupes.</a:t>
            </a:r>
          </a:p>
          <a:p>
            <a:pPr algn="just"/>
            <a:r>
              <a:rPr lang="fr-FR" dirty="0"/>
              <a:t>Les offres de services sont d'abord créés dans la console de gestion </a:t>
            </a:r>
            <a:r>
              <a:rPr lang="fr-FR" dirty="0" smtClean="0"/>
              <a:t>du Service de Cloud CSA, </a:t>
            </a:r>
            <a:r>
              <a:rPr lang="fr-FR" dirty="0"/>
              <a:t>et peuvent ensuite être publiés dans un ou plusieurs catalogues. Les services offerts comprennent des attributs tels que les détails de prix, de la documentation, et des fonctions de présentation personnalisée.</a:t>
            </a:r>
          </a:p>
        </p:txBody>
      </p:sp>
      <p:pic>
        <p:nvPicPr>
          <p:cNvPr id="3074" name="Picture 2" descr="D:\Users\blisan\Pictures\HP-CSA\Cloud service management cons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7438" y="116632"/>
            <a:ext cx="306705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893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Formation HP-CSA - Cloud Service Automation</a:t>
            </a:r>
            <a:endParaRPr lang="en-US"/>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9</a:t>
            </a:fld>
            <a:endParaRPr lang="en-US"/>
          </a:p>
        </p:txBody>
      </p:sp>
      <p:sp>
        <p:nvSpPr>
          <p:cNvPr id="4" name="ZoneTexte 3"/>
          <p:cNvSpPr txBox="1"/>
          <p:nvPr/>
        </p:nvSpPr>
        <p:spPr>
          <a:xfrm>
            <a:off x="107504" y="188640"/>
            <a:ext cx="8784976" cy="6463308"/>
          </a:xfrm>
          <a:prstGeom prst="rect">
            <a:avLst/>
          </a:prstGeom>
          <a:noFill/>
        </p:spPr>
        <p:txBody>
          <a:bodyPr wrap="square" rtlCol="0">
            <a:spAutoFit/>
          </a:bodyPr>
          <a:lstStyle/>
          <a:p>
            <a:r>
              <a:rPr lang="fr-FR" b="1" dirty="0" smtClean="0"/>
              <a:t>Cloud </a:t>
            </a:r>
            <a:r>
              <a:rPr lang="fr-FR" b="1" dirty="0" err="1" smtClean="0"/>
              <a:t>Delivery</a:t>
            </a:r>
            <a:r>
              <a:rPr lang="fr-FR" b="1" dirty="0" smtClean="0"/>
              <a:t> </a:t>
            </a:r>
            <a:r>
              <a:rPr lang="fr-FR" b="1" dirty="0"/>
              <a:t>Platform </a:t>
            </a:r>
            <a:r>
              <a:rPr lang="fr-FR" dirty="0" smtClean="0"/>
              <a:t>:</a:t>
            </a:r>
            <a:r>
              <a:rPr lang="fr-FR" dirty="0"/>
              <a:t/>
            </a:r>
            <a:br>
              <a:rPr lang="fr-FR" dirty="0"/>
            </a:br>
            <a:endParaRPr lang="fr-FR" dirty="0" smtClean="0"/>
          </a:p>
          <a:p>
            <a:pPr algn="just"/>
            <a:r>
              <a:rPr lang="fr-FR" dirty="0" smtClean="0"/>
              <a:t>La </a:t>
            </a:r>
            <a:r>
              <a:rPr lang="fr-FR" dirty="0"/>
              <a:t>plate-forme de livraison </a:t>
            </a:r>
            <a:r>
              <a:rPr lang="fr-FR" dirty="0" smtClean="0"/>
              <a:t>de CLOUD comprend </a:t>
            </a:r>
            <a:r>
              <a:rPr lang="fr-FR" dirty="0"/>
              <a:t>trois principaux domaines fonctionnels:</a:t>
            </a:r>
            <a:br>
              <a:rPr lang="fr-FR" dirty="0"/>
            </a:br>
            <a:r>
              <a:rPr lang="fr-FR" dirty="0"/>
              <a:t>• l'approvisionnement en ressources comprend les fournisseurs de ressources à laquelle les actions d'automatisation des </a:t>
            </a:r>
            <a:r>
              <a:rPr lang="fr-FR" dirty="0" smtClean="0"/>
              <a:t>courtiers [fournisseurs] </a:t>
            </a:r>
            <a:r>
              <a:rPr lang="fr-FR" dirty="0"/>
              <a:t>de la CSA sont configurés. Chaque fournisseur peut offrir une ou plusieurs collections de ressources qui peuvent être gérés par les actions d'une offre de ressources. </a:t>
            </a:r>
            <a:r>
              <a:rPr lang="fr-FR" dirty="0" smtClean="0"/>
              <a:t>Les offres </a:t>
            </a:r>
            <a:r>
              <a:rPr lang="fr-FR" dirty="0"/>
              <a:t>de ressources identifient les fournisseurs qui sont capables d'exécuter les actions pour gérer une ressource particulière et cartographier ces actions dans les états et les transitions du cycle de vie spécifiques. </a:t>
            </a:r>
            <a:r>
              <a:rPr lang="fr-FR" dirty="0" smtClean="0"/>
              <a:t>Les offres </a:t>
            </a:r>
            <a:r>
              <a:rPr lang="fr-FR" dirty="0"/>
              <a:t>de ressources sont des collections d'actions réutilisables et peuvent faire référence à plusieurs instances de fournisseur. Les environnements sont utilisés pour associer les fournisseurs spécifiques avec des catalogues d'offres pour déterminer quels fournisseurs de servir les communautés spécifiques aux abonnés. </a:t>
            </a:r>
            <a:r>
              <a:rPr lang="fr-FR" dirty="0" smtClean="0"/>
              <a:t>L'approvisionnement </a:t>
            </a:r>
            <a:r>
              <a:rPr lang="fr-FR" dirty="0"/>
              <a:t>en ressources fournit le cadre pour la gestion des services de cycle de vie.</a:t>
            </a:r>
            <a:br>
              <a:rPr lang="fr-FR" dirty="0"/>
            </a:br>
            <a:r>
              <a:rPr lang="fr-FR" dirty="0"/>
              <a:t>• la prestation de services fournit les éléments de conception qui forment la base d'une offre de service, et gère la création d'instances de service lors d'une demande de souscription est remplie. </a:t>
            </a:r>
            <a:r>
              <a:rPr lang="fr-FR" dirty="0" smtClean="0"/>
              <a:t>Le service </a:t>
            </a:r>
            <a:r>
              <a:rPr lang="fr-FR" dirty="0"/>
              <a:t>de livraison sélectionne le fournisseur spécifique, et se lie offres de ressources dans un design à des instances de services spécifiques, la création d'un abonnement à un fournisseur de ressources. Actions associées à chaque composant sont exécutées en séquence quand une instance de service est traitée par le cycle de vie du service. La prestation de services fournit également un cadre pour la sécurité et la gestion de l'accès basé sur les rôles. Service Designer est le rôle clé dans cette fonction.</a:t>
            </a:r>
          </a:p>
          <a:p>
            <a:endParaRPr lang="fr-FR" dirty="0"/>
          </a:p>
        </p:txBody>
      </p:sp>
    </p:spTree>
    <p:extLst>
      <p:ext uri="{BB962C8B-B14F-4D97-AF65-F5344CB8AC3E}">
        <p14:creationId xmlns:p14="http://schemas.microsoft.com/office/powerpoint/2010/main" val="3056853720"/>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6329</Words>
  <Application>Microsoft Office PowerPoint</Application>
  <PresentationFormat>Affichage à l'écran (4:3)</PresentationFormat>
  <Paragraphs>901</Paragraphs>
  <Slides>67</Slides>
  <Notes>1</Notes>
  <HiddenSlides>0</HiddenSlides>
  <MMClips>0</MMClips>
  <ScaleCrop>false</ScaleCrop>
  <HeadingPairs>
    <vt:vector size="4" baseType="variant">
      <vt:variant>
        <vt:lpstr>Thème</vt:lpstr>
      </vt:variant>
      <vt:variant>
        <vt:i4>1</vt:i4>
      </vt:variant>
      <vt:variant>
        <vt:lpstr>Titres des diapositives</vt:lpstr>
      </vt:variant>
      <vt:variant>
        <vt:i4>67</vt:i4>
      </vt:variant>
    </vt:vector>
  </HeadingPairs>
  <TitlesOfParts>
    <vt:vector size="68" baseType="lpstr">
      <vt:lpstr>Blank</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Steria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Benjamin LISAN</dc:creator>
  <cp:lastModifiedBy>Benjamin LISAN</cp:lastModifiedBy>
  <cp:revision>84</cp:revision>
  <dcterms:created xsi:type="dcterms:W3CDTF">2015-02-18T09:13:55Z</dcterms:created>
  <dcterms:modified xsi:type="dcterms:W3CDTF">2015-02-20T14:38:22Z</dcterms:modified>
</cp:coreProperties>
</file>