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5"/>
  </p:handoutMasterIdLst>
  <p:sldIdLst>
    <p:sldId id="256" r:id="rId2"/>
    <p:sldId id="257" r:id="rId3"/>
    <p:sldId id="261" r:id="rId4"/>
    <p:sldId id="262" r:id="rId5"/>
    <p:sldId id="263" r:id="rId6"/>
    <p:sldId id="266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8" r:id="rId18"/>
    <p:sldId id="275" r:id="rId19"/>
    <p:sldId id="277" r:id="rId20"/>
    <p:sldId id="276" r:id="rId21"/>
    <p:sldId id="279" r:id="rId22"/>
    <p:sldId id="259" r:id="rId23"/>
    <p:sldId id="25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9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57DB9-8B2E-4A9F-8F41-E70CC9C00DED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EB563-3C3F-477D-A18F-0F5173DAFC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28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1A60309-492B-4699-AFCA-0FE6F40422B2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8C6E2E-58D9-4F9C-8D6D-122211514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3schools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msl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Instructional Support Services (ISS)</a:t>
            </a:r>
          </a:p>
          <a:p>
            <a:r>
              <a:rPr lang="en-US" sz="2000" dirty="0" smtClean="0"/>
              <a:t>Short Course, Fall 2012</a:t>
            </a:r>
          </a:p>
          <a:p>
            <a:r>
              <a:rPr lang="en-US" sz="2000" dirty="0" smtClean="0"/>
              <a:t>UMSL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Web Page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1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Cascading Style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is CSS?</a:t>
            </a:r>
          </a:p>
          <a:p>
            <a:r>
              <a:rPr lang="en-US" dirty="0" smtClean="0"/>
              <a:t>Cascading Style Sheets – styles that describe how HTML elements should be displayed.</a:t>
            </a:r>
          </a:p>
          <a:p>
            <a:r>
              <a:rPr lang="en-US" dirty="0" smtClean="0"/>
              <a:t>Saves a whole lot of work for web developers.</a:t>
            </a:r>
          </a:p>
          <a:p>
            <a:r>
              <a:rPr lang="en-US" dirty="0" smtClean="0"/>
              <a:t>External style sheets – edit only one file, which enables the developer to alter the layout of the web site.</a:t>
            </a:r>
          </a:p>
          <a:p>
            <a:r>
              <a:rPr lang="en-US" dirty="0" smtClean="0"/>
              <a:t>Files saved as .</a:t>
            </a:r>
            <a:r>
              <a:rPr lang="en-US" dirty="0" err="1" smtClean="0"/>
              <a:t>css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200" dirty="0" smtClean="0"/>
              <a:t>Info from </a:t>
            </a:r>
            <a:r>
              <a:rPr lang="en-US" sz="1200" u="sng" dirty="0" smtClean="0"/>
              <a:t>Learn CSS with w3schools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Copy and Paste all the text from the notepad file onto Dreamweaver on the design mode (under the hr rule).  </a:t>
            </a:r>
          </a:p>
          <a:p>
            <a:r>
              <a:rPr lang="en-US" dirty="0" smtClean="0"/>
              <a:t>We’ll use CSS to style the main heading, subheading, body paragraphs/bullet points, and other text.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Styling with CSS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Main Heading “All About Web Design”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</a:t>
            </a:r>
            <a:r>
              <a:rPr lang="en-US" dirty="0"/>
              <a:t>the text "All About Web Design!"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Ensure </a:t>
            </a:r>
            <a:r>
              <a:rPr lang="en-US" dirty="0"/>
              <a:t>that "&lt;p&gt;" is selected.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 </a:t>
            </a:r>
            <a:r>
              <a:rPr lang="en-US" dirty="0"/>
              <a:t>the properties bar, select "CSS".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"Edit Rule"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this "Main_heading" and click "Ok".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 </a:t>
            </a:r>
            <a:r>
              <a:rPr lang="en-US" dirty="0"/>
              <a:t>the type category, choose any font family, font size, style, and text decoration of your choice.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border category, choose any border of your choice.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Ok.</a:t>
            </a:r>
          </a:p>
        </p:txBody>
      </p:sp>
    </p:spTree>
    <p:extLst>
      <p:ext uri="{BB962C8B-B14F-4D97-AF65-F5344CB8AC3E}">
        <p14:creationId xmlns:p14="http://schemas.microsoft.com/office/powerpoint/2010/main" val="32721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Styling with </a:t>
            </a:r>
            <a:r>
              <a:rPr lang="en-US" i="1" dirty="0" smtClean="0"/>
              <a:t>CSS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Subheading: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</a:t>
            </a:r>
            <a:r>
              <a:rPr lang="en-US" dirty="0"/>
              <a:t>"What is a website?"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"Targeted Rule" drop down box, make sure that "&lt;New CSS Rule&gt;" is selected.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"Edit Rule".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this new rule as "Subheading".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type category, choose font-family, font size, style, and decoration of your choice.  For this example, let's choose a smaller font than 24.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the following text "What can you do with Dreamweaver" and "Dreamweaver" layouts, select "Subheading" in the "Targeted Rule" drop down box.</a:t>
            </a:r>
          </a:p>
        </p:txBody>
      </p:sp>
    </p:spTree>
    <p:extLst>
      <p:ext uri="{BB962C8B-B14F-4D97-AF65-F5344CB8AC3E}">
        <p14:creationId xmlns:p14="http://schemas.microsoft.com/office/powerpoint/2010/main" val="101486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Styling with CSS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Body/Bullet Points:</a:t>
            </a:r>
            <a:endParaRPr lang="en-US" b="1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</a:t>
            </a:r>
            <a:r>
              <a:rPr lang="en-US" dirty="0"/>
              <a:t>the entire text starting from "Create..." to "...manipulation"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sure that "&lt;New CSS Rule&gt; is selected in the "Targeted Rule" drop-down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"Edit Rule".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this "Bullet Points".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type category, choose font-family, font size, style, and decoration of your choice.  Let's use an even smaller font for this 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list category, choose a style type/position of your choice.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the next set of bullet points under "Dreamweaver Layouts", choose "Bullet Points" </a:t>
            </a:r>
            <a:r>
              <a:rPr lang="en-US" dirty="0" err="1"/>
              <a:t>css</a:t>
            </a:r>
            <a:r>
              <a:rPr lang="en-US" dirty="0"/>
              <a:t> style.</a:t>
            </a:r>
          </a:p>
        </p:txBody>
      </p:sp>
    </p:spTree>
    <p:extLst>
      <p:ext uri="{BB962C8B-B14F-4D97-AF65-F5344CB8AC3E}">
        <p14:creationId xmlns:p14="http://schemas.microsoft.com/office/powerpoint/2010/main" val="19296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Styling with CSS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Regular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</a:t>
            </a:r>
            <a:r>
              <a:rPr lang="en-US" dirty="0"/>
              <a:t>the entire text under "What is a website" </a:t>
            </a:r>
            <a:r>
              <a:rPr lang="en-US" dirty="0" smtClean="0"/>
              <a:t>subheading.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sure that "&lt;new CSS Rule&gt;" is selected.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"Edit Rule".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this one "Regular Text".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type category, choose any font family that you want.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</a:t>
            </a:r>
            <a:r>
              <a:rPr lang="en-US" dirty="0"/>
              <a:t>Ok.</a:t>
            </a:r>
          </a:p>
        </p:txBody>
      </p:sp>
    </p:spTree>
    <p:extLst>
      <p:ext uri="{BB962C8B-B14F-4D97-AF65-F5344CB8AC3E}">
        <p14:creationId xmlns:p14="http://schemas.microsoft.com/office/powerpoint/2010/main" val="34669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Image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Insert an image after “What Can You Do with Dreamweaver” text.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Insert Menu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Image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Browse the assets folder, and choose the image “Dreamweaver.jpg”.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the “Image Tag Accessibility Attributes”, give a 1-3 word description of the image in the Alternative Text.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on </a:t>
            </a:r>
            <a:r>
              <a:rPr lang="en-US" dirty="0" smtClean="0"/>
              <a:t>the image </a:t>
            </a:r>
            <a:r>
              <a:rPr lang="en-US" dirty="0"/>
              <a:t>in design view.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 </a:t>
            </a:r>
            <a:r>
              <a:rPr lang="en-US" dirty="0"/>
              <a:t>properties, choose </a:t>
            </a:r>
            <a:r>
              <a:rPr lang="en-US" dirty="0" smtClean="0"/>
              <a:t>any alignment of your choice under </a:t>
            </a:r>
            <a:r>
              <a:rPr lang="en-US" dirty="0"/>
              <a:t>the Align drop down menu.</a:t>
            </a:r>
          </a:p>
        </p:txBody>
      </p:sp>
    </p:spTree>
    <p:extLst>
      <p:ext uri="{BB962C8B-B14F-4D97-AF65-F5344CB8AC3E}">
        <p14:creationId xmlns:p14="http://schemas.microsoft.com/office/powerpoint/2010/main" val="20345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 smtClean="0">
                <a:sym typeface="Wingdings" pitchFamily="2" charset="2"/>
              </a:rPr>
              <a:t> Table  choose 5 rows x 2 columns.</a:t>
            </a:r>
          </a:p>
          <a:p>
            <a:r>
              <a:rPr lang="en-US" dirty="0" smtClean="0">
                <a:sym typeface="Wingdings" pitchFamily="2" charset="2"/>
              </a:rPr>
              <a:t>Add the tags text in the left column and the description on the right.</a:t>
            </a:r>
          </a:p>
          <a:p>
            <a:r>
              <a:rPr lang="en-US" dirty="0" smtClean="0">
                <a:sym typeface="Wingdings" pitchFamily="2" charset="2"/>
              </a:rPr>
              <a:t>Name this page “tags.html”.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Hyperlinks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this sentence below the image: "For more information..."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</a:t>
            </a:r>
            <a:r>
              <a:rPr lang="en-US" dirty="0"/>
              <a:t>"W3Schools".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Under the properties bar, ensure that "HTML" is selected.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Copy </a:t>
            </a:r>
            <a:r>
              <a:rPr lang="en-US" dirty="0"/>
              <a:t>and paste the site's </a:t>
            </a:r>
            <a:r>
              <a:rPr lang="en-US" dirty="0" err="1"/>
              <a:t>url</a:t>
            </a:r>
            <a:r>
              <a:rPr lang="en-US" dirty="0"/>
              <a:t> on the link drop down menu and  press ENTER.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 </a:t>
            </a:r>
            <a:r>
              <a:rPr lang="en-US" dirty="0"/>
              <a:t>the target drop down menu, click "_new"</a:t>
            </a:r>
          </a:p>
        </p:txBody>
      </p:sp>
    </p:spTree>
    <p:extLst>
      <p:ext uri="{BB962C8B-B14F-4D97-AF65-F5344CB8AC3E}">
        <p14:creationId xmlns:p14="http://schemas.microsoft.com/office/powerpoint/2010/main" val="29223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Hyperlinks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Links the main home page to another page internally, within the same site.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Copy and paste the text: “Click here for some insightful HTML…” below the external hyperlink + text.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 “here”.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the HTML properties, click on the browse icon (looks like a folder”.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Browse for the file “tags.html” and choose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and check your work on the browser.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Uniform Resource Locator (URL), Web Browsers/Servers</a:t>
            </a:r>
          </a:p>
          <a:p>
            <a:r>
              <a:rPr lang="en-US" dirty="0" smtClean="0"/>
              <a:t>Web Design Software</a:t>
            </a:r>
          </a:p>
          <a:p>
            <a:r>
              <a:rPr lang="en-US" dirty="0" smtClean="0"/>
              <a:t>Designing a Simple Web Page:</a:t>
            </a:r>
          </a:p>
          <a:p>
            <a:pPr lvl="1"/>
            <a:r>
              <a:rPr lang="en-US" dirty="0" smtClean="0"/>
              <a:t>Add font and size to enhance text appearance.</a:t>
            </a:r>
          </a:p>
          <a:p>
            <a:pPr lvl="1"/>
            <a:r>
              <a:rPr lang="en-US" dirty="0" smtClean="0"/>
              <a:t>Create unnumbered and numbered lists.</a:t>
            </a:r>
          </a:p>
          <a:p>
            <a:pPr lvl="1"/>
            <a:r>
              <a:rPr lang="en-US" dirty="0" smtClean="0"/>
              <a:t>How to create tables and its advantages &amp; disadvantages </a:t>
            </a:r>
          </a:p>
          <a:p>
            <a:pPr lvl="1"/>
            <a:r>
              <a:rPr lang="en-US" dirty="0" smtClean="0"/>
              <a:t>Placing images in your webpage</a:t>
            </a:r>
          </a:p>
          <a:p>
            <a:pPr lvl="1"/>
            <a:r>
              <a:rPr lang="en-US" dirty="0" smtClean="0"/>
              <a:t>Helpful web designing tips</a:t>
            </a:r>
          </a:p>
        </p:txBody>
      </p:sp>
    </p:spTree>
    <p:extLst>
      <p:ext uri="{BB962C8B-B14F-4D97-AF65-F5344CB8AC3E}">
        <p14:creationId xmlns:p14="http://schemas.microsoft.com/office/powerpoint/2010/main" val="27260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simple web page would look similar to…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839200" cy="519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28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Ways to Create Web Pages through Dreamweaver…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</a:p>
          <a:p>
            <a:r>
              <a:rPr lang="en-US" dirty="0" smtClean="0"/>
              <a:t>Frames</a:t>
            </a:r>
          </a:p>
          <a:p>
            <a:r>
              <a:rPr lang="en-US" dirty="0" smtClean="0"/>
              <a:t>Dreamweaver’s Templates (consists of .div tags).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Helpful Resources for Web Designing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http://w3schools.com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Teach Yourself Web Publishing with HTML 3.0</a:t>
            </a:r>
          </a:p>
          <a:p>
            <a:r>
              <a:rPr lang="en-US" u="sng" dirty="0" smtClean="0"/>
              <a:t>Dreamweaver CS4: The Missing Manual</a:t>
            </a:r>
          </a:p>
          <a:p>
            <a:r>
              <a:rPr lang="en-US" u="sng" dirty="0" smtClean="0"/>
              <a:t>Learn CSS with w3schools</a:t>
            </a:r>
          </a:p>
        </p:txBody>
      </p:sp>
    </p:spTree>
    <p:extLst>
      <p:ext uri="{BB962C8B-B14F-4D97-AF65-F5344CB8AC3E}">
        <p14:creationId xmlns:p14="http://schemas.microsoft.com/office/powerpoint/2010/main" val="18268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Browsers, HTML, and 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a Browser:</a:t>
            </a:r>
          </a:p>
          <a:p>
            <a:pPr lvl="1"/>
            <a:r>
              <a:rPr lang="en-US" dirty="0" smtClean="0"/>
              <a:t>It must be able to communicate to the server using the specific language of that server.  Ex: HTTP protocol, FTP</a:t>
            </a:r>
          </a:p>
          <a:p>
            <a:r>
              <a:rPr lang="en-US" dirty="0" smtClean="0"/>
              <a:t>Hyper Text Markup Language (HTML) – contains the basic structure of a web page, including all text, background colors, links to other pages, images, etc.</a:t>
            </a:r>
          </a:p>
          <a:p>
            <a:r>
              <a:rPr lang="en-US" dirty="0" smtClean="0"/>
              <a:t>Popular Browsers: Internet Explorer, Firefox, Safari, etc.</a:t>
            </a:r>
          </a:p>
          <a:p>
            <a:r>
              <a:rPr lang="en-US" dirty="0" smtClean="0"/>
              <a:t>Uniform Resource Locator (URL) – a pointer location to data on a webpage.  </a:t>
            </a:r>
            <a:r>
              <a:rPr lang="en-US" dirty="0"/>
              <a:t>Ex: </a:t>
            </a:r>
            <a:r>
              <a:rPr lang="en-US" dirty="0">
                <a:hlinkClick r:id="rId2"/>
              </a:rPr>
              <a:t>http://umsl.edu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38862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Applications Available at UMSL:</a:t>
            </a:r>
          </a:p>
          <a:p>
            <a:pPr lvl="1"/>
            <a:r>
              <a:rPr lang="en-US" dirty="0" smtClean="0"/>
              <a:t>Notepad</a:t>
            </a:r>
          </a:p>
          <a:p>
            <a:pPr lvl="1"/>
            <a:r>
              <a:rPr lang="en-US" dirty="0" smtClean="0"/>
              <a:t>Microsoft Word</a:t>
            </a:r>
          </a:p>
          <a:p>
            <a:pPr lvl="1"/>
            <a:r>
              <a:rPr lang="en-US" dirty="0" smtClean="0"/>
              <a:t>Microsoft PowerPoint</a:t>
            </a:r>
          </a:p>
          <a:p>
            <a:pPr lvl="1"/>
            <a:r>
              <a:rPr lang="en-US" dirty="0" smtClean="0"/>
              <a:t>Kompozer</a:t>
            </a:r>
          </a:p>
          <a:p>
            <a:pPr lvl="1"/>
            <a:r>
              <a:rPr lang="en-US" dirty="0" smtClean="0"/>
              <a:t>Dreamweaver CS5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1600200"/>
            <a:ext cx="5257799" cy="420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4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Dreamweaver CS5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majority of today’s course will cover web designing using Adobe Dreamweaver CS5.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7086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Creating Your First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Creating Folders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Location of Dreamweaver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Naming a Site &amp; Home Page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Creating the Web Page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8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Creating Your First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Creating Folders: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Create a central folder to contain all your files related to this webpage.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Create a sub-folder titled “Assets” to contain all picture and other media files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Where is Dreamweaver located?</a:t>
            </a:r>
          </a:p>
          <a:p>
            <a:pPr lvl="1"/>
            <a:r>
              <a:rPr lang="en-US" dirty="0" smtClean="0"/>
              <a:t>Start (task bar) </a:t>
            </a:r>
            <a:r>
              <a:rPr lang="en-US" dirty="0" smtClean="0">
                <a:sym typeface="Wingdings" pitchFamily="2" charset="2"/>
              </a:rPr>
              <a:t> All Programs  Internet &amp; Web Publishing  Dream Weaver   </a:t>
            </a:r>
            <a:r>
              <a:rPr lang="en-US" b="1" u="sng" dirty="0" smtClean="0">
                <a:sym typeface="Wingdings" pitchFamily="2" charset="2"/>
              </a:rPr>
              <a:t>Adobe Dreamweaver CS5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…</a:t>
            </a:r>
            <a:r>
              <a:rPr lang="en-US" dirty="0" smtClean="0">
                <a:sym typeface="Wingdings" pitchFamily="2" charset="2"/>
              </a:rPr>
              <a:t>Start (task bar)  just type in “Dreamweaver” in the search box!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60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to Creating Your First Web </a:t>
            </a:r>
            <a:r>
              <a:rPr lang="en-US" dirty="0" smtClean="0"/>
              <a:t>Page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Naming a Site and Home Page File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After launching Dreamweaver, choose the “</a:t>
            </a:r>
            <a:r>
              <a:rPr lang="en-US" u="sng" dirty="0" smtClean="0"/>
              <a:t>HTML</a:t>
            </a:r>
            <a:r>
              <a:rPr lang="en-US" dirty="0" smtClean="0"/>
              <a:t>” option under “</a:t>
            </a:r>
            <a:r>
              <a:rPr lang="en-US" u="sng" dirty="0" smtClean="0"/>
              <a:t>Create New</a:t>
            </a:r>
            <a:r>
              <a:rPr lang="en-US" dirty="0" smtClean="0"/>
              <a:t>”.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Under the “Site” menu, choose “New Site”.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In the site tab, name your site and choose the local site folder.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“Advanced Settings” tab </a:t>
            </a:r>
            <a:r>
              <a:rPr lang="en-US" dirty="0" smtClean="0">
                <a:sym typeface="Wingdings" pitchFamily="2" charset="2"/>
              </a:rPr>
              <a:t> “Local Info”  Default Images Folder.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Name your new file as “index.html”.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Choose a Background Color:</a:t>
            </a:r>
          </a:p>
          <a:p>
            <a:pPr lvl="1"/>
            <a:r>
              <a:rPr lang="en-US" dirty="0" smtClean="0"/>
              <a:t>Click “Page Properties” on the Properties bar on the bottom of your screen.</a:t>
            </a:r>
          </a:p>
          <a:p>
            <a:pPr lvl="1"/>
            <a:r>
              <a:rPr lang="en-US" dirty="0" smtClean="0"/>
              <a:t>In the appearance category, choose a background color/image of your choice.</a:t>
            </a:r>
          </a:p>
          <a:p>
            <a:r>
              <a:rPr lang="en-US" dirty="0" smtClean="0"/>
              <a:t>Make a Heading &amp; Set Size:</a:t>
            </a:r>
          </a:p>
          <a:p>
            <a:pPr lvl="1"/>
            <a:r>
              <a:rPr lang="en-US" dirty="0" smtClean="0"/>
              <a:t>Type the text “All About Web Design!”</a:t>
            </a:r>
          </a:p>
          <a:p>
            <a:r>
              <a:rPr lang="en-US" dirty="0" smtClean="0"/>
              <a:t>Add a Horizontal Rule:</a:t>
            </a:r>
          </a:p>
          <a:p>
            <a:pPr lvl="1"/>
            <a:r>
              <a:rPr lang="en-US" dirty="0" smtClean="0"/>
              <a:t>Start this on a new line.</a:t>
            </a:r>
          </a:p>
          <a:p>
            <a:pPr lvl="1"/>
            <a:r>
              <a:rPr lang="en-US" dirty="0" smtClean="0"/>
              <a:t>Go to “Insert Menu” </a:t>
            </a:r>
            <a:r>
              <a:rPr lang="en-US" dirty="0" smtClean="0">
                <a:sym typeface="Wingdings" pitchFamily="2" charset="2"/>
              </a:rPr>
              <a:t> “HTML”  “Horizontal Line”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Double click the horizontal line.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Under the “&lt;hr&gt;” properties, adjust the width, height, and alignment according to your preference.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73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806</TotalTime>
  <Words>1292</Words>
  <Application>Microsoft Office PowerPoint</Application>
  <PresentationFormat>On-screen Show (4:3)</PresentationFormat>
  <Paragraphs>144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Introduction to Web Page Design</vt:lpstr>
      <vt:lpstr>An Overview…</vt:lpstr>
      <vt:lpstr>Browsers, HTML, and URL</vt:lpstr>
      <vt:lpstr>Applications </vt:lpstr>
      <vt:lpstr>Dreamweaver CS5</vt:lpstr>
      <vt:lpstr>Steps to Creating Your First Web Page</vt:lpstr>
      <vt:lpstr>Steps to Creating Your First Web Page</vt:lpstr>
      <vt:lpstr>Steps to Creating Your First Web Page Cont…</vt:lpstr>
      <vt:lpstr>Creating the Web Page</vt:lpstr>
      <vt:lpstr>Using Cascading Style Sheets</vt:lpstr>
      <vt:lpstr>Text and CSS</vt:lpstr>
      <vt:lpstr>Styling with CSS</vt:lpstr>
      <vt:lpstr>Styling with CSS Cont…</vt:lpstr>
      <vt:lpstr>Styling with CSS Cont…</vt:lpstr>
      <vt:lpstr>Styling with CSS Cont…</vt:lpstr>
      <vt:lpstr>Inserting Images</vt:lpstr>
      <vt:lpstr>Creating a Table</vt:lpstr>
      <vt:lpstr>External Hyperlinks</vt:lpstr>
      <vt:lpstr>Internal Hyperlinks</vt:lpstr>
      <vt:lpstr>Your simple web page would look similar to…</vt:lpstr>
      <vt:lpstr>Other Ways to Create Web Pages through Dreamweaver…</vt:lpstr>
      <vt:lpstr>Helpful Resources for Web Designing</vt:lpstr>
      <vt:lpstr>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Web Page Design</dc:title>
  <dc:creator>IC Labs</dc:creator>
  <cp:lastModifiedBy>David D. Maczynski</cp:lastModifiedBy>
  <cp:revision>39</cp:revision>
  <dcterms:created xsi:type="dcterms:W3CDTF">2012-09-07T13:30:54Z</dcterms:created>
  <dcterms:modified xsi:type="dcterms:W3CDTF">2013-08-09T17:03:03Z</dcterms:modified>
</cp:coreProperties>
</file>