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slideLayouts/slideLayout15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Override PartName="/ppt/theme/theme14.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3706" r:id="rId3"/>
    <p:sldMasterId id="2147484041" r:id="rId4"/>
    <p:sldMasterId id="2147484055" r:id="rId5"/>
    <p:sldMasterId id="2147484300" r:id="rId6"/>
    <p:sldMasterId id="2147484313" r:id="rId7"/>
    <p:sldMasterId id="2147484326" r:id="rId8"/>
    <p:sldMasterId id="2147484339" r:id="rId9"/>
    <p:sldMasterId id="2147484352" r:id="rId10"/>
    <p:sldMasterId id="2147484391" r:id="rId11"/>
    <p:sldMasterId id="2147484404" r:id="rId12"/>
    <p:sldMasterId id="2147484417" r:id="rId13"/>
  </p:sldMasterIdLst>
  <p:notesMasterIdLst>
    <p:notesMasterId r:id="rId50"/>
  </p:notesMasterIdLst>
  <p:sldIdLst>
    <p:sldId id="1748" r:id="rId14"/>
    <p:sldId id="1771" r:id="rId15"/>
    <p:sldId id="1761" r:id="rId16"/>
    <p:sldId id="1735" r:id="rId17"/>
    <p:sldId id="1591" r:id="rId18"/>
    <p:sldId id="1621" r:id="rId19"/>
    <p:sldId id="1622" r:id="rId20"/>
    <p:sldId id="1628" r:id="rId21"/>
    <p:sldId id="1740" r:id="rId22"/>
    <p:sldId id="1741" r:id="rId23"/>
    <p:sldId id="1743" r:id="rId24"/>
    <p:sldId id="1732" r:id="rId25"/>
    <p:sldId id="1737" r:id="rId26"/>
    <p:sldId id="1632" r:id="rId27"/>
    <p:sldId id="1762" r:id="rId28"/>
    <p:sldId id="1770" r:id="rId29"/>
    <p:sldId id="1767" r:id="rId30"/>
    <p:sldId id="1768" r:id="rId31"/>
    <p:sldId id="1764" r:id="rId32"/>
    <p:sldId id="1765" r:id="rId33"/>
    <p:sldId id="1769" r:id="rId34"/>
    <p:sldId id="1655" r:id="rId35"/>
    <p:sldId id="1661" r:id="rId36"/>
    <p:sldId id="1662" r:id="rId37"/>
    <p:sldId id="1663" r:id="rId38"/>
    <p:sldId id="1664" r:id="rId39"/>
    <p:sldId id="1665" r:id="rId40"/>
    <p:sldId id="1666" r:id="rId41"/>
    <p:sldId id="1670" r:id="rId42"/>
    <p:sldId id="1671" r:id="rId43"/>
    <p:sldId id="1672" r:id="rId44"/>
    <p:sldId id="1673" r:id="rId45"/>
    <p:sldId id="1674" r:id="rId46"/>
    <p:sldId id="1675" r:id="rId47"/>
    <p:sldId id="1759" r:id="rId48"/>
    <p:sldId id="1659" r:id="rId49"/>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364" autoAdjust="0"/>
    <p:restoredTop sz="80725" autoAdjust="0"/>
  </p:normalViewPr>
  <p:slideViewPr>
    <p:cSldViewPr>
      <p:cViewPr varScale="1">
        <p:scale>
          <a:sx n="106" d="100"/>
          <a:sy n="106" d="100"/>
        </p:scale>
        <p:origin x="-90" y="-18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8" Type="http://schemas.openxmlformats.org/officeDocument/2006/relationships/slideMaster" Target="slideMasters/slideMaster8.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1" hangingPunct="1">
              <a:defRPr sz="1300" smtClean="0">
                <a:ea typeface="STZhongsong"/>
              </a:defRPr>
            </a:lvl1pPr>
          </a:lstStyle>
          <a:p>
            <a:pPr>
              <a:defRPr/>
            </a:pPr>
            <a:endParaRPr lang="en-US" altLang="zh-CN" dirty="0"/>
          </a:p>
        </p:txBody>
      </p:sp>
      <p:sp>
        <p:nvSpPr>
          <p:cNvPr id="5123"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1" hangingPunct="1">
              <a:defRPr sz="1300" smtClean="0">
                <a:ea typeface="STZhongsong"/>
              </a:defRPr>
            </a:lvl1pPr>
          </a:lstStyle>
          <a:p>
            <a:pPr>
              <a:defRPr/>
            </a:pPr>
            <a:endParaRPr lang="en-US" altLang="zh-CN" dirty="0"/>
          </a:p>
        </p:txBody>
      </p:sp>
      <p:sp>
        <p:nvSpPr>
          <p:cNvPr id="14746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altLang="zh-CN" noProof="0" dirty="0" smtClean="0"/>
              <a:t>Click to edit Master text styles</a:t>
            </a:r>
          </a:p>
          <a:p>
            <a:pPr lvl="1"/>
            <a:r>
              <a:rPr lang="en-US" altLang="zh-CN" noProof="0" dirty="0" smtClean="0"/>
              <a:t>Second level</a:t>
            </a:r>
          </a:p>
          <a:p>
            <a:pPr lvl="2"/>
            <a:r>
              <a:rPr lang="en-US" altLang="zh-CN" noProof="0" dirty="0" smtClean="0"/>
              <a:t>Third level</a:t>
            </a:r>
          </a:p>
          <a:p>
            <a:pPr lvl="3"/>
            <a:r>
              <a:rPr lang="en-US" altLang="zh-CN" noProof="0" dirty="0" smtClean="0"/>
              <a:t>Fourth level</a:t>
            </a:r>
          </a:p>
          <a:p>
            <a:pPr lvl="4"/>
            <a:r>
              <a:rPr lang="en-US" altLang="zh-CN" noProof="0" dirty="0" smtClean="0"/>
              <a:t>Fifth level</a:t>
            </a:r>
          </a:p>
        </p:txBody>
      </p:sp>
      <p:sp>
        <p:nvSpPr>
          <p:cNvPr id="5126"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1" hangingPunct="1">
              <a:defRPr sz="1300" smtClean="0">
                <a:ea typeface="STZhongsong"/>
              </a:defRPr>
            </a:lvl1pPr>
          </a:lstStyle>
          <a:p>
            <a:pPr>
              <a:defRPr/>
            </a:pPr>
            <a:endParaRPr lang="en-US" altLang="zh-CN" dirty="0"/>
          </a:p>
        </p:txBody>
      </p:sp>
      <p:sp>
        <p:nvSpPr>
          <p:cNvPr id="5127"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sz="1300" smtClean="0">
                <a:ea typeface="STZhongsong"/>
              </a:defRPr>
            </a:lvl1pPr>
          </a:lstStyle>
          <a:p>
            <a:pPr>
              <a:defRPr/>
            </a:pPr>
            <a:fld id="{9416E85C-27F2-4649-8D06-DD8856B9FB3C}" type="slidenum">
              <a:rPr lang="zh-CN" altLang="en-US" smtClean="0"/>
              <a:pPr>
                <a:defRPr/>
              </a:pPr>
              <a:t>‹#›</a:t>
            </a:fld>
            <a:endParaRPr lang="en-US" altLang="zh-CN"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STZhongsong"/>
        <a:cs typeface="+mn-cs"/>
      </a:defRPr>
    </a:lvl1pPr>
    <a:lvl2pPr marL="457200" algn="l" rtl="0" eaLnBrk="0" fontAlgn="base" hangingPunct="0">
      <a:spcBef>
        <a:spcPct val="30000"/>
      </a:spcBef>
      <a:spcAft>
        <a:spcPct val="0"/>
      </a:spcAft>
      <a:defRPr sz="1200" kern="1200">
        <a:solidFill>
          <a:schemeClr val="tx1"/>
        </a:solidFill>
        <a:latin typeface="Arial" charset="0"/>
        <a:ea typeface="STZhongsong"/>
        <a:cs typeface="+mn-cs"/>
      </a:defRPr>
    </a:lvl2pPr>
    <a:lvl3pPr marL="914400" algn="l" rtl="0" eaLnBrk="0" fontAlgn="base" hangingPunct="0">
      <a:spcBef>
        <a:spcPct val="30000"/>
      </a:spcBef>
      <a:spcAft>
        <a:spcPct val="0"/>
      </a:spcAft>
      <a:defRPr sz="1200" kern="1200">
        <a:solidFill>
          <a:schemeClr val="tx1"/>
        </a:solidFill>
        <a:latin typeface="Arial" charset="0"/>
        <a:ea typeface="STZhongsong"/>
        <a:cs typeface="+mn-cs"/>
      </a:defRPr>
    </a:lvl3pPr>
    <a:lvl4pPr marL="1371600" algn="l" rtl="0" eaLnBrk="0" fontAlgn="base" hangingPunct="0">
      <a:spcBef>
        <a:spcPct val="30000"/>
      </a:spcBef>
      <a:spcAft>
        <a:spcPct val="0"/>
      </a:spcAft>
      <a:defRPr sz="1200" kern="1200">
        <a:solidFill>
          <a:schemeClr val="tx1"/>
        </a:solidFill>
        <a:latin typeface="Arial" charset="0"/>
        <a:ea typeface="STZhongsong"/>
        <a:cs typeface="+mn-cs"/>
      </a:defRPr>
    </a:lvl4pPr>
    <a:lvl5pPr marL="1828800" algn="l" rtl="0" eaLnBrk="0" fontAlgn="base" hangingPunct="0">
      <a:spcBef>
        <a:spcPct val="30000"/>
      </a:spcBef>
      <a:spcAft>
        <a:spcPct val="0"/>
      </a:spcAft>
      <a:defRPr sz="1200" kern="1200">
        <a:solidFill>
          <a:schemeClr val="tx1"/>
        </a:solidFill>
        <a:latin typeface="Arial" charset="0"/>
        <a:ea typeface="STZhongsong"/>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techweb.com/encyclopedia/defineterm.jhtml?term=video&amp;x=&amp;y="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B4516519-8400-4A9A-A9DE-6C929284A18B}" type="slidenum">
              <a:rPr lang="zh-CN" altLang="en-US"/>
              <a:pPr/>
              <a:t>1</a:t>
            </a:fld>
            <a:endParaRPr lang="en-US" altLang="zh-CN" dirty="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endParaRPr lang="zh-CN"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rtl="0" eaLnBrk="0" fontAlgn="base" hangingPunct="0">
              <a:spcBef>
                <a:spcPct val="0"/>
              </a:spcBef>
              <a:spcAft>
                <a:spcPct val="0"/>
              </a:spcAft>
            </a:pPr>
            <a:fld id="{2C2BC608-A6DD-464B-B37B-FC17882757C2}" type="slidenum">
              <a:rPr lang="zh-CN" altLang="en-US">
                <a:solidFill>
                  <a:prstClr val="black"/>
                </a:solidFill>
              </a:rPr>
              <a:pPr algn="r" rtl="0" eaLnBrk="0" fontAlgn="base" hangingPunct="0">
                <a:spcBef>
                  <a:spcPct val="0"/>
                </a:spcBef>
                <a:spcAft>
                  <a:spcPct val="0"/>
                </a:spcAft>
              </a:pPr>
              <a:t>12</a:t>
            </a:fld>
            <a:endParaRPr lang="en-US" altLang="zh-CN"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fontScale="25000" lnSpcReduction="20000"/>
          </a:bodyPr>
          <a:lstStyle/>
          <a:p>
            <a:pPr defTabSz="966612" eaLnBrk="1" fontAlgn="auto" hangingPunct="1">
              <a:spcBef>
                <a:spcPts val="0"/>
              </a:spcBef>
              <a:spcAft>
                <a:spcPts val="0"/>
              </a:spcAft>
              <a:defRPr/>
            </a:pPr>
            <a:r>
              <a:rPr lang="en-US" b="1" dirty="0" smtClean="0"/>
              <a:t>Goal:</a:t>
            </a:r>
            <a:r>
              <a:rPr lang="en-US" dirty="0" smtClean="0"/>
              <a:t>  Frame</a:t>
            </a:r>
            <a:r>
              <a:rPr lang="en-US" baseline="0" dirty="0" smtClean="0"/>
              <a:t> the problems with applications today and the reasons for Cloud Computing / Services.</a:t>
            </a:r>
          </a:p>
          <a:p>
            <a:pPr defTabSz="966612" eaLnBrk="1" fontAlgn="auto" hangingPunct="1">
              <a:spcBef>
                <a:spcPts val="0"/>
              </a:spcBef>
              <a:spcAft>
                <a:spcPts val="0"/>
              </a:spcAft>
              <a:defRPr/>
            </a:pPr>
            <a:endParaRPr lang="en-US" dirty="0" smtClean="0"/>
          </a:p>
          <a:p>
            <a:r>
              <a:rPr lang="en-US" b="1" dirty="0" smtClean="0"/>
              <a:t>Speaking Points:</a:t>
            </a:r>
          </a:p>
          <a:p>
            <a:pPr defTabSz="966573" eaLnBrk="1" fontAlgn="auto" hangingPunct="1">
              <a:lnSpc>
                <a:spcPct val="90000"/>
              </a:lnSpc>
              <a:spcBef>
                <a:spcPts val="0"/>
              </a:spcBef>
              <a:spcAft>
                <a:spcPts val="352"/>
              </a:spcAft>
              <a:buFont typeface="Arial" pitchFamily="34" charset="0"/>
              <a:buChar char="•"/>
              <a:defRPr/>
            </a:pPr>
            <a:r>
              <a:rPr lang="en-US" dirty="0" smtClean="0"/>
              <a:t>Shift to Cloud Computing</a:t>
            </a:r>
          </a:p>
          <a:p>
            <a:pPr marL="225142" lvl="1" defTabSz="966573" eaLnBrk="1" fontAlgn="auto" hangingPunct="1">
              <a:lnSpc>
                <a:spcPct val="90000"/>
              </a:lnSpc>
              <a:spcBef>
                <a:spcPts val="0"/>
              </a:spcBef>
              <a:spcAft>
                <a:spcPts val="352"/>
              </a:spcAft>
              <a:buFont typeface="Arial" pitchFamily="34" charset="0"/>
              <a:buChar char="•"/>
              <a:defRPr/>
            </a:pPr>
            <a:r>
              <a:rPr lang="en-US" dirty="0" smtClean="0"/>
              <a:t>Today there is a shift</a:t>
            </a:r>
            <a:r>
              <a:rPr lang="en-US" baseline="0" dirty="0" smtClean="0"/>
              <a:t> emerging that we believe will eventually effect virtually every type of organization from small start-ups to large enterprises.  </a:t>
            </a:r>
          </a:p>
          <a:p>
            <a:pPr marL="225142" lvl="1" defTabSz="966573" eaLnBrk="1" fontAlgn="auto" hangingPunct="1">
              <a:lnSpc>
                <a:spcPct val="90000"/>
              </a:lnSpc>
              <a:spcBef>
                <a:spcPts val="0"/>
              </a:spcBef>
              <a:spcAft>
                <a:spcPts val="352"/>
              </a:spcAft>
              <a:buFont typeface="Arial" pitchFamily="34" charset="0"/>
              <a:buChar char="•"/>
              <a:defRPr/>
            </a:pPr>
            <a:r>
              <a:rPr lang="en-US" baseline="0" dirty="0" smtClean="0"/>
              <a:t>This shift is the use of cloud computing and cloud services.   </a:t>
            </a:r>
          </a:p>
          <a:p>
            <a:pPr marL="225142" lvl="1" defTabSz="966573" eaLnBrk="1" fontAlgn="auto" hangingPunct="1">
              <a:lnSpc>
                <a:spcPct val="90000"/>
              </a:lnSpc>
              <a:spcBef>
                <a:spcPts val="0"/>
              </a:spcBef>
              <a:spcAft>
                <a:spcPts val="352"/>
              </a:spcAft>
              <a:buFont typeface="Arial" pitchFamily="34" charset="0"/>
              <a:buChar char="•"/>
              <a:defRPr/>
            </a:pPr>
            <a:r>
              <a:rPr lang="en-US" dirty="0" smtClean="0"/>
              <a:t>We are starting to see organizations extend compute, storage, and other workloads to the cloud</a:t>
            </a:r>
            <a:r>
              <a:rPr lang="en-US" baseline="0" dirty="0" smtClean="0"/>
              <a:t> – where these workloads will be operated and managed by a software vendor. </a:t>
            </a:r>
            <a:endParaRPr lang="en-US" dirty="0" smtClean="0"/>
          </a:p>
          <a:p>
            <a:pPr marL="225142" lvl="1" defTabSz="966573" eaLnBrk="1" fontAlgn="auto" hangingPunct="1">
              <a:lnSpc>
                <a:spcPct val="90000"/>
              </a:lnSpc>
              <a:spcBef>
                <a:spcPts val="0"/>
              </a:spcBef>
              <a:spcAft>
                <a:spcPts val="352"/>
              </a:spcAft>
              <a:buFont typeface="Arial" pitchFamily="34" charset="0"/>
              <a:buChar char="•"/>
              <a:defRPr/>
            </a:pPr>
            <a:r>
              <a:rPr lang="en-US" dirty="0" smtClean="0"/>
              <a:t>Some organizations are using the cloud for temporary</a:t>
            </a:r>
            <a:r>
              <a:rPr lang="en-US" baseline="0" dirty="0" smtClean="0"/>
              <a:t> compute power</a:t>
            </a:r>
            <a:r>
              <a:rPr lang="en-US" dirty="0" smtClean="0"/>
              <a:t>, as is the case with the</a:t>
            </a:r>
            <a:r>
              <a:rPr lang="en-US" baseline="0" dirty="0" smtClean="0"/>
              <a:t> New York Times, who needed compute resources to convert their archived library of articles to PDFs – some are more permanent such as data archival.   </a:t>
            </a:r>
          </a:p>
          <a:p>
            <a:pPr marL="225142" lvl="1" defTabSz="966573" eaLnBrk="1" fontAlgn="auto" hangingPunct="1">
              <a:lnSpc>
                <a:spcPct val="90000"/>
              </a:lnSpc>
              <a:spcBef>
                <a:spcPts val="0"/>
              </a:spcBef>
              <a:spcAft>
                <a:spcPts val="352"/>
              </a:spcAft>
              <a:buFont typeface="Arial" pitchFamily="34" charset="0"/>
              <a:buChar char="•"/>
              <a:defRPr/>
            </a:pPr>
            <a:r>
              <a:rPr lang="en-US" baseline="0" dirty="0" smtClean="0"/>
              <a:t>So what makes the cloud attractive to organizations?</a:t>
            </a:r>
          </a:p>
          <a:p>
            <a:pPr defTabSz="966573" eaLnBrk="1" fontAlgn="auto" hangingPunct="1">
              <a:lnSpc>
                <a:spcPct val="90000"/>
              </a:lnSpc>
              <a:spcBef>
                <a:spcPts val="0"/>
              </a:spcBef>
              <a:spcAft>
                <a:spcPts val="352"/>
              </a:spcAft>
              <a:buFont typeface="Arial" pitchFamily="34" charset="0"/>
              <a:buChar char="•"/>
              <a:defRPr/>
            </a:pPr>
            <a:endParaRPr lang="en-US" baseline="0" dirty="0" smtClean="0"/>
          </a:p>
          <a:p>
            <a:pPr defTabSz="966573" eaLnBrk="1" fontAlgn="auto" hangingPunct="1">
              <a:lnSpc>
                <a:spcPct val="90000"/>
              </a:lnSpc>
              <a:spcBef>
                <a:spcPts val="0"/>
              </a:spcBef>
              <a:spcAft>
                <a:spcPts val="352"/>
              </a:spcAft>
              <a:defRPr/>
            </a:pPr>
            <a:r>
              <a:rPr lang="en-US" b="1" baseline="0" dirty="0" smtClean="0"/>
              <a:t>Problems today:</a:t>
            </a:r>
            <a:endParaRPr lang="en-US" b="1" dirty="0" smtClean="0"/>
          </a:p>
          <a:p>
            <a:pPr defTabSz="966612" eaLnBrk="1" fontAlgn="auto" hangingPunct="1">
              <a:spcBef>
                <a:spcPts val="0"/>
              </a:spcBef>
              <a:spcAft>
                <a:spcPts val="0"/>
              </a:spcAft>
              <a:buFont typeface="Arial" pitchFamily="34" charset="0"/>
              <a:buChar char="•"/>
              <a:defRPr/>
            </a:pPr>
            <a:r>
              <a:rPr lang="en-US" dirty="0" smtClean="0"/>
              <a:t>Many of the challenges with building applications today have</a:t>
            </a:r>
            <a:r>
              <a:rPr lang="en-US" baseline="0" dirty="0" smtClean="0"/>
              <a:t> very little to do with development tools, programming languages, or frameworks.  </a:t>
            </a:r>
          </a:p>
          <a:p>
            <a:pPr defTabSz="966612" eaLnBrk="1" fontAlgn="auto" hangingPunct="1">
              <a:spcBef>
                <a:spcPts val="0"/>
              </a:spcBef>
              <a:spcAft>
                <a:spcPts val="0"/>
              </a:spcAft>
              <a:buFont typeface="Arial" pitchFamily="34" charset="0"/>
              <a:buChar char="•"/>
              <a:defRPr/>
            </a:pPr>
            <a:r>
              <a:rPr lang="en-US" baseline="0" dirty="0" smtClean="0"/>
              <a:t>Rather, many of the challenges that organizations face are related to the infrastructure required to deploy, run, and manage applications.  </a:t>
            </a:r>
            <a:endParaRPr lang="en-US" dirty="0" smtClean="0"/>
          </a:p>
          <a:p>
            <a:pPr defTabSz="966612" eaLnBrk="1" fontAlgn="auto" hangingPunct="1">
              <a:spcBef>
                <a:spcPts val="0"/>
              </a:spcBef>
              <a:spcAft>
                <a:spcPts val="0"/>
              </a:spcAft>
              <a:buFont typeface="Arial" pitchFamily="34" charset="0"/>
              <a:buChar char="•"/>
              <a:defRPr/>
            </a:pPr>
            <a:r>
              <a:rPr lang="en-US" b="1" dirty="0" smtClean="0"/>
              <a:t>Startups</a:t>
            </a:r>
            <a:r>
              <a:rPr lang="en-US" dirty="0" smtClean="0"/>
              <a:t> - For example, imagine you were a startup building the next social networking site</a:t>
            </a:r>
            <a:r>
              <a:rPr lang="en-US" baseline="0" dirty="0" smtClean="0"/>
              <a:t> or online game </a:t>
            </a:r>
          </a:p>
          <a:p>
            <a:pPr marL="225142" lvl="1" defTabSz="966612" eaLnBrk="1" fontAlgn="auto" hangingPunct="1">
              <a:spcBef>
                <a:spcPts val="0"/>
              </a:spcBef>
              <a:spcAft>
                <a:spcPts val="0"/>
              </a:spcAft>
              <a:buFont typeface="Arial" pitchFamily="34" charset="0"/>
              <a:buChar char="•"/>
              <a:defRPr/>
            </a:pPr>
            <a:r>
              <a:rPr lang="en-US" baseline="0" dirty="0" smtClean="0"/>
              <a:t>You have to worry about numerous issues that are unrelated to the functionality of the application.</a:t>
            </a:r>
          </a:p>
          <a:p>
            <a:pPr marL="225142" lvl="1" defTabSz="966612" eaLnBrk="1" fontAlgn="auto" hangingPunct="1">
              <a:spcBef>
                <a:spcPts val="0"/>
              </a:spcBef>
              <a:spcAft>
                <a:spcPts val="0"/>
              </a:spcAft>
              <a:buFont typeface="Arial" pitchFamily="34" charset="0"/>
              <a:buChar char="•"/>
              <a:defRPr/>
            </a:pPr>
            <a:r>
              <a:rPr lang="en-US" baseline="0" dirty="0" smtClean="0"/>
              <a:t>[Capacity]</a:t>
            </a:r>
          </a:p>
          <a:p>
            <a:pPr marL="346803" lvl="2" defTabSz="966612" eaLnBrk="1" fontAlgn="auto" hangingPunct="1">
              <a:spcBef>
                <a:spcPts val="0"/>
              </a:spcBef>
              <a:spcAft>
                <a:spcPts val="0"/>
              </a:spcAft>
              <a:buFont typeface="Arial" pitchFamily="34" charset="0"/>
              <a:buChar char="•"/>
              <a:defRPr/>
            </a:pPr>
            <a:r>
              <a:rPr lang="en-US" baseline="0" dirty="0" smtClean="0"/>
              <a:t>You have to think about the capacity requirements for the application.</a:t>
            </a:r>
          </a:p>
          <a:p>
            <a:pPr marL="346803" lvl="2" defTabSz="966612" eaLnBrk="1" fontAlgn="auto" hangingPunct="1">
              <a:spcBef>
                <a:spcPts val="0"/>
              </a:spcBef>
              <a:spcAft>
                <a:spcPts val="0"/>
              </a:spcAft>
              <a:buFont typeface="Arial" pitchFamily="34" charset="0"/>
              <a:buChar char="•"/>
              <a:defRPr/>
            </a:pPr>
            <a:r>
              <a:rPr lang="en-US" baseline="0" dirty="0" smtClean="0"/>
              <a:t>Will it be used by a few thousand users or hundreds of thousands or millions?</a:t>
            </a:r>
          </a:p>
          <a:p>
            <a:pPr marL="346803" lvl="2" defTabSz="966612" eaLnBrk="1" fontAlgn="auto" hangingPunct="1">
              <a:spcBef>
                <a:spcPts val="0"/>
              </a:spcBef>
              <a:spcAft>
                <a:spcPts val="0"/>
              </a:spcAft>
              <a:buFont typeface="Arial" pitchFamily="34" charset="0"/>
              <a:buChar char="•"/>
              <a:defRPr/>
            </a:pPr>
            <a:r>
              <a:rPr lang="en-US" baseline="0" dirty="0" smtClean="0"/>
              <a:t>How do users translate to bandwidth, storage, and server requirements?</a:t>
            </a:r>
          </a:p>
          <a:p>
            <a:pPr marL="346803" lvl="2" defTabSz="966612" eaLnBrk="1" fontAlgn="auto" hangingPunct="1">
              <a:spcBef>
                <a:spcPts val="0"/>
              </a:spcBef>
              <a:spcAft>
                <a:spcPts val="0"/>
              </a:spcAft>
              <a:buFont typeface="Arial" pitchFamily="34" charset="0"/>
              <a:buChar char="•"/>
              <a:defRPr/>
            </a:pPr>
            <a:r>
              <a:rPr lang="en-US" baseline="0" dirty="0" smtClean="0"/>
              <a:t>Will the usage be consistent during all times of the year?   </a:t>
            </a:r>
          </a:p>
          <a:p>
            <a:pPr marL="346803" lvl="2" defTabSz="966612" eaLnBrk="1" fontAlgn="auto" hangingPunct="1">
              <a:spcBef>
                <a:spcPts val="0"/>
              </a:spcBef>
              <a:spcAft>
                <a:spcPts val="0"/>
              </a:spcAft>
              <a:buFont typeface="Arial" pitchFamily="34" charset="0"/>
              <a:buChar char="•"/>
              <a:defRPr/>
            </a:pPr>
            <a:r>
              <a:rPr lang="en-US" baseline="0" dirty="0" smtClean="0"/>
              <a:t>Will it be consistent over the lifetime of the application?</a:t>
            </a:r>
          </a:p>
          <a:p>
            <a:pPr marL="346803" lvl="2" defTabSz="966612" eaLnBrk="1" fontAlgn="auto" hangingPunct="1">
              <a:spcBef>
                <a:spcPts val="0"/>
              </a:spcBef>
              <a:spcAft>
                <a:spcPts val="0"/>
              </a:spcAft>
              <a:buFont typeface="Arial" pitchFamily="34" charset="0"/>
              <a:buChar char="•"/>
              <a:defRPr/>
            </a:pPr>
            <a:r>
              <a:rPr lang="en-US" baseline="0" dirty="0" smtClean="0"/>
              <a:t>Can you handle spikes in demand if there were sudden demands for the app? (</a:t>
            </a:r>
            <a:r>
              <a:rPr lang="en-US" baseline="0" dirty="0" err="1" smtClean="0"/>
              <a:t>Digg</a:t>
            </a:r>
            <a:r>
              <a:rPr lang="en-US" baseline="0" dirty="0" smtClean="0"/>
              <a:t> Effect)</a:t>
            </a:r>
          </a:p>
          <a:p>
            <a:pPr marL="346803" lvl="2" defTabSz="966612" eaLnBrk="1" fontAlgn="auto" hangingPunct="1">
              <a:spcBef>
                <a:spcPts val="0"/>
              </a:spcBef>
              <a:spcAft>
                <a:spcPts val="0"/>
              </a:spcAft>
              <a:buFont typeface="Arial" pitchFamily="34" charset="0"/>
              <a:buChar char="•"/>
              <a:defRPr/>
            </a:pPr>
            <a:r>
              <a:rPr lang="en-US" baseline="0" dirty="0" smtClean="0"/>
              <a:t>Ultimately, most organizations end up paying for more capacity then they need.</a:t>
            </a:r>
          </a:p>
          <a:p>
            <a:pPr marL="225142" lvl="1" defTabSz="966612" eaLnBrk="1" fontAlgn="auto" hangingPunct="1">
              <a:spcBef>
                <a:spcPts val="0"/>
              </a:spcBef>
              <a:spcAft>
                <a:spcPts val="0"/>
              </a:spcAft>
              <a:buFont typeface="Arial" pitchFamily="34" charset="0"/>
              <a:buChar char="•"/>
              <a:defRPr/>
            </a:pPr>
            <a:r>
              <a:rPr lang="en-US" baseline="0" dirty="0" smtClean="0"/>
              <a:t>[Deployment, operations, and versioning]</a:t>
            </a:r>
          </a:p>
          <a:p>
            <a:pPr marL="346803" lvl="2" defTabSz="966612" eaLnBrk="1" fontAlgn="auto" hangingPunct="1">
              <a:spcBef>
                <a:spcPts val="0"/>
              </a:spcBef>
              <a:spcAft>
                <a:spcPts val="0"/>
              </a:spcAft>
              <a:buFont typeface="Arial" pitchFamily="34" charset="0"/>
              <a:buChar char="•"/>
              <a:defRPr/>
            </a:pPr>
            <a:r>
              <a:rPr lang="en-US" baseline="0" dirty="0" smtClean="0"/>
              <a:t>Then you have to worry about deploying and operating your application</a:t>
            </a:r>
          </a:p>
          <a:p>
            <a:pPr marL="346803" lvl="2" defTabSz="966612" eaLnBrk="1" fontAlgn="auto" hangingPunct="1">
              <a:spcBef>
                <a:spcPts val="0"/>
              </a:spcBef>
              <a:spcAft>
                <a:spcPts val="0"/>
              </a:spcAft>
              <a:buFont typeface="Arial" pitchFamily="34" charset="0"/>
              <a:buChar char="•"/>
              <a:defRPr/>
            </a:pPr>
            <a:r>
              <a:rPr lang="en-US" baseline="0" dirty="0" smtClean="0"/>
              <a:t>How do you deploy your application over multiple servers?</a:t>
            </a:r>
          </a:p>
          <a:p>
            <a:pPr marL="346803" lvl="2" defTabSz="966612" eaLnBrk="1" fontAlgn="auto" hangingPunct="1">
              <a:spcBef>
                <a:spcPts val="0"/>
              </a:spcBef>
              <a:spcAft>
                <a:spcPts val="0"/>
              </a:spcAft>
              <a:buFont typeface="Arial" pitchFamily="34" charset="0"/>
              <a:buChar char="•"/>
              <a:defRPr/>
            </a:pPr>
            <a:r>
              <a:rPr lang="en-US" baseline="0" dirty="0" smtClean="0"/>
              <a:t>How do you role out updates to the app without taking it offline?</a:t>
            </a:r>
          </a:p>
          <a:p>
            <a:pPr marL="346803" lvl="2" defTabSz="966612" eaLnBrk="1" fontAlgn="auto" hangingPunct="1">
              <a:spcBef>
                <a:spcPts val="0"/>
              </a:spcBef>
              <a:spcAft>
                <a:spcPts val="0"/>
              </a:spcAft>
              <a:buFont typeface="Arial" pitchFamily="34" charset="0"/>
              <a:buChar char="•"/>
              <a:defRPr/>
            </a:pPr>
            <a:r>
              <a:rPr lang="en-US" baseline="0" dirty="0" smtClean="0"/>
              <a:t>How do you manage patches?  </a:t>
            </a:r>
          </a:p>
          <a:p>
            <a:pPr defTabSz="966612" eaLnBrk="1" fontAlgn="auto" hangingPunct="1">
              <a:spcBef>
                <a:spcPts val="0"/>
              </a:spcBef>
              <a:spcAft>
                <a:spcPts val="0"/>
              </a:spcAft>
              <a:buFont typeface="Arial" pitchFamily="34" charset="0"/>
              <a:buChar char="•"/>
              <a:defRPr/>
            </a:pPr>
            <a:r>
              <a:rPr lang="en-US" b="1" dirty="0" smtClean="0"/>
              <a:t>Enterprise</a:t>
            </a:r>
            <a:r>
              <a:rPr lang="en-US" dirty="0" smtClean="0"/>
              <a:t> - For established organizations, some of these decisions</a:t>
            </a:r>
            <a:r>
              <a:rPr lang="en-US" baseline="0" dirty="0" smtClean="0"/>
              <a:t> and problems may have already been addressed through a shared data center or an established staff and processes.  </a:t>
            </a:r>
          </a:p>
          <a:p>
            <a:pPr marL="225142" lvl="1" defTabSz="966612" eaLnBrk="1" fontAlgn="auto" hangingPunct="1">
              <a:spcBef>
                <a:spcPts val="0"/>
              </a:spcBef>
              <a:spcAft>
                <a:spcPts val="0"/>
              </a:spcAft>
              <a:buFont typeface="Arial" pitchFamily="34" charset="0"/>
              <a:buChar char="•"/>
              <a:defRPr/>
            </a:pPr>
            <a:r>
              <a:rPr lang="en-US" baseline="0" dirty="0" smtClean="0"/>
              <a:t>However, in enterprise organizations we often find that apps are silos of their own servers.  </a:t>
            </a:r>
          </a:p>
          <a:p>
            <a:pPr marL="225142" lvl="1" defTabSz="966612" eaLnBrk="1" fontAlgn="auto" hangingPunct="1">
              <a:spcBef>
                <a:spcPts val="0"/>
              </a:spcBef>
              <a:spcAft>
                <a:spcPts val="0"/>
              </a:spcAft>
              <a:buFont typeface="Arial" pitchFamily="34" charset="0"/>
              <a:buChar char="•"/>
              <a:defRPr/>
            </a:pPr>
            <a:r>
              <a:rPr lang="en-US" baseline="0" dirty="0" smtClean="0"/>
              <a:t>Established organizations also still have to spend a significant amount of capital and operations funding.  </a:t>
            </a:r>
          </a:p>
          <a:p>
            <a:pPr marL="225142" lvl="1" defTabSz="966612" eaLnBrk="1" fontAlgn="auto" hangingPunct="1">
              <a:spcBef>
                <a:spcPts val="0"/>
              </a:spcBef>
              <a:spcAft>
                <a:spcPts val="0"/>
              </a:spcAft>
              <a:buFont typeface="Arial" pitchFamily="34" charset="0"/>
              <a:buChar char="•"/>
              <a:defRPr/>
            </a:pPr>
            <a:r>
              <a:rPr lang="en-US" baseline="0" dirty="0" smtClean="0"/>
              <a:t>IT resources are applied to maintaining applications rather than delivering new value and functionality.   </a:t>
            </a:r>
          </a:p>
          <a:p>
            <a:pPr defTabSz="966612" eaLnBrk="1" fontAlgn="auto" hangingPunct="1">
              <a:spcBef>
                <a:spcPts val="0"/>
              </a:spcBef>
              <a:spcAft>
                <a:spcPts val="0"/>
              </a:spcAft>
              <a:buFont typeface="Arial" pitchFamily="34" charset="0"/>
              <a:buChar char="•"/>
              <a:defRPr/>
            </a:pPr>
            <a:r>
              <a:rPr lang="en-US" b="1" dirty="0" smtClean="0"/>
              <a:t>ISV</a:t>
            </a:r>
            <a:r>
              <a:rPr lang="en-US" dirty="0" smtClean="0"/>
              <a:t> - Finally, if you’re an ISV who builds applications for use by other businesses</a:t>
            </a:r>
            <a:r>
              <a:rPr lang="en-US" baseline="0" dirty="0" smtClean="0"/>
              <a:t> you have to worry about a number of additional problems.  </a:t>
            </a:r>
          </a:p>
          <a:p>
            <a:pPr marL="225142" lvl="1" defTabSz="966612" eaLnBrk="1" fontAlgn="auto" hangingPunct="1">
              <a:spcBef>
                <a:spcPts val="0"/>
              </a:spcBef>
              <a:spcAft>
                <a:spcPts val="0"/>
              </a:spcAft>
              <a:buFont typeface="Arial" pitchFamily="34" charset="0"/>
              <a:buChar char="•"/>
              <a:defRPr/>
            </a:pPr>
            <a:r>
              <a:rPr lang="en-US" baseline="0" dirty="0" smtClean="0"/>
              <a:t>You have to think about your customer’s capacity, which gets factored into the cost of ownership.  </a:t>
            </a:r>
          </a:p>
          <a:p>
            <a:pPr marL="225142" lvl="1" defTabSz="966612" eaLnBrk="1" fontAlgn="auto" hangingPunct="1">
              <a:spcBef>
                <a:spcPts val="0"/>
              </a:spcBef>
              <a:spcAft>
                <a:spcPts val="0"/>
              </a:spcAft>
              <a:buFont typeface="Arial" pitchFamily="34" charset="0"/>
              <a:buChar char="•"/>
              <a:defRPr/>
            </a:pPr>
            <a:r>
              <a:rPr lang="en-US" baseline="0" dirty="0" smtClean="0"/>
              <a:t>Often, your sales opportunities are limited by your customer’s ability to deploy new applications.</a:t>
            </a:r>
          </a:p>
          <a:p>
            <a:pPr marL="225142" lvl="1" defTabSz="966612" eaLnBrk="1" fontAlgn="auto" hangingPunct="1">
              <a:spcBef>
                <a:spcPts val="0"/>
              </a:spcBef>
              <a:spcAft>
                <a:spcPts val="0"/>
              </a:spcAft>
              <a:buFont typeface="Arial" pitchFamily="34" charset="0"/>
              <a:buChar char="•"/>
              <a:defRPr/>
            </a:pPr>
            <a:r>
              <a:rPr lang="en-US" baseline="0" dirty="0" smtClean="0"/>
              <a:t>Your customers often have existing assets such as order fulfillment systems, ERP systems, multi-terabyte databases, etc. that are running on-premise.  You must be able to easily integrate with these assets. </a:t>
            </a:r>
          </a:p>
          <a:p>
            <a:pPr defTabSz="966612" eaLnBrk="1" fontAlgn="auto" hangingPunct="1">
              <a:spcBef>
                <a:spcPts val="0"/>
              </a:spcBef>
              <a:spcAft>
                <a:spcPts val="0"/>
              </a:spcAft>
              <a:defRPr/>
            </a:pPr>
            <a:endParaRPr lang="en-US" dirty="0" smtClean="0"/>
          </a:p>
          <a:p>
            <a:pPr defTabSz="966612" eaLnBrk="1" fontAlgn="auto" hangingPunct="1">
              <a:spcBef>
                <a:spcPts val="0"/>
              </a:spcBef>
              <a:spcAft>
                <a:spcPts val="0"/>
              </a:spcAft>
              <a:buFont typeface="Arial" pitchFamily="34" charset="0"/>
              <a:buChar char="•"/>
              <a:defRPr/>
            </a:pPr>
            <a:r>
              <a:rPr lang="en-US" dirty="0" smtClean="0"/>
              <a:t>So many things get in the way for building new apps</a:t>
            </a:r>
          </a:p>
          <a:p>
            <a:pPr marL="121661" lvl="2" defTabSz="966573" eaLnBrk="1" fontAlgn="auto" hangingPunct="1">
              <a:lnSpc>
                <a:spcPct val="90000"/>
              </a:lnSpc>
              <a:spcBef>
                <a:spcPts val="0"/>
              </a:spcBef>
              <a:spcAft>
                <a:spcPts val="352"/>
              </a:spcAft>
              <a:defRPr/>
            </a:pPr>
            <a:r>
              <a:rPr lang="en-US" dirty="0" smtClean="0"/>
              <a:t>Infrastructure - Operations, Patching, OS Management</a:t>
            </a:r>
          </a:p>
          <a:p>
            <a:pPr marL="121661" lvl="2" defTabSz="966573" eaLnBrk="1" fontAlgn="auto" hangingPunct="1">
              <a:lnSpc>
                <a:spcPct val="90000"/>
              </a:lnSpc>
              <a:spcBef>
                <a:spcPts val="0"/>
              </a:spcBef>
              <a:spcAft>
                <a:spcPts val="352"/>
              </a:spcAft>
              <a:defRPr/>
            </a:pPr>
            <a:r>
              <a:rPr lang="en-US" dirty="0" smtClean="0"/>
              <a:t>Building and maintaining costly infrastructure</a:t>
            </a:r>
          </a:p>
          <a:p>
            <a:pPr marL="0" lvl="1" defTabSz="966573" eaLnBrk="1" fontAlgn="auto" hangingPunct="1">
              <a:lnSpc>
                <a:spcPct val="90000"/>
              </a:lnSpc>
              <a:spcBef>
                <a:spcPts val="0"/>
              </a:spcBef>
              <a:spcAft>
                <a:spcPts val="352"/>
              </a:spcAft>
              <a:defRPr/>
            </a:pPr>
            <a:endParaRPr lang="en-US" dirty="0" smtClean="0"/>
          </a:p>
          <a:p>
            <a:pPr marL="0" lvl="1" defTabSz="966573" eaLnBrk="1" fontAlgn="auto" hangingPunct="1">
              <a:lnSpc>
                <a:spcPct val="90000"/>
              </a:lnSpc>
              <a:spcBef>
                <a:spcPts val="0"/>
              </a:spcBef>
              <a:spcAft>
                <a:spcPts val="352"/>
              </a:spcAft>
              <a:defRPr/>
            </a:pPr>
            <a:r>
              <a:rPr lang="en-US" b="1" dirty="0" smtClean="0"/>
              <a:t>So why are</a:t>
            </a:r>
            <a:r>
              <a:rPr lang="en-US" b="1" baseline="0" dirty="0" smtClean="0"/>
              <a:t> organizations considering or moving to the </a:t>
            </a:r>
            <a:r>
              <a:rPr lang="en-US" b="1" dirty="0" smtClean="0"/>
              <a:t>Cloud?</a:t>
            </a:r>
          </a:p>
          <a:p>
            <a:pPr marL="0" lvl="1" defTabSz="966573" eaLnBrk="1" fontAlgn="auto" hangingPunct="1">
              <a:lnSpc>
                <a:spcPct val="90000"/>
              </a:lnSpc>
              <a:spcBef>
                <a:spcPts val="0"/>
              </a:spcBef>
              <a:spcAft>
                <a:spcPts val="352"/>
              </a:spcAft>
              <a:defRPr/>
            </a:pPr>
            <a:r>
              <a:rPr lang="en-US" dirty="0" smtClean="0"/>
              <a:t>When we talk with partners</a:t>
            </a:r>
            <a:r>
              <a:rPr lang="en-US" baseline="0" dirty="0" smtClean="0"/>
              <a:t> and customers, there are 4 general reasons why they’re starting to find the cloud attractive.  </a:t>
            </a:r>
          </a:p>
          <a:p>
            <a:pPr marL="121661" lvl="2" defTabSz="966573" eaLnBrk="1" fontAlgn="auto" hangingPunct="1">
              <a:lnSpc>
                <a:spcPct val="90000"/>
              </a:lnSpc>
              <a:spcBef>
                <a:spcPts val="0"/>
              </a:spcBef>
              <a:spcAft>
                <a:spcPts val="352"/>
              </a:spcAft>
              <a:defRPr/>
            </a:pPr>
            <a:r>
              <a:rPr lang="en-US" dirty="0" smtClean="0"/>
              <a:t>1 - First, they view it as a way to reduce their capital</a:t>
            </a:r>
            <a:r>
              <a:rPr lang="en-US" baseline="0" dirty="0" smtClean="0"/>
              <a:t> and operations costs.   </a:t>
            </a:r>
          </a:p>
          <a:p>
            <a:pPr marL="285274" lvl="3" defTabSz="966573" eaLnBrk="1" fontAlgn="auto" hangingPunct="1">
              <a:lnSpc>
                <a:spcPct val="90000"/>
              </a:lnSpc>
              <a:spcBef>
                <a:spcPts val="0"/>
              </a:spcBef>
              <a:spcAft>
                <a:spcPts val="352"/>
              </a:spcAft>
              <a:defRPr/>
            </a:pPr>
            <a:r>
              <a:rPr lang="en-US" baseline="0" dirty="0" smtClean="0"/>
              <a:t>Cloud Services provide a utility-like model to compute and storage resources – where organizations can only pay for what they use.  </a:t>
            </a:r>
          </a:p>
          <a:p>
            <a:pPr marL="285274" lvl="3" defTabSz="966573" eaLnBrk="1" fontAlgn="auto" hangingPunct="1">
              <a:lnSpc>
                <a:spcPct val="90000"/>
              </a:lnSpc>
              <a:spcBef>
                <a:spcPts val="0"/>
              </a:spcBef>
              <a:spcAft>
                <a:spcPts val="352"/>
              </a:spcAft>
              <a:defRPr/>
            </a:pPr>
            <a:r>
              <a:rPr lang="en-US" baseline="0" dirty="0" smtClean="0"/>
              <a:t>This is often referred to as a “Pay as you go” model. </a:t>
            </a:r>
          </a:p>
          <a:p>
            <a:pPr marL="121661" lvl="2" defTabSz="966573" eaLnBrk="1" fontAlgn="auto" hangingPunct="1">
              <a:lnSpc>
                <a:spcPct val="90000"/>
              </a:lnSpc>
              <a:spcBef>
                <a:spcPts val="0"/>
              </a:spcBef>
              <a:spcAft>
                <a:spcPts val="352"/>
              </a:spcAft>
              <a:defRPr/>
            </a:pPr>
            <a:r>
              <a:rPr lang="en-US" baseline="0" dirty="0" smtClean="0"/>
              <a:t>2 - Second, the cloud can potentially simplify the deployment and management of applications</a:t>
            </a:r>
          </a:p>
          <a:p>
            <a:pPr marL="285274" lvl="3" defTabSz="966573" eaLnBrk="1" fontAlgn="auto" hangingPunct="1">
              <a:lnSpc>
                <a:spcPct val="90000"/>
              </a:lnSpc>
              <a:spcBef>
                <a:spcPts val="0"/>
              </a:spcBef>
              <a:spcAft>
                <a:spcPts val="352"/>
              </a:spcAft>
              <a:defRPr/>
            </a:pPr>
            <a:r>
              <a:rPr lang="en-US" baseline="0" dirty="0" smtClean="0"/>
              <a:t>By relieving organizations from worrying about infrastructure and capacity.</a:t>
            </a:r>
          </a:p>
          <a:p>
            <a:pPr marL="121661" lvl="2" defTabSz="966573" eaLnBrk="1" fontAlgn="auto" hangingPunct="1">
              <a:lnSpc>
                <a:spcPct val="90000"/>
              </a:lnSpc>
              <a:spcBef>
                <a:spcPts val="0"/>
              </a:spcBef>
              <a:spcAft>
                <a:spcPts val="352"/>
              </a:spcAft>
              <a:defRPr/>
            </a:pPr>
            <a:r>
              <a:rPr lang="en-US" baseline="0" dirty="0" smtClean="0"/>
              <a:t>3 - Cloud Services can improve time to market for new applications.  </a:t>
            </a:r>
          </a:p>
          <a:p>
            <a:pPr marL="285274" lvl="3" defTabSz="966573" eaLnBrk="1" fontAlgn="auto" hangingPunct="1">
              <a:lnSpc>
                <a:spcPct val="90000"/>
              </a:lnSpc>
              <a:spcBef>
                <a:spcPts val="0"/>
              </a:spcBef>
              <a:spcAft>
                <a:spcPts val="352"/>
              </a:spcAft>
              <a:defRPr/>
            </a:pPr>
            <a:r>
              <a:rPr lang="en-US" baseline="0" dirty="0" smtClean="0"/>
              <a:t>Instead of spending weeks or months deploying servers and infrastructure to support new applications – organizations can quickly deploy applications to the cloud or use storage in the cloud where vendors provide pre-provisioned data centers.</a:t>
            </a:r>
          </a:p>
          <a:p>
            <a:pPr marL="121661" lvl="2" defTabSz="966573" eaLnBrk="1" fontAlgn="auto" hangingPunct="1">
              <a:lnSpc>
                <a:spcPct val="90000"/>
              </a:lnSpc>
              <a:spcBef>
                <a:spcPts val="0"/>
              </a:spcBef>
              <a:spcAft>
                <a:spcPts val="352"/>
              </a:spcAft>
              <a:defRPr/>
            </a:pPr>
            <a:r>
              <a:rPr lang="en-US" baseline="0" dirty="0" smtClean="0"/>
              <a:t>4 - Finally, Cloud Services can make it much easier to scale up or down as needed.  </a:t>
            </a:r>
          </a:p>
          <a:p>
            <a:pPr marL="285274" lvl="3" defTabSz="966573" eaLnBrk="1" fontAlgn="auto" hangingPunct="1">
              <a:lnSpc>
                <a:spcPct val="90000"/>
              </a:lnSpc>
              <a:spcBef>
                <a:spcPts val="0"/>
              </a:spcBef>
              <a:spcAft>
                <a:spcPts val="352"/>
              </a:spcAft>
              <a:defRPr/>
            </a:pPr>
            <a:r>
              <a:rPr lang="en-US" baseline="0" dirty="0" smtClean="0"/>
              <a:t>Instead of building out capacity for peak usage or not having enough capacity to deal with usage spikes, with the cloud the platform vendor manages the capacity and you only use (and pay for) what you need.  </a:t>
            </a:r>
          </a:p>
          <a:p>
            <a:pPr marL="285274" lvl="3" defTabSz="966573" eaLnBrk="1" fontAlgn="auto" hangingPunct="1">
              <a:lnSpc>
                <a:spcPct val="90000"/>
              </a:lnSpc>
              <a:spcBef>
                <a:spcPts val="0"/>
              </a:spcBef>
              <a:spcAft>
                <a:spcPts val="352"/>
              </a:spcAft>
              <a:defRPr/>
            </a:pPr>
            <a:r>
              <a:rPr lang="en-US" baseline="0" dirty="0" smtClean="0"/>
              <a:t>Think of this as “Pay as you grow”</a:t>
            </a:r>
          </a:p>
          <a:p>
            <a:pPr marL="285274" lvl="3" defTabSz="966573" eaLnBrk="1" fontAlgn="auto" hangingPunct="1">
              <a:lnSpc>
                <a:spcPct val="90000"/>
              </a:lnSpc>
              <a:spcBef>
                <a:spcPts val="0"/>
              </a:spcBef>
              <a:spcAft>
                <a:spcPts val="352"/>
              </a:spcAft>
              <a:defRPr/>
            </a:pPr>
            <a:endParaRPr lang="en-US" dirty="0" smtClean="0"/>
          </a:p>
          <a:p>
            <a:endParaRPr lang="en-US" dirty="0" smtClean="0"/>
          </a:p>
          <a:p>
            <a:r>
              <a:rPr lang="en-US" b="1" dirty="0" smtClean="0"/>
              <a:t>Notes:</a:t>
            </a:r>
          </a:p>
          <a:p>
            <a:r>
              <a:rPr lang="en-US" dirty="0" smtClean="0"/>
              <a:t> - Startup - scale and capital</a:t>
            </a:r>
          </a:p>
          <a:p>
            <a:r>
              <a:rPr lang="en-US" dirty="0" smtClean="0"/>
              <a:t> - Enterprise - capacity planning, reducing </a:t>
            </a:r>
            <a:r>
              <a:rPr lang="en-US" dirty="0" err="1" smtClean="0"/>
              <a:t>opex</a:t>
            </a:r>
            <a:r>
              <a:rPr lang="en-US" dirty="0" smtClean="0"/>
              <a:t>.  </a:t>
            </a:r>
          </a:p>
          <a:p>
            <a:pPr>
              <a:buFont typeface="Arial" pitchFamily="34" charset="0"/>
              <a:buChar char="•"/>
            </a:pPr>
            <a:r>
              <a:rPr lang="en-US" dirty="0" smtClean="0"/>
              <a:t>Freeing IT resources to focus on delivering new business value</a:t>
            </a:r>
          </a:p>
          <a:p>
            <a:pPr marL="0" lvl="1" defTabSz="966573" eaLnBrk="1" fontAlgn="auto" hangingPunct="1">
              <a:lnSpc>
                <a:spcPct val="90000"/>
              </a:lnSpc>
              <a:spcBef>
                <a:spcPts val="0"/>
              </a:spcBef>
              <a:spcAft>
                <a:spcPts val="352"/>
              </a:spcAft>
              <a:defRPr/>
            </a:pPr>
            <a:r>
              <a:rPr lang="en-US" dirty="0" smtClean="0"/>
              <a:t>Enable utility-like, “Pay as you go” billing models</a:t>
            </a:r>
          </a:p>
          <a:p>
            <a:pPr marL="0" lvl="1" defTabSz="966573" eaLnBrk="1" fontAlgn="auto" hangingPunct="1">
              <a:lnSpc>
                <a:spcPct val="90000"/>
              </a:lnSpc>
              <a:spcBef>
                <a:spcPts val="0"/>
              </a:spcBef>
              <a:spcAft>
                <a:spcPts val="352"/>
              </a:spcAft>
              <a:defRPr/>
            </a:pPr>
            <a:r>
              <a:rPr lang="en-US" dirty="0" smtClean="0"/>
              <a:t>Can’t get physical servers quickly.</a:t>
            </a:r>
            <a:r>
              <a:rPr lang="en-US" baseline="0" dirty="0" smtClean="0"/>
              <a:t>   </a:t>
            </a:r>
          </a:p>
          <a:p>
            <a:pPr marL="0" lvl="1" defTabSz="966573" eaLnBrk="1" fontAlgn="auto" hangingPunct="1">
              <a:lnSpc>
                <a:spcPct val="90000"/>
              </a:lnSpc>
              <a:spcBef>
                <a:spcPts val="0"/>
              </a:spcBef>
              <a:spcAft>
                <a:spcPts val="352"/>
              </a:spcAft>
              <a:defRPr/>
            </a:pPr>
            <a:r>
              <a:rPr lang="en-US" baseline="0" dirty="0" smtClean="0"/>
              <a:t>How do you deploy your app to 200 nodes easily</a:t>
            </a:r>
            <a:endParaRPr lang="en-US" dirty="0" smtClean="0"/>
          </a:p>
          <a:p>
            <a:endParaRPr lang="en-US" dirty="0" smtClean="0"/>
          </a:p>
          <a:p>
            <a:pPr>
              <a:buFont typeface="Arial" pitchFamily="34" charset="0"/>
              <a:buChar char="•"/>
            </a:pPr>
            <a:r>
              <a:rPr lang="en-US" dirty="0" smtClean="0"/>
              <a:t>The Red Dog messaging refers to increased</a:t>
            </a:r>
            <a:r>
              <a:rPr lang="en-US" baseline="0" dirty="0" smtClean="0"/>
              <a:t> agility as well.</a:t>
            </a:r>
          </a:p>
          <a:p>
            <a:pPr lvl="1">
              <a:buFont typeface="Arial" pitchFamily="34" charset="0"/>
              <a:buChar char="•"/>
            </a:pPr>
            <a:r>
              <a:rPr lang="en-US" dirty="0" smtClean="0"/>
              <a:t>Increase agility</a:t>
            </a:r>
          </a:p>
          <a:p>
            <a:pPr lvl="2"/>
            <a:r>
              <a:rPr lang="en-US" dirty="0" smtClean="0"/>
              <a:t>On-the-fly scaling (up &amp; down)</a:t>
            </a:r>
          </a:p>
          <a:p>
            <a:pPr lvl="2"/>
            <a:r>
              <a:rPr lang="en-US" dirty="0" smtClean="0"/>
              <a:t>Automated operations</a:t>
            </a:r>
          </a:p>
          <a:p>
            <a:pPr lvl="2"/>
            <a:r>
              <a:rPr lang="en-US" dirty="0" smtClean="0"/>
              <a:t>Focus on business logic</a:t>
            </a:r>
          </a:p>
          <a:p>
            <a:pPr>
              <a:buFont typeface="Arial" pitchFamily="34" charset="0"/>
              <a:buChar cha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defTabSz="966573" eaLnBrk="0" hangingPunct="0"/>
            <a:fld id="{8B263312-38AA-4E1E-B2B5-0F8F122B24FE}" type="slidenum">
              <a:rPr lang="en-US">
                <a:solidFill>
                  <a:prstClr val="black"/>
                </a:solidFill>
                <a:latin typeface="Calibri"/>
              </a:rPr>
              <a:pPr defTabSz="966573" eaLnBrk="0" hangingPunct="0"/>
              <a:t>13</a:t>
            </a:fld>
            <a:endParaRPr lang="en-US" dirty="0">
              <a:solidFill>
                <a:prstClr val="black"/>
              </a:solidFill>
              <a:latin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pPr algn="r" rtl="0" eaLnBrk="0" fontAlgn="base" hangingPunct="0">
              <a:spcBef>
                <a:spcPct val="0"/>
              </a:spcBef>
              <a:spcAft>
                <a:spcPct val="0"/>
              </a:spcAft>
            </a:pPr>
            <a:fld id="{72DFEDB1-E5BE-49DA-B4B2-BCA7D06FCF59}" type="slidenum">
              <a:rPr lang="zh-CN" altLang="en-US">
                <a:solidFill>
                  <a:prstClr val="black"/>
                </a:solidFill>
                <a:ea typeface="ＭＳ Ｐゴシック" pitchFamily="34" charset="-128"/>
              </a:rPr>
              <a:pPr algn="r" rtl="0" eaLnBrk="0" fontAlgn="base" hangingPunct="0">
                <a:spcBef>
                  <a:spcPct val="0"/>
                </a:spcBef>
                <a:spcAft>
                  <a:spcPct val="0"/>
                </a:spcAft>
              </a:pPr>
              <a:t>14</a:t>
            </a:fld>
            <a:endParaRPr lang="en-US" altLang="zh-CN" dirty="0">
              <a:solidFill>
                <a:prstClr val="black"/>
              </a:solidFill>
              <a:ea typeface="ＭＳ Ｐゴシック" pitchFamily="34" charset="-128"/>
            </a:endParaRPr>
          </a:p>
        </p:txBody>
      </p:sp>
      <p:sp>
        <p:nvSpPr>
          <p:cNvPr id="165891" name="Rectangle 2"/>
          <p:cNvSpPr>
            <a:spLocks noGrp="1" noRot="1" noChangeAspect="1" noChangeArrowheads="1" noTextEdit="1"/>
          </p:cNvSpPr>
          <p:nvPr>
            <p:ph type="sldImg"/>
          </p:nvPr>
        </p:nvSpPr>
        <p:spPr>
          <a:xfrm>
            <a:off x="1258888" y="719138"/>
            <a:ext cx="4802187" cy="3602037"/>
          </a:xfrm>
          <a:ln/>
        </p:spPr>
      </p:sp>
      <p:sp>
        <p:nvSpPr>
          <p:cNvPr id="165892" name="Rectangle 3"/>
          <p:cNvSpPr>
            <a:spLocks noGrp="1" noChangeArrowheads="1"/>
          </p:cNvSpPr>
          <p:nvPr>
            <p:ph type="body" idx="1"/>
          </p:nvPr>
        </p:nvSpPr>
        <p:spPr>
          <a:xfrm>
            <a:off x="977055" y="4562237"/>
            <a:ext cx="5361093" cy="4320540"/>
          </a:xfrm>
          <a:noFill/>
          <a:ln/>
        </p:spPr>
        <p:txBody>
          <a:bodyPr/>
          <a:lstStyle/>
          <a:p>
            <a:pPr marL="241653" indent="-241653"/>
            <a:r>
              <a:rPr lang="en-US" sz="1300" b="1" dirty="0" smtClean="0"/>
              <a:t>Azure Services Platform </a:t>
            </a:r>
          </a:p>
          <a:p>
            <a:pPr marL="241653" indent="-241653"/>
            <a:endParaRPr lang="en-US" sz="1300" dirty="0" smtClean="0"/>
          </a:p>
          <a:p>
            <a:r>
              <a:rPr lang="en-US" sz="1300" dirty="0" smtClean="0"/>
              <a:t>The Azure Services Platform is an internet-scale service-based application platform hosted in Microsoft data centers.  Azure includes compute, storage, and application services, all available as elastic resources, and all accessible via standard communication protocols and models. Azure works with the tools, skills, data, and applications customers already have, including .NET, Windows, SQL Server, and more.  With Azure, customers will build new connected applications or extend existing ones, quickly and cost-effectively.  When launched, Azure will offer guaranteed reliable hosted infrastructure under a pay-as-you-go plan.  Suitable for use in a wide variety of application types, and by all types and sizes of organizations and companies, Azure will be able to cut capital and operating expenses and reduce risk.</a:t>
            </a:r>
          </a:p>
          <a:p>
            <a:endParaRPr lang="en-US" sz="1300" dirty="0" smtClean="0"/>
          </a:p>
          <a:p>
            <a:r>
              <a:rPr lang="en-US" sz="1300" dirty="0" smtClean="0"/>
              <a:t>Components of the Azure Services Platform include:</a:t>
            </a:r>
          </a:p>
          <a:p>
            <a:r>
              <a:rPr lang="en-US" sz="1300" dirty="0" smtClean="0"/>
              <a:t> </a:t>
            </a:r>
          </a:p>
          <a:p>
            <a:r>
              <a:rPr lang="en-US" sz="1300" dirty="0" smtClean="0"/>
              <a:t> </a:t>
            </a:r>
          </a:p>
          <a:p>
            <a:pPr lvl="0"/>
            <a:r>
              <a:rPr lang="en-US" sz="1300" dirty="0" smtClean="0"/>
              <a:t>Windows Azure: Our cloud services operating system that provides flexible and scalable service hosting, data storage, and automated service management.</a:t>
            </a:r>
          </a:p>
          <a:p>
            <a:pPr lvl="0"/>
            <a:r>
              <a:rPr lang="en-US" sz="1300" dirty="0" smtClean="0"/>
              <a:t>Windows Azure is Microsoft’s platform for building and deploying cloud based applications, which provides customers with a service hosting and management environment for the Azure Services Platform. </a:t>
            </a:r>
          </a:p>
          <a:p>
            <a:pPr lvl="0"/>
            <a:endParaRPr lang="en-US" sz="1300" dirty="0" smtClean="0"/>
          </a:p>
          <a:p>
            <a:pPr lvl="0"/>
            <a:r>
              <a:rPr lang="en-US" sz="1300" dirty="0" smtClean="0"/>
              <a:t>Microsoft .NET Services: A set of higher level developer services like Access Control, Workflow, and Messaging that empower developers to build richer, better connected applications with less code. </a:t>
            </a:r>
          </a:p>
          <a:p>
            <a:pPr lvl="0"/>
            <a:endParaRPr lang="en-US" sz="1300" dirty="0" smtClean="0"/>
          </a:p>
          <a:p>
            <a:pPr lvl="0"/>
            <a:r>
              <a:rPr lang="en-US" sz="1300" dirty="0" smtClean="0"/>
              <a:t>.NET Services make developing loosely-coupled on-premises and cloud-based applications easier. .NET Services include a hosted service bus for connecting applications and services across network boundaries, access control for securing applications, and message orchestration. These hosted services allow customers to easily create federated applications that span from on-premises to the cloud. </a:t>
            </a:r>
          </a:p>
          <a:p>
            <a:pPr lvl="0"/>
            <a:endParaRPr lang="en-US" sz="1300" dirty="0" smtClean="0"/>
          </a:p>
          <a:p>
            <a:pPr lvl="0"/>
            <a:r>
              <a:rPr lang="en-US" sz="1300" dirty="0" smtClean="0"/>
              <a:t>Microsoft SQL Services delivers on the vision of extending the SQL Server Data Platform capabilities to cloud web-based services. It enables customers to store, process and analyze all types of data - from structured, semi-structured, to unstructured. SQL Data Services (SDS), the first service available within SQL Services, is the relational database. In the future, SQL Services will deliver a comprehensive set of integrated services such as search, reporting, analytics, data integration and data synchronization in the cloud. </a:t>
            </a:r>
          </a:p>
          <a:p>
            <a:pPr lvl="0"/>
            <a:endParaRPr lang="en-US" sz="1300" dirty="0" smtClean="0"/>
          </a:p>
          <a:p>
            <a:pPr lvl="0"/>
            <a:r>
              <a:rPr lang="en-US" sz="1300" dirty="0" smtClean="0"/>
              <a:t>Microsoft SQL Services: A set of cloud-based SQL Server capabilities. The first of these capabilities is SQL Data Services, which offers an Internet-facing database service with query capabilities and support for standard protocols.</a:t>
            </a:r>
          </a:p>
          <a:p>
            <a:pPr lvl="0"/>
            <a:r>
              <a:rPr lang="en-US" sz="1300" dirty="0" smtClean="0"/>
              <a:t>Microsoft SharePoint Services: Applications available as services today that offer the power of choice to businesses of all sizes and are supported by a set of capabilities unique to the world of hybrid scenarios, such as the ability to federate user identities across the server-service continuum, so a user can authenticate to a portfolio of applications, some on-premises and some consumed as a service.  </a:t>
            </a:r>
          </a:p>
          <a:p>
            <a:pPr lvl="0"/>
            <a:endParaRPr lang="en-US" sz="1300" dirty="0" smtClean="0"/>
          </a:p>
          <a:p>
            <a:pPr lvl="0"/>
            <a:r>
              <a:rPr lang="en-US" sz="1300" dirty="0" smtClean="0"/>
              <a:t>Live Services provides an easy on ramp for developers to connect with over 460 Million Windows Live users and build web apps with rich social sharing embedded experiences. The Live Framework provides the one uniform way to consume and program Live Services and over time will provide the ability to connect the power and scale of web apps to rich client experiences across a world of digital devices. </a:t>
            </a:r>
          </a:p>
          <a:p>
            <a:pPr lvl="0"/>
            <a:endParaRPr lang="en-US" sz="1300" dirty="0" smtClean="0"/>
          </a:p>
          <a:p>
            <a:pPr lvl="0"/>
            <a:r>
              <a:rPr lang="en-US" sz="1300" dirty="0" smtClean="0"/>
              <a:t>Live Services:  A set of foundational services and APIs that allows third parties to tap into the massive Windows Live consumer network and its core infrastructure to build rich, engaging applications.</a:t>
            </a:r>
          </a:p>
          <a:p>
            <a:r>
              <a:rPr lang="en-US" sz="1300" dirty="0" smtClean="0"/>
              <a:t> </a:t>
            </a:r>
          </a:p>
          <a:p>
            <a:r>
              <a:rPr lang="en-US" sz="1300" dirty="0" smtClean="0"/>
              <a:t>On top of the Azure Services Platform, we offer finished consumer services such as Windows Live, MSN, and Office Live, as well as enterprise-class applications such as Microsoft Exchange Online, </a:t>
            </a:r>
            <a:r>
              <a:rPr lang="en-US" sz="1300" dirty="0" err="1" smtClean="0"/>
              <a:t>Sharepoint</a:t>
            </a:r>
            <a:r>
              <a:rPr lang="en-US" sz="1300" dirty="0" smtClean="0"/>
              <a:t> Online, and CRM Online. These solutions provide the power of choice for businesses of all sizes and vertical segments and present a set of exciting new opportunities for Microsoft </a:t>
            </a:r>
            <a:endParaRPr lang="zh-CN"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Similar to Windows Platform for ISV developers in the PC ecosystem</a:t>
            </a:r>
            <a:endParaRPr lang="en-US" dirty="0"/>
          </a:p>
        </p:txBody>
      </p:sp>
      <p:sp>
        <p:nvSpPr>
          <p:cNvPr id="4" name="Slide Number Placeholder 3"/>
          <p:cNvSpPr>
            <a:spLocks noGrp="1"/>
          </p:cNvSpPr>
          <p:nvPr>
            <p:ph type="sldNum" sz="quarter" idx="10"/>
          </p:nvPr>
        </p:nvSpPr>
        <p:spPr/>
        <p:txBody>
          <a:bodyPr/>
          <a:lstStyle/>
          <a:p>
            <a:pPr algn="r" rtl="0" eaLnBrk="0" fontAlgn="base" hangingPunct="0">
              <a:spcBef>
                <a:spcPct val="0"/>
              </a:spcBef>
              <a:spcAft>
                <a:spcPct val="0"/>
              </a:spcAft>
            </a:pPr>
            <a:fld id="{2C2BC608-A6DD-464B-B37B-FC17882757C2}" type="slidenum">
              <a:rPr lang="zh-CN" altLang="en-US">
                <a:solidFill>
                  <a:prstClr val="black"/>
                </a:solidFill>
              </a:rPr>
              <a:pPr algn="r" rtl="0" eaLnBrk="0" fontAlgn="base" hangingPunct="0">
                <a:spcBef>
                  <a:spcPct val="0"/>
                </a:spcBef>
                <a:spcAft>
                  <a:spcPct val="0"/>
                </a:spcAft>
              </a:pPr>
              <a:t>17</a:t>
            </a:fld>
            <a:endParaRPr lang="en-US" altLang="zh-CN"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Rich diversity of client devices</a:t>
            </a:r>
          </a:p>
          <a:p>
            <a:r>
              <a:rPr lang="en-US" dirty="0" smtClean="0"/>
              <a:t>Three displays</a:t>
            </a:r>
            <a:r>
              <a:rPr lang="en-US" baseline="0" dirty="0" smtClean="0"/>
              <a:t> + cloud</a:t>
            </a:r>
          </a:p>
          <a:p>
            <a:r>
              <a:rPr lang="en-US" baseline="0" dirty="0" smtClean="0"/>
              <a:t>Four classes of computers</a:t>
            </a:r>
          </a:p>
          <a:p>
            <a:r>
              <a:rPr lang="en-US" baseline="0" dirty="0" smtClean="0"/>
              <a:t>Seamless user experiences</a:t>
            </a:r>
            <a:endParaRPr lang="en-US" dirty="0" smtClean="0"/>
          </a:p>
          <a:p>
            <a:r>
              <a:rPr lang="en-US" dirty="0" smtClean="0"/>
              <a:t>Connect to NUI</a:t>
            </a:r>
            <a:endParaRPr lang="en-US" dirty="0"/>
          </a:p>
        </p:txBody>
      </p:sp>
      <p:sp>
        <p:nvSpPr>
          <p:cNvPr id="4" name="Slide Number Placeholder 3"/>
          <p:cNvSpPr>
            <a:spLocks noGrp="1"/>
          </p:cNvSpPr>
          <p:nvPr>
            <p:ph type="sldNum" sz="quarter" idx="10"/>
          </p:nvPr>
        </p:nvSpPr>
        <p:spPr/>
        <p:txBody>
          <a:bodyPr/>
          <a:lstStyle/>
          <a:p>
            <a:pPr>
              <a:defRPr/>
            </a:pPr>
            <a:fld id="{9416E85C-27F2-4649-8D06-DD8856B9FB3C}" type="slidenum">
              <a:rPr lang="zh-CN" altLang="en-US" smtClean="0"/>
              <a:pPr>
                <a:defRPr/>
              </a:pPr>
              <a:t>22</a:t>
            </a:fld>
            <a:endParaRPr lang="en-US" altLang="zh-CN"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rtl="0" eaLnBrk="0" fontAlgn="base" hangingPunct="0">
              <a:spcBef>
                <a:spcPct val="0"/>
              </a:spcBef>
              <a:spcAft>
                <a:spcPct val="0"/>
              </a:spcAft>
            </a:pPr>
            <a:fld id="{2C2BC608-A6DD-464B-B37B-FC17882757C2}" type="slidenum">
              <a:rPr lang="zh-CN" altLang="en-US">
                <a:solidFill>
                  <a:prstClr val="black"/>
                </a:solidFill>
                <a:ea typeface="ＭＳ Ｐゴシック" pitchFamily="34" charset="-128"/>
              </a:rPr>
              <a:pPr algn="r" rtl="0" eaLnBrk="0" fontAlgn="base" hangingPunct="0">
                <a:spcBef>
                  <a:spcPct val="0"/>
                </a:spcBef>
                <a:spcAft>
                  <a:spcPct val="0"/>
                </a:spcAft>
              </a:pPr>
              <a:t>35</a:t>
            </a:fld>
            <a:endParaRPr lang="en-US" altLang="zh-CN" dirty="0">
              <a:solidFill>
                <a:prstClr val="black"/>
              </a:solidFill>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xfrm>
            <a:off x="1257300" y="720725"/>
            <a:ext cx="4800600" cy="3600450"/>
          </a:xfrm>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dirty="0" smtClean="0">
              <a:latin typeface="Arial" charset="0"/>
            </a:endParaRPr>
          </a:p>
        </p:txBody>
      </p:sp>
      <p:sp>
        <p:nvSpPr>
          <p:cNvPr id="49155"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64935">
              <a:defRPr/>
            </a:pPr>
            <a:endParaRPr lang="en-US" altLang="zh-CN" dirty="0" smtClean="0">
              <a:latin typeface="Arial" charset="0"/>
            </a:endParaRPr>
          </a:p>
        </p:txBody>
      </p:sp>
      <p:sp>
        <p:nvSpPr>
          <p:cNvPr id="49156"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64935">
              <a:defRPr/>
            </a:pPr>
            <a:fld id="{0E573D51-7002-44F2-B9B8-DFCC317FA4E9}" type="datetime8">
              <a:rPr lang="en-US" altLang="zh-CN">
                <a:latin typeface="Arial" charset="0"/>
              </a:rPr>
              <a:pPr defTabSz="964935">
                <a:defRPr/>
              </a:pPr>
              <a:t>9/4/2009 9:39 AM</a:t>
            </a:fld>
            <a:endParaRPr lang="en-US" altLang="zh-CN" dirty="0">
              <a:latin typeface="Arial" charset="0"/>
            </a:endParaRPr>
          </a:p>
        </p:txBody>
      </p:sp>
      <p:sp>
        <p:nvSpPr>
          <p:cNvPr id="49157"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64935">
              <a:defRPr/>
            </a:pPr>
            <a:r>
              <a:rPr lang="en-US" altLang="zh-CN" dirty="0">
                <a:latin typeface="Arial" charset="0"/>
              </a:rPr>
              <a:t>© 2007 Microsoft Corporation. All rights reserved. Microsoft, Windows, Windows Vista and other product names are or may be registered trademarks and/or trademarks in the U.S. and/or other countries.</a:t>
            </a:r>
          </a:p>
          <a:p>
            <a:pPr defTabSz="964935">
              <a:defRPr/>
            </a:pPr>
            <a:r>
              <a:rPr lang="en-US" altLang="zh-CN" dirty="0">
                <a:latin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zh-CN" dirty="0">
                <a:latin typeface="Arial" charset="0"/>
              </a:rPr>
            </a:br>
            <a:r>
              <a:rPr lang="en-US" altLang="zh-CN" dirty="0">
                <a:latin typeface="Arial" charset="0"/>
              </a:rPr>
              <a:t>MICROSOFT MAKES NO WARRANTIES, EXPRESS, IMPLIED OR STATUTORY, AS TO THE INFORMATION IN THIS PRESENTATION.</a:t>
            </a:r>
          </a:p>
          <a:p>
            <a:pPr defTabSz="964935">
              <a:defRPr/>
            </a:pPr>
            <a:endParaRPr lang="en-US" altLang="zh-CN" dirty="0">
              <a:solidFill>
                <a:schemeClr val="tx1"/>
              </a:solidFill>
              <a:latin typeface="Arial" charset="0"/>
            </a:endParaRPr>
          </a:p>
        </p:txBody>
      </p:sp>
      <p:sp>
        <p:nvSpPr>
          <p:cNvPr id="49158"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64935">
              <a:defRPr/>
            </a:pPr>
            <a:fld id="{38883E13-DF33-4835-938C-83D6091EE2C6}" type="slidenum">
              <a:rPr lang="en-US" altLang="zh-CN">
                <a:latin typeface="Arial" charset="0"/>
              </a:rPr>
              <a:pPr defTabSz="964935">
                <a:defRPr/>
              </a:pPr>
              <a:t>36</a:t>
            </a:fld>
            <a:endParaRPr lang="en-US" altLang="zh-CN" dirty="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rtl="0" eaLnBrk="0" fontAlgn="base" hangingPunct="0">
              <a:spcBef>
                <a:spcPct val="0"/>
              </a:spcBef>
              <a:spcAft>
                <a:spcPct val="0"/>
              </a:spcAft>
            </a:pPr>
            <a:fld id="{0A4E861E-4316-42C6-BB49-4BC08EB8BC31}" type="slidenum">
              <a:rPr lang="en-US">
                <a:solidFill>
                  <a:prstClr val="black"/>
                </a:solidFill>
                <a:ea typeface="宋体" pitchFamily="2" charset="-122"/>
              </a:rPr>
              <a:pPr algn="r" rtl="0" eaLnBrk="0" fontAlgn="base" hangingPunct="0">
                <a:spcBef>
                  <a:spcPct val="0"/>
                </a:spcBef>
                <a:spcAft>
                  <a:spcPct val="0"/>
                </a:spcAft>
              </a:pPr>
              <a:t>3</a:t>
            </a:fld>
            <a:endParaRPr lang="en-US" dirty="0">
              <a:solidFill>
                <a:prstClr val="black"/>
              </a:solidFill>
              <a:ea typeface="宋体"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lgn="r" rtl="0" eaLnBrk="0" fontAlgn="base" hangingPunct="0">
              <a:spcBef>
                <a:spcPct val="0"/>
              </a:spcBef>
              <a:spcAft>
                <a:spcPct val="0"/>
              </a:spcAft>
            </a:pPr>
            <a:fld id="{2C2BC608-A6DD-464B-B37B-FC17882757C2}" type="slidenum">
              <a:rPr lang="zh-CN" altLang="en-US">
                <a:solidFill>
                  <a:prstClr val="black"/>
                </a:solidFill>
                <a:ea typeface="宋体" pitchFamily="2" charset="-122"/>
              </a:rPr>
              <a:pPr algn="r" rtl="0" eaLnBrk="0" fontAlgn="base" hangingPunct="0">
                <a:spcBef>
                  <a:spcPct val="0"/>
                </a:spcBef>
                <a:spcAft>
                  <a:spcPct val="0"/>
                </a:spcAft>
              </a:pPr>
              <a:t>4</a:t>
            </a:fld>
            <a:endParaRPr lang="en-US" altLang="zh-CN" dirty="0">
              <a:solidFill>
                <a:prstClr val="black"/>
              </a:solidFill>
              <a:ea typeface="宋体"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rtl="0" eaLnBrk="0" fontAlgn="base" hangingPunct="0">
              <a:spcBef>
                <a:spcPct val="0"/>
              </a:spcBef>
              <a:spcAft>
                <a:spcPct val="0"/>
              </a:spcAft>
            </a:pPr>
            <a:fld id="{2C2BC608-A6DD-464B-B37B-FC17882757C2}" type="slidenum">
              <a:rPr lang="zh-CN" altLang="en-US">
                <a:solidFill>
                  <a:prstClr val="black"/>
                </a:solidFill>
              </a:rPr>
              <a:pPr algn="r" rtl="0" eaLnBrk="0" fontAlgn="base" hangingPunct="0">
                <a:spcBef>
                  <a:spcPct val="0"/>
                </a:spcBef>
                <a:spcAft>
                  <a:spcPct val="0"/>
                </a:spcAft>
              </a:pPr>
              <a:t>5</a:t>
            </a:fld>
            <a:endParaRPr lang="en-US" altLang="zh-CN"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rtl="0" eaLnBrk="0" fontAlgn="base" hangingPunct="0">
              <a:spcBef>
                <a:spcPct val="0"/>
              </a:spcBef>
              <a:spcAft>
                <a:spcPct val="0"/>
              </a:spcAft>
            </a:pPr>
            <a:fld id="{2C2BC608-A6DD-464B-B37B-FC17882757C2}" type="slidenum">
              <a:rPr lang="zh-CN" altLang="en-US">
                <a:solidFill>
                  <a:prstClr val="black"/>
                </a:solidFill>
              </a:rPr>
              <a:pPr algn="r" rtl="0" eaLnBrk="0" fontAlgn="base" hangingPunct="0">
                <a:spcBef>
                  <a:spcPct val="0"/>
                </a:spcBef>
                <a:spcAft>
                  <a:spcPct val="0"/>
                </a:spcAft>
              </a:pPr>
              <a:t>6</a:t>
            </a:fld>
            <a:endParaRPr lang="en-US" altLang="zh-CN"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Similar to Windows Platform for ISV developers in the PC ecosystem</a:t>
            </a:r>
            <a:endParaRPr lang="en-US" dirty="0"/>
          </a:p>
        </p:txBody>
      </p:sp>
      <p:sp>
        <p:nvSpPr>
          <p:cNvPr id="4" name="Slide Number Placeholder 3"/>
          <p:cNvSpPr>
            <a:spLocks noGrp="1"/>
          </p:cNvSpPr>
          <p:nvPr>
            <p:ph type="sldNum" sz="quarter" idx="10"/>
          </p:nvPr>
        </p:nvSpPr>
        <p:spPr/>
        <p:txBody>
          <a:bodyPr/>
          <a:lstStyle/>
          <a:p>
            <a:pPr algn="r" rtl="0" eaLnBrk="0" fontAlgn="base" hangingPunct="0">
              <a:spcBef>
                <a:spcPct val="0"/>
              </a:spcBef>
              <a:spcAft>
                <a:spcPct val="0"/>
              </a:spcAft>
            </a:pPr>
            <a:fld id="{2C2BC608-A6DD-464B-B37B-FC17882757C2}" type="slidenum">
              <a:rPr lang="zh-CN" altLang="en-US">
                <a:solidFill>
                  <a:prstClr val="black"/>
                </a:solidFill>
              </a:rPr>
              <a:pPr algn="r" rtl="0" eaLnBrk="0" fontAlgn="base" hangingPunct="0">
                <a:spcBef>
                  <a:spcPct val="0"/>
                </a:spcBef>
                <a:spcAft>
                  <a:spcPct val="0"/>
                </a:spcAft>
              </a:pPr>
              <a:t>7</a:t>
            </a:fld>
            <a:endParaRPr lang="en-US" altLang="zh-CN"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Similar to Windows Platform for ISV developers in the PC ecosystem</a:t>
            </a:r>
            <a:endParaRPr lang="en-US" dirty="0"/>
          </a:p>
        </p:txBody>
      </p:sp>
      <p:sp>
        <p:nvSpPr>
          <p:cNvPr id="4" name="Slide Number Placeholder 3"/>
          <p:cNvSpPr>
            <a:spLocks noGrp="1"/>
          </p:cNvSpPr>
          <p:nvPr>
            <p:ph type="sldNum" sz="quarter" idx="10"/>
          </p:nvPr>
        </p:nvSpPr>
        <p:spPr/>
        <p:txBody>
          <a:bodyPr/>
          <a:lstStyle/>
          <a:p>
            <a:pPr algn="r" rtl="0" eaLnBrk="0" fontAlgn="base" hangingPunct="0">
              <a:spcBef>
                <a:spcPct val="0"/>
              </a:spcBef>
              <a:spcAft>
                <a:spcPct val="0"/>
              </a:spcAft>
            </a:pPr>
            <a:fld id="{2C2BC608-A6DD-464B-B37B-FC17882757C2}" type="slidenum">
              <a:rPr lang="zh-CN" altLang="en-US">
                <a:solidFill>
                  <a:prstClr val="black"/>
                </a:solidFill>
              </a:rPr>
              <a:pPr algn="r" rtl="0" eaLnBrk="0" fontAlgn="base" hangingPunct="0">
                <a:spcBef>
                  <a:spcPct val="0"/>
                </a:spcBef>
                <a:spcAft>
                  <a:spcPct val="0"/>
                </a:spcAft>
              </a:pPr>
              <a:t>8</a:t>
            </a:fld>
            <a:endParaRPr lang="en-US" altLang="zh-CN"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073514-5B7F-4DA6-884F-8CD47641B553}" type="slidenum">
              <a:rPr lang="zh-CN" altLang="en-US" smtClean="0"/>
              <a:pPr/>
              <a:t>9</a:t>
            </a:fld>
            <a:endParaRPr lang="en-US" altLang="zh-C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pPr defTabSz="966612">
              <a:defRPr/>
            </a:pPr>
            <a:r>
              <a:rPr lang="en-US" dirty="0" smtClean="0"/>
              <a:t>Microsoft showed how Gen 4 characteristics could be put in place in both the company's smaller data centers and in its mega-data centers. The portion of the </a:t>
            </a:r>
            <a:r>
              <a:rPr lang="en-US" dirty="0" smtClean="0">
                <a:hlinkClick r:id="rId3"/>
              </a:rPr>
              <a:t>video</a:t>
            </a:r>
            <a:r>
              <a:rPr lang="en-US" dirty="0" smtClean="0"/>
              <a:t> showing off the Gen 4 mega-data center almost looks like a series of interconnected tiny power plants. </a:t>
            </a:r>
          </a:p>
          <a:p>
            <a:endParaRPr lang="en-US" dirty="0"/>
          </a:p>
        </p:txBody>
      </p:sp>
      <p:sp>
        <p:nvSpPr>
          <p:cNvPr id="4" name="Slide Number Placeholder 3"/>
          <p:cNvSpPr>
            <a:spLocks noGrp="1"/>
          </p:cNvSpPr>
          <p:nvPr>
            <p:ph type="sldNum" sz="quarter" idx="10"/>
          </p:nvPr>
        </p:nvSpPr>
        <p:spPr/>
        <p:txBody>
          <a:bodyPr/>
          <a:lstStyle/>
          <a:p>
            <a:pPr>
              <a:defRPr/>
            </a:pPr>
            <a:fld id="{9416E85C-27F2-4649-8D06-DD8856B9FB3C}" type="slidenum">
              <a:rPr lang="zh-CN" altLang="en-US" smtClean="0"/>
              <a:pPr>
                <a:defRPr/>
              </a:pPr>
              <a:t>11</a:t>
            </a:fld>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ctrTitle"/>
          </p:nvPr>
        </p:nvSpPr>
        <p:spPr>
          <a:xfrm>
            <a:off x="684261" y="2970213"/>
            <a:ext cx="7769225" cy="1600200"/>
          </a:xfrm>
        </p:spPr>
        <p:txBody>
          <a:bodyPr/>
          <a:lstStyle>
            <a:lvl1pPr algn="ctr">
              <a:defRPr sz="6000" b="0">
                <a:ea typeface="STZhongsong"/>
              </a:defRPr>
            </a:lvl1pPr>
          </a:lstStyle>
          <a:p>
            <a:r>
              <a:rPr lang="en-US" altLang="zh-CN" dirty="0"/>
              <a:t>Click to edit Master title style</a:t>
            </a:r>
          </a:p>
        </p:txBody>
      </p:sp>
      <p:sp>
        <p:nvSpPr>
          <p:cNvPr id="116739" name="Rectangle 3"/>
          <p:cNvSpPr>
            <a:spLocks noGrp="1" noChangeArrowheads="1"/>
          </p:cNvSpPr>
          <p:nvPr>
            <p:ph type="subTitle" idx="1"/>
          </p:nvPr>
        </p:nvSpPr>
        <p:spPr>
          <a:xfrm>
            <a:off x="1671639" y="4800600"/>
            <a:ext cx="5868987" cy="1524000"/>
          </a:xfrm>
        </p:spPr>
        <p:txBody>
          <a:bodyPr/>
          <a:lstStyle>
            <a:lvl1pPr marL="0" indent="0">
              <a:lnSpc>
                <a:spcPct val="80000"/>
              </a:lnSpc>
              <a:buFontTx/>
              <a:buNone/>
              <a:defRPr>
                <a:solidFill>
                  <a:srgbClr val="CCFFFF"/>
                </a:solidFill>
                <a:latin typeface="Segoe Light" pitchFamily="34" charset="0"/>
                <a:ea typeface="STZhongsong"/>
              </a:defRPr>
            </a:lvl1pPr>
          </a:lstStyle>
          <a:p>
            <a:r>
              <a:rPr lang="en-US" altLang="zh-CN" dirty="0"/>
              <a:t>Click to edit Master subtitle style</a:t>
            </a:r>
          </a:p>
        </p:txBody>
      </p:sp>
      <p:sp>
        <p:nvSpPr>
          <p:cNvPr id="5" name="Rectangle 4"/>
          <p:cNvSpPr>
            <a:spLocks noGrp="1" noChangeArrowheads="1"/>
          </p:cNvSpPr>
          <p:nvPr>
            <p:ph type="dt" sz="half" idx="10"/>
          </p:nvPr>
        </p:nvSpPr>
        <p:spPr/>
        <p:txBody>
          <a:bodyPr/>
          <a:lstStyle>
            <a:lvl1pPr>
              <a:defRPr smtClean="0">
                <a:ea typeface="STZhongsong"/>
              </a:defRPr>
            </a:lvl1pPr>
          </a:lstStyle>
          <a:p>
            <a:pPr>
              <a:defRPr/>
            </a:pPr>
            <a:endParaRPr lang="en-US" altLang="zh-CN" dirty="0"/>
          </a:p>
        </p:txBody>
      </p:sp>
      <p:sp>
        <p:nvSpPr>
          <p:cNvPr id="6" name="Rectangle 5"/>
          <p:cNvSpPr>
            <a:spLocks noGrp="1" noChangeArrowheads="1"/>
          </p:cNvSpPr>
          <p:nvPr>
            <p:ph type="ftr" sz="quarter" idx="11"/>
          </p:nvPr>
        </p:nvSpPr>
        <p:spPr/>
        <p:txBody>
          <a:bodyPr/>
          <a:lstStyle>
            <a:lvl1pPr>
              <a:defRPr smtClean="0">
                <a:ea typeface="STZhongsong"/>
              </a:defRPr>
            </a:lvl1pPr>
          </a:lstStyle>
          <a:p>
            <a:pPr>
              <a:defRPr/>
            </a:pPr>
            <a:endParaRPr lang="en-US" altLang="zh-CN" dirty="0"/>
          </a:p>
        </p:txBody>
      </p:sp>
      <p:sp>
        <p:nvSpPr>
          <p:cNvPr id="7" name="Rectangle 6"/>
          <p:cNvSpPr>
            <a:spLocks noGrp="1" noChangeArrowheads="1"/>
          </p:cNvSpPr>
          <p:nvPr>
            <p:ph type="sldNum" sz="quarter" idx="12"/>
          </p:nvPr>
        </p:nvSpPr>
        <p:spPr/>
        <p:txBody>
          <a:bodyPr/>
          <a:lstStyle>
            <a:lvl1pPr>
              <a:defRPr smtClean="0">
                <a:ea typeface="STZhongsong"/>
              </a:defRPr>
            </a:lvl1pPr>
          </a:lstStyle>
          <a:p>
            <a:pPr>
              <a:defRPr/>
            </a:pPr>
            <a:fld id="{C04405D7-B1BC-423F-B390-FD0D06FD4B0E}" type="slidenum">
              <a:rPr lang="en-US" altLang="zh-CN" smtClean="0"/>
              <a:pPr>
                <a:defRPr/>
              </a:pPr>
              <a:t>‹#›</a:t>
            </a:fld>
            <a:endParaRPr lang="en-US" altLang="zh-CN" dirty="0"/>
          </a:p>
        </p:txBody>
      </p:sp>
      <p:pic>
        <p:nvPicPr>
          <p:cNvPr id="8" name="Picture 6" descr="MSREnglishLogo_White"/>
          <p:cNvPicPr>
            <a:picLocks noChangeAspect="1" noChangeArrowheads="1"/>
          </p:cNvPicPr>
          <p:nvPr userDrawn="1"/>
        </p:nvPicPr>
        <p:blipFill>
          <a:blip r:embed="rId3"/>
          <a:srcRect/>
          <a:stretch>
            <a:fillRect/>
          </a:stretch>
        </p:blipFill>
        <p:spPr bwMode="auto">
          <a:xfrm>
            <a:off x="6858001" y="228600"/>
            <a:ext cx="1987550" cy="556514"/>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a typeface="STZhongsong"/>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ea typeface="STZhongsong"/>
              </a:defRPr>
            </a:lvl1pPr>
            <a:lvl2pPr>
              <a:defRPr>
                <a:ea typeface="STZhongsong"/>
              </a:defRPr>
            </a:lvl2pPr>
            <a:lvl3pPr>
              <a:defRPr>
                <a:ea typeface="STZhongsong"/>
              </a:defRPr>
            </a:lvl3pPr>
            <a:lvl4pPr>
              <a:defRPr>
                <a:ea typeface="STZhongsong"/>
              </a:defRPr>
            </a:lvl4pPr>
            <a:lvl5pPr>
              <a:defRPr>
                <a:ea typeface="STZhongsong"/>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ea typeface="STZhongsong"/>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ea typeface="STZhongsong"/>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ea typeface="STZhongsong"/>
              </a:defRPr>
            </a:lvl1pPr>
          </a:lstStyle>
          <a:p>
            <a:pPr>
              <a:defRPr/>
            </a:pPr>
            <a:fld id="{63622404-4865-4630-BE24-7C1C169B0167}" type="slidenum">
              <a:rPr lang="en-US" altLang="zh-CN" smtClean="0"/>
              <a:pPr>
                <a:defRPr/>
              </a:pPr>
              <a:t>‹#›</a:t>
            </a:fld>
            <a:endParaRPr lang="en-US" altLang="zh-CN"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9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ea typeface="STZhongsong"/>
              </a:defRPr>
            </a:lvl1pPr>
          </a:lstStyle>
          <a:p>
            <a:fld id="{804932A5-C140-4842-A1CD-39492FD5749A}" type="datetimeFigureOut">
              <a:rPr lang="en-US" smtClean="0">
                <a:cs typeface="Arial" charset="0"/>
              </a:rPr>
              <a:pPr/>
              <a:t>9/4/2009</a:t>
            </a:fld>
            <a:endParaRPr lang="en-US" dirty="0">
              <a:cs typeface="Arial" charset="0"/>
            </a:endParaRPr>
          </a:p>
        </p:txBody>
      </p:sp>
      <p:sp>
        <p:nvSpPr>
          <p:cNvPr id="5"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6" name="Slide Number Placeholder 5"/>
          <p:cNvSpPr>
            <a:spLocks noGrp="1"/>
          </p:cNvSpPr>
          <p:nvPr>
            <p:ph type="sldNum" sz="quarter" idx="12"/>
          </p:nvPr>
        </p:nvSpPr>
        <p:spPr/>
        <p:txBody>
          <a:bodyPr/>
          <a:lstStyle>
            <a:lvl1pPr>
              <a:defRPr>
                <a:ea typeface="STZhongsong"/>
              </a:defRPr>
            </a:lvl1pPr>
          </a:lstStyle>
          <a:p>
            <a:fld id="{AB976656-1AB3-422B-AD3C-89222D14CD32}" type="slidenum">
              <a:rPr lang="en-US" smtClean="0">
                <a:cs typeface="Arial" charset="0"/>
              </a:rPr>
              <a:pPr/>
              <a:t>‹#›</a:t>
            </a:fld>
            <a:endParaRPr lang="en-US" dirty="0">
              <a:cs typeface="Arial" charset="0"/>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STZhongsong"/>
              </a:defRPr>
            </a:lvl1pPr>
          </a:lstStyle>
          <a:p>
            <a:fld id="{A8B24EB6-796C-43C0-9869-152CCDEC6D8E}" type="datetimeFigureOut">
              <a:rPr lang="en-US" smtClean="0">
                <a:cs typeface="Arial" charset="0"/>
              </a:rPr>
              <a:pPr/>
              <a:t>9/4/2009</a:t>
            </a:fld>
            <a:endParaRPr lang="en-US" dirty="0">
              <a:cs typeface="Arial" charset="0"/>
            </a:endParaRPr>
          </a:p>
        </p:txBody>
      </p:sp>
      <p:sp>
        <p:nvSpPr>
          <p:cNvPr id="5"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6" name="Slide Number Placeholder 5"/>
          <p:cNvSpPr>
            <a:spLocks noGrp="1"/>
          </p:cNvSpPr>
          <p:nvPr>
            <p:ph type="sldNum" sz="quarter" idx="12"/>
          </p:nvPr>
        </p:nvSpPr>
        <p:spPr/>
        <p:txBody>
          <a:bodyPr/>
          <a:lstStyle>
            <a:lvl1pPr>
              <a:defRPr>
                <a:ea typeface="STZhongsong"/>
              </a:defRPr>
            </a:lvl1pPr>
          </a:lstStyle>
          <a:p>
            <a:fld id="{3A92E1B7-95C5-4944-97CA-03BB64341403}" type="slidenum">
              <a:rPr lang="en-US" smtClean="0">
                <a:cs typeface="Arial" charset="0"/>
              </a:rPr>
              <a:pPr/>
              <a:t>‹#›</a:t>
            </a:fld>
            <a:endParaRPr lang="en-US" dirty="0">
              <a:cs typeface="Arial" charset="0"/>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6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ea typeface="STZhongsong"/>
              </a:defRPr>
            </a:lvl1pPr>
          </a:lstStyle>
          <a:p>
            <a:fld id="{160BADC3-FB0B-4176-8DE0-0D1843BFDB93}" type="datetimeFigureOut">
              <a:rPr lang="en-US" smtClean="0">
                <a:cs typeface="Arial" charset="0"/>
              </a:rPr>
              <a:pPr/>
              <a:t>9/4/2009</a:t>
            </a:fld>
            <a:endParaRPr lang="en-US" dirty="0">
              <a:cs typeface="Arial" charset="0"/>
            </a:endParaRPr>
          </a:p>
        </p:txBody>
      </p:sp>
      <p:sp>
        <p:nvSpPr>
          <p:cNvPr id="5"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6" name="Slide Number Placeholder 5"/>
          <p:cNvSpPr>
            <a:spLocks noGrp="1"/>
          </p:cNvSpPr>
          <p:nvPr>
            <p:ph type="sldNum" sz="quarter" idx="12"/>
          </p:nvPr>
        </p:nvSpPr>
        <p:spPr/>
        <p:txBody>
          <a:bodyPr/>
          <a:lstStyle>
            <a:lvl1pPr>
              <a:defRPr>
                <a:ea typeface="STZhongsong"/>
              </a:defRPr>
            </a:lvl1pPr>
          </a:lstStyle>
          <a:p>
            <a:fld id="{6107F62A-AF6C-406B-A4D7-C3BCB3E99FA0}" type="slidenum">
              <a:rPr lang="en-US" smtClean="0">
                <a:cs typeface="Arial" charset="0"/>
              </a:rPr>
              <a:pPr/>
              <a:t>‹#›</a:t>
            </a:fld>
            <a:endParaRPr lang="en-US" dirty="0">
              <a:cs typeface="Arial" charset="0"/>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ea typeface="STZhongsong"/>
              </a:defRPr>
            </a:lvl1pPr>
          </a:lstStyle>
          <a:p>
            <a:fld id="{F71D8E14-2618-48F8-825A-D941F1D201AD}" type="datetimeFigureOut">
              <a:rPr lang="en-US" smtClean="0">
                <a:cs typeface="Arial" charset="0"/>
              </a:rPr>
              <a:pPr/>
              <a:t>9/4/2009</a:t>
            </a:fld>
            <a:endParaRPr lang="en-US" dirty="0">
              <a:cs typeface="Arial" charset="0"/>
            </a:endParaRPr>
          </a:p>
        </p:txBody>
      </p:sp>
      <p:sp>
        <p:nvSpPr>
          <p:cNvPr id="6"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7" name="Slide Number Placeholder 5"/>
          <p:cNvSpPr>
            <a:spLocks noGrp="1"/>
          </p:cNvSpPr>
          <p:nvPr>
            <p:ph type="sldNum" sz="quarter" idx="12"/>
          </p:nvPr>
        </p:nvSpPr>
        <p:spPr/>
        <p:txBody>
          <a:bodyPr/>
          <a:lstStyle>
            <a:lvl1pPr>
              <a:defRPr>
                <a:ea typeface="STZhongsong"/>
              </a:defRPr>
            </a:lvl1pPr>
          </a:lstStyle>
          <a:p>
            <a:fld id="{0B17E960-DB7B-43D5-A36C-93A2FA2C6F48}" type="slidenum">
              <a:rPr lang="en-US" smtClean="0">
                <a:cs typeface="Arial" charset="0"/>
              </a:rPr>
              <a:pPr/>
              <a:t>‹#›</a:t>
            </a:fld>
            <a:endParaRPr lang="en-US" dirty="0">
              <a:cs typeface="Arial" charset="0"/>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ea typeface="STZhongsong"/>
              </a:defRPr>
            </a:lvl1pPr>
          </a:lstStyle>
          <a:p>
            <a:fld id="{7EB7FBCF-AC75-4062-B5CC-1B1D940F7877}" type="datetimeFigureOut">
              <a:rPr lang="en-US" smtClean="0">
                <a:cs typeface="Arial" charset="0"/>
              </a:rPr>
              <a:pPr/>
              <a:t>9/4/2009</a:t>
            </a:fld>
            <a:endParaRPr lang="en-US" dirty="0">
              <a:cs typeface="Arial" charset="0"/>
            </a:endParaRPr>
          </a:p>
        </p:txBody>
      </p:sp>
      <p:sp>
        <p:nvSpPr>
          <p:cNvPr id="8"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9" name="Slide Number Placeholder 5"/>
          <p:cNvSpPr>
            <a:spLocks noGrp="1"/>
          </p:cNvSpPr>
          <p:nvPr>
            <p:ph type="sldNum" sz="quarter" idx="12"/>
          </p:nvPr>
        </p:nvSpPr>
        <p:spPr/>
        <p:txBody>
          <a:bodyPr/>
          <a:lstStyle>
            <a:lvl1pPr>
              <a:defRPr>
                <a:ea typeface="STZhongsong"/>
              </a:defRPr>
            </a:lvl1pPr>
          </a:lstStyle>
          <a:p>
            <a:fld id="{2FA3FAC1-7E49-446A-878F-6094BE6FCF7A}" type="slidenum">
              <a:rPr lang="en-US" smtClean="0">
                <a:cs typeface="Arial" charset="0"/>
              </a:rPr>
              <a:pPr/>
              <a:t>‹#›</a:t>
            </a:fld>
            <a:endParaRPr lang="en-US" dirty="0">
              <a:cs typeface="Arial" charset="0"/>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ea typeface="STZhongsong"/>
              </a:defRPr>
            </a:lvl1pPr>
          </a:lstStyle>
          <a:p>
            <a:fld id="{EEF2A4BA-D529-47F6-A7D0-4BD2C6E77969}" type="datetimeFigureOut">
              <a:rPr lang="en-US" smtClean="0">
                <a:cs typeface="Arial" charset="0"/>
              </a:rPr>
              <a:pPr/>
              <a:t>9/4/2009</a:t>
            </a:fld>
            <a:endParaRPr lang="en-US" dirty="0">
              <a:cs typeface="Arial" charset="0"/>
            </a:endParaRPr>
          </a:p>
        </p:txBody>
      </p:sp>
      <p:sp>
        <p:nvSpPr>
          <p:cNvPr id="4"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5" name="Slide Number Placeholder 5"/>
          <p:cNvSpPr>
            <a:spLocks noGrp="1"/>
          </p:cNvSpPr>
          <p:nvPr>
            <p:ph type="sldNum" sz="quarter" idx="12"/>
          </p:nvPr>
        </p:nvSpPr>
        <p:spPr/>
        <p:txBody>
          <a:bodyPr/>
          <a:lstStyle>
            <a:lvl1pPr>
              <a:defRPr>
                <a:ea typeface="STZhongsong"/>
              </a:defRPr>
            </a:lvl1pPr>
          </a:lstStyle>
          <a:p>
            <a:fld id="{5A1873BC-AC92-4F85-A787-4694215EC8E6}" type="slidenum">
              <a:rPr lang="en-US" smtClean="0">
                <a:cs typeface="Arial" charset="0"/>
              </a:rPr>
              <a:pPr/>
              <a:t>‹#›</a:t>
            </a:fld>
            <a:endParaRPr lang="en-US" dirty="0">
              <a:cs typeface="Arial" charset="0"/>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a typeface="STZhongsong"/>
              </a:defRPr>
            </a:lvl1pPr>
          </a:lstStyle>
          <a:p>
            <a:fld id="{750E42B9-3D73-400C-A24A-695D14BC6D67}" type="datetimeFigureOut">
              <a:rPr lang="en-US" smtClean="0">
                <a:cs typeface="Arial" charset="0"/>
              </a:rPr>
              <a:pPr/>
              <a:t>9/4/2009</a:t>
            </a:fld>
            <a:endParaRPr lang="en-US" dirty="0">
              <a:cs typeface="Arial" charset="0"/>
            </a:endParaRPr>
          </a:p>
        </p:txBody>
      </p:sp>
      <p:sp>
        <p:nvSpPr>
          <p:cNvPr id="3"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4" name="Slide Number Placeholder 5"/>
          <p:cNvSpPr>
            <a:spLocks noGrp="1"/>
          </p:cNvSpPr>
          <p:nvPr>
            <p:ph type="sldNum" sz="quarter" idx="12"/>
          </p:nvPr>
        </p:nvSpPr>
        <p:spPr/>
        <p:txBody>
          <a:bodyPr/>
          <a:lstStyle>
            <a:lvl1pPr>
              <a:defRPr>
                <a:ea typeface="STZhongsong"/>
              </a:defRPr>
            </a:lvl1pPr>
          </a:lstStyle>
          <a:p>
            <a:fld id="{D4210CC5-587C-461B-AD17-1D4449AD651A}" type="slidenum">
              <a:rPr lang="en-US" smtClean="0">
                <a:cs typeface="Arial" charset="0"/>
              </a:rPr>
              <a:pPr/>
              <a:t>‹#›</a:t>
            </a:fld>
            <a:endParaRPr lang="en-US" dirty="0">
              <a:cs typeface="Arial" charset="0"/>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3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1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3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a typeface="STZhongsong"/>
              </a:defRPr>
            </a:lvl1pPr>
          </a:lstStyle>
          <a:p>
            <a:fld id="{DE18D085-6D5B-428B-A76F-212198CF4549}" type="datetimeFigureOut">
              <a:rPr lang="en-US" smtClean="0">
                <a:cs typeface="Arial" charset="0"/>
              </a:rPr>
              <a:pPr/>
              <a:t>9/4/2009</a:t>
            </a:fld>
            <a:endParaRPr lang="en-US" dirty="0">
              <a:cs typeface="Arial" charset="0"/>
            </a:endParaRPr>
          </a:p>
        </p:txBody>
      </p:sp>
      <p:sp>
        <p:nvSpPr>
          <p:cNvPr id="6"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7" name="Slide Number Placeholder 5"/>
          <p:cNvSpPr>
            <a:spLocks noGrp="1"/>
          </p:cNvSpPr>
          <p:nvPr>
            <p:ph type="sldNum" sz="quarter" idx="12"/>
          </p:nvPr>
        </p:nvSpPr>
        <p:spPr/>
        <p:txBody>
          <a:bodyPr/>
          <a:lstStyle>
            <a:lvl1pPr>
              <a:defRPr>
                <a:ea typeface="STZhongsong"/>
              </a:defRPr>
            </a:lvl1pPr>
          </a:lstStyle>
          <a:p>
            <a:fld id="{5B77A879-D7D6-4027-AD85-7D2ACE0734D9}" type="slidenum">
              <a:rPr lang="en-US" smtClean="0">
                <a:cs typeface="Arial" charset="0"/>
              </a:rPr>
              <a:pPr/>
              <a:t>‹#›</a:t>
            </a:fld>
            <a:endParaRPr lang="en-US" dirty="0">
              <a:cs typeface="Arial" charset="0"/>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a typeface="STZhongsong"/>
              </a:defRPr>
            </a:lvl1pPr>
          </a:lstStyle>
          <a:p>
            <a:fld id="{0D783667-E542-40C0-B912-F46C0E34A09F}" type="datetimeFigureOut">
              <a:rPr lang="en-US" smtClean="0">
                <a:cs typeface="Arial" charset="0"/>
              </a:rPr>
              <a:pPr/>
              <a:t>9/4/2009</a:t>
            </a:fld>
            <a:endParaRPr lang="en-US" dirty="0">
              <a:cs typeface="Arial" charset="0"/>
            </a:endParaRPr>
          </a:p>
        </p:txBody>
      </p:sp>
      <p:sp>
        <p:nvSpPr>
          <p:cNvPr id="6"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7" name="Slide Number Placeholder 5"/>
          <p:cNvSpPr>
            <a:spLocks noGrp="1"/>
          </p:cNvSpPr>
          <p:nvPr>
            <p:ph type="sldNum" sz="quarter" idx="12"/>
          </p:nvPr>
        </p:nvSpPr>
        <p:spPr/>
        <p:txBody>
          <a:bodyPr/>
          <a:lstStyle>
            <a:lvl1pPr>
              <a:defRPr>
                <a:ea typeface="STZhongsong"/>
              </a:defRPr>
            </a:lvl1pPr>
          </a:lstStyle>
          <a:p>
            <a:fld id="{5F96026C-66A0-42F3-83B8-DB4442DDDA4B}" type="slidenum">
              <a:rPr lang="en-US" smtClean="0">
                <a:cs typeface="Arial" charset="0"/>
              </a:rPr>
              <a:pPr/>
              <a:t>‹#›</a:t>
            </a:fld>
            <a:endParaRPr lang="en-US" dirty="0">
              <a:cs typeface="Arial" charset="0"/>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STZhongsong"/>
              </a:defRPr>
            </a:lvl1pPr>
          </a:lstStyle>
          <a:p>
            <a:fld id="{6FE810A5-80C1-487E-BF9A-EDBB361FCE84}" type="datetimeFigureOut">
              <a:rPr lang="en-US" smtClean="0">
                <a:cs typeface="Arial" charset="0"/>
              </a:rPr>
              <a:pPr/>
              <a:t>9/4/2009</a:t>
            </a:fld>
            <a:endParaRPr lang="en-US" dirty="0">
              <a:cs typeface="Arial" charset="0"/>
            </a:endParaRPr>
          </a:p>
        </p:txBody>
      </p:sp>
      <p:sp>
        <p:nvSpPr>
          <p:cNvPr id="5"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6" name="Slide Number Placeholder 5"/>
          <p:cNvSpPr>
            <a:spLocks noGrp="1"/>
          </p:cNvSpPr>
          <p:nvPr>
            <p:ph type="sldNum" sz="quarter" idx="12"/>
          </p:nvPr>
        </p:nvSpPr>
        <p:spPr/>
        <p:txBody>
          <a:bodyPr/>
          <a:lstStyle>
            <a:lvl1pPr>
              <a:defRPr>
                <a:ea typeface="STZhongsong"/>
              </a:defRPr>
            </a:lvl1pPr>
          </a:lstStyle>
          <a:p>
            <a:fld id="{54A2A119-555D-48E8-A6F3-334D64833CDD}" type="slidenum">
              <a:rPr lang="en-US" smtClean="0">
                <a:cs typeface="Arial" charset="0"/>
              </a:rPr>
              <a:pPr/>
              <a:t>‹#›</a:t>
            </a:fld>
            <a:endParaRPr lang="en-US" dirty="0">
              <a:cs typeface="Arial"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715000"/>
          </a:xfrm>
        </p:spPr>
        <p:txBody>
          <a:bodyPr vert="eaVert"/>
          <a:lstStyle>
            <a:lvl1pPr>
              <a:defRPr>
                <a:ea typeface="STZhongsong"/>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85801" y="457200"/>
            <a:ext cx="5676900" cy="5715000"/>
          </a:xfrm>
        </p:spPr>
        <p:txBody>
          <a:bodyPr vert="eaVert"/>
          <a:lstStyle>
            <a:lvl1pPr>
              <a:defRPr>
                <a:ea typeface="STZhongsong"/>
              </a:defRPr>
            </a:lvl1pPr>
            <a:lvl2pPr>
              <a:defRPr>
                <a:ea typeface="STZhongsong"/>
              </a:defRPr>
            </a:lvl2pPr>
            <a:lvl3pPr>
              <a:defRPr>
                <a:ea typeface="STZhongsong"/>
              </a:defRPr>
            </a:lvl3pPr>
            <a:lvl4pPr>
              <a:defRPr>
                <a:ea typeface="STZhongsong"/>
              </a:defRPr>
            </a:lvl4pPr>
            <a:lvl5pPr>
              <a:defRPr>
                <a:ea typeface="STZhongsong"/>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ea typeface="STZhongsong"/>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ea typeface="STZhongsong"/>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ea typeface="STZhongsong"/>
              </a:defRPr>
            </a:lvl1pPr>
          </a:lstStyle>
          <a:p>
            <a:pPr>
              <a:defRPr/>
            </a:pPr>
            <a:fld id="{8DCFA603-7E48-4886-A3B1-1ADD937084BB}" type="slidenum">
              <a:rPr lang="en-US" altLang="zh-CN" smtClean="0"/>
              <a:pPr>
                <a:defRPr/>
              </a:pPr>
              <a:t>‹#›</a:t>
            </a:fld>
            <a:endParaRPr lang="en-US" altLang="zh-CN"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0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0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STZhongsong"/>
              </a:defRPr>
            </a:lvl1pPr>
          </a:lstStyle>
          <a:p>
            <a:fld id="{CD36C5E6-1765-4013-905F-DFCCD87EBAD8}" type="datetimeFigureOut">
              <a:rPr lang="en-US" smtClean="0">
                <a:cs typeface="Arial" charset="0"/>
              </a:rPr>
              <a:pPr/>
              <a:t>9/4/2009</a:t>
            </a:fld>
            <a:endParaRPr lang="en-US" dirty="0">
              <a:cs typeface="Arial" charset="0"/>
            </a:endParaRPr>
          </a:p>
        </p:txBody>
      </p:sp>
      <p:sp>
        <p:nvSpPr>
          <p:cNvPr id="5"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6" name="Slide Number Placeholder 5"/>
          <p:cNvSpPr>
            <a:spLocks noGrp="1"/>
          </p:cNvSpPr>
          <p:nvPr>
            <p:ph type="sldNum" sz="quarter" idx="12"/>
          </p:nvPr>
        </p:nvSpPr>
        <p:spPr/>
        <p:txBody>
          <a:bodyPr/>
          <a:lstStyle>
            <a:lvl1pPr>
              <a:defRPr>
                <a:ea typeface="STZhongsong"/>
              </a:defRPr>
            </a:lvl1pPr>
          </a:lstStyle>
          <a:p>
            <a:fld id="{77BE05B0-6F50-4C63-A0C7-16C7C3EFF159}" type="slidenum">
              <a:rPr lang="en-US" smtClean="0">
                <a:cs typeface="Arial" charset="0"/>
              </a:rPr>
              <a:pPr/>
              <a:t>‹#›</a:t>
            </a:fld>
            <a:endParaRPr lang="en-US" dirty="0">
              <a:cs typeface="Arial" charset="0"/>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STZhongsong"/>
              </a:defRPr>
            </a:lvl1pPr>
          </a:lstStyle>
          <a:p>
            <a:fld id="{AA5A527E-CC2D-4A2A-BDED-55211AD9A710}" type="datetimeFigureOut">
              <a:rPr lang="en-US" smtClean="0">
                <a:cs typeface="Arial" charset="0"/>
              </a:rPr>
              <a:pPr/>
              <a:t>9/4/2009</a:t>
            </a:fld>
            <a:endParaRPr lang="en-US" dirty="0">
              <a:cs typeface="Arial" charset="0"/>
            </a:endParaRPr>
          </a:p>
        </p:txBody>
      </p:sp>
      <p:sp>
        <p:nvSpPr>
          <p:cNvPr id="5"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6" name="Slide Number Placeholder 5"/>
          <p:cNvSpPr>
            <a:spLocks noGrp="1"/>
          </p:cNvSpPr>
          <p:nvPr>
            <p:ph type="sldNum" sz="quarter" idx="12"/>
          </p:nvPr>
        </p:nvSpPr>
        <p:spPr/>
        <p:txBody>
          <a:bodyPr/>
          <a:lstStyle>
            <a:lvl1pPr>
              <a:defRPr>
                <a:ea typeface="STZhongsong"/>
              </a:defRPr>
            </a:lvl1pPr>
          </a:lstStyle>
          <a:p>
            <a:fld id="{810E47A1-05AA-4646-A77A-515622537586}" type="slidenum">
              <a:rPr lang="en-US" smtClean="0">
                <a:cs typeface="Arial" charset="0"/>
              </a:rPr>
              <a:pPr/>
              <a:t>‹#›</a:t>
            </a:fld>
            <a:endParaRPr lang="en-US" dirty="0">
              <a:cs typeface="Arial" charset="0"/>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ea typeface="STZhongsong"/>
              </a:defRPr>
            </a:lvl1pPr>
          </a:lstStyle>
          <a:p>
            <a:fld id="{804932A5-C140-4842-A1CD-39492FD5749A}" type="datetimeFigureOut">
              <a:rPr lang="en-US" smtClean="0">
                <a:cs typeface="Arial" charset="0"/>
              </a:rPr>
              <a:pPr/>
              <a:t>9/4/2009</a:t>
            </a:fld>
            <a:endParaRPr lang="en-US" dirty="0">
              <a:cs typeface="Arial" charset="0"/>
            </a:endParaRPr>
          </a:p>
        </p:txBody>
      </p:sp>
      <p:sp>
        <p:nvSpPr>
          <p:cNvPr id="5"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6" name="Slide Number Placeholder 5"/>
          <p:cNvSpPr>
            <a:spLocks noGrp="1"/>
          </p:cNvSpPr>
          <p:nvPr>
            <p:ph type="sldNum" sz="quarter" idx="12"/>
          </p:nvPr>
        </p:nvSpPr>
        <p:spPr/>
        <p:txBody>
          <a:bodyPr/>
          <a:lstStyle>
            <a:lvl1pPr>
              <a:defRPr>
                <a:ea typeface="STZhongsong"/>
              </a:defRPr>
            </a:lvl1pPr>
          </a:lstStyle>
          <a:p>
            <a:fld id="{AB976656-1AB3-422B-AD3C-89222D14CD32}" type="slidenum">
              <a:rPr lang="en-US" smtClean="0">
                <a:cs typeface="Arial" charset="0"/>
              </a:rPr>
              <a:pPr/>
              <a:t>‹#›</a:t>
            </a:fld>
            <a:endParaRPr lang="en-US" dirty="0">
              <a:cs typeface="Arial" charset="0"/>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STZhongsong"/>
              </a:defRPr>
            </a:lvl1pPr>
          </a:lstStyle>
          <a:p>
            <a:fld id="{A8B24EB6-796C-43C0-9869-152CCDEC6D8E}" type="datetimeFigureOut">
              <a:rPr lang="en-US" smtClean="0">
                <a:cs typeface="Arial" charset="0"/>
              </a:rPr>
              <a:pPr/>
              <a:t>9/4/2009</a:t>
            </a:fld>
            <a:endParaRPr lang="en-US" dirty="0">
              <a:cs typeface="Arial" charset="0"/>
            </a:endParaRPr>
          </a:p>
        </p:txBody>
      </p:sp>
      <p:sp>
        <p:nvSpPr>
          <p:cNvPr id="5"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6" name="Slide Number Placeholder 5"/>
          <p:cNvSpPr>
            <a:spLocks noGrp="1"/>
          </p:cNvSpPr>
          <p:nvPr>
            <p:ph type="sldNum" sz="quarter" idx="12"/>
          </p:nvPr>
        </p:nvSpPr>
        <p:spPr/>
        <p:txBody>
          <a:bodyPr/>
          <a:lstStyle>
            <a:lvl1pPr>
              <a:defRPr>
                <a:ea typeface="STZhongsong"/>
              </a:defRPr>
            </a:lvl1pPr>
          </a:lstStyle>
          <a:p>
            <a:fld id="{3A92E1B7-95C5-4944-97CA-03BB64341403}" type="slidenum">
              <a:rPr lang="en-US" smtClean="0">
                <a:cs typeface="Arial" charset="0"/>
              </a:rPr>
              <a:pPr/>
              <a:t>‹#›</a:t>
            </a:fld>
            <a:endParaRPr lang="en-US" dirty="0">
              <a:cs typeface="Arial" charset="0"/>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ea typeface="STZhongsong"/>
              </a:defRPr>
            </a:lvl1pPr>
          </a:lstStyle>
          <a:p>
            <a:fld id="{160BADC3-FB0B-4176-8DE0-0D1843BFDB93}" type="datetimeFigureOut">
              <a:rPr lang="en-US" smtClean="0">
                <a:cs typeface="Arial" charset="0"/>
              </a:rPr>
              <a:pPr/>
              <a:t>9/4/2009</a:t>
            </a:fld>
            <a:endParaRPr lang="en-US" dirty="0">
              <a:cs typeface="Arial" charset="0"/>
            </a:endParaRPr>
          </a:p>
        </p:txBody>
      </p:sp>
      <p:sp>
        <p:nvSpPr>
          <p:cNvPr id="5"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6" name="Slide Number Placeholder 5"/>
          <p:cNvSpPr>
            <a:spLocks noGrp="1"/>
          </p:cNvSpPr>
          <p:nvPr>
            <p:ph type="sldNum" sz="quarter" idx="12"/>
          </p:nvPr>
        </p:nvSpPr>
        <p:spPr/>
        <p:txBody>
          <a:bodyPr/>
          <a:lstStyle>
            <a:lvl1pPr>
              <a:defRPr>
                <a:ea typeface="STZhongsong"/>
              </a:defRPr>
            </a:lvl1pPr>
          </a:lstStyle>
          <a:p>
            <a:fld id="{6107F62A-AF6C-406B-A4D7-C3BCB3E99FA0}" type="slidenum">
              <a:rPr lang="en-US" smtClean="0">
                <a:cs typeface="Arial" charset="0"/>
              </a:rPr>
              <a:pPr/>
              <a:t>‹#›</a:t>
            </a:fld>
            <a:endParaRPr lang="en-US" dirty="0">
              <a:cs typeface="Arial" charset="0"/>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ea typeface="STZhongsong"/>
              </a:defRPr>
            </a:lvl1pPr>
          </a:lstStyle>
          <a:p>
            <a:fld id="{F71D8E14-2618-48F8-825A-D941F1D201AD}" type="datetimeFigureOut">
              <a:rPr lang="en-US" smtClean="0">
                <a:cs typeface="Arial" charset="0"/>
              </a:rPr>
              <a:pPr/>
              <a:t>9/4/2009</a:t>
            </a:fld>
            <a:endParaRPr lang="en-US" dirty="0">
              <a:cs typeface="Arial" charset="0"/>
            </a:endParaRPr>
          </a:p>
        </p:txBody>
      </p:sp>
      <p:sp>
        <p:nvSpPr>
          <p:cNvPr id="6"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7" name="Slide Number Placeholder 5"/>
          <p:cNvSpPr>
            <a:spLocks noGrp="1"/>
          </p:cNvSpPr>
          <p:nvPr>
            <p:ph type="sldNum" sz="quarter" idx="12"/>
          </p:nvPr>
        </p:nvSpPr>
        <p:spPr/>
        <p:txBody>
          <a:bodyPr/>
          <a:lstStyle>
            <a:lvl1pPr>
              <a:defRPr>
                <a:ea typeface="STZhongsong"/>
              </a:defRPr>
            </a:lvl1pPr>
          </a:lstStyle>
          <a:p>
            <a:fld id="{0B17E960-DB7B-43D5-A36C-93A2FA2C6F48}" type="slidenum">
              <a:rPr lang="en-US" smtClean="0">
                <a:cs typeface="Arial" charset="0"/>
              </a:rPr>
              <a:pPr/>
              <a:t>‹#›</a:t>
            </a:fld>
            <a:endParaRPr lang="en-US" dirty="0">
              <a:cs typeface="Arial" charset="0"/>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ea typeface="STZhongsong"/>
              </a:defRPr>
            </a:lvl1pPr>
          </a:lstStyle>
          <a:p>
            <a:fld id="{7EB7FBCF-AC75-4062-B5CC-1B1D940F7877}" type="datetimeFigureOut">
              <a:rPr lang="en-US" smtClean="0">
                <a:cs typeface="Arial" charset="0"/>
              </a:rPr>
              <a:pPr/>
              <a:t>9/4/2009</a:t>
            </a:fld>
            <a:endParaRPr lang="en-US" dirty="0">
              <a:cs typeface="Arial" charset="0"/>
            </a:endParaRPr>
          </a:p>
        </p:txBody>
      </p:sp>
      <p:sp>
        <p:nvSpPr>
          <p:cNvPr id="8"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9" name="Slide Number Placeholder 5"/>
          <p:cNvSpPr>
            <a:spLocks noGrp="1"/>
          </p:cNvSpPr>
          <p:nvPr>
            <p:ph type="sldNum" sz="quarter" idx="12"/>
          </p:nvPr>
        </p:nvSpPr>
        <p:spPr/>
        <p:txBody>
          <a:bodyPr/>
          <a:lstStyle>
            <a:lvl1pPr>
              <a:defRPr>
                <a:ea typeface="STZhongsong"/>
              </a:defRPr>
            </a:lvl1pPr>
          </a:lstStyle>
          <a:p>
            <a:fld id="{2FA3FAC1-7E49-446A-878F-6094BE6FCF7A}" type="slidenum">
              <a:rPr lang="en-US" smtClean="0">
                <a:cs typeface="Arial" charset="0"/>
              </a:rPr>
              <a:pPr/>
              <a:t>‹#›</a:t>
            </a:fld>
            <a:endParaRPr lang="en-US" dirty="0">
              <a:cs typeface="Arial" charset="0"/>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ea typeface="STZhongsong"/>
              </a:defRPr>
            </a:lvl1pPr>
          </a:lstStyle>
          <a:p>
            <a:fld id="{EEF2A4BA-D529-47F6-A7D0-4BD2C6E77969}" type="datetimeFigureOut">
              <a:rPr lang="en-US" smtClean="0">
                <a:cs typeface="Arial" charset="0"/>
              </a:rPr>
              <a:pPr/>
              <a:t>9/4/2009</a:t>
            </a:fld>
            <a:endParaRPr lang="en-US" dirty="0">
              <a:cs typeface="Arial" charset="0"/>
            </a:endParaRPr>
          </a:p>
        </p:txBody>
      </p:sp>
      <p:sp>
        <p:nvSpPr>
          <p:cNvPr id="4"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5" name="Slide Number Placeholder 5"/>
          <p:cNvSpPr>
            <a:spLocks noGrp="1"/>
          </p:cNvSpPr>
          <p:nvPr>
            <p:ph type="sldNum" sz="quarter" idx="12"/>
          </p:nvPr>
        </p:nvSpPr>
        <p:spPr/>
        <p:txBody>
          <a:bodyPr/>
          <a:lstStyle>
            <a:lvl1pPr>
              <a:defRPr>
                <a:ea typeface="STZhongsong"/>
              </a:defRPr>
            </a:lvl1pPr>
          </a:lstStyle>
          <a:p>
            <a:fld id="{5A1873BC-AC92-4F85-A787-4694215EC8E6}" type="slidenum">
              <a:rPr lang="en-US" smtClean="0">
                <a:cs typeface="Arial" charset="0"/>
              </a:rPr>
              <a:pPr/>
              <a:t>‹#›</a:t>
            </a:fld>
            <a:endParaRPr lang="en-US" dirty="0">
              <a:cs typeface="Arial" charset="0"/>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a typeface="STZhongsong"/>
              </a:defRPr>
            </a:lvl1pPr>
          </a:lstStyle>
          <a:p>
            <a:fld id="{750E42B9-3D73-400C-A24A-695D14BC6D67}" type="datetimeFigureOut">
              <a:rPr lang="en-US" smtClean="0">
                <a:cs typeface="Arial" charset="0"/>
              </a:rPr>
              <a:pPr/>
              <a:t>9/4/2009</a:t>
            </a:fld>
            <a:endParaRPr lang="en-US" dirty="0">
              <a:cs typeface="Arial" charset="0"/>
            </a:endParaRPr>
          </a:p>
        </p:txBody>
      </p:sp>
      <p:sp>
        <p:nvSpPr>
          <p:cNvPr id="3"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4" name="Slide Number Placeholder 5"/>
          <p:cNvSpPr>
            <a:spLocks noGrp="1"/>
          </p:cNvSpPr>
          <p:nvPr>
            <p:ph type="sldNum" sz="quarter" idx="12"/>
          </p:nvPr>
        </p:nvSpPr>
        <p:spPr/>
        <p:txBody>
          <a:bodyPr/>
          <a:lstStyle>
            <a:lvl1pPr>
              <a:defRPr>
                <a:ea typeface="STZhongsong"/>
              </a:defRPr>
            </a:lvl1pPr>
          </a:lstStyle>
          <a:p>
            <a:fld id="{D4210CC5-587C-461B-AD17-1D4449AD651A}" type="slidenum">
              <a:rPr lang="en-US" smtClean="0">
                <a:cs typeface="Arial" charset="0"/>
              </a:rPr>
              <a:pPr/>
              <a:t>‹#›</a:t>
            </a:fld>
            <a:endParaRPr lang="en-US" dirty="0">
              <a:cs typeface="Arial" charset="0"/>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9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2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a typeface="STZhongsong"/>
              </a:defRPr>
            </a:lvl1pPr>
          </a:lstStyle>
          <a:p>
            <a:fld id="{DE18D085-6D5B-428B-A76F-212198CF4549}" type="datetimeFigureOut">
              <a:rPr lang="en-US" smtClean="0">
                <a:cs typeface="Arial" charset="0"/>
              </a:rPr>
              <a:pPr/>
              <a:t>9/4/2009</a:t>
            </a:fld>
            <a:endParaRPr lang="en-US" dirty="0">
              <a:cs typeface="Arial" charset="0"/>
            </a:endParaRPr>
          </a:p>
        </p:txBody>
      </p:sp>
      <p:sp>
        <p:nvSpPr>
          <p:cNvPr id="6"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7" name="Slide Number Placeholder 5"/>
          <p:cNvSpPr>
            <a:spLocks noGrp="1"/>
          </p:cNvSpPr>
          <p:nvPr>
            <p:ph type="sldNum" sz="quarter" idx="12"/>
          </p:nvPr>
        </p:nvSpPr>
        <p:spPr/>
        <p:txBody>
          <a:bodyPr/>
          <a:lstStyle>
            <a:lvl1pPr>
              <a:defRPr>
                <a:ea typeface="STZhongsong"/>
              </a:defRPr>
            </a:lvl1pPr>
          </a:lstStyle>
          <a:p>
            <a:fld id="{5B77A879-D7D6-4027-AD85-7D2ACE0734D9}" type="slidenum">
              <a:rPr lang="en-US" smtClean="0">
                <a:cs typeface="Arial" charset="0"/>
              </a:rPr>
              <a:pPr/>
              <a:t>‹#›</a:t>
            </a:fld>
            <a:endParaRPr lang="en-US" dirty="0">
              <a:cs typeface="Arial"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914400"/>
          </a:xfrm>
        </p:spPr>
        <p:txBody>
          <a:bodyPr/>
          <a:lstStyle>
            <a:lvl1pPr>
              <a:defRPr>
                <a:ea typeface="STZhongsong"/>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447800"/>
            <a:ext cx="7772400" cy="2286000"/>
          </a:xfrm>
        </p:spPr>
        <p:txBody>
          <a:bodyPr/>
          <a:lstStyle>
            <a:lvl1pPr>
              <a:defRPr>
                <a:ea typeface="STZhongsong"/>
              </a:defRPr>
            </a:lvl1pPr>
            <a:lvl2pPr>
              <a:defRPr>
                <a:ea typeface="STZhongsong"/>
              </a:defRPr>
            </a:lvl2pPr>
            <a:lvl3pPr>
              <a:defRPr>
                <a:ea typeface="STZhongsong"/>
              </a:defRPr>
            </a:lvl3pPr>
            <a:lvl4pPr>
              <a:defRPr>
                <a:ea typeface="STZhongsong"/>
              </a:defRPr>
            </a:lvl4pPr>
            <a:lvl5pPr>
              <a:defRPr>
                <a:ea typeface="STZhongsong"/>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85800" y="3886200"/>
            <a:ext cx="7772400" cy="2286000"/>
          </a:xfrm>
        </p:spPr>
        <p:txBody>
          <a:bodyPr/>
          <a:lstStyle>
            <a:lvl1pPr>
              <a:defRPr>
                <a:ea typeface="STZhongsong"/>
              </a:defRPr>
            </a:lvl1pPr>
            <a:lvl2pPr>
              <a:defRPr>
                <a:ea typeface="STZhongsong"/>
              </a:defRPr>
            </a:lvl2pPr>
            <a:lvl3pPr>
              <a:defRPr>
                <a:ea typeface="STZhongsong"/>
              </a:defRPr>
            </a:lvl3pPr>
            <a:lvl4pPr>
              <a:defRPr>
                <a:ea typeface="STZhongsong"/>
              </a:defRPr>
            </a:lvl4pPr>
            <a:lvl5pPr>
              <a:defRPr>
                <a:ea typeface="STZhongsong"/>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ea typeface="STZhongsong"/>
              </a:defRPr>
            </a:lvl1pPr>
          </a:lstStyle>
          <a:p>
            <a:pPr>
              <a:defRPr/>
            </a:pPr>
            <a:endParaRPr lang="en-US" altLang="zh-CN" dirty="0"/>
          </a:p>
        </p:txBody>
      </p:sp>
      <p:sp>
        <p:nvSpPr>
          <p:cNvPr id="6" name="Rectangle 5"/>
          <p:cNvSpPr>
            <a:spLocks noGrp="1" noChangeArrowheads="1"/>
          </p:cNvSpPr>
          <p:nvPr>
            <p:ph type="ftr" sz="quarter" idx="11"/>
          </p:nvPr>
        </p:nvSpPr>
        <p:spPr>
          <a:ln/>
        </p:spPr>
        <p:txBody>
          <a:bodyPr/>
          <a:lstStyle>
            <a:lvl1pPr>
              <a:defRPr>
                <a:ea typeface="STZhongsong"/>
              </a:defRPr>
            </a:lvl1pPr>
          </a:lstStyle>
          <a:p>
            <a:pPr>
              <a:defRPr/>
            </a:pPr>
            <a:endParaRPr lang="en-US" altLang="zh-CN" dirty="0"/>
          </a:p>
        </p:txBody>
      </p:sp>
      <p:sp>
        <p:nvSpPr>
          <p:cNvPr id="7" name="Rectangle 6"/>
          <p:cNvSpPr>
            <a:spLocks noGrp="1" noChangeArrowheads="1"/>
          </p:cNvSpPr>
          <p:nvPr>
            <p:ph type="sldNum" sz="quarter" idx="12"/>
          </p:nvPr>
        </p:nvSpPr>
        <p:spPr>
          <a:ln/>
        </p:spPr>
        <p:txBody>
          <a:bodyPr/>
          <a:lstStyle>
            <a:lvl1pPr>
              <a:defRPr>
                <a:ea typeface="STZhongsong"/>
              </a:defRPr>
            </a:lvl1pPr>
          </a:lstStyle>
          <a:p>
            <a:pPr>
              <a:defRPr/>
            </a:pPr>
            <a:fld id="{1CA6A784-D8B7-4C3F-A9DA-D25C948EE22A}" type="slidenum">
              <a:rPr lang="en-US" altLang="zh-CN" smtClean="0"/>
              <a:pPr>
                <a:defRPr/>
              </a:pPr>
              <a:t>‹#›</a:t>
            </a:fld>
            <a:endParaRPr lang="en-US" altLang="zh-CN"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a typeface="STZhongsong"/>
              </a:defRPr>
            </a:lvl1pPr>
          </a:lstStyle>
          <a:p>
            <a:fld id="{0D783667-E542-40C0-B912-F46C0E34A09F}" type="datetimeFigureOut">
              <a:rPr lang="en-US" smtClean="0">
                <a:cs typeface="Arial" charset="0"/>
              </a:rPr>
              <a:pPr/>
              <a:t>9/4/2009</a:t>
            </a:fld>
            <a:endParaRPr lang="en-US" dirty="0">
              <a:cs typeface="Arial" charset="0"/>
            </a:endParaRPr>
          </a:p>
        </p:txBody>
      </p:sp>
      <p:sp>
        <p:nvSpPr>
          <p:cNvPr id="6"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7" name="Slide Number Placeholder 5"/>
          <p:cNvSpPr>
            <a:spLocks noGrp="1"/>
          </p:cNvSpPr>
          <p:nvPr>
            <p:ph type="sldNum" sz="quarter" idx="12"/>
          </p:nvPr>
        </p:nvSpPr>
        <p:spPr/>
        <p:txBody>
          <a:bodyPr/>
          <a:lstStyle>
            <a:lvl1pPr>
              <a:defRPr>
                <a:ea typeface="STZhongsong"/>
              </a:defRPr>
            </a:lvl1pPr>
          </a:lstStyle>
          <a:p>
            <a:fld id="{5F96026C-66A0-42F3-83B8-DB4442DDDA4B}" type="slidenum">
              <a:rPr lang="en-US" smtClean="0">
                <a:cs typeface="Arial" charset="0"/>
              </a:rPr>
              <a:pPr/>
              <a:t>‹#›</a:t>
            </a:fld>
            <a:endParaRPr lang="en-US" dirty="0">
              <a:cs typeface="Arial" charset="0"/>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STZhongsong"/>
              </a:defRPr>
            </a:lvl1pPr>
          </a:lstStyle>
          <a:p>
            <a:fld id="{6FE810A5-80C1-487E-BF9A-EDBB361FCE84}" type="datetimeFigureOut">
              <a:rPr lang="en-US" smtClean="0">
                <a:cs typeface="Arial" charset="0"/>
              </a:rPr>
              <a:pPr/>
              <a:t>9/4/2009</a:t>
            </a:fld>
            <a:endParaRPr lang="en-US" dirty="0">
              <a:cs typeface="Arial" charset="0"/>
            </a:endParaRPr>
          </a:p>
        </p:txBody>
      </p:sp>
      <p:sp>
        <p:nvSpPr>
          <p:cNvPr id="5"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6" name="Slide Number Placeholder 5"/>
          <p:cNvSpPr>
            <a:spLocks noGrp="1"/>
          </p:cNvSpPr>
          <p:nvPr>
            <p:ph type="sldNum" sz="quarter" idx="12"/>
          </p:nvPr>
        </p:nvSpPr>
        <p:spPr/>
        <p:txBody>
          <a:bodyPr/>
          <a:lstStyle>
            <a:lvl1pPr>
              <a:defRPr>
                <a:ea typeface="STZhongsong"/>
              </a:defRPr>
            </a:lvl1pPr>
          </a:lstStyle>
          <a:p>
            <a:fld id="{54A2A119-555D-48E8-A6F3-334D64833CDD}" type="slidenum">
              <a:rPr lang="en-US" smtClean="0">
                <a:cs typeface="Arial" charset="0"/>
              </a:rPr>
              <a:pPr/>
              <a:t>‹#›</a:t>
            </a:fld>
            <a:endParaRPr lang="en-US" dirty="0">
              <a:cs typeface="Arial" charset="0"/>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8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STZhongsong"/>
              </a:defRPr>
            </a:lvl1pPr>
          </a:lstStyle>
          <a:p>
            <a:fld id="{CD36C5E6-1765-4013-905F-DFCCD87EBAD8}" type="datetimeFigureOut">
              <a:rPr lang="en-US" smtClean="0">
                <a:cs typeface="Arial" charset="0"/>
              </a:rPr>
              <a:pPr/>
              <a:t>9/4/2009</a:t>
            </a:fld>
            <a:endParaRPr lang="en-US" dirty="0">
              <a:cs typeface="Arial" charset="0"/>
            </a:endParaRPr>
          </a:p>
        </p:txBody>
      </p:sp>
      <p:sp>
        <p:nvSpPr>
          <p:cNvPr id="5"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6" name="Slide Number Placeholder 5"/>
          <p:cNvSpPr>
            <a:spLocks noGrp="1"/>
          </p:cNvSpPr>
          <p:nvPr>
            <p:ph type="sldNum" sz="quarter" idx="12"/>
          </p:nvPr>
        </p:nvSpPr>
        <p:spPr/>
        <p:txBody>
          <a:bodyPr/>
          <a:lstStyle>
            <a:lvl1pPr>
              <a:defRPr>
                <a:ea typeface="STZhongsong"/>
              </a:defRPr>
            </a:lvl1pPr>
          </a:lstStyle>
          <a:p>
            <a:fld id="{77BE05B0-6F50-4C63-A0C7-16C7C3EFF159}" type="slidenum">
              <a:rPr lang="en-US" smtClean="0">
                <a:cs typeface="Arial" charset="0"/>
              </a:rPr>
              <a:pPr/>
              <a:t>‹#›</a:t>
            </a:fld>
            <a:endParaRPr lang="en-US" dirty="0">
              <a:cs typeface="Arial" charset="0"/>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STZhongsong"/>
              </a:defRPr>
            </a:lvl1pPr>
          </a:lstStyle>
          <a:p>
            <a:fld id="{AA5A527E-CC2D-4A2A-BDED-55211AD9A710}" type="datetimeFigureOut">
              <a:rPr lang="en-US" smtClean="0">
                <a:cs typeface="Arial" charset="0"/>
              </a:rPr>
              <a:pPr/>
              <a:t>9/4/2009</a:t>
            </a:fld>
            <a:endParaRPr lang="en-US" dirty="0">
              <a:cs typeface="Arial" charset="0"/>
            </a:endParaRPr>
          </a:p>
        </p:txBody>
      </p:sp>
      <p:sp>
        <p:nvSpPr>
          <p:cNvPr id="5"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6" name="Slide Number Placeholder 5"/>
          <p:cNvSpPr>
            <a:spLocks noGrp="1"/>
          </p:cNvSpPr>
          <p:nvPr>
            <p:ph type="sldNum" sz="quarter" idx="12"/>
          </p:nvPr>
        </p:nvSpPr>
        <p:spPr/>
        <p:txBody>
          <a:bodyPr/>
          <a:lstStyle>
            <a:lvl1pPr>
              <a:defRPr>
                <a:ea typeface="STZhongsong"/>
              </a:defRPr>
            </a:lvl1pPr>
          </a:lstStyle>
          <a:p>
            <a:fld id="{810E47A1-05AA-4646-A77A-515622537586}" type="slidenum">
              <a:rPr lang="en-US" smtClean="0">
                <a:cs typeface="Arial" charset="0"/>
              </a:rPr>
              <a:pPr/>
              <a:t>‹#›</a:t>
            </a:fld>
            <a:endParaRPr lang="en-US" dirty="0">
              <a:cs typeface="Arial" charset="0"/>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ea typeface="STZhongsong"/>
              </a:defRPr>
            </a:lvl1pPr>
          </a:lstStyle>
          <a:p>
            <a:fld id="{804932A5-C140-4842-A1CD-39492FD5749A}" type="datetimeFigureOut">
              <a:rPr lang="en-US" smtClean="0">
                <a:cs typeface="Arial" charset="0"/>
              </a:rPr>
              <a:pPr/>
              <a:t>9/4/2009</a:t>
            </a:fld>
            <a:endParaRPr lang="en-US" dirty="0">
              <a:cs typeface="Arial" charset="0"/>
            </a:endParaRPr>
          </a:p>
        </p:txBody>
      </p:sp>
      <p:sp>
        <p:nvSpPr>
          <p:cNvPr id="5"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6" name="Slide Number Placeholder 5"/>
          <p:cNvSpPr>
            <a:spLocks noGrp="1"/>
          </p:cNvSpPr>
          <p:nvPr>
            <p:ph type="sldNum" sz="quarter" idx="12"/>
          </p:nvPr>
        </p:nvSpPr>
        <p:spPr/>
        <p:txBody>
          <a:bodyPr/>
          <a:lstStyle>
            <a:lvl1pPr>
              <a:defRPr>
                <a:ea typeface="STZhongsong"/>
              </a:defRPr>
            </a:lvl1pPr>
          </a:lstStyle>
          <a:p>
            <a:fld id="{AB976656-1AB3-422B-AD3C-89222D14CD32}" type="slidenum">
              <a:rPr lang="en-US" smtClean="0">
                <a:cs typeface="Arial" charset="0"/>
              </a:rPr>
              <a:pPr/>
              <a:t>‹#›</a:t>
            </a:fld>
            <a:endParaRPr lang="en-US" dirty="0">
              <a:cs typeface="Arial" charset="0"/>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STZhongsong"/>
              </a:defRPr>
            </a:lvl1pPr>
          </a:lstStyle>
          <a:p>
            <a:fld id="{A8B24EB6-796C-43C0-9869-152CCDEC6D8E}" type="datetimeFigureOut">
              <a:rPr lang="en-US" smtClean="0">
                <a:cs typeface="Arial" charset="0"/>
              </a:rPr>
              <a:pPr/>
              <a:t>9/4/2009</a:t>
            </a:fld>
            <a:endParaRPr lang="en-US" dirty="0">
              <a:cs typeface="Arial" charset="0"/>
            </a:endParaRPr>
          </a:p>
        </p:txBody>
      </p:sp>
      <p:sp>
        <p:nvSpPr>
          <p:cNvPr id="5"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6" name="Slide Number Placeholder 5"/>
          <p:cNvSpPr>
            <a:spLocks noGrp="1"/>
          </p:cNvSpPr>
          <p:nvPr>
            <p:ph type="sldNum" sz="quarter" idx="12"/>
          </p:nvPr>
        </p:nvSpPr>
        <p:spPr/>
        <p:txBody>
          <a:bodyPr/>
          <a:lstStyle>
            <a:lvl1pPr>
              <a:defRPr>
                <a:ea typeface="STZhongsong"/>
              </a:defRPr>
            </a:lvl1pPr>
          </a:lstStyle>
          <a:p>
            <a:fld id="{3A92E1B7-95C5-4944-97CA-03BB64341403}" type="slidenum">
              <a:rPr lang="en-US" smtClean="0">
                <a:cs typeface="Arial" charset="0"/>
              </a:rPr>
              <a:pPr/>
              <a:t>‹#›</a:t>
            </a:fld>
            <a:endParaRPr lang="en-US" dirty="0">
              <a:cs typeface="Arial" charset="0"/>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ea typeface="STZhongsong"/>
              </a:defRPr>
            </a:lvl1pPr>
          </a:lstStyle>
          <a:p>
            <a:fld id="{160BADC3-FB0B-4176-8DE0-0D1843BFDB93}" type="datetimeFigureOut">
              <a:rPr lang="en-US" smtClean="0">
                <a:cs typeface="Arial" charset="0"/>
              </a:rPr>
              <a:pPr/>
              <a:t>9/4/2009</a:t>
            </a:fld>
            <a:endParaRPr lang="en-US" dirty="0">
              <a:cs typeface="Arial" charset="0"/>
            </a:endParaRPr>
          </a:p>
        </p:txBody>
      </p:sp>
      <p:sp>
        <p:nvSpPr>
          <p:cNvPr id="5"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6" name="Slide Number Placeholder 5"/>
          <p:cNvSpPr>
            <a:spLocks noGrp="1"/>
          </p:cNvSpPr>
          <p:nvPr>
            <p:ph type="sldNum" sz="quarter" idx="12"/>
          </p:nvPr>
        </p:nvSpPr>
        <p:spPr/>
        <p:txBody>
          <a:bodyPr/>
          <a:lstStyle>
            <a:lvl1pPr>
              <a:defRPr>
                <a:ea typeface="STZhongsong"/>
              </a:defRPr>
            </a:lvl1pPr>
          </a:lstStyle>
          <a:p>
            <a:fld id="{6107F62A-AF6C-406B-A4D7-C3BCB3E99FA0}" type="slidenum">
              <a:rPr lang="en-US" smtClean="0">
                <a:cs typeface="Arial" charset="0"/>
              </a:rPr>
              <a:pPr/>
              <a:t>‹#›</a:t>
            </a:fld>
            <a:endParaRPr lang="en-US" dirty="0">
              <a:cs typeface="Arial" charset="0"/>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ea typeface="STZhongsong"/>
              </a:defRPr>
            </a:lvl1pPr>
          </a:lstStyle>
          <a:p>
            <a:fld id="{F71D8E14-2618-48F8-825A-D941F1D201AD}" type="datetimeFigureOut">
              <a:rPr lang="en-US" smtClean="0">
                <a:cs typeface="Arial" charset="0"/>
              </a:rPr>
              <a:pPr/>
              <a:t>9/4/2009</a:t>
            </a:fld>
            <a:endParaRPr lang="en-US" dirty="0">
              <a:cs typeface="Arial" charset="0"/>
            </a:endParaRPr>
          </a:p>
        </p:txBody>
      </p:sp>
      <p:sp>
        <p:nvSpPr>
          <p:cNvPr id="6"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7" name="Slide Number Placeholder 5"/>
          <p:cNvSpPr>
            <a:spLocks noGrp="1"/>
          </p:cNvSpPr>
          <p:nvPr>
            <p:ph type="sldNum" sz="quarter" idx="12"/>
          </p:nvPr>
        </p:nvSpPr>
        <p:spPr/>
        <p:txBody>
          <a:bodyPr/>
          <a:lstStyle>
            <a:lvl1pPr>
              <a:defRPr>
                <a:ea typeface="STZhongsong"/>
              </a:defRPr>
            </a:lvl1pPr>
          </a:lstStyle>
          <a:p>
            <a:fld id="{0B17E960-DB7B-43D5-A36C-93A2FA2C6F48}" type="slidenum">
              <a:rPr lang="en-US" smtClean="0">
                <a:cs typeface="Arial" charset="0"/>
              </a:rPr>
              <a:pPr/>
              <a:t>‹#›</a:t>
            </a:fld>
            <a:endParaRPr lang="en-US" dirty="0">
              <a:cs typeface="Arial" charset="0"/>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ea typeface="STZhongsong"/>
              </a:defRPr>
            </a:lvl1pPr>
          </a:lstStyle>
          <a:p>
            <a:fld id="{7EB7FBCF-AC75-4062-B5CC-1B1D940F7877}" type="datetimeFigureOut">
              <a:rPr lang="en-US" smtClean="0">
                <a:cs typeface="Arial" charset="0"/>
              </a:rPr>
              <a:pPr/>
              <a:t>9/4/2009</a:t>
            </a:fld>
            <a:endParaRPr lang="en-US" dirty="0">
              <a:cs typeface="Arial" charset="0"/>
            </a:endParaRPr>
          </a:p>
        </p:txBody>
      </p:sp>
      <p:sp>
        <p:nvSpPr>
          <p:cNvPr id="8"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9" name="Slide Number Placeholder 5"/>
          <p:cNvSpPr>
            <a:spLocks noGrp="1"/>
          </p:cNvSpPr>
          <p:nvPr>
            <p:ph type="sldNum" sz="quarter" idx="12"/>
          </p:nvPr>
        </p:nvSpPr>
        <p:spPr/>
        <p:txBody>
          <a:bodyPr/>
          <a:lstStyle>
            <a:lvl1pPr>
              <a:defRPr>
                <a:ea typeface="STZhongsong"/>
              </a:defRPr>
            </a:lvl1pPr>
          </a:lstStyle>
          <a:p>
            <a:fld id="{2FA3FAC1-7E49-446A-878F-6094BE6FCF7A}" type="slidenum">
              <a:rPr lang="en-US" smtClean="0">
                <a:cs typeface="Arial" charset="0"/>
              </a:rPr>
              <a:pPr/>
              <a:t>‹#›</a:t>
            </a:fld>
            <a:endParaRPr lang="en-US" dirty="0">
              <a:cs typeface="Arial" charset="0"/>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ea typeface="STZhongsong"/>
              </a:defRPr>
            </a:lvl1pPr>
          </a:lstStyle>
          <a:p>
            <a:fld id="{EEF2A4BA-D529-47F6-A7D0-4BD2C6E77969}" type="datetimeFigureOut">
              <a:rPr lang="en-US" smtClean="0">
                <a:cs typeface="Arial" charset="0"/>
              </a:rPr>
              <a:pPr/>
              <a:t>9/4/2009</a:t>
            </a:fld>
            <a:endParaRPr lang="en-US" dirty="0">
              <a:cs typeface="Arial" charset="0"/>
            </a:endParaRPr>
          </a:p>
        </p:txBody>
      </p:sp>
      <p:sp>
        <p:nvSpPr>
          <p:cNvPr id="4"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5" name="Slide Number Placeholder 5"/>
          <p:cNvSpPr>
            <a:spLocks noGrp="1"/>
          </p:cNvSpPr>
          <p:nvPr>
            <p:ph type="sldNum" sz="quarter" idx="12"/>
          </p:nvPr>
        </p:nvSpPr>
        <p:spPr/>
        <p:txBody>
          <a:bodyPr/>
          <a:lstStyle>
            <a:lvl1pPr>
              <a:defRPr>
                <a:ea typeface="STZhongsong"/>
              </a:defRPr>
            </a:lvl1pPr>
          </a:lstStyle>
          <a:p>
            <a:fld id="{5A1873BC-AC92-4F85-A787-4694215EC8E6}" type="slidenum">
              <a:rPr lang="en-US" smtClean="0">
                <a:cs typeface="Arial" charset="0"/>
              </a:rPr>
              <a:pPr/>
              <a:t>‹#›</a:t>
            </a:fld>
            <a:endParaRPr lang="en-US" dirty="0">
              <a:cs typeface="Arial"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a typeface="STZhongsong"/>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ea typeface="STZhongsong"/>
              </a:defRPr>
            </a:lvl1pPr>
            <a:lvl2pPr>
              <a:lnSpc>
                <a:spcPct val="90000"/>
              </a:lnSpc>
              <a:defRPr>
                <a:ea typeface="STZhongsong"/>
              </a:defRPr>
            </a:lvl2pPr>
            <a:lvl3pPr>
              <a:lnSpc>
                <a:spcPct val="90000"/>
              </a:lnSpc>
              <a:defRPr>
                <a:ea typeface="STZhongsong"/>
              </a:defRPr>
            </a:lvl3pPr>
            <a:lvl4pPr>
              <a:lnSpc>
                <a:spcPct val="90000"/>
              </a:lnSpc>
              <a:defRPr>
                <a:ea typeface="STZhongsong"/>
              </a:defRPr>
            </a:lvl4pPr>
            <a:lvl5pPr>
              <a:lnSpc>
                <a:spcPct val="90000"/>
              </a:lnSpc>
              <a:defRPr>
                <a:ea typeface="STZhongsong"/>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a typeface="STZhongsong"/>
              </a:defRPr>
            </a:lvl1pPr>
          </a:lstStyle>
          <a:p>
            <a:fld id="{750E42B9-3D73-400C-A24A-695D14BC6D67}" type="datetimeFigureOut">
              <a:rPr lang="en-US" smtClean="0">
                <a:cs typeface="Arial" charset="0"/>
              </a:rPr>
              <a:pPr/>
              <a:t>9/4/2009</a:t>
            </a:fld>
            <a:endParaRPr lang="en-US" dirty="0">
              <a:cs typeface="Arial" charset="0"/>
            </a:endParaRPr>
          </a:p>
        </p:txBody>
      </p:sp>
      <p:sp>
        <p:nvSpPr>
          <p:cNvPr id="3"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4" name="Slide Number Placeholder 5"/>
          <p:cNvSpPr>
            <a:spLocks noGrp="1"/>
          </p:cNvSpPr>
          <p:nvPr>
            <p:ph type="sldNum" sz="quarter" idx="12"/>
          </p:nvPr>
        </p:nvSpPr>
        <p:spPr/>
        <p:txBody>
          <a:bodyPr/>
          <a:lstStyle>
            <a:lvl1pPr>
              <a:defRPr>
                <a:ea typeface="STZhongsong"/>
              </a:defRPr>
            </a:lvl1pPr>
          </a:lstStyle>
          <a:p>
            <a:fld id="{D4210CC5-587C-461B-AD17-1D4449AD651A}" type="slidenum">
              <a:rPr lang="en-US" smtClean="0">
                <a:cs typeface="Arial" charset="0"/>
              </a:rPr>
              <a:pPr/>
              <a:t>‹#›</a:t>
            </a:fld>
            <a:endParaRPr lang="en-US" dirty="0">
              <a:cs typeface="Arial" charset="0"/>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6"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8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6"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a typeface="STZhongsong"/>
              </a:defRPr>
            </a:lvl1pPr>
          </a:lstStyle>
          <a:p>
            <a:fld id="{DE18D085-6D5B-428B-A76F-212198CF4549}" type="datetimeFigureOut">
              <a:rPr lang="en-US" smtClean="0">
                <a:cs typeface="Arial" charset="0"/>
              </a:rPr>
              <a:pPr/>
              <a:t>9/4/2009</a:t>
            </a:fld>
            <a:endParaRPr lang="en-US" dirty="0">
              <a:cs typeface="Arial" charset="0"/>
            </a:endParaRPr>
          </a:p>
        </p:txBody>
      </p:sp>
      <p:sp>
        <p:nvSpPr>
          <p:cNvPr id="6"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7" name="Slide Number Placeholder 5"/>
          <p:cNvSpPr>
            <a:spLocks noGrp="1"/>
          </p:cNvSpPr>
          <p:nvPr>
            <p:ph type="sldNum" sz="quarter" idx="12"/>
          </p:nvPr>
        </p:nvSpPr>
        <p:spPr/>
        <p:txBody>
          <a:bodyPr/>
          <a:lstStyle>
            <a:lvl1pPr>
              <a:defRPr>
                <a:ea typeface="STZhongsong"/>
              </a:defRPr>
            </a:lvl1pPr>
          </a:lstStyle>
          <a:p>
            <a:fld id="{5B77A879-D7D6-4027-AD85-7D2ACE0734D9}" type="slidenum">
              <a:rPr lang="en-US" smtClean="0">
                <a:cs typeface="Arial" charset="0"/>
              </a:rPr>
              <a:pPr/>
              <a:t>‹#›</a:t>
            </a:fld>
            <a:endParaRPr lang="en-US" dirty="0">
              <a:cs typeface="Arial" charset="0"/>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a typeface="STZhongsong"/>
              </a:defRPr>
            </a:lvl1pPr>
          </a:lstStyle>
          <a:p>
            <a:fld id="{0D783667-E542-40C0-B912-F46C0E34A09F}" type="datetimeFigureOut">
              <a:rPr lang="en-US" smtClean="0">
                <a:cs typeface="Arial" charset="0"/>
              </a:rPr>
              <a:pPr/>
              <a:t>9/4/2009</a:t>
            </a:fld>
            <a:endParaRPr lang="en-US" dirty="0">
              <a:cs typeface="Arial" charset="0"/>
            </a:endParaRPr>
          </a:p>
        </p:txBody>
      </p:sp>
      <p:sp>
        <p:nvSpPr>
          <p:cNvPr id="6"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7" name="Slide Number Placeholder 5"/>
          <p:cNvSpPr>
            <a:spLocks noGrp="1"/>
          </p:cNvSpPr>
          <p:nvPr>
            <p:ph type="sldNum" sz="quarter" idx="12"/>
          </p:nvPr>
        </p:nvSpPr>
        <p:spPr/>
        <p:txBody>
          <a:bodyPr/>
          <a:lstStyle>
            <a:lvl1pPr>
              <a:defRPr>
                <a:ea typeface="STZhongsong"/>
              </a:defRPr>
            </a:lvl1pPr>
          </a:lstStyle>
          <a:p>
            <a:fld id="{5F96026C-66A0-42F3-83B8-DB4442DDDA4B}" type="slidenum">
              <a:rPr lang="en-US" smtClean="0">
                <a:cs typeface="Arial" charset="0"/>
              </a:rPr>
              <a:pPr/>
              <a:t>‹#›</a:t>
            </a:fld>
            <a:endParaRPr lang="en-US" dirty="0">
              <a:cs typeface="Arial" charset="0"/>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STZhongsong"/>
              </a:defRPr>
            </a:lvl1pPr>
          </a:lstStyle>
          <a:p>
            <a:fld id="{6FE810A5-80C1-487E-BF9A-EDBB361FCE84}" type="datetimeFigureOut">
              <a:rPr lang="en-US" smtClean="0">
                <a:cs typeface="Arial" charset="0"/>
              </a:rPr>
              <a:pPr/>
              <a:t>9/4/2009</a:t>
            </a:fld>
            <a:endParaRPr lang="en-US" dirty="0">
              <a:cs typeface="Arial" charset="0"/>
            </a:endParaRPr>
          </a:p>
        </p:txBody>
      </p:sp>
      <p:sp>
        <p:nvSpPr>
          <p:cNvPr id="5"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6" name="Slide Number Placeholder 5"/>
          <p:cNvSpPr>
            <a:spLocks noGrp="1"/>
          </p:cNvSpPr>
          <p:nvPr>
            <p:ph type="sldNum" sz="quarter" idx="12"/>
          </p:nvPr>
        </p:nvSpPr>
        <p:spPr/>
        <p:txBody>
          <a:bodyPr/>
          <a:lstStyle>
            <a:lvl1pPr>
              <a:defRPr>
                <a:ea typeface="STZhongsong"/>
              </a:defRPr>
            </a:lvl1pPr>
          </a:lstStyle>
          <a:p>
            <a:fld id="{54A2A119-555D-48E8-A6F3-334D64833CDD}" type="slidenum">
              <a:rPr lang="en-US" smtClean="0">
                <a:cs typeface="Arial" charset="0"/>
              </a:rPr>
              <a:pPr/>
              <a:t>‹#›</a:t>
            </a:fld>
            <a:endParaRPr lang="en-US" dirty="0">
              <a:cs typeface="Arial" charset="0"/>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7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7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STZhongsong"/>
              </a:defRPr>
            </a:lvl1pPr>
          </a:lstStyle>
          <a:p>
            <a:fld id="{CD36C5E6-1765-4013-905F-DFCCD87EBAD8}" type="datetimeFigureOut">
              <a:rPr lang="en-US" smtClean="0">
                <a:cs typeface="Arial" charset="0"/>
              </a:rPr>
              <a:pPr/>
              <a:t>9/4/2009</a:t>
            </a:fld>
            <a:endParaRPr lang="en-US" dirty="0">
              <a:cs typeface="Arial" charset="0"/>
            </a:endParaRPr>
          </a:p>
        </p:txBody>
      </p:sp>
      <p:sp>
        <p:nvSpPr>
          <p:cNvPr id="5"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6" name="Slide Number Placeholder 5"/>
          <p:cNvSpPr>
            <a:spLocks noGrp="1"/>
          </p:cNvSpPr>
          <p:nvPr>
            <p:ph type="sldNum" sz="quarter" idx="12"/>
          </p:nvPr>
        </p:nvSpPr>
        <p:spPr/>
        <p:txBody>
          <a:bodyPr/>
          <a:lstStyle>
            <a:lvl1pPr>
              <a:defRPr>
                <a:ea typeface="STZhongsong"/>
              </a:defRPr>
            </a:lvl1pPr>
          </a:lstStyle>
          <a:p>
            <a:fld id="{77BE05B0-6F50-4C63-A0C7-16C7C3EFF159}" type="slidenum">
              <a:rPr lang="en-US" smtClean="0">
                <a:cs typeface="Arial" charset="0"/>
              </a:rPr>
              <a:pPr/>
              <a:t>‹#›</a:t>
            </a:fld>
            <a:endParaRPr lang="en-US" dirty="0">
              <a:cs typeface="Arial" charset="0"/>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STZhongsong"/>
              </a:defRPr>
            </a:lvl1pPr>
          </a:lstStyle>
          <a:p>
            <a:fld id="{AA5A527E-CC2D-4A2A-BDED-55211AD9A710}" type="datetimeFigureOut">
              <a:rPr lang="en-US" smtClean="0">
                <a:cs typeface="Arial" charset="0"/>
              </a:rPr>
              <a:pPr/>
              <a:t>9/4/2009</a:t>
            </a:fld>
            <a:endParaRPr lang="en-US" dirty="0">
              <a:cs typeface="Arial" charset="0"/>
            </a:endParaRPr>
          </a:p>
        </p:txBody>
      </p:sp>
      <p:sp>
        <p:nvSpPr>
          <p:cNvPr id="5"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6" name="Slide Number Placeholder 5"/>
          <p:cNvSpPr>
            <a:spLocks noGrp="1"/>
          </p:cNvSpPr>
          <p:nvPr>
            <p:ph type="sldNum" sz="quarter" idx="12"/>
          </p:nvPr>
        </p:nvSpPr>
        <p:spPr/>
        <p:txBody>
          <a:bodyPr/>
          <a:lstStyle>
            <a:lvl1pPr>
              <a:defRPr>
                <a:ea typeface="STZhongsong"/>
              </a:defRPr>
            </a:lvl1pPr>
          </a:lstStyle>
          <a:p>
            <a:fld id="{810E47A1-05AA-4646-A77A-515622537586}" type="slidenum">
              <a:rPr lang="en-US" smtClean="0">
                <a:cs typeface="Arial" charset="0"/>
              </a:rPr>
              <a:pPr/>
              <a:t>‹#›</a:t>
            </a:fld>
            <a:endParaRPr lang="en-US" dirty="0">
              <a:cs typeface="Arial" charset="0"/>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ea typeface="STZhongsong"/>
              </a:defRPr>
            </a:lvl1pPr>
          </a:lstStyle>
          <a:p>
            <a:fld id="{804932A5-C140-4842-A1CD-39492FD5749A}" type="datetimeFigureOut">
              <a:rPr lang="en-US" smtClean="0">
                <a:cs typeface="Arial" charset="0"/>
              </a:rPr>
              <a:pPr/>
              <a:t>9/4/2009</a:t>
            </a:fld>
            <a:endParaRPr lang="en-US" dirty="0">
              <a:cs typeface="Arial" charset="0"/>
            </a:endParaRPr>
          </a:p>
        </p:txBody>
      </p:sp>
      <p:sp>
        <p:nvSpPr>
          <p:cNvPr id="5"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6" name="Slide Number Placeholder 5"/>
          <p:cNvSpPr>
            <a:spLocks noGrp="1"/>
          </p:cNvSpPr>
          <p:nvPr>
            <p:ph type="sldNum" sz="quarter" idx="12"/>
          </p:nvPr>
        </p:nvSpPr>
        <p:spPr/>
        <p:txBody>
          <a:bodyPr/>
          <a:lstStyle>
            <a:lvl1pPr>
              <a:defRPr>
                <a:ea typeface="STZhongsong"/>
              </a:defRPr>
            </a:lvl1pPr>
          </a:lstStyle>
          <a:p>
            <a:fld id="{AB976656-1AB3-422B-AD3C-89222D14CD32}" type="slidenum">
              <a:rPr lang="en-US" smtClean="0">
                <a:cs typeface="Arial" charset="0"/>
              </a:rPr>
              <a:pPr/>
              <a:t>‹#›</a:t>
            </a:fld>
            <a:endParaRPr lang="en-US" dirty="0">
              <a:cs typeface="Arial" charset="0"/>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STZhongsong"/>
              </a:defRPr>
            </a:lvl1pPr>
          </a:lstStyle>
          <a:p>
            <a:fld id="{A8B24EB6-796C-43C0-9869-152CCDEC6D8E}" type="datetimeFigureOut">
              <a:rPr lang="en-US" smtClean="0">
                <a:cs typeface="Arial" charset="0"/>
              </a:rPr>
              <a:pPr/>
              <a:t>9/4/2009</a:t>
            </a:fld>
            <a:endParaRPr lang="en-US" dirty="0">
              <a:cs typeface="Arial" charset="0"/>
            </a:endParaRPr>
          </a:p>
        </p:txBody>
      </p:sp>
      <p:sp>
        <p:nvSpPr>
          <p:cNvPr id="5"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6" name="Slide Number Placeholder 5"/>
          <p:cNvSpPr>
            <a:spLocks noGrp="1"/>
          </p:cNvSpPr>
          <p:nvPr>
            <p:ph type="sldNum" sz="quarter" idx="12"/>
          </p:nvPr>
        </p:nvSpPr>
        <p:spPr/>
        <p:txBody>
          <a:bodyPr/>
          <a:lstStyle>
            <a:lvl1pPr>
              <a:defRPr>
                <a:ea typeface="STZhongsong"/>
              </a:defRPr>
            </a:lvl1pPr>
          </a:lstStyle>
          <a:p>
            <a:fld id="{3A92E1B7-95C5-4944-97CA-03BB64341403}" type="slidenum">
              <a:rPr lang="en-US" smtClean="0">
                <a:cs typeface="Arial" charset="0"/>
              </a:rPr>
              <a:pPr/>
              <a:t>‹#›</a:t>
            </a:fld>
            <a:endParaRPr lang="en-US" dirty="0">
              <a:cs typeface="Arial" charset="0"/>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ea typeface="STZhongsong"/>
              </a:defRPr>
            </a:lvl1pPr>
          </a:lstStyle>
          <a:p>
            <a:fld id="{160BADC3-FB0B-4176-8DE0-0D1843BFDB93}" type="datetimeFigureOut">
              <a:rPr lang="en-US" smtClean="0">
                <a:cs typeface="Arial" charset="0"/>
              </a:rPr>
              <a:pPr/>
              <a:t>9/4/2009</a:t>
            </a:fld>
            <a:endParaRPr lang="en-US" dirty="0">
              <a:cs typeface="Arial" charset="0"/>
            </a:endParaRPr>
          </a:p>
        </p:txBody>
      </p:sp>
      <p:sp>
        <p:nvSpPr>
          <p:cNvPr id="5"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6" name="Slide Number Placeholder 5"/>
          <p:cNvSpPr>
            <a:spLocks noGrp="1"/>
          </p:cNvSpPr>
          <p:nvPr>
            <p:ph type="sldNum" sz="quarter" idx="12"/>
          </p:nvPr>
        </p:nvSpPr>
        <p:spPr/>
        <p:txBody>
          <a:bodyPr/>
          <a:lstStyle>
            <a:lvl1pPr>
              <a:defRPr>
                <a:ea typeface="STZhongsong"/>
              </a:defRPr>
            </a:lvl1pPr>
          </a:lstStyle>
          <a:p>
            <a:fld id="{6107F62A-AF6C-406B-A4D7-C3BCB3E99FA0}" type="slidenum">
              <a:rPr lang="en-US" smtClean="0">
                <a:cs typeface="Arial" charset="0"/>
              </a:rPr>
              <a:pPr/>
              <a:t>‹#›</a:t>
            </a:fld>
            <a:endParaRPr lang="en-US" dirty="0">
              <a:cs typeface="Arial" charset="0"/>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ea typeface="STZhongsong"/>
              </a:defRPr>
            </a:lvl1pPr>
          </a:lstStyle>
          <a:p>
            <a:fld id="{F71D8E14-2618-48F8-825A-D941F1D201AD}" type="datetimeFigureOut">
              <a:rPr lang="en-US" smtClean="0">
                <a:cs typeface="Arial" charset="0"/>
              </a:rPr>
              <a:pPr/>
              <a:t>9/4/2009</a:t>
            </a:fld>
            <a:endParaRPr lang="en-US" dirty="0">
              <a:cs typeface="Arial" charset="0"/>
            </a:endParaRPr>
          </a:p>
        </p:txBody>
      </p:sp>
      <p:sp>
        <p:nvSpPr>
          <p:cNvPr id="6"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7" name="Slide Number Placeholder 5"/>
          <p:cNvSpPr>
            <a:spLocks noGrp="1"/>
          </p:cNvSpPr>
          <p:nvPr>
            <p:ph type="sldNum" sz="quarter" idx="12"/>
          </p:nvPr>
        </p:nvSpPr>
        <p:spPr/>
        <p:txBody>
          <a:bodyPr/>
          <a:lstStyle>
            <a:lvl1pPr>
              <a:defRPr>
                <a:ea typeface="STZhongsong"/>
              </a:defRPr>
            </a:lvl1pPr>
          </a:lstStyle>
          <a:p>
            <a:fld id="{0B17E960-DB7B-43D5-A36C-93A2FA2C6F48}" type="slidenum">
              <a:rPr lang="en-US" smtClean="0">
                <a:cs typeface="Arial" charset="0"/>
              </a:rPr>
              <a:pPr/>
              <a:t>‹#›</a:t>
            </a:fld>
            <a:endParaRPr lang="en-US" dirty="0">
              <a:cs typeface="Arial"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01595" y="1187659"/>
            <a:ext cx="8380412" cy="553998"/>
          </a:xfrm>
        </p:spPr>
        <p:txBody>
          <a:bodyPr/>
          <a:lstStyle>
            <a:lvl1pPr algn="l" rtl="0" fontAlgn="base">
              <a:lnSpc>
                <a:spcPct val="90000"/>
              </a:lnSpc>
              <a:spcBef>
                <a:spcPct val="0"/>
              </a:spcBef>
              <a:spcAft>
                <a:spcPct val="0"/>
              </a:spcAft>
              <a:defRPr lang="en-US" sz="4000" spc="-300" dirty="0">
                <a:ln w="3175">
                  <a:noFill/>
                </a:ln>
                <a:solidFill>
                  <a:schemeClr val="tx1"/>
                </a:solidFill>
                <a:effectLst/>
                <a:latin typeface="Segoe"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2080056"/>
            <a:ext cx="8380412" cy="4366054"/>
          </a:xfrm>
        </p:spPr>
        <p:txBody>
          <a:bodyPr/>
          <a:lstStyle>
            <a:lvl1pPr>
              <a:buFontTx/>
              <a:buBlip>
                <a:blip r:embed="rId2"/>
              </a:buBlip>
              <a:defRPr/>
            </a:lvl1pPr>
            <a:lvl2pPr>
              <a:buFontTx/>
              <a:buBlip>
                <a:blip r:embed="rId3"/>
              </a:buBlip>
              <a:defRPr/>
            </a:lvl2pPr>
            <a:lvl3pPr>
              <a:buFontTx/>
              <a:buBlip>
                <a:blip r:embed="rId3"/>
              </a:buBlip>
              <a:defRPr/>
            </a:lvl3pPr>
            <a:lvl4pPr>
              <a:buFontTx/>
              <a:buBlip>
                <a:blip r:embed="rId3"/>
              </a:buBlip>
              <a:defRPr/>
            </a:lvl4pPr>
            <a:lvl5pPr>
              <a:buFontTx/>
              <a:buBlip>
                <a:blip r:embed="rId3"/>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2"/>
          </p:nvPr>
        </p:nvSpPr>
        <p:spPr>
          <a:xfrm>
            <a:off x="7070725" y="6221413"/>
            <a:ext cx="1905000" cy="457200"/>
          </a:xfrm>
          <a:prstGeom prst="rect">
            <a:avLst/>
          </a:prstGeom>
          <a:ln/>
        </p:spPr>
        <p:txBody>
          <a:bodyPr lIns="91425" tIns="45713" rIns="91425" bIns="45713"/>
          <a:lstStyle>
            <a:lvl1pPr algn="r">
              <a:defRPr sz="1700"/>
            </a:lvl1pPr>
          </a:lstStyle>
          <a:p>
            <a:pPr>
              <a:defRPr/>
            </a:pPr>
            <a:fld id="{05F79666-4A2A-48BF-BA9C-3DB79E90F9E5}" type="slidenum">
              <a:rPr lang="zh-CN" altLang="en-US" smtClean="0"/>
              <a:pPr>
                <a:defRPr/>
              </a:pPr>
              <a:t>‹#›</a:t>
            </a:fld>
            <a:endParaRPr lang="en-US" altLang="zh-CN" dirty="0"/>
          </a:p>
        </p:txBody>
      </p:sp>
    </p:spTree>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ea typeface="STZhongsong"/>
              </a:defRPr>
            </a:lvl1pPr>
          </a:lstStyle>
          <a:p>
            <a:fld id="{7EB7FBCF-AC75-4062-B5CC-1B1D940F7877}" type="datetimeFigureOut">
              <a:rPr lang="en-US" smtClean="0">
                <a:cs typeface="Arial" charset="0"/>
              </a:rPr>
              <a:pPr/>
              <a:t>9/4/2009</a:t>
            </a:fld>
            <a:endParaRPr lang="en-US" dirty="0">
              <a:cs typeface="Arial" charset="0"/>
            </a:endParaRPr>
          </a:p>
        </p:txBody>
      </p:sp>
      <p:sp>
        <p:nvSpPr>
          <p:cNvPr id="8"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9" name="Slide Number Placeholder 5"/>
          <p:cNvSpPr>
            <a:spLocks noGrp="1"/>
          </p:cNvSpPr>
          <p:nvPr>
            <p:ph type="sldNum" sz="quarter" idx="12"/>
          </p:nvPr>
        </p:nvSpPr>
        <p:spPr/>
        <p:txBody>
          <a:bodyPr/>
          <a:lstStyle>
            <a:lvl1pPr>
              <a:defRPr>
                <a:ea typeface="STZhongsong"/>
              </a:defRPr>
            </a:lvl1pPr>
          </a:lstStyle>
          <a:p>
            <a:fld id="{2FA3FAC1-7E49-446A-878F-6094BE6FCF7A}" type="slidenum">
              <a:rPr lang="en-US" smtClean="0">
                <a:cs typeface="Arial" charset="0"/>
              </a:rPr>
              <a:pPr/>
              <a:t>‹#›</a:t>
            </a:fld>
            <a:endParaRPr lang="en-US" dirty="0">
              <a:cs typeface="Arial" charset="0"/>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ea typeface="STZhongsong"/>
              </a:defRPr>
            </a:lvl1pPr>
          </a:lstStyle>
          <a:p>
            <a:fld id="{EEF2A4BA-D529-47F6-A7D0-4BD2C6E77969}" type="datetimeFigureOut">
              <a:rPr lang="en-US" smtClean="0">
                <a:cs typeface="Arial" charset="0"/>
              </a:rPr>
              <a:pPr/>
              <a:t>9/4/2009</a:t>
            </a:fld>
            <a:endParaRPr lang="en-US" dirty="0">
              <a:cs typeface="Arial" charset="0"/>
            </a:endParaRPr>
          </a:p>
        </p:txBody>
      </p:sp>
      <p:sp>
        <p:nvSpPr>
          <p:cNvPr id="4"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5" name="Slide Number Placeholder 5"/>
          <p:cNvSpPr>
            <a:spLocks noGrp="1"/>
          </p:cNvSpPr>
          <p:nvPr>
            <p:ph type="sldNum" sz="quarter" idx="12"/>
          </p:nvPr>
        </p:nvSpPr>
        <p:spPr/>
        <p:txBody>
          <a:bodyPr/>
          <a:lstStyle>
            <a:lvl1pPr>
              <a:defRPr>
                <a:ea typeface="STZhongsong"/>
              </a:defRPr>
            </a:lvl1pPr>
          </a:lstStyle>
          <a:p>
            <a:fld id="{5A1873BC-AC92-4F85-A787-4694215EC8E6}" type="slidenum">
              <a:rPr lang="en-US" smtClean="0">
                <a:cs typeface="Arial" charset="0"/>
              </a:rPr>
              <a:pPr/>
              <a:t>‹#›</a:t>
            </a:fld>
            <a:endParaRPr lang="en-US" dirty="0">
              <a:cs typeface="Arial" charset="0"/>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a typeface="STZhongsong"/>
              </a:defRPr>
            </a:lvl1pPr>
          </a:lstStyle>
          <a:p>
            <a:fld id="{750E42B9-3D73-400C-A24A-695D14BC6D67}" type="datetimeFigureOut">
              <a:rPr lang="en-US" smtClean="0">
                <a:cs typeface="Arial" charset="0"/>
              </a:rPr>
              <a:pPr/>
              <a:t>9/4/2009</a:t>
            </a:fld>
            <a:endParaRPr lang="en-US" dirty="0">
              <a:cs typeface="Arial" charset="0"/>
            </a:endParaRPr>
          </a:p>
        </p:txBody>
      </p:sp>
      <p:sp>
        <p:nvSpPr>
          <p:cNvPr id="3"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4" name="Slide Number Placeholder 5"/>
          <p:cNvSpPr>
            <a:spLocks noGrp="1"/>
          </p:cNvSpPr>
          <p:nvPr>
            <p:ph type="sldNum" sz="quarter" idx="12"/>
          </p:nvPr>
        </p:nvSpPr>
        <p:spPr/>
        <p:txBody>
          <a:bodyPr/>
          <a:lstStyle>
            <a:lvl1pPr>
              <a:defRPr>
                <a:ea typeface="STZhongsong"/>
              </a:defRPr>
            </a:lvl1pPr>
          </a:lstStyle>
          <a:p>
            <a:fld id="{D4210CC5-587C-461B-AD17-1D4449AD651A}" type="slidenum">
              <a:rPr lang="en-US" smtClean="0">
                <a:cs typeface="Arial" charset="0"/>
              </a:rPr>
              <a:pPr/>
              <a:t>‹#›</a:t>
            </a:fld>
            <a:endParaRPr lang="en-US" dirty="0">
              <a:cs typeface="Arial" charset="0"/>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9"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9"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a typeface="STZhongsong"/>
              </a:defRPr>
            </a:lvl1pPr>
          </a:lstStyle>
          <a:p>
            <a:fld id="{DE18D085-6D5B-428B-A76F-212198CF4549}" type="datetimeFigureOut">
              <a:rPr lang="en-US" smtClean="0">
                <a:cs typeface="Arial" charset="0"/>
              </a:rPr>
              <a:pPr/>
              <a:t>9/4/2009</a:t>
            </a:fld>
            <a:endParaRPr lang="en-US" dirty="0">
              <a:cs typeface="Arial" charset="0"/>
            </a:endParaRPr>
          </a:p>
        </p:txBody>
      </p:sp>
      <p:sp>
        <p:nvSpPr>
          <p:cNvPr id="6"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7" name="Slide Number Placeholder 5"/>
          <p:cNvSpPr>
            <a:spLocks noGrp="1"/>
          </p:cNvSpPr>
          <p:nvPr>
            <p:ph type="sldNum" sz="quarter" idx="12"/>
          </p:nvPr>
        </p:nvSpPr>
        <p:spPr/>
        <p:txBody>
          <a:bodyPr/>
          <a:lstStyle>
            <a:lvl1pPr>
              <a:defRPr>
                <a:ea typeface="STZhongsong"/>
              </a:defRPr>
            </a:lvl1pPr>
          </a:lstStyle>
          <a:p>
            <a:fld id="{5B77A879-D7D6-4027-AD85-7D2ACE0734D9}" type="slidenum">
              <a:rPr lang="en-US" smtClean="0">
                <a:cs typeface="Arial" charset="0"/>
              </a:rPr>
              <a:pPr/>
              <a:t>‹#›</a:t>
            </a:fld>
            <a:endParaRPr lang="en-US" dirty="0">
              <a:cs typeface="Arial" charset="0"/>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a typeface="STZhongsong"/>
              </a:defRPr>
            </a:lvl1pPr>
          </a:lstStyle>
          <a:p>
            <a:fld id="{0D783667-E542-40C0-B912-F46C0E34A09F}" type="datetimeFigureOut">
              <a:rPr lang="en-US" smtClean="0">
                <a:cs typeface="Arial" charset="0"/>
              </a:rPr>
              <a:pPr/>
              <a:t>9/4/2009</a:t>
            </a:fld>
            <a:endParaRPr lang="en-US" dirty="0">
              <a:cs typeface="Arial" charset="0"/>
            </a:endParaRPr>
          </a:p>
        </p:txBody>
      </p:sp>
      <p:sp>
        <p:nvSpPr>
          <p:cNvPr id="6"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7" name="Slide Number Placeholder 5"/>
          <p:cNvSpPr>
            <a:spLocks noGrp="1"/>
          </p:cNvSpPr>
          <p:nvPr>
            <p:ph type="sldNum" sz="quarter" idx="12"/>
          </p:nvPr>
        </p:nvSpPr>
        <p:spPr/>
        <p:txBody>
          <a:bodyPr/>
          <a:lstStyle>
            <a:lvl1pPr>
              <a:defRPr>
                <a:ea typeface="STZhongsong"/>
              </a:defRPr>
            </a:lvl1pPr>
          </a:lstStyle>
          <a:p>
            <a:fld id="{5F96026C-66A0-42F3-83B8-DB4442DDDA4B}" type="slidenum">
              <a:rPr lang="en-US" smtClean="0">
                <a:cs typeface="Arial" charset="0"/>
              </a:rPr>
              <a:pPr/>
              <a:t>‹#›</a:t>
            </a:fld>
            <a:endParaRPr lang="en-US" dirty="0">
              <a:cs typeface="Arial" charset="0"/>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STZhongsong"/>
              </a:defRPr>
            </a:lvl1pPr>
          </a:lstStyle>
          <a:p>
            <a:fld id="{6FE810A5-80C1-487E-BF9A-EDBB361FCE84}" type="datetimeFigureOut">
              <a:rPr lang="en-US" smtClean="0">
                <a:cs typeface="Arial" charset="0"/>
              </a:rPr>
              <a:pPr/>
              <a:t>9/4/2009</a:t>
            </a:fld>
            <a:endParaRPr lang="en-US" dirty="0">
              <a:cs typeface="Arial" charset="0"/>
            </a:endParaRPr>
          </a:p>
        </p:txBody>
      </p:sp>
      <p:sp>
        <p:nvSpPr>
          <p:cNvPr id="5"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6" name="Slide Number Placeholder 5"/>
          <p:cNvSpPr>
            <a:spLocks noGrp="1"/>
          </p:cNvSpPr>
          <p:nvPr>
            <p:ph type="sldNum" sz="quarter" idx="12"/>
          </p:nvPr>
        </p:nvSpPr>
        <p:spPr/>
        <p:txBody>
          <a:bodyPr/>
          <a:lstStyle>
            <a:lvl1pPr>
              <a:defRPr>
                <a:ea typeface="STZhongsong"/>
              </a:defRPr>
            </a:lvl1pPr>
          </a:lstStyle>
          <a:p>
            <a:fld id="{54A2A119-555D-48E8-A6F3-334D64833CDD}" type="slidenum">
              <a:rPr lang="en-US" smtClean="0">
                <a:cs typeface="Arial" charset="0"/>
              </a:rPr>
              <a:pPr/>
              <a:t>‹#›</a:t>
            </a:fld>
            <a:endParaRPr lang="en-US" dirty="0">
              <a:cs typeface="Arial" charset="0"/>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STZhongsong"/>
              </a:defRPr>
            </a:lvl1pPr>
          </a:lstStyle>
          <a:p>
            <a:fld id="{CD36C5E6-1765-4013-905F-DFCCD87EBAD8}" type="datetimeFigureOut">
              <a:rPr lang="en-US" smtClean="0">
                <a:cs typeface="Arial" charset="0"/>
              </a:rPr>
              <a:pPr/>
              <a:t>9/4/2009</a:t>
            </a:fld>
            <a:endParaRPr lang="en-US" dirty="0">
              <a:cs typeface="Arial" charset="0"/>
            </a:endParaRPr>
          </a:p>
        </p:txBody>
      </p:sp>
      <p:sp>
        <p:nvSpPr>
          <p:cNvPr id="5"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6" name="Slide Number Placeholder 5"/>
          <p:cNvSpPr>
            <a:spLocks noGrp="1"/>
          </p:cNvSpPr>
          <p:nvPr>
            <p:ph type="sldNum" sz="quarter" idx="12"/>
          </p:nvPr>
        </p:nvSpPr>
        <p:spPr/>
        <p:txBody>
          <a:bodyPr/>
          <a:lstStyle>
            <a:lvl1pPr>
              <a:defRPr>
                <a:ea typeface="STZhongsong"/>
              </a:defRPr>
            </a:lvl1pPr>
          </a:lstStyle>
          <a:p>
            <a:fld id="{77BE05B0-6F50-4C63-A0C7-16C7C3EFF159}" type="slidenum">
              <a:rPr lang="en-US" smtClean="0">
                <a:cs typeface="Arial" charset="0"/>
              </a:rPr>
              <a:pPr/>
              <a:t>‹#›</a:t>
            </a:fld>
            <a:endParaRPr lang="en-US" dirty="0">
              <a:cs typeface="Arial" charset="0"/>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STZhongsong"/>
              </a:defRPr>
            </a:lvl1pPr>
          </a:lstStyle>
          <a:p>
            <a:fld id="{AA5A527E-CC2D-4A2A-BDED-55211AD9A710}" type="datetimeFigureOut">
              <a:rPr lang="en-US" smtClean="0">
                <a:cs typeface="Arial" charset="0"/>
              </a:rPr>
              <a:pPr/>
              <a:t>9/4/2009</a:t>
            </a:fld>
            <a:endParaRPr lang="en-US" dirty="0">
              <a:cs typeface="Arial" charset="0"/>
            </a:endParaRPr>
          </a:p>
        </p:txBody>
      </p:sp>
      <p:sp>
        <p:nvSpPr>
          <p:cNvPr id="5"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6" name="Slide Number Placeholder 5"/>
          <p:cNvSpPr>
            <a:spLocks noGrp="1"/>
          </p:cNvSpPr>
          <p:nvPr>
            <p:ph type="sldNum" sz="quarter" idx="12"/>
          </p:nvPr>
        </p:nvSpPr>
        <p:spPr/>
        <p:txBody>
          <a:bodyPr/>
          <a:lstStyle>
            <a:lvl1pPr>
              <a:defRPr>
                <a:ea typeface="STZhongsong"/>
              </a:defRPr>
            </a:lvl1pPr>
          </a:lstStyle>
          <a:p>
            <a:fld id="{810E47A1-05AA-4646-A77A-515622537586}" type="slidenum">
              <a:rPr lang="en-US" smtClean="0">
                <a:cs typeface="Arial" charset="0"/>
              </a:rPr>
              <a:pPr/>
              <a:t>‹#›</a:t>
            </a:fld>
            <a:endParaRPr lang="en-US" dirty="0">
              <a:cs typeface="Arial" charset="0"/>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ea typeface="STZhongsong"/>
              </a:defRPr>
            </a:lvl1pPr>
          </a:lstStyle>
          <a:p>
            <a:fld id="{804932A5-C140-4842-A1CD-39492FD5749A}" type="datetimeFigureOut">
              <a:rPr lang="en-US" smtClean="0">
                <a:cs typeface="Arial" charset="0"/>
              </a:rPr>
              <a:pPr/>
              <a:t>9/4/2009</a:t>
            </a:fld>
            <a:endParaRPr lang="en-US" dirty="0">
              <a:cs typeface="Arial" charset="0"/>
            </a:endParaRPr>
          </a:p>
        </p:txBody>
      </p:sp>
      <p:sp>
        <p:nvSpPr>
          <p:cNvPr id="5"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6" name="Slide Number Placeholder 5"/>
          <p:cNvSpPr>
            <a:spLocks noGrp="1"/>
          </p:cNvSpPr>
          <p:nvPr>
            <p:ph type="sldNum" sz="quarter" idx="12"/>
          </p:nvPr>
        </p:nvSpPr>
        <p:spPr/>
        <p:txBody>
          <a:bodyPr/>
          <a:lstStyle>
            <a:lvl1pPr>
              <a:defRPr>
                <a:ea typeface="STZhongsong"/>
              </a:defRPr>
            </a:lvl1pPr>
          </a:lstStyle>
          <a:p>
            <a:fld id="{AB976656-1AB3-422B-AD3C-89222D14CD32}" type="slidenum">
              <a:rPr lang="en-US" smtClean="0">
                <a:cs typeface="Arial" charset="0"/>
              </a:rPr>
              <a:pPr/>
              <a:t>‹#›</a:t>
            </a:fld>
            <a:endParaRPr lang="en-US" dirty="0">
              <a:cs typeface="Arial" charset="0"/>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STZhongsong"/>
              </a:defRPr>
            </a:lvl1pPr>
          </a:lstStyle>
          <a:p>
            <a:fld id="{A8B24EB6-796C-43C0-9869-152CCDEC6D8E}" type="datetimeFigureOut">
              <a:rPr lang="en-US" smtClean="0">
                <a:cs typeface="Arial" charset="0"/>
              </a:rPr>
              <a:pPr/>
              <a:t>9/4/2009</a:t>
            </a:fld>
            <a:endParaRPr lang="en-US" dirty="0">
              <a:cs typeface="Arial" charset="0"/>
            </a:endParaRPr>
          </a:p>
        </p:txBody>
      </p:sp>
      <p:sp>
        <p:nvSpPr>
          <p:cNvPr id="5"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6" name="Slide Number Placeholder 5"/>
          <p:cNvSpPr>
            <a:spLocks noGrp="1"/>
          </p:cNvSpPr>
          <p:nvPr>
            <p:ph type="sldNum" sz="quarter" idx="12"/>
          </p:nvPr>
        </p:nvSpPr>
        <p:spPr/>
        <p:txBody>
          <a:bodyPr/>
          <a:lstStyle>
            <a:lvl1pPr>
              <a:defRPr>
                <a:ea typeface="STZhongsong"/>
              </a:defRPr>
            </a:lvl1pPr>
          </a:lstStyle>
          <a:p>
            <a:fld id="{3A92E1B7-95C5-4944-97CA-03BB64341403}" type="slidenum">
              <a:rPr lang="en-US" smtClean="0">
                <a:cs typeface="Arial" charset="0"/>
              </a:rPr>
              <a:pPr/>
              <a:t>‹#›</a:t>
            </a:fld>
            <a:endParaRPr lang="en-US" dirty="0">
              <a:cs typeface="Arial"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219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979372"/>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nvPr>
        </p:nvSpPr>
        <p:spPr>
          <a:ln/>
        </p:spPr>
        <p:txBody>
          <a:bodyPr/>
          <a:lstStyle>
            <a:lvl1pPr>
              <a:defRPr>
                <a:ea typeface="STZhongsong"/>
              </a:defRPr>
            </a:lvl1pPr>
          </a:lstStyle>
          <a:p>
            <a:pPr>
              <a:defRPr/>
            </a:pPr>
            <a:fld id="{DDB208F8-8782-452C-82C7-CFB36EABE17E}" type="slidenum">
              <a:rPr lang="zh-CN" altLang="en-US" smtClean="0"/>
              <a:pPr>
                <a:defRPr/>
              </a:pPr>
              <a:t>‹#›</a:t>
            </a:fld>
            <a:endParaRPr lang="en-US" altLang="zh-CN" dirty="0"/>
          </a:p>
        </p:txBody>
      </p:sp>
    </p:spTree>
  </p:cSld>
  <p:clrMapOvr>
    <a:masterClrMapping/>
  </p:clrMapOvr>
  <p:transition>
    <p:strips dir="rd"/>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ea typeface="STZhongsong"/>
              </a:defRPr>
            </a:lvl1pPr>
          </a:lstStyle>
          <a:p>
            <a:fld id="{160BADC3-FB0B-4176-8DE0-0D1843BFDB93}" type="datetimeFigureOut">
              <a:rPr lang="en-US" smtClean="0">
                <a:cs typeface="Arial" charset="0"/>
              </a:rPr>
              <a:pPr/>
              <a:t>9/4/2009</a:t>
            </a:fld>
            <a:endParaRPr lang="en-US" dirty="0">
              <a:cs typeface="Arial" charset="0"/>
            </a:endParaRPr>
          </a:p>
        </p:txBody>
      </p:sp>
      <p:sp>
        <p:nvSpPr>
          <p:cNvPr id="5"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6" name="Slide Number Placeholder 5"/>
          <p:cNvSpPr>
            <a:spLocks noGrp="1"/>
          </p:cNvSpPr>
          <p:nvPr>
            <p:ph type="sldNum" sz="quarter" idx="12"/>
          </p:nvPr>
        </p:nvSpPr>
        <p:spPr/>
        <p:txBody>
          <a:bodyPr/>
          <a:lstStyle>
            <a:lvl1pPr>
              <a:defRPr>
                <a:ea typeface="STZhongsong"/>
              </a:defRPr>
            </a:lvl1pPr>
          </a:lstStyle>
          <a:p>
            <a:fld id="{6107F62A-AF6C-406B-A4D7-C3BCB3E99FA0}" type="slidenum">
              <a:rPr lang="en-US" smtClean="0">
                <a:cs typeface="Arial" charset="0"/>
              </a:rPr>
              <a:pPr/>
              <a:t>‹#›</a:t>
            </a:fld>
            <a:endParaRPr lang="en-US" dirty="0">
              <a:cs typeface="Arial" charset="0"/>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ea typeface="STZhongsong"/>
              </a:defRPr>
            </a:lvl1pPr>
          </a:lstStyle>
          <a:p>
            <a:fld id="{F71D8E14-2618-48F8-825A-D941F1D201AD}" type="datetimeFigureOut">
              <a:rPr lang="en-US" smtClean="0">
                <a:cs typeface="Arial" charset="0"/>
              </a:rPr>
              <a:pPr/>
              <a:t>9/4/2009</a:t>
            </a:fld>
            <a:endParaRPr lang="en-US" dirty="0">
              <a:cs typeface="Arial" charset="0"/>
            </a:endParaRPr>
          </a:p>
        </p:txBody>
      </p:sp>
      <p:sp>
        <p:nvSpPr>
          <p:cNvPr id="6"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7" name="Slide Number Placeholder 5"/>
          <p:cNvSpPr>
            <a:spLocks noGrp="1"/>
          </p:cNvSpPr>
          <p:nvPr>
            <p:ph type="sldNum" sz="quarter" idx="12"/>
          </p:nvPr>
        </p:nvSpPr>
        <p:spPr/>
        <p:txBody>
          <a:bodyPr/>
          <a:lstStyle>
            <a:lvl1pPr>
              <a:defRPr>
                <a:ea typeface="STZhongsong"/>
              </a:defRPr>
            </a:lvl1pPr>
          </a:lstStyle>
          <a:p>
            <a:fld id="{0B17E960-DB7B-43D5-A36C-93A2FA2C6F48}" type="slidenum">
              <a:rPr lang="en-US" smtClean="0">
                <a:cs typeface="Arial" charset="0"/>
              </a:rPr>
              <a:pPr/>
              <a:t>‹#›</a:t>
            </a:fld>
            <a:endParaRPr lang="en-US" dirty="0">
              <a:cs typeface="Arial" charset="0"/>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ea typeface="STZhongsong"/>
              </a:defRPr>
            </a:lvl1pPr>
          </a:lstStyle>
          <a:p>
            <a:fld id="{7EB7FBCF-AC75-4062-B5CC-1B1D940F7877}" type="datetimeFigureOut">
              <a:rPr lang="en-US" smtClean="0">
                <a:cs typeface="Arial" charset="0"/>
              </a:rPr>
              <a:pPr/>
              <a:t>9/4/2009</a:t>
            </a:fld>
            <a:endParaRPr lang="en-US" dirty="0">
              <a:cs typeface="Arial" charset="0"/>
            </a:endParaRPr>
          </a:p>
        </p:txBody>
      </p:sp>
      <p:sp>
        <p:nvSpPr>
          <p:cNvPr id="8"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9" name="Slide Number Placeholder 5"/>
          <p:cNvSpPr>
            <a:spLocks noGrp="1"/>
          </p:cNvSpPr>
          <p:nvPr>
            <p:ph type="sldNum" sz="quarter" idx="12"/>
          </p:nvPr>
        </p:nvSpPr>
        <p:spPr/>
        <p:txBody>
          <a:bodyPr/>
          <a:lstStyle>
            <a:lvl1pPr>
              <a:defRPr>
                <a:ea typeface="STZhongsong"/>
              </a:defRPr>
            </a:lvl1pPr>
          </a:lstStyle>
          <a:p>
            <a:fld id="{2FA3FAC1-7E49-446A-878F-6094BE6FCF7A}" type="slidenum">
              <a:rPr lang="en-US" smtClean="0">
                <a:cs typeface="Arial" charset="0"/>
              </a:rPr>
              <a:pPr/>
              <a:t>‹#›</a:t>
            </a:fld>
            <a:endParaRPr lang="en-US" dirty="0">
              <a:cs typeface="Arial" charset="0"/>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ea typeface="STZhongsong"/>
              </a:defRPr>
            </a:lvl1pPr>
          </a:lstStyle>
          <a:p>
            <a:fld id="{EEF2A4BA-D529-47F6-A7D0-4BD2C6E77969}" type="datetimeFigureOut">
              <a:rPr lang="en-US" smtClean="0">
                <a:cs typeface="Arial" charset="0"/>
              </a:rPr>
              <a:pPr/>
              <a:t>9/4/2009</a:t>
            </a:fld>
            <a:endParaRPr lang="en-US" dirty="0">
              <a:cs typeface="Arial" charset="0"/>
            </a:endParaRPr>
          </a:p>
        </p:txBody>
      </p:sp>
      <p:sp>
        <p:nvSpPr>
          <p:cNvPr id="4"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5" name="Slide Number Placeholder 5"/>
          <p:cNvSpPr>
            <a:spLocks noGrp="1"/>
          </p:cNvSpPr>
          <p:nvPr>
            <p:ph type="sldNum" sz="quarter" idx="12"/>
          </p:nvPr>
        </p:nvSpPr>
        <p:spPr/>
        <p:txBody>
          <a:bodyPr/>
          <a:lstStyle>
            <a:lvl1pPr>
              <a:defRPr>
                <a:ea typeface="STZhongsong"/>
              </a:defRPr>
            </a:lvl1pPr>
          </a:lstStyle>
          <a:p>
            <a:fld id="{5A1873BC-AC92-4F85-A787-4694215EC8E6}" type="slidenum">
              <a:rPr lang="en-US" smtClean="0">
                <a:cs typeface="Arial" charset="0"/>
              </a:rPr>
              <a:pPr/>
              <a:t>‹#›</a:t>
            </a:fld>
            <a:endParaRPr lang="en-US" dirty="0">
              <a:cs typeface="Arial" charset="0"/>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a typeface="STZhongsong"/>
              </a:defRPr>
            </a:lvl1pPr>
          </a:lstStyle>
          <a:p>
            <a:fld id="{750E42B9-3D73-400C-A24A-695D14BC6D67}" type="datetimeFigureOut">
              <a:rPr lang="en-US" smtClean="0">
                <a:cs typeface="Arial" charset="0"/>
              </a:rPr>
              <a:pPr/>
              <a:t>9/4/2009</a:t>
            </a:fld>
            <a:endParaRPr lang="en-US" dirty="0">
              <a:cs typeface="Arial" charset="0"/>
            </a:endParaRPr>
          </a:p>
        </p:txBody>
      </p:sp>
      <p:sp>
        <p:nvSpPr>
          <p:cNvPr id="3"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4" name="Slide Number Placeholder 5"/>
          <p:cNvSpPr>
            <a:spLocks noGrp="1"/>
          </p:cNvSpPr>
          <p:nvPr>
            <p:ph type="sldNum" sz="quarter" idx="12"/>
          </p:nvPr>
        </p:nvSpPr>
        <p:spPr/>
        <p:txBody>
          <a:bodyPr/>
          <a:lstStyle>
            <a:lvl1pPr>
              <a:defRPr>
                <a:ea typeface="STZhongsong"/>
              </a:defRPr>
            </a:lvl1pPr>
          </a:lstStyle>
          <a:p>
            <a:fld id="{D4210CC5-587C-461B-AD17-1D4449AD651A}" type="slidenum">
              <a:rPr lang="en-US" smtClean="0">
                <a:cs typeface="Arial" charset="0"/>
              </a:rPr>
              <a:pPr/>
              <a:t>‹#›</a:t>
            </a:fld>
            <a:endParaRPr lang="en-US" dirty="0">
              <a:cs typeface="Arial" charset="0"/>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a typeface="STZhongsong"/>
              </a:defRPr>
            </a:lvl1pPr>
          </a:lstStyle>
          <a:p>
            <a:fld id="{DE18D085-6D5B-428B-A76F-212198CF4549}" type="datetimeFigureOut">
              <a:rPr lang="en-US" smtClean="0">
                <a:cs typeface="Arial" charset="0"/>
              </a:rPr>
              <a:pPr/>
              <a:t>9/4/2009</a:t>
            </a:fld>
            <a:endParaRPr lang="en-US" dirty="0">
              <a:cs typeface="Arial" charset="0"/>
            </a:endParaRPr>
          </a:p>
        </p:txBody>
      </p:sp>
      <p:sp>
        <p:nvSpPr>
          <p:cNvPr id="6"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7" name="Slide Number Placeholder 5"/>
          <p:cNvSpPr>
            <a:spLocks noGrp="1"/>
          </p:cNvSpPr>
          <p:nvPr>
            <p:ph type="sldNum" sz="quarter" idx="12"/>
          </p:nvPr>
        </p:nvSpPr>
        <p:spPr/>
        <p:txBody>
          <a:bodyPr/>
          <a:lstStyle>
            <a:lvl1pPr>
              <a:defRPr>
                <a:ea typeface="STZhongsong"/>
              </a:defRPr>
            </a:lvl1pPr>
          </a:lstStyle>
          <a:p>
            <a:fld id="{5B77A879-D7D6-4027-AD85-7D2ACE0734D9}" type="slidenum">
              <a:rPr lang="en-US" smtClean="0">
                <a:cs typeface="Arial" charset="0"/>
              </a:rPr>
              <a:pPr/>
              <a:t>‹#›</a:t>
            </a:fld>
            <a:endParaRPr lang="en-US" dirty="0">
              <a:cs typeface="Arial" charset="0"/>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a typeface="STZhongsong"/>
              </a:defRPr>
            </a:lvl1pPr>
          </a:lstStyle>
          <a:p>
            <a:fld id="{0D783667-E542-40C0-B912-F46C0E34A09F}" type="datetimeFigureOut">
              <a:rPr lang="en-US" smtClean="0">
                <a:cs typeface="Arial" charset="0"/>
              </a:rPr>
              <a:pPr/>
              <a:t>9/4/2009</a:t>
            </a:fld>
            <a:endParaRPr lang="en-US" dirty="0">
              <a:cs typeface="Arial" charset="0"/>
            </a:endParaRPr>
          </a:p>
        </p:txBody>
      </p:sp>
      <p:sp>
        <p:nvSpPr>
          <p:cNvPr id="6"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7" name="Slide Number Placeholder 5"/>
          <p:cNvSpPr>
            <a:spLocks noGrp="1"/>
          </p:cNvSpPr>
          <p:nvPr>
            <p:ph type="sldNum" sz="quarter" idx="12"/>
          </p:nvPr>
        </p:nvSpPr>
        <p:spPr/>
        <p:txBody>
          <a:bodyPr/>
          <a:lstStyle>
            <a:lvl1pPr>
              <a:defRPr>
                <a:ea typeface="STZhongsong"/>
              </a:defRPr>
            </a:lvl1pPr>
          </a:lstStyle>
          <a:p>
            <a:fld id="{5F96026C-66A0-42F3-83B8-DB4442DDDA4B}" type="slidenum">
              <a:rPr lang="en-US" smtClean="0">
                <a:cs typeface="Arial" charset="0"/>
              </a:rPr>
              <a:pPr/>
              <a:t>‹#›</a:t>
            </a:fld>
            <a:endParaRPr lang="en-US" dirty="0">
              <a:cs typeface="Arial" charset="0"/>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STZhongsong"/>
              </a:defRPr>
            </a:lvl1pPr>
          </a:lstStyle>
          <a:p>
            <a:fld id="{6FE810A5-80C1-487E-BF9A-EDBB361FCE84}" type="datetimeFigureOut">
              <a:rPr lang="en-US" smtClean="0">
                <a:cs typeface="Arial" charset="0"/>
              </a:rPr>
              <a:pPr/>
              <a:t>9/4/2009</a:t>
            </a:fld>
            <a:endParaRPr lang="en-US" dirty="0">
              <a:cs typeface="Arial" charset="0"/>
            </a:endParaRPr>
          </a:p>
        </p:txBody>
      </p:sp>
      <p:sp>
        <p:nvSpPr>
          <p:cNvPr id="5"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6" name="Slide Number Placeholder 5"/>
          <p:cNvSpPr>
            <a:spLocks noGrp="1"/>
          </p:cNvSpPr>
          <p:nvPr>
            <p:ph type="sldNum" sz="quarter" idx="12"/>
          </p:nvPr>
        </p:nvSpPr>
        <p:spPr/>
        <p:txBody>
          <a:bodyPr/>
          <a:lstStyle>
            <a:lvl1pPr>
              <a:defRPr>
                <a:ea typeface="STZhongsong"/>
              </a:defRPr>
            </a:lvl1pPr>
          </a:lstStyle>
          <a:p>
            <a:fld id="{54A2A119-555D-48E8-A6F3-334D64833CDD}" type="slidenum">
              <a:rPr lang="en-US" smtClean="0">
                <a:cs typeface="Arial" charset="0"/>
              </a:rPr>
              <a:pPr/>
              <a:t>‹#›</a:t>
            </a:fld>
            <a:endParaRPr lang="en-US" dirty="0">
              <a:cs typeface="Arial" charset="0"/>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STZhongsong"/>
              </a:defRPr>
            </a:lvl1pPr>
          </a:lstStyle>
          <a:p>
            <a:fld id="{CD36C5E6-1765-4013-905F-DFCCD87EBAD8}" type="datetimeFigureOut">
              <a:rPr lang="en-US" smtClean="0">
                <a:cs typeface="Arial" charset="0"/>
              </a:rPr>
              <a:pPr/>
              <a:t>9/4/2009</a:t>
            </a:fld>
            <a:endParaRPr lang="en-US" dirty="0">
              <a:cs typeface="Arial" charset="0"/>
            </a:endParaRPr>
          </a:p>
        </p:txBody>
      </p:sp>
      <p:sp>
        <p:nvSpPr>
          <p:cNvPr id="5"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6" name="Slide Number Placeholder 5"/>
          <p:cNvSpPr>
            <a:spLocks noGrp="1"/>
          </p:cNvSpPr>
          <p:nvPr>
            <p:ph type="sldNum" sz="quarter" idx="12"/>
          </p:nvPr>
        </p:nvSpPr>
        <p:spPr/>
        <p:txBody>
          <a:bodyPr/>
          <a:lstStyle>
            <a:lvl1pPr>
              <a:defRPr>
                <a:ea typeface="STZhongsong"/>
              </a:defRPr>
            </a:lvl1pPr>
          </a:lstStyle>
          <a:p>
            <a:fld id="{77BE05B0-6F50-4C63-A0C7-16C7C3EFF159}" type="slidenum">
              <a:rPr lang="en-US" smtClean="0">
                <a:cs typeface="Arial" charset="0"/>
              </a:rPr>
              <a:pPr/>
              <a:t>‹#›</a:t>
            </a:fld>
            <a:endParaRPr lang="en-US" dirty="0">
              <a:cs typeface="Arial" charset="0"/>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STZhongsong"/>
              </a:defRPr>
            </a:lvl1pPr>
          </a:lstStyle>
          <a:p>
            <a:fld id="{AA5A527E-CC2D-4A2A-BDED-55211AD9A710}" type="datetimeFigureOut">
              <a:rPr lang="en-US" smtClean="0">
                <a:cs typeface="Arial" charset="0"/>
              </a:rPr>
              <a:pPr/>
              <a:t>9/4/2009</a:t>
            </a:fld>
            <a:endParaRPr lang="en-US" dirty="0">
              <a:cs typeface="Arial" charset="0"/>
            </a:endParaRPr>
          </a:p>
        </p:txBody>
      </p:sp>
      <p:sp>
        <p:nvSpPr>
          <p:cNvPr id="5"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6" name="Slide Number Placeholder 5"/>
          <p:cNvSpPr>
            <a:spLocks noGrp="1"/>
          </p:cNvSpPr>
          <p:nvPr>
            <p:ph type="sldNum" sz="quarter" idx="12"/>
          </p:nvPr>
        </p:nvSpPr>
        <p:spPr/>
        <p:txBody>
          <a:bodyPr/>
          <a:lstStyle>
            <a:lvl1pPr>
              <a:defRPr>
                <a:ea typeface="STZhongsong"/>
              </a:defRPr>
            </a:lvl1pPr>
          </a:lstStyle>
          <a:p>
            <a:fld id="{810E47A1-05AA-4646-A77A-515622537586}" type="slidenum">
              <a:rPr lang="en-US" smtClean="0">
                <a:cs typeface="Arial" charset="0"/>
              </a:rPr>
              <a:pPr/>
              <a:t>‹#›</a:t>
            </a:fld>
            <a:endParaRPr lang="en-US" dirty="0">
              <a:cs typeface="Arial"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48" y="228600"/>
            <a:ext cx="8393113" cy="1421928"/>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ea typeface="STZhongsong"/>
              </a:defRPr>
            </a:lvl1pPr>
          </a:lstStyle>
          <a:p>
            <a:pPr>
              <a:defRPr/>
            </a:pPr>
            <a:fld id="{3BDBB94F-9CE3-4DD7-AE35-556AB2D962F0}" type="slidenum">
              <a:rPr lang="zh-CN" altLang="en-US" smtClean="0"/>
              <a:pPr>
                <a:defRPr/>
              </a:pPr>
              <a:t>‹#›</a:t>
            </a:fld>
            <a:endParaRPr lang="en-US" altLang="zh-CN" dirty="0"/>
          </a:p>
        </p:txBody>
      </p:sp>
    </p:spTree>
  </p:cSld>
  <p:clrMapOvr>
    <a:masterClrMapping/>
  </p:clrMapOvr>
  <p:transition>
    <p:strips dir="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96"/>
            <a:ext cx="7772400" cy="1200329"/>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369974"/>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ea typeface="STZhongsong"/>
              </a:defRPr>
            </a:lvl1pPr>
          </a:lstStyle>
          <a:p>
            <a:pPr>
              <a:defRPr/>
            </a:pPr>
            <a:fld id="{8A6D6A12-AD79-43BA-A325-6E1B289248DE}" type="slidenum">
              <a:rPr lang="zh-CN" altLang="en-US" smtClean="0"/>
              <a:pPr>
                <a:defRPr/>
              </a:pPr>
              <a:t>‹#›</a:t>
            </a:fld>
            <a:endParaRPr lang="en-US" altLang="zh-CN" dirty="0"/>
          </a:p>
        </p:txBody>
      </p:sp>
    </p:spTree>
  </p:cSld>
  <p:clrMapOvr>
    <a:masterClrMapping/>
  </p:clrMapOvr>
  <p:transition>
    <p:strips dir="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48" y="228600"/>
            <a:ext cx="8393113" cy="142192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48" y="1416051"/>
            <a:ext cx="4117975" cy="234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423" y="1416051"/>
            <a:ext cx="4117975" cy="234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ea typeface="STZhongsong"/>
              </a:defRPr>
            </a:lvl1pPr>
          </a:lstStyle>
          <a:p>
            <a:pPr>
              <a:defRPr/>
            </a:pPr>
            <a:fld id="{E991CB2D-F980-4EC1-B9AD-55FDF0FCF637}" type="slidenum">
              <a:rPr lang="zh-CN" altLang="en-US" smtClean="0"/>
              <a:pPr>
                <a:defRPr/>
              </a:pPr>
              <a:t>‹#›</a:t>
            </a:fld>
            <a:endParaRPr lang="en-US" altLang="zh-CN" dirty="0"/>
          </a:p>
        </p:txBody>
      </p:sp>
    </p:spTree>
  </p:cSld>
  <p:clrMapOvr>
    <a:masterClrMapping/>
  </p:clrMapOvr>
  <p:transition>
    <p:strips dir="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2192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7577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923"/>
            <a:ext cx="4040188" cy="20504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7577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923"/>
            <a:ext cx="4041775" cy="20504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ea typeface="STZhongsong"/>
              </a:defRPr>
            </a:lvl1pPr>
          </a:lstStyle>
          <a:p>
            <a:pPr>
              <a:defRPr/>
            </a:pPr>
            <a:fld id="{02BD09B0-0474-4526-A3AD-2C7C7932D60F}" type="slidenum">
              <a:rPr lang="zh-CN" altLang="en-US" smtClean="0"/>
              <a:pPr>
                <a:defRPr/>
              </a:pPr>
              <a:t>‹#›</a:t>
            </a:fld>
            <a:endParaRPr lang="en-US" altLang="zh-CN" dirty="0"/>
          </a:p>
        </p:txBody>
      </p:sp>
    </p:spTree>
  </p:cSld>
  <p:clrMapOvr>
    <a:masterClrMapping/>
  </p:clrMapOvr>
  <p:transition>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a typeface="STZhongsong"/>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ea typeface="STZhongsong"/>
              </a:defRPr>
            </a:lvl1pPr>
            <a:lvl2pPr>
              <a:defRPr>
                <a:ea typeface="STZhongsong"/>
              </a:defRPr>
            </a:lvl2pPr>
            <a:lvl3pPr>
              <a:defRPr>
                <a:ea typeface="STZhongsong"/>
              </a:defRPr>
            </a:lvl3pPr>
            <a:lvl4pPr>
              <a:defRPr>
                <a:ea typeface="STZhongsong"/>
              </a:defRPr>
            </a:lvl4pPr>
            <a:lvl5pPr>
              <a:defRPr>
                <a:ea typeface="STZhongsong"/>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ea typeface="STZhongsong"/>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ea typeface="STZhongsong"/>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ea typeface="STZhongsong"/>
              </a:defRPr>
            </a:lvl1pPr>
          </a:lstStyle>
          <a:p>
            <a:pPr>
              <a:defRPr/>
            </a:pPr>
            <a:fld id="{1F5E918F-C487-4F6C-8334-DB46EC0A6A8E}" type="slidenum">
              <a:rPr lang="en-US" altLang="zh-CN" smtClean="0"/>
              <a:pPr>
                <a:defRPr/>
              </a:pPr>
              <a:t>‹#›</a:t>
            </a:fld>
            <a:endParaRPr lang="en-US" altLang="zh-CN"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48" y="228600"/>
            <a:ext cx="8393113" cy="1421928"/>
          </a:xfrm>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ea typeface="STZhongsong"/>
              </a:defRPr>
            </a:lvl1pPr>
          </a:lstStyle>
          <a:p>
            <a:pPr>
              <a:defRPr/>
            </a:pPr>
            <a:fld id="{5D709A37-972C-4D6D-B9D4-1190CC5B3CB4}" type="slidenum">
              <a:rPr lang="zh-CN" altLang="en-US" smtClean="0"/>
              <a:pPr>
                <a:defRPr/>
              </a:pPr>
              <a:t>‹#›</a:t>
            </a:fld>
            <a:endParaRPr lang="en-US" altLang="zh-CN" dirty="0"/>
          </a:p>
        </p:txBody>
      </p:sp>
    </p:spTree>
  </p:cSld>
  <p:clrMapOvr>
    <a:masterClrMapping/>
  </p:clrMapOvr>
  <p:transition>
    <p:strips dir="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ea typeface="STZhongsong"/>
              </a:defRPr>
            </a:lvl1pPr>
          </a:lstStyle>
          <a:p>
            <a:pPr>
              <a:defRPr/>
            </a:pPr>
            <a:fld id="{D08010FB-8135-43FE-BA5B-F7CFAB6D071B}" type="slidenum">
              <a:rPr lang="zh-CN" altLang="en-US" smtClean="0"/>
              <a:pPr>
                <a:defRPr/>
              </a:pPr>
              <a:t>‹#›</a:t>
            </a:fld>
            <a:endParaRPr lang="en-US" altLang="zh-CN" dirty="0"/>
          </a:p>
        </p:txBody>
      </p:sp>
    </p:spTree>
  </p:cSld>
  <p:clrMapOvr>
    <a:masterClrMapping/>
  </p:clrMapOvr>
  <p:transition>
    <p:strips dir="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48" y="273097"/>
            <a:ext cx="3008313" cy="64633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267829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48" y="1435101"/>
            <a:ext cx="3008313" cy="28687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ea typeface="STZhongsong"/>
              </a:defRPr>
            </a:lvl1pPr>
          </a:lstStyle>
          <a:p>
            <a:pPr>
              <a:defRPr/>
            </a:pPr>
            <a:fld id="{792CF382-DF2B-4E9F-86B9-EB79790CCE07}" type="slidenum">
              <a:rPr lang="zh-CN" altLang="en-US" smtClean="0"/>
              <a:pPr>
                <a:defRPr/>
              </a:pPr>
              <a:t>‹#›</a:t>
            </a:fld>
            <a:endParaRPr lang="en-US" altLang="zh-CN" dirty="0"/>
          </a:p>
        </p:txBody>
      </p:sp>
    </p:spTree>
  </p:cSld>
  <p:clrMapOvr>
    <a:masterClrMapping/>
  </p:clrMapOvr>
  <p:transition>
    <p:strips dir="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36933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6"/>
            <a:ext cx="5486400" cy="5361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28687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ea typeface="STZhongsong"/>
              </a:defRPr>
            </a:lvl1pPr>
          </a:lstStyle>
          <a:p>
            <a:pPr>
              <a:defRPr/>
            </a:pPr>
            <a:fld id="{F9F10563-8D54-45A7-A1E9-2F40B755DE99}" type="slidenum">
              <a:rPr lang="zh-CN" altLang="en-US" smtClean="0"/>
              <a:pPr>
                <a:defRPr/>
              </a:pPr>
              <a:t>‹#›</a:t>
            </a:fld>
            <a:endParaRPr lang="en-US" altLang="zh-CN" dirty="0"/>
          </a:p>
        </p:txBody>
      </p:sp>
    </p:spTree>
  </p:cSld>
  <p:clrMapOvr>
    <a:masterClrMapping/>
  </p:clrMapOvr>
  <p:transition>
    <p:strips dir="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81048" y="228600"/>
            <a:ext cx="8393113" cy="1421928"/>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203845" y="1416146"/>
            <a:ext cx="9973243" cy="2214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ea typeface="STZhongsong"/>
              </a:defRPr>
            </a:lvl1pPr>
          </a:lstStyle>
          <a:p>
            <a:pPr>
              <a:defRPr/>
            </a:pPr>
            <a:fld id="{040D8976-2618-42A3-986D-89DAB4F1E9E6}" type="slidenum">
              <a:rPr lang="zh-CN" altLang="en-US" smtClean="0"/>
              <a:pPr>
                <a:defRPr/>
              </a:pPr>
              <a:t>‹#›</a:t>
            </a:fld>
            <a:endParaRPr lang="en-US" altLang="zh-CN" dirty="0"/>
          </a:p>
        </p:txBody>
      </p:sp>
    </p:spTree>
  </p:cSld>
  <p:clrMapOvr>
    <a:masterClrMapping/>
  </p:clrMapOvr>
  <p:transition>
    <p:strips dir="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5055" y="228600"/>
            <a:ext cx="2179058" cy="34020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33300" y="228600"/>
            <a:ext cx="3491469" cy="34020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ea typeface="STZhongsong"/>
              </a:defRPr>
            </a:lvl1pPr>
          </a:lstStyle>
          <a:p>
            <a:pPr>
              <a:defRPr/>
            </a:pPr>
            <a:fld id="{DD1C790E-7BCC-4270-A065-1012A541200A}" type="slidenum">
              <a:rPr lang="zh-CN" altLang="en-US" smtClean="0"/>
              <a:pPr>
                <a:defRPr/>
              </a:pPr>
              <a:t>‹#›</a:t>
            </a:fld>
            <a:endParaRPr lang="en-US" altLang="zh-CN" dirty="0"/>
          </a:p>
        </p:txBody>
      </p:sp>
    </p:spTree>
  </p:cSld>
  <p:clrMapOvr>
    <a:masterClrMapping/>
  </p:clrMapOvr>
  <p:transition>
    <p:strips dir="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48" y="228600"/>
            <a:ext cx="8393113" cy="1421928"/>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81000" y="1416146"/>
            <a:ext cx="8388350" cy="536173"/>
          </a:xfrm>
        </p:spPr>
        <p:txBody>
          <a:bodyPr/>
          <a:lstStyle/>
          <a:p>
            <a:pPr lvl="0"/>
            <a:endParaRPr lang="en-US" noProof="0" smtClean="0"/>
          </a:p>
        </p:txBody>
      </p:sp>
      <p:sp>
        <p:nvSpPr>
          <p:cNvPr id="4" name="Rectangle 4"/>
          <p:cNvSpPr>
            <a:spLocks noGrp="1" noChangeArrowheads="1"/>
          </p:cNvSpPr>
          <p:nvPr>
            <p:ph type="sldNum" sz="quarter" idx="10"/>
          </p:nvPr>
        </p:nvSpPr>
        <p:spPr>
          <a:ln/>
        </p:spPr>
        <p:txBody>
          <a:bodyPr/>
          <a:lstStyle>
            <a:lvl1pPr>
              <a:defRPr>
                <a:ea typeface="STZhongsong"/>
              </a:defRPr>
            </a:lvl1pPr>
          </a:lstStyle>
          <a:p>
            <a:pPr>
              <a:defRPr/>
            </a:pPr>
            <a:fld id="{E15186E7-C2F8-4508-A38F-FDB53E086E37}" type="slidenum">
              <a:rPr lang="zh-CN" altLang="en-US" smtClean="0"/>
              <a:pPr>
                <a:defRPr/>
              </a:pPr>
              <a:t>‹#›</a:t>
            </a:fld>
            <a:endParaRPr lang="en-US" altLang="zh-CN" dirty="0"/>
          </a:p>
        </p:txBody>
      </p:sp>
    </p:spTree>
  </p:cSld>
  <p:clrMapOvr>
    <a:masterClrMapping/>
  </p:clrMapOvr>
  <p:transition>
    <p:strips dir="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73154" name="Rectangle 2"/>
          <p:cNvSpPr>
            <a:spLocks noGrp="1" noChangeArrowheads="1"/>
          </p:cNvSpPr>
          <p:nvPr>
            <p:ph type="ctrTitle"/>
          </p:nvPr>
        </p:nvSpPr>
        <p:spPr>
          <a:xfrm>
            <a:off x="684261" y="2970213"/>
            <a:ext cx="7769225" cy="1600200"/>
          </a:xfrm>
          <a:effectLst>
            <a:outerShdw dist="28398" dir="3806097" algn="ctr" rotWithShape="0">
              <a:schemeClr val="bg2"/>
            </a:outerShdw>
          </a:effectLst>
        </p:spPr>
        <p:txBody>
          <a:bodyPr/>
          <a:lstStyle>
            <a:lvl1pPr>
              <a:defRPr>
                <a:ea typeface="STZhongsong"/>
              </a:defRPr>
            </a:lvl1pPr>
          </a:lstStyle>
          <a:p>
            <a:r>
              <a:rPr lang="en-US" altLang="zh-CN" dirty="0"/>
              <a:t>Click to edit Master title style</a:t>
            </a:r>
          </a:p>
        </p:txBody>
      </p:sp>
      <p:sp>
        <p:nvSpPr>
          <p:cNvPr id="1073155" name="Rectangle 3"/>
          <p:cNvSpPr>
            <a:spLocks noGrp="1" noChangeArrowheads="1"/>
          </p:cNvSpPr>
          <p:nvPr>
            <p:ph type="subTitle" idx="1"/>
          </p:nvPr>
        </p:nvSpPr>
        <p:spPr>
          <a:xfrm>
            <a:off x="1676400" y="4800696"/>
            <a:ext cx="5868988" cy="1527175"/>
          </a:xfrm>
        </p:spPr>
        <p:txBody>
          <a:bodyPr/>
          <a:lstStyle>
            <a:lvl1pPr marL="0" indent="0" algn="ctr">
              <a:buFontTx/>
              <a:buNone/>
              <a:defRPr>
                <a:ea typeface="STZhongsong"/>
              </a:defRPr>
            </a:lvl1pPr>
          </a:lstStyle>
          <a:p>
            <a:r>
              <a:rPr lang="en-US" altLang="zh-CN" dirty="0"/>
              <a:t>Click to edit Master subtitle style</a:t>
            </a:r>
          </a:p>
        </p:txBody>
      </p:sp>
      <p:sp>
        <p:nvSpPr>
          <p:cNvPr id="5" name="Rectangle 4"/>
          <p:cNvSpPr>
            <a:spLocks noGrp="1" noChangeArrowheads="1"/>
          </p:cNvSpPr>
          <p:nvPr>
            <p:ph type="dt" sz="half" idx="10"/>
          </p:nvPr>
        </p:nvSpPr>
        <p:spPr/>
        <p:txBody>
          <a:bodyPr/>
          <a:lstStyle>
            <a:lvl1pPr>
              <a:defRPr smtClean="0">
                <a:ea typeface="STZhongsong"/>
              </a:defRPr>
            </a:lvl1pPr>
          </a:lstStyle>
          <a:p>
            <a:pPr>
              <a:defRPr/>
            </a:pPr>
            <a:endParaRPr lang="en-US" altLang="zh-CN" dirty="0"/>
          </a:p>
        </p:txBody>
      </p:sp>
      <p:sp>
        <p:nvSpPr>
          <p:cNvPr id="6" name="Rectangle 5"/>
          <p:cNvSpPr>
            <a:spLocks noGrp="1" noChangeArrowheads="1"/>
          </p:cNvSpPr>
          <p:nvPr>
            <p:ph type="ftr" sz="quarter" idx="11"/>
          </p:nvPr>
        </p:nvSpPr>
        <p:spPr/>
        <p:txBody>
          <a:bodyPr/>
          <a:lstStyle>
            <a:lvl1pPr>
              <a:defRPr smtClean="0">
                <a:ea typeface="STZhongsong"/>
              </a:defRPr>
            </a:lvl1pPr>
          </a:lstStyle>
          <a:p>
            <a:pPr>
              <a:defRPr/>
            </a:pPr>
            <a:endParaRPr lang="en-US" altLang="zh-CN" dirty="0"/>
          </a:p>
        </p:txBody>
      </p:sp>
      <p:sp>
        <p:nvSpPr>
          <p:cNvPr id="7" name="Rectangle 6"/>
          <p:cNvSpPr>
            <a:spLocks noGrp="1" noChangeArrowheads="1"/>
          </p:cNvSpPr>
          <p:nvPr>
            <p:ph type="sldNum" sz="quarter" idx="12"/>
          </p:nvPr>
        </p:nvSpPr>
        <p:spPr/>
        <p:txBody>
          <a:bodyPr/>
          <a:lstStyle>
            <a:lvl1pPr>
              <a:defRPr smtClean="0">
                <a:ea typeface="STZhongsong"/>
              </a:defRPr>
            </a:lvl1pPr>
          </a:lstStyle>
          <a:p>
            <a:pPr>
              <a:defRPr/>
            </a:pPr>
            <a:fld id="{C36EE2D6-542C-4834-A4C2-B95EC9B6CF54}" type="slidenum">
              <a:rPr lang="zh-CN" altLang="en-US" smtClean="0"/>
              <a:pPr>
                <a:defRPr/>
              </a:pPr>
              <a:t>‹#›</a:t>
            </a:fld>
            <a:endParaRPr lang="en-US" altLang="zh-CN" dirty="0"/>
          </a:p>
        </p:txBody>
      </p:sp>
      <p:pic>
        <p:nvPicPr>
          <p:cNvPr id="8" name="Picture 5" descr="MSREnglishLogo_Black"/>
          <p:cNvPicPr>
            <a:picLocks noChangeAspect="1" noChangeArrowheads="1"/>
          </p:cNvPicPr>
          <p:nvPr userDrawn="1"/>
        </p:nvPicPr>
        <p:blipFill>
          <a:blip r:embed="rId2"/>
          <a:srcRect/>
          <a:stretch>
            <a:fillRect/>
          </a:stretch>
        </p:blipFill>
        <p:spPr bwMode="auto">
          <a:xfrm>
            <a:off x="7086600" y="304896"/>
            <a:ext cx="1833562" cy="513397"/>
          </a:xfrm>
          <a:prstGeom prst="rect">
            <a:avLst/>
          </a:prstGeom>
          <a:noFill/>
          <a:ln w="9525">
            <a:noFill/>
            <a:miter lim="800000"/>
            <a:headEnd/>
            <a:tailEnd/>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a typeface="STZhongsong"/>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ea typeface="STZhongsong"/>
              </a:defRPr>
            </a:lvl1pPr>
            <a:lvl2pPr>
              <a:defRPr>
                <a:ea typeface="STZhongsong"/>
              </a:defRPr>
            </a:lvl2pPr>
            <a:lvl3pPr>
              <a:defRPr>
                <a:ea typeface="STZhongsong"/>
              </a:defRPr>
            </a:lvl3pPr>
            <a:lvl4pPr>
              <a:defRPr>
                <a:ea typeface="STZhongsong"/>
              </a:defRPr>
            </a:lvl4pPr>
            <a:lvl5pPr>
              <a:defRPr>
                <a:ea typeface="STZhongsong"/>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ea typeface="STZhongsong"/>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ea typeface="STZhongsong"/>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ea typeface="STZhongsong"/>
              </a:defRPr>
            </a:lvl1pPr>
          </a:lstStyle>
          <a:p>
            <a:pPr>
              <a:defRPr/>
            </a:pPr>
            <a:fld id="{1167DF89-2286-4629-8D1B-F533A1373DC8}" type="slidenum">
              <a:rPr lang="zh-CN" altLang="en-US" smtClean="0"/>
              <a:pPr>
                <a:defRPr/>
              </a:pPr>
              <a:t>‹#›</a:t>
            </a:fld>
            <a:endParaRPr lang="en-US" altLang="zh-CN"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96"/>
            <a:ext cx="7772400" cy="1362075"/>
          </a:xfrm>
        </p:spPr>
        <p:txBody>
          <a:bodyPr anchor="t"/>
          <a:lstStyle>
            <a:lvl1pPr algn="l">
              <a:defRPr sz="4000" b="1" cap="all">
                <a:ea typeface="STZhongsong"/>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ea typeface="STZhongsong"/>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4"/>
          <p:cNvSpPr>
            <a:spLocks noGrp="1" noChangeArrowheads="1"/>
          </p:cNvSpPr>
          <p:nvPr>
            <p:ph type="dt" sz="half" idx="10"/>
          </p:nvPr>
        </p:nvSpPr>
        <p:spPr>
          <a:ln/>
        </p:spPr>
        <p:txBody>
          <a:bodyPr/>
          <a:lstStyle>
            <a:lvl1pPr>
              <a:defRPr>
                <a:ea typeface="STZhongsong"/>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ea typeface="STZhongsong"/>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ea typeface="STZhongsong"/>
              </a:defRPr>
            </a:lvl1pPr>
          </a:lstStyle>
          <a:p>
            <a:pPr>
              <a:defRPr/>
            </a:pPr>
            <a:fld id="{5B20AE41-A0AA-42CD-B39F-89789D3ECB02}" type="slidenum">
              <a:rPr lang="zh-CN" altLang="en-US" smtClean="0"/>
              <a:pPr>
                <a:defRPr/>
              </a:pPr>
              <a:t>‹#›</a:t>
            </a:fld>
            <a:endParaRPr lang="en-US" altLang="zh-C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96"/>
            <a:ext cx="7772400" cy="1362075"/>
          </a:xfrm>
        </p:spPr>
        <p:txBody>
          <a:bodyPr anchor="t"/>
          <a:lstStyle>
            <a:lvl1pPr algn="l">
              <a:defRPr sz="4000" b="1" cap="all">
                <a:ea typeface="STZhongsong"/>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ea typeface="STZhongsong"/>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4"/>
          <p:cNvSpPr>
            <a:spLocks noGrp="1" noChangeArrowheads="1"/>
          </p:cNvSpPr>
          <p:nvPr>
            <p:ph type="dt" sz="half" idx="10"/>
          </p:nvPr>
        </p:nvSpPr>
        <p:spPr>
          <a:ln/>
        </p:spPr>
        <p:txBody>
          <a:bodyPr/>
          <a:lstStyle>
            <a:lvl1pPr>
              <a:defRPr>
                <a:ea typeface="STZhongsong"/>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ea typeface="STZhongsong"/>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ea typeface="STZhongsong"/>
              </a:defRPr>
            </a:lvl1pPr>
          </a:lstStyle>
          <a:p>
            <a:pPr>
              <a:defRPr/>
            </a:pPr>
            <a:fld id="{3A29FFC8-C90A-4F36-972C-2D5BBA8802E0}" type="slidenum">
              <a:rPr lang="en-US" altLang="zh-CN" smtClean="0"/>
              <a:pPr>
                <a:defRPr/>
              </a:pPr>
              <a:t>‹#›</a:t>
            </a:fld>
            <a:endParaRPr lang="en-US" altLang="zh-CN"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a typeface="STZhongsong"/>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4213" y="1443046"/>
            <a:ext cx="3808412" cy="4725987"/>
          </a:xfrm>
        </p:spPr>
        <p:txBody>
          <a:bodyPr/>
          <a:lstStyle>
            <a:lvl1pPr>
              <a:defRPr sz="2800">
                <a:ea typeface="STZhongsong"/>
              </a:defRPr>
            </a:lvl1pPr>
            <a:lvl2pPr>
              <a:defRPr sz="2400">
                <a:ea typeface="STZhongsong"/>
              </a:defRPr>
            </a:lvl2pPr>
            <a:lvl3pPr>
              <a:defRPr sz="2000">
                <a:ea typeface="STZhongsong"/>
              </a:defRPr>
            </a:lvl3pPr>
            <a:lvl4pPr>
              <a:defRPr sz="1800">
                <a:ea typeface="STZhongsong"/>
              </a:defRPr>
            </a:lvl4pPr>
            <a:lvl5pPr>
              <a:defRPr sz="1800">
                <a:ea typeface="STZhongsong"/>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5025" y="1443046"/>
            <a:ext cx="3808413" cy="4725987"/>
          </a:xfrm>
        </p:spPr>
        <p:txBody>
          <a:bodyPr/>
          <a:lstStyle>
            <a:lvl1pPr>
              <a:defRPr sz="2800">
                <a:ea typeface="STZhongsong"/>
              </a:defRPr>
            </a:lvl1pPr>
            <a:lvl2pPr>
              <a:defRPr sz="2400">
                <a:ea typeface="STZhongsong"/>
              </a:defRPr>
            </a:lvl2pPr>
            <a:lvl3pPr>
              <a:defRPr sz="2000">
                <a:ea typeface="STZhongsong"/>
              </a:defRPr>
            </a:lvl3pPr>
            <a:lvl4pPr>
              <a:defRPr sz="1800">
                <a:ea typeface="STZhongsong"/>
              </a:defRPr>
            </a:lvl4pPr>
            <a:lvl5pPr>
              <a:defRPr sz="1800">
                <a:ea typeface="STZhongsong"/>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ea typeface="STZhongsong"/>
              </a:defRPr>
            </a:lvl1pPr>
          </a:lstStyle>
          <a:p>
            <a:pPr>
              <a:defRPr/>
            </a:pPr>
            <a:endParaRPr lang="en-US" altLang="zh-CN" dirty="0"/>
          </a:p>
        </p:txBody>
      </p:sp>
      <p:sp>
        <p:nvSpPr>
          <p:cNvPr id="6" name="Rectangle 5"/>
          <p:cNvSpPr>
            <a:spLocks noGrp="1" noChangeArrowheads="1"/>
          </p:cNvSpPr>
          <p:nvPr>
            <p:ph type="ftr" sz="quarter" idx="11"/>
          </p:nvPr>
        </p:nvSpPr>
        <p:spPr>
          <a:ln/>
        </p:spPr>
        <p:txBody>
          <a:bodyPr/>
          <a:lstStyle>
            <a:lvl1pPr>
              <a:defRPr>
                <a:ea typeface="STZhongsong"/>
              </a:defRPr>
            </a:lvl1pPr>
          </a:lstStyle>
          <a:p>
            <a:pPr>
              <a:defRPr/>
            </a:pPr>
            <a:endParaRPr lang="en-US" altLang="zh-CN" dirty="0"/>
          </a:p>
        </p:txBody>
      </p:sp>
      <p:sp>
        <p:nvSpPr>
          <p:cNvPr id="7" name="Rectangle 6"/>
          <p:cNvSpPr>
            <a:spLocks noGrp="1" noChangeArrowheads="1"/>
          </p:cNvSpPr>
          <p:nvPr>
            <p:ph type="sldNum" sz="quarter" idx="12"/>
          </p:nvPr>
        </p:nvSpPr>
        <p:spPr>
          <a:ln/>
        </p:spPr>
        <p:txBody>
          <a:bodyPr/>
          <a:lstStyle>
            <a:lvl1pPr>
              <a:defRPr>
                <a:ea typeface="STZhongsong"/>
              </a:defRPr>
            </a:lvl1pPr>
          </a:lstStyle>
          <a:p>
            <a:pPr>
              <a:defRPr/>
            </a:pPr>
            <a:fld id="{05FC5D7F-5AF3-4A4A-890E-115068909794}" type="slidenum">
              <a:rPr lang="zh-CN" altLang="en-US" smtClean="0"/>
              <a:pPr>
                <a:defRPr/>
              </a:pPr>
              <a:t>‹#›</a:t>
            </a:fld>
            <a:endParaRPr lang="en-US" altLang="zh-CN"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ea typeface="STZhongsong"/>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ea typeface="STZhongsong"/>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ea typeface="STZhongsong"/>
              </a:defRPr>
            </a:lvl1pPr>
            <a:lvl2pPr>
              <a:defRPr sz="2000">
                <a:ea typeface="STZhongsong"/>
              </a:defRPr>
            </a:lvl2pPr>
            <a:lvl3pPr>
              <a:defRPr sz="1800">
                <a:ea typeface="STZhongsong"/>
              </a:defRPr>
            </a:lvl3pPr>
            <a:lvl4pPr>
              <a:defRPr sz="1600">
                <a:ea typeface="STZhongsong"/>
              </a:defRPr>
            </a:lvl4pPr>
            <a:lvl5pPr>
              <a:defRPr sz="1600">
                <a:ea typeface="STZhongsong"/>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ea typeface="STZhongsong"/>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ea typeface="STZhongsong"/>
              </a:defRPr>
            </a:lvl1pPr>
            <a:lvl2pPr>
              <a:defRPr sz="2000">
                <a:ea typeface="STZhongsong"/>
              </a:defRPr>
            </a:lvl2pPr>
            <a:lvl3pPr>
              <a:defRPr sz="1800">
                <a:ea typeface="STZhongsong"/>
              </a:defRPr>
            </a:lvl3pPr>
            <a:lvl4pPr>
              <a:defRPr sz="1600">
                <a:ea typeface="STZhongsong"/>
              </a:defRPr>
            </a:lvl4pPr>
            <a:lvl5pPr>
              <a:defRPr sz="1600">
                <a:ea typeface="STZhongsong"/>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p:ph type="dt" sz="half" idx="10"/>
          </p:nvPr>
        </p:nvSpPr>
        <p:spPr>
          <a:ln/>
        </p:spPr>
        <p:txBody>
          <a:bodyPr/>
          <a:lstStyle>
            <a:lvl1pPr>
              <a:defRPr>
                <a:ea typeface="STZhongsong"/>
              </a:defRPr>
            </a:lvl1pPr>
          </a:lstStyle>
          <a:p>
            <a:pPr>
              <a:defRPr/>
            </a:pPr>
            <a:endParaRPr lang="en-US" altLang="zh-CN" dirty="0"/>
          </a:p>
        </p:txBody>
      </p:sp>
      <p:sp>
        <p:nvSpPr>
          <p:cNvPr id="8" name="Rectangle 5"/>
          <p:cNvSpPr>
            <a:spLocks noGrp="1" noChangeArrowheads="1"/>
          </p:cNvSpPr>
          <p:nvPr>
            <p:ph type="ftr" sz="quarter" idx="11"/>
          </p:nvPr>
        </p:nvSpPr>
        <p:spPr>
          <a:ln/>
        </p:spPr>
        <p:txBody>
          <a:bodyPr/>
          <a:lstStyle>
            <a:lvl1pPr>
              <a:defRPr>
                <a:ea typeface="STZhongsong"/>
              </a:defRPr>
            </a:lvl1pPr>
          </a:lstStyle>
          <a:p>
            <a:pPr>
              <a:defRPr/>
            </a:pPr>
            <a:endParaRPr lang="en-US" altLang="zh-CN" dirty="0"/>
          </a:p>
        </p:txBody>
      </p:sp>
      <p:sp>
        <p:nvSpPr>
          <p:cNvPr id="9" name="Rectangle 6"/>
          <p:cNvSpPr>
            <a:spLocks noGrp="1" noChangeArrowheads="1"/>
          </p:cNvSpPr>
          <p:nvPr>
            <p:ph type="sldNum" sz="quarter" idx="12"/>
          </p:nvPr>
        </p:nvSpPr>
        <p:spPr>
          <a:ln/>
        </p:spPr>
        <p:txBody>
          <a:bodyPr/>
          <a:lstStyle>
            <a:lvl1pPr>
              <a:defRPr>
                <a:ea typeface="STZhongsong"/>
              </a:defRPr>
            </a:lvl1pPr>
          </a:lstStyle>
          <a:p>
            <a:pPr>
              <a:defRPr/>
            </a:pPr>
            <a:fld id="{F8A3A79D-600A-4A18-9A6E-0009AE449556}" type="slidenum">
              <a:rPr lang="zh-CN" altLang="en-US" smtClean="0"/>
              <a:pPr>
                <a:defRPr/>
              </a:pPr>
              <a:t>‹#›</a:t>
            </a:fld>
            <a:endParaRPr lang="en-US" altLang="zh-CN"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a typeface="STZhongsong"/>
              </a:defRPr>
            </a:lvl1p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ea typeface="STZhongsong"/>
              </a:defRPr>
            </a:lvl1pPr>
          </a:lstStyle>
          <a:p>
            <a:pPr>
              <a:defRPr/>
            </a:pPr>
            <a:endParaRPr lang="en-US" altLang="zh-CN" dirty="0"/>
          </a:p>
        </p:txBody>
      </p:sp>
      <p:sp>
        <p:nvSpPr>
          <p:cNvPr id="4" name="Rectangle 5"/>
          <p:cNvSpPr>
            <a:spLocks noGrp="1" noChangeArrowheads="1"/>
          </p:cNvSpPr>
          <p:nvPr>
            <p:ph type="ftr" sz="quarter" idx="11"/>
          </p:nvPr>
        </p:nvSpPr>
        <p:spPr>
          <a:ln/>
        </p:spPr>
        <p:txBody>
          <a:bodyPr/>
          <a:lstStyle>
            <a:lvl1pPr>
              <a:defRPr>
                <a:ea typeface="STZhongsong"/>
              </a:defRPr>
            </a:lvl1pPr>
          </a:lstStyle>
          <a:p>
            <a:pPr>
              <a:defRPr/>
            </a:pPr>
            <a:endParaRPr lang="en-US" altLang="zh-CN" dirty="0"/>
          </a:p>
        </p:txBody>
      </p:sp>
      <p:sp>
        <p:nvSpPr>
          <p:cNvPr id="5" name="Rectangle 6"/>
          <p:cNvSpPr>
            <a:spLocks noGrp="1" noChangeArrowheads="1"/>
          </p:cNvSpPr>
          <p:nvPr>
            <p:ph type="sldNum" sz="quarter" idx="12"/>
          </p:nvPr>
        </p:nvSpPr>
        <p:spPr>
          <a:ln/>
        </p:spPr>
        <p:txBody>
          <a:bodyPr/>
          <a:lstStyle>
            <a:lvl1pPr>
              <a:defRPr>
                <a:ea typeface="STZhongsong"/>
              </a:defRPr>
            </a:lvl1pPr>
          </a:lstStyle>
          <a:p>
            <a:pPr>
              <a:defRPr/>
            </a:pPr>
            <a:fld id="{DB05E6AA-4DDC-4973-9DDB-0D1C929C33C9}" type="slidenum">
              <a:rPr lang="zh-CN" altLang="en-US" smtClean="0"/>
              <a:pPr>
                <a:defRPr/>
              </a:pPr>
              <a:t>‹#›</a:t>
            </a:fld>
            <a:endParaRPr lang="en-US" altLang="zh-CN"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ea typeface="STZhongsong"/>
              </a:defRPr>
            </a:lvl1pPr>
          </a:lstStyle>
          <a:p>
            <a:pPr>
              <a:defRPr/>
            </a:pPr>
            <a:endParaRPr lang="en-US" altLang="zh-CN" dirty="0"/>
          </a:p>
        </p:txBody>
      </p:sp>
      <p:sp>
        <p:nvSpPr>
          <p:cNvPr id="3" name="Rectangle 5"/>
          <p:cNvSpPr>
            <a:spLocks noGrp="1" noChangeArrowheads="1"/>
          </p:cNvSpPr>
          <p:nvPr>
            <p:ph type="ftr" sz="quarter" idx="11"/>
          </p:nvPr>
        </p:nvSpPr>
        <p:spPr>
          <a:ln/>
        </p:spPr>
        <p:txBody>
          <a:bodyPr/>
          <a:lstStyle>
            <a:lvl1pPr>
              <a:defRPr>
                <a:ea typeface="STZhongsong"/>
              </a:defRPr>
            </a:lvl1pPr>
          </a:lstStyle>
          <a:p>
            <a:pPr>
              <a:defRPr/>
            </a:pPr>
            <a:endParaRPr lang="en-US" altLang="zh-CN" dirty="0"/>
          </a:p>
        </p:txBody>
      </p:sp>
      <p:sp>
        <p:nvSpPr>
          <p:cNvPr id="4" name="Rectangle 6"/>
          <p:cNvSpPr>
            <a:spLocks noGrp="1" noChangeArrowheads="1"/>
          </p:cNvSpPr>
          <p:nvPr>
            <p:ph type="sldNum" sz="quarter" idx="12"/>
          </p:nvPr>
        </p:nvSpPr>
        <p:spPr>
          <a:ln/>
        </p:spPr>
        <p:txBody>
          <a:bodyPr/>
          <a:lstStyle>
            <a:lvl1pPr>
              <a:defRPr>
                <a:ea typeface="STZhongsong"/>
              </a:defRPr>
            </a:lvl1pPr>
          </a:lstStyle>
          <a:p>
            <a:pPr>
              <a:defRPr/>
            </a:pPr>
            <a:fld id="{15A63415-06DB-41F9-A0D5-1E397ABA184D}" type="slidenum">
              <a:rPr lang="zh-CN" altLang="en-US" smtClean="0"/>
              <a:pPr>
                <a:defRPr/>
              </a:pPr>
              <a:t>‹#›</a:t>
            </a:fld>
            <a:endParaRPr lang="en-US" altLang="zh-CN"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48" y="273050"/>
            <a:ext cx="3008313" cy="1162050"/>
          </a:xfrm>
        </p:spPr>
        <p:txBody>
          <a:bodyPr anchor="b"/>
          <a:lstStyle>
            <a:lvl1pPr algn="l">
              <a:defRPr sz="2000" b="1">
                <a:ea typeface="STZhongsong"/>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146"/>
            <a:ext cx="5111750" cy="5853113"/>
          </a:xfrm>
        </p:spPr>
        <p:txBody>
          <a:bodyPr/>
          <a:lstStyle>
            <a:lvl1pPr>
              <a:defRPr sz="3200">
                <a:ea typeface="STZhongsong"/>
              </a:defRPr>
            </a:lvl1pPr>
            <a:lvl2pPr>
              <a:defRPr sz="2800">
                <a:ea typeface="STZhongsong"/>
              </a:defRPr>
            </a:lvl2pPr>
            <a:lvl3pPr>
              <a:defRPr sz="2400">
                <a:ea typeface="STZhongsong"/>
              </a:defRPr>
            </a:lvl3pPr>
            <a:lvl4pPr>
              <a:defRPr sz="2000">
                <a:ea typeface="STZhongsong"/>
              </a:defRPr>
            </a:lvl4pPr>
            <a:lvl5pPr>
              <a:defRPr sz="2000">
                <a:ea typeface="STZhongsong"/>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48" y="1435103"/>
            <a:ext cx="3008313" cy="4691063"/>
          </a:xfrm>
        </p:spPr>
        <p:txBody>
          <a:bodyPr/>
          <a:lstStyle>
            <a:lvl1pPr marL="0" indent="0">
              <a:buNone/>
              <a:defRPr sz="1400">
                <a:ea typeface="STZhongsong"/>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p:ph type="dt" sz="half" idx="10"/>
          </p:nvPr>
        </p:nvSpPr>
        <p:spPr>
          <a:ln/>
        </p:spPr>
        <p:txBody>
          <a:bodyPr/>
          <a:lstStyle>
            <a:lvl1pPr>
              <a:defRPr>
                <a:ea typeface="STZhongsong"/>
              </a:defRPr>
            </a:lvl1pPr>
          </a:lstStyle>
          <a:p>
            <a:pPr>
              <a:defRPr/>
            </a:pPr>
            <a:endParaRPr lang="en-US" altLang="zh-CN" dirty="0"/>
          </a:p>
        </p:txBody>
      </p:sp>
      <p:sp>
        <p:nvSpPr>
          <p:cNvPr id="6" name="Rectangle 5"/>
          <p:cNvSpPr>
            <a:spLocks noGrp="1" noChangeArrowheads="1"/>
          </p:cNvSpPr>
          <p:nvPr>
            <p:ph type="ftr" sz="quarter" idx="11"/>
          </p:nvPr>
        </p:nvSpPr>
        <p:spPr>
          <a:ln/>
        </p:spPr>
        <p:txBody>
          <a:bodyPr/>
          <a:lstStyle>
            <a:lvl1pPr>
              <a:defRPr>
                <a:ea typeface="STZhongsong"/>
              </a:defRPr>
            </a:lvl1pPr>
          </a:lstStyle>
          <a:p>
            <a:pPr>
              <a:defRPr/>
            </a:pPr>
            <a:endParaRPr lang="en-US" altLang="zh-CN" dirty="0"/>
          </a:p>
        </p:txBody>
      </p:sp>
      <p:sp>
        <p:nvSpPr>
          <p:cNvPr id="7" name="Rectangle 6"/>
          <p:cNvSpPr>
            <a:spLocks noGrp="1" noChangeArrowheads="1"/>
          </p:cNvSpPr>
          <p:nvPr>
            <p:ph type="sldNum" sz="quarter" idx="12"/>
          </p:nvPr>
        </p:nvSpPr>
        <p:spPr>
          <a:ln/>
        </p:spPr>
        <p:txBody>
          <a:bodyPr/>
          <a:lstStyle>
            <a:lvl1pPr>
              <a:defRPr>
                <a:ea typeface="STZhongsong"/>
              </a:defRPr>
            </a:lvl1pPr>
          </a:lstStyle>
          <a:p>
            <a:pPr>
              <a:defRPr/>
            </a:pPr>
            <a:fld id="{DCB4AA42-0663-49AF-9EEC-87EB9A022C85}" type="slidenum">
              <a:rPr lang="zh-CN" altLang="en-US" smtClean="0"/>
              <a:pPr>
                <a:defRPr/>
              </a:pPr>
              <a:t>‹#›</a:t>
            </a:fld>
            <a:endParaRPr lang="en-US" altLang="zh-CN"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ea typeface="STZhongsong"/>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ea typeface="STZhongsong"/>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ea typeface="STZhongsong"/>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p:ph type="dt" sz="half" idx="10"/>
          </p:nvPr>
        </p:nvSpPr>
        <p:spPr>
          <a:ln/>
        </p:spPr>
        <p:txBody>
          <a:bodyPr/>
          <a:lstStyle>
            <a:lvl1pPr>
              <a:defRPr>
                <a:ea typeface="STZhongsong"/>
              </a:defRPr>
            </a:lvl1pPr>
          </a:lstStyle>
          <a:p>
            <a:pPr>
              <a:defRPr/>
            </a:pPr>
            <a:endParaRPr lang="en-US" altLang="zh-CN" dirty="0"/>
          </a:p>
        </p:txBody>
      </p:sp>
      <p:sp>
        <p:nvSpPr>
          <p:cNvPr id="6" name="Rectangle 5"/>
          <p:cNvSpPr>
            <a:spLocks noGrp="1" noChangeArrowheads="1"/>
          </p:cNvSpPr>
          <p:nvPr>
            <p:ph type="ftr" sz="quarter" idx="11"/>
          </p:nvPr>
        </p:nvSpPr>
        <p:spPr>
          <a:ln/>
        </p:spPr>
        <p:txBody>
          <a:bodyPr/>
          <a:lstStyle>
            <a:lvl1pPr>
              <a:defRPr>
                <a:ea typeface="STZhongsong"/>
              </a:defRPr>
            </a:lvl1pPr>
          </a:lstStyle>
          <a:p>
            <a:pPr>
              <a:defRPr/>
            </a:pPr>
            <a:endParaRPr lang="en-US" altLang="zh-CN" dirty="0"/>
          </a:p>
        </p:txBody>
      </p:sp>
      <p:sp>
        <p:nvSpPr>
          <p:cNvPr id="7" name="Rectangle 6"/>
          <p:cNvSpPr>
            <a:spLocks noGrp="1" noChangeArrowheads="1"/>
          </p:cNvSpPr>
          <p:nvPr>
            <p:ph type="sldNum" sz="quarter" idx="12"/>
          </p:nvPr>
        </p:nvSpPr>
        <p:spPr>
          <a:ln/>
        </p:spPr>
        <p:txBody>
          <a:bodyPr/>
          <a:lstStyle>
            <a:lvl1pPr>
              <a:defRPr>
                <a:ea typeface="STZhongsong"/>
              </a:defRPr>
            </a:lvl1pPr>
          </a:lstStyle>
          <a:p>
            <a:pPr>
              <a:defRPr/>
            </a:pPr>
            <a:fld id="{54932CC7-630F-454D-8140-024BC0E4E6F8}" type="slidenum">
              <a:rPr lang="zh-CN" altLang="en-US" smtClean="0"/>
              <a:pPr>
                <a:defRPr/>
              </a:pPr>
              <a:t>‹#›</a:t>
            </a:fld>
            <a:endParaRPr lang="en-US" altLang="zh-CN"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a typeface="STZhongsong"/>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ea typeface="STZhongsong"/>
              </a:defRPr>
            </a:lvl1pPr>
            <a:lvl2pPr>
              <a:defRPr>
                <a:ea typeface="STZhongsong"/>
              </a:defRPr>
            </a:lvl2pPr>
            <a:lvl3pPr>
              <a:defRPr>
                <a:ea typeface="STZhongsong"/>
              </a:defRPr>
            </a:lvl3pPr>
            <a:lvl4pPr>
              <a:defRPr>
                <a:ea typeface="STZhongsong"/>
              </a:defRPr>
            </a:lvl4pPr>
            <a:lvl5pPr>
              <a:defRPr>
                <a:ea typeface="STZhongsong"/>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ea typeface="STZhongsong"/>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ea typeface="STZhongsong"/>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ea typeface="STZhongsong"/>
              </a:defRPr>
            </a:lvl1pPr>
          </a:lstStyle>
          <a:p>
            <a:pPr>
              <a:defRPr/>
            </a:pPr>
            <a:fld id="{99EA47D2-03EF-4909-A22C-378DEE4F575A}" type="slidenum">
              <a:rPr lang="zh-CN" altLang="en-US" smtClean="0"/>
              <a:pPr>
                <a:defRPr/>
              </a:pPr>
              <a:t>‹#›</a:t>
            </a:fld>
            <a:endParaRPr lang="en-US" altLang="zh-CN"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1925" y="455613"/>
            <a:ext cx="1941513" cy="5713412"/>
          </a:xfrm>
        </p:spPr>
        <p:txBody>
          <a:bodyPr vert="eaVert"/>
          <a:lstStyle>
            <a:lvl1pPr>
              <a:defRPr>
                <a:ea typeface="STZhongsong"/>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84213" y="455613"/>
            <a:ext cx="5675312" cy="5713412"/>
          </a:xfrm>
        </p:spPr>
        <p:txBody>
          <a:bodyPr vert="eaVert"/>
          <a:lstStyle>
            <a:lvl1pPr>
              <a:defRPr>
                <a:ea typeface="STZhongsong"/>
              </a:defRPr>
            </a:lvl1pPr>
            <a:lvl2pPr>
              <a:defRPr>
                <a:ea typeface="STZhongsong"/>
              </a:defRPr>
            </a:lvl2pPr>
            <a:lvl3pPr>
              <a:defRPr>
                <a:ea typeface="STZhongsong"/>
              </a:defRPr>
            </a:lvl3pPr>
            <a:lvl4pPr>
              <a:defRPr>
                <a:ea typeface="STZhongsong"/>
              </a:defRPr>
            </a:lvl4pPr>
            <a:lvl5pPr>
              <a:defRPr>
                <a:ea typeface="STZhongsong"/>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ea typeface="STZhongsong"/>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ea typeface="STZhongsong"/>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ea typeface="STZhongsong"/>
              </a:defRPr>
            </a:lvl1pPr>
          </a:lstStyle>
          <a:p>
            <a:pPr>
              <a:defRPr/>
            </a:pPr>
            <a:fld id="{71EC6A79-CAC3-4B09-B929-C55053A45B2C}" type="slidenum">
              <a:rPr lang="zh-CN" altLang="en-US" smtClean="0"/>
              <a:pPr>
                <a:defRPr/>
              </a:pPr>
              <a:t>‹#›</a:t>
            </a:fld>
            <a:endParaRPr lang="en-US" altLang="zh-CN"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98" y="1905096"/>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97" y="4345084"/>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5084"/>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a typeface="STZhongsong"/>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447800"/>
            <a:ext cx="3810000" cy="4724400"/>
          </a:xfrm>
        </p:spPr>
        <p:txBody>
          <a:bodyPr/>
          <a:lstStyle>
            <a:lvl1pPr>
              <a:defRPr sz="2800">
                <a:ea typeface="STZhongsong"/>
              </a:defRPr>
            </a:lvl1pPr>
            <a:lvl2pPr>
              <a:defRPr sz="2400">
                <a:ea typeface="STZhongsong"/>
              </a:defRPr>
            </a:lvl2pPr>
            <a:lvl3pPr>
              <a:defRPr sz="2000">
                <a:ea typeface="STZhongsong"/>
              </a:defRPr>
            </a:lvl3pPr>
            <a:lvl4pPr>
              <a:defRPr sz="1800">
                <a:ea typeface="STZhongsong"/>
              </a:defRPr>
            </a:lvl4pPr>
            <a:lvl5pPr>
              <a:defRPr sz="1800">
                <a:ea typeface="STZhongsong"/>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0"/>
            <a:ext cx="3810000" cy="4724400"/>
          </a:xfrm>
        </p:spPr>
        <p:txBody>
          <a:bodyPr/>
          <a:lstStyle>
            <a:lvl1pPr>
              <a:defRPr sz="2800">
                <a:ea typeface="STZhongsong"/>
              </a:defRPr>
            </a:lvl1pPr>
            <a:lvl2pPr>
              <a:defRPr sz="2400">
                <a:ea typeface="STZhongsong"/>
              </a:defRPr>
            </a:lvl2pPr>
            <a:lvl3pPr>
              <a:defRPr sz="2000">
                <a:ea typeface="STZhongsong"/>
              </a:defRPr>
            </a:lvl3pPr>
            <a:lvl4pPr>
              <a:defRPr sz="1800">
                <a:ea typeface="STZhongsong"/>
              </a:defRPr>
            </a:lvl4pPr>
            <a:lvl5pPr>
              <a:defRPr sz="1800">
                <a:ea typeface="STZhongsong"/>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ea typeface="STZhongsong"/>
              </a:defRPr>
            </a:lvl1pPr>
          </a:lstStyle>
          <a:p>
            <a:pPr>
              <a:defRPr/>
            </a:pPr>
            <a:endParaRPr lang="en-US" altLang="zh-CN" dirty="0"/>
          </a:p>
        </p:txBody>
      </p:sp>
      <p:sp>
        <p:nvSpPr>
          <p:cNvPr id="6" name="Rectangle 5"/>
          <p:cNvSpPr>
            <a:spLocks noGrp="1" noChangeArrowheads="1"/>
          </p:cNvSpPr>
          <p:nvPr>
            <p:ph type="ftr" sz="quarter" idx="11"/>
          </p:nvPr>
        </p:nvSpPr>
        <p:spPr>
          <a:ln/>
        </p:spPr>
        <p:txBody>
          <a:bodyPr/>
          <a:lstStyle>
            <a:lvl1pPr>
              <a:defRPr>
                <a:ea typeface="STZhongsong"/>
              </a:defRPr>
            </a:lvl1pPr>
          </a:lstStyle>
          <a:p>
            <a:pPr>
              <a:defRPr/>
            </a:pPr>
            <a:endParaRPr lang="en-US" altLang="zh-CN" dirty="0"/>
          </a:p>
        </p:txBody>
      </p:sp>
      <p:sp>
        <p:nvSpPr>
          <p:cNvPr id="7" name="Rectangle 6"/>
          <p:cNvSpPr>
            <a:spLocks noGrp="1" noChangeArrowheads="1"/>
          </p:cNvSpPr>
          <p:nvPr>
            <p:ph type="sldNum" sz="quarter" idx="12"/>
          </p:nvPr>
        </p:nvSpPr>
        <p:spPr>
          <a:ln/>
        </p:spPr>
        <p:txBody>
          <a:bodyPr/>
          <a:lstStyle>
            <a:lvl1pPr>
              <a:defRPr>
                <a:ea typeface="STZhongsong"/>
              </a:defRPr>
            </a:lvl1pPr>
          </a:lstStyle>
          <a:p>
            <a:pPr>
              <a:defRPr/>
            </a:pPr>
            <a:fld id="{8E40E648-4968-424A-A93A-FF44C9357A4C}" type="slidenum">
              <a:rPr lang="en-US" altLang="zh-CN" smtClean="0"/>
              <a:pPr>
                <a:defRPr/>
              </a:pPr>
              <a:t>‹#›</a:t>
            </a:fld>
            <a:endParaRPr lang="en-US" altLang="zh-CN"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Box 6"/>
          <p:cNvSpPr txBox="1"/>
          <p:nvPr userDrawn="1"/>
        </p:nvSpPr>
        <p:spPr>
          <a:xfrm>
            <a:off x="0" y="6629496"/>
            <a:ext cx="9144000" cy="276999"/>
          </a:xfrm>
          <a:prstGeom prst="rect">
            <a:avLst/>
          </a:prstGeom>
          <a:noFill/>
        </p:spPr>
        <p:txBody>
          <a:bodyPr wrap="square" rtlCol="0">
            <a:spAutoFit/>
          </a:bodyPr>
          <a:lstStyle/>
          <a:p>
            <a:pPr algn="ctr" defTabSz="914363" rtl="0"/>
            <a:r>
              <a:rPr lang="en-US" sz="1200" kern="1200" dirty="0">
                <a:solidFill>
                  <a:srgbClr val="FFFFFF"/>
                </a:solidFill>
                <a:latin typeface="Segoe"/>
                <a:ea typeface="STZhongsong"/>
                <a:cs typeface="+mn-cs"/>
              </a:rPr>
              <a:t>Microsoft Confidential – Presented under NDA</a:t>
            </a:r>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5"/>
          <p:cNvSpPr txBox="1"/>
          <p:nvPr userDrawn="1"/>
        </p:nvSpPr>
        <p:spPr>
          <a:xfrm>
            <a:off x="0" y="6581097"/>
            <a:ext cx="9144000" cy="276999"/>
          </a:xfrm>
          <a:prstGeom prst="rect">
            <a:avLst/>
          </a:prstGeom>
          <a:noFill/>
        </p:spPr>
        <p:txBody>
          <a:bodyPr wrap="square" rtlCol="0">
            <a:spAutoFit/>
          </a:bodyPr>
          <a:lstStyle/>
          <a:p>
            <a:pPr algn="ctr" defTabSz="914363" rtl="0"/>
            <a:r>
              <a:rPr lang="en-US" sz="1200" kern="1200" dirty="0">
                <a:solidFill>
                  <a:srgbClr val="FFFFFF"/>
                </a:solidFill>
                <a:latin typeface="Segoe"/>
                <a:ea typeface="STZhongsong"/>
                <a:cs typeface="+mn-cs"/>
              </a:rPr>
              <a:t>Microsoft Confidential – Presented under NDA</a:t>
            </a:r>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1" y="1411601"/>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601"/>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Box 6"/>
          <p:cNvSpPr txBox="1"/>
          <p:nvPr userDrawn="1"/>
        </p:nvSpPr>
        <p:spPr>
          <a:xfrm>
            <a:off x="0" y="6581097"/>
            <a:ext cx="9144000" cy="276999"/>
          </a:xfrm>
          <a:prstGeom prst="rect">
            <a:avLst/>
          </a:prstGeom>
          <a:noFill/>
        </p:spPr>
        <p:txBody>
          <a:bodyPr wrap="square" rtlCol="0">
            <a:spAutoFit/>
          </a:bodyPr>
          <a:lstStyle/>
          <a:p>
            <a:pPr algn="ctr" defTabSz="914363" rtl="0"/>
            <a:r>
              <a:rPr lang="en-US" sz="1200" kern="1200" dirty="0">
                <a:solidFill>
                  <a:srgbClr val="FFFFFF"/>
                </a:solidFill>
                <a:latin typeface="Segoe"/>
                <a:ea typeface="STZhongsong"/>
                <a:cs typeface="+mn-cs"/>
              </a:rPr>
              <a:t>Microsoft Confidential – Presented under NDA</a:t>
            </a:r>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1" y="1411633"/>
            <a:ext cx="4114800"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1" y="2174922"/>
            <a:ext cx="4114800" cy="1855893"/>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6029" y="1411633"/>
            <a:ext cx="4117019"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922"/>
            <a:ext cx="4117974" cy="1855893"/>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Box 8"/>
          <p:cNvSpPr txBox="1"/>
          <p:nvPr userDrawn="1"/>
        </p:nvSpPr>
        <p:spPr>
          <a:xfrm>
            <a:off x="0" y="6581097"/>
            <a:ext cx="9144000" cy="276999"/>
          </a:xfrm>
          <a:prstGeom prst="rect">
            <a:avLst/>
          </a:prstGeom>
          <a:noFill/>
        </p:spPr>
        <p:txBody>
          <a:bodyPr wrap="square" rtlCol="0">
            <a:spAutoFit/>
          </a:bodyPr>
          <a:lstStyle/>
          <a:p>
            <a:pPr algn="ctr" defTabSz="914363" rtl="0"/>
            <a:r>
              <a:rPr lang="en-US" sz="1200" kern="1200" dirty="0">
                <a:solidFill>
                  <a:srgbClr val="FFFFFF"/>
                </a:solidFill>
                <a:latin typeface="Segoe"/>
                <a:ea typeface="STZhongsong"/>
                <a:cs typeface="+mn-cs"/>
              </a:rPr>
              <a:t>Microsoft Confidential – Presented under NDA</a:t>
            </a:r>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Box 2"/>
          <p:cNvSpPr txBox="1"/>
          <p:nvPr userDrawn="1"/>
        </p:nvSpPr>
        <p:spPr>
          <a:xfrm>
            <a:off x="0" y="6581097"/>
            <a:ext cx="9144000" cy="276999"/>
          </a:xfrm>
          <a:prstGeom prst="rect">
            <a:avLst/>
          </a:prstGeom>
          <a:noFill/>
        </p:spPr>
        <p:txBody>
          <a:bodyPr wrap="square" rtlCol="0">
            <a:spAutoFit/>
          </a:bodyPr>
          <a:lstStyle/>
          <a:p>
            <a:pPr algn="ctr" defTabSz="914363" rtl="0"/>
            <a:r>
              <a:rPr lang="en-US" sz="1200" kern="1200" dirty="0">
                <a:solidFill>
                  <a:srgbClr val="FFFFFF"/>
                </a:solidFill>
                <a:latin typeface="Segoe"/>
                <a:ea typeface="STZhongsong"/>
                <a:cs typeface="+mn-cs"/>
              </a:rPr>
              <a:t>Microsoft Confidential – Presented under NDA</a:t>
            </a:r>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
        <p:nvSpPr>
          <p:cNvPr id="3" name="TextBox 2"/>
          <p:cNvSpPr txBox="1"/>
          <p:nvPr userDrawn="1"/>
        </p:nvSpPr>
        <p:spPr>
          <a:xfrm>
            <a:off x="0" y="6581097"/>
            <a:ext cx="9144000" cy="276999"/>
          </a:xfrm>
          <a:prstGeom prst="rect">
            <a:avLst/>
          </a:prstGeom>
          <a:noFill/>
        </p:spPr>
        <p:txBody>
          <a:bodyPr wrap="square" rtlCol="0">
            <a:spAutoFit/>
          </a:bodyPr>
          <a:lstStyle/>
          <a:p>
            <a:pPr algn="ctr" defTabSz="914363" rtl="0"/>
            <a:r>
              <a:rPr lang="en-US" sz="1200" kern="1200" dirty="0">
                <a:solidFill>
                  <a:srgbClr val="FFFFFF"/>
                </a:solidFill>
                <a:latin typeface="Segoe"/>
                <a:ea typeface="STZhongsong"/>
                <a:cs typeface="+mn-cs"/>
              </a:rPr>
              <a:t>Microsoft Confidential – Presented under NDA</a:t>
            </a:r>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Box 3"/>
          <p:cNvSpPr txBox="1"/>
          <p:nvPr userDrawn="1"/>
        </p:nvSpPr>
        <p:spPr>
          <a:xfrm>
            <a:off x="0" y="6581097"/>
            <a:ext cx="9144000" cy="276999"/>
          </a:xfrm>
          <a:prstGeom prst="rect">
            <a:avLst/>
          </a:prstGeom>
          <a:noFill/>
        </p:spPr>
        <p:txBody>
          <a:bodyPr wrap="square" rtlCol="0">
            <a:spAutoFit/>
          </a:bodyPr>
          <a:lstStyle/>
          <a:p>
            <a:pPr algn="ctr" defTabSz="914363" rtl="0"/>
            <a:r>
              <a:rPr lang="en-US" sz="1200" kern="1200" dirty="0">
                <a:solidFill>
                  <a:srgbClr val="FFFFFF"/>
                </a:solidFill>
                <a:latin typeface="Segoe"/>
                <a:ea typeface="STZhongsong"/>
                <a:cs typeface="+mn-cs"/>
              </a:rPr>
              <a:t>Microsoft Confidential – Presented under NDA</a:t>
            </a:r>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971"/>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ea typeface="STZhongsong"/>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ea typeface="STZhongsong"/>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ea typeface="STZhongsong"/>
              </a:defRPr>
            </a:lvl1pPr>
            <a:lvl2pPr>
              <a:defRPr sz="2000">
                <a:ea typeface="STZhongsong"/>
              </a:defRPr>
            </a:lvl2pPr>
            <a:lvl3pPr>
              <a:defRPr sz="1800">
                <a:ea typeface="STZhongsong"/>
              </a:defRPr>
            </a:lvl3pPr>
            <a:lvl4pPr>
              <a:defRPr sz="1600">
                <a:ea typeface="STZhongsong"/>
              </a:defRPr>
            </a:lvl4pPr>
            <a:lvl5pPr>
              <a:defRPr sz="1600">
                <a:ea typeface="STZhongsong"/>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ea typeface="STZhongsong"/>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ea typeface="STZhongsong"/>
              </a:defRPr>
            </a:lvl1pPr>
            <a:lvl2pPr>
              <a:defRPr sz="2000">
                <a:ea typeface="STZhongsong"/>
              </a:defRPr>
            </a:lvl2pPr>
            <a:lvl3pPr>
              <a:defRPr sz="1800">
                <a:ea typeface="STZhongsong"/>
              </a:defRPr>
            </a:lvl3pPr>
            <a:lvl4pPr>
              <a:defRPr sz="1600">
                <a:ea typeface="STZhongsong"/>
              </a:defRPr>
            </a:lvl4pPr>
            <a:lvl5pPr>
              <a:defRPr sz="1600">
                <a:ea typeface="STZhongsong"/>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p:ph type="dt" sz="half" idx="10"/>
          </p:nvPr>
        </p:nvSpPr>
        <p:spPr>
          <a:ln/>
        </p:spPr>
        <p:txBody>
          <a:bodyPr/>
          <a:lstStyle>
            <a:lvl1pPr>
              <a:defRPr>
                <a:ea typeface="STZhongsong"/>
              </a:defRPr>
            </a:lvl1pPr>
          </a:lstStyle>
          <a:p>
            <a:pPr>
              <a:defRPr/>
            </a:pPr>
            <a:endParaRPr lang="en-US" altLang="zh-CN" dirty="0"/>
          </a:p>
        </p:txBody>
      </p:sp>
      <p:sp>
        <p:nvSpPr>
          <p:cNvPr id="8" name="Rectangle 5"/>
          <p:cNvSpPr>
            <a:spLocks noGrp="1" noChangeArrowheads="1"/>
          </p:cNvSpPr>
          <p:nvPr>
            <p:ph type="ftr" sz="quarter" idx="11"/>
          </p:nvPr>
        </p:nvSpPr>
        <p:spPr>
          <a:ln/>
        </p:spPr>
        <p:txBody>
          <a:bodyPr/>
          <a:lstStyle>
            <a:lvl1pPr>
              <a:defRPr>
                <a:ea typeface="STZhongsong"/>
              </a:defRPr>
            </a:lvl1pPr>
          </a:lstStyle>
          <a:p>
            <a:pPr>
              <a:defRPr/>
            </a:pPr>
            <a:endParaRPr lang="en-US" altLang="zh-CN" dirty="0"/>
          </a:p>
        </p:txBody>
      </p:sp>
      <p:sp>
        <p:nvSpPr>
          <p:cNvPr id="9" name="Rectangle 6"/>
          <p:cNvSpPr>
            <a:spLocks noGrp="1" noChangeArrowheads="1"/>
          </p:cNvSpPr>
          <p:nvPr>
            <p:ph type="sldNum" sz="quarter" idx="12"/>
          </p:nvPr>
        </p:nvSpPr>
        <p:spPr>
          <a:ln/>
        </p:spPr>
        <p:txBody>
          <a:bodyPr/>
          <a:lstStyle>
            <a:lvl1pPr>
              <a:defRPr>
                <a:ea typeface="STZhongsong"/>
              </a:defRPr>
            </a:lvl1pPr>
          </a:lstStyle>
          <a:p>
            <a:pPr>
              <a:defRPr/>
            </a:pPr>
            <a:fld id="{AB7DFBE3-AC11-4585-A6DC-7A16A989FF71}" type="slidenum">
              <a:rPr lang="en-US" altLang="zh-CN" smtClean="0"/>
              <a:pPr>
                <a:defRPr/>
              </a:pPr>
              <a:t>‹#›</a:t>
            </a:fld>
            <a:endParaRPr lang="en-US" altLang="zh-CN"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0" y="6581097"/>
            <a:ext cx="9144000" cy="276999"/>
          </a:xfrm>
          <a:prstGeom prst="rect">
            <a:avLst/>
          </a:prstGeom>
          <a:noFill/>
        </p:spPr>
        <p:txBody>
          <a:bodyPr wrap="square" rtlCol="0">
            <a:spAutoFit/>
          </a:bodyPr>
          <a:lstStyle/>
          <a:p>
            <a:pPr algn="ctr" defTabSz="914363" rtl="0"/>
            <a:r>
              <a:rPr lang="en-US" sz="1200" kern="1200" dirty="0">
                <a:solidFill>
                  <a:srgbClr val="FFFFFF"/>
                </a:solidFill>
                <a:latin typeface="Segoe"/>
                <a:ea typeface="STZhongsong"/>
                <a:cs typeface="+mn-cs"/>
              </a:rPr>
              <a:t>Microsoft Confidential – Presented under NDA</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98" y="1905096"/>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97" y="4345084"/>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5084"/>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Box 6"/>
          <p:cNvSpPr txBox="1"/>
          <p:nvPr userDrawn="1"/>
        </p:nvSpPr>
        <p:spPr>
          <a:xfrm>
            <a:off x="0" y="6629496"/>
            <a:ext cx="9144000" cy="276999"/>
          </a:xfrm>
          <a:prstGeom prst="rect">
            <a:avLst/>
          </a:prstGeom>
          <a:noFill/>
        </p:spPr>
        <p:txBody>
          <a:bodyPr wrap="square" rtlCol="0">
            <a:spAutoFit/>
          </a:bodyPr>
          <a:lstStyle/>
          <a:p>
            <a:pPr algn="ctr" defTabSz="914363" rtl="0" eaLnBrk="0" fontAlgn="base" hangingPunct="0">
              <a:spcBef>
                <a:spcPct val="0"/>
              </a:spcBef>
              <a:spcAft>
                <a:spcPct val="0"/>
              </a:spcAft>
            </a:pPr>
            <a:r>
              <a:rPr lang="en-US" sz="1200" kern="1200" dirty="0">
                <a:solidFill>
                  <a:srgbClr val="FFFFFF"/>
                </a:solidFill>
                <a:latin typeface="Segoe"/>
                <a:ea typeface="STZhongsong"/>
                <a:cs typeface="+mn-cs"/>
              </a:rPr>
              <a:t>Microsoft Confidential – Presented under NDA</a:t>
            </a:r>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5"/>
          <p:cNvSpPr txBox="1"/>
          <p:nvPr userDrawn="1"/>
        </p:nvSpPr>
        <p:spPr>
          <a:xfrm>
            <a:off x="0" y="6581097"/>
            <a:ext cx="9144000" cy="276999"/>
          </a:xfrm>
          <a:prstGeom prst="rect">
            <a:avLst/>
          </a:prstGeom>
          <a:noFill/>
        </p:spPr>
        <p:txBody>
          <a:bodyPr wrap="square" rtlCol="0">
            <a:spAutoFit/>
          </a:bodyPr>
          <a:lstStyle/>
          <a:p>
            <a:pPr algn="ctr" defTabSz="914363" rtl="0" eaLnBrk="0" fontAlgn="base" hangingPunct="0">
              <a:spcBef>
                <a:spcPct val="0"/>
              </a:spcBef>
              <a:spcAft>
                <a:spcPct val="0"/>
              </a:spcAft>
            </a:pPr>
            <a:r>
              <a:rPr lang="en-US" sz="1200" kern="1200" dirty="0">
                <a:solidFill>
                  <a:srgbClr val="FFFFFF"/>
                </a:solidFill>
                <a:latin typeface="Segoe"/>
                <a:ea typeface="STZhongsong"/>
                <a:cs typeface="+mn-cs"/>
              </a:rPr>
              <a:t>Microsoft Confidential – Presented under NDA</a:t>
            </a:r>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1" y="1411601"/>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601"/>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Box 6"/>
          <p:cNvSpPr txBox="1"/>
          <p:nvPr userDrawn="1"/>
        </p:nvSpPr>
        <p:spPr>
          <a:xfrm>
            <a:off x="0" y="6581097"/>
            <a:ext cx="9144000" cy="276999"/>
          </a:xfrm>
          <a:prstGeom prst="rect">
            <a:avLst/>
          </a:prstGeom>
          <a:noFill/>
        </p:spPr>
        <p:txBody>
          <a:bodyPr wrap="square" rtlCol="0">
            <a:spAutoFit/>
          </a:bodyPr>
          <a:lstStyle/>
          <a:p>
            <a:pPr algn="ctr" defTabSz="914363" rtl="0" eaLnBrk="0" fontAlgn="base" hangingPunct="0">
              <a:spcBef>
                <a:spcPct val="0"/>
              </a:spcBef>
              <a:spcAft>
                <a:spcPct val="0"/>
              </a:spcAft>
            </a:pPr>
            <a:r>
              <a:rPr lang="en-US" sz="1200" kern="1200" dirty="0">
                <a:solidFill>
                  <a:srgbClr val="FFFFFF"/>
                </a:solidFill>
                <a:latin typeface="Segoe"/>
                <a:ea typeface="STZhongsong"/>
                <a:cs typeface="+mn-cs"/>
              </a:rPr>
              <a:t>Microsoft Confidential – Presented under NDA</a:t>
            </a:r>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1" y="1411633"/>
            <a:ext cx="4114800"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1" y="2174922"/>
            <a:ext cx="4114800" cy="1855893"/>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6029" y="1411633"/>
            <a:ext cx="4117019"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922"/>
            <a:ext cx="4117974" cy="1855893"/>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Box 8"/>
          <p:cNvSpPr txBox="1"/>
          <p:nvPr userDrawn="1"/>
        </p:nvSpPr>
        <p:spPr>
          <a:xfrm>
            <a:off x="0" y="6581097"/>
            <a:ext cx="9144000" cy="276999"/>
          </a:xfrm>
          <a:prstGeom prst="rect">
            <a:avLst/>
          </a:prstGeom>
          <a:noFill/>
        </p:spPr>
        <p:txBody>
          <a:bodyPr wrap="square" rtlCol="0">
            <a:spAutoFit/>
          </a:bodyPr>
          <a:lstStyle/>
          <a:p>
            <a:pPr algn="ctr" defTabSz="914363" rtl="0" eaLnBrk="0" fontAlgn="base" hangingPunct="0">
              <a:spcBef>
                <a:spcPct val="0"/>
              </a:spcBef>
              <a:spcAft>
                <a:spcPct val="0"/>
              </a:spcAft>
            </a:pPr>
            <a:r>
              <a:rPr lang="en-US" sz="1200" kern="1200" dirty="0">
                <a:solidFill>
                  <a:srgbClr val="FFFFFF"/>
                </a:solidFill>
                <a:latin typeface="Segoe"/>
                <a:ea typeface="STZhongsong"/>
                <a:cs typeface="+mn-cs"/>
              </a:rPr>
              <a:t>Microsoft Confidential – Presented under NDA</a:t>
            </a:r>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Box 2"/>
          <p:cNvSpPr txBox="1"/>
          <p:nvPr userDrawn="1"/>
        </p:nvSpPr>
        <p:spPr>
          <a:xfrm>
            <a:off x="0" y="6581097"/>
            <a:ext cx="9144000" cy="276999"/>
          </a:xfrm>
          <a:prstGeom prst="rect">
            <a:avLst/>
          </a:prstGeom>
          <a:noFill/>
        </p:spPr>
        <p:txBody>
          <a:bodyPr wrap="square" rtlCol="0">
            <a:spAutoFit/>
          </a:bodyPr>
          <a:lstStyle/>
          <a:p>
            <a:pPr algn="ctr" defTabSz="914363" rtl="0" eaLnBrk="0" fontAlgn="base" hangingPunct="0">
              <a:spcBef>
                <a:spcPct val="0"/>
              </a:spcBef>
              <a:spcAft>
                <a:spcPct val="0"/>
              </a:spcAft>
            </a:pPr>
            <a:r>
              <a:rPr lang="en-US" sz="1200" kern="1200" dirty="0">
                <a:solidFill>
                  <a:srgbClr val="FFFFFF"/>
                </a:solidFill>
                <a:latin typeface="Segoe"/>
                <a:ea typeface="STZhongsong"/>
                <a:cs typeface="+mn-cs"/>
              </a:rPr>
              <a:t>Microsoft Confidential – Presented under NDA</a:t>
            </a:r>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a typeface="STZhongsong"/>
              </a:defRPr>
            </a:lvl1p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ea typeface="STZhongsong"/>
              </a:defRPr>
            </a:lvl1pPr>
          </a:lstStyle>
          <a:p>
            <a:pPr>
              <a:defRPr/>
            </a:pPr>
            <a:endParaRPr lang="en-US" altLang="zh-CN" dirty="0"/>
          </a:p>
        </p:txBody>
      </p:sp>
      <p:sp>
        <p:nvSpPr>
          <p:cNvPr id="4" name="Rectangle 5"/>
          <p:cNvSpPr>
            <a:spLocks noGrp="1" noChangeArrowheads="1"/>
          </p:cNvSpPr>
          <p:nvPr>
            <p:ph type="ftr" sz="quarter" idx="11"/>
          </p:nvPr>
        </p:nvSpPr>
        <p:spPr>
          <a:ln/>
        </p:spPr>
        <p:txBody>
          <a:bodyPr/>
          <a:lstStyle>
            <a:lvl1pPr>
              <a:defRPr>
                <a:ea typeface="STZhongsong"/>
              </a:defRPr>
            </a:lvl1pPr>
          </a:lstStyle>
          <a:p>
            <a:pPr>
              <a:defRPr/>
            </a:pPr>
            <a:endParaRPr lang="en-US" altLang="zh-CN" dirty="0"/>
          </a:p>
        </p:txBody>
      </p:sp>
      <p:sp>
        <p:nvSpPr>
          <p:cNvPr id="5" name="Rectangle 6"/>
          <p:cNvSpPr>
            <a:spLocks noGrp="1" noChangeArrowheads="1"/>
          </p:cNvSpPr>
          <p:nvPr>
            <p:ph type="sldNum" sz="quarter" idx="12"/>
          </p:nvPr>
        </p:nvSpPr>
        <p:spPr>
          <a:ln/>
        </p:spPr>
        <p:txBody>
          <a:bodyPr/>
          <a:lstStyle>
            <a:lvl1pPr>
              <a:defRPr>
                <a:ea typeface="STZhongsong"/>
              </a:defRPr>
            </a:lvl1pPr>
          </a:lstStyle>
          <a:p>
            <a:pPr>
              <a:defRPr/>
            </a:pPr>
            <a:fld id="{621107E1-5A99-49F5-BC39-FC67DCAAAC4A}" type="slidenum">
              <a:rPr lang="en-US" altLang="zh-CN" smtClean="0"/>
              <a:pPr>
                <a:defRPr/>
              </a:pPr>
              <a:t>‹#›</a:t>
            </a:fld>
            <a:endParaRPr lang="en-US" altLang="zh-CN"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
        <p:nvSpPr>
          <p:cNvPr id="3" name="TextBox 2"/>
          <p:cNvSpPr txBox="1"/>
          <p:nvPr userDrawn="1"/>
        </p:nvSpPr>
        <p:spPr>
          <a:xfrm>
            <a:off x="0" y="6581097"/>
            <a:ext cx="9144000" cy="276999"/>
          </a:xfrm>
          <a:prstGeom prst="rect">
            <a:avLst/>
          </a:prstGeom>
          <a:noFill/>
        </p:spPr>
        <p:txBody>
          <a:bodyPr wrap="square" rtlCol="0">
            <a:spAutoFit/>
          </a:bodyPr>
          <a:lstStyle/>
          <a:p>
            <a:pPr algn="ctr" defTabSz="914363" rtl="0" eaLnBrk="0" fontAlgn="base" hangingPunct="0">
              <a:spcBef>
                <a:spcPct val="0"/>
              </a:spcBef>
              <a:spcAft>
                <a:spcPct val="0"/>
              </a:spcAft>
            </a:pPr>
            <a:r>
              <a:rPr lang="en-US" sz="1200" kern="1200" dirty="0">
                <a:solidFill>
                  <a:srgbClr val="FFFFFF"/>
                </a:solidFill>
                <a:latin typeface="Segoe"/>
                <a:ea typeface="STZhongsong"/>
                <a:cs typeface="+mn-cs"/>
              </a:rPr>
              <a:t>Microsoft Confidential – Presented under NDA</a:t>
            </a:r>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Box 3"/>
          <p:cNvSpPr txBox="1"/>
          <p:nvPr userDrawn="1"/>
        </p:nvSpPr>
        <p:spPr>
          <a:xfrm>
            <a:off x="0" y="6581097"/>
            <a:ext cx="9144000" cy="276999"/>
          </a:xfrm>
          <a:prstGeom prst="rect">
            <a:avLst/>
          </a:prstGeom>
          <a:noFill/>
        </p:spPr>
        <p:txBody>
          <a:bodyPr wrap="square" rtlCol="0">
            <a:spAutoFit/>
          </a:bodyPr>
          <a:lstStyle/>
          <a:p>
            <a:pPr algn="ctr" defTabSz="914363" rtl="0" eaLnBrk="0" fontAlgn="base" hangingPunct="0">
              <a:spcBef>
                <a:spcPct val="0"/>
              </a:spcBef>
              <a:spcAft>
                <a:spcPct val="0"/>
              </a:spcAft>
            </a:pPr>
            <a:r>
              <a:rPr lang="en-US" sz="1200" kern="1200" dirty="0">
                <a:solidFill>
                  <a:srgbClr val="FFFFFF"/>
                </a:solidFill>
                <a:latin typeface="Segoe"/>
                <a:ea typeface="STZhongsong"/>
                <a:cs typeface="+mn-cs"/>
              </a:rPr>
              <a:t>Microsoft Confidential – Presented under NDA</a:t>
            </a:r>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971"/>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0" y="6581097"/>
            <a:ext cx="9144000" cy="276999"/>
          </a:xfrm>
          <a:prstGeom prst="rect">
            <a:avLst/>
          </a:prstGeom>
          <a:noFill/>
        </p:spPr>
        <p:txBody>
          <a:bodyPr wrap="square" rtlCol="0">
            <a:spAutoFit/>
          </a:bodyPr>
          <a:lstStyle/>
          <a:p>
            <a:pPr algn="ctr" defTabSz="914363" rtl="0" eaLnBrk="0" fontAlgn="base" hangingPunct="0">
              <a:spcBef>
                <a:spcPct val="0"/>
              </a:spcBef>
              <a:spcAft>
                <a:spcPct val="0"/>
              </a:spcAft>
            </a:pPr>
            <a:r>
              <a:rPr lang="en-US" sz="1200" kern="1200" dirty="0">
                <a:solidFill>
                  <a:srgbClr val="FFFFFF"/>
                </a:solidFill>
                <a:latin typeface="Segoe"/>
                <a:ea typeface="STZhongsong"/>
                <a:cs typeface="+mn-cs"/>
              </a:rPr>
              <a:t>Microsoft Confidential – Presented under NDA</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ea typeface="STZhongsong"/>
              </a:defRPr>
            </a:lvl1pPr>
          </a:lstStyle>
          <a:p>
            <a:fld id="{3080783E-8F89-4675-97F4-1481909E7321}" type="datetimeFigureOut">
              <a:rPr lang="en-US" smtClean="0">
                <a:cs typeface="Arial" charset="0"/>
              </a:rPr>
              <a:pPr/>
              <a:t>9/4/2009</a:t>
            </a:fld>
            <a:endParaRPr lang="en-US" dirty="0">
              <a:cs typeface="Arial" charset="0"/>
            </a:endParaRPr>
          </a:p>
        </p:txBody>
      </p:sp>
      <p:sp>
        <p:nvSpPr>
          <p:cNvPr id="5"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6" name="Slide Number Placeholder 5"/>
          <p:cNvSpPr>
            <a:spLocks noGrp="1"/>
          </p:cNvSpPr>
          <p:nvPr>
            <p:ph type="sldNum" sz="quarter" idx="12"/>
          </p:nvPr>
        </p:nvSpPr>
        <p:spPr/>
        <p:txBody>
          <a:bodyPr/>
          <a:lstStyle>
            <a:lvl1pPr>
              <a:defRPr>
                <a:ea typeface="STZhongsong"/>
              </a:defRPr>
            </a:lvl1pPr>
          </a:lstStyle>
          <a:p>
            <a:fld id="{45694CA4-AFD4-4CA2-9D22-7500720F99DE}" type="slidenum">
              <a:rPr lang="en-US" smtClean="0">
                <a:cs typeface="Arial" charset="0"/>
              </a:rPr>
              <a:pPr/>
              <a:t>‹#›</a:t>
            </a:fld>
            <a:endParaRPr lang="en-US" dirty="0">
              <a:cs typeface="Arial" charset="0"/>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STZhongsong"/>
              </a:defRPr>
            </a:lvl1pPr>
          </a:lstStyle>
          <a:p>
            <a:fld id="{F38DF5BF-9437-4001-AD21-77297F1E81B0}" type="datetimeFigureOut">
              <a:rPr lang="en-US" smtClean="0">
                <a:cs typeface="Arial" charset="0"/>
              </a:rPr>
              <a:pPr/>
              <a:t>9/4/2009</a:t>
            </a:fld>
            <a:endParaRPr lang="en-US" dirty="0">
              <a:cs typeface="Arial" charset="0"/>
            </a:endParaRPr>
          </a:p>
        </p:txBody>
      </p:sp>
      <p:sp>
        <p:nvSpPr>
          <p:cNvPr id="5"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6" name="Slide Number Placeholder 5"/>
          <p:cNvSpPr>
            <a:spLocks noGrp="1"/>
          </p:cNvSpPr>
          <p:nvPr>
            <p:ph type="sldNum" sz="quarter" idx="12"/>
          </p:nvPr>
        </p:nvSpPr>
        <p:spPr/>
        <p:txBody>
          <a:bodyPr/>
          <a:lstStyle>
            <a:lvl1pPr>
              <a:defRPr>
                <a:ea typeface="STZhongsong"/>
              </a:defRPr>
            </a:lvl1pPr>
          </a:lstStyle>
          <a:p>
            <a:fld id="{764D68CB-0F6A-450A-A9E8-79CDBC388343}" type="slidenum">
              <a:rPr lang="en-US" smtClean="0">
                <a:cs typeface="Arial" charset="0"/>
              </a:rPr>
              <a:pPr/>
              <a:t>‹#›</a:t>
            </a:fld>
            <a:endParaRPr lang="en-US" dirty="0">
              <a:cs typeface="Arial" charset="0"/>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9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ea typeface="STZhongsong"/>
              </a:defRPr>
            </a:lvl1pPr>
          </a:lstStyle>
          <a:p>
            <a:fld id="{06141AC1-48D8-45E5-81FE-9EBF957BE707}" type="datetimeFigureOut">
              <a:rPr lang="en-US" smtClean="0">
                <a:cs typeface="Arial" charset="0"/>
              </a:rPr>
              <a:pPr/>
              <a:t>9/4/2009</a:t>
            </a:fld>
            <a:endParaRPr lang="en-US" dirty="0">
              <a:cs typeface="Arial" charset="0"/>
            </a:endParaRPr>
          </a:p>
        </p:txBody>
      </p:sp>
      <p:sp>
        <p:nvSpPr>
          <p:cNvPr id="5"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6" name="Slide Number Placeholder 5"/>
          <p:cNvSpPr>
            <a:spLocks noGrp="1"/>
          </p:cNvSpPr>
          <p:nvPr>
            <p:ph type="sldNum" sz="quarter" idx="12"/>
          </p:nvPr>
        </p:nvSpPr>
        <p:spPr/>
        <p:txBody>
          <a:bodyPr/>
          <a:lstStyle>
            <a:lvl1pPr>
              <a:defRPr>
                <a:ea typeface="STZhongsong"/>
              </a:defRPr>
            </a:lvl1pPr>
          </a:lstStyle>
          <a:p>
            <a:fld id="{98C8C5A0-826B-46CB-B67E-708C1EC9DECF}" type="slidenum">
              <a:rPr lang="en-US" smtClean="0">
                <a:cs typeface="Arial" charset="0"/>
              </a:rPr>
              <a:pPr/>
              <a:t>‹#›</a:t>
            </a:fld>
            <a:endParaRPr lang="en-US" dirty="0">
              <a:cs typeface="Arial" charset="0"/>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ea typeface="STZhongsong"/>
              </a:defRPr>
            </a:lvl1pPr>
          </a:lstStyle>
          <a:p>
            <a:fld id="{867858B3-8769-4C1F-8140-7A4A3A416E09}" type="datetimeFigureOut">
              <a:rPr lang="en-US" smtClean="0">
                <a:cs typeface="Arial" charset="0"/>
              </a:rPr>
              <a:pPr/>
              <a:t>9/4/2009</a:t>
            </a:fld>
            <a:endParaRPr lang="en-US" dirty="0">
              <a:cs typeface="Arial" charset="0"/>
            </a:endParaRPr>
          </a:p>
        </p:txBody>
      </p:sp>
      <p:sp>
        <p:nvSpPr>
          <p:cNvPr id="6"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7" name="Slide Number Placeholder 5"/>
          <p:cNvSpPr>
            <a:spLocks noGrp="1"/>
          </p:cNvSpPr>
          <p:nvPr>
            <p:ph type="sldNum" sz="quarter" idx="12"/>
          </p:nvPr>
        </p:nvSpPr>
        <p:spPr/>
        <p:txBody>
          <a:bodyPr/>
          <a:lstStyle>
            <a:lvl1pPr>
              <a:defRPr>
                <a:ea typeface="STZhongsong"/>
              </a:defRPr>
            </a:lvl1pPr>
          </a:lstStyle>
          <a:p>
            <a:fld id="{9C74BFEF-39E2-4BCF-8339-C4E8A0B887F3}" type="slidenum">
              <a:rPr lang="en-US" smtClean="0">
                <a:cs typeface="Arial" charset="0"/>
              </a:rPr>
              <a:pPr/>
              <a:t>‹#›</a:t>
            </a:fld>
            <a:endParaRPr lang="en-US" dirty="0">
              <a:cs typeface="Arial" charset="0"/>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ea typeface="STZhongsong"/>
              </a:defRPr>
            </a:lvl1pPr>
          </a:lstStyle>
          <a:p>
            <a:fld id="{5A469F18-A5F5-4FB5-AF74-F8C627D5AD06}" type="datetimeFigureOut">
              <a:rPr lang="en-US" smtClean="0">
                <a:cs typeface="Arial" charset="0"/>
              </a:rPr>
              <a:pPr/>
              <a:t>9/4/2009</a:t>
            </a:fld>
            <a:endParaRPr lang="en-US" dirty="0">
              <a:cs typeface="Arial" charset="0"/>
            </a:endParaRPr>
          </a:p>
        </p:txBody>
      </p:sp>
      <p:sp>
        <p:nvSpPr>
          <p:cNvPr id="8"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9" name="Slide Number Placeholder 5"/>
          <p:cNvSpPr>
            <a:spLocks noGrp="1"/>
          </p:cNvSpPr>
          <p:nvPr>
            <p:ph type="sldNum" sz="quarter" idx="12"/>
          </p:nvPr>
        </p:nvSpPr>
        <p:spPr/>
        <p:txBody>
          <a:bodyPr/>
          <a:lstStyle>
            <a:lvl1pPr>
              <a:defRPr>
                <a:ea typeface="STZhongsong"/>
              </a:defRPr>
            </a:lvl1pPr>
          </a:lstStyle>
          <a:p>
            <a:fld id="{95EAC119-2C73-44BD-A170-6673553B9127}" type="slidenum">
              <a:rPr lang="en-US" smtClean="0">
                <a:cs typeface="Arial" charset="0"/>
              </a:rPr>
              <a:pPr/>
              <a:t>‹#›</a:t>
            </a:fld>
            <a:endParaRPr lang="en-US" dirty="0">
              <a:cs typeface="Arial" charset="0"/>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ea typeface="STZhongsong"/>
              </a:defRPr>
            </a:lvl1pPr>
          </a:lstStyle>
          <a:p>
            <a:fld id="{61F8E2D1-7F01-450D-8D86-DBAAC71C49E5}" type="datetimeFigureOut">
              <a:rPr lang="en-US" smtClean="0">
                <a:cs typeface="Arial" charset="0"/>
              </a:rPr>
              <a:pPr/>
              <a:t>9/4/2009</a:t>
            </a:fld>
            <a:endParaRPr lang="en-US" dirty="0">
              <a:cs typeface="Arial" charset="0"/>
            </a:endParaRPr>
          </a:p>
        </p:txBody>
      </p:sp>
      <p:sp>
        <p:nvSpPr>
          <p:cNvPr id="4"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5" name="Slide Number Placeholder 5"/>
          <p:cNvSpPr>
            <a:spLocks noGrp="1"/>
          </p:cNvSpPr>
          <p:nvPr>
            <p:ph type="sldNum" sz="quarter" idx="12"/>
          </p:nvPr>
        </p:nvSpPr>
        <p:spPr/>
        <p:txBody>
          <a:bodyPr/>
          <a:lstStyle>
            <a:lvl1pPr>
              <a:defRPr>
                <a:ea typeface="STZhongsong"/>
              </a:defRPr>
            </a:lvl1pPr>
          </a:lstStyle>
          <a:p>
            <a:fld id="{8221CAA5-2F65-4048-A371-3ACD1D6A4E68}" type="slidenum">
              <a:rPr lang="en-US" smtClean="0">
                <a:cs typeface="Arial" charset="0"/>
              </a:rPr>
              <a:pPr/>
              <a:t>‹#›</a:t>
            </a:fld>
            <a:endParaRPr lang="en-US" dirty="0">
              <a:cs typeface="Arial"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ea typeface="STZhongsong"/>
              </a:defRPr>
            </a:lvl1pPr>
          </a:lstStyle>
          <a:p>
            <a:pPr>
              <a:defRPr/>
            </a:pPr>
            <a:endParaRPr lang="en-US" altLang="zh-CN" dirty="0"/>
          </a:p>
        </p:txBody>
      </p:sp>
      <p:sp>
        <p:nvSpPr>
          <p:cNvPr id="3" name="Rectangle 5"/>
          <p:cNvSpPr>
            <a:spLocks noGrp="1" noChangeArrowheads="1"/>
          </p:cNvSpPr>
          <p:nvPr>
            <p:ph type="ftr" sz="quarter" idx="11"/>
          </p:nvPr>
        </p:nvSpPr>
        <p:spPr>
          <a:ln/>
        </p:spPr>
        <p:txBody>
          <a:bodyPr/>
          <a:lstStyle>
            <a:lvl1pPr>
              <a:defRPr>
                <a:ea typeface="STZhongsong"/>
              </a:defRPr>
            </a:lvl1pPr>
          </a:lstStyle>
          <a:p>
            <a:pPr>
              <a:defRPr/>
            </a:pPr>
            <a:endParaRPr lang="en-US" altLang="zh-CN" dirty="0"/>
          </a:p>
        </p:txBody>
      </p:sp>
      <p:sp>
        <p:nvSpPr>
          <p:cNvPr id="4" name="Rectangle 6"/>
          <p:cNvSpPr>
            <a:spLocks noGrp="1" noChangeArrowheads="1"/>
          </p:cNvSpPr>
          <p:nvPr>
            <p:ph type="sldNum" sz="quarter" idx="12"/>
          </p:nvPr>
        </p:nvSpPr>
        <p:spPr>
          <a:ln/>
        </p:spPr>
        <p:txBody>
          <a:bodyPr/>
          <a:lstStyle>
            <a:lvl1pPr>
              <a:defRPr>
                <a:ea typeface="STZhongsong"/>
              </a:defRPr>
            </a:lvl1pPr>
          </a:lstStyle>
          <a:p>
            <a:pPr>
              <a:defRPr/>
            </a:pPr>
            <a:fld id="{8D10871E-FFFD-4B24-A5E1-7ADBE1C77EE1}" type="slidenum">
              <a:rPr lang="en-US" altLang="zh-CN" smtClean="0"/>
              <a:pPr>
                <a:defRPr/>
              </a:pPr>
              <a:t>‹#›</a:t>
            </a:fld>
            <a:endParaRPr lang="en-US" altLang="zh-CN"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a typeface="STZhongsong"/>
              </a:defRPr>
            </a:lvl1pPr>
          </a:lstStyle>
          <a:p>
            <a:fld id="{71ABB7C5-BCBD-49CA-90B8-1E3E1C3F969D}" type="datetimeFigureOut">
              <a:rPr lang="en-US" smtClean="0">
                <a:cs typeface="Arial" charset="0"/>
              </a:rPr>
              <a:pPr/>
              <a:t>9/4/2009</a:t>
            </a:fld>
            <a:endParaRPr lang="en-US" dirty="0">
              <a:cs typeface="Arial" charset="0"/>
            </a:endParaRPr>
          </a:p>
        </p:txBody>
      </p:sp>
      <p:sp>
        <p:nvSpPr>
          <p:cNvPr id="3"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4" name="Slide Number Placeholder 5"/>
          <p:cNvSpPr>
            <a:spLocks noGrp="1"/>
          </p:cNvSpPr>
          <p:nvPr>
            <p:ph type="sldNum" sz="quarter" idx="12"/>
          </p:nvPr>
        </p:nvSpPr>
        <p:spPr/>
        <p:txBody>
          <a:bodyPr/>
          <a:lstStyle>
            <a:lvl1pPr>
              <a:defRPr>
                <a:ea typeface="STZhongsong"/>
              </a:defRPr>
            </a:lvl1pPr>
          </a:lstStyle>
          <a:p>
            <a:fld id="{29E5EF0C-7857-4F97-B8A2-F15F76A98332}" type="slidenum">
              <a:rPr lang="en-US" smtClean="0">
                <a:cs typeface="Arial" charset="0"/>
              </a:rPr>
              <a:pPr/>
              <a:t>‹#›</a:t>
            </a:fld>
            <a:endParaRPr lang="en-US" dirty="0">
              <a:cs typeface="Arial" charset="0"/>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46"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4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46"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a typeface="STZhongsong"/>
              </a:defRPr>
            </a:lvl1pPr>
          </a:lstStyle>
          <a:p>
            <a:fld id="{5EF50A9C-EE26-498E-ACC9-72A24A66BED2}" type="datetimeFigureOut">
              <a:rPr lang="en-US" smtClean="0">
                <a:cs typeface="Arial" charset="0"/>
              </a:rPr>
              <a:pPr/>
              <a:t>9/4/2009</a:t>
            </a:fld>
            <a:endParaRPr lang="en-US" dirty="0">
              <a:cs typeface="Arial" charset="0"/>
            </a:endParaRPr>
          </a:p>
        </p:txBody>
      </p:sp>
      <p:sp>
        <p:nvSpPr>
          <p:cNvPr id="6"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7" name="Slide Number Placeholder 5"/>
          <p:cNvSpPr>
            <a:spLocks noGrp="1"/>
          </p:cNvSpPr>
          <p:nvPr>
            <p:ph type="sldNum" sz="quarter" idx="12"/>
          </p:nvPr>
        </p:nvSpPr>
        <p:spPr/>
        <p:txBody>
          <a:bodyPr/>
          <a:lstStyle>
            <a:lvl1pPr>
              <a:defRPr>
                <a:ea typeface="STZhongsong"/>
              </a:defRPr>
            </a:lvl1pPr>
          </a:lstStyle>
          <a:p>
            <a:fld id="{6F95BFF1-8716-4884-BE1E-60FCE5E0904D}" type="slidenum">
              <a:rPr lang="en-US" smtClean="0">
                <a:cs typeface="Arial" charset="0"/>
              </a:rPr>
              <a:pPr/>
              <a:t>‹#›</a:t>
            </a:fld>
            <a:endParaRPr lang="en-US" dirty="0">
              <a:cs typeface="Arial" charset="0"/>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a typeface="STZhongsong"/>
              </a:defRPr>
            </a:lvl1pPr>
          </a:lstStyle>
          <a:p>
            <a:fld id="{E0CC2EB0-8A1C-48F3-87E6-BD9591F87492}" type="datetimeFigureOut">
              <a:rPr lang="en-US" smtClean="0">
                <a:cs typeface="Arial" charset="0"/>
              </a:rPr>
              <a:pPr/>
              <a:t>9/4/2009</a:t>
            </a:fld>
            <a:endParaRPr lang="en-US" dirty="0">
              <a:cs typeface="Arial" charset="0"/>
            </a:endParaRPr>
          </a:p>
        </p:txBody>
      </p:sp>
      <p:sp>
        <p:nvSpPr>
          <p:cNvPr id="6"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7" name="Slide Number Placeholder 5"/>
          <p:cNvSpPr>
            <a:spLocks noGrp="1"/>
          </p:cNvSpPr>
          <p:nvPr>
            <p:ph type="sldNum" sz="quarter" idx="12"/>
          </p:nvPr>
        </p:nvSpPr>
        <p:spPr/>
        <p:txBody>
          <a:bodyPr/>
          <a:lstStyle>
            <a:lvl1pPr>
              <a:defRPr>
                <a:ea typeface="STZhongsong"/>
              </a:defRPr>
            </a:lvl1pPr>
          </a:lstStyle>
          <a:p>
            <a:fld id="{EB1C520A-8C4B-4971-8CEE-C0A826F0C5F9}" type="slidenum">
              <a:rPr lang="en-US" smtClean="0">
                <a:cs typeface="Arial" charset="0"/>
              </a:rPr>
              <a:pPr/>
              <a:t>‹#›</a:t>
            </a:fld>
            <a:endParaRPr lang="en-US" dirty="0">
              <a:cs typeface="Arial" charset="0"/>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STZhongsong"/>
              </a:defRPr>
            </a:lvl1pPr>
          </a:lstStyle>
          <a:p>
            <a:fld id="{81BDFF24-3781-40CE-81ED-5739192738CB}" type="datetimeFigureOut">
              <a:rPr lang="en-US" smtClean="0">
                <a:cs typeface="Arial" charset="0"/>
              </a:rPr>
              <a:pPr/>
              <a:t>9/4/2009</a:t>
            </a:fld>
            <a:endParaRPr lang="en-US" dirty="0">
              <a:cs typeface="Arial" charset="0"/>
            </a:endParaRPr>
          </a:p>
        </p:txBody>
      </p:sp>
      <p:sp>
        <p:nvSpPr>
          <p:cNvPr id="5"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6" name="Slide Number Placeholder 5"/>
          <p:cNvSpPr>
            <a:spLocks noGrp="1"/>
          </p:cNvSpPr>
          <p:nvPr>
            <p:ph type="sldNum" sz="quarter" idx="12"/>
          </p:nvPr>
        </p:nvSpPr>
        <p:spPr/>
        <p:txBody>
          <a:bodyPr/>
          <a:lstStyle>
            <a:lvl1pPr>
              <a:defRPr>
                <a:ea typeface="STZhongsong"/>
              </a:defRPr>
            </a:lvl1pPr>
          </a:lstStyle>
          <a:p>
            <a:fld id="{295C094C-CF96-4D80-ADA5-EB3ACDBDC782}" type="slidenum">
              <a:rPr lang="en-US" smtClean="0">
                <a:cs typeface="Arial" charset="0"/>
              </a:rPr>
              <a:pPr/>
              <a:t>‹#›</a:t>
            </a:fld>
            <a:endParaRPr lang="en-US" dirty="0">
              <a:cs typeface="Arial" charset="0"/>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3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STZhongsong"/>
              </a:defRPr>
            </a:lvl1pPr>
          </a:lstStyle>
          <a:p>
            <a:fld id="{0582B721-AE62-4F96-A5CC-E929C31706E8}" type="datetimeFigureOut">
              <a:rPr lang="en-US" smtClean="0">
                <a:cs typeface="Arial" charset="0"/>
              </a:rPr>
              <a:pPr/>
              <a:t>9/4/2009</a:t>
            </a:fld>
            <a:endParaRPr lang="en-US" dirty="0">
              <a:cs typeface="Arial" charset="0"/>
            </a:endParaRPr>
          </a:p>
        </p:txBody>
      </p:sp>
      <p:sp>
        <p:nvSpPr>
          <p:cNvPr id="5"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6" name="Slide Number Placeholder 5"/>
          <p:cNvSpPr>
            <a:spLocks noGrp="1"/>
          </p:cNvSpPr>
          <p:nvPr>
            <p:ph type="sldNum" sz="quarter" idx="12"/>
          </p:nvPr>
        </p:nvSpPr>
        <p:spPr/>
        <p:txBody>
          <a:bodyPr/>
          <a:lstStyle>
            <a:lvl1pPr>
              <a:defRPr>
                <a:ea typeface="STZhongsong"/>
              </a:defRPr>
            </a:lvl1pPr>
          </a:lstStyle>
          <a:p>
            <a:fld id="{B8292484-4577-4CA6-872F-C70A57103FAB}" type="slidenum">
              <a:rPr lang="en-US" smtClean="0">
                <a:cs typeface="Arial" charset="0"/>
              </a:rPr>
              <a:pPr/>
              <a:t>‹#›</a:t>
            </a:fld>
            <a:endParaRPr lang="en-US" dirty="0">
              <a:cs typeface="Arial" charset="0"/>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STZhongsong"/>
              </a:defRPr>
            </a:lvl1pPr>
          </a:lstStyle>
          <a:p>
            <a:fld id="{99992738-F124-49D4-93A6-F6CA71DA0972}" type="datetimeFigureOut">
              <a:rPr lang="en-US" smtClean="0">
                <a:cs typeface="Arial" charset="0"/>
              </a:rPr>
              <a:pPr/>
              <a:t>9/4/2009</a:t>
            </a:fld>
            <a:endParaRPr lang="en-US" dirty="0">
              <a:cs typeface="Arial" charset="0"/>
            </a:endParaRPr>
          </a:p>
        </p:txBody>
      </p:sp>
      <p:sp>
        <p:nvSpPr>
          <p:cNvPr id="5"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6" name="Slide Number Placeholder 5"/>
          <p:cNvSpPr>
            <a:spLocks noGrp="1"/>
          </p:cNvSpPr>
          <p:nvPr>
            <p:ph type="sldNum" sz="quarter" idx="12"/>
          </p:nvPr>
        </p:nvSpPr>
        <p:spPr/>
        <p:txBody>
          <a:bodyPr/>
          <a:lstStyle>
            <a:lvl1pPr>
              <a:defRPr>
                <a:ea typeface="STZhongsong"/>
              </a:defRPr>
            </a:lvl1pPr>
          </a:lstStyle>
          <a:p>
            <a:fld id="{FFEA34B8-695B-44A0-B40B-FD177B087729}" type="slidenum">
              <a:rPr lang="en-US" smtClean="0">
                <a:cs typeface="Arial" charset="0"/>
              </a:rPr>
              <a:pPr/>
              <a:t>‹#›</a:t>
            </a:fld>
            <a:endParaRPr lang="en-US" dirty="0">
              <a:cs typeface="Arial" charset="0"/>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9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ea typeface="STZhongsong"/>
              </a:defRPr>
            </a:lvl1pPr>
          </a:lstStyle>
          <a:p>
            <a:fld id="{804932A5-C140-4842-A1CD-39492FD5749A}" type="datetimeFigureOut">
              <a:rPr lang="en-US" smtClean="0">
                <a:cs typeface="Arial" charset="0"/>
              </a:rPr>
              <a:pPr/>
              <a:t>9/4/2009</a:t>
            </a:fld>
            <a:endParaRPr lang="en-US" dirty="0">
              <a:cs typeface="Arial" charset="0"/>
            </a:endParaRPr>
          </a:p>
        </p:txBody>
      </p:sp>
      <p:sp>
        <p:nvSpPr>
          <p:cNvPr id="5"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6" name="Slide Number Placeholder 5"/>
          <p:cNvSpPr>
            <a:spLocks noGrp="1"/>
          </p:cNvSpPr>
          <p:nvPr>
            <p:ph type="sldNum" sz="quarter" idx="12"/>
          </p:nvPr>
        </p:nvSpPr>
        <p:spPr/>
        <p:txBody>
          <a:bodyPr/>
          <a:lstStyle>
            <a:lvl1pPr>
              <a:defRPr>
                <a:ea typeface="STZhongsong"/>
              </a:defRPr>
            </a:lvl1pPr>
          </a:lstStyle>
          <a:p>
            <a:fld id="{AB976656-1AB3-422B-AD3C-89222D14CD32}" type="slidenum">
              <a:rPr lang="en-US" smtClean="0">
                <a:cs typeface="Arial" charset="0"/>
              </a:rPr>
              <a:pPr/>
              <a:t>‹#›</a:t>
            </a:fld>
            <a:endParaRPr lang="en-US" dirty="0">
              <a:cs typeface="Arial" charset="0"/>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STZhongsong"/>
              </a:defRPr>
            </a:lvl1pPr>
          </a:lstStyle>
          <a:p>
            <a:fld id="{A8B24EB6-796C-43C0-9869-152CCDEC6D8E}" type="datetimeFigureOut">
              <a:rPr lang="en-US" smtClean="0">
                <a:cs typeface="Arial" charset="0"/>
              </a:rPr>
              <a:pPr/>
              <a:t>9/4/2009</a:t>
            </a:fld>
            <a:endParaRPr lang="en-US" dirty="0">
              <a:cs typeface="Arial" charset="0"/>
            </a:endParaRPr>
          </a:p>
        </p:txBody>
      </p:sp>
      <p:sp>
        <p:nvSpPr>
          <p:cNvPr id="5"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6" name="Slide Number Placeholder 5"/>
          <p:cNvSpPr>
            <a:spLocks noGrp="1"/>
          </p:cNvSpPr>
          <p:nvPr>
            <p:ph type="sldNum" sz="quarter" idx="12"/>
          </p:nvPr>
        </p:nvSpPr>
        <p:spPr/>
        <p:txBody>
          <a:bodyPr/>
          <a:lstStyle>
            <a:lvl1pPr>
              <a:defRPr>
                <a:ea typeface="STZhongsong"/>
              </a:defRPr>
            </a:lvl1pPr>
          </a:lstStyle>
          <a:p>
            <a:fld id="{3A92E1B7-95C5-4944-97CA-03BB64341403}" type="slidenum">
              <a:rPr lang="en-US" smtClean="0">
                <a:cs typeface="Arial" charset="0"/>
              </a:rPr>
              <a:pPr/>
              <a:t>‹#›</a:t>
            </a:fld>
            <a:endParaRPr lang="en-US" dirty="0">
              <a:cs typeface="Arial" charset="0"/>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7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ea typeface="STZhongsong"/>
              </a:defRPr>
            </a:lvl1pPr>
          </a:lstStyle>
          <a:p>
            <a:fld id="{160BADC3-FB0B-4176-8DE0-0D1843BFDB93}" type="datetimeFigureOut">
              <a:rPr lang="en-US" smtClean="0">
                <a:cs typeface="Arial" charset="0"/>
              </a:rPr>
              <a:pPr/>
              <a:t>9/4/2009</a:t>
            </a:fld>
            <a:endParaRPr lang="en-US" dirty="0">
              <a:cs typeface="Arial" charset="0"/>
            </a:endParaRPr>
          </a:p>
        </p:txBody>
      </p:sp>
      <p:sp>
        <p:nvSpPr>
          <p:cNvPr id="5"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6" name="Slide Number Placeholder 5"/>
          <p:cNvSpPr>
            <a:spLocks noGrp="1"/>
          </p:cNvSpPr>
          <p:nvPr>
            <p:ph type="sldNum" sz="quarter" idx="12"/>
          </p:nvPr>
        </p:nvSpPr>
        <p:spPr/>
        <p:txBody>
          <a:bodyPr/>
          <a:lstStyle>
            <a:lvl1pPr>
              <a:defRPr>
                <a:ea typeface="STZhongsong"/>
              </a:defRPr>
            </a:lvl1pPr>
          </a:lstStyle>
          <a:p>
            <a:fld id="{6107F62A-AF6C-406B-A4D7-C3BCB3E99FA0}" type="slidenum">
              <a:rPr lang="en-US" smtClean="0">
                <a:cs typeface="Arial" charset="0"/>
              </a:rPr>
              <a:pPr/>
              <a:t>‹#›</a:t>
            </a:fld>
            <a:endParaRPr lang="en-US" dirty="0">
              <a:cs typeface="Arial" charset="0"/>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ea typeface="STZhongsong"/>
              </a:defRPr>
            </a:lvl1pPr>
          </a:lstStyle>
          <a:p>
            <a:fld id="{F71D8E14-2618-48F8-825A-D941F1D201AD}" type="datetimeFigureOut">
              <a:rPr lang="en-US" smtClean="0">
                <a:cs typeface="Arial" charset="0"/>
              </a:rPr>
              <a:pPr/>
              <a:t>9/4/2009</a:t>
            </a:fld>
            <a:endParaRPr lang="en-US" dirty="0">
              <a:cs typeface="Arial" charset="0"/>
            </a:endParaRPr>
          </a:p>
        </p:txBody>
      </p:sp>
      <p:sp>
        <p:nvSpPr>
          <p:cNvPr id="6"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7" name="Slide Number Placeholder 5"/>
          <p:cNvSpPr>
            <a:spLocks noGrp="1"/>
          </p:cNvSpPr>
          <p:nvPr>
            <p:ph type="sldNum" sz="quarter" idx="12"/>
          </p:nvPr>
        </p:nvSpPr>
        <p:spPr/>
        <p:txBody>
          <a:bodyPr/>
          <a:lstStyle>
            <a:lvl1pPr>
              <a:defRPr>
                <a:ea typeface="STZhongsong"/>
              </a:defRPr>
            </a:lvl1pPr>
          </a:lstStyle>
          <a:p>
            <a:fld id="{0B17E960-DB7B-43D5-A36C-93A2FA2C6F48}" type="slidenum">
              <a:rPr lang="en-US" smtClean="0">
                <a:cs typeface="Arial" charset="0"/>
              </a:rPr>
              <a:pPr/>
              <a:t>‹#›</a:t>
            </a:fld>
            <a:endParaRPr lang="en-US" dirty="0">
              <a:cs typeface="Arial"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48" y="273050"/>
            <a:ext cx="3008313" cy="1162050"/>
          </a:xfrm>
        </p:spPr>
        <p:txBody>
          <a:bodyPr anchor="b"/>
          <a:lstStyle>
            <a:lvl1pPr algn="l">
              <a:defRPr sz="2000" b="1">
                <a:ea typeface="STZhongsong"/>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146"/>
            <a:ext cx="5111750" cy="5853113"/>
          </a:xfrm>
        </p:spPr>
        <p:txBody>
          <a:bodyPr/>
          <a:lstStyle>
            <a:lvl1pPr>
              <a:defRPr sz="3200">
                <a:ea typeface="STZhongsong"/>
              </a:defRPr>
            </a:lvl1pPr>
            <a:lvl2pPr>
              <a:defRPr sz="2800">
                <a:ea typeface="STZhongsong"/>
              </a:defRPr>
            </a:lvl2pPr>
            <a:lvl3pPr>
              <a:defRPr sz="2400">
                <a:ea typeface="STZhongsong"/>
              </a:defRPr>
            </a:lvl3pPr>
            <a:lvl4pPr>
              <a:defRPr sz="2000">
                <a:ea typeface="STZhongsong"/>
              </a:defRPr>
            </a:lvl4pPr>
            <a:lvl5pPr>
              <a:defRPr sz="2000">
                <a:ea typeface="STZhongsong"/>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48" y="1435103"/>
            <a:ext cx="3008313" cy="4691063"/>
          </a:xfrm>
        </p:spPr>
        <p:txBody>
          <a:bodyPr/>
          <a:lstStyle>
            <a:lvl1pPr marL="0" indent="0">
              <a:buNone/>
              <a:defRPr sz="1400">
                <a:ea typeface="STZhongsong"/>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p:ph type="dt" sz="half" idx="10"/>
          </p:nvPr>
        </p:nvSpPr>
        <p:spPr>
          <a:ln/>
        </p:spPr>
        <p:txBody>
          <a:bodyPr/>
          <a:lstStyle>
            <a:lvl1pPr>
              <a:defRPr>
                <a:ea typeface="STZhongsong"/>
              </a:defRPr>
            </a:lvl1pPr>
          </a:lstStyle>
          <a:p>
            <a:pPr>
              <a:defRPr/>
            </a:pPr>
            <a:endParaRPr lang="en-US" altLang="zh-CN" dirty="0"/>
          </a:p>
        </p:txBody>
      </p:sp>
      <p:sp>
        <p:nvSpPr>
          <p:cNvPr id="6" name="Rectangle 5"/>
          <p:cNvSpPr>
            <a:spLocks noGrp="1" noChangeArrowheads="1"/>
          </p:cNvSpPr>
          <p:nvPr>
            <p:ph type="ftr" sz="quarter" idx="11"/>
          </p:nvPr>
        </p:nvSpPr>
        <p:spPr>
          <a:ln/>
        </p:spPr>
        <p:txBody>
          <a:bodyPr/>
          <a:lstStyle>
            <a:lvl1pPr>
              <a:defRPr>
                <a:ea typeface="STZhongsong"/>
              </a:defRPr>
            </a:lvl1pPr>
          </a:lstStyle>
          <a:p>
            <a:pPr>
              <a:defRPr/>
            </a:pPr>
            <a:endParaRPr lang="en-US" altLang="zh-CN" dirty="0"/>
          </a:p>
        </p:txBody>
      </p:sp>
      <p:sp>
        <p:nvSpPr>
          <p:cNvPr id="7" name="Rectangle 6"/>
          <p:cNvSpPr>
            <a:spLocks noGrp="1" noChangeArrowheads="1"/>
          </p:cNvSpPr>
          <p:nvPr>
            <p:ph type="sldNum" sz="quarter" idx="12"/>
          </p:nvPr>
        </p:nvSpPr>
        <p:spPr>
          <a:ln/>
        </p:spPr>
        <p:txBody>
          <a:bodyPr/>
          <a:lstStyle>
            <a:lvl1pPr>
              <a:defRPr>
                <a:ea typeface="STZhongsong"/>
              </a:defRPr>
            </a:lvl1pPr>
          </a:lstStyle>
          <a:p>
            <a:pPr>
              <a:defRPr/>
            </a:pPr>
            <a:fld id="{40B4987F-945D-4254-914A-33EA9F58BD7F}" type="slidenum">
              <a:rPr lang="en-US" altLang="zh-CN" smtClean="0"/>
              <a:pPr>
                <a:defRPr/>
              </a:pPr>
              <a:t>‹#›</a:t>
            </a:fld>
            <a:endParaRPr lang="en-US" altLang="zh-CN"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ea typeface="STZhongsong"/>
              </a:defRPr>
            </a:lvl1pPr>
          </a:lstStyle>
          <a:p>
            <a:fld id="{7EB7FBCF-AC75-4062-B5CC-1B1D940F7877}" type="datetimeFigureOut">
              <a:rPr lang="en-US" smtClean="0">
                <a:cs typeface="Arial" charset="0"/>
              </a:rPr>
              <a:pPr/>
              <a:t>9/4/2009</a:t>
            </a:fld>
            <a:endParaRPr lang="en-US" dirty="0">
              <a:cs typeface="Arial" charset="0"/>
            </a:endParaRPr>
          </a:p>
        </p:txBody>
      </p:sp>
      <p:sp>
        <p:nvSpPr>
          <p:cNvPr id="8"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9" name="Slide Number Placeholder 5"/>
          <p:cNvSpPr>
            <a:spLocks noGrp="1"/>
          </p:cNvSpPr>
          <p:nvPr>
            <p:ph type="sldNum" sz="quarter" idx="12"/>
          </p:nvPr>
        </p:nvSpPr>
        <p:spPr/>
        <p:txBody>
          <a:bodyPr/>
          <a:lstStyle>
            <a:lvl1pPr>
              <a:defRPr>
                <a:ea typeface="STZhongsong"/>
              </a:defRPr>
            </a:lvl1pPr>
          </a:lstStyle>
          <a:p>
            <a:fld id="{2FA3FAC1-7E49-446A-878F-6094BE6FCF7A}" type="slidenum">
              <a:rPr lang="en-US" smtClean="0">
                <a:cs typeface="Arial" charset="0"/>
              </a:rPr>
              <a:pPr/>
              <a:t>‹#›</a:t>
            </a:fld>
            <a:endParaRPr lang="en-US" dirty="0">
              <a:cs typeface="Arial" charset="0"/>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ea typeface="STZhongsong"/>
              </a:defRPr>
            </a:lvl1pPr>
          </a:lstStyle>
          <a:p>
            <a:fld id="{EEF2A4BA-D529-47F6-A7D0-4BD2C6E77969}" type="datetimeFigureOut">
              <a:rPr lang="en-US" smtClean="0">
                <a:cs typeface="Arial" charset="0"/>
              </a:rPr>
              <a:pPr/>
              <a:t>9/4/2009</a:t>
            </a:fld>
            <a:endParaRPr lang="en-US" dirty="0">
              <a:cs typeface="Arial" charset="0"/>
            </a:endParaRPr>
          </a:p>
        </p:txBody>
      </p:sp>
      <p:sp>
        <p:nvSpPr>
          <p:cNvPr id="4"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5" name="Slide Number Placeholder 5"/>
          <p:cNvSpPr>
            <a:spLocks noGrp="1"/>
          </p:cNvSpPr>
          <p:nvPr>
            <p:ph type="sldNum" sz="quarter" idx="12"/>
          </p:nvPr>
        </p:nvSpPr>
        <p:spPr/>
        <p:txBody>
          <a:bodyPr/>
          <a:lstStyle>
            <a:lvl1pPr>
              <a:defRPr>
                <a:ea typeface="STZhongsong"/>
              </a:defRPr>
            </a:lvl1pPr>
          </a:lstStyle>
          <a:p>
            <a:fld id="{5A1873BC-AC92-4F85-A787-4694215EC8E6}" type="slidenum">
              <a:rPr lang="en-US" smtClean="0">
                <a:cs typeface="Arial" charset="0"/>
              </a:rPr>
              <a:pPr/>
              <a:t>‹#›</a:t>
            </a:fld>
            <a:endParaRPr lang="en-US" dirty="0">
              <a:cs typeface="Arial" charset="0"/>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a typeface="STZhongsong"/>
              </a:defRPr>
            </a:lvl1pPr>
          </a:lstStyle>
          <a:p>
            <a:fld id="{750E42B9-3D73-400C-A24A-695D14BC6D67}" type="datetimeFigureOut">
              <a:rPr lang="en-US" smtClean="0">
                <a:cs typeface="Arial" charset="0"/>
              </a:rPr>
              <a:pPr/>
              <a:t>9/4/2009</a:t>
            </a:fld>
            <a:endParaRPr lang="en-US" dirty="0">
              <a:cs typeface="Arial" charset="0"/>
            </a:endParaRPr>
          </a:p>
        </p:txBody>
      </p:sp>
      <p:sp>
        <p:nvSpPr>
          <p:cNvPr id="3"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4" name="Slide Number Placeholder 5"/>
          <p:cNvSpPr>
            <a:spLocks noGrp="1"/>
          </p:cNvSpPr>
          <p:nvPr>
            <p:ph type="sldNum" sz="quarter" idx="12"/>
          </p:nvPr>
        </p:nvSpPr>
        <p:spPr/>
        <p:txBody>
          <a:bodyPr/>
          <a:lstStyle>
            <a:lvl1pPr>
              <a:defRPr>
                <a:ea typeface="STZhongsong"/>
              </a:defRPr>
            </a:lvl1pPr>
          </a:lstStyle>
          <a:p>
            <a:fld id="{D4210CC5-587C-461B-AD17-1D4449AD651A}" type="slidenum">
              <a:rPr lang="en-US" smtClean="0">
                <a:cs typeface="Arial" charset="0"/>
              </a:rPr>
              <a:pPr/>
              <a:t>‹#›</a:t>
            </a:fld>
            <a:endParaRPr lang="en-US" dirty="0">
              <a:cs typeface="Arial" charset="0"/>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37"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2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37"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a typeface="STZhongsong"/>
              </a:defRPr>
            </a:lvl1pPr>
          </a:lstStyle>
          <a:p>
            <a:fld id="{DE18D085-6D5B-428B-A76F-212198CF4549}" type="datetimeFigureOut">
              <a:rPr lang="en-US" smtClean="0">
                <a:cs typeface="Arial" charset="0"/>
              </a:rPr>
              <a:pPr/>
              <a:t>9/4/2009</a:t>
            </a:fld>
            <a:endParaRPr lang="en-US" dirty="0">
              <a:cs typeface="Arial" charset="0"/>
            </a:endParaRPr>
          </a:p>
        </p:txBody>
      </p:sp>
      <p:sp>
        <p:nvSpPr>
          <p:cNvPr id="6"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7" name="Slide Number Placeholder 5"/>
          <p:cNvSpPr>
            <a:spLocks noGrp="1"/>
          </p:cNvSpPr>
          <p:nvPr>
            <p:ph type="sldNum" sz="quarter" idx="12"/>
          </p:nvPr>
        </p:nvSpPr>
        <p:spPr/>
        <p:txBody>
          <a:bodyPr/>
          <a:lstStyle>
            <a:lvl1pPr>
              <a:defRPr>
                <a:ea typeface="STZhongsong"/>
              </a:defRPr>
            </a:lvl1pPr>
          </a:lstStyle>
          <a:p>
            <a:fld id="{5B77A879-D7D6-4027-AD85-7D2ACE0734D9}" type="slidenum">
              <a:rPr lang="en-US" smtClean="0">
                <a:cs typeface="Arial" charset="0"/>
              </a:rPr>
              <a:pPr/>
              <a:t>‹#›</a:t>
            </a:fld>
            <a:endParaRPr lang="en-US" dirty="0">
              <a:cs typeface="Arial" charset="0"/>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a typeface="STZhongsong"/>
              </a:defRPr>
            </a:lvl1pPr>
          </a:lstStyle>
          <a:p>
            <a:fld id="{0D783667-E542-40C0-B912-F46C0E34A09F}" type="datetimeFigureOut">
              <a:rPr lang="en-US" smtClean="0">
                <a:cs typeface="Arial" charset="0"/>
              </a:rPr>
              <a:pPr/>
              <a:t>9/4/2009</a:t>
            </a:fld>
            <a:endParaRPr lang="en-US" dirty="0">
              <a:cs typeface="Arial" charset="0"/>
            </a:endParaRPr>
          </a:p>
        </p:txBody>
      </p:sp>
      <p:sp>
        <p:nvSpPr>
          <p:cNvPr id="6"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7" name="Slide Number Placeholder 5"/>
          <p:cNvSpPr>
            <a:spLocks noGrp="1"/>
          </p:cNvSpPr>
          <p:nvPr>
            <p:ph type="sldNum" sz="quarter" idx="12"/>
          </p:nvPr>
        </p:nvSpPr>
        <p:spPr/>
        <p:txBody>
          <a:bodyPr/>
          <a:lstStyle>
            <a:lvl1pPr>
              <a:defRPr>
                <a:ea typeface="STZhongsong"/>
              </a:defRPr>
            </a:lvl1pPr>
          </a:lstStyle>
          <a:p>
            <a:fld id="{5F96026C-66A0-42F3-83B8-DB4442DDDA4B}" type="slidenum">
              <a:rPr lang="en-US" smtClean="0">
                <a:cs typeface="Arial" charset="0"/>
              </a:rPr>
              <a:pPr/>
              <a:t>‹#›</a:t>
            </a:fld>
            <a:endParaRPr lang="en-US" dirty="0">
              <a:cs typeface="Arial" charset="0"/>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STZhongsong"/>
              </a:defRPr>
            </a:lvl1pPr>
          </a:lstStyle>
          <a:p>
            <a:fld id="{6FE810A5-80C1-487E-BF9A-EDBB361FCE84}" type="datetimeFigureOut">
              <a:rPr lang="en-US" smtClean="0">
                <a:cs typeface="Arial" charset="0"/>
              </a:rPr>
              <a:pPr/>
              <a:t>9/4/2009</a:t>
            </a:fld>
            <a:endParaRPr lang="en-US" dirty="0">
              <a:cs typeface="Arial" charset="0"/>
            </a:endParaRPr>
          </a:p>
        </p:txBody>
      </p:sp>
      <p:sp>
        <p:nvSpPr>
          <p:cNvPr id="5"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6" name="Slide Number Placeholder 5"/>
          <p:cNvSpPr>
            <a:spLocks noGrp="1"/>
          </p:cNvSpPr>
          <p:nvPr>
            <p:ph type="sldNum" sz="quarter" idx="12"/>
          </p:nvPr>
        </p:nvSpPr>
        <p:spPr/>
        <p:txBody>
          <a:bodyPr/>
          <a:lstStyle>
            <a:lvl1pPr>
              <a:defRPr>
                <a:ea typeface="STZhongsong"/>
              </a:defRPr>
            </a:lvl1pPr>
          </a:lstStyle>
          <a:p>
            <a:fld id="{54A2A119-555D-48E8-A6F3-334D64833CDD}" type="slidenum">
              <a:rPr lang="en-US" smtClean="0">
                <a:cs typeface="Arial" charset="0"/>
              </a:rPr>
              <a:pPr/>
              <a:t>‹#›</a:t>
            </a:fld>
            <a:endParaRPr lang="en-US" dirty="0">
              <a:cs typeface="Arial" charset="0"/>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1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1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STZhongsong"/>
              </a:defRPr>
            </a:lvl1pPr>
          </a:lstStyle>
          <a:p>
            <a:fld id="{CD36C5E6-1765-4013-905F-DFCCD87EBAD8}" type="datetimeFigureOut">
              <a:rPr lang="en-US" smtClean="0">
                <a:cs typeface="Arial" charset="0"/>
              </a:rPr>
              <a:pPr/>
              <a:t>9/4/2009</a:t>
            </a:fld>
            <a:endParaRPr lang="en-US" dirty="0">
              <a:cs typeface="Arial" charset="0"/>
            </a:endParaRPr>
          </a:p>
        </p:txBody>
      </p:sp>
      <p:sp>
        <p:nvSpPr>
          <p:cNvPr id="5"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6" name="Slide Number Placeholder 5"/>
          <p:cNvSpPr>
            <a:spLocks noGrp="1"/>
          </p:cNvSpPr>
          <p:nvPr>
            <p:ph type="sldNum" sz="quarter" idx="12"/>
          </p:nvPr>
        </p:nvSpPr>
        <p:spPr/>
        <p:txBody>
          <a:bodyPr/>
          <a:lstStyle>
            <a:lvl1pPr>
              <a:defRPr>
                <a:ea typeface="STZhongsong"/>
              </a:defRPr>
            </a:lvl1pPr>
          </a:lstStyle>
          <a:p>
            <a:fld id="{77BE05B0-6F50-4C63-A0C7-16C7C3EFF159}" type="slidenum">
              <a:rPr lang="en-US" smtClean="0">
                <a:cs typeface="Arial" charset="0"/>
              </a:rPr>
              <a:pPr/>
              <a:t>‹#›</a:t>
            </a:fld>
            <a:endParaRPr lang="en-US" dirty="0">
              <a:cs typeface="Arial" charset="0"/>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STZhongsong"/>
              </a:defRPr>
            </a:lvl1pPr>
          </a:lstStyle>
          <a:p>
            <a:fld id="{AA5A527E-CC2D-4A2A-BDED-55211AD9A710}" type="datetimeFigureOut">
              <a:rPr lang="en-US" smtClean="0">
                <a:cs typeface="Arial" charset="0"/>
              </a:rPr>
              <a:pPr/>
              <a:t>9/4/2009</a:t>
            </a:fld>
            <a:endParaRPr lang="en-US" dirty="0">
              <a:cs typeface="Arial" charset="0"/>
            </a:endParaRPr>
          </a:p>
        </p:txBody>
      </p:sp>
      <p:sp>
        <p:nvSpPr>
          <p:cNvPr id="5"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6" name="Slide Number Placeholder 5"/>
          <p:cNvSpPr>
            <a:spLocks noGrp="1"/>
          </p:cNvSpPr>
          <p:nvPr>
            <p:ph type="sldNum" sz="quarter" idx="12"/>
          </p:nvPr>
        </p:nvSpPr>
        <p:spPr/>
        <p:txBody>
          <a:bodyPr/>
          <a:lstStyle>
            <a:lvl1pPr>
              <a:defRPr>
                <a:ea typeface="STZhongsong"/>
              </a:defRPr>
            </a:lvl1pPr>
          </a:lstStyle>
          <a:p>
            <a:fld id="{810E47A1-05AA-4646-A77A-515622537586}" type="slidenum">
              <a:rPr lang="en-US" smtClean="0">
                <a:cs typeface="Arial" charset="0"/>
              </a:rPr>
              <a:pPr/>
              <a:t>‹#›</a:t>
            </a:fld>
            <a:endParaRPr lang="en-US" dirty="0">
              <a:cs typeface="Arial" charset="0"/>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9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ea typeface="STZhongsong"/>
              </a:defRPr>
            </a:lvl1pPr>
          </a:lstStyle>
          <a:p>
            <a:fld id="{804932A5-C140-4842-A1CD-39492FD5749A}" type="datetimeFigureOut">
              <a:rPr lang="en-US" smtClean="0">
                <a:cs typeface="Arial" charset="0"/>
              </a:rPr>
              <a:pPr/>
              <a:t>9/4/2009</a:t>
            </a:fld>
            <a:endParaRPr lang="en-US" dirty="0">
              <a:cs typeface="Arial" charset="0"/>
            </a:endParaRPr>
          </a:p>
        </p:txBody>
      </p:sp>
      <p:sp>
        <p:nvSpPr>
          <p:cNvPr id="5"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6" name="Slide Number Placeholder 5"/>
          <p:cNvSpPr>
            <a:spLocks noGrp="1"/>
          </p:cNvSpPr>
          <p:nvPr>
            <p:ph type="sldNum" sz="quarter" idx="12"/>
          </p:nvPr>
        </p:nvSpPr>
        <p:spPr/>
        <p:txBody>
          <a:bodyPr/>
          <a:lstStyle>
            <a:lvl1pPr>
              <a:defRPr>
                <a:ea typeface="STZhongsong"/>
              </a:defRPr>
            </a:lvl1pPr>
          </a:lstStyle>
          <a:p>
            <a:fld id="{AB976656-1AB3-422B-AD3C-89222D14CD32}" type="slidenum">
              <a:rPr lang="en-US" smtClean="0">
                <a:cs typeface="Arial" charset="0"/>
              </a:rPr>
              <a:pPr/>
              <a:t>‹#›</a:t>
            </a:fld>
            <a:endParaRPr lang="en-US" dirty="0">
              <a:cs typeface="Arial" charset="0"/>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STZhongsong"/>
              </a:defRPr>
            </a:lvl1pPr>
          </a:lstStyle>
          <a:p>
            <a:fld id="{A8B24EB6-796C-43C0-9869-152CCDEC6D8E}" type="datetimeFigureOut">
              <a:rPr lang="en-US" smtClean="0">
                <a:cs typeface="Arial" charset="0"/>
              </a:rPr>
              <a:pPr/>
              <a:t>9/4/2009</a:t>
            </a:fld>
            <a:endParaRPr lang="en-US" dirty="0">
              <a:cs typeface="Arial" charset="0"/>
            </a:endParaRPr>
          </a:p>
        </p:txBody>
      </p:sp>
      <p:sp>
        <p:nvSpPr>
          <p:cNvPr id="5"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6" name="Slide Number Placeholder 5"/>
          <p:cNvSpPr>
            <a:spLocks noGrp="1"/>
          </p:cNvSpPr>
          <p:nvPr>
            <p:ph type="sldNum" sz="quarter" idx="12"/>
          </p:nvPr>
        </p:nvSpPr>
        <p:spPr/>
        <p:txBody>
          <a:bodyPr/>
          <a:lstStyle>
            <a:lvl1pPr>
              <a:defRPr>
                <a:ea typeface="STZhongsong"/>
              </a:defRPr>
            </a:lvl1pPr>
          </a:lstStyle>
          <a:p>
            <a:fld id="{3A92E1B7-95C5-4944-97CA-03BB64341403}" type="slidenum">
              <a:rPr lang="en-US" smtClean="0">
                <a:cs typeface="Arial" charset="0"/>
              </a:rPr>
              <a:pPr/>
              <a:t>‹#›</a:t>
            </a:fld>
            <a:endParaRPr lang="en-US" dirty="0">
              <a:cs typeface="Arial"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ea typeface="STZhongsong"/>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ea typeface="STZhongsong"/>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ea typeface="STZhongsong"/>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p:ph type="dt" sz="half" idx="10"/>
          </p:nvPr>
        </p:nvSpPr>
        <p:spPr>
          <a:ln/>
        </p:spPr>
        <p:txBody>
          <a:bodyPr/>
          <a:lstStyle>
            <a:lvl1pPr>
              <a:defRPr>
                <a:ea typeface="STZhongsong"/>
              </a:defRPr>
            </a:lvl1pPr>
          </a:lstStyle>
          <a:p>
            <a:pPr>
              <a:defRPr/>
            </a:pPr>
            <a:endParaRPr lang="en-US" altLang="zh-CN" dirty="0"/>
          </a:p>
        </p:txBody>
      </p:sp>
      <p:sp>
        <p:nvSpPr>
          <p:cNvPr id="6" name="Rectangle 5"/>
          <p:cNvSpPr>
            <a:spLocks noGrp="1" noChangeArrowheads="1"/>
          </p:cNvSpPr>
          <p:nvPr>
            <p:ph type="ftr" sz="quarter" idx="11"/>
          </p:nvPr>
        </p:nvSpPr>
        <p:spPr>
          <a:ln/>
        </p:spPr>
        <p:txBody>
          <a:bodyPr/>
          <a:lstStyle>
            <a:lvl1pPr>
              <a:defRPr>
                <a:ea typeface="STZhongsong"/>
              </a:defRPr>
            </a:lvl1pPr>
          </a:lstStyle>
          <a:p>
            <a:pPr>
              <a:defRPr/>
            </a:pPr>
            <a:endParaRPr lang="en-US" altLang="zh-CN" dirty="0"/>
          </a:p>
        </p:txBody>
      </p:sp>
      <p:sp>
        <p:nvSpPr>
          <p:cNvPr id="7" name="Rectangle 6"/>
          <p:cNvSpPr>
            <a:spLocks noGrp="1" noChangeArrowheads="1"/>
          </p:cNvSpPr>
          <p:nvPr>
            <p:ph type="sldNum" sz="quarter" idx="12"/>
          </p:nvPr>
        </p:nvSpPr>
        <p:spPr>
          <a:ln/>
        </p:spPr>
        <p:txBody>
          <a:bodyPr/>
          <a:lstStyle>
            <a:lvl1pPr>
              <a:defRPr>
                <a:ea typeface="STZhongsong"/>
              </a:defRPr>
            </a:lvl1pPr>
          </a:lstStyle>
          <a:p>
            <a:pPr>
              <a:defRPr/>
            </a:pPr>
            <a:fld id="{BA814FBA-DFFE-47E7-A397-E772C83E7A4D}" type="slidenum">
              <a:rPr lang="en-US" altLang="zh-CN" smtClean="0"/>
              <a:pPr>
                <a:defRPr/>
              </a:pPr>
              <a:t>‹#›</a:t>
            </a:fld>
            <a:endParaRPr lang="en-US" altLang="zh-CN"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7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ea typeface="STZhongsong"/>
              </a:defRPr>
            </a:lvl1pPr>
          </a:lstStyle>
          <a:p>
            <a:fld id="{160BADC3-FB0B-4176-8DE0-0D1843BFDB93}" type="datetimeFigureOut">
              <a:rPr lang="en-US" smtClean="0">
                <a:cs typeface="Arial" charset="0"/>
              </a:rPr>
              <a:pPr/>
              <a:t>9/4/2009</a:t>
            </a:fld>
            <a:endParaRPr lang="en-US" dirty="0">
              <a:cs typeface="Arial" charset="0"/>
            </a:endParaRPr>
          </a:p>
        </p:txBody>
      </p:sp>
      <p:sp>
        <p:nvSpPr>
          <p:cNvPr id="5"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6" name="Slide Number Placeholder 5"/>
          <p:cNvSpPr>
            <a:spLocks noGrp="1"/>
          </p:cNvSpPr>
          <p:nvPr>
            <p:ph type="sldNum" sz="quarter" idx="12"/>
          </p:nvPr>
        </p:nvSpPr>
        <p:spPr/>
        <p:txBody>
          <a:bodyPr/>
          <a:lstStyle>
            <a:lvl1pPr>
              <a:defRPr>
                <a:ea typeface="STZhongsong"/>
              </a:defRPr>
            </a:lvl1pPr>
          </a:lstStyle>
          <a:p>
            <a:fld id="{6107F62A-AF6C-406B-A4D7-C3BCB3E99FA0}" type="slidenum">
              <a:rPr lang="en-US" smtClean="0">
                <a:cs typeface="Arial" charset="0"/>
              </a:rPr>
              <a:pPr/>
              <a:t>‹#›</a:t>
            </a:fld>
            <a:endParaRPr lang="en-US" dirty="0">
              <a:cs typeface="Arial" charset="0"/>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ea typeface="STZhongsong"/>
              </a:defRPr>
            </a:lvl1pPr>
          </a:lstStyle>
          <a:p>
            <a:fld id="{F71D8E14-2618-48F8-825A-D941F1D201AD}" type="datetimeFigureOut">
              <a:rPr lang="en-US" smtClean="0">
                <a:cs typeface="Arial" charset="0"/>
              </a:rPr>
              <a:pPr/>
              <a:t>9/4/2009</a:t>
            </a:fld>
            <a:endParaRPr lang="en-US" dirty="0">
              <a:cs typeface="Arial" charset="0"/>
            </a:endParaRPr>
          </a:p>
        </p:txBody>
      </p:sp>
      <p:sp>
        <p:nvSpPr>
          <p:cNvPr id="6"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7" name="Slide Number Placeholder 5"/>
          <p:cNvSpPr>
            <a:spLocks noGrp="1"/>
          </p:cNvSpPr>
          <p:nvPr>
            <p:ph type="sldNum" sz="quarter" idx="12"/>
          </p:nvPr>
        </p:nvSpPr>
        <p:spPr/>
        <p:txBody>
          <a:bodyPr/>
          <a:lstStyle>
            <a:lvl1pPr>
              <a:defRPr>
                <a:ea typeface="STZhongsong"/>
              </a:defRPr>
            </a:lvl1pPr>
          </a:lstStyle>
          <a:p>
            <a:fld id="{0B17E960-DB7B-43D5-A36C-93A2FA2C6F48}" type="slidenum">
              <a:rPr lang="en-US" smtClean="0">
                <a:cs typeface="Arial" charset="0"/>
              </a:rPr>
              <a:pPr/>
              <a:t>‹#›</a:t>
            </a:fld>
            <a:endParaRPr lang="en-US" dirty="0">
              <a:cs typeface="Arial" charset="0"/>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ea typeface="STZhongsong"/>
              </a:defRPr>
            </a:lvl1pPr>
          </a:lstStyle>
          <a:p>
            <a:fld id="{7EB7FBCF-AC75-4062-B5CC-1B1D940F7877}" type="datetimeFigureOut">
              <a:rPr lang="en-US" smtClean="0">
                <a:cs typeface="Arial" charset="0"/>
              </a:rPr>
              <a:pPr/>
              <a:t>9/4/2009</a:t>
            </a:fld>
            <a:endParaRPr lang="en-US" dirty="0">
              <a:cs typeface="Arial" charset="0"/>
            </a:endParaRPr>
          </a:p>
        </p:txBody>
      </p:sp>
      <p:sp>
        <p:nvSpPr>
          <p:cNvPr id="8"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9" name="Slide Number Placeholder 5"/>
          <p:cNvSpPr>
            <a:spLocks noGrp="1"/>
          </p:cNvSpPr>
          <p:nvPr>
            <p:ph type="sldNum" sz="quarter" idx="12"/>
          </p:nvPr>
        </p:nvSpPr>
        <p:spPr/>
        <p:txBody>
          <a:bodyPr/>
          <a:lstStyle>
            <a:lvl1pPr>
              <a:defRPr>
                <a:ea typeface="STZhongsong"/>
              </a:defRPr>
            </a:lvl1pPr>
          </a:lstStyle>
          <a:p>
            <a:fld id="{2FA3FAC1-7E49-446A-878F-6094BE6FCF7A}" type="slidenum">
              <a:rPr lang="en-US" smtClean="0">
                <a:cs typeface="Arial" charset="0"/>
              </a:rPr>
              <a:pPr/>
              <a:t>‹#›</a:t>
            </a:fld>
            <a:endParaRPr lang="en-US" dirty="0">
              <a:cs typeface="Arial" charset="0"/>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ea typeface="STZhongsong"/>
              </a:defRPr>
            </a:lvl1pPr>
          </a:lstStyle>
          <a:p>
            <a:fld id="{EEF2A4BA-D529-47F6-A7D0-4BD2C6E77969}" type="datetimeFigureOut">
              <a:rPr lang="en-US" smtClean="0">
                <a:cs typeface="Arial" charset="0"/>
              </a:rPr>
              <a:pPr/>
              <a:t>9/4/2009</a:t>
            </a:fld>
            <a:endParaRPr lang="en-US" dirty="0">
              <a:cs typeface="Arial" charset="0"/>
            </a:endParaRPr>
          </a:p>
        </p:txBody>
      </p:sp>
      <p:sp>
        <p:nvSpPr>
          <p:cNvPr id="4"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5" name="Slide Number Placeholder 5"/>
          <p:cNvSpPr>
            <a:spLocks noGrp="1"/>
          </p:cNvSpPr>
          <p:nvPr>
            <p:ph type="sldNum" sz="quarter" idx="12"/>
          </p:nvPr>
        </p:nvSpPr>
        <p:spPr/>
        <p:txBody>
          <a:bodyPr/>
          <a:lstStyle>
            <a:lvl1pPr>
              <a:defRPr>
                <a:ea typeface="STZhongsong"/>
              </a:defRPr>
            </a:lvl1pPr>
          </a:lstStyle>
          <a:p>
            <a:fld id="{5A1873BC-AC92-4F85-A787-4694215EC8E6}" type="slidenum">
              <a:rPr lang="en-US" smtClean="0">
                <a:cs typeface="Arial" charset="0"/>
              </a:rPr>
              <a:pPr/>
              <a:t>‹#›</a:t>
            </a:fld>
            <a:endParaRPr lang="en-US" dirty="0">
              <a:cs typeface="Arial" charset="0"/>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a typeface="STZhongsong"/>
              </a:defRPr>
            </a:lvl1pPr>
          </a:lstStyle>
          <a:p>
            <a:fld id="{750E42B9-3D73-400C-A24A-695D14BC6D67}" type="datetimeFigureOut">
              <a:rPr lang="en-US" smtClean="0">
                <a:cs typeface="Arial" charset="0"/>
              </a:rPr>
              <a:pPr/>
              <a:t>9/4/2009</a:t>
            </a:fld>
            <a:endParaRPr lang="en-US" dirty="0">
              <a:cs typeface="Arial" charset="0"/>
            </a:endParaRPr>
          </a:p>
        </p:txBody>
      </p:sp>
      <p:sp>
        <p:nvSpPr>
          <p:cNvPr id="3"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4" name="Slide Number Placeholder 5"/>
          <p:cNvSpPr>
            <a:spLocks noGrp="1"/>
          </p:cNvSpPr>
          <p:nvPr>
            <p:ph type="sldNum" sz="quarter" idx="12"/>
          </p:nvPr>
        </p:nvSpPr>
        <p:spPr/>
        <p:txBody>
          <a:bodyPr/>
          <a:lstStyle>
            <a:lvl1pPr>
              <a:defRPr>
                <a:ea typeface="STZhongsong"/>
              </a:defRPr>
            </a:lvl1pPr>
          </a:lstStyle>
          <a:p>
            <a:fld id="{D4210CC5-587C-461B-AD17-1D4449AD651A}" type="slidenum">
              <a:rPr lang="en-US" smtClean="0">
                <a:cs typeface="Arial" charset="0"/>
              </a:rPr>
              <a:pPr/>
              <a:t>‹#›</a:t>
            </a:fld>
            <a:endParaRPr lang="en-US" dirty="0">
              <a:cs typeface="Arial" charset="0"/>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36"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2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36"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a typeface="STZhongsong"/>
              </a:defRPr>
            </a:lvl1pPr>
          </a:lstStyle>
          <a:p>
            <a:fld id="{DE18D085-6D5B-428B-A76F-212198CF4549}" type="datetimeFigureOut">
              <a:rPr lang="en-US" smtClean="0">
                <a:cs typeface="Arial" charset="0"/>
              </a:rPr>
              <a:pPr/>
              <a:t>9/4/2009</a:t>
            </a:fld>
            <a:endParaRPr lang="en-US" dirty="0">
              <a:cs typeface="Arial" charset="0"/>
            </a:endParaRPr>
          </a:p>
        </p:txBody>
      </p:sp>
      <p:sp>
        <p:nvSpPr>
          <p:cNvPr id="6"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7" name="Slide Number Placeholder 5"/>
          <p:cNvSpPr>
            <a:spLocks noGrp="1"/>
          </p:cNvSpPr>
          <p:nvPr>
            <p:ph type="sldNum" sz="quarter" idx="12"/>
          </p:nvPr>
        </p:nvSpPr>
        <p:spPr/>
        <p:txBody>
          <a:bodyPr/>
          <a:lstStyle>
            <a:lvl1pPr>
              <a:defRPr>
                <a:ea typeface="STZhongsong"/>
              </a:defRPr>
            </a:lvl1pPr>
          </a:lstStyle>
          <a:p>
            <a:fld id="{5B77A879-D7D6-4027-AD85-7D2ACE0734D9}" type="slidenum">
              <a:rPr lang="en-US" smtClean="0">
                <a:cs typeface="Arial" charset="0"/>
              </a:rPr>
              <a:pPr/>
              <a:t>‹#›</a:t>
            </a:fld>
            <a:endParaRPr lang="en-US" dirty="0">
              <a:cs typeface="Arial" charset="0"/>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a typeface="STZhongsong"/>
              </a:defRPr>
            </a:lvl1pPr>
          </a:lstStyle>
          <a:p>
            <a:fld id="{0D783667-E542-40C0-B912-F46C0E34A09F}" type="datetimeFigureOut">
              <a:rPr lang="en-US" smtClean="0">
                <a:cs typeface="Arial" charset="0"/>
              </a:rPr>
              <a:pPr/>
              <a:t>9/4/2009</a:t>
            </a:fld>
            <a:endParaRPr lang="en-US" dirty="0">
              <a:cs typeface="Arial" charset="0"/>
            </a:endParaRPr>
          </a:p>
        </p:txBody>
      </p:sp>
      <p:sp>
        <p:nvSpPr>
          <p:cNvPr id="6"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7" name="Slide Number Placeholder 5"/>
          <p:cNvSpPr>
            <a:spLocks noGrp="1"/>
          </p:cNvSpPr>
          <p:nvPr>
            <p:ph type="sldNum" sz="quarter" idx="12"/>
          </p:nvPr>
        </p:nvSpPr>
        <p:spPr/>
        <p:txBody>
          <a:bodyPr/>
          <a:lstStyle>
            <a:lvl1pPr>
              <a:defRPr>
                <a:ea typeface="STZhongsong"/>
              </a:defRPr>
            </a:lvl1pPr>
          </a:lstStyle>
          <a:p>
            <a:fld id="{5F96026C-66A0-42F3-83B8-DB4442DDDA4B}" type="slidenum">
              <a:rPr lang="en-US" smtClean="0">
                <a:cs typeface="Arial" charset="0"/>
              </a:rPr>
              <a:pPr/>
              <a:t>‹#›</a:t>
            </a:fld>
            <a:endParaRPr lang="en-US" dirty="0">
              <a:cs typeface="Arial" charset="0"/>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STZhongsong"/>
              </a:defRPr>
            </a:lvl1pPr>
          </a:lstStyle>
          <a:p>
            <a:fld id="{6FE810A5-80C1-487E-BF9A-EDBB361FCE84}" type="datetimeFigureOut">
              <a:rPr lang="en-US" smtClean="0">
                <a:cs typeface="Arial" charset="0"/>
              </a:rPr>
              <a:pPr/>
              <a:t>9/4/2009</a:t>
            </a:fld>
            <a:endParaRPr lang="en-US" dirty="0">
              <a:cs typeface="Arial" charset="0"/>
            </a:endParaRPr>
          </a:p>
        </p:txBody>
      </p:sp>
      <p:sp>
        <p:nvSpPr>
          <p:cNvPr id="5"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6" name="Slide Number Placeholder 5"/>
          <p:cNvSpPr>
            <a:spLocks noGrp="1"/>
          </p:cNvSpPr>
          <p:nvPr>
            <p:ph type="sldNum" sz="quarter" idx="12"/>
          </p:nvPr>
        </p:nvSpPr>
        <p:spPr/>
        <p:txBody>
          <a:bodyPr/>
          <a:lstStyle>
            <a:lvl1pPr>
              <a:defRPr>
                <a:ea typeface="STZhongsong"/>
              </a:defRPr>
            </a:lvl1pPr>
          </a:lstStyle>
          <a:p>
            <a:fld id="{54A2A119-555D-48E8-A6F3-334D64833CDD}" type="slidenum">
              <a:rPr lang="en-US" smtClean="0">
                <a:cs typeface="Arial" charset="0"/>
              </a:rPr>
              <a:pPr/>
              <a:t>‹#›</a:t>
            </a:fld>
            <a:endParaRPr lang="en-US" dirty="0">
              <a:cs typeface="Arial" charset="0"/>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1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1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STZhongsong"/>
              </a:defRPr>
            </a:lvl1pPr>
          </a:lstStyle>
          <a:p>
            <a:fld id="{CD36C5E6-1765-4013-905F-DFCCD87EBAD8}" type="datetimeFigureOut">
              <a:rPr lang="en-US" smtClean="0">
                <a:cs typeface="Arial" charset="0"/>
              </a:rPr>
              <a:pPr/>
              <a:t>9/4/2009</a:t>
            </a:fld>
            <a:endParaRPr lang="en-US" dirty="0">
              <a:cs typeface="Arial" charset="0"/>
            </a:endParaRPr>
          </a:p>
        </p:txBody>
      </p:sp>
      <p:sp>
        <p:nvSpPr>
          <p:cNvPr id="5"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6" name="Slide Number Placeholder 5"/>
          <p:cNvSpPr>
            <a:spLocks noGrp="1"/>
          </p:cNvSpPr>
          <p:nvPr>
            <p:ph type="sldNum" sz="quarter" idx="12"/>
          </p:nvPr>
        </p:nvSpPr>
        <p:spPr/>
        <p:txBody>
          <a:bodyPr/>
          <a:lstStyle>
            <a:lvl1pPr>
              <a:defRPr>
                <a:ea typeface="STZhongsong"/>
              </a:defRPr>
            </a:lvl1pPr>
          </a:lstStyle>
          <a:p>
            <a:fld id="{77BE05B0-6F50-4C63-A0C7-16C7C3EFF159}" type="slidenum">
              <a:rPr lang="en-US" smtClean="0">
                <a:cs typeface="Arial" charset="0"/>
              </a:rPr>
              <a:pPr/>
              <a:t>‹#›</a:t>
            </a:fld>
            <a:endParaRPr lang="en-US" dirty="0">
              <a:cs typeface="Arial" charset="0"/>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STZhongsong"/>
              </a:defRPr>
            </a:lvl1pPr>
          </a:lstStyle>
          <a:p>
            <a:fld id="{AA5A527E-CC2D-4A2A-BDED-55211AD9A710}" type="datetimeFigureOut">
              <a:rPr lang="en-US" smtClean="0">
                <a:cs typeface="Arial" charset="0"/>
              </a:rPr>
              <a:pPr/>
              <a:t>9/4/2009</a:t>
            </a:fld>
            <a:endParaRPr lang="en-US" dirty="0">
              <a:cs typeface="Arial" charset="0"/>
            </a:endParaRPr>
          </a:p>
        </p:txBody>
      </p:sp>
      <p:sp>
        <p:nvSpPr>
          <p:cNvPr id="5" name="Footer Placeholder 4"/>
          <p:cNvSpPr>
            <a:spLocks noGrp="1"/>
          </p:cNvSpPr>
          <p:nvPr>
            <p:ph type="ftr" sz="quarter" idx="11"/>
          </p:nvPr>
        </p:nvSpPr>
        <p:spPr/>
        <p:txBody>
          <a:bodyPr/>
          <a:lstStyle>
            <a:lvl1pPr>
              <a:defRPr>
                <a:ea typeface="STZhongsong"/>
              </a:defRPr>
            </a:lvl1pPr>
          </a:lstStyle>
          <a:p>
            <a:endParaRPr lang="en-US" dirty="0">
              <a:cs typeface="Arial" charset="0"/>
            </a:endParaRPr>
          </a:p>
        </p:txBody>
      </p:sp>
      <p:sp>
        <p:nvSpPr>
          <p:cNvPr id="6" name="Slide Number Placeholder 5"/>
          <p:cNvSpPr>
            <a:spLocks noGrp="1"/>
          </p:cNvSpPr>
          <p:nvPr>
            <p:ph type="sldNum" sz="quarter" idx="12"/>
          </p:nvPr>
        </p:nvSpPr>
        <p:spPr/>
        <p:txBody>
          <a:bodyPr/>
          <a:lstStyle>
            <a:lvl1pPr>
              <a:defRPr>
                <a:ea typeface="STZhongsong"/>
              </a:defRPr>
            </a:lvl1pPr>
          </a:lstStyle>
          <a:p>
            <a:fld id="{810E47A1-05AA-4646-A77A-515622537586}" type="slidenum">
              <a:rPr lang="en-US" smtClean="0">
                <a:cs typeface="Arial" charset="0"/>
              </a:rPr>
              <a:pPr/>
              <a:t>‹#›</a:t>
            </a:fld>
            <a:endParaRPr lang="en-US" dirty="0">
              <a:cs typeface="Arial"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theme" Target="../theme/theme10.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theme" Target="../theme/theme1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theme" Target="../theme/theme12.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theme" Target="../theme/theme13.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slideLayout" Target="../slideLayouts/slideLayout159.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7.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6.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3.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image" Target="../media/image5.png"/><Relationship Id="rId2" Type="http://schemas.openxmlformats.org/officeDocument/2006/relationships/slideLayout" Target="../slideLayouts/slideLayout39.xml"/><Relationship Id="rId16" Type="http://schemas.openxmlformats.org/officeDocument/2006/relationships/image" Target="../media/image4.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9.jpe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image" Target="../media/image5.png"/><Relationship Id="rId2" Type="http://schemas.openxmlformats.org/officeDocument/2006/relationships/slideLayout" Target="../slideLayouts/slideLayout52.xml"/><Relationship Id="rId16" Type="http://schemas.openxmlformats.org/officeDocument/2006/relationships/image" Target="../media/image4.png"/><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image" Target="../media/image9.jpeg"/><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theme" Target="../theme/theme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theme" Target="../theme/theme7.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theme" Target="../theme/theme8.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theme" Target="../theme/theme9.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bwMode="auto">
          <a:xfrm>
            <a:off x="685800" y="457200"/>
            <a:ext cx="7772400" cy="914400"/>
          </a:xfrm>
          <a:prstGeom prst="rect">
            <a:avLst/>
          </a:prstGeom>
          <a:noFill/>
          <a:ln w="9525">
            <a:noFill/>
            <a:miter lim="800000"/>
            <a:headEnd/>
            <a:tailEnd/>
          </a:ln>
          <a:effectLst>
            <a:outerShdw dist="28398" dir="3806097" algn="ctr" rotWithShape="0">
              <a:schemeClr val="bg2"/>
            </a:outerShdw>
          </a:effectLst>
        </p:spPr>
        <p:txBody>
          <a:bodyPr vert="horz" wrap="square" lIns="91440" tIns="45720" rIns="91440" bIns="45720" numCol="1" anchor="ctr" anchorCtr="0" compatLnSpc="1">
            <a:prstTxWarp prst="textNoShape">
              <a:avLst/>
            </a:prstTxWarp>
          </a:bodyPr>
          <a:lstStyle/>
          <a:p>
            <a:pPr lvl="0"/>
            <a:r>
              <a:rPr lang="en-US" altLang="zh-CN" dirty="0" smtClean="0"/>
              <a:t>Click to edit Master title</a:t>
            </a:r>
          </a:p>
        </p:txBody>
      </p:sp>
      <p:sp>
        <p:nvSpPr>
          <p:cNvPr id="8195" name="Rectangle 3"/>
          <p:cNvSpPr>
            <a:spLocks noGrp="1" noChangeArrowheads="1"/>
          </p:cNvSpPr>
          <p:nvPr>
            <p:ph type="body" idx="1"/>
          </p:nvPr>
        </p:nvSpPr>
        <p:spPr bwMode="auto">
          <a:xfrm>
            <a:off x="685800" y="1447800"/>
            <a:ext cx="77724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p>
        </p:txBody>
      </p:sp>
      <p:sp>
        <p:nvSpPr>
          <p:cNvPr id="115716" name="Rectangle 4"/>
          <p:cNvSpPr>
            <a:spLocks noGrp="1" noChangeArrowheads="1"/>
          </p:cNvSpPr>
          <p:nvPr>
            <p:ph type="dt" sz="half" idx="2"/>
          </p:nvPr>
        </p:nvSpPr>
        <p:spPr bwMode="auto">
          <a:xfrm>
            <a:off x="457200" y="63246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smtClean="0">
                <a:solidFill>
                  <a:srgbClr val="CCCCFF"/>
                </a:solidFill>
                <a:latin typeface="Segoe Light" pitchFamily="34" charset="0"/>
                <a:ea typeface="STZhongsong"/>
              </a:defRPr>
            </a:lvl1pPr>
          </a:lstStyle>
          <a:p>
            <a:pPr>
              <a:defRPr/>
            </a:pPr>
            <a:endParaRPr lang="en-US" altLang="zh-CN" dirty="0"/>
          </a:p>
        </p:txBody>
      </p:sp>
      <p:sp>
        <p:nvSpPr>
          <p:cNvPr id="115717" name="Rectangle 5"/>
          <p:cNvSpPr>
            <a:spLocks noGrp="1" noChangeArrowheads="1"/>
          </p:cNvSpPr>
          <p:nvPr>
            <p:ph type="ftr" sz="quarter" idx="3"/>
          </p:nvPr>
        </p:nvSpPr>
        <p:spPr bwMode="auto">
          <a:xfrm>
            <a:off x="3124200" y="632460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smtClean="0">
                <a:solidFill>
                  <a:srgbClr val="CCCCFF"/>
                </a:solidFill>
                <a:latin typeface="+mn-lt"/>
                <a:ea typeface="STZhongsong"/>
              </a:defRPr>
            </a:lvl1pPr>
          </a:lstStyle>
          <a:p>
            <a:pPr>
              <a:defRPr/>
            </a:pPr>
            <a:endParaRPr lang="en-US" altLang="zh-CN" dirty="0"/>
          </a:p>
        </p:txBody>
      </p:sp>
      <p:sp>
        <p:nvSpPr>
          <p:cNvPr id="115718" name="Rectangle 6"/>
          <p:cNvSpPr>
            <a:spLocks noGrp="1" noChangeArrowheads="1"/>
          </p:cNvSpPr>
          <p:nvPr>
            <p:ph type="sldNum" sz="quarter" idx="4"/>
          </p:nvPr>
        </p:nvSpPr>
        <p:spPr bwMode="auto">
          <a:xfrm>
            <a:off x="6827838" y="653573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CCCCFF"/>
                </a:solidFill>
                <a:latin typeface="Segoe Light" pitchFamily="34" charset="0"/>
                <a:ea typeface="STZhongsong"/>
              </a:defRPr>
            </a:lvl1pPr>
          </a:lstStyle>
          <a:p>
            <a:pPr>
              <a:defRPr/>
            </a:pPr>
            <a:fld id="{8AF92A65-8B20-4333-961D-7C1F5FF4C509}" type="slidenum">
              <a:rPr lang="en-US" altLang="zh-CN" smtClean="0"/>
              <a:pPr>
                <a:defRPr/>
              </a:pPr>
              <a:t>‹#›</a:t>
            </a:fld>
            <a:endParaRPr lang="en-US" altLang="zh-CN" dirty="0"/>
          </a:p>
        </p:txBody>
      </p:sp>
    </p:spTree>
  </p:cSld>
  <p:clrMap bg1="dk2" tx1="lt1" bg2="dk1" tx2="lt2" accent1="accent1" accent2="accent2" accent3="accent3" accent4="accent4" accent5="accent5" accent6="accent6" hlink="hlink" folHlink="folHlink"/>
  <p:sldLayoutIdLst>
    <p:sldLayoutId id="2147484004"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4431" r:id="rId13"/>
    <p:sldLayoutId id="2147484432" r:id="rId14"/>
  </p:sldLayoutIdLst>
  <p:txStyles>
    <p:titleStyle>
      <a:lvl1pPr algn="l" rtl="0" eaLnBrk="0" fontAlgn="base" hangingPunct="0">
        <a:lnSpc>
          <a:spcPct val="85000"/>
        </a:lnSpc>
        <a:spcBef>
          <a:spcPct val="0"/>
        </a:spcBef>
        <a:spcAft>
          <a:spcPct val="0"/>
        </a:spcAft>
        <a:defRPr sz="3600" b="1">
          <a:solidFill>
            <a:schemeClr val="tx2"/>
          </a:solidFill>
          <a:latin typeface="+mj-lt"/>
          <a:ea typeface="STZhongsong"/>
          <a:cs typeface="+mj-cs"/>
        </a:defRPr>
      </a:lvl1pPr>
      <a:lvl2pPr algn="l" rtl="0" eaLnBrk="0" fontAlgn="base" hangingPunct="0">
        <a:lnSpc>
          <a:spcPct val="85000"/>
        </a:lnSpc>
        <a:spcBef>
          <a:spcPct val="0"/>
        </a:spcBef>
        <a:spcAft>
          <a:spcPct val="0"/>
        </a:spcAft>
        <a:defRPr sz="3600" b="1">
          <a:solidFill>
            <a:schemeClr val="tx2"/>
          </a:solidFill>
          <a:latin typeface="Segoe" pitchFamily="34" charset="0"/>
          <a:ea typeface="宋体" pitchFamily="2" charset="-122"/>
        </a:defRPr>
      </a:lvl2pPr>
      <a:lvl3pPr algn="l" rtl="0" eaLnBrk="0" fontAlgn="base" hangingPunct="0">
        <a:lnSpc>
          <a:spcPct val="85000"/>
        </a:lnSpc>
        <a:spcBef>
          <a:spcPct val="0"/>
        </a:spcBef>
        <a:spcAft>
          <a:spcPct val="0"/>
        </a:spcAft>
        <a:defRPr sz="3600" b="1">
          <a:solidFill>
            <a:schemeClr val="tx2"/>
          </a:solidFill>
          <a:latin typeface="Segoe" pitchFamily="34" charset="0"/>
          <a:ea typeface="宋体" pitchFamily="2" charset="-122"/>
        </a:defRPr>
      </a:lvl3pPr>
      <a:lvl4pPr algn="l" rtl="0" eaLnBrk="0" fontAlgn="base" hangingPunct="0">
        <a:lnSpc>
          <a:spcPct val="85000"/>
        </a:lnSpc>
        <a:spcBef>
          <a:spcPct val="0"/>
        </a:spcBef>
        <a:spcAft>
          <a:spcPct val="0"/>
        </a:spcAft>
        <a:defRPr sz="3600" b="1">
          <a:solidFill>
            <a:schemeClr val="tx2"/>
          </a:solidFill>
          <a:latin typeface="Segoe" pitchFamily="34" charset="0"/>
          <a:ea typeface="宋体" pitchFamily="2" charset="-122"/>
        </a:defRPr>
      </a:lvl4pPr>
      <a:lvl5pPr algn="l" rtl="0" eaLnBrk="0" fontAlgn="base" hangingPunct="0">
        <a:lnSpc>
          <a:spcPct val="85000"/>
        </a:lnSpc>
        <a:spcBef>
          <a:spcPct val="0"/>
        </a:spcBef>
        <a:spcAft>
          <a:spcPct val="0"/>
        </a:spcAft>
        <a:defRPr sz="3600" b="1">
          <a:solidFill>
            <a:schemeClr val="tx2"/>
          </a:solidFill>
          <a:latin typeface="Segoe" pitchFamily="34" charset="0"/>
          <a:ea typeface="宋体" pitchFamily="2" charset="-122"/>
        </a:defRPr>
      </a:lvl5pPr>
      <a:lvl6pPr marL="457200" algn="l" rtl="0" fontAlgn="base">
        <a:lnSpc>
          <a:spcPct val="85000"/>
        </a:lnSpc>
        <a:spcBef>
          <a:spcPct val="0"/>
        </a:spcBef>
        <a:spcAft>
          <a:spcPct val="0"/>
        </a:spcAft>
        <a:defRPr sz="3600" b="1">
          <a:solidFill>
            <a:schemeClr val="tx2"/>
          </a:solidFill>
          <a:latin typeface="Segoe" pitchFamily="34" charset="0"/>
          <a:ea typeface="宋体" pitchFamily="2" charset="-122"/>
        </a:defRPr>
      </a:lvl6pPr>
      <a:lvl7pPr marL="914400" algn="l" rtl="0" fontAlgn="base">
        <a:lnSpc>
          <a:spcPct val="85000"/>
        </a:lnSpc>
        <a:spcBef>
          <a:spcPct val="0"/>
        </a:spcBef>
        <a:spcAft>
          <a:spcPct val="0"/>
        </a:spcAft>
        <a:defRPr sz="3600" b="1">
          <a:solidFill>
            <a:schemeClr val="tx2"/>
          </a:solidFill>
          <a:latin typeface="Segoe" pitchFamily="34" charset="0"/>
          <a:ea typeface="宋体" pitchFamily="2" charset="-122"/>
        </a:defRPr>
      </a:lvl7pPr>
      <a:lvl8pPr marL="1371600" algn="l" rtl="0" fontAlgn="base">
        <a:lnSpc>
          <a:spcPct val="85000"/>
        </a:lnSpc>
        <a:spcBef>
          <a:spcPct val="0"/>
        </a:spcBef>
        <a:spcAft>
          <a:spcPct val="0"/>
        </a:spcAft>
        <a:defRPr sz="3600" b="1">
          <a:solidFill>
            <a:schemeClr val="tx2"/>
          </a:solidFill>
          <a:latin typeface="Segoe" pitchFamily="34" charset="0"/>
          <a:ea typeface="宋体" pitchFamily="2" charset="-122"/>
        </a:defRPr>
      </a:lvl8pPr>
      <a:lvl9pPr marL="1828800" algn="l" rtl="0" fontAlgn="base">
        <a:lnSpc>
          <a:spcPct val="85000"/>
        </a:lnSpc>
        <a:spcBef>
          <a:spcPct val="0"/>
        </a:spcBef>
        <a:spcAft>
          <a:spcPct val="0"/>
        </a:spcAft>
        <a:defRPr sz="3600" b="1">
          <a:solidFill>
            <a:schemeClr val="tx2"/>
          </a:solidFill>
          <a:latin typeface="Segoe" pitchFamily="34" charset="0"/>
          <a:ea typeface="宋体" pitchFamily="2" charset="-122"/>
        </a:defRPr>
      </a:lvl9pPr>
    </p:titleStyle>
    <p:bodyStyle>
      <a:lvl1pPr marL="342900" indent="-342900" algn="l" rtl="0" eaLnBrk="0" fontAlgn="base" hangingPunct="0">
        <a:spcBef>
          <a:spcPct val="20000"/>
        </a:spcBef>
        <a:spcAft>
          <a:spcPct val="0"/>
        </a:spcAft>
        <a:buClr>
          <a:schemeClr val="hlink"/>
        </a:buClr>
        <a:buChar char="•"/>
        <a:defRPr sz="2400">
          <a:solidFill>
            <a:schemeClr val="tx1"/>
          </a:solidFill>
          <a:latin typeface="+mn-lt"/>
          <a:ea typeface="STZhongsong"/>
          <a:cs typeface="+mn-cs"/>
        </a:defRPr>
      </a:lvl1pPr>
      <a:lvl2pPr marL="742950" indent="-285750" algn="l" rtl="0" eaLnBrk="0" fontAlgn="base" hangingPunct="0">
        <a:spcBef>
          <a:spcPct val="20000"/>
        </a:spcBef>
        <a:spcAft>
          <a:spcPct val="0"/>
        </a:spcAft>
        <a:buClr>
          <a:schemeClr val="hlink"/>
        </a:buClr>
        <a:buChar char="̵"/>
        <a:defRPr sz="2400">
          <a:solidFill>
            <a:schemeClr val="tx1"/>
          </a:solidFill>
          <a:latin typeface="+mn-lt"/>
          <a:ea typeface="STZhongsong"/>
        </a:defRPr>
      </a:lvl2pPr>
      <a:lvl3pPr marL="1143000" indent="-228600" algn="l" rtl="0" eaLnBrk="0" fontAlgn="base" hangingPunct="0">
        <a:spcBef>
          <a:spcPct val="20000"/>
        </a:spcBef>
        <a:spcAft>
          <a:spcPct val="0"/>
        </a:spcAft>
        <a:buClr>
          <a:schemeClr val="hlink"/>
        </a:buClr>
        <a:buChar char="•"/>
        <a:defRPr sz="2000">
          <a:solidFill>
            <a:schemeClr val="tx1"/>
          </a:solidFill>
          <a:latin typeface="+mn-lt"/>
          <a:ea typeface="STZhongsong"/>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ea typeface="STZhongsong"/>
        </a:defRPr>
      </a:lvl4pPr>
      <a:lvl5pPr marL="2057400" indent="-228600" algn="l" rtl="0" eaLnBrk="0" fontAlgn="base" hangingPunct="0">
        <a:spcBef>
          <a:spcPct val="20000"/>
        </a:spcBef>
        <a:spcAft>
          <a:spcPct val="0"/>
        </a:spcAft>
        <a:buClr>
          <a:schemeClr val="hlink"/>
        </a:buClr>
        <a:buChar char="•"/>
        <a:defRPr sz="1600">
          <a:solidFill>
            <a:schemeClr val="tx1"/>
          </a:solidFill>
          <a:latin typeface="+mn-lt"/>
          <a:ea typeface="STZhongsong"/>
        </a:defRPr>
      </a:lvl5pPr>
      <a:lvl6pPr marL="2514600" indent="-228600" algn="l" rtl="0" fontAlgn="base">
        <a:spcBef>
          <a:spcPct val="20000"/>
        </a:spcBef>
        <a:spcAft>
          <a:spcPct val="0"/>
        </a:spcAft>
        <a:buClr>
          <a:schemeClr val="hlink"/>
        </a:buClr>
        <a:buChar char="•"/>
        <a:defRPr sz="1600">
          <a:solidFill>
            <a:schemeClr val="tx1"/>
          </a:solidFill>
          <a:latin typeface="Segoe Light" pitchFamily="34" charset="0"/>
          <a:ea typeface="+mn-ea"/>
        </a:defRPr>
      </a:lvl6pPr>
      <a:lvl7pPr marL="2971800" indent="-228600" algn="l" rtl="0" fontAlgn="base">
        <a:spcBef>
          <a:spcPct val="20000"/>
        </a:spcBef>
        <a:spcAft>
          <a:spcPct val="0"/>
        </a:spcAft>
        <a:buClr>
          <a:schemeClr val="hlink"/>
        </a:buClr>
        <a:buChar char="•"/>
        <a:defRPr sz="1600">
          <a:solidFill>
            <a:schemeClr val="tx1"/>
          </a:solidFill>
          <a:latin typeface="Segoe Light" pitchFamily="34" charset="0"/>
          <a:ea typeface="+mn-ea"/>
        </a:defRPr>
      </a:lvl7pPr>
      <a:lvl8pPr marL="3429000" indent="-228600" algn="l" rtl="0" fontAlgn="base">
        <a:spcBef>
          <a:spcPct val="20000"/>
        </a:spcBef>
        <a:spcAft>
          <a:spcPct val="0"/>
        </a:spcAft>
        <a:buClr>
          <a:schemeClr val="hlink"/>
        </a:buClr>
        <a:buChar char="•"/>
        <a:defRPr sz="1600">
          <a:solidFill>
            <a:schemeClr val="tx1"/>
          </a:solidFill>
          <a:latin typeface="Segoe Light" pitchFamily="34" charset="0"/>
          <a:ea typeface="+mn-ea"/>
        </a:defRPr>
      </a:lvl8pPr>
      <a:lvl9pPr marL="3886200" indent="-228600" algn="l" rtl="0" fontAlgn="base">
        <a:spcBef>
          <a:spcPct val="20000"/>
        </a:spcBef>
        <a:spcAft>
          <a:spcPct val="0"/>
        </a:spcAft>
        <a:buClr>
          <a:schemeClr val="hlink"/>
        </a:buClr>
        <a:buChar char="•"/>
        <a:defRPr sz="1600">
          <a:solidFill>
            <a:schemeClr val="tx1"/>
          </a:solidFill>
          <a:latin typeface="Segoe Light" pitchFamily="34"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319" y="274638"/>
            <a:ext cx="822936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319" y="1600206"/>
            <a:ext cx="822936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341" y="6356393"/>
            <a:ext cx="2132965"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STZhongsong"/>
              </a:defRPr>
            </a:lvl1pPr>
          </a:lstStyle>
          <a:p>
            <a:fld id="{FE6FA28E-9879-42EB-B458-869FE46A043F}" type="datetimeFigureOut">
              <a:rPr lang="en-US" smtClean="0">
                <a:cs typeface="Arial" charset="0"/>
              </a:rPr>
              <a:pPr/>
              <a:t>9/4/2009</a:t>
            </a:fld>
            <a:endParaRPr lang="en-US" dirty="0">
              <a:cs typeface="Arial" charset="0"/>
            </a:endParaRPr>
          </a:p>
        </p:txBody>
      </p:sp>
      <p:sp>
        <p:nvSpPr>
          <p:cNvPr id="5" name="Footer Placeholder 4"/>
          <p:cNvSpPr>
            <a:spLocks noGrp="1"/>
          </p:cNvSpPr>
          <p:nvPr>
            <p:ph type="ftr" sz="quarter" idx="3"/>
          </p:nvPr>
        </p:nvSpPr>
        <p:spPr>
          <a:xfrm>
            <a:off x="3123823" y="6356393"/>
            <a:ext cx="2896354"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STZhongsong"/>
              </a:defRPr>
            </a:lvl1pPr>
          </a:lstStyle>
          <a:p>
            <a:endParaRPr lang="en-US" dirty="0">
              <a:cs typeface="Arial" charset="0"/>
            </a:endParaRPr>
          </a:p>
        </p:txBody>
      </p:sp>
      <p:sp>
        <p:nvSpPr>
          <p:cNvPr id="6" name="Slide Number Placeholder 5"/>
          <p:cNvSpPr>
            <a:spLocks noGrp="1"/>
          </p:cNvSpPr>
          <p:nvPr>
            <p:ph type="sldNum" sz="quarter" idx="4"/>
          </p:nvPr>
        </p:nvSpPr>
        <p:spPr>
          <a:xfrm>
            <a:off x="6553717" y="6356393"/>
            <a:ext cx="2132964"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STZhongsong"/>
              </a:defRPr>
            </a:lvl1pPr>
          </a:lstStyle>
          <a:p>
            <a:fld id="{A2F718B6-48A6-467C-B807-31BD25E12E1B}" type="slidenum">
              <a:rPr lang="en-US" smtClean="0">
                <a:cs typeface="Arial" charset="0"/>
              </a:rPr>
              <a:pPr/>
              <a:t>‹#›</a:t>
            </a:fld>
            <a:endParaRPr lang="en-US" dirty="0">
              <a:cs typeface="Arial" charset="0"/>
            </a:endParaRPr>
          </a:p>
        </p:txBody>
      </p:sp>
    </p:spTree>
  </p:cSld>
  <p:clrMap bg1="lt1" tx1="dk1" bg2="lt2" tx2="dk2" accent1="accent1" accent2="accent2" accent3="accent3" accent4="accent4" accent5="accent5" accent6="accent6" hlink="hlink" folHlink="folHlink"/>
  <p:sldLayoutIdLst>
    <p:sldLayoutId id="2147484353" r:id="rId1"/>
    <p:sldLayoutId id="2147484354" r:id="rId2"/>
    <p:sldLayoutId id="2147484355" r:id="rId3"/>
    <p:sldLayoutId id="2147484356" r:id="rId4"/>
    <p:sldLayoutId id="2147484357" r:id="rId5"/>
    <p:sldLayoutId id="2147484358" r:id="rId6"/>
    <p:sldLayoutId id="2147484359" r:id="rId7"/>
    <p:sldLayoutId id="2147484360" r:id="rId8"/>
    <p:sldLayoutId id="2147484361" r:id="rId9"/>
    <p:sldLayoutId id="2147484362" r:id="rId10"/>
    <p:sldLayoutId id="2147484363" r:id="rId11"/>
    <p:sldLayoutId id="2147484364"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319" y="274638"/>
            <a:ext cx="822936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319" y="1600206"/>
            <a:ext cx="822936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335" y="6356381"/>
            <a:ext cx="2132965"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STZhongsong"/>
              </a:defRPr>
            </a:lvl1pPr>
          </a:lstStyle>
          <a:p>
            <a:fld id="{FE6FA28E-9879-42EB-B458-869FE46A043F}" type="datetimeFigureOut">
              <a:rPr lang="en-US" smtClean="0">
                <a:cs typeface="Arial" charset="0"/>
              </a:rPr>
              <a:pPr/>
              <a:t>9/4/2009</a:t>
            </a:fld>
            <a:endParaRPr lang="en-US" dirty="0">
              <a:cs typeface="Arial" charset="0"/>
            </a:endParaRPr>
          </a:p>
        </p:txBody>
      </p:sp>
      <p:sp>
        <p:nvSpPr>
          <p:cNvPr id="5" name="Footer Placeholder 4"/>
          <p:cNvSpPr>
            <a:spLocks noGrp="1"/>
          </p:cNvSpPr>
          <p:nvPr>
            <p:ph type="ftr" sz="quarter" idx="3"/>
          </p:nvPr>
        </p:nvSpPr>
        <p:spPr>
          <a:xfrm>
            <a:off x="3123823" y="6356381"/>
            <a:ext cx="2896354"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STZhongsong"/>
              </a:defRPr>
            </a:lvl1pPr>
          </a:lstStyle>
          <a:p>
            <a:endParaRPr lang="en-US" dirty="0">
              <a:cs typeface="Arial" charset="0"/>
            </a:endParaRPr>
          </a:p>
        </p:txBody>
      </p:sp>
      <p:sp>
        <p:nvSpPr>
          <p:cNvPr id="6" name="Slide Number Placeholder 5"/>
          <p:cNvSpPr>
            <a:spLocks noGrp="1"/>
          </p:cNvSpPr>
          <p:nvPr>
            <p:ph type="sldNum" sz="quarter" idx="4"/>
          </p:nvPr>
        </p:nvSpPr>
        <p:spPr>
          <a:xfrm>
            <a:off x="6553717" y="6356381"/>
            <a:ext cx="2132964"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STZhongsong"/>
              </a:defRPr>
            </a:lvl1pPr>
          </a:lstStyle>
          <a:p>
            <a:fld id="{A2F718B6-48A6-467C-B807-31BD25E12E1B}" type="slidenum">
              <a:rPr lang="en-US" smtClean="0">
                <a:cs typeface="Arial" charset="0"/>
              </a:rPr>
              <a:pPr/>
              <a:t>‹#›</a:t>
            </a:fld>
            <a:endParaRPr lang="en-US" dirty="0">
              <a:cs typeface="Arial" charset="0"/>
            </a:endParaRPr>
          </a:p>
        </p:txBody>
      </p:sp>
    </p:spTree>
  </p:cSld>
  <p:clrMap bg1="lt1" tx1="dk1" bg2="lt2" tx2="dk2" accent1="accent1" accent2="accent2" accent3="accent3" accent4="accent4" accent5="accent5" accent6="accent6" hlink="hlink" folHlink="folHlink"/>
  <p:sldLayoutIdLst>
    <p:sldLayoutId id="2147484392" r:id="rId1"/>
    <p:sldLayoutId id="2147484393" r:id="rId2"/>
    <p:sldLayoutId id="2147484394" r:id="rId3"/>
    <p:sldLayoutId id="2147484395" r:id="rId4"/>
    <p:sldLayoutId id="2147484396" r:id="rId5"/>
    <p:sldLayoutId id="2147484397" r:id="rId6"/>
    <p:sldLayoutId id="2147484398" r:id="rId7"/>
    <p:sldLayoutId id="2147484399" r:id="rId8"/>
    <p:sldLayoutId id="2147484400" r:id="rId9"/>
    <p:sldLayoutId id="2147484401" r:id="rId10"/>
    <p:sldLayoutId id="2147484402" r:id="rId11"/>
    <p:sldLayoutId id="214748440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319" y="274638"/>
            <a:ext cx="822936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319" y="1600206"/>
            <a:ext cx="822936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328" y="6356367"/>
            <a:ext cx="2132965"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STZhongsong"/>
              </a:defRPr>
            </a:lvl1pPr>
          </a:lstStyle>
          <a:p>
            <a:fld id="{FE6FA28E-9879-42EB-B458-869FE46A043F}" type="datetimeFigureOut">
              <a:rPr lang="en-US" smtClean="0">
                <a:cs typeface="Arial" charset="0"/>
              </a:rPr>
              <a:pPr/>
              <a:t>9/4/2009</a:t>
            </a:fld>
            <a:endParaRPr lang="en-US" dirty="0">
              <a:cs typeface="Arial" charset="0"/>
            </a:endParaRPr>
          </a:p>
        </p:txBody>
      </p:sp>
      <p:sp>
        <p:nvSpPr>
          <p:cNvPr id="5" name="Footer Placeholder 4"/>
          <p:cNvSpPr>
            <a:spLocks noGrp="1"/>
          </p:cNvSpPr>
          <p:nvPr>
            <p:ph type="ftr" sz="quarter" idx="3"/>
          </p:nvPr>
        </p:nvSpPr>
        <p:spPr>
          <a:xfrm>
            <a:off x="3123823" y="6356367"/>
            <a:ext cx="2896354"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STZhongsong"/>
              </a:defRPr>
            </a:lvl1pPr>
          </a:lstStyle>
          <a:p>
            <a:endParaRPr lang="en-US" dirty="0">
              <a:cs typeface="Arial" charset="0"/>
            </a:endParaRPr>
          </a:p>
        </p:txBody>
      </p:sp>
      <p:sp>
        <p:nvSpPr>
          <p:cNvPr id="6" name="Slide Number Placeholder 5"/>
          <p:cNvSpPr>
            <a:spLocks noGrp="1"/>
          </p:cNvSpPr>
          <p:nvPr>
            <p:ph type="sldNum" sz="quarter" idx="4"/>
          </p:nvPr>
        </p:nvSpPr>
        <p:spPr>
          <a:xfrm>
            <a:off x="6553717" y="6356367"/>
            <a:ext cx="2132964"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STZhongsong"/>
              </a:defRPr>
            </a:lvl1pPr>
          </a:lstStyle>
          <a:p>
            <a:fld id="{A2F718B6-48A6-467C-B807-31BD25E12E1B}" type="slidenum">
              <a:rPr lang="en-US" smtClean="0">
                <a:cs typeface="Arial" charset="0"/>
              </a:rPr>
              <a:pPr/>
              <a:t>‹#›</a:t>
            </a:fld>
            <a:endParaRPr lang="en-US" dirty="0">
              <a:cs typeface="Arial" charset="0"/>
            </a:endParaRPr>
          </a:p>
        </p:txBody>
      </p:sp>
    </p:spTree>
  </p:cSld>
  <p:clrMap bg1="lt1" tx1="dk1" bg2="lt2" tx2="dk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 id="2147484416"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319" y="274638"/>
            <a:ext cx="822936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319" y="1600201"/>
            <a:ext cx="822936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320" y="6356351"/>
            <a:ext cx="2132965"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STZhongsong"/>
              </a:defRPr>
            </a:lvl1pPr>
          </a:lstStyle>
          <a:p>
            <a:fld id="{FE6FA28E-9879-42EB-B458-869FE46A043F}" type="datetimeFigureOut">
              <a:rPr lang="en-US" smtClean="0">
                <a:cs typeface="Arial" charset="0"/>
              </a:rPr>
              <a:pPr/>
              <a:t>9/4/2009</a:t>
            </a:fld>
            <a:endParaRPr lang="en-US" dirty="0">
              <a:cs typeface="Arial" charset="0"/>
            </a:endParaRPr>
          </a:p>
        </p:txBody>
      </p:sp>
      <p:sp>
        <p:nvSpPr>
          <p:cNvPr id="5" name="Footer Placeholder 4"/>
          <p:cNvSpPr>
            <a:spLocks noGrp="1"/>
          </p:cNvSpPr>
          <p:nvPr>
            <p:ph type="ftr" sz="quarter" idx="3"/>
          </p:nvPr>
        </p:nvSpPr>
        <p:spPr>
          <a:xfrm>
            <a:off x="3123823" y="6356351"/>
            <a:ext cx="2896354"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STZhongsong"/>
              </a:defRPr>
            </a:lvl1pPr>
          </a:lstStyle>
          <a:p>
            <a:endParaRPr lang="en-US" dirty="0">
              <a:cs typeface="Arial" charset="0"/>
            </a:endParaRPr>
          </a:p>
        </p:txBody>
      </p:sp>
      <p:sp>
        <p:nvSpPr>
          <p:cNvPr id="6" name="Slide Number Placeholder 5"/>
          <p:cNvSpPr>
            <a:spLocks noGrp="1"/>
          </p:cNvSpPr>
          <p:nvPr>
            <p:ph type="sldNum" sz="quarter" idx="4"/>
          </p:nvPr>
        </p:nvSpPr>
        <p:spPr>
          <a:xfrm>
            <a:off x="6553717" y="6356351"/>
            <a:ext cx="2132964"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STZhongsong"/>
              </a:defRPr>
            </a:lvl1pPr>
          </a:lstStyle>
          <a:p>
            <a:fld id="{A2F718B6-48A6-467C-B807-31BD25E12E1B}" type="slidenum">
              <a:rPr lang="en-US" smtClean="0">
                <a:cs typeface="Arial" charset="0"/>
              </a:rPr>
              <a:pPr/>
              <a:t>‹#›</a:t>
            </a:fld>
            <a:endParaRPr lang="en-US" dirty="0">
              <a:cs typeface="Arial" charset="0"/>
            </a:endParaRPr>
          </a:p>
        </p:txBody>
      </p:sp>
    </p:spTree>
  </p:cSld>
  <p:clrMap bg1="lt1" tx1="dk1" bg2="lt2" tx2="dk2" accent1="accent1" accent2="accent2" accent3="accent3" accent4="accent4" accent5="accent5" accent6="accent6" hlink="hlink" folHlink="folHlink"/>
  <p:sldLayoutIdLst>
    <p:sldLayoutId id="2147484418" r:id="rId1"/>
    <p:sldLayoutId id="2147484419" r:id="rId2"/>
    <p:sldLayoutId id="2147484420" r:id="rId3"/>
    <p:sldLayoutId id="2147484421" r:id="rId4"/>
    <p:sldLayoutId id="2147484422" r:id="rId5"/>
    <p:sldLayoutId id="2147484423" r:id="rId6"/>
    <p:sldLayoutId id="2147484424" r:id="rId7"/>
    <p:sldLayoutId id="2147484425" r:id="rId8"/>
    <p:sldLayoutId id="2147484426" r:id="rId9"/>
    <p:sldLayoutId id="2147484427" r:id="rId10"/>
    <p:sldLayoutId id="2147484428" r:id="rId11"/>
    <p:sldLayoutId id="2147484429"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bwMode="auto">
          <a:xfrm>
            <a:off x="381048" y="228600"/>
            <a:ext cx="8393113" cy="750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altLang="zh-CN" smtClean="0"/>
              <a:t>Click to edit Title Slide</a:t>
            </a:r>
          </a:p>
        </p:txBody>
      </p:sp>
      <p:sp>
        <p:nvSpPr>
          <p:cNvPr id="119811" name="Rectangle 3"/>
          <p:cNvSpPr>
            <a:spLocks noGrp="1" noChangeArrowheads="1"/>
          </p:cNvSpPr>
          <p:nvPr>
            <p:ph type="body" idx="1"/>
          </p:nvPr>
        </p:nvSpPr>
        <p:spPr bwMode="auto">
          <a:xfrm>
            <a:off x="381000" y="1416146"/>
            <a:ext cx="8388350" cy="2214563"/>
          </a:xfrm>
          <a:prstGeom prst="rect">
            <a:avLst/>
          </a:prstGeom>
          <a:noFill/>
          <a:ln w="9525" algn="ctr">
            <a:noFill/>
            <a:miter lim="800000"/>
            <a:headEnd/>
            <a:tailEnd/>
          </a:ln>
          <a:effectLst/>
        </p:spPr>
        <p:txBody>
          <a:bodyPr vert="horz" wrap="square" lIns="92075" tIns="46038" rIns="92075" bIns="46038" numCol="1" anchor="t" anchorCtr="0" compatLnSpc="1">
            <a:prstTxWarp prst="textNoShape">
              <a:avLst/>
            </a:prstTxWarp>
            <a:sp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19812" name="Rectangle 4"/>
          <p:cNvSpPr>
            <a:spLocks noGrp="1" noChangeArrowheads="1"/>
          </p:cNvSpPr>
          <p:nvPr>
            <p:ph type="sldNum" sz="quarter" idx="4"/>
          </p:nvPr>
        </p:nvSpPr>
        <p:spPr bwMode="auto">
          <a:xfrm>
            <a:off x="6553201"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ea typeface="STZhongsong"/>
              </a:defRPr>
            </a:lvl1pPr>
          </a:lstStyle>
          <a:p>
            <a:pPr>
              <a:defRPr/>
            </a:pPr>
            <a:fld id="{FF4A4363-A73B-46E4-AF46-EC91EBD95D64}" type="slidenum">
              <a:rPr lang="zh-CN" altLang="en-US" smtClean="0"/>
              <a:pPr>
                <a:defRPr/>
              </a:pPr>
              <a:t>‹#›</a:t>
            </a:fld>
            <a:endParaRPr lang="en-US" altLang="zh-CN" dirty="0"/>
          </a:p>
        </p:txBody>
      </p:sp>
    </p:spTree>
  </p:cSld>
  <p:clrMap bg1="dk2" tx1="lt1" bg2="dk1" tx2="lt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Lst>
  <p:transition>
    <p:strips dir="rd"/>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4800" b="1">
          <a:solidFill>
            <a:schemeClr val="tx2"/>
          </a:solidFill>
          <a:effectLst>
            <a:outerShdw blurRad="38100" dist="38100" dir="2700000" algn="tl">
              <a:srgbClr val="000000"/>
            </a:outerShdw>
          </a:effectLst>
          <a:latin typeface="+mj-lt"/>
          <a:ea typeface="+mj-ea"/>
          <a:cs typeface="+mj-cs"/>
        </a:defRPr>
      </a:lvl1pPr>
      <a:lvl2pPr algn="l" rtl="0" eaLnBrk="0" fontAlgn="base" hangingPunct="0">
        <a:lnSpc>
          <a:spcPct val="90000"/>
        </a:lnSpc>
        <a:spcBef>
          <a:spcPct val="0"/>
        </a:spcBef>
        <a:spcAft>
          <a:spcPct val="0"/>
        </a:spcAft>
        <a:defRPr sz="4800" b="1">
          <a:solidFill>
            <a:schemeClr val="tx2"/>
          </a:solidFill>
          <a:effectLst>
            <a:outerShdw blurRad="38100" dist="38100" dir="2700000" algn="tl">
              <a:srgbClr val="000000"/>
            </a:outerShdw>
          </a:effectLst>
          <a:latin typeface="Arial" charset="0"/>
        </a:defRPr>
      </a:lvl2pPr>
      <a:lvl3pPr algn="l" rtl="0" eaLnBrk="0" fontAlgn="base" hangingPunct="0">
        <a:lnSpc>
          <a:spcPct val="90000"/>
        </a:lnSpc>
        <a:spcBef>
          <a:spcPct val="0"/>
        </a:spcBef>
        <a:spcAft>
          <a:spcPct val="0"/>
        </a:spcAft>
        <a:defRPr sz="4800" b="1">
          <a:solidFill>
            <a:schemeClr val="tx2"/>
          </a:solidFill>
          <a:effectLst>
            <a:outerShdw blurRad="38100" dist="38100" dir="2700000" algn="tl">
              <a:srgbClr val="000000"/>
            </a:outerShdw>
          </a:effectLst>
          <a:latin typeface="Arial" charset="0"/>
        </a:defRPr>
      </a:lvl3pPr>
      <a:lvl4pPr algn="l" rtl="0" eaLnBrk="0" fontAlgn="base" hangingPunct="0">
        <a:lnSpc>
          <a:spcPct val="90000"/>
        </a:lnSpc>
        <a:spcBef>
          <a:spcPct val="0"/>
        </a:spcBef>
        <a:spcAft>
          <a:spcPct val="0"/>
        </a:spcAft>
        <a:defRPr sz="4800" b="1">
          <a:solidFill>
            <a:schemeClr val="tx2"/>
          </a:solidFill>
          <a:effectLst>
            <a:outerShdw blurRad="38100" dist="38100" dir="2700000" algn="tl">
              <a:srgbClr val="000000"/>
            </a:outerShdw>
          </a:effectLst>
          <a:latin typeface="Arial" charset="0"/>
        </a:defRPr>
      </a:lvl4pPr>
      <a:lvl5pPr algn="l" rtl="0" eaLnBrk="0" fontAlgn="base" hangingPunct="0">
        <a:lnSpc>
          <a:spcPct val="90000"/>
        </a:lnSpc>
        <a:spcBef>
          <a:spcPct val="0"/>
        </a:spcBef>
        <a:spcAft>
          <a:spcPct val="0"/>
        </a:spcAft>
        <a:defRPr sz="4800" b="1">
          <a:solidFill>
            <a:schemeClr val="tx2"/>
          </a:solidFill>
          <a:effectLst>
            <a:outerShdw blurRad="38100" dist="38100" dir="2700000" algn="tl">
              <a:srgbClr val="000000"/>
            </a:outerShdw>
          </a:effectLst>
          <a:latin typeface="Arial" charset="0"/>
        </a:defRPr>
      </a:lvl5pPr>
      <a:lvl6pPr marL="457200" algn="l" rtl="0" fontAlgn="base">
        <a:lnSpc>
          <a:spcPct val="90000"/>
        </a:lnSpc>
        <a:spcBef>
          <a:spcPct val="0"/>
        </a:spcBef>
        <a:spcAft>
          <a:spcPct val="0"/>
        </a:spcAft>
        <a:defRPr sz="4800" b="1">
          <a:solidFill>
            <a:schemeClr val="tx2"/>
          </a:solidFill>
          <a:effectLst>
            <a:outerShdw blurRad="38100" dist="38100" dir="2700000" algn="tl">
              <a:srgbClr val="000000"/>
            </a:outerShdw>
          </a:effectLst>
          <a:latin typeface="Arial" charset="0"/>
        </a:defRPr>
      </a:lvl6pPr>
      <a:lvl7pPr marL="914400" algn="l" rtl="0" fontAlgn="base">
        <a:lnSpc>
          <a:spcPct val="90000"/>
        </a:lnSpc>
        <a:spcBef>
          <a:spcPct val="0"/>
        </a:spcBef>
        <a:spcAft>
          <a:spcPct val="0"/>
        </a:spcAft>
        <a:defRPr sz="4800" b="1">
          <a:solidFill>
            <a:schemeClr val="tx2"/>
          </a:solidFill>
          <a:effectLst>
            <a:outerShdw blurRad="38100" dist="38100" dir="2700000" algn="tl">
              <a:srgbClr val="000000"/>
            </a:outerShdw>
          </a:effectLst>
          <a:latin typeface="Arial" charset="0"/>
        </a:defRPr>
      </a:lvl7pPr>
      <a:lvl8pPr marL="1371600" algn="l" rtl="0" fontAlgn="base">
        <a:lnSpc>
          <a:spcPct val="90000"/>
        </a:lnSpc>
        <a:spcBef>
          <a:spcPct val="0"/>
        </a:spcBef>
        <a:spcAft>
          <a:spcPct val="0"/>
        </a:spcAft>
        <a:defRPr sz="4800" b="1">
          <a:solidFill>
            <a:schemeClr val="tx2"/>
          </a:solidFill>
          <a:effectLst>
            <a:outerShdw blurRad="38100" dist="38100" dir="2700000" algn="tl">
              <a:srgbClr val="000000"/>
            </a:outerShdw>
          </a:effectLst>
          <a:latin typeface="Arial" charset="0"/>
        </a:defRPr>
      </a:lvl8pPr>
      <a:lvl9pPr marL="1828800" algn="l" rtl="0" fontAlgn="base">
        <a:lnSpc>
          <a:spcPct val="90000"/>
        </a:lnSpc>
        <a:spcBef>
          <a:spcPct val="0"/>
        </a:spcBef>
        <a:spcAft>
          <a:spcPct val="0"/>
        </a:spcAft>
        <a:defRPr sz="4800" b="1">
          <a:solidFill>
            <a:schemeClr val="tx2"/>
          </a:solidFill>
          <a:effectLst>
            <a:outerShdw blurRad="38100" dist="38100" dir="2700000" algn="tl">
              <a:srgbClr val="000000"/>
            </a:outerShdw>
          </a:effectLst>
          <a:latin typeface="Arial" charset="0"/>
        </a:defRPr>
      </a:lvl9pPr>
    </p:titleStyle>
    <p:bodyStyle>
      <a:lvl1pPr marL="569913" indent="-569913" algn="l" rtl="0" eaLnBrk="0" fontAlgn="base" hangingPunct="0">
        <a:lnSpc>
          <a:spcPct val="90000"/>
        </a:lnSpc>
        <a:spcBef>
          <a:spcPct val="30000"/>
        </a:spcBef>
        <a:spcAft>
          <a:spcPct val="0"/>
        </a:spcAft>
        <a:buClr>
          <a:schemeClr val="tx2"/>
        </a:buClr>
        <a:buFont typeface="Wingdings" pitchFamily="2" charset="2"/>
        <a:buBlip>
          <a:blip r:embed="rId15"/>
        </a:buBlip>
        <a:defRPr sz="3200" b="1">
          <a:solidFill>
            <a:schemeClr val="tx1"/>
          </a:solidFill>
          <a:effectLst>
            <a:outerShdw blurRad="38100" dist="38100" dir="2700000" algn="tl">
              <a:srgbClr val="000000"/>
            </a:outerShdw>
          </a:effectLst>
          <a:latin typeface="+mn-lt"/>
          <a:ea typeface="+mn-ea"/>
          <a:cs typeface="+mn-cs"/>
        </a:defRPr>
      </a:lvl1pPr>
      <a:lvl2pPr marL="1027113" indent="-455613" algn="l" rtl="0" eaLnBrk="0" fontAlgn="base" hangingPunct="0">
        <a:lnSpc>
          <a:spcPct val="90000"/>
        </a:lnSpc>
        <a:spcBef>
          <a:spcPct val="30000"/>
        </a:spcBef>
        <a:spcAft>
          <a:spcPct val="0"/>
        </a:spcAft>
        <a:buClr>
          <a:schemeClr val="tx2"/>
        </a:buClr>
        <a:buFont typeface="Wingdings" pitchFamily="2" charset="2"/>
        <a:buBlip>
          <a:blip r:embed="rId15"/>
        </a:buBlip>
        <a:defRPr sz="2800" b="1">
          <a:solidFill>
            <a:schemeClr val="tx1"/>
          </a:solidFill>
          <a:effectLst>
            <a:outerShdw blurRad="38100" dist="38100" dir="2700000" algn="tl">
              <a:srgbClr val="000000"/>
            </a:outerShdw>
          </a:effectLst>
          <a:latin typeface="+mn-lt"/>
        </a:defRPr>
      </a:lvl2pPr>
      <a:lvl3pPr marL="1428750" indent="-400050" algn="l" rtl="0" eaLnBrk="0" fontAlgn="base" hangingPunct="0">
        <a:lnSpc>
          <a:spcPct val="90000"/>
        </a:lnSpc>
        <a:spcBef>
          <a:spcPct val="30000"/>
        </a:spcBef>
        <a:spcAft>
          <a:spcPct val="0"/>
        </a:spcAft>
        <a:buClr>
          <a:schemeClr val="tx2"/>
        </a:buClr>
        <a:buFont typeface="Wingdings" pitchFamily="2" charset="2"/>
        <a:buBlip>
          <a:blip r:embed="rId15"/>
        </a:buBlip>
        <a:defRPr sz="2400" b="1">
          <a:solidFill>
            <a:schemeClr val="tx1"/>
          </a:solidFill>
          <a:effectLst>
            <a:outerShdw blurRad="38100" dist="38100" dir="2700000" algn="tl">
              <a:srgbClr val="000000"/>
            </a:outerShdw>
          </a:effectLst>
          <a:latin typeface="+mn-lt"/>
        </a:defRPr>
      </a:lvl3pPr>
      <a:lvl4pPr marL="1819275" indent="-388938" algn="l" rtl="0" eaLnBrk="0" fontAlgn="base" hangingPunct="0">
        <a:lnSpc>
          <a:spcPct val="90000"/>
        </a:lnSpc>
        <a:spcBef>
          <a:spcPct val="30000"/>
        </a:spcBef>
        <a:spcAft>
          <a:spcPct val="0"/>
        </a:spcAft>
        <a:buClr>
          <a:schemeClr val="tx2"/>
        </a:buClr>
        <a:buFont typeface="Wingdings" pitchFamily="2" charset="2"/>
        <a:buBlip>
          <a:blip r:embed="rId15"/>
        </a:buBlip>
        <a:defRPr sz="2000" b="1">
          <a:solidFill>
            <a:schemeClr val="tx1"/>
          </a:solidFill>
          <a:effectLst>
            <a:outerShdw blurRad="38100" dist="38100" dir="2700000" algn="tl">
              <a:srgbClr val="000000"/>
            </a:outerShdw>
          </a:effectLst>
          <a:latin typeface="+mn-lt"/>
        </a:defRPr>
      </a:lvl4pPr>
      <a:lvl5pPr marL="2220913" indent="-400050" algn="l" rtl="0" eaLnBrk="0" fontAlgn="base" hangingPunct="0">
        <a:lnSpc>
          <a:spcPct val="90000"/>
        </a:lnSpc>
        <a:spcBef>
          <a:spcPct val="30000"/>
        </a:spcBef>
        <a:spcAft>
          <a:spcPct val="0"/>
        </a:spcAft>
        <a:buClr>
          <a:schemeClr val="tx2"/>
        </a:buClr>
        <a:buFont typeface="Wingdings" pitchFamily="2" charset="2"/>
        <a:buBlip>
          <a:blip r:embed="rId15"/>
        </a:buBlip>
        <a:defRPr sz="2000" b="1">
          <a:solidFill>
            <a:schemeClr val="tx1"/>
          </a:solidFill>
          <a:effectLst>
            <a:outerShdw blurRad="38100" dist="38100" dir="2700000" algn="tl">
              <a:srgbClr val="000000"/>
            </a:outerShdw>
          </a:effectLst>
          <a:latin typeface="+mn-lt"/>
        </a:defRPr>
      </a:lvl5pPr>
      <a:lvl6pPr marL="2678113" indent="-400050" algn="l" rtl="0" fontAlgn="base">
        <a:lnSpc>
          <a:spcPct val="90000"/>
        </a:lnSpc>
        <a:spcBef>
          <a:spcPct val="30000"/>
        </a:spcBef>
        <a:spcAft>
          <a:spcPct val="0"/>
        </a:spcAft>
        <a:buClr>
          <a:schemeClr val="tx2"/>
        </a:buClr>
        <a:buFont typeface="Wingdings" pitchFamily="2" charset="2"/>
        <a:buBlip>
          <a:blip r:embed="rId15"/>
        </a:buBlip>
        <a:defRPr sz="2000" b="1">
          <a:solidFill>
            <a:schemeClr val="tx1"/>
          </a:solidFill>
          <a:effectLst>
            <a:outerShdw blurRad="38100" dist="38100" dir="2700000" algn="tl">
              <a:srgbClr val="000000"/>
            </a:outerShdw>
          </a:effectLst>
          <a:latin typeface="+mn-lt"/>
        </a:defRPr>
      </a:lvl6pPr>
      <a:lvl7pPr marL="3135313" indent="-400050" algn="l" rtl="0" fontAlgn="base">
        <a:lnSpc>
          <a:spcPct val="90000"/>
        </a:lnSpc>
        <a:spcBef>
          <a:spcPct val="30000"/>
        </a:spcBef>
        <a:spcAft>
          <a:spcPct val="0"/>
        </a:spcAft>
        <a:buClr>
          <a:schemeClr val="tx2"/>
        </a:buClr>
        <a:buFont typeface="Wingdings" pitchFamily="2" charset="2"/>
        <a:buBlip>
          <a:blip r:embed="rId15"/>
        </a:buBlip>
        <a:defRPr sz="2000" b="1">
          <a:solidFill>
            <a:schemeClr val="tx1"/>
          </a:solidFill>
          <a:effectLst>
            <a:outerShdw blurRad="38100" dist="38100" dir="2700000" algn="tl">
              <a:srgbClr val="000000"/>
            </a:outerShdw>
          </a:effectLst>
          <a:latin typeface="+mn-lt"/>
        </a:defRPr>
      </a:lvl7pPr>
      <a:lvl8pPr marL="3592513" indent="-400050" algn="l" rtl="0" fontAlgn="base">
        <a:lnSpc>
          <a:spcPct val="90000"/>
        </a:lnSpc>
        <a:spcBef>
          <a:spcPct val="30000"/>
        </a:spcBef>
        <a:spcAft>
          <a:spcPct val="0"/>
        </a:spcAft>
        <a:buClr>
          <a:schemeClr val="tx2"/>
        </a:buClr>
        <a:buFont typeface="Wingdings" pitchFamily="2" charset="2"/>
        <a:buBlip>
          <a:blip r:embed="rId15"/>
        </a:buBlip>
        <a:defRPr sz="2000" b="1">
          <a:solidFill>
            <a:schemeClr val="tx1"/>
          </a:solidFill>
          <a:effectLst>
            <a:outerShdw blurRad="38100" dist="38100" dir="2700000" algn="tl">
              <a:srgbClr val="000000"/>
            </a:outerShdw>
          </a:effectLst>
          <a:latin typeface="+mn-lt"/>
        </a:defRPr>
      </a:lvl8pPr>
      <a:lvl9pPr marL="4049713" indent="-400050" algn="l" rtl="0" fontAlgn="base">
        <a:lnSpc>
          <a:spcPct val="90000"/>
        </a:lnSpc>
        <a:spcBef>
          <a:spcPct val="30000"/>
        </a:spcBef>
        <a:spcAft>
          <a:spcPct val="0"/>
        </a:spcAft>
        <a:buClr>
          <a:schemeClr val="tx2"/>
        </a:buClr>
        <a:buFont typeface="Wingdings" pitchFamily="2" charset="2"/>
        <a:buBlip>
          <a:blip r:embed="rId15"/>
        </a:buBlip>
        <a:defRPr sz="2000" b="1">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72130" name="Rectangle 2"/>
          <p:cNvSpPr>
            <a:spLocks noGrp="1" noChangeArrowheads="1"/>
          </p:cNvSpPr>
          <p:nvPr>
            <p:ph type="title"/>
          </p:nvPr>
        </p:nvSpPr>
        <p:spPr bwMode="auto">
          <a:xfrm>
            <a:off x="684261" y="455613"/>
            <a:ext cx="7769225" cy="914400"/>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en-US" altLang="zh-CN" dirty="0" smtClean="0"/>
              <a:t>Click to edit Master title style</a:t>
            </a:r>
          </a:p>
        </p:txBody>
      </p:sp>
      <p:sp>
        <p:nvSpPr>
          <p:cNvPr id="16387" name="Rectangle 3"/>
          <p:cNvSpPr>
            <a:spLocks noGrp="1" noChangeArrowheads="1"/>
          </p:cNvSpPr>
          <p:nvPr>
            <p:ph type="body" idx="1"/>
          </p:nvPr>
        </p:nvSpPr>
        <p:spPr bwMode="auto">
          <a:xfrm>
            <a:off x="684261" y="1443046"/>
            <a:ext cx="7769225" cy="4725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p>
        </p:txBody>
      </p:sp>
      <p:sp>
        <p:nvSpPr>
          <p:cNvPr id="1072132" name="Rectangle 4"/>
          <p:cNvSpPr>
            <a:spLocks noGrp="1" noChangeArrowheads="1"/>
          </p:cNvSpPr>
          <p:nvPr>
            <p:ph type="dt" sz="half" idx="2"/>
          </p:nvPr>
        </p:nvSpPr>
        <p:spPr bwMode="auto">
          <a:xfrm>
            <a:off x="457200" y="63246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smtClean="0">
                <a:solidFill>
                  <a:srgbClr val="003399"/>
                </a:solidFill>
                <a:latin typeface="Segoe Light" pitchFamily="34" charset="0"/>
                <a:ea typeface="STZhongsong"/>
              </a:defRPr>
            </a:lvl1pPr>
          </a:lstStyle>
          <a:p>
            <a:pPr>
              <a:defRPr/>
            </a:pPr>
            <a:endParaRPr lang="en-US" altLang="zh-CN" dirty="0"/>
          </a:p>
        </p:txBody>
      </p:sp>
      <p:sp>
        <p:nvSpPr>
          <p:cNvPr id="1072133" name="Rectangle 5"/>
          <p:cNvSpPr>
            <a:spLocks noGrp="1" noChangeArrowheads="1"/>
          </p:cNvSpPr>
          <p:nvPr>
            <p:ph type="ftr" sz="quarter" idx="3"/>
          </p:nvPr>
        </p:nvSpPr>
        <p:spPr bwMode="auto">
          <a:xfrm>
            <a:off x="3124200" y="632460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smtClean="0">
                <a:solidFill>
                  <a:srgbClr val="003399"/>
                </a:solidFill>
                <a:latin typeface="+mn-lt"/>
                <a:ea typeface="STZhongsong"/>
              </a:defRPr>
            </a:lvl1pPr>
          </a:lstStyle>
          <a:p>
            <a:pPr>
              <a:defRPr/>
            </a:pPr>
            <a:endParaRPr lang="en-US" altLang="zh-CN" dirty="0"/>
          </a:p>
        </p:txBody>
      </p:sp>
      <p:sp>
        <p:nvSpPr>
          <p:cNvPr id="1072134" name="Rectangle 6"/>
          <p:cNvSpPr>
            <a:spLocks noGrp="1" noChangeArrowheads="1"/>
          </p:cNvSpPr>
          <p:nvPr>
            <p:ph type="sldNum" sz="quarter" idx="4"/>
          </p:nvPr>
        </p:nvSpPr>
        <p:spPr bwMode="auto">
          <a:xfrm>
            <a:off x="6827838" y="653573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3399"/>
                </a:solidFill>
                <a:latin typeface="Segoe Light" pitchFamily="34" charset="0"/>
                <a:ea typeface="STZhongsong"/>
              </a:defRPr>
            </a:lvl1pPr>
          </a:lstStyle>
          <a:p>
            <a:pPr>
              <a:defRPr/>
            </a:pPr>
            <a:fld id="{8A1D9EB2-0BBB-4D35-BDE1-513E0B7EB703}" type="slidenum">
              <a:rPr lang="zh-CN" altLang="en-US" smtClean="0"/>
              <a:pPr>
                <a:defRPr/>
              </a:pPr>
              <a:t>‹#›</a:t>
            </a:fld>
            <a:endParaRPr lang="en-US" altLang="zh-CN" dirty="0"/>
          </a:p>
        </p:txBody>
      </p:sp>
      <p:pic>
        <p:nvPicPr>
          <p:cNvPr id="8" name="Picture 6" descr="MSREnglishLogo_White"/>
          <p:cNvPicPr>
            <a:picLocks noChangeAspect="1" noChangeArrowheads="1"/>
          </p:cNvPicPr>
          <p:nvPr userDrawn="1"/>
        </p:nvPicPr>
        <p:blipFill>
          <a:blip r:embed="rId13"/>
          <a:srcRect/>
          <a:stretch>
            <a:fillRect/>
          </a:stretch>
        </p:blipFill>
        <p:spPr bwMode="auto">
          <a:xfrm>
            <a:off x="6858001" y="228600"/>
            <a:ext cx="1987550" cy="556514"/>
          </a:xfrm>
          <a:prstGeom prst="rect">
            <a:avLst/>
          </a:prstGeom>
          <a:noFill/>
          <a:ln w="9525">
            <a:noFill/>
            <a:miter lim="800000"/>
            <a:headEnd/>
            <a:tailEnd/>
          </a:ln>
        </p:spPr>
      </p:pic>
      <p:pic>
        <p:nvPicPr>
          <p:cNvPr id="9" name="Picture 5" descr="MSREnglishLogo_Black"/>
          <p:cNvPicPr>
            <a:picLocks noChangeAspect="1" noChangeArrowheads="1"/>
          </p:cNvPicPr>
          <p:nvPr userDrawn="1"/>
        </p:nvPicPr>
        <p:blipFill>
          <a:blip r:embed="rId14"/>
          <a:srcRect/>
          <a:stretch>
            <a:fillRect/>
          </a:stretch>
        </p:blipFill>
        <p:spPr bwMode="auto">
          <a:xfrm>
            <a:off x="7086600" y="6096096"/>
            <a:ext cx="1833562" cy="51339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0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iming>
    <p:tnLst>
      <p:par>
        <p:cTn id="1" dur="indefinite" restart="never" nodeType="tmRoot"/>
      </p:par>
    </p:tnLst>
  </p:timing>
  <p:txStyles>
    <p:titleStyle>
      <a:lvl1pPr algn="l" rtl="0" eaLnBrk="0" fontAlgn="base" hangingPunct="0">
        <a:lnSpc>
          <a:spcPct val="85000"/>
        </a:lnSpc>
        <a:spcBef>
          <a:spcPct val="0"/>
        </a:spcBef>
        <a:spcAft>
          <a:spcPct val="0"/>
        </a:spcAft>
        <a:defRPr sz="3600" b="1">
          <a:solidFill>
            <a:schemeClr val="tx2"/>
          </a:solidFill>
          <a:latin typeface="+mj-lt"/>
          <a:ea typeface="STZhongsong"/>
          <a:cs typeface="+mj-cs"/>
        </a:defRPr>
      </a:lvl1pPr>
      <a:lvl2pPr algn="l" rtl="0" eaLnBrk="0" fontAlgn="base" hangingPunct="0">
        <a:lnSpc>
          <a:spcPct val="85000"/>
        </a:lnSpc>
        <a:spcBef>
          <a:spcPct val="0"/>
        </a:spcBef>
        <a:spcAft>
          <a:spcPct val="0"/>
        </a:spcAft>
        <a:defRPr sz="3600" b="1">
          <a:solidFill>
            <a:schemeClr val="tx2"/>
          </a:solidFill>
          <a:latin typeface="Segoe" pitchFamily="34" charset="0"/>
          <a:ea typeface="宋体" pitchFamily="2" charset="-122"/>
        </a:defRPr>
      </a:lvl2pPr>
      <a:lvl3pPr algn="l" rtl="0" eaLnBrk="0" fontAlgn="base" hangingPunct="0">
        <a:lnSpc>
          <a:spcPct val="85000"/>
        </a:lnSpc>
        <a:spcBef>
          <a:spcPct val="0"/>
        </a:spcBef>
        <a:spcAft>
          <a:spcPct val="0"/>
        </a:spcAft>
        <a:defRPr sz="3600" b="1">
          <a:solidFill>
            <a:schemeClr val="tx2"/>
          </a:solidFill>
          <a:latin typeface="Segoe" pitchFamily="34" charset="0"/>
          <a:ea typeface="宋体" pitchFamily="2" charset="-122"/>
        </a:defRPr>
      </a:lvl3pPr>
      <a:lvl4pPr algn="l" rtl="0" eaLnBrk="0" fontAlgn="base" hangingPunct="0">
        <a:lnSpc>
          <a:spcPct val="85000"/>
        </a:lnSpc>
        <a:spcBef>
          <a:spcPct val="0"/>
        </a:spcBef>
        <a:spcAft>
          <a:spcPct val="0"/>
        </a:spcAft>
        <a:defRPr sz="3600" b="1">
          <a:solidFill>
            <a:schemeClr val="tx2"/>
          </a:solidFill>
          <a:latin typeface="Segoe" pitchFamily="34" charset="0"/>
          <a:ea typeface="宋体" pitchFamily="2" charset="-122"/>
        </a:defRPr>
      </a:lvl4pPr>
      <a:lvl5pPr algn="l" rtl="0" eaLnBrk="0" fontAlgn="base" hangingPunct="0">
        <a:lnSpc>
          <a:spcPct val="85000"/>
        </a:lnSpc>
        <a:spcBef>
          <a:spcPct val="0"/>
        </a:spcBef>
        <a:spcAft>
          <a:spcPct val="0"/>
        </a:spcAft>
        <a:defRPr sz="3600" b="1">
          <a:solidFill>
            <a:schemeClr val="tx2"/>
          </a:solidFill>
          <a:latin typeface="Segoe" pitchFamily="34" charset="0"/>
          <a:ea typeface="宋体" pitchFamily="2" charset="-122"/>
        </a:defRPr>
      </a:lvl5pPr>
      <a:lvl6pPr marL="457200" algn="l" rtl="0" fontAlgn="base">
        <a:lnSpc>
          <a:spcPct val="85000"/>
        </a:lnSpc>
        <a:spcBef>
          <a:spcPct val="0"/>
        </a:spcBef>
        <a:spcAft>
          <a:spcPct val="0"/>
        </a:spcAft>
        <a:defRPr sz="3600" b="1">
          <a:solidFill>
            <a:schemeClr val="tx2"/>
          </a:solidFill>
          <a:latin typeface="Segoe" pitchFamily="34" charset="0"/>
          <a:ea typeface="宋体" pitchFamily="2" charset="-122"/>
        </a:defRPr>
      </a:lvl6pPr>
      <a:lvl7pPr marL="914400" algn="l" rtl="0" fontAlgn="base">
        <a:lnSpc>
          <a:spcPct val="85000"/>
        </a:lnSpc>
        <a:spcBef>
          <a:spcPct val="0"/>
        </a:spcBef>
        <a:spcAft>
          <a:spcPct val="0"/>
        </a:spcAft>
        <a:defRPr sz="3600" b="1">
          <a:solidFill>
            <a:schemeClr val="tx2"/>
          </a:solidFill>
          <a:latin typeface="Segoe" pitchFamily="34" charset="0"/>
          <a:ea typeface="宋体" pitchFamily="2" charset="-122"/>
        </a:defRPr>
      </a:lvl7pPr>
      <a:lvl8pPr marL="1371600" algn="l" rtl="0" fontAlgn="base">
        <a:lnSpc>
          <a:spcPct val="85000"/>
        </a:lnSpc>
        <a:spcBef>
          <a:spcPct val="0"/>
        </a:spcBef>
        <a:spcAft>
          <a:spcPct val="0"/>
        </a:spcAft>
        <a:defRPr sz="3600" b="1">
          <a:solidFill>
            <a:schemeClr val="tx2"/>
          </a:solidFill>
          <a:latin typeface="Segoe" pitchFamily="34" charset="0"/>
          <a:ea typeface="宋体" pitchFamily="2" charset="-122"/>
        </a:defRPr>
      </a:lvl8pPr>
      <a:lvl9pPr marL="1828800" algn="l" rtl="0" fontAlgn="base">
        <a:lnSpc>
          <a:spcPct val="85000"/>
        </a:lnSpc>
        <a:spcBef>
          <a:spcPct val="0"/>
        </a:spcBef>
        <a:spcAft>
          <a:spcPct val="0"/>
        </a:spcAft>
        <a:defRPr sz="3600" b="1">
          <a:solidFill>
            <a:schemeClr val="tx2"/>
          </a:solidFill>
          <a:latin typeface="Segoe" pitchFamily="34" charset="0"/>
          <a:ea typeface="宋体" pitchFamily="2" charset="-122"/>
        </a:defRPr>
      </a:lvl9pPr>
    </p:titleStyle>
    <p:bodyStyle>
      <a:lvl1pPr marL="342900" indent="-342900" algn="l" rtl="0" eaLnBrk="0" fontAlgn="base" hangingPunct="0">
        <a:spcBef>
          <a:spcPct val="20000"/>
        </a:spcBef>
        <a:spcAft>
          <a:spcPct val="0"/>
        </a:spcAft>
        <a:buClr>
          <a:srgbClr val="FF9900"/>
        </a:buClr>
        <a:buChar char="•"/>
        <a:defRPr sz="2400">
          <a:solidFill>
            <a:schemeClr val="tx1"/>
          </a:solidFill>
          <a:latin typeface="+mn-lt"/>
          <a:ea typeface="STZhongsong"/>
          <a:cs typeface="+mn-cs"/>
        </a:defRPr>
      </a:lvl1pPr>
      <a:lvl2pPr marL="742950" indent="-285750" algn="l" rtl="0" eaLnBrk="0" fontAlgn="base" hangingPunct="0">
        <a:spcBef>
          <a:spcPct val="20000"/>
        </a:spcBef>
        <a:spcAft>
          <a:spcPct val="0"/>
        </a:spcAft>
        <a:buClr>
          <a:srgbClr val="FF9900"/>
        </a:buClr>
        <a:buFont typeface="Segoe Light" pitchFamily="34" charset="0"/>
        <a:buChar char="̵"/>
        <a:defRPr sz="2400">
          <a:solidFill>
            <a:schemeClr val="tx1"/>
          </a:solidFill>
          <a:latin typeface="Segoe Light" pitchFamily="34" charset="0"/>
          <a:ea typeface="STZhongsong"/>
        </a:defRPr>
      </a:lvl2pPr>
      <a:lvl3pPr marL="1143000" indent="-228600" algn="l" rtl="0" eaLnBrk="0" fontAlgn="base" hangingPunct="0">
        <a:spcBef>
          <a:spcPct val="20000"/>
        </a:spcBef>
        <a:spcAft>
          <a:spcPct val="0"/>
        </a:spcAft>
        <a:buClr>
          <a:srgbClr val="FF9900"/>
        </a:buClr>
        <a:buChar char="•"/>
        <a:defRPr sz="2000">
          <a:solidFill>
            <a:schemeClr val="tx1"/>
          </a:solidFill>
          <a:latin typeface="Segoe Light" pitchFamily="34" charset="0"/>
          <a:ea typeface="STZhongsong"/>
        </a:defRPr>
      </a:lvl3pPr>
      <a:lvl4pPr marL="1600200" indent="-228600" algn="l" rtl="0" eaLnBrk="0" fontAlgn="base" hangingPunct="0">
        <a:spcBef>
          <a:spcPct val="20000"/>
        </a:spcBef>
        <a:spcAft>
          <a:spcPct val="0"/>
        </a:spcAft>
        <a:buClr>
          <a:srgbClr val="FF9900"/>
        </a:buClr>
        <a:buFont typeface="Arial" charset="0"/>
        <a:buChar char="̵"/>
        <a:defRPr sz="2000">
          <a:solidFill>
            <a:schemeClr val="tx1"/>
          </a:solidFill>
          <a:latin typeface="Segoe Light" pitchFamily="34" charset="0"/>
          <a:ea typeface="STZhongsong"/>
        </a:defRPr>
      </a:lvl4pPr>
      <a:lvl5pPr marL="2057400" indent="-228600" algn="l" rtl="0" eaLnBrk="0" fontAlgn="base" hangingPunct="0">
        <a:spcBef>
          <a:spcPct val="20000"/>
        </a:spcBef>
        <a:spcAft>
          <a:spcPct val="0"/>
        </a:spcAft>
        <a:buClr>
          <a:srgbClr val="FF9900"/>
        </a:buClr>
        <a:buChar char="•"/>
        <a:defRPr sz="1600">
          <a:solidFill>
            <a:schemeClr val="tx1"/>
          </a:solidFill>
          <a:latin typeface="Segoe Light" pitchFamily="34" charset="0"/>
          <a:ea typeface="STZhongsong"/>
        </a:defRPr>
      </a:lvl5pPr>
      <a:lvl6pPr marL="2514600" indent="-228600" algn="l" rtl="0" fontAlgn="base">
        <a:spcBef>
          <a:spcPct val="20000"/>
        </a:spcBef>
        <a:spcAft>
          <a:spcPct val="0"/>
        </a:spcAft>
        <a:buClr>
          <a:srgbClr val="FF9900"/>
        </a:buClr>
        <a:buChar char="•"/>
        <a:defRPr sz="1600">
          <a:solidFill>
            <a:schemeClr val="tx1"/>
          </a:solidFill>
          <a:latin typeface="Segoe Light" pitchFamily="34" charset="0"/>
          <a:ea typeface="+mn-ea"/>
        </a:defRPr>
      </a:lvl6pPr>
      <a:lvl7pPr marL="2971800" indent="-228600" algn="l" rtl="0" fontAlgn="base">
        <a:spcBef>
          <a:spcPct val="20000"/>
        </a:spcBef>
        <a:spcAft>
          <a:spcPct val="0"/>
        </a:spcAft>
        <a:buClr>
          <a:srgbClr val="FF9900"/>
        </a:buClr>
        <a:buChar char="•"/>
        <a:defRPr sz="1600">
          <a:solidFill>
            <a:schemeClr val="tx1"/>
          </a:solidFill>
          <a:latin typeface="Segoe Light" pitchFamily="34" charset="0"/>
          <a:ea typeface="+mn-ea"/>
        </a:defRPr>
      </a:lvl7pPr>
      <a:lvl8pPr marL="3429000" indent="-228600" algn="l" rtl="0" fontAlgn="base">
        <a:spcBef>
          <a:spcPct val="20000"/>
        </a:spcBef>
        <a:spcAft>
          <a:spcPct val="0"/>
        </a:spcAft>
        <a:buClr>
          <a:srgbClr val="FF9900"/>
        </a:buClr>
        <a:buChar char="•"/>
        <a:defRPr sz="1600">
          <a:solidFill>
            <a:schemeClr val="tx1"/>
          </a:solidFill>
          <a:latin typeface="Segoe Light" pitchFamily="34" charset="0"/>
          <a:ea typeface="+mn-ea"/>
        </a:defRPr>
      </a:lvl8pPr>
      <a:lvl9pPr marL="3886200" indent="-228600" algn="l" rtl="0" fontAlgn="base">
        <a:spcBef>
          <a:spcPct val="20000"/>
        </a:spcBef>
        <a:spcAft>
          <a:spcPct val="0"/>
        </a:spcAft>
        <a:buClr>
          <a:srgbClr val="FF9900"/>
        </a:buClr>
        <a:buChar char="•"/>
        <a:defRPr sz="1600">
          <a:solidFill>
            <a:schemeClr val="tx1"/>
          </a:solidFill>
          <a:latin typeface="Segoe Light" pitchFamily="34"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284"/>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971"/>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 id="2147484051" r:id="rId10"/>
    <p:sldLayoutId id="2147484052" r:id="rId11"/>
    <p:sldLayoutId id="2147484053" r:id="rId12"/>
    <p:sldLayoutId id="2147484054" r:id="rId13"/>
  </p:sldLayoutIdLst>
  <p:transition>
    <p:fade/>
  </p:transition>
  <p:hf sldNum="0" hd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284"/>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971"/>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 id="2147484067" r:id="rId12"/>
    <p:sldLayoutId id="2147484068" r:id="rId13"/>
  </p:sldLayoutIdLst>
  <p:transition>
    <p:fade/>
  </p:transition>
  <p:hf sldNum="0" hd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319" y="274638"/>
            <a:ext cx="822936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319" y="1600206"/>
            <a:ext cx="822936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365" y="6356441"/>
            <a:ext cx="2132965"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STZhongsong"/>
              </a:defRPr>
            </a:lvl1pPr>
          </a:lstStyle>
          <a:p>
            <a:fld id="{3B0EEBC5-0BA6-405F-9EBB-4752A9191BF8}" type="datetimeFigureOut">
              <a:rPr lang="en-US" smtClean="0">
                <a:cs typeface="Arial" charset="0"/>
              </a:rPr>
              <a:pPr/>
              <a:t>9/4/2009</a:t>
            </a:fld>
            <a:endParaRPr lang="en-US" dirty="0">
              <a:cs typeface="Arial" charset="0"/>
            </a:endParaRPr>
          </a:p>
        </p:txBody>
      </p:sp>
      <p:sp>
        <p:nvSpPr>
          <p:cNvPr id="5" name="Footer Placeholder 4"/>
          <p:cNvSpPr>
            <a:spLocks noGrp="1"/>
          </p:cNvSpPr>
          <p:nvPr>
            <p:ph type="ftr" sz="quarter" idx="3"/>
          </p:nvPr>
        </p:nvSpPr>
        <p:spPr>
          <a:xfrm>
            <a:off x="3123823" y="6356441"/>
            <a:ext cx="2896354"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STZhongsong"/>
              </a:defRPr>
            </a:lvl1pPr>
          </a:lstStyle>
          <a:p>
            <a:endParaRPr lang="en-US" dirty="0">
              <a:cs typeface="Arial" charset="0"/>
            </a:endParaRPr>
          </a:p>
        </p:txBody>
      </p:sp>
      <p:sp>
        <p:nvSpPr>
          <p:cNvPr id="6" name="Slide Number Placeholder 5"/>
          <p:cNvSpPr>
            <a:spLocks noGrp="1"/>
          </p:cNvSpPr>
          <p:nvPr>
            <p:ph type="sldNum" sz="quarter" idx="4"/>
          </p:nvPr>
        </p:nvSpPr>
        <p:spPr>
          <a:xfrm>
            <a:off x="6553717" y="6356441"/>
            <a:ext cx="2132964"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STZhongsong"/>
              </a:defRPr>
            </a:lvl1pPr>
          </a:lstStyle>
          <a:p>
            <a:fld id="{3DD5DC9A-B714-415E-AA17-303EB3CB960A}" type="slidenum">
              <a:rPr lang="en-US" smtClean="0">
                <a:cs typeface="Arial" charset="0"/>
              </a:rPr>
              <a:pPr/>
              <a:t>‹#›</a:t>
            </a:fld>
            <a:endParaRPr lang="en-US" dirty="0">
              <a:cs typeface="Arial" charset="0"/>
            </a:endParaRPr>
          </a:p>
        </p:txBody>
      </p:sp>
    </p:spTree>
  </p:cSld>
  <p:clrMap bg1="lt1" tx1="dk1" bg2="lt2" tx2="dk2" accent1="accent1" accent2="accent2" accent3="accent3" accent4="accent4" accent5="accent5" accent6="accent6" hlink="hlink" folHlink="folHlink"/>
  <p:sldLayoutIdLst>
    <p:sldLayoutId id="2147484301" r:id="rId1"/>
    <p:sldLayoutId id="2147484302" r:id="rId2"/>
    <p:sldLayoutId id="2147484303" r:id="rId3"/>
    <p:sldLayoutId id="2147484304" r:id="rId4"/>
    <p:sldLayoutId id="2147484305" r:id="rId5"/>
    <p:sldLayoutId id="2147484306" r:id="rId6"/>
    <p:sldLayoutId id="2147484307" r:id="rId7"/>
    <p:sldLayoutId id="2147484308" r:id="rId8"/>
    <p:sldLayoutId id="2147484309" r:id="rId9"/>
    <p:sldLayoutId id="2147484310" r:id="rId10"/>
    <p:sldLayoutId id="2147484311" r:id="rId11"/>
    <p:sldLayoutId id="214748431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319" y="274638"/>
            <a:ext cx="822936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319" y="1600206"/>
            <a:ext cx="822936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356" y="6356423"/>
            <a:ext cx="2132965"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STZhongsong"/>
              </a:defRPr>
            </a:lvl1pPr>
          </a:lstStyle>
          <a:p>
            <a:fld id="{FE6FA28E-9879-42EB-B458-869FE46A043F}" type="datetimeFigureOut">
              <a:rPr lang="en-US" smtClean="0">
                <a:cs typeface="Arial" charset="0"/>
              </a:rPr>
              <a:pPr/>
              <a:t>9/4/2009</a:t>
            </a:fld>
            <a:endParaRPr lang="en-US" dirty="0">
              <a:cs typeface="Arial" charset="0"/>
            </a:endParaRPr>
          </a:p>
        </p:txBody>
      </p:sp>
      <p:sp>
        <p:nvSpPr>
          <p:cNvPr id="5" name="Footer Placeholder 4"/>
          <p:cNvSpPr>
            <a:spLocks noGrp="1"/>
          </p:cNvSpPr>
          <p:nvPr>
            <p:ph type="ftr" sz="quarter" idx="3"/>
          </p:nvPr>
        </p:nvSpPr>
        <p:spPr>
          <a:xfrm>
            <a:off x="3123823" y="6356423"/>
            <a:ext cx="2896354"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STZhongsong"/>
              </a:defRPr>
            </a:lvl1pPr>
          </a:lstStyle>
          <a:p>
            <a:endParaRPr lang="en-US" dirty="0">
              <a:cs typeface="Arial" charset="0"/>
            </a:endParaRPr>
          </a:p>
        </p:txBody>
      </p:sp>
      <p:sp>
        <p:nvSpPr>
          <p:cNvPr id="6" name="Slide Number Placeholder 5"/>
          <p:cNvSpPr>
            <a:spLocks noGrp="1"/>
          </p:cNvSpPr>
          <p:nvPr>
            <p:ph type="sldNum" sz="quarter" idx="4"/>
          </p:nvPr>
        </p:nvSpPr>
        <p:spPr>
          <a:xfrm>
            <a:off x="6553717" y="6356423"/>
            <a:ext cx="2132964"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STZhongsong"/>
              </a:defRPr>
            </a:lvl1pPr>
          </a:lstStyle>
          <a:p>
            <a:fld id="{A2F718B6-48A6-467C-B807-31BD25E12E1B}" type="slidenum">
              <a:rPr lang="en-US" smtClean="0">
                <a:cs typeface="Arial" charset="0"/>
              </a:rPr>
              <a:pPr/>
              <a:t>‹#›</a:t>
            </a:fld>
            <a:endParaRPr lang="en-US" dirty="0">
              <a:cs typeface="Arial" charset="0"/>
            </a:endParaRPr>
          </a:p>
        </p:txBody>
      </p:sp>
    </p:spTree>
  </p:cSld>
  <p:clrMap bg1="lt1" tx1="dk1" bg2="lt2" tx2="dk2" accent1="accent1" accent2="accent2" accent3="accent3" accent4="accent4" accent5="accent5" accent6="accent6" hlink="hlink" folHlink="folHlink"/>
  <p:sldLayoutIdLst>
    <p:sldLayoutId id="2147484314" r:id="rId1"/>
    <p:sldLayoutId id="2147484315" r:id="rId2"/>
    <p:sldLayoutId id="2147484316" r:id="rId3"/>
    <p:sldLayoutId id="2147484317" r:id="rId4"/>
    <p:sldLayoutId id="2147484318" r:id="rId5"/>
    <p:sldLayoutId id="2147484319" r:id="rId6"/>
    <p:sldLayoutId id="2147484320" r:id="rId7"/>
    <p:sldLayoutId id="2147484321" r:id="rId8"/>
    <p:sldLayoutId id="2147484322" r:id="rId9"/>
    <p:sldLayoutId id="2147484323" r:id="rId10"/>
    <p:sldLayoutId id="2147484324" r:id="rId11"/>
    <p:sldLayoutId id="2147484325"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319" y="274638"/>
            <a:ext cx="822936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319" y="1600206"/>
            <a:ext cx="822936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355" y="6356421"/>
            <a:ext cx="2132965"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STZhongsong"/>
              </a:defRPr>
            </a:lvl1pPr>
          </a:lstStyle>
          <a:p>
            <a:fld id="{FE6FA28E-9879-42EB-B458-869FE46A043F}" type="datetimeFigureOut">
              <a:rPr lang="en-US" smtClean="0">
                <a:cs typeface="Arial" charset="0"/>
              </a:rPr>
              <a:pPr/>
              <a:t>9/4/2009</a:t>
            </a:fld>
            <a:endParaRPr lang="en-US" dirty="0">
              <a:cs typeface="Arial" charset="0"/>
            </a:endParaRPr>
          </a:p>
        </p:txBody>
      </p:sp>
      <p:sp>
        <p:nvSpPr>
          <p:cNvPr id="5" name="Footer Placeholder 4"/>
          <p:cNvSpPr>
            <a:spLocks noGrp="1"/>
          </p:cNvSpPr>
          <p:nvPr>
            <p:ph type="ftr" sz="quarter" idx="3"/>
          </p:nvPr>
        </p:nvSpPr>
        <p:spPr>
          <a:xfrm>
            <a:off x="3123823" y="6356421"/>
            <a:ext cx="2896354"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STZhongsong"/>
              </a:defRPr>
            </a:lvl1pPr>
          </a:lstStyle>
          <a:p>
            <a:endParaRPr lang="en-US" dirty="0">
              <a:cs typeface="Arial" charset="0"/>
            </a:endParaRPr>
          </a:p>
        </p:txBody>
      </p:sp>
      <p:sp>
        <p:nvSpPr>
          <p:cNvPr id="6" name="Slide Number Placeholder 5"/>
          <p:cNvSpPr>
            <a:spLocks noGrp="1"/>
          </p:cNvSpPr>
          <p:nvPr>
            <p:ph type="sldNum" sz="quarter" idx="4"/>
          </p:nvPr>
        </p:nvSpPr>
        <p:spPr>
          <a:xfrm>
            <a:off x="6553717" y="6356421"/>
            <a:ext cx="2132964"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STZhongsong"/>
              </a:defRPr>
            </a:lvl1pPr>
          </a:lstStyle>
          <a:p>
            <a:fld id="{A2F718B6-48A6-467C-B807-31BD25E12E1B}" type="slidenum">
              <a:rPr lang="en-US" smtClean="0">
                <a:cs typeface="Arial" charset="0"/>
              </a:rPr>
              <a:pPr/>
              <a:t>‹#›</a:t>
            </a:fld>
            <a:endParaRPr lang="en-US" dirty="0">
              <a:cs typeface="Arial" charset="0"/>
            </a:endParaRPr>
          </a:p>
        </p:txBody>
      </p:sp>
    </p:spTree>
  </p:cSld>
  <p:clrMap bg1="lt1" tx1="dk1" bg2="lt2" tx2="dk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319" y="274638"/>
            <a:ext cx="822936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319" y="1600206"/>
            <a:ext cx="822936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353" y="6356417"/>
            <a:ext cx="2132965"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STZhongsong"/>
              </a:defRPr>
            </a:lvl1pPr>
          </a:lstStyle>
          <a:p>
            <a:fld id="{FE6FA28E-9879-42EB-B458-869FE46A043F}" type="datetimeFigureOut">
              <a:rPr lang="en-US" smtClean="0">
                <a:cs typeface="Arial" charset="0"/>
              </a:rPr>
              <a:pPr/>
              <a:t>9/4/2009</a:t>
            </a:fld>
            <a:endParaRPr lang="en-US" dirty="0">
              <a:cs typeface="Arial" charset="0"/>
            </a:endParaRPr>
          </a:p>
        </p:txBody>
      </p:sp>
      <p:sp>
        <p:nvSpPr>
          <p:cNvPr id="5" name="Footer Placeholder 4"/>
          <p:cNvSpPr>
            <a:spLocks noGrp="1"/>
          </p:cNvSpPr>
          <p:nvPr>
            <p:ph type="ftr" sz="quarter" idx="3"/>
          </p:nvPr>
        </p:nvSpPr>
        <p:spPr>
          <a:xfrm>
            <a:off x="3123823" y="6356417"/>
            <a:ext cx="2896354"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STZhongsong"/>
              </a:defRPr>
            </a:lvl1pPr>
          </a:lstStyle>
          <a:p>
            <a:endParaRPr lang="en-US" dirty="0">
              <a:cs typeface="Arial" charset="0"/>
            </a:endParaRPr>
          </a:p>
        </p:txBody>
      </p:sp>
      <p:sp>
        <p:nvSpPr>
          <p:cNvPr id="6" name="Slide Number Placeholder 5"/>
          <p:cNvSpPr>
            <a:spLocks noGrp="1"/>
          </p:cNvSpPr>
          <p:nvPr>
            <p:ph type="sldNum" sz="quarter" idx="4"/>
          </p:nvPr>
        </p:nvSpPr>
        <p:spPr>
          <a:xfrm>
            <a:off x="6553717" y="6356417"/>
            <a:ext cx="2132964"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STZhongsong"/>
              </a:defRPr>
            </a:lvl1pPr>
          </a:lstStyle>
          <a:p>
            <a:fld id="{A2F718B6-48A6-467C-B807-31BD25E12E1B}" type="slidenum">
              <a:rPr lang="en-US" smtClean="0">
                <a:cs typeface="Arial" charset="0"/>
              </a:rPr>
              <a:pPr/>
              <a:t>‹#›</a:t>
            </a:fld>
            <a:endParaRPr lang="en-US" dirty="0">
              <a:cs typeface="Arial" charset="0"/>
            </a:endParaRPr>
          </a:p>
        </p:txBody>
      </p:sp>
    </p:spTree>
  </p:cSld>
  <p:clrMap bg1="lt1" tx1="dk1" bg2="lt2" tx2="dk2" accent1="accent1" accent2="accent2" accent3="accent3" accent4="accent4" accent5="accent5" accent6="accent6" hlink="hlink" folHlink="folHlink"/>
  <p:sldLayoutIdLst>
    <p:sldLayoutId id="2147484340" r:id="rId1"/>
    <p:sldLayoutId id="2147484341" r:id="rId2"/>
    <p:sldLayoutId id="2147484342" r:id="rId3"/>
    <p:sldLayoutId id="2147484343" r:id="rId4"/>
    <p:sldLayoutId id="2147484344" r:id="rId5"/>
    <p:sldLayoutId id="2147484345" r:id="rId6"/>
    <p:sldLayoutId id="2147484346" r:id="rId7"/>
    <p:sldLayoutId id="2147484347" r:id="rId8"/>
    <p:sldLayoutId id="2147484348" r:id="rId9"/>
    <p:sldLayoutId id="2147484349" r:id="rId10"/>
    <p:sldLayoutId id="2147484350" r:id="rId11"/>
    <p:sldLayoutId id="214748435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video.msn.com/video.aspx?vid=b4d189d3-19bd-42b3-85d7-6ca46d97fe40"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notesSlide" Target="../notesSlides/notesSlide12.xml"/><Relationship Id="rId16"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wmf"/><Relationship Id="rId4" Type="http://schemas.openxmlformats.org/officeDocument/2006/relationships/image" Target="../media/image38.wmf"/></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6.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image" Target="../media/image45.jpeg"/><Relationship Id="rId1" Type="http://schemas.openxmlformats.org/officeDocument/2006/relationships/slideLayout" Target="../slideLayouts/slideLayout14.xml"/><Relationship Id="rId6" Type="http://schemas.openxmlformats.org/officeDocument/2006/relationships/image" Target="../media/image48.png"/><Relationship Id="rId11" Type="http://schemas.openxmlformats.org/officeDocument/2006/relationships/image" Target="../media/image53.jpe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36.png"/><Relationship Id="rId9" Type="http://schemas.openxmlformats.org/officeDocument/2006/relationships/image" Target="../media/image51.png"/></Relationships>
</file>

<file path=ppt/slides/_rels/slide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jpeg"/><Relationship Id="rId3" Type="http://schemas.openxmlformats.org/officeDocument/2006/relationships/image" Target="../media/image46.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image" Target="../media/image45.jpeg"/><Relationship Id="rId1" Type="http://schemas.openxmlformats.org/officeDocument/2006/relationships/slideLayout" Target="../slideLayouts/slideLayout14.xml"/><Relationship Id="rId6" Type="http://schemas.openxmlformats.org/officeDocument/2006/relationships/image" Target="../media/image48.png"/><Relationship Id="rId11" Type="http://schemas.openxmlformats.org/officeDocument/2006/relationships/image" Target="../media/image53.jpe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36.png"/><Relationship Id="rId9" Type="http://schemas.openxmlformats.org/officeDocument/2006/relationships/image" Target="../media/image51.png"/><Relationship Id="rId14" Type="http://schemas.openxmlformats.org/officeDocument/2006/relationships/image" Target="../media/image56.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11.png"/><Relationship Id="rId3" Type="http://schemas.openxmlformats.org/officeDocument/2006/relationships/image" Target="../media/image48.png"/><Relationship Id="rId7" Type="http://schemas.openxmlformats.org/officeDocument/2006/relationships/image" Target="../media/image49.png"/><Relationship Id="rId12" Type="http://schemas.openxmlformats.org/officeDocument/2006/relationships/image" Target="../media/image61.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47.png"/><Relationship Id="rId11" Type="http://schemas.openxmlformats.org/officeDocument/2006/relationships/image" Target="../media/image60.png"/><Relationship Id="rId5" Type="http://schemas.openxmlformats.org/officeDocument/2006/relationships/image" Target="../media/image36.png"/><Relationship Id="rId10" Type="http://schemas.openxmlformats.org/officeDocument/2006/relationships/image" Target="../media/image59.png"/><Relationship Id="rId4" Type="http://schemas.openxmlformats.org/officeDocument/2006/relationships/image" Target="../media/image46.png"/><Relationship Id="rId9" Type="http://schemas.openxmlformats.org/officeDocument/2006/relationships/image" Target="../media/image58.png"/></Relationships>
</file>

<file path=ppt/slides/_rels/slide2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82.xml"/></Relationships>
</file>

<file path=ppt/slides/_rels/slide2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94.xml"/></Relationships>
</file>

<file path=ppt/slides/_rels/slide26.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06.xml"/></Relationships>
</file>

<file path=ppt/slides/_rels/slide2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18.xml"/></Relationships>
</file>

<file path=ppt/slides/_rels/slide28.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18.xml"/></Relationships>
</file>

<file path=ppt/slides/_rels/slide29.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30.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30.xml"/></Relationships>
</file>

<file path=ppt/slides/_rels/slide31.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42.xml"/></Relationships>
</file>

<file path=ppt/slides/_rels/slide32.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54.xml"/></Relationships>
</file>

<file path=ppt/slides/_rels/slide33.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54.xml"/></Relationships>
</file>

<file path=ppt/slides/_rels/slide34.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5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mailto:yuzheng@microsoft.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s://dcdevteam.team.partners.extranet.microsoft.com/projects/quincy/Monthly%20Aerial%20Photos/09.18.06%20002.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ctrTitle"/>
          </p:nvPr>
        </p:nvSpPr>
        <p:spPr>
          <a:xfrm>
            <a:off x="304800" y="1752600"/>
            <a:ext cx="8610600" cy="2057400"/>
          </a:xfrm>
        </p:spPr>
        <p:txBody>
          <a:bodyPr/>
          <a:lstStyle/>
          <a:p>
            <a:pPr eaLnBrk="1" hangingPunct="1">
              <a:lnSpc>
                <a:spcPct val="120000"/>
              </a:lnSpc>
              <a:spcBef>
                <a:spcPct val="20000"/>
              </a:spcBef>
              <a:defRPr/>
            </a:pPr>
            <a:r>
              <a:rPr lang="zh-CN" altLang="en-US" sz="3600" b="1" dirty="0" smtClean="0">
                <a:solidFill>
                  <a:srgbClr val="FFFFFF"/>
                </a:solidFill>
                <a:latin typeface="Calibri" pitchFamily="34" charset="0"/>
              </a:rPr>
              <a:t>“</a:t>
            </a:r>
            <a:r>
              <a:rPr lang="zh-CN" altLang="en-US" sz="3600" b="1" dirty="0" smtClean="0">
                <a:solidFill>
                  <a:schemeClr val="accent2"/>
                </a:solidFill>
                <a:latin typeface="Calibri" pitchFamily="34" charset="0"/>
              </a:rPr>
              <a:t>云端</a:t>
            </a:r>
            <a:r>
              <a:rPr lang="zh-CN" altLang="en-US" sz="3600" b="1" dirty="0" smtClean="0">
                <a:solidFill>
                  <a:srgbClr val="FFFFFF"/>
                </a:solidFill>
                <a:latin typeface="Calibri" pitchFamily="34" charset="0"/>
              </a:rPr>
              <a:t>”计算时代的位置服务</a:t>
            </a:r>
            <a:r>
              <a:rPr lang="en-US" altLang="zh-CN" sz="3600" b="1" dirty="0" smtClean="0">
                <a:solidFill>
                  <a:srgbClr val="FFFFFF"/>
                </a:solidFill>
                <a:latin typeface="Calibri" pitchFamily="34" charset="0"/>
              </a:rPr>
              <a:t/>
            </a:r>
            <a:br>
              <a:rPr lang="en-US" altLang="zh-CN" sz="3600" b="1" dirty="0" smtClean="0">
                <a:solidFill>
                  <a:srgbClr val="FFFFFF"/>
                </a:solidFill>
                <a:latin typeface="Calibri" pitchFamily="34" charset="0"/>
              </a:rPr>
            </a:br>
            <a:r>
              <a:rPr lang="en-US" altLang="zh-CN" sz="3600" b="1" dirty="0" smtClean="0">
                <a:solidFill>
                  <a:srgbClr val="FFFFFF"/>
                </a:solidFill>
                <a:latin typeface="Calibri" pitchFamily="34" charset="0"/>
              </a:rPr>
              <a:t>Location-Based Services on the Cloud</a:t>
            </a:r>
            <a:endParaRPr lang="en-US" altLang="zh-CN" sz="4000" b="1" dirty="0" smtClean="0">
              <a:latin typeface="Calibri" pitchFamily="34" charset="0"/>
            </a:endParaRPr>
          </a:p>
        </p:txBody>
      </p:sp>
      <p:sp>
        <p:nvSpPr>
          <p:cNvPr id="30723" name="Rectangle 3"/>
          <p:cNvSpPr>
            <a:spLocks noGrp="1" noChangeArrowheads="1"/>
          </p:cNvSpPr>
          <p:nvPr>
            <p:ph type="subTitle" idx="1"/>
          </p:nvPr>
        </p:nvSpPr>
        <p:spPr>
          <a:xfrm>
            <a:off x="533400" y="4495800"/>
            <a:ext cx="8001000" cy="1524000"/>
          </a:xfrm>
        </p:spPr>
        <p:txBody>
          <a:bodyPr/>
          <a:lstStyle/>
          <a:p>
            <a:pPr algn="ctr" eaLnBrk="1" hangingPunct="1"/>
            <a:r>
              <a:rPr lang="zh-CN" altLang="en-US" sz="3200" dirty="0" smtClean="0">
                <a:latin typeface="Calibri" pitchFamily="34" charset="0"/>
              </a:rPr>
              <a:t>郑宇   博士</a:t>
            </a:r>
            <a:endParaRPr lang="en-US" altLang="zh-CN" sz="3200" dirty="0" smtClean="0">
              <a:latin typeface="Calibri" pitchFamily="34" charset="0"/>
            </a:endParaRPr>
          </a:p>
          <a:p>
            <a:pPr algn="ctr" eaLnBrk="1" hangingPunct="1"/>
            <a:endParaRPr lang="en-US" altLang="zh-CN" sz="2800" dirty="0" smtClean="0">
              <a:latin typeface="Calibri" pitchFamily="34" charset="0"/>
            </a:endParaRPr>
          </a:p>
          <a:p>
            <a:pPr algn="ctr" eaLnBrk="1" hangingPunct="1"/>
            <a:r>
              <a:rPr lang="zh-CN" altLang="en-US" sz="3200" dirty="0" smtClean="0">
                <a:latin typeface="Calibri" pitchFamily="34" charset="0"/>
              </a:rPr>
              <a:t>微软亚洲研究院 研究员</a:t>
            </a:r>
            <a:endParaRPr lang="en-US" altLang="zh-CN" sz="3600" dirty="0" smtClean="0">
              <a:latin typeface="Calibri"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4" descr="14P1010001_full.jpg"/>
          <p:cNvPicPr>
            <a:picLocks noChangeAspect="1"/>
          </p:cNvPicPr>
          <p:nvPr/>
        </p:nvPicPr>
        <p:blipFill>
          <a:blip r:embed="rId2"/>
          <a:stretch>
            <a:fillRect/>
          </a:stretch>
        </p:blipFill>
        <p:spPr>
          <a:xfrm>
            <a:off x="4529972" y="2"/>
            <a:ext cx="4614028" cy="3464431"/>
          </a:xfrm>
          <a:prstGeom prst="rect">
            <a:avLst/>
          </a:prstGeom>
        </p:spPr>
      </p:pic>
      <p:pic>
        <p:nvPicPr>
          <p:cNvPr id="6" name="Picture 5" descr="DSCN8203"/>
          <p:cNvPicPr>
            <a:picLocks noChangeAspect="1" noChangeArrowheads="1"/>
          </p:cNvPicPr>
          <p:nvPr/>
        </p:nvPicPr>
        <p:blipFill>
          <a:blip r:embed="rId3"/>
          <a:srcRect/>
          <a:stretch>
            <a:fillRect/>
          </a:stretch>
        </p:blipFill>
        <p:spPr bwMode="auto">
          <a:xfrm>
            <a:off x="0" y="3432049"/>
            <a:ext cx="4559808" cy="3425952"/>
          </a:xfrm>
          <a:prstGeom prst="rect">
            <a:avLst/>
          </a:prstGeom>
          <a:noFill/>
          <a:ln w="9525">
            <a:noFill/>
            <a:miter lim="800000"/>
            <a:headEnd/>
            <a:tailEnd/>
          </a:ln>
        </p:spPr>
      </p:pic>
      <p:pic>
        <p:nvPicPr>
          <p:cNvPr id="7" name="Picture 6" descr="DSCN8201"/>
          <p:cNvPicPr>
            <a:picLocks noChangeAspect="1" noChangeArrowheads="1"/>
          </p:cNvPicPr>
          <p:nvPr/>
        </p:nvPicPr>
        <p:blipFill>
          <a:blip r:embed="rId4">
            <a:lum bright="10000" contrast="10000"/>
          </a:blip>
          <a:srcRect/>
          <a:stretch>
            <a:fillRect/>
          </a:stretch>
        </p:blipFill>
        <p:spPr bwMode="auto">
          <a:xfrm>
            <a:off x="4495800" y="3432049"/>
            <a:ext cx="4648200" cy="3425952"/>
          </a:xfrm>
          <a:prstGeom prst="rect">
            <a:avLst/>
          </a:prstGeom>
          <a:noFill/>
          <a:ln w="9525">
            <a:noFill/>
            <a:miter lim="800000"/>
            <a:headEnd/>
            <a:tailEnd/>
          </a:ln>
        </p:spPr>
      </p:pic>
      <p:pic>
        <p:nvPicPr>
          <p:cNvPr id="8" name="Picture 7" descr="16P1010004_full.jpg"/>
          <p:cNvPicPr>
            <a:picLocks noChangeAspect="1"/>
          </p:cNvPicPr>
          <p:nvPr/>
        </p:nvPicPr>
        <p:blipFill>
          <a:blip r:embed="rId5"/>
          <a:stretch>
            <a:fillRect/>
          </a:stretch>
        </p:blipFill>
        <p:spPr>
          <a:xfrm>
            <a:off x="1" y="2"/>
            <a:ext cx="4572000" cy="3432875"/>
          </a:xfrm>
          <a:prstGeom prst="rect">
            <a:avLst/>
          </a:prstGeom>
        </p:spPr>
      </p:pic>
      <p:sp>
        <p:nvSpPr>
          <p:cNvPr id="9" name="TextBox 8"/>
          <p:cNvSpPr txBox="1"/>
          <p:nvPr/>
        </p:nvSpPr>
        <p:spPr>
          <a:xfrm>
            <a:off x="685800" y="3124200"/>
            <a:ext cx="7772400" cy="584775"/>
          </a:xfrm>
          <a:prstGeom prst="rect">
            <a:avLst/>
          </a:prstGeom>
          <a:solidFill>
            <a:srgbClr val="FFFF00"/>
          </a:solidFill>
        </p:spPr>
        <p:txBody>
          <a:bodyPr wrap="square" rtlCol="0">
            <a:spAutoFit/>
          </a:bodyPr>
          <a:lstStyle/>
          <a:p>
            <a:pPr algn="ctr"/>
            <a:r>
              <a:rPr lang="en-US" sz="3200" dirty="0" smtClean="0">
                <a:solidFill>
                  <a:schemeClr val="bg1"/>
                </a:solidFill>
                <a:latin typeface="+mn-lt"/>
              </a:rPr>
              <a:t>Challenges: Agility, Green, and Smart Growth</a:t>
            </a:r>
            <a:endParaRPr lang="en-US" sz="3200" dirty="0">
              <a:solidFill>
                <a:schemeClr val="bg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458200" cy="762000"/>
          </a:xfrm>
        </p:spPr>
        <p:txBody>
          <a:bodyPr/>
          <a:lstStyle/>
          <a:p>
            <a:pPr algn="ctr"/>
            <a:r>
              <a:rPr lang="en-US" sz="4000" dirty="0" smtClean="0"/>
              <a:t>Gen 4 Modular Datacenter</a:t>
            </a:r>
            <a:endParaRPr lang="en-US" sz="4000" dirty="0"/>
          </a:p>
        </p:txBody>
      </p:sp>
      <p:sp>
        <p:nvSpPr>
          <p:cNvPr id="3" name="Content Placeholder 2"/>
          <p:cNvSpPr>
            <a:spLocks noGrp="1"/>
          </p:cNvSpPr>
          <p:nvPr>
            <p:ph idx="1"/>
          </p:nvPr>
        </p:nvSpPr>
        <p:spPr>
          <a:xfrm>
            <a:off x="914400" y="1371600"/>
            <a:ext cx="7772400" cy="4724400"/>
          </a:xfrm>
        </p:spPr>
        <p:txBody>
          <a:bodyPr/>
          <a:lstStyle/>
          <a:p>
            <a:pPr>
              <a:buNone/>
            </a:pPr>
            <a:endParaRPr lang="en-US" dirty="0" smtClean="0"/>
          </a:p>
          <a:p>
            <a:endParaRPr lang="en-US" dirty="0"/>
          </a:p>
        </p:txBody>
      </p:sp>
      <p:pic>
        <p:nvPicPr>
          <p:cNvPr id="4" name="Picture 2" descr="http://loosebolts.files.wordpress.com/2008/12/image1.png"/>
          <p:cNvPicPr>
            <a:picLocks noChangeAspect="1" noChangeArrowheads="1"/>
          </p:cNvPicPr>
          <p:nvPr/>
        </p:nvPicPr>
        <p:blipFill>
          <a:blip r:embed="rId3"/>
          <a:srcRect/>
          <a:stretch>
            <a:fillRect/>
          </a:stretch>
        </p:blipFill>
        <p:spPr bwMode="auto">
          <a:xfrm>
            <a:off x="2209800" y="1676400"/>
            <a:ext cx="4581443" cy="4516365"/>
          </a:xfrm>
          <a:prstGeom prst="rect">
            <a:avLst/>
          </a:prstGeom>
          <a:noFill/>
        </p:spPr>
      </p:pic>
      <p:sp>
        <p:nvSpPr>
          <p:cNvPr id="5" name="TextBox 4"/>
          <p:cNvSpPr txBox="1"/>
          <p:nvPr/>
        </p:nvSpPr>
        <p:spPr>
          <a:xfrm>
            <a:off x="304800" y="6324600"/>
            <a:ext cx="8534400" cy="369332"/>
          </a:xfrm>
          <a:prstGeom prst="rect">
            <a:avLst/>
          </a:prstGeom>
          <a:noFill/>
        </p:spPr>
        <p:txBody>
          <a:bodyPr wrap="square" rtlCol="0">
            <a:spAutoFit/>
          </a:bodyPr>
          <a:lstStyle/>
          <a:p>
            <a:pPr algn="ctr"/>
            <a:r>
              <a:rPr lang="en-US" dirty="0" smtClean="0">
                <a:ea typeface="STZhongsong"/>
              </a:rPr>
              <a:t>Video link: </a:t>
            </a:r>
            <a:r>
              <a:rPr lang="en-US" dirty="0" smtClean="0">
                <a:ea typeface="STZhongsong"/>
                <a:hlinkClick r:id="rId4"/>
              </a:rPr>
              <a:t>Generation 4 Modular Data Center</a:t>
            </a:r>
            <a:endParaRPr lang="en-US" dirty="0" smtClean="0">
              <a:ea typeface="STZhongsong"/>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685800"/>
          </a:xfrm>
        </p:spPr>
        <p:txBody>
          <a:bodyPr/>
          <a:lstStyle/>
          <a:p>
            <a:pPr algn="ctr"/>
            <a:r>
              <a:rPr lang="en-US" dirty="0" smtClean="0"/>
              <a:t>Knowledge &amp; Data Intelligence as a Service</a:t>
            </a:r>
            <a:endParaRPr lang="en-US" dirty="0"/>
          </a:p>
        </p:txBody>
      </p:sp>
      <p:sp>
        <p:nvSpPr>
          <p:cNvPr id="3" name="Content Placeholder 2"/>
          <p:cNvSpPr>
            <a:spLocks noGrp="1"/>
          </p:cNvSpPr>
          <p:nvPr>
            <p:ph idx="1"/>
          </p:nvPr>
        </p:nvSpPr>
        <p:spPr>
          <a:xfrm>
            <a:off x="0" y="1066800"/>
            <a:ext cx="9144000" cy="5562600"/>
          </a:xfrm>
        </p:spPr>
        <p:txBody>
          <a:bodyPr/>
          <a:lstStyle/>
          <a:p>
            <a:pPr marL="457127" indent="-457127">
              <a:spcBef>
                <a:spcPts val="0"/>
              </a:spcBef>
              <a:buNone/>
            </a:pPr>
            <a:r>
              <a:rPr lang="en-US" sz="2800" dirty="0" smtClean="0"/>
              <a:t>	</a:t>
            </a:r>
            <a:r>
              <a:rPr lang="en-US" sz="3200" dirty="0" smtClean="0"/>
              <a:t>Cloud Computing</a:t>
            </a:r>
            <a:r>
              <a:rPr lang="en-US" sz="2800" dirty="0" smtClean="0">
                <a:solidFill>
                  <a:srgbClr val="FFFFFF"/>
                </a:solidFill>
              </a:rPr>
              <a:t>  	</a:t>
            </a:r>
            <a:r>
              <a:rPr lang="en-US" sz="3200" dirty="0" smtClean="0"/>
              <a:t>= Software as a Service</a:t>
            </a:r>
            <a:br>
              <a:rPr lang="en-US" sz="3200" dirty="0" smtClean="0"/>
            </a:br>
            <a:r>
              <a:rPr lang="en-US" sz="3200" dirty="0" smtClean="0"/>
              <a:t>				+ Platform as a Service</a:t>
            </a:r>
            <a:br>
              <a:rPr lang="en-US" sz="3200" dirty="0" smtClean="0"/>
            </a:br>
            <a:r>
              <a:rPr lang="en-US" sz="3200" dirty="0" smtClean="0"/>
              <a:t>				</a:t>
            </a:r>
            <a:r>
              <a:rPr lang="en-US" sz="3200" dirty="0" smtClean="0">
                <a:solidFill>
                  <a:srgbClr val="FFFFFF"/>
                </a:solidFill>
              </a:rPr>
              <a:t>+ Infrastructure as a Service</a:t>
            </a:r>
            <a:br>
              <a:rPr lang="en-US" sz="3200" dirty="0" smtClean="0">
                <a:solidFill>
                  <a:srgbClr val="FFFFFF"/>
                </a:solidFill>
              </a:rPr>
            </a:br>
            <a:r>
              <a:rPr lang="en-US" sz="3200" dirty="0" smtClean="0">
                <a:solidFill>
                  <a:srgbClr val="FFFFFF"/>
                </a:solidFill>
              </a:rPr>
              <a:t>				+ </a:t>
            </a:r>
            <a:r>
              <a:rPr lang="en-US" sz="3200" u="sng" dirty="0" smtClean="0">
                <a:solidFill>
                  <a:schemeClr val="accent2"/>
                </a:solidFill>
              </a:rPr>
              <a:t>Data as a Service</a:t>
            </a:r>
          </a:p>
          <a:p>
            <a:pPr marL="457127" indent="-457127">
              <a:spcBef>
                <a:spcPts val="0"/>
              </a:spcBef>
              <a:buNone/>
            </a:pPr>
            <a:endParaRPr lang="en-US" sz="2800" dirty="0" smtClean="0">
              <a:solidFill>
                <a:srgbClr val="FFFFFF"/>
              </a:solidFill>
            </a:endParaRPr>
          </a:p>
          <a:p>
            <a:pPr marL="457127" indent="-457127">
              <a:spcBef>
                <a:spcPts val="0"/>
              </a:spcBef>
              <a:buNone/>
            </a:pPr>
            <a:r>
              <a:rPr lang="en-US" sz="2800" dirty="0" smtClean="0">
                <a:solidFill>
                  <a:schemeClr val="accent2"/>
                </a:solidFill>
              </a:rPr>
              <a:t>	Data </a:t>
            </a:r>
            <a:r>
              <a:rPr lang="en-US" altLang="zh-CN" sz="2000" dirty="0" smtClean="0">
                <a:latin typeface="Calibri" pitchFamily="34" charset="0"/>
                <a:sym typeface="Wingdings" pitchFamily="2" charset="2"/>
              </a:rPr>
              <a:t> </a:t>
            </a:r>
            <a:r>
              <a:rPr lang="en-US" sz="2800" dirty="0" smtClean="0">
                <a:solidFill>
                  <a:schemeClr val="accent2"/>
                </a:solidFill>
              </a:rPr>
              <a:t>Information </a:t>
            </a:r>
            <a:r>
              <a:rPr lang="en-US" altLang="zh-CN" sz="2000" dirty="0" smtClean="0">
                <a:solidFill>
                  <a:srgbClr val="FFFFFF"/>
                </a:solidFill>
                <a:latin typeface="Calibri" pitchFamily="34" charset="0"/>
                <a:sym typeface="Wingdings" pitchFamily="2" charset="2"/>
              </a:rPr>
              <a:t></a:t>
            </a:r>
            <a:r>
              <a:rPr lang="en-US" sz="2800" dirty="0" smtClean="0">
                <a:solidFill>
                  <a:schemeClr val="accent2"/>
                </a:solidFill>
              </a:rPr>
              <a:t> Knowledge </a:t>
            </a:r>
            <a:r>
              <a:rPr lang="en-US" altLang="zh-CN" sz="2000" dirty="0" smtClean="0">
                <a:solidFill>
                  <a:srgbClr val="FFFFFF"/>
                </a:solidFill>
                <a:latin typeface="Calibri" pitchFamily="34" charset="0"/>
                <a:sym typeface="Wingdings" pitchFamily="2" charset="2"/>
              </a:rPr>
              <a:t></a:t>
            </a:r>
            <a:r>
              <a:rPr lang="en-US" sz="2800" dirty="0" smtClean="0">
                <a:solidFill>
                  <a:schemeClr val="accent2"/>
                </a:solidFill>
              </a:rPr>
              <a:t> Intelligence</a:t>
            </a:r>
          </a:p>
          <a:p>
            <a:pPr marL="742830" lvl="1" indent="-285705">
              <a:spcBef>
                <a:spcPts val="600"/>
              </a:spcBef>
              <a:buClr>
                <a:srgbClr val="FF9900"/>
              </a:buClr>
            </a:pPr>
            <a:r>
              <a:rPr lang="en-US" dirty="0" smtClean="0"/>
              <a:t>Infrastructure for Web-scale data mining and knowledge discovery</a:t>
            </a:r>
          </a:p>
          <a:p>
            <a:pPr marL="742830" lvl="1" indent="-285705">
              <a:spcBef>
                <a:spcPts val="600"/>
              </a:spcBef>
              <a:buClr>
                <a:srgbClr val="FF9900"/>
              </a:buClr>
            </a:pPr>
            <a:r>
              <a:rPr lang="en-US" dirty="0" smtClean="0">
                <a:solidFill>
                  <a:srgbClr val="FFFFFF"/>
                </a:solidFill>
              </a:rPr>
              <a:t>Empower people with knowledge</a:t>
            </a:r>
          </a:p>
          <a:p>
            <a:pPr marL="742830" lvl="1" indent="-285705">
              <a:spcBef>
                <a:spcPts val="600"/>
              </a:spcBef>
              <a:buClr>
                <a:srgbClr val="FF9900"/>
              </a:buClr>
            </a:pPr>
            <a:r>
              <a:rPr lang="en-US" dirty="0" smtClean="0">
                <a:solidFill>
                  <a:srgbClr val="FFFFFF"/>
                </a:solidFill>
              </a:rPr>
              <a:t>Empower applications and services with intelligence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762000"/>
          </a:xfrm>
        </p:spPr>
        <p:txBody>
          <a:bodyPr/>
          <a:lstStyle/>
          <a:p>
            <a:r>
              <a:rPr lang="en-US" sz="4000" dirty="0" smtClean="0"/>
              <a:t>Benefits of Cloud Computing</a:t>
            </a:r>
            <a:endParaRPr lang="en-US" sz="4000" dirty="0"/>
          </a:p>
        </p:txBody>
      </p:sp>
      <p:sp>
        <p:nvSpPr>
          <p:cNvPr id="3" name="Text Placeholder 2"/>
          <p:cNvSpPr>
            <a:spLocks noGrp="1"/>
          </p:cNvSpPr>
          <p:nvPr>
            <p:ph type="body" sz="quarter" idx="10"/>
          </p:nvPr>
        </p:nvSpPr>
        <p:spPr>
          <a:xfrm>
            <a:off x="381000" y="1371605"/>
            <a:ext cx="8382000" cy="4304205"/>
          </a:xfrm>
        </p:spPr>
        <p:txBody>
          <a:bodyPr/>
          <a:lstStyle/>
          <a:p>
            <a:pPr>
              <a:lnSpc>
                <a:spcPct val="100000"/>
              </a:lnSpc>
            </a:pPr>
            <a:r>
              <a:rPr lang="en-US" sz="2800" dirty="0" smtClean="0"/>
              <a:t>Reduce capital and operations costs</a:t>
            </a:r>
          </a:p>
          <a:p>
            <a:pPr lvl="1">
              <a:lnSpc>
                <a:spcPct val="100000"/>
              </a:lnSpc>
            </a:pPr>
            <a:r>
              <a:rPr lang="en-US" dirty="0" smtClean="0"/>
              <a:t>No longer required to make large up-front capital investment on datacenters</a:t>
            </a:r>
          </a:p>
          <a:p>
            <a:pPr lvl="1">
              <a:lnSpc>
                <a:spcPct val="100000"/>
              </a:lnSpc>
            </a:pPr>
            <a:r>
              <a:rPr lang="en-US" dirty="0" smtClean="0"/>
              <a:t>Eliminate the need to plan ahead for provisioning</a:t>
            </a:r>
            <a:endParaRPr lang="en-US" sz="2800" dirty="0" smtClean="0"/>
          </a:p>
          <a:p>
            <a:pPr lvl="1">
              <a:lnSpc>
                <a:spcPct val="100000"/>
              </a:lnSpc>
            </a:pPr>
            <a:r>
              <a:rPr lang="en-US" dirty="0" smtClean="0"/>
              <a:t>Allow companies to start small and increase their resources investment as needed (pay-as-you-go)</a:t>
            </a:r>
          </a:p>
          <a:p>
            <a:pPr marL="342900" lvl="1" indent="-342900">
              <a:lnSpc>
                <a:spcPct val="100000"/>
              </a:lnSpc>
              <a:spcBef>
                <a:spcPts val="1200"/>
              </a:spcBef>
              <a:buFontTx/>
              <a:buChar char="•"/>
            </a:pPr>
            <a:r>
              <a:rPr lang="en-US" sz="2800" dirty="0" smtClean="0"/>
              <a:t>Simplify app deployment &amp; management</a:t>
            </a:r>
          </a:p>
          <a:p>
            <a:pPr lvl="1"/>
            <a:r>
              <a:rPr lang="en-US" dirty="0" smtClean="0"/>
              <a:t>Common programming model across mobile, browser, client, server, cloud</a:t>
            </a:r>
          </a:p>
          <a:p>
            <a:pPr lvl="1"/>
            <a:r>
              <a:rPr lang="en-US" dirty="0" smtClean="0"/>
              <a:t>Access to strong ecosystem of widely deployed applications</a:t>
            </a:r>
          </a:p>
          <a:p>
            <a:pPr lvl="1"/>
            <a:r>
              <a:rPr lang="en-US" dirty="0" smtClean="0"/>
              <a:t>Integration with existing IT assets (Software + Services) </a:t>
            </a:r>
          </a:p>
          <a:p>
            <a:pPr lvl="1"/>
            <a:endParaRPr lang="en-US" dirty="0" smtClean="0"/>
          </a:p>
          <a:p>
            <a:pPr lvl="1">
              <a:lnSpc>
                <a:spcPct val="100000"/>
              </a:lnSpc>
            </a:pPr>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034" name="Rectangle 2"/>
          <p:cNvSpPr>
            <a:spLocks noGrp="1" noChangeArrowheads="1"/>
          </p:cNvSpPr>
          <p:nvPr>
            <p:ph type="title"/>
          </p:nvPr>
        </p:nvSpPr>
        <p:spPr>
          <a:xfrm>
            <a:off x="685800" y="304800"/>
            <a:ext cx="7772400" cy="685800"/>
          </a:xfrm>
        </p:spPr>
        <p:txBody>
          <a:bodyPr/>
          <a:lstStyle/>
          <a:p>
            <a:pPr algn="ctr" eaLnBrk="1" hangingPunct="1">
              <a:defRPr/>
            </a:pPr>
            <a:r>
              <a:rPr lang="en-US" altLang="zh-CN" sz="4000" dirty="0" smtClean="0"/>
              <a:t>Microsoft’s Cloud Platform</a:t>
            </a:r>
          </a:p>
        </p:txBody>
      </p:sp>
      <p:grpSp>
        <p:nvGrpSpPr>
          <p:cNvPr id="2" name="Group 20"/>
          <p:cNvGrpSpPr/>
          <p:nvPr/>
        </p:nvGrpSpPr>
        <p:grpSpPr>
          <a:xfrm>
            <a:off x="152400" y="1143011"/>
            <a:ext cx="2438400" cy="5400561"/>
            <a:chOff x="304800" y="1524000"/>
            <a:chExt cx="3657600" cy="4953001"/>
          </a:xfrm>
        </p:grpSpPr>
        <p:sp>
          <p:nvSpPr>
            <p:cNvPr id="6" name="Rectangle 5"/>
            <p:cNvSpPr/>
            <p:nvPr/>
          </p:nvSpPr>
          <p:spPr bwMode="auto">
            <a:xfrm>
              <a:off x="304800" y="5437566"/>
              <a:ext cx="3581400" cy="1039435"/>
            </a:xfrm>
            <a:prstGeom prst="rect">
              <a:avLst/>
            </a:prstGeom>
            <a:solidFill>
              <a:schemeClr val="accent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914253" rtl="0" eaLnBrk="0" fontAlgn="base" hangingPunct="0">
                <a:spcBef>
                  <a:spcPct val="0"/>
                </a:spcBef>
                <a:spcAft>
                  <a:spcPct val="0"/>
                </a:spcAft>
              </a:pPr>
              <a:endParaRPr lang="en-US" sz="2000" kern="1200" dirty="0">
                <a:solidFill>
                  <a:srgbClr val="FFFFFF"/>
                </a:solidFill>
                <a:latin typeface="Arial" charset="0"/>
                <a:ea typeface="ＭＳ Ｐゴシック" pitchFamily="34" charset="-128"/>
                <a:cs typeface="+mn-cs"/>
              </a:endParaRPr>
            </a:p>
          </p:txBody>
        </p:sp>
        <p:sp>
          <p:nvSpPr>
            <p:cNvPr id="5" name="TextBox 4"/>
            <p:cNvSpPr txBox="1"/>
            <p:nvPr/>
          </p:nvSpPr>
          <p:spPr>
            <a:xfrm>
              <a:off x="304800" y="5647220"/>
              <a:ext cx="3581400" cy="649221"/>
            </a:xfrm>
            <a:prstGeom prst="rect">
              <a:avLst/>
            </a:prstGeom>
            <a:noFill/>
            <a:ln w="28575">
              <a:noFill/>
            </a:ln>
          </p:spPr>
          <p:txBody>
            <a:bodyPr wrap="square" rtlCol="0">
              <a:spAutoFit/>
            </a:bodyPr>
            <a:lstStyle/>
            <a:p>
              <a:pPr algn="ctr" rtl="0" eaLnBrk="0" fontAlgn="base" hangingPunct="0">
                <a:spcBef>
                  <a:spcPct val="0"/>
                </a:spcBef>
                <a:spcAft>
                  <a:spcPct val="0"/>
                </a:spcAft>
              </a:pPr>
              <a:r>
                <a:rPr lang="en-US" sz="2000" b="1" kern="1200" dirty="0" smtClean="0">
                  <a:solidFill>
                    <a:srgbClr val="000066"/>
                  </a:solidFill>
                  <a:latin typeface="Calibri"/>
                  <a:ea typeface="ＭＳ Ｐゴシック" pitchFamily="34" charset="-128"/>
                  <a:cs typeface="+mn-cs"/>
                </a:rPr>
                <a:t>Global Foundation </a:t>
              </a:r>
              <a:r>
                <a:rPr lang="en-US" sz="2000" b="1" kern="1200" dirty="0">
                  <a:solidFill>
                    <a:srgbClr val="000066"/>
                  </a:solidFill>
                  <a:latin typeface="Calibri"/>
                  <a:ea typeface="ＭＳ Ｐゴシック" pitchFamily="34" charset="-128"/>
                  <a:cs typeface="+mn-cs"/>
                </a:rPr>
                <a:t>Services</a:t>
              </a:r>
            </a:p>
          </p:txBody>
        </p:sp>
        <p:sp>
          <p:nvSpPr>
            <p:cNvPr id="15" name="Rectangle 14"/>
            <p:cNvSpPr/>
            <p:nvPr/>
          </p:nvSpPr>
          <p:spPr bwMode="auto">
            <a:xfrm>
              <a:off x="304800" y="3505201"/>
              <a:ext cx="3581400" cy="1932365"/>
            </a:xfrm>
            <a:prstGeom prst="rect">
              <a:avLst/>
            </a:prstGeom>
            <a:solidFill>
              <a:schemeClr val="accent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914253" rtl="0" eaLnBrk="0" fontAlgn="base" hangingPunct="0">
                <a:spcBef>
                  <a:spcPct val="0"/>
                </a:spcBef>
                <a:spcAft>
                  <a:spcPct val="0"/>
                </a:spcAft>
              </a:pPr>
              <a:endParaRPr lang="en-US" sz="2000" kern="1200" dirty="0">
                <a:solidFill>
                  <a:srgbClr val="FFFFFF"/>
                </a:solidFill>
                <a:latin typeface="Arial" charset="0"/>
                <a:ea typeface="ＭＳ Ｐゴシック" pitchFamily="34" charset="-128"/>
                <a:cs typeface="+mn-cs"/>
              </a:endParaRPr>
            </a:p>
          </p:txBody>
        </p:sp>
        <p:sp>
          <p:nvSpPr>
            <p:cNvPr id="16" name="TextBox 15"/>
            <p:cNvSpPr txBox="1"/>
            <p:nvPr/>
          </p:nvSpPr>
          <p:spPr>
            <a:xfrm>
              <a:off x="304800" y="4109748"/>
              <a:ext cx="3657600" cy="649221"/>
            </a:xfrm>
            <a:prstGeom prst="rect">
              <a:avLst/>
            </a:prstGeom>
            <a:noFill/>
            <a:ln w="28575">
              <a:noFill/>
            </a:ln>
          </p:spPr>
          <p:txBody>
            <a:bodyPr wrap="square" rtlCol="0">
              <a:spAutoFit/>
            </a:bodyPr>
            <a:lstStyle/>
            <a:p>
              <a:pPr algn="ctr" rtl="0" eaLnBrk="0" fontAlgn="base" hangingPunct="0">
                <a:spcBef>
                  <a:spcPct val="0"/>
                </a:spcBef>
                <a:spcAft>
                  <a:spcPct val="0"/>
                </a:spcAft>
              </a:pPr>
              <a:r>
                <a:rPr lang="en-US" sz="2000" b="1" kern="1200" dirty="0">
                  <a:solidFill>
                    <a:srgbClr val="000066"/>
                  </a:solidFill>
                  <a:latin typeface="Calibri"/>
                  <a:ea typeface="ＭＳ Ｐゴシック" pitchFamily="34" charset="-128"/>
                  <a:cs typeface="+mn-cs"/>
                </a:rPr>
                <a:t>Cloud Infrastructure Services</a:t>
              </a:r>
            </a:p>
          </p:txBody>
        </p:sp>
        <p:sp>
          <p:nvSpPr>
            <p:cNvPr id="18" name="Rectangle 17"/>
            <p:cNvSpPr/>
            <p:nvPr/>
          </p:nvSpPr>
          <p:spPr bwMode="auto">
            <a:xfrm>
              <a:off x="304800" y="2514600"/>
              <a:ext cx="3581400" cy="990600"/>
            </a:xfrm>
            <a:prstGeom prst="rect">
              <a:avLst/>
            </a:prstGeom>
            <a:solidFill>
              <a:schemeClr val="accent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914253" rtl="0" eaLnBrk="0" fontAlgn="base" hangingPunct="0">
                <a:spcBef>
                  <a:spcPct val="0"/>
                </a:spcBef>
                <a:spcAft>
                  <a:spcPct val="0"/>
                </a:spcAft>
              </a:pPr>
              <a:endParaRPr lang="en-US" sz="2000" kern="1200" dirty="0">
                <a:solidFill>
                  <a:srgbClr val="FFFFFF"/>
                </a:solidFill>
                <a:latin typeface="Arial" charset="0"/>
                <a:ea typeface="ＭＳ Ｐゴシック" pitchFamily="34" charset="-128"/>
                <a:cs typeface="+mn-cs"/>
              </a:endParaRPr>
            </a:p>
          </p:txBody>
        </p:sp>
        <p:sp>
          <p:nvSpPr>
            <p:cNvPr id="19" name="TextBox 18"/>
            <p:cNvSpPr txBox="1"/>
            <p:nvPr/>
          </p:nvSpPr>
          <p:spPr>
            <a:xfrm>
              <a:off x="304800" y="2712036"/>
              <a:ext cx="3581402" cy="649221"/>
            </a:xfrm>
            <a:prstGeom prst="rect">
              <a:avLst/>
            </a:prstGeom>
            <a:noFill/>
            <a:ln w="28575">
              <a:noFill/>
            </a:ln>
          </p:spPr>
          <p:txBody>
            <a:bodyPr wrap="square" rtlCol="0">
              <a:spAutoFit/>
            </a:bodyPr>
            <a:lstStyle/>
            <a:p>
              <a:pPr algn="ctr" rtl="0" eaLnBrk="0" fontAlgn="base" hangingPunct="0">
                <a:spcBef>
                  <a:spcPct val="0"/>
                </a:spcBef>
                <a:spcAft>
                  <a:spcPct val="0"/>
                </a:spcAft>
              </a:pPr>
              <a:r>
                <a:rPr lang="en-US" sz="2000" b="1" kern="1200" dirty="0" smtClean="0">
                  <a:solidFill>
                    <a:srgbClr val="000066"/>
                  </a:solidFill>
                  <a:latin typeface="Calibri"/>
                  <a:ea typeface="ＭＳ Ｐゴシック" pitchFamily="34" charset="-128"/>
                  <a:cs typeface="+mn-cs"/>
                </a:rPr>
                <a:t>Building Block Services</a:t>
              </a:r>
              <a:endParaRPr lang="en-US" sz="2000" b="1" kern="1200" dirty="0">
                <a:solidFill>
                  <a:srgbClr val="000066"/>
                </a:solidFill>
                <a:latin typeface="Calibri"/>
                <a:ea typeface="ＭＳ Ｐゴシック" pitchFamily="34" charset="-128"/>
                <a:cs typeface="+mn-cs"/>
              </a:endParaRPr>
            </a:p>
          </p:txBody>
        </p:sp>
        <p:sp>
          <p:nvSpPr>
            <p:cNvPr id="22" name="Rectangle 21"/>
            <p:cNvSpPr/>
            <p:nvPr/>
          </p:nvSpPr>
          <p:spPr bwMode="auto">
            <a:xfrm>
              <a:off x="304800" y="1524000"/>
              <a:ext cx="3581400" cy="990600"/>
            </a:xfrm>
            <a:prstGeom prst="rect">
              <a:avLst/>
            </a:prstGeom>
            <a:solidFill>
              <a:schemeClr val="accent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914253" rtl="0" eaLnBrk="0" fontAlgn="base" hangingPunct="0">
                <a:spcBef>
                  <a:spcPct val="0"/>
                </a:spcBef>
                <a:spcAft>
                  <a:spcPct val="0"/>
                </a:spcAft>
              </a:pPr>
              <a:endParaRPr lang="en-US" sz="2000" kern="1200" dirty="0">
                <a:solidFill>
                  <a:srgbClr val="FFFFFF"/>
                </a:solidFill>
                <a:latin typeface="Arial" charset="0"/>
                <a:ea typeface="ＭＳ Ｐゴシック" pitchFamily="34" charset="-128"/>
                <a:cs typeface="+mn-cs"/>
              </a:endParaRPr>
            </a:p>
          </p:txBody>
        </p:sp>
        <p:sp>
          <p:nvSpPr>
            <p:cNvPr id="23" name="TextBox 22"/>
            <p:cNvSpPr txBox="1"/>
            <p:nvPr/>
          </p:nvSpPr>
          <p:spPr>
            <a:xfrm>
              <a:off x="304800" y="1663760"/>
              <a:ext cx="3581400" cy="649221"/>
            </a:xfrm>
            <a:prstGeom prst="rect">
              <a:avLst/>
            </a:prstGeom>
            <a:noFill/>
            <a:ln w="28575">
              <a:noFill/>
            </a:ln>
          </p:spPr>
          <p:txBody>
            <a:bodyPr wrap="square" rtlCol="0">
              <a:spAutoFit/>
            </a:bodyPr>
            <a:lstStyle/>
            <a:p>
              <a:pPr algn="ctr" rtl="0" eaLnBrk="0" fontAlgn="base" hangingPunct="0">
                <a:spcBef>
                  <a:spcPct val="0"/>
                </a:spcBef>
                <a:spcAft>
                  <a:spcPct val="0"/>
                </a:spcAft>
              </a:pPr>
              <a:r>
                <a:rPr lang="en-US" sz="2000" b="1" kern="1200" dirty="0" smtClean="0">
                  <a:solidFill>
                    <a:srgbClr val="000066"/>
                  </a:solidFill>
                  <a:latin typeface="Calibri"/>
                  <a:ea typeface="ＭＳ Ｐゴシック" pitchFamily="34" charset="-128"/>
                  <a:cs typeface="+mn-cs"/>
                </a:rPr>
                <a:t>Finished Services &amp; Solutions</a:t>
              </a:r>
              <a:endParaRPr lang="en-US" sz="2000" b="1" kern="1200" dirty="0">
                <a:solidFill>
                  <a:srgbClr val="000066"/>
                </a:solidFill>
                <a:latin typeface="Calibri"/>
                <a:ea typeface="ＭＳ Ｐゴシック" pitchFamily="34" charset="-128"/>
                <a:cs typeface="+mn-cs"/>
              </a:endParaRPr>
            </a:p>
          </p:txBody>
        </p:sp>
      </p:grpSp>
      <p:grpSp>
        <p:nvGrpSpPr>
          <p:cNvPr id="3" name="Group 54"/>
          <p:cNvGrpSpPr/>
          <p:nvPr/>
        </p:nvGrpSpPr>
        <p:grpSpPr>
          <a:xfrm>
            <a:off x="2743200" y="3429000"/>
            <a:ext cx="4743726" cy="1905000"/>
            <a:chOff x="4114800" y="3276600"/>
            <a:chExt cx="4743726" cy="2209800"/>
          </a:xfrm>
        </p:grpSpPr>
        <p:sp>
          <p:nvSpPr>
            <p:cNvPr id="32" name="Rounded Rectangle 31"/>
            <p:cNvSpPr>
              <a:spLocks/>
            </p:cNvSpPr>
            <p:nvPr/>
          </p:nvSpPr>
          <p:spPr>
            <a:xfrm>
              <a:off x="4114800" y="3296130"/>
              <a:ext cx="4743724" cy="2190269"/>
            </a:xfrm>
            <a:prstGeom prst="roundRect">
              <a:avLst/>
            </a:prstGeom>
            <a:gradFill flip="none" rotWithShape="1">
              <a:gsLst>
                <a:gs pos="0">
                  <a:schemeClr val="tx1"/>
                </a:gs>
                <a:gs pos="50000">
                  <a:schemeClr val="tx1">
                    <a:alpha val="94000"/>
                  </a:scheme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91436" tIns="45718" rIns="91436" bIns="45718" numCol="1" rtlCol="0" anchor="ctr" anchorCtr="0" compatLnSpc="1">
              <a:prstTxWarp prst="textNoShape">
                <a:avLst/>
              </a:prstTxWarp>
            </a:bodyPr>
            <a:lstStyle/>
            <a:p>
              <a:pPr algn="l" defTabSz="914363" rtl="0" fontAlgn="base">
                <a:lnSpc>
                  <a:spcPct val="85000"/>
                </a:lnSpc>
                <a:spcBef>
                  <a:spcPts val="1200"/>
                </a:spcBef>
                <a:spcAft>
                  <a:spcPct val="0"/>
                </a:spcAft>
                <a:defRPr/>
              </a:pPr>
              <a:endParaRPr lang="en-US" sz="1600" kern="1200" spc="-100" dirty="0">
                <a:ln w="18415" cmpd="sng">
                  <a:noFill/>
                  <a:prstDash val="solid"/>
                </a:ln>
                <a:gradFill>
                  <a:gsLst>
                    <a:gs pos="0">
                      <a:srgbClr val="000000"/>
                    </a:gs>
                    <a:gs pos="50000">
                      <a:srgbClr val="000000"/>
                    </a:gs>
                  </a:gsLst>
                  <a:lin ang="5400000" scaled="0"/>
                </a:gradFill>
                <a:latin typeface="Segoe"/>
                <a:ea typeface="STZhongsong"/>
                <a:cs typeface="Segoe UI" pitchFamily="34" charset="0"/>
              </a:endParaRPr>
            </a:p>
          </p:txBody>
        </p:sp>
        <p:sp>
          <p:nvSpPr>
            <p:cNvPr id="33" name="Rounded Rectangle 32"/>
            <p:cNvSpPr>
              <a:spLocks noChangeAspect="1"/>
            </p:cNvSpPr>
            <p:nvPr/>
          </p:nvSpPr>
          <p:spPr>
            <a:xfrm>
              <a:off x="4114801" y="3276600"/>
              <a:ext cx="4743725" cy="2209800"/>
            </a:xfrm>
            <a:prstGeom prst="roundRect">
              <a:avLst/>
            </a:prstGeom>
            <a:noFill/>
            <a:ln w="28575" cap="flat" cmpd="sng" algn="ctr">
              <a:solidFill>
                <a:srgbClr val="00B0F0"/>
              </a:solidFill>
              <a:prstDash val="solid"/>
              <a:bevel/>
            </a:ln>
            <a:effectLst>
              <a:outerShdw blurRad="50800" dist="38100" dir="5400000" rotWithShape="0">
                <a:srgbClr val="000000">
                  <a:alpha val="35000"/>
                </a:srgbClr>
              </a:outerShdw>
            </a:effectLst>
          </p:spPr>
          <p:txBody>
            <a:bodyPr lIns="0" tIns="45718" rIns="0" bIns="45718" anchor="ctr"/>
            <a:lstStyle/>
            <a:p>
              <a:pPr algn="ctr" defTabSz="1096919" rtl="0" fontAlgn="base">
                <a:lnSpc>
                  <a:spcPct val="75000"/>
                </a:lnSpc>
                <a:spcBef>
                  <a:spcPct val="0"/>
                </a:spcBef>
                <a:spcAft>
                  <a:spcPct val="0"/>
                </a:spcAft>
                <a:defRPr/>
              </a:pPr>
              <a:endParaRPr lang="en-US" sz="2000" i="1" kern="1200" dirty="0">
                <a:ln w="18415" cmpd="sng">
                  <a:noFill/>
                  <a:prstDash val="solid"/>
                </a:ln>
                <a:gradFill>
                  <a:gsLst>
                    <a:gs pos="0">
                      <a:srgbClr val="000000"/>
                    </a:gs>
                    <a:gs pos="50000">
                      <a:srgbClr val="000000"/>
                    </a:gs>
                  </a:gsLst>
                  <a:lin ang="5400000" scaled="0"/>
                </a:gradFill>
                <a:effectLst>
                  <a:glow rad="101600">
                    <a:srgbClr val="FFFFFF">
                      <a:alpha val="40000"/>
                    </a:srgbClr>
                  </a:glow>
                  <a:innerShdw blurRad="114300">
                    <a:prstClr val="black"/>
                  </a:innerShdw>
                </a:effectLst>
                <a:latin typeface="Segoe"/>
                <a:ea typeface="STZhongsong"/>
                <a:cs typeface="+mn-cs"/>
              </a:endParaRPr>
            </a:p>
          </p:txBody>
        </p:sp>
        <p:sp>
          <p:nvSpPr>
            <p:cNvPr id="28" name="Rounded Rectangle 27"/>
            <p:cNvSpPr>
              <a:spLocks/>
            </p:cNvSpPr>
            <p:nvPr/>
          </p:nvSpPr>
          <p:spPr bwMode="auto">
            <a:xfrm>
              <a:off x="4226640" y="4339007"/>
              <a:ext cx="1311833" cy="878166"/>
            </a:xfrm>
            <a:prstGeom prst="roundRect">
              <a:avLst/>
            </a:prstGeom>
            <a:gradFill flip="none" rotWithShape="1">
              <a:gsLst>
                <a:gs pos="0">
                  <a:schemeClr val="tx1"/>
                </a:gs>
                <a:gs pos="50000">
                  <a:schemeClr val="tx1">
                    <a:alpha val="94000"/>
                  </a:scheme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altLang="zh-CN" sz="2000" spc="-100" dirty="0" smtClean="0">
                  <a:ln w="18415" cmpd="sng">
                    <a:noFill/>
                    <a:prstDash val="solid"/>
                  </a:ln>
                  <a:gradFill>
                    <a:gsLst>
                      <a:gs pos="0">
                        <a:srgbClr val="000000"/>
                      </a:gs>
                      <a:gs pos="50000">
                        <a:srgbClr val="000000"/>
                      </a:gs>
                    </a:gsLst>
                    <a:lin ang="5400000" scaled="0"/>
                  </a:gradFill>
                  <a:latin typeface="+mn-lt"/>
                  <a:ea typeface="STZhongsong"/>
                  <a:cs typeface="Segoe UI" pitchFamily="34" charset="0"/>
                </a:rPr>
                <a:t/>
              </a:r>
              <a:br>
                <a:rPr lang="en-US" altLang="zh-CN" sz="2000" spc="-100" dirty="0" smtClean="0">
                  <a:ln w="18415" cmpd="sng">
                    <a:noFill/>
                    <a:prstDash val="solid"/>
                  </a:ln>
                  <a:gradFill>
                    <a:gsLst>
                      <a:gs pos="0">
                        <a:srgbClr val="000000"/>
                      </a:gs>
                      <a:gs pos="50000">
                        <a:srgbClr val="000000"/>
                      </a:gs>
                    </a:gsLst>
                    <a:lin ang="5400000" scaled="0"/>
                  </a:gradFill>
                  <a:latin typeface="+mn-lt"/>
                  <a:ea typeface="STZhongsong"/>
                  <a:cs typeface="Segoe UI" pitchFamily="34" charset="0"/>
                </a:rPr>
              </a:br>
              <a:r>
                <a:rPr lang="en-US" sz="2000" spc="-100" dirty="0" smtClean="0">
                  <a:ln w="18415" cmpd="sng">
                    <a:noFill/>
                    <a:prstDash val="solid"/>
                  </a:ln>
                  <a:gradFill>
                    <a:gsLst>
                      <a:gs pos="0">
                        <a:srgbClr val="000000"/>
                      </a:gs>
                      <a:gs pos="50000">
                        <a:srgbClr val="000000"/>
                      </a:gs>
                    </a:gsLst>
                    <a:lin ang="5400000" scaled="0"/>
                  </a:gradFill>
                  <a:latin typeface="+mn-lt"/>
                  <a:ea typeface="STZhongsong"/>
                  <a:cs typeface="Segoe UI" pitchFamily="34" charset="0"/>
                </a:rPr>
                <a:t>Compute</a:t>
              </a:r>
            </a:p>
          </p:txBody>
        </p:sp>
        <p:sp>
          <p:nvSpPr>
            <p:cNvPr id="29" name="Rounded Rectangle 28"/>
            <p:cNvSpPr>
              <a:spLocks/>
            </p:cNvSpPr>
            <p:nvPr/>
          </p:nvSpPr>
          <p:spPr bwMode="auto">
            <a:xfrm>
              <a:off x="5649633" y="4339007"/>
              <a:ext cx="1307271" cy="878166"/>
            </a:xfrm>
            <a:prstGeom prst="roundRect">
              <a:avLst/>
            </a:prstGeom>
            <a:gradFill flip="none" rotWithShape="1">
              <a:gsLst>
                <a:gs pos="0">
                  <a:schemeClr val="tx1"/>
                </a:gs>
                <a:gs pos="50000">
                  <a:schemeClr val="tx1">
                    <a:alpha val="94000"/>
                  </a:scheme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altLang="zh-CN" sz="2000" spc="-100" dirty="0" smtClean="0">
                  <a:ln w="18415" cmpd="sng">
                    <a:noFill/>
                    <a:prstDash val="solid"/>
                  </a:ln>
                  <a:gradFill>
                    <a:gsLst>
                      <a:gs pos="0">
                        <a:srgbClr val="000000"/>
                      </a:gs>
                      <a:gs pos="50000">
                        <a:srgbClr val="000000"/>
                      </a:gs>
                    </a:gsLst>
                    <a:lin ang="5400000" scaled="0"/>
                  </a:gradFill>
                  <a:latin typeface="Segoe UI" pitchFamily="34" charset="0"/>
                  <a:ea typeface="STZhongsong"/>
                  <a:cs typeface="Segoe UI" pitchFamily="34" charset="0"/>
                </a:rPr>
                <a:t/>
              </a:r>
              <a:br>
                <a:rPr lang="en-US" altLang="zh-CN" sz="2000" spc="-100" dirty="0" smtClean="0">
                  <a:ln w="18415" cmpd="sng">
                    <a:noFill/>
                    <a:prstDash val="solid"/>
                  </a:ln>
                  <a:gradFill>
                    <a:gsLst>
                      <a:gs pos="0">
                        <a:srgbClr val="000000"/>
                      </a:gs>
                      <a:gs pos="50000">
                        <a:srgbClr val="000000"/>
                      </a:gs>
                    </a:gsLst>
                    <a:lin ang="5400000" scaled="0"/>
                  </a:gradFill>
                  <a:latin typeface="Segoe UI" pitchFamily="34" charset="0"/>
                  <a:ea typeface="STZhongsong"/>
                  <a:cs typeface="Segoe UI" pitchFamily="34" charset="0"/>
                </a:rPr>
              </a:br>
              <a:r>
                <a:rPr lang="en-US" sz="2000" spc="-100" dirty="0" smtClean="0">
                  <a:ln w="18415" cmpd="sng">
                    <a:noFill/>
                    <a:prstDash val="solid"/>
                  </a:ln>
                  <a:gradFill>
                    <a:gsLst>
                      <a:gs pos="0">
                        <a:srgbClr val="000000"/>
                      </a:gs>
                      <a:gs pos="50000">
                        <a:srgbClr val="000000"/>
                      </a:gs>
                    </a:gsLst>
                    <a:lin ang="5400000" scaled="0"/>
                  </a:gradFill>
                  <a:latin typeface="Segoe UI" pitchFamily="34" charset="0"/>
                  <a:ea typeface="STZhongsong"/>
                  <a:cs typeface="Segoe UI" pitchFamily="34" charset="0"/>
                </a:rPr>
                <a:t>Storage</a:t>
              </a:r>
            </a:p>
          </p:txBody>
        </p:sp>
        <p:sp>
          <p:nvSpPr>
            <p:cNvPr id="30" name="Rounded Rectangle 29"/>
            <p:cNvSpPr>
              <a:spLocks/>
            </p:cNvSpPr>
            <p:nvPr/>
          </p:nvSpPr>
          <p:spPr bwMode="auto">
            <a:xfrm>
              <a:off x="7079811" y="4339007"/>
              <a:ext cx="1656953" cy="878166"/>
            </a:xfrm>
            <a:prstGeom prst="roundRect">
              <a:avLst/>
            </a:prstGeom>
            <a:gradFill flip="none" rotWithShape="1">
              <a:gsLst>
                <a:gs pos="0">
                  <a:schemeClr val="tx1"/>
                </a:gs>
                <a:gs pos="50000">
                  <a:schemeClr val="tx1">
                    <a:alpha val="94000"/>
                  </a:scheme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altLang="zh-CN" sz="2000" spc="-100" dirty="0" smtClean="0">
                  <a:ln w="18415" cmpd="sng">
                    <a:noFill/>
                    <a:prstDash val="solid"/>
                  </a:ln>
                  <a:gradFill>
                    <a:gsLst>
                      <a:gs pos="0">
                        <a:srgbClr val="000000"/>
                      </a:gs>
                      <a:gs pos="50000">
                        <a:srgbClr val="000000"/>
                      </a:gs>
                    </a:gsLst>
                    <a:lin ang="5400000" scaled="0"/>
                  </a:gradFill>
                  <a:latin typeface="Segoe UI" pitchFamily="34" charset="0"/>
                  <a:ea typeface="STZhongsong"/>
                  <a:cs typeface="Segoe UI" pitchFamily="34" charset="0"/>
                </a:rPr>
                <a:t/>
              </a:r>
              <a:br>
                <a:rPr lang="en-US" altLang="zh-CN" sz="2000" spc="-100" dirty="0" smtClean="0">
                  <a:ln w="18415" cmpd="sng">
                    <a:noFill/>
                    <a:prstDash val="solid"/>
                  </a:ln>
                  <a:gradFill>
                    <a:gsLst>
                      <a:gs pos="0">
                        <a:srgbClr val="000000"/>
                      </a:gs>
                      <a:gs pos="50000">
                        <a:srgbClr val="000000"/>
                      </a:gs>
                    </a:gsLst>
                    <a:lin ang="5400000" scaled="0"/>
                  </a:gradFill>
                  <a:latin typeface="Segoe UI" pitchFamily="34" charset="0"/>
                  <a:ea typeface="STZhongsong"/>
                  <a:cs typeface="Segoe UI" pitchFamily="34" charset="0"/>
                </a:rPr>
              </a:br>
              <a:r>
                <a:rPr lang="en-US" sz="2000" spc="-100" dirty="0" smtClean="0">
                  <a:ln w="18415" cmpd="sng">
                    <a:noFill/>
                    <a:prstDash val="solid"/>
                  </a:ln>
                  <a:gradFill>
                    <a:gsLst>
                      <a:gs pos="0">
                        <a:srgbClr val="000000"/>
                      </a:gs>
                      <a:gs pos="50000">
                        <a:srgbClr val="000000"/>
                      </a:gs>
                    </a:gsLst>
                    <a:lin ang="5400000" scaled="0"/>
                  </a:gradFill>
                  <a:latin typeface="Segoe UI" pitchFamily="34" charset="0"/>
                  <a:ea typeface="STZhongsong"/>
                  <a:cs typeface="Segoe UI" pitchFamily="34" charset="0"/>
                </a:rPr>
                <a:t>Management</a:t>
              </a:r>
              <a:endParaRPr lang="en-US" sz="2000" spc="-100" dirty="0">
                <a:ln w="18415" cmpd="sng">
                  <a:noFill/>
                  <a:prstDash val="solid"/>
                </a:ln>
                <a:gradFill>
                  <a:gsLst>
                    <a:gs pos="0">
                      <a:srgbClr val="000000"/>
                    </a:gs>
                    <a:gs pos="50000">
                      <a:srgbClr val="000000"/>
                    </a:gs>
                  </a:gsLst>
                  <a:lin ang="5400000" scaled="0"/>
                </a:gradFill>
                <a:latin typeface="Segoe UI" pitchFamily="34" charset="0"/>
                <a:ea typeface="STZhongsong"/>
                <a:cs typeface="Segoe UI" pitchFamily="34" charset="0"/>
              </a:endParaRPr>
            </a:p>
          </p:txBody>
        </p:sp>
        <p:pic>
          <p:nvPicPr>
            <p:cNvPr id="31" name="Picture 30" descr="WinAzure_h_rgb.png"/>
            <p:cNvPicPr>
              <a:picLocks noChangeAspect="1"/>
            </p:cNvPicPr>
            <p:nvPr/>
          </p:nvPicPr>
          <p:blipFill>
            <a:blip r:embed="rId3"/>
            <a:stretch>
              <a:fillRect/>
            </a:stretch>
          </p:blipFill>
          <p:spPr>
            <a:xfrm>
              <a:off x="4724400" y="3499212"/>
              <a:ext cx="3429000" cy="708770"/>
            </a:xfrm>
            <a:prstGeom prst="rect">
              <a:avLst/>
            </a:prstGeom>
          </p:spPr>
        </p:pic>
      </p:grpSp>
      <p:grpSp>
        <p:nvGrpSpPr>
          <p:cNvPr id="4" name="Group 33"/>
          <p:cNvGrpSpPr/>
          <p:nvPr/>
        </p:nvGrpSpPr>
        <p:grpSpPr>
          <a:xfrm>
            <a:off x="2667000" y="2505251"/>
            <a:ext cx="4896792" cy="619027"/>
            <a:chOff x="513408" y="3049481"/>
            <a:chExt cx="8144367" cy="1029568"/>
          </a:xfrm>
        </p:grpSpPr>
        <p:grpSp>
          <p:nvGrpSpPr>
            <p:cNvPr id="7" name="Group 24"/>
            <p:cNvGrpSpPr/>
            <p:nvPr/>
          </p:nvGrpSpPr>
          <p:grpSpPr>
            <a:xfrm>
              <a:off x="513408" y="3049481"/>
              <a:ext cx="1584661" cy="1029568"/>
              <a:chOff x="977886" y="2717800"/>
              <a:chExt cx="1986778" cy="1290320"/>
            </a:xfrm>
          </p:grpSpPr>
          <p:sp>
            <p:nvSpPr>
              <p:cNvPr id="48" name="Rounded Rectangle 47"/>
              <p:cNvSpPr/>
              <p:nvPr/>
            </p:nvSpPr>
            <p:spPr bwMode="auto">
              <a:xfrm>
                <a:off x="977886" y="2717800"/>
                <a:ext cx="1986778" cy="1290320"/>
              </a:xfrm>
              <a:prstGeom prst="roundRect">
                <a:avLst>
                  <a:gd name="adj" fmla="val 23334"/>
                </a:avLst>
              </a:prstGeom>
              <a:solidFill>
                <a:srgbClr val="FFFFFF"/>
              </a:solidFill>
              <a:ln w="22225">
                <a:noFill/>
                <a:headEnd type="none" w="med" len="med"/>
                <a:tailEnd type="none" w="med" len="med"/>
              </a:ln>
              <a:effectLst>
                <a:outerShdw blurRad="12700" dist="25400" dir="18600000" algn="bl" rotWithShape="0">
                  <a:prstClr val="black">
                    <a:alpha val="42000"/>
                  </a:prstClr>
                </a:outerShdw>
              </a:effectLst>
              <a:scene3d>
                <a:camera prst="orthographicFront">
                  <a:rot lat="0" lon="0" rev="0"/>
                </a:camera>
                <a:lightRig rig="twoPt" dir="t">
                  <a:rot lat="0" lon="0" rev="9600000"/>
                </a:lightRig>
              </a:scene3d>
              <a:sp3d extrusionH="76200" prstMaterial="softEdge">
                <a:bevelT w="19050" h="25400" prst="angle"/>
                <a:bevelB w="0" h="0" prst="angle"/>
                <a:extrusionClr>
                  <a:srgbClr val="80F2F8"/>
                </a:extrusionClr>
                <a:contourClr>
                  <a:srgbClr val="01CACA">
                    <a:satMod val="300000"/>
                  </a:srgbClr>
                </a:contourClr>
              </a:sp3d>
            </p:spPr>
            <p:txBody>
              <a:bodyPr vert="horz" wrap="square" lIns="121893" tIns="60947" rIns="121893" bIns="60947" numCol="1" rtlCol="0" anchor="ctr" anchorCtr="0" compatLnSpc="1">
                <a:prstTxWarp prst="textNoShape">
                  <a:avLst/>
                </a:prstTxWarp>
              </a:bodyPr>
              <a:lstStyle/>
              <a:p>
                <a:pPr algn="ctr" defTabSz="971944"/>
                <a:endParaRPr lang="en-US" dirty="0" smtClean="0">
                  <a:solidFill>
                    <a:srgbClr val="FFFFFF"/>
                  </a:solidFill>
                  <a:latin typeface="Segoe" pitchFamily="34" charset="0"/>
                  <a:ea typeface="STZhongsong"/>
                </a:endParaRPr>
              </a:p>
            </p:txBody>
          </p:sp>
          <p:pic>
            <p:nvPicPr>
              <p:cNvPr id="49" name="Picture 48" descr="LiveServices_h_rgb.png"/>
              <p:cNvPicPr>
                <a:picLocks noChangeAspect="1"/>
              </p:cNvPicPr>
              <p:nvPr/>
            </p:nvPicPr>
            <p:blipFill>
              <a:blip r:embed="rId4" cstate="screen"/>
              <a:stretch>
                <a:fillRect/>
              </a:stretch>
            </p:blipFill>
            <p:spPr>
              <a:xfrm>
                <a:off x="1137018" y="3177934"/>
                <a:ext cx="1584547" cy="441175"/>
              </a:xfrm>
              <a:prstGeom prst="rect">
                <a:avLst/>
              </a:prstGeom>
              <a:noFill/>
              <a:ln>
                <a:noFill/>
              </a:ln>
            </p:spPr>
          </p:pic>
        </p:grpSp>
        <p:grpSp>
          <p:nvGrpSpPr>
            <p:cNvPr id="8" name="Group 32"/>
            <p:cNvGrpSpPr/>
            <p:nvPr/>
          </p:nvGrpSpPr>
          <p:grpSpPr>
            <a:xfrm>
              <a:off x="3793262" y="3049481"/>
              <a:ext cx="1584661" cy="1029568"/>
              <a:chOff x="5113961" y="2717800"/>
              <a:chExt cx="1986778" cy="1290320"/>
            </a:xfrm>
          </p:grpSpPr>
          <p:sp>
            <p:nvSpPr>
              <p:cNvPr id="46" name="Rounded Rectangle 45"/>
              <p:cNvSpPr/>
              <p:nvPr/>
            </p:nvSpPr>
            <p:spPr bwMode="auto">
              <a:xfrm>
                <a:off x="5113961" y="2717800"/>
                <a:ext cx="1986778" cy="1290320"/>
              </a:xfrm>
              <a:prstGeom prst="roundRect">
                <a:avLst>
                  <a:gd name="adj" fmla="val 23334"/>
                </a:avLst>
              </a:prstGeom>
              <a:solidFill>
                <a:srgbClr val="FFFFFF"/>
              </a:solidFill>
              <a:ln w="22225">
                <a:noFill/>
                <a:headEnd type="none" w="med" len="med"/>
                <a:tailEnd type="none" w="med" len="med"/>
              </a:ln>
              <a:effectLst>
                <a:outerShdw blurRad="12700" dist="25400" dir="18600000" algn="bl" rotWithShape="0">
                  <a:prstClr val="black">
                    <a:alpha val="42000"/>
                  </a:prstClr>
                </a:outerShdw>
              </a:effectLst>
              <a:scene3d>
                <a:camera prst="orthographicFront">
                  <a:rot lat="0" lon="0" rev="0"/>
                </a:camera>
                <a:lightRig rig="twoPt" dir="t">
                  <a:rot lat="0" lon="0" rev="9600000"/>
                </a:lightRig>
              </a:scene3d>
              <a:sp3d extrusionH="76200" prstMaterial="softEdge">
                <a:bevelT w="19050" h="25400" prst="angle"/>
                <a:bevelB w="0" h="0" prst="angle"/>
                <a:extrusionClr>
                  <a:srgbClr val="80F2F8"/>
                </a:extrusionClr>
                <a:contourClr>
                  <a:srgbClr val="01CACA">
                    <a:satMod val="300000"/>
                  </a:srgbClr>
                </a:contourClr>
              </a:sp3d>
            </p:spPr>
            <p:txBody>
              <a:bodyPr vert="horz" wrap="square" lIns="121893" tIns="60947" rIns="121893" bIns="60947" numCol="1" rtlCol="0" anchor="ctr" anchorCtr="0" compatLnSpc="1">
                <a:prstTxWarp prst="textNoShape">
                  <a:avLst/>
                </a:prstTxWarp>
              </a:bodyPr>
              <a:lstStyle/>
              <a:p>
                <a:pPr algn="ctr" defTabSz="971944"/>
                <a:endParaRPr lang="en-US" dirty="0" smtClean="0">
                  <a:solidFill>
                    <a:srgbClr val="FFFFFF"/>
                  </a:solidFill>
                  <a:latin typeface="Segoe" pitchFamily="34" charset="0"/>
                  <a:ea typeface="STZhongsong"/>
                </a:endParaRPr>
              </a:p>
            </p:txBody>
          </p:sp>
          <p:pic>
            <p:nvPicPr>
              <p:cNvPr id="47" name="Picture 2" descr="C:\Users\maryfj\Desktop\PDC Visuals\Assets\Strata3D architecture chart\Logos\SQL Services\SQLServices_h_rgb.png"/>
              <p:cNvPicPr>
                <a:picLocks noChangeAspect="1" noChangeArrowheads="1"/>
              </p:cNvPicPr>
              <p:nvPr/>
            </p:nvPicPr>
            <p:blipFill>
              <a:blip r:embed="rId5" cstate="screen"/>
              <a:stretch>
                <a:fillRect/>
              </a:stretch>
            </p:blipFill>
            <p:spPr bwMode="auto">
              <a:xfrm>
                <a:off x="5298232" y="3110653"/>
                <a:ext cx="1584547" cy="427939"/>
              </a:xfrm>
              <a:prstGeom prst="rect">
                <a:avLst/>
              </a:prstGeom>
              <a:noFill/>
            </p:spPr>
          </p:pic>
        </p:grpSp>
        <p:grpSp>
          <p:nvGrpSpPr>
            <p:cNvPr id="9" name="Group 31"/>
            <p:cNvGrpSpPr/>
            <p:nvPr/>
          </p:nvGrpSpPr>
          <p:grpSpPr>
            <a:xfrm>
              <a:off x="2153336" y="3049481"/>
              <a:ext cx="1584661" cy="1029568"/>
              <a:chOff x="3040845" y="2717800"/>
              <a:chExt cx="1986778" cy="1290320"/>
            </a:xfrm>
          </p:grpSpPr>
          <p:sp>
            <p:nvSpPr>
              <p:cNvPr id="44" name="Rounded Rectangle 43"/>
              <p:cNvSpPr/>
              <p:nvPr/>
            </p:nvSpPr>
            <p:spPr bwMode="auto">
              <a:xfrm>
                <a:off x="3040845" y="2717800"/>
                <a:ext cx="1986778" cy="1290320"/>
              </a:xfrm>
              <a:prstGeom prst="roundRect">
                <a:avLst>
                  <a:gd name="adj" fmla="val 23334"/>
                </a:avLst>
              </a:prstGeom>
              <a:solidFill>
                <a:srgbClr val="FFFFFF"/>
              </a:solidFill>
              <a:ln w="22225">
                <a:noFill/>
                <a:headEnd type="none" w="med" len="med"/>
                <a:tailEnd type="none" w="med" len="med"/>
              </a:ln>
              <a:effectLst>
                <a:outerShdw blurRad="12700" dist="25400" dir="18600000" algn="bl" rotWithShape="0">
                  <a:prstClr val="black">
                    <a:alpha val="42000"/>
                  </a:prstClr>
                </a:outerShdw>
              </a:effectLst>
              <a:scene3d>
                <a:camera prst="orthographicFront">
                  <a:rot lat="0" lon="0" rev="0"/>
                </a:camera>
                <a:lightRig rig="twoPt" dir="t">
                  <a:rot lat="0" lon="0" rev="9600000"/>
                </a:lightRig>
              </a:scene3d>
              <a:sp3d extrusionH="76200" prstMaterial="softEdge">
                <a:bevelT w="19050" h="25400" prst="angle"/>
                <a:bevelB w="0" h="0" prst="angle"/>
                <a:extrusionClr>
                  <a:srgbClr val="80F2F8"/>
                </a:extrusionClr>
                <a:contourClr>
                  <a:srgbClr val="01CACA">
                    <a:satMod val="300000"/>
                  </a:srgbClr>
                </a:contourClr>
              </a:sp3d>
            </p:spPr>
            <p:txBody>
              <a:bodyPr vert="horz" wrap="square" lIns="121893" tIns="60947" rIns="121893" bIns="60947" numCol="1" rtlCol="0" anchor="ctr" anchorCtr="0" compatLnSpc="1">
                <a:prstTxWarp prst="textNoShape">
                  <a:avLst/>
                </a:prstTxWarp>
              </a:bodyPr>
              <a:lstStyle/>
              <a:p>
                <a:pPr algn="ctr" defTabSz="971944"/>
                <a:endParaRPr lang="en-US" dirty="0" smtClean="0">
                  <a:solidFill>
                    <a:srgbClr val="FFFFFF"/>
                  </a:solidFill>
                  <a:latin typeface="Segoe" pitchFamily="34" charset="0"/>
                  <a:ea typeface="STZhongsong"/>
                </a:endParaRPr>
              </a:p>
            </p:txBody>
          </p:sp>
          <p:pic>
            <p:nvPicPr>
              <p:cNvPr id="45" name="Picture 3" descr="C:\Users\maryfj\Desktop\PDC Visuals\Assets\Strata3D architecture chart\Logos\NET Services\NETServices_h_rgb.png"/>
              <p:cNvPicPr>
                <a:picLocks noChangeAspect="1" noChangeArrowheads="1"/>
              </p:cNvPicPr>
              <p:nvPr/>
            </p:nvPicPr>
            <p:blipFill>
              <a:blip r:embed="rId6" cstate="screen"/>
              <a:stretch>
                <a:fillRect/>
              </a:stretch>
            </p:blipFill>
            <p:spPr bwMode="auto">
              <a:xfrm>
                <a:off x="3063529" y="3147834"/>
                <a:ext cx="1850241" cy="430253"/>
              </a:xfrm>
              <a:prstGeom prst="rect">
                <a:avLst/>
              </a:prstGeom>
              <a:noFill/>
            </p:spPr>
          </p:pic>
        </p:grpSp>
        <p:grpSp>
          <p:nvGrpSpPr>
            <p:cNvPr id="10" name="Group 33"/>
            <p:cNvGrpSpPr/>
            <p:nvPr/>
          </p:nvGrpSpPr>
          <p:grpSpPr>
            <a:xfrm>
              <a:off x="7073114" y="3049481"/>
              <a:ext cx="1584661" cy="1029568"/>
              <a:chOff x="9202153" y="2717800"/>
              <a:chExt cx="1986778" cy="1290320"/>
            </a:xfrm>
          </p:grpSpPr>
          <p:sp>
            <p:nvSpPr>
              <p:cNvPr id="42" name="Rounded Rectangle 41"/>
              <p:cNvSpPr/>
              <p:nvPr/>
            </p:nvSpPr>
            <p:spPr bwMode="auto">
              <a:xfrm>
                <a:off x="9202153" y="2717800"/>
                <a:ext cx="1986778" cy="1290320"/>
              </a:xfrm>
              <a:prstGeom prst="roundRect">
                <a:avLst>
                  <a:gd name="adj" fmla="val 23334"/>
                </a:avLst>
              </a:prstGeom>
              <a:solidFill>
                <a:srgbClr val="FFFFFF"/>
              </a:solidFill>
              <a:ln w="22225">
                <a:noFill/>
                <a:headEnd type="none" w="med" len="med"/>
                <a:tailEnd type="none" w="med" len="med"/>
              </a:ln>
              <a:effectLst>
                <a:outerShdw blurRad="12700" dist="25400" dir="18600000" algn="bl" rotWithShape="0">
                  <a:prstClr val="black">
                    <a:alpha val="42000"/>
                  </a:prstClr>
                </a:outerShdw>
              </a:effectLst>
              <a:scene3d>
                <a:camera prst="orthographicFront">
                  <a:rot lat="0" lon="0" rev="0"/>
                </a:camera>
                <a:lightRig rig="twoPt" dir="t">
                  <a:rot lat="0" lon="0" rev="9600000"/>
                </a:lightRig>
              </a:scene3d>
              <a:sp3d extrusionH="76200" prstMaterial="softEdge">
                <a:bevelT w="19050" h="25400" prst="angle"/>
                <a:bevelB w="0" h="0" prst="angle"/>
                <a:extrusionClr>
                  <a:srgbClr val="80F2F8"/>
                </a:extrusionClr>
                <a:contourClr>
                  <a:srgbClr val="01CACA">
                    <a:satMod val="300000"/>
                  </a:srgbClr>
                </a:contourClr>
              </a:sp3d>
            </p:spPr>
            <p:txBody>
              <a:bodyPr vert="horz" wrap="square" lIns="121893" tIns="60947" rIns="121893" bIns="60947" numCol="1" rtlCol="0" anchor="ctr" anchorCtr="0" compatLnSpc="1">
                <a:prstTxWarp prst="textNoShape">
                  <a:avLst/>
                </a:prstTxWarp>
              </a:bodyPr>
              <a:lstStyle/>
              <a:p>
                <a:pPr algn="ctr" defTabSz="971944"/>
                <a:endParaRPr lang="en-US" dirty="0" smtClean="0">
                  <a:solidFill>
                    <a:srgbClr val="FFFFFF"/>
                  </a:solidFill>
                  <a:latin typeface="Segoe" pitchFamily="34" charset="0"/>
                  <a:ea typeface="STZhongsong"/>
                </a:endParaRPr>
              </a:p>
            </p:txBody>
          </p:sp>
          <p:pic>
            <p:nvPicPr>
              <p:cNvPr id="43" name="Picture 42" descr="dyn-CRM-Svc-2_bL.png"/>
              <p:cNvPicPr>
                <a:picLocks noChangeAspect="1"/>
              </p:cNvPicPr>
              <p:nvPr/>
            </p:nvPicPr>
            <p:blipFill>
              <a:blip r:embed="rId7" cstate="screen"/>
              <a:stretch>
                <a:fillRect/>
              </a:stretch>
            </p:blipFill>
            <p:spPr>
              <a:xfrm>
                <a:off x="9257902" y="3173244"/>
                <a:ext cx="1874536" cy="359912"/>
              </a:xfrm>
              <a:prstGeom prst="rect">
                <a:avLst/>
              </a:prstGeom>
            </p:spPr>
          </p:pic>
        </p:grpSp>
        <p:grpSp>
          <p:nvGrpSpPr>
            <p:cNvPr id="11" name="Group 32"/>
            <p:cNvGrpSpPr/>
            <p:nvPr/>
          </p:nvGrpSpPr>
          <p:grpSpPr>
            <a:xfrm>
              <a:off x="5433187" y="3049481"/>
              <a:ext cx="1584661" cy="1029568"/>
              <a:chOff x="7146087" y="2717800"/>
              <a:chExt cx="1986778" cy="1290320"/>
            </a:xfrm>
          </p:grpSpPr>
          <p:sp>
            <p:nvSpPr>
              <p:cNvPr id="40" name="Rounded Rectangle 39"/>
              <p:cNvSpPr/>
              <p:nvPr/>
            </p:nvSpPr>
            <p:spPr bwMode="auto">
              <a:xfrm>
                <a:off x="7146087" y="2717800"/>
                <a:ext cx="1986778" cy="1290320"/>
              </a:xfrm>
              <a:prstGeom prst="roundRect">
                <a:avLst>
                  <a:gd name="adj" fmla="val 23334"/>
                </a:avLst>
              </a:prstGeom>
              <a:solidFill>
                <a:srgbClr val="FFFFFF"/>
              </a:solidFill>
              <a:ln w="22225">
                <a:noFill/>
                <a:headEnd type="none" w="med" len="med"/>
                <a:tailEnd type="none" w="med" len="med"/>
              </a:ln>
              <a:effectLst>
                <a:outerShdw blurRad="12700" dist="25400" dir="18600000" algn="bl" rotWithShape="0">
                  <a:prstClr val="black">
                    <a:alpha val="42000"/>
                  </a:prstClr>
                </a:outerShdw>
              </a:effectLst>
              <a:scene3d>
                <a:camera prst="orthographicFront">
                  <a:rot lat="0" lon="0" rev="0"/>
                </a:camera>
                <a:lightRig rig="twoPt" dir="t">
                  <a:rot lat="0" lon="0" rev="9600000"/>
                </a:lightRig>
              </a:scene3d>
              <a:sp3d extrusionH="76200" prstMaterial="softEdge">
                <a:bevelT w="19050" h="25400" prst="angle"/>
                <a:bevelB w="0" h="0" prst="angle"/>
                <a:extrusionClr>
                  <a:srgbClr val="80F2F8"/>
                </a:extrusionClr>
                <a:contourClr>
                  <a:srgbClr val="01CACA">
                    <a:satMod val="300000"/>
                  </a:srgbClr>
                </a:contourClr>
              </a:sp3d>
            </p:spPr>
            <p:txBody>
              <a:bodyPr vert="horz" wrap="square" lIns="121893" tIns="60947" rIns="121893" bIns="60947" numCol="1" rtlCol="0" anchor="ctr" anchorCtr="0" compatLnSpc="1">
                <a:prstTxWarp prst="textNoShape">
                  <a:avLst/>
                </a:prstTxWarp>
              </a:bodyPr>
              <a:lstStyle/>
              <a:p>
                <a:pPr algn="ctr" defTabSz="971944"/>
                <a:endParaRPr lang="en-US" dirty="0" smtClean="0">
                  <a:solidFill>
                    <a:srgbClr val="FFFFFF"/>
                  </a:solidFill>
                  <a:latin typeface="Segoe" pitchFamily="34" charset="0"/>
                  <a:ea typeface="STZhongsong"/>
                </a:endParaRPr>
              </a:p>
            </p:txBody>
          </p:sp>
          <p:pic>
            <p:nvPicPr>
              <p:cNvPr id="41" name="Picture 40" descr="ShrPt-Svc-2_bL.png"/>
              <p:cNvPicPr>
                <a:picLocks noChangeAspect="1"/>
              </p:cNvPicPr>
              <p:nvPr/>
            </p:nvPicPr>
            <p:blipFill>
              <a:blip r:embed="rId8" cstate="screen"/>
              <a:stretch>
                <a:fillRect/>
              </a:stretch>
            </p:blipFill>
            <p:spPr>
              <a:xfrm>
                <a:off x="7293883" y="3246376"/>
                <a:ext cx="1697714" cy="235982"/>
              </a:xfrm>
              <a:prstGeom prst="rect">
                <a:avLst/>
              </a:prstGeom>
            </p:spPr>
          </p:pic>
        </p:grpSp>
      </p:grpSp>
      <p:grpSp>
        <p:nvGrpSpPr>
          <p:cNvPr id="12" name="Group 69"/>
          <p:cNvGrpSpPr/>
          <p:nvPr/>
        </p:nvGrpSpPr>
        <p:grpSpPr>
          <a:xfrm>
            <a:off x="2819401" y="1219278"/>
            <a:ext cx="4572000" cy="781059"/>
            <a:chOff x="2819400" y="1219200"/>
            <a:chExt cx="4572000" cy="781059"/>
          </a:xfrm>
        </p:grpSpPr>
        <p:pic>
          <p:nvPicPr>
            <p:cNvPr id="50" name="Picture 9" descr="C:\Users\maryfj\Desktop\PDC Visuals\Assets\Strata3D architecture chart\Logos\Dynamics CRM Online\dyn-CRM-Online_ALT_rgb_r.png"/>
            <p:cNvPicPr>
              <a:picLocks noChangeAspect="1" noChangeArrowheads="1"/>
            </p:cNvPicPr>
            <p:nvPr/>
          </p:nvPicPr>
          <p:blipFill>
            <a:blip r:embed="rId9" cstate="screen"/>
            <a:stretch>
              <a:fillRect/>
            </a:stretch>
          </p:blipFill>
          <p:spPr bwMode="invGray">
            <a:xfrm>
              <a:off x="2923035" y="1600200"/>
              <a:ext cx="2029965" cy="400059"/>
            </a:xfrm>
            <a:prstGeom prst="rect">
              <a:avLst/>
            </a:prstGeom>
            <a:noFill/>
          </p:spPr>
        </p:pic>
        <p:pic>
          <p:nvPicPr>
            <p:cNvPr id="51" name="Picture 4" descr="C:\Users\maryfj\Desktop\PDC Visuals\Assets\Strata3D architecture chart\Logos\Office Live\ofc-Live_rgb_r.png"/>
            <p:cNvPicPr>
              <a:picLocks noChangeAspect="1" noChangeArrowheads="1"/>
            </p:cNvPicPr>
            <p:nvPr/>
          </p:nvPicPr>
          <p:blipFill>
            <a:blip r:embed="rId10" cstate="screen"/>
            <a:stretch>
              <a:fillRect/>
            </a:stretch>
          </p:blipFill>
          <p:spPr bwMode="invGray">
            <a:xfrm>
              <a:off x="4495800" y="1219200"/>
              <a:ext cx="1166926" cy="304686"/>
            </a:xfrm>
            <a:prstGeom prst="rect">
              <a:avLst/>
            </a:prstGeom>
            <a:noFill/>
          </p:spPr>
        </p:pic>
        <p:pic>
          <p:nvPicPr>
            <p:cNvPr id="52" name="Picture 5" descr="C:\Users\maryfj\Desktop\PDC Visuals\Assets\Strata3D architecture chart\Logos\Windows Live\WLive_h_rgb_r.png"/>
            <p:cNvPicPr>
              <a:picLocks noChangeAspect="1" noChangeArrowheads="1"/>
            </p:cNvPicPr>
            <p:nvPr/>
          </p:nvPicPr>
          <p:blipFill>
            <a:blip r:embed="rId11" cstate="screen"/>
            <a:stretch>
              <a:fillRect/>
            </a:stretch>
          </p:blipFill>
          <p:spPr bwMode="invGray">
            <a:xfrm>
              <a:off x="2819400" y="1295400"/>
              <a:ext cx="1385724" cy="184373"/>
            </a:xfrm>
            <a:prstGeom prst="rect">
              <a:avLst/>
            </a:prstGeom>
            <a:noFill/>
          </p:spPr>
        </p:pic>
        <p:pic>
          <p:nvPicPr>
            <p:cNvPr id="53" name="Picture 6" descr="C:\Users\maryfj\Desktop\PDC Visuals\Assets\Strata3D architecture chart\Logos\SharePoint Online\ShrPt-Online_h_bL_r.png"/>
            <p:cNvPicPr>
              <a:picLocks noChangeAspect="1" noChangeArrowheads="1"/>
            </p:cNvPicPr>
            <p:nvPr/>
          </p:nvPicPr>
          <p:blipFill>
            <a:blip r:embed="rId12" cstate="screen"/>
            <a:stretch>
              <a:fillRect/>
            </a:stretch>
          </p:blipFill>
          <p:spPr bwMode="invGray">
            <a:xfrm>
              <a:off x="5515276" y="1756844"/>
              <a:ext cx="1495124" cy="224356"/>
            </a:xfrm>
            <a:prstGeom prst="rect">
              <a:avLst/>
            </a:prstGeom>
            <a:noFill/>
          </p:spPr>
        </p:pic>
        <p:pic>
          <p:nvPicPr>
            <p:cNvPr id="54" name="Picture 53" descr="Exchange-Online-Logo-r.png"/>
            <p:cNvPicPr>
              <a:picLocks noChangeAspect="1"/>
            </p:cNvPicPr>
            <p:nvPr/>
          </p:nvPicPr>
          <p:blipFill>
            <a:blip r:embed="rId13" cstate="screen"/>
            <a:stretch>
              <a:fillRect/>
            </a:stretch>
          </p:blipFill>
          <p:spPr bwMode="invGray">
            <a:xfrm>
              <a:off x="6005676" y="1249137"/>
              <a:ext cx="1385724" cy="274863"/>
            </a:xfrm>
            <a:prstGeom prst="rect">
              <a:avLst/>
            </a:prstGeom>
          </p:spPr>
        </p:pic>
      </p:grpSp>
      <p:cxnSp>
        <p:nvCxnSpPr>
          <p:cNvPr id="57" name="Straight Connector 56"/>
          <p:cNvCxnSpPr/>
          <p:nvPr/>
        </p:nvCxnSpPr>
        <p:spPr bwMode="auto">
          <a:xfrm>
            <a:off x="2590800" y="3276600"/>
            <a:ext cx="5029200" cy="1588"/>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58" name="Straight Connector 57"/>
          <p:cNvCxnSpPr/>
          <p:nvPr/>
        </p:nvCxnSpPr>
        <p:spPr bwMode="auto">
          <a:xfrm>
            <a:off x="2590800" y="2209800"/>
            <a:ext cx="5029200" cy="1588"/>
          </a:xfrm>
          <a:prstGeom prst="line">
            <a:avLst/>
          </a:prstGeom>
          <a:solidFill>
            <a:schemeClr val="accent1"/>
          </a:solidFill>
          <a:ln w="9525" cap="flat" cmpd="sng" algn="ctr">
            <a:solidFill>
              <a:schemeClr val="tx1"/>
            </a:solidFill>
            <a:prstDash val="dash"/>
            <a:round/>
            <a:headEnd type="none" w="med" len="med"/>
            <a:tailEnd type="none" w="med" len="med"/>
          </a:ln>
          <a:effectLst/>
        </p:spPr>
      </p:cxnSp>
      <p:grpSp>
        <p:nvGrpSpPr>
          <p:cNvPr id="13" name="Group 82"/>
          <p:cNvGrpSpPr/>
          <p:nvPr/>
        </p:nvGrpSpPr>
        <p:grpSpPr>
          <a:xfrm>
            <a:off x="7696201" y="1066800"/>
            <a:ext cx="1523999" cy="5410200"/>
            <a:chOff x="7696201" y="1066800"/>
            <a:chExt cx="1523999" cy="5410200"/>
          </a:xfrm>
        </p:grpSpPr>
        <p:sp>
          <p:nvSpPr>
            <p:cNvPr id="66" name="Rectangle 65"/>
            <p:cNvSpPr/>
            <p:nvPr/>
          </p:nvSpPr>
          <p:spPr bwMode="auto">
            <a:xfrm>
              <a:off x="7696201" y="1066800"/>
              <a:ext cx="1447800" cy="5410200"/>
            </a:xfrm>
            <a:prstGeom prst="rect">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STZhongsong"/>
              </a:endParaRPr>
            </a:p>
          </p:txBody>
        </p:sp>
        <p:pic>
          <p:nvPicPr>
            <p:cNvPr id="60" name="Picture 3" descr="C:\Documents and Settings\davidg\My Documents\My Pictures\DVD_ART34\Logos\Windows Server 2008\_Windows Server 2008 brand\Windows Server 2008 logo v r.png"/>
            <p:cNvPicPr>
              <a:picLocks noChangeAspect="1" noChangeArrowheads="1"/>
            </p:cNvPicPr>
            <p:nvPr/>
          </p:nvPicPr>
          <p:blipFill>
            <a:blip r:embed="rId14" cstate="print"/>
            <a:srcRect/>
            <a:stretch>
              <a:fillRect/>
            </a:stretch>
          </p:blipFill>
          <p:spPr bwMode="auto">
            <a:xfrm>
              <a:off x="7772401" y="2458743"/>
              <a:ext cx="1447799" cy="679998"/>
            </a:xfrm>
            <a:prstGeom prst="rect">
              <a:avLst/>
            </a:prstGeom>
            <a:noFill/>
          </p:spPr>
        </p:pic>
        <p:pic>
          <p:nvPicPr>
            <p:cNvPr id="61" name="Picture 7" descr="C:\Documents and Settings\davidg\My Documents\My Pictures\DVD_ART34\Logos\Visual Studio\Visual C# 2008 Express Edition\Visual C# 2008 V Logo Rev.png"/>
            <p:cNvPicPr>
              <a:picLocks noChangeAspect="1" noChangeArrowheads="1"/>
            </p:cNvPicPr>
            <p:nvPr/>
          </p:nvPicPr>
          <p:blipFill>
            <a:blip r:embed="rId15" cstate="print"/>
            <a:srcRect/>
            <a:stretch>
              <a:fillRect/>
            </a:stretch>
          </p:blipFill>
          <p:spPr bwMode="auto">
            <a:xfrm>
              <a:off x="7772401" y="5106186"/>
              <a:ext cx="918455" cy="510329"/>
            </a:xfrm>
            <a:prstGeom prst="rect">
              <a:avLst/>
            </a:prstGeom>
            <a:noFill/>
          </p:spPr>
        </p:pic>
        <p:pic>
          <p:nvPicPr>
            <p:cNvPr id="62" name="Picture 8" descr="C:\Documents and Settings\davidg\My Documents\My Pictures\DVD_ART34\Logos\Visual Studio\Visual C++ 2008 Express\Visual C++ 2008 Logo V CL R.png"/>
            <p:cNvPicPr>
              <a:picLocks noChangeAspect="1" noChangeArrowheads="1"/>
            </p:cNvPicPr>
            <p:nvPr/>
          </p:nvPicPr>
          <p:blipFill>
            <a:blip r:embed="rId16" cstate="print"/>
            <a:srcRect/>
            <a:stretch>
              <a:fillRect/>
            </a:stretch>
          </p:blipFill>
          <p:spPr bwMode="auto">
            <a:xfrm>
              <a:off x="7772401" y="3465826"/>
              <a:ext cx="1015775" cy="493497"/>
            </a:xfrm>
            <a:prstGeom prst="rect">
              <a:avLst/>
            </a:prstGeom>
            <a:noFill/>
          </p:spPr>
        </p:pic>
        <p:pic>
          <p:nvPicPr>
            <p:cNvPr id="63" name="Picture 3" descr="Visual Studio 2005 logo h white"/>
            <p:cNvPicPr>
              <a:picLocks noChangeAspect="1" noChangeArrowheads="1"/>
            </p:cNvPicPr>
            <p:nvPr/>
          </p:nvPicPr>
          <p:blipFill>
            <a:blip r:embed="rId17" cstate="print"/>
            <a:stretch>
              <a:fillRect/>
            </a:stretch>
          </p:blipFill>
          <p:spPr bwMode="auto">
            <a:xfrm>
              <a:off x="7772401" y="1600200"/>
              <a:ext cx="1256971" cy="531458"/>
            </a:xfrm>
            <a:prstGeom prst="rect">
              <a:avLst/>
            </a:prstGeom>
            <a:noFill/>
            <a:ln w="9525">
              <a:noFill/>
              <a:miter lim="800000"/>
              <a:headEnd/>
              <a:tailEnd/>
            </a:ln>
          </p:spPr>
        </p:pic>
        <p:pic>
          <p:nvPicPr>
            <p:cNvPr id="64" name="Picture 63" descr="NET-ASP_rgb_r.png"/>
            <p:cNvPicPr>
              <a:picLocks noChangeAspect="1"/>
            </p:cNvPicPr>
            <p:nvPr/>
          </p:nvPicPr>
          <p:blipFill>
            <a:blip r:embed="rId18"/>
            <a:stretch>
              <a:fillRect/>
            </a:stretch>
          </p:blipFill>
          <p:spPr>
            <a:xfrm>
              <a:off x="7772401" y="5943600"/>
              <a:ext cx="1326693" cy="373470"/>
            </a:xfrm>
            <a:prstGeom prst="rect">
              <a:avLst/>
            </a:prstGeom>
          </p:spPr>
        </p:pic>
        <p:pic>
          <p:nvPicPr>
            <p:cNvPr id="65" name="Picture 64" descr="C:\Documents and Settings\davidg\My Documents\My Pictures\DVD_ART34\Logos\Visual Studio\Visual Basic 2008 Express Edition\Visual Basic 2008 Generic V Logo Rev.png"/>
            <p:cNvPicPr>
              <a:picLocks noChangeAspect="1" noChangeArrowheads="1"/>
            </p:cNvPicPr>
            <p:nvPr/>
          </p:nvPicPr>
          <p:blipFill>
            <a:blip r:embed="rId19" cstate="print"/>
            <a:srcRect/>
            <a:stretch>
              <a:fillRect/>
            </a:stretch>
          </p:blipFill>
          <p:spPr bwMode="auto">
            <a:xfrm>
              <a:off x="7772401" y="4286408"/>
              <a:ext cx="1063404" cy="492693"/>
            </a:xfrm>
            <a:prstGeom prst="rect">
              <a:avLst/>
            </a:prstGeom>
            <a:noFill/>
          </p:spPr>
        </p:pic>
        <p:sp>
          <p:nvSpPr>
            <p:cNvPr id="68" name="TextBox 67"/>
            <p:cNvSpPr txBox="1"/>
            <p:nvPr/>
          </p:nvSpPr>
          <p:spPr>
            <a:xfrm>
              <a:off x="7772401" y="1143000"/>
              <a:ext cx="1371600" cy="400110"/>
            </a:xfrm>
            <a:prstGeom prst="rect">
              <a:avLst/>
            </a:prstGeom>
            <a:noFill/>
          </p:spPr>
          <p:txBody>
            <a:bodyPr wrap="square" rtlCol="0">
              <a:spAutoFit/>
            </a:bodyPr>
            <a:lstStyle/>
            <a:p>
              <a:pPr algn="ctr"/>
              <a:r>
                <a:rPr lang="en-US" sz="2000" b="1" dirty="0" smtClean="0">
                  <a:latin typeface="+mn-lt"/>
                  <a:ea typeface="STZhongsong"/>
                </a:rPr>
                <a:t>Dev Tools</a:t>
              </a:r>
              <a:endParaRPr lang="en-US" sz="2000" b="1" dirty="0">
                <a:latin typeface="+mn-lt"/>
                <a:ea typeface="STZhongsong"/>
              </a:endParaRPr>
            </a:p>
          </p:txBody>
        </p:sp>
      </p:grpSp>
      <p:grpSp>
        <p:nvGrpSpPr>
          <p:cNvPr id="14" name="Group 81"/>
          <p:cNvGrpSpPr/>
          <p:nvPr/>
        </p:nvGrpSpPr>
        <p:grpSpPr>
          <a:xfrm>
            <a:off x="2743200" y="5562600"/>
            <a:ext cx="4800601" cy="914400"/>
            <a:chOff x="2743200" y="5562600"/>
            <a:chExt cx="4800601" cy="914400"/>
          </a:xfrm>
        </p:grpSpPr>
        <p:sp>
          <p:nvSpPr>
            <p:cNvPr id="72" name="Rounded Rectangle 71"/>
            <p:cNvSpPr>
              <a:spLocks/>
            </p:cNvSpPr>
            <p:nvPr/>
          </p:nvSpPr>
          <p:spPr>
            <a:xfrm>
              <a:off x="2743200" y="5562600"/>
              <a:ext cx="4800598" cy="914398"/>
            </a:xfrm>
            <a:prstGeom prst="roundRect">
              <a:avLst/>
            </a:prstGeom>
            <a:gradFill flip="none" rotWithShape="1">
              <a:gsLst>
                <a:gs pos="0">
                  <a:schemeClr val="tx1"/>
                </a:gs>
                <a:gs pos="50000">
                  <a:schemeClr val="tx1">
                    <a:alpha val="94000"/>
                  </a:scheme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91436" tIns="45718" rIns="91436" bIns="45718" numCol="1" rtlCol="0" anchor="ctr" anchorCtr="0" compatLnSpc="1">
              <a:prstTxWarp prst="textNoShape">
                <a:avLst/>
              </a:prstTxWarp>
            </a:bodyPr>
            <a:lstStyle/>
            <a:p>
              <a:pPr algn="l" defTabSz="914363" rtl="0" fontAlgn="base">
                <a:lnSpc>
                  <a:spcPct val="85000"/>
                </a:lnSpc>
                <a:spcBef>
                  <a:spcPts val="1200"/>
                </a:spcBef>
                <a:spcAft>
                  <a:spcPct val="0"/>
                </a:spcAft>
                <a:defRPr/>
              </a:pPr>
              <a:endParaRPr lang="en-US" sz="1600" kern="1200" spc="-100" dirty="0">
                <a:ln w="18415" cmpd="sng">
                  <a:noFill/>
                  <a:prstDash val="solid"/>
                </a:ln>
                <a:gradFill>
                  <a:gsLst>
                    <a:gs pos="0">
                      <a:srgbClr val="000000"/>
                    </a:gs>
                    <a:gs pos="50000">
                      <a:srgbClr val="000000"/>
                    </a:gs>
                  </a:gsLst>
                  <a:lin ang="5400000" scaled="0"/>
                </a:gradFill>
                <a:latin typeface="Segoe"/>
                <a:ea typeface="STZhongsong"/>
                <a:cs typeface="Segoe UI" pitchFamily="34" charset="0"/>
              </a:endParaRPr>
            </a:p>
          </p:txBody>
        </p:sp>
        <p:sp>
          <p:nvSpPr>
            <p:cNvPr id="73" name="Rounded Rectangle 72"/>
            <p:cNvSpPr>
              <a:spLocks noChangeAspect="1"/>
            </p:cNvSpPr>
            <p:nvPr/>
          </p:nvSpPr>
          <p:spPr>
            <a:xfrm>
              <a:off x="2743201" y="5562600"/>
              <a:ext cx="4800600" cy="914400"/>
            </a:xfrm>
            <a:prstGeom prst="roundRect">
              <a:avLst/>
            </a:prstGeom>
            <a:noFill/>
            <a:ln w="28575" cap="flat" cmpd="sng" algn="ctr">
              <a:solidFill>
                <a:srgbClr val="00B0F0"/>
              </a:solidFill>
              <a:prstDash val="solid"/>
              <a:bevel/>
            </a:ln>
            <a:effectLst>
              <a:outerShdw blurRad="50800" dist="38100" dir="5400000" rotWithShape="0">
                <a:srgbClr val="000000">
                  <a:alpha val="35000"/>
                </a:srgbClr>
              </a:outerShdw>
            </a:effectLst>
          </p:spPr>
          <p:txBody>
            <a:bodyPr lIns="0" tIns="45718" rIns="0" bIns="45718" anchor="ctr"/>
            <a:lstStyle/>
            <a:p>
              <a:pPr algn="ctr" defTabSz="1096919" rtl="0" fontAlgn="base">
                <a:lnSpc>
                  <a:spcPct val="75000"/>
                </a:lnSpc>
                <a:spcBef>
                  <a:spcPct val="0"/>
                </a:spcBef>
                <a:spcAft>
                  <a:spcPct val="0"/>
                </a:spcAft>
                <a:defRPr/>
              </a:pPr>
              <a:endParaRPr lang="en-US" sz="2000" i="1" kern="1200" dirty="0">
                <a:ln w="18415" cmpd="sng">
                  <a:noFill/>
                  <a:prstDash val="solid"/>
                </a:ln>
                <a:gradFill>
                  <a:gsLst>
                    <a:gs pos="0">
                      <a:srgbClr val="000000"/>
                    </a:gs>
                    <a:gs pos="50000">
                      <a:srgbClr val="000000"/>
                    </a:gs>
                  </a:gsLst>
                  <a:lin ang="5400000" scaled="0"/>
                </a:gradFill>
                <a:effectLst>
                  <a:glow rad="101600">
                    <a:srgbClr val="FFFFFF">
                      <a:alpha val="40000"/>
                    </a:srgbClr>
                  </a:glow>
                  <a:innerShdw blurRad="114300">
                    <a:prstClr val="black"/>
                  </a:innerShdw>
                </a:effectLst>
                <a:latin typeface="Segoe"/>
                <a:ea typeface="STZhongsong"/>
                <a:cs typeface="+mn-cs"/>
              </a:endParaRPr>
            </a:p>
          </p:txBody>
        </p:sp>
        <p:sp>
          <p:nvSpPr>
            <p:cNvPr id="74" name="Rounded Rectangle 73"/>
            <p:cNvSpPr>
              <a:spLocks/>
            </p:cNvSpPr>
            <p:nvPr/>
          </p:nvSpPr>
          <p:spPr bwMode="auto">
            <a:xfrm>
              <a:off x="2931240" y="5789740"/>
              <a:ext cx="1027024" cy="485126"/>
            </a:xfrm>
            <a:prstGeom prst="roundRect">
              <a:avLst/>
            </a:prstGeom>
            <a:gradFill flip="none" rotWithShape="1">
              <a:gsLst>
                <a:gs pos="0">
                  <a:schemeClr val="tx1"/>
                </a:gs>
                <a:gs pos="50000">
                  <a:schemeClr val="tx1">
                    <a:alpha val="94000"/>
                  </a:scheme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altLang="zh-CN" sz="1600" spc="-100" dirty="0" smtClean="0">
                  <a:ln w="18415" cmpd="sng">
                    <a:noFill/>
                    <a:prstDash val="solid"/>
                  </a:ln>
                  <a:gradFill>
                    <a:gsLst>
                      <a:gs pos="0">
                        <a:srgbClr val="000000"/>
                      </a:gs>
                      <a:gs pos="50000">
                        <a:srgbClr val="000000"/>
                      </a:gs>
                    </a:gsLst>
                    <a:lin ang="5400000" scaled="0"/>
                  </a:gradFill>
                  <a:latin typeface="+mn-lt"/>
                  <a:ea typeface="STZhongsong"/>
                  <a:cs typeface="Segoe UI" pitchFamily="34" charset="0"/>
                </a:rPr>
                <a:t>Hardware</a:t>
              </a:r>
              <a:endParaRPr lang="en-US" sz="1600" spc="-100" dirty="0" smtClean="0">
                <a:ln w="18415" cmpd="sng">
                  <a:noFill/>
                  <a:prstDash val="solid"/>
                </a:ln>
                <a:gradFill>
                  <a:gsLst>
                    <a:gs pos="0">
                      <a:srgbClr val="000000"/>
                    </a:gs>
                    <a:gs pos="50000">
                      <a:srgbClr val="000000"/>
                    </a:gs>
                  </a:gsLst>
                  <a:lin ang="5400000" scaled="0"/>
                </a:gradFill>
                <a:latin typeface="+mn-lt"/>
                <a:ea typeface="STZhongsong"/>
                <a:cs typeface="Segoe UI" pitchFamily="34" charset="0"/>
              </a:endParaRPr>
            </a:p>
          </p:txBody>
        </p:sp>
        <p:sp>
          <p:nvSpPr>
            <p:cNvPr id="78" name="Rounded Rectangle 77"/>
            <p:cNvSpPr>
              <a:spLocks/>
            </p:cNvSpPr>
            <p:nvPr/>
          </p:nvSpPr>
          <p:spPr bwMode="auto">
            <a:xfrm>
              <a:off x="4078376" y="5791200"/>
              <a:ext cx="1027024" cy="485126"/>
            </a:xfrm>
            <a:prstGeom prst="roundRect">
              <a:avLst/>
            </a:prstGeom>
            <a:gradFill flip="none" rotWithShape="1">
              <a:gsLst>
                <a:gs pos="0">
                  <a:schemeClr val="tx1"/>
                </a:gs>
                <a:gs pos="50000">
                  <a:schemeClr val="tx1">
                    <a:alpha val="94000"/>
                  </a:scheme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altLang="zh-CN" sz="1600" spc="-100" dirty="0" smtClean="0">
                  <a:ln w="18415" cmpd="sng">
                    <a:noFill/>
                    <a:prstDash val="solid"/>
                  </a:ln>
                  <a:gradFill>
                    <a:gsLst>
                      <a:gs pos="0">
                        <a:srgbClr val="000000"/>
                      </a:gs>
                      <a:gs pos="50000">
                        <a:srgbClr val="000000"/>
                      </a:gs>
                    </a:gsLst>
                    <a:lin ang="5400000" scaled="0"/>
                  </a:gradFill>
                  <a:latin typeface="+mn-lt"/>
                  <a:ea typeface="STZhongsong"/>
                  <a:cs typeface="Segoe UI" pitchFamily="34" charset="0"/>
                </a:rPr>
                <a:t>Networking</a:t>
              </a:r>
              <a:endParaRPr lang="en-US" sz="1600" spc="-100" dirty="0" smtClean="0">
                <a:ln w="18415" cmpd="sng">
                  <a:noFill/>
                  <a:prstDash val="solid"/>
                </a:ln>
                <a:gradFill>
                  <a:gsLst>
                    <a:gs pos="0">
                      <a:srgbClr val="000000"/>
                    </a:gs>
                    <a:gs pos="50000">
                      <a:srgbClr val="000000"/>
                    </a:gs>
                  </a:gsLst>
                  <a:lin ang="5400000" scaled="0"/>
                </a:gradFill>
                <a:latin typeface="+mn-lt"/>
                <a:ea typeface="STZhongsong"/>
                <a:cs typeface="Segoe UI" pitchFamily="34" charset="0"/>
              </a:endParaRPr>
            </a:p>
          </p:txBody>
        </p:sp>
        <p:sp>
          <p:nvSpPr>
            <p:cNvPr id="79" name="Rounded Rectangle 78"/>
            <p:cNvSpPr>
              <a:spLocks/>
            </p:cNvSpPr>
            <p:nvPr/>
          </p:nvSpPr>
          <p:spPr bwMode="auto">
            <a:xfrm>
              <a:off x="5221376" y="5791200"/>
              <a:ext cx="1027024" cy="485126"/>
            </a:xfrm>
            <a:prstGeom prst="roundRect">
              <a:avLst/>
            </a:prstGeom>
            <a:gradFill flip="none" rotWithShape="1">
              <a:gsLst>
                <a:gs pos="0">
                  <a:schemeClr val="tx1"/>
                </a:gs>
                <a:gs pos="50000">
                  <a:schemeClr val="tx1">
                    <a:alpha val="94000"/>
                  </a:scheme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altLang="zh-CN" sz="1600" spc="-100" dirty="0" smtClean="0">
                  <a:ln w="18415" cmpd="sng">
                    <a:noFill/>
                    <a:prstDash val="solid"/>
                  </a:ln>
                  <a:gradFill>
                    <a:gsLst>
                      <a:gs pos="0">
                        <a:srgbClr val="000000"/>
                      </a:gs>
                      <a:gs pos="50000">
                        <a:srgbClr val="000000"/>
                      </a:gs>
                    </a:gsLst>
                    <a:lin ang="5400000" scaled="0"/>
                  </a:gradFill>
                  <a:latin typeface="+mn-lt"/>
                  <a:ea typeface="STZhongsong"/>
                  <a:cs typeface="Segoe UI" pitchFamily="34" charset="0"/>
                </a:rPr>
                <a:t>Deployment</a:t>
              </a:r>
              <a:endParaRPr lang="en-US" sz="1600" spc="-100" dirty="0" smtClean="0">
                <a:ln w="18415" cmpd="sng">
                  <a:noFill/>
                  <a:prstDash val="solid"/>
                </a:ln>
                <a:gradFill>
                  <a:gsLst>
                    <a:gs pos="0">
                      <a:srgbClr val="000000"/>
                    </a:gs>
                    <a:gs pos="50000">
                      <a:srgbClr val="000000"/>
                    </a:gs>
                  </a:gsLst>
                  <a:lin ang="5400000" scaled="0"/>
                </a:gradFill>
                <a:latin typeface="+mn-lt"/>
                <a:ea typeface="STZhongsong"/>
                <a:cs typeface="Segoe UI" pitchFamily="34" charset="0"/>
              </a:endParaRPr>
            </a:p>
          </p:txBody>
        </p:sp>
        <p:sp>
          <p:nvSpPr>
            <p:cNvPr id="80" name="Rounded Rectangle 79"/>
            <p:cNvSpPr>
              <a:spLocks/>
            </p:cNvSpPr>
            <p:nvPr/>
          </p:nvSpPr>
          <p:spPr bwMode="auto">
            <a:xfrm>
              <a:off x="6400800" y="5791200"/>
              <a:ext cx="1027024" cy="485126"/>
            </a:xfrm>
            <a:prstGeom prst="roundRect">
              <a:avLst/>
            </a:prstGeom>
            <a:gradFill flip="none" rotWithShape="1">
              <a:gsLst>
                <a:gs pos="0">
                  <a:schemeClr val="tx1"/>
                </a:gs>
                <a:gs pos="50000">
                  <a:schemeClr val="tx1">
                    <a:alpha val="94000"/>
                  </a:scheme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altLang="zh-CN" sz="1600" spc="-100" dirty="0" smtClean="0">
                  <a:ln w="18415" cmpd="sng">
                    <a:noFill/>
                    <a:prstDash val="solid"/>
                  </a:ln>
                  <a:gradFill>
                    <a:gsLst>
                      <a:gs pos="0">
                        <a:srgbClr val="000000"/>
                      </a:gs>
                      <a:gs pos="50000">
                        <a:srgbClr val="000000"/>
                      </a:gs>
                    </a:gsLst>
                    <a:lin ang="5400000" scaled="0"/>
                  </a:gradFill>
                  <a:latin typeface="+mn-lt"/>
                  <a:ea typeface="STZhongsong"/>
                  <a:cs typeface="Segoe UI" pitchFamily="34" charset="0"/>
                </a:rPr>
                <a:t>Operations</a:t>
              </a:r>
              <a:endParaRPr lang="en-US" sz="1600" spc="-100" dirty="0" smtClean="0">
                <a:ln w="18415" cmpd="sng">
                  <a:noFill/>
                  <a:prstDash val="solid"/>
                </a:ln>
                <a:gradFill>
                  <a:gsLst>
                    <a:gs pos="0">
                      <a:srgbClr val="000000"/>
                    </a:gs>
                    <a:gs pos="50000">
                      <a:srgbClr val="000000"/>
                    </a:gs>
                  </a:gsLst>
                  <a:lin ang="5400000" scaled="0"/>
                </a:gradFill>
                <a:latin typeface="+mn-lt"/>
                <a:ea typeface="STZhongsong"/>
                <a:cs typeface="Segoe UI" pitchFamily="34" charset="0"/>
              </a:endParaRPr>
            </a:p>
          </p:txBody>
        </p:sp>
      </p:grpSp>
      <p:cxnSp>
        <p:nvCxnSpPr>
          <p:cNvPr id="81" name="Straight Connector 80"/>
          <p:cNvCxnSpPr/>
          <p:nvPr/>
        </p:nvCxnSpPr>
        <p:spPr bwMode="auto">
          <a:xfrm>
            <a:off x="2590800" y="5410200"/>
            <a:ext cx="5029200" cy="1588"/>
          </a:xfrm>
          <a:prstGeom prst="line">
            <a:avLst/>
          </a:prstGeom>
          <a:solidFill>
            <a:schemeClr val="accent1"/>
          </a:solidFill>
          <a:ln w="9525" cap="flat" cmpd="sng" algn="ctr">
            <a:solidFill>
              <a:schemeClr val="tx1"/>
            </a:solidFill>
            <a:prstDash val="dash"/>
            <a:round/>
            <a:headEnd type="none" w="med" len="med"/>
            <a:tailEnd type="none" w="med" len="med"/>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8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5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1+#ppt_w/2"/>
                                          </p:val>
                                        </p:tav>
                                        <p:tav tm="100000">
                                          <p:val>
                                            <p:strVal val="#ppt_x"/>
                                          </p:val>
                                        </p:tav>
                                      </p:tavLst>
                                    </p:anim>
                                    <p:anim calcmode="lin" valueType="num">
                                      <p:cBhvr additive="base">
                                        <p:cTn id="33"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772400" cy="914400"/>
          </a:xfrm>
        </p:spPr>
        <p:txBody>
          <a:bodyPr/>
          <a:lstStyle/>
          <a:p>
            <a:pPr algn="ctr"/>
            <a:r>
              <a:rPr lang="en-US" altLang="zh-CN" dirty="0" smtClean="0"/>
              <a:t>Traditional LBS</a:t>
            </a:r>
            <a:endParaRPr lang="zh-CN" altLang="en-US" dirty="0"/>
          </a:p>
        </p:txBody>
      </p:sp>
      <p:pic>
        <p:nvPicPr>
          <p:cNvPr id="4" name="Picture 23" descr="cell-phone-with-email.png"/>
          <p:cNvPicPr>
            <a:picLocks noChangeAspect="1"/>
          </p:cNvPicPr>
          <p:nvPr/>
        </p:nvPicPr>
        <p:blipFill>
          <a:blip r:embed="rId2" cstate="email"/>
          <a:stretch>
            <a:fillRect/>
          </a:stretch>
        </p:blipFill>
        <p:spPr>
          <a:xfrm rot="539149">
            <a:off x="4880690" y="4187387"/>
            <a:ext cx="693134" cy="1080000"/>
          </a:xfrm>
          <a:prstGeom prst="rect">
            <a:avLst/>
          </a:prstGeom>
          <a:effectLst>
            <a:outerShdw blurRad="177800" dist="50800" dir="3600000" algn="ctr" rotWithShape="0">
              <a:srgbClr val="000000">
                <a:alpha val="85000"/>
              </a:srgbClr>
            </a:outerShdw>
          </a:effectLst>
        </p:spPr>
      </p:pic>
      <p:grpSp>
        <p:nvGrpSpPr>
          <p:cNvPr id="35" name="Group 34"/>
          <p:cNvGrpSpPr/>
          <p:nvPr/>
        </p:nvGrpSpPr>
        <p:grpSpPr>
          <a:xfrm>
            <a:off x="304800" y="1657290"/>
            <a:ext cx="3124200" cy="1676400"/>
            <a:chOff x="2986914" y="1349514"/>
            <a:chExt cx="3276600" cy="1905000"/>
          </a:xfrm>
        </p:grpSpPr>
        <p:sp>
          <p:nvSpPr>
            <p:cNvPr id="8" name="Cloud 7"/>
            <p:cNvSpPr/>
            <p:nvPr/>
          </p:nvSpPr>
          <p:spPr bwMode="auto">
            <a:xfrm>
              <a:off x="2986914" y="1730514"/>
              <a:ext cx="3276600" cy="1524000"/>
            </a:xfrm>
            <a:prstGeom prst="cloud">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pic>
          <p:nvPicPr>
            <p:cNvPr id="1669122" name="Picture 2" descr="C:\Users\yuzheng\AppData\Local\Microsoft\Windows\Temporary Internet Files\Content.IE5\420O7FDT\MCj04348450000[1].png"/>
            <p:cNvPicPr>
              <a:picLocks noChangeAspect="1" noChangeArrowheads="1"/>
            </p:cNvPicPr>
            <p:nvPr/>
          </p:nvPicPr>
          <p:blipFill>
            <a:blip r:embed="rId3"/>
            <a:srcRect/>
            <a:stretch>
              <a:fillRect/>
            </a:stretch>
          </p:blipFill>
          <p:spPr bwMode="auto">
            <a:xfrm>
              <a:off x="3748914" y="1349514"/>
              <a:ext cx="990600" cy="990600"/>
            </a:xfrm>
            <a:prstGeom prst="rect">
              <a:avLst/>
            </a:prstGeom>
            <a:noFill/>
          </p:spPr>
        </p:pic>
        <p:pic>
          <p:nvPicPr>
            <p:cNvPr id="1669123" name="Picture 3" descr="C:\Users\yuzheng\AppData\Local\Microsoft\Windows\Temporary Internet Files\Content.IE5\3SCPZFQ4\MCj04247700000[1].wmf"/>
            <p:cNvPicPr>
              <a:picLocks noChangeAspect="1" noChangeArrowheads="1"/>
            </p:cNvPicPr>
            <p:nvPr/>
          </p:nvPicPr>
          <p:blipFill>
            <a:blip r:embed="rId4"/>
            <a:srcRect/>
            <a:stretch>
              <a:fillRect/>
            </a:stretch>
          </p:blipFill>
          <p:spPr bwMode="auto">
            <a:xfrm>
              <a:off x="4663314" y="1730514"/>
              <a:ext cx="906282" cy="1170036"/>
            </a:xfrm>
            <a:prstGeom prst="rect">
              <a:avLst/>
            </a:prstGeom>
            <a:noFill/>
          </p:spPr>
        </p:pic>
      </p:grpSp>
      <p:grpSp>
        <p:nvGrpSpPr>
          <p:cNvPr id="60" name="Group 59"/>
          <p:cNvGrpSpPr/>
          <p:nvPr/>
        </p:nvGrpSpPr>
        <p:grpSpPr>
          <a:xfrm>
            <a:off x="2590800" y="2876490"/>
            <a:ext cx="2971800" cy="1752600"/>
            <a:chOff x="2590800" y="2286000"/>
            <a:chExt cx="2971800" cy="1752600"/>
          </a:xfrm>
        </p:grpSpPr>
        <p:grpSp>
          <p:nvGrpSpPr>
            <p:cNvPr id="58" name="Group 57"/>
            <p:cNvGrpSpPr/>
            <p:nvPr/>
          </p:nvGrpSpPr>
          <p:grpSpPr>
            <a:xfrm>
              <a:off x="3352800" y="2286000"/>
              <a:ext cx="2209800" cy="1295400"/>
              <a:chOff x="3352800" y="2286000"/>
              <a:chExt cx="2209800" cy="1295400"/>
            </a:xfrm>
          </p:grpSpPr>
          <p:cxnSp>
            <p:nvCxnSpPr>
              <p:cNvPr id="10" name="Straight Arrow Connector 9"/>
              <p:cNvCxnSpPr/>
              <p:nvPr/>
            </p:nvCxnSpPr>
            <p:spPr bwMode="auto">
              <a:xfrm rot="10800000">
                <a:off x="3352800" y="2438400"/>
                <a:ext cx="1371600" cy="11430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13" name="Rectangle 12"/>
              <p:cNvSpPr/>
              <p:nvPr/>
            </p:nvSpPr>
            <p:spPr>
              <a:xfrm>
                <a:off x="3962400" y="2286000"/>
                <a:ext cx="1600200" cy="707886"/>
              </a:xfrm>
              <a:prstGeom prst="rect">
                <a:avLst/>
              </a:prstGeom>
            </p:spPr>
            <p:txBody>
              <a:bodyPr wrap="square">
                <a:spAutoFit/>
              </a:bodyPr>
              <a:lstStyle/>
              <a:p>
                <a:r>
                  <a:rPr lang="en-US" sz="2000" b="1" dirty="0" smtClean="0">
                    <a:latin typeface="Calibri"/>
                    <a:ea typeface="ＭＳ Ｐゴシック" pitchFamily="34" charset="-128"/>
                  </a:rPr>
                  <a:t>Location + Requests</a:t>
                </a:r>
                <a:endParaRPr lang="zh-CN" altLang="en-US" sz="2000" dirty="0"/>
              </a:p>
            </p:txBody>
          </p:sp>
        </p:grpSp>
        <p:grpSp>
          <p:nvGrpSpPr>
            <p:cNvPr id="59" name="Group 58"/>
            <p:cNvGrpSpPr/>
            <p:nvPr/>
          </p:nvGrpSpPr>
          <p:grpSpPr>
            <a:xfrm>
              <a:off x="2590800" y="2743200"/>
              <a:ext cx="1752600" cy="1295400"/>
              <a:chOff x="2590800" y="2743200"/>
              <a:chExt cx="1752600" cy="1295400"/>
            </a:xfrm>
          </p:grpSpPr>
          <p:cxnSp>
            <p:nvCxnSpPr>
              <p:cNvPr id="12" name="Straight Arrow Connector 11"/>
              <p:cNvCxnSpPr/>
              <p:nvPr/>
            </p:nvCxnSpPr>
            <p:spPr bwMode="auto">
              <a:xfrm>
                <a:off x="2819400" y="2743200"/>
                <a:ext cx="1524000" cy="12954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14" name="Rectangle 13"/>
              <p:cNvSpPr/>
              <p:nvPr/>
            </p:nvSpPr>
            <p:spPr>
              <a:xfrm>
                <a:off x="2590800" y="3429000"/>
                <a:ext cx="1066800" cy="400110"/>
              </a:xfrm>
              <a:prstGeom prst="rect">
                <a:avLst/>
              </a:prstGeom>
            </p:spPr>
            <p:txBody>
              <a:bodyPr wrap="square">
                <a:spAutoFit/>
              </a:bodyPr>
              <a:lstStyle/>
              <a:p>
                <a:r>
                  <a:rPr lang="en-US" sz="2000" b="1" dirty="0" smtClean="0">
                    <a:latin typeface="Calibri"/>
                    <a:ea typeface="ＭＳ Ｐゴシック" pitchFamily="34" charset="-128"/>
                  </a:rPr>
                  <a:t>Services</a:t>
                </a:r>
                <a:endParaRPr lang="zh-CN" altLang="en-US" sz="2000" dirty="0"/>
              </a:p>
            </p:txBody>
          </p:sp>
        </p:grpSp>
      </p:grpSp>
      <p:pic>
        <p:nvPicPr>
          <p:cNvPr id="1669124" name="Picture 4" descr="C:\Users\yuzheng\AppData\Local\Microsoft\Windows\Temporary Internet Files\Content.IE5\2BHUJJT4\MCj04406330000[1].wmf"/>
          <p:cNvPicPr>
            <a:picLocks noChangeAspect="1" noChangeArrowheads="1"/>
          </p:cNvPicPr>
          <p:nvPr/>
        </p:nvPicPr>
        <p:blipFill>
          <a:blip r:embed="rId5"/>
          <a:srcRect/>
          <a:stretch>
            <a:fillRect/>
          </a:stretch>
        </p:blipFill>
        <p:spPr bwMode="auto">
          <a:xfrm>
            <a:off x="7239000" y="3943290"/>
            <a:ext cx="1600200" cy="1600200"/>
          </a:xfrm>
          <a:prstGeom prst="rect">
            <a:avLst/>
          </a:prstGeom>
          <a:noFill/>
        </p:spPr>
      </p:pic>
      <p:grpSp>
        <p:nvGrpSpPr>
          <p:cNvPr id="56" name="Group 55"/>
          <p:cNvGrpSpPr/>
          <p:nvPr/>
        </p:nvGrpSpPr>
        <p:grpSpPr>
          <a:xfrm>
            <a:off x="5791201" y="3616404"/>
            <a:ext cx="1676399" cy="938074"/>
            <a:chOff x="5791201" y="3025914"/>
            <a:chExt cx="1676399" cy="938074"/>
          </a:xfrm>
        </p:grpSpPr>
        <p:cxnSp>
          <p:nvCxnSpPr>
            <p:cNvPr id="42" name="Straight Arrow Connector 41"/>
            <p:cNvCxnSpPr/>
            <p:nvPr/>
          </p:nvCxnSpPr>
          <p:spPr bwMode="auto">
            <a:xfrm rot="10800000">
              <a:off x="5791201" y="3962400"/>
              <a:ext cx="1219199" cy="1588"/>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51" name="Rectangle 50"/>
            <p:cNvSpPr/>
            <p:nvPr/>
          </p:nvSpPr>
          <p:spPr>
            <a:xfrm>
              <a:off x="5867400" y="3025914"/>
              <a:ext cx="1600200" cy="707886"/>
            </a:xfrm>
            <a:prstGeom prst="rect">
              <a:avLst/>
            </a:prstGeom>
          </p:spPr>
          <p:txBody>
            <a:bodyPr wrap="square">
              <a:spAutoFit/>
            </a:bodyPr>
            <a:lstStyle/>
            <a:p>
              <a:r>
                <a:rPr lang="en-US" sz="2000" b="1" dirty="0" smtClean="0">
                  <a:latin typeface="Calibri"/>
                  <a:ea typeface="ＭＳ Ｐゴシック" pitchFamily="34" charset="-128"/>
                </a:rPr>
                <a:t>Location + Requests</a:t>
              </a:r>
              <a:endParaRPr lang="zh-CN" altLang="en-US" sz="2000" dirty="0"/>
            </a:p>
          </p:txBody>
        </p:sp>
      </p:grpSp>
      <p:grpSp>
        <p:nvGrpSpPr>
          <p:cNvPr id="57" name="Group 56"/>
          <p:cNvGrpSpPr/>
          <p:nvPr/>
        </p:nvGrpSpPr>
        <p:grpSpPr>
          <a:xfrm>
            <a:off x="5791200" y="4933890"/>
            <a:ext cx="1295400" cy="628710"/>
            <a:chOff x="5791200" y="4343400"/>
            <a:chExt cx="1295400" cy="628710"/>
          </a:xfrm>
        </p:grpSpPr>
        <p:sp>
          <p:nvSpPr>
            <p:cNvPr id="52" name="Rectangle 51"/>
            <p:cNvSpPr/>
            <p:nvPr/>
          </p:nvSpPr>
          <p:spPr>
            <a:xfrm>
              <a:off x="5867400" y="4572000"/>
              <a:ext cx="1066800" cy="400110"/>
            </a:xfrm>
            <a:prstGeom prst="rect">
              <a:avLst/>
            </a:prstGeom>
          </p:spPr>
          <p:txBody>
            <a:bodyPr wrap="square">
              <a:spAutoFit/>
            </a:bodyPr>
            <a:lstStyle/>
            <a:p>
              <a:r>
                <a:rPr lang="en-US" sz="2000" b="1" dirty="0" smtClean="0">
                  <a:latin typeface="Calibri"/>
                  <a:ea typeface="ＭＳ Ｐゴシック" pitchFamily="34" charset="-128"/>
                </a:rPr>
                <a:t>Services</a:t>
              </a:r>
              <a:endParaRPr lang="zh-CN" altLang="en-US" sz="2000" dirty="0"/>
            </a:p>
          </p:txBody>
        </p:sp>
        <p:cxnSp>
          <p:nvCxnSpPr>
            <p:cNvPr id="53" name="Straight Arrow Connector 52"/>
            <p:cNvCxnSpPr/>
            <p:nvPr/>
          </p:nvCxnSpPr>
          <p:spPr bwMode="auto">
            <a:xfrm>
              <a:off x="5791200" y="4343400"/>
              <a:ext cx="1295400" cy="1588"/>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20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20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ox(in)">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fade">
                                      <p:cBhvr>
                                        <p:cTn id="22" dur="2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380412" cy="553998"/>
          </a:xfrm>
        </p:spPr>
        <p:txBody>
          <a:bodyPr>
            <a:normAutofit fontScale="90000"/>
          </a:bodyPr>
          <a:lstStyle/>
          <a:p>
            <a:r>
              <a:rPr smtClean="0"/>
              <a:t>Traditional LBS Value Chain</a:t>
            </a:r>
            <a:endParaRPr lang="en-US" dirty="0"/>
          </a:p>
        </p:txBody>
      </p:sp>
      <p:pic>
        <p:nvPicPr>
          <p:cNvPr id="4" name="Picture 6"/>
          <p:cNvPicPr>
            <a:picLocks noChangeAspect="1" noChangeArrowheads="1"/>
          </p:cNvPicPr>
          <p:nvPr/>
        </p:nvPicPr>
        <p:blipFill>
          <a:blip r:embed="rId2" cstate="print"/>
          <a:srcRect t="4249"/>
          <a:stretch>
            <a:fillRect/>
          </a:stretch>
        </p:blipFill>
        <p:spPr bwMode="auto">
          <a:xfrm>
            <a:off x="1219200" y="1447800"/>
            <a:ext cx="6999969" cy="5029199"/>
          </a:xfrm>
          <a:prstGeom prst="rect">
            <a:avLst/>
          </a:prstGeom>
          <a:noFill/>
          <a:ln w="9525">
            <a:noFill/>
            <a:miter lim="800000"/>
            <a:headEnd/>
            <a:tailEnd/>
          </a:ln>
          <a:effectLst/>
        </p:spPr>
      </p:pic>
      <p:sp>
        <p:nvSpPr>
          <p:cNvPr id="5" name="Rectangle 4"/>
          <p:cNvSpPr/>
          <p:nvPr/>
        </p:nvSpPr>
        <p:spPr bwMode="auto">
          <a:xfrm>
            <a:off x="2635625" y="3352800"/>
            <a:ext cx="1295400" cy="15240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685800"/>
          </a:xfrm>
        </p:spPr>
        <p:txBody>
          <a:bodyPr/>
          <a:lstStyle/>
          <a:p>
            <a:pPr algn="ctr"/>
            <a:r>
              <a:rPr lang="en-US" altLang="zh-CN" sz="4000" dirty="0" smtClean="0"/>
              <a:t>LBS Based on Cloud</a:t>
            </a:r>
            <a:endParaRPr lang="en-US" sz="4000" dirty="0"/>
          </a:p>
        </p:txBody>
      </p:sp>
      <p:sp>
        <p:nvSpPr>
          <p:cNvPr id="3" name="Content Placeholder 2"/>
          <p:cNvSpPr>
            <a:spLocks noGrp="1"/>
          </p:cNvSpPr>
          <p:nvPr>
            <p:ph idx="1"/>
          </p:nvPr>
        </p:nvSpPr>
        <p:spPr>
          <a:xfrm>
            <a:off x="5105400" y="2286000"/>
            <a:ext cx="3886200" cy="2514600"/>
          </a:xfrm>
        </p:spPr>
        <p:txBody>
          <a:bodyPr/>
          <a:lstStyle/>
          <a:p>
            <a:pPr marL="457127" indent="-457127">
              <a:spcBef>
                <a:spcPts val="0"/>
              </a:spcBef>
              <a:buNone/>
            </a:pPr>
            <a:r>
              <a:rPr lang="en-US" dirty="0" smtClean="0"/>
              <a:t>Cloud Computing</a:t>
            </a:r>
            <a:r>
              <a:rPr lang="en-US" sz="2000" dirty="0" smtClean="0">
                <a:solidFill>
                  <a:srgbClr val="FFFFFF"/>
                </a:solidFill>
              </a:rPr>
              <a:t> </a:t>
            </a:r>
            <a:r>
              <a:rPr lang="en-US" dirty="0" smtClean="0">
                <a:solidFill>
                  <a:srgbClr val="FFFFFF"/>
                </a:solidFill>
              </a:rPr>
              <a:t> </a:t>
            </a:r>
            <a:r>
              <a:rPr lang="en-US" dirty="0" smtClean="0"/>
              <a:t>= </a:t>
            </a:r>
          </a:p>
          <a:p>
            <a:pPr marL="457127" indent="-457127">
              <a:spcBef>
                <a:spcPts val="0"/>
              </a:spcBef>
              <a:buNone/>
            </a:pPr>
            <a:endParaRPr lang="en-US" dirty="0" smtClean="0"/>
          </a:p>
          <a:p>
            <a:pPr marL="457127" indent="-457127">
              <a:spcBef>
                <a:spcPts val="0"/>
              </a:spcBef>
              <a:buNone/>
            </a:pPr>
            <a:r>
              <a:rPr lang="en-US" dirty="0" smtClean="0"/>
              <a:t> Software as a Service +</a:t>
            </a:r>
          </a:p>
          <a:p>
            <a:pPr marL="457127" indent="-457127">
              <a:spcBef>
                <a:spcPts val="0"/>
              </a:spcBef>
              <a:buNone/>
            </a:pPr>
            <a:r>
              <a:rPr lang="en-US" dirty="0" smtClean="0"/>
              <a:t>Platform as a Service </a:t>
            </a:r>
            <a:r>
              <a:rPr lang="en-US" dirty="0" smtClean="0">
                <a:solidFill>
                  <a:srgbClr val="FFFFFF"/>
                </a:solidFill>
              </a:rPr>
              <a:t>+ </a:t>
            </a:r>
          </a:p>
          <a:p>
            <a:pPr marL="457127" indent="-457127">
              <a:spcBef>
                <a:spcPts val="0"/>
              </a:spcBef>
              <a:buNone/>
            </a:pPr>
            <a:r>
              <a:rPr lang="en-US" dirty="0" smtClean="0"/>
              <a:t>Infrastructure as a Service </a:t>
            </a:r>
            <a:r>
              <a:rPr lang="en-US" dirty="0" smtClean="0">
                <a:solidFill>
                  <a:srgbClr val="FFFFFF"/>
                </a:solidFill>
              </a:rPr>
              <a:t>+</a:t>
            </a:r>
          </a:p>
          <a:p>
            <a:pPr marL="457127" indent="-457127">
              <a:spcBef>
                <a:spcPts val="0"/>
              </a:spcBef>
              <a:buNone/>
            </a:pPr>
            <a:r>
              <a:rPr lang="en-US" dirty="0" smtClean="0">
                <a:solidFill>
                  <a:srgbClr val="FFFFFF"/>
                </a:solidFill>
              </a:rPr>
              <a:t>Data as a Service</a:t>
            </a:r>
          </a:p>
          <a:p>
            <a:pPr marL="457127" indent="-457127">
              <a:spcBef>
                <a:spcPts val="0"/>
              </a:spcBef>
              <a:buNone/>
            </a:pPr>
            <a:endParaRPr lang="en-US" sz="2000" dirty="0" smtClean="0">
              <a:solidFill>
                <a:srgbClr val="FFFFFF"/>
              </a:solidFill>
            </a:endParaRPr>
          </a:p>
        </p:txBody>
      </p:sp>
      <p:grpSp>
        <p:nvGrpSpPr>
          <p:cNvPr id="7" name="Group 43"/>
          <p:cNvGrpSpPr/>
          <p:nvPr/>
        </p:nvGrpSpPr>
        <p:grpSpPr>
          <a:xfrm>
            <a:off x="677636" y="4898571"/>
            <a:ext cx="2653393" cy="816429"/>
            <a:chOff x="2667000" y="2209800"/>
            <a:chExt cx="3048000" cy="914400"/>
          </a:xfrm>
          <a:solidFill>
            <a:schemeClr val="accent5">
              <a:lumMod val="75000"/>
            </a:schemeClr>
          </a:solidFill>
        </p:grpSpPr>
        <p:sp>
          <p:nvSpPr>
            <p:cNvPr id="8" name="Rectangle 7"/>
            <p:cNvSpPr/>
            <p:nvPr/>
          </p:nvSpPr>
          <p:spPr bwMode="auto">
            <a:xfrm>
              <a:off x="2667000" y="2209800"/>
              <a:ext cx="3048000" cy="9144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9" name="TextBox 8"/>
            <p:cNvSpPr txBox="1"/>
            <p:nvPr/>
          </p:nvSpPr>
          <p:spPr>
            <a:xfrm>
              <a:off x="2743200" y="2286000"/>
              <a:ext cx="2895600" cy="338554"/>
            </a:xfrm>
            <a:prstGeom prst="rect">
              <a:avLst/>
            </a:prstGeom>
            <a:grpFill/>
          </p:spPr>
          <p:txBody>
            <a:bodyPr wrap="square" rtlCol="0">
              <a:spAutoFit/>
            </a:bodyPr>
            <a:lstStyle/>
            <a:p>
              <a:pPr algn="ctr"/>
              <a:r>
                <a:rPr lang="en-US" sz="1600" b="1" u="sng" dirty="0" smtClean="0">
                  <a:solidFill>
                    <a:schemeClr val="bg1"/>
                  </a:solidFill>
                  <a:latin typeface="+mn-lt"/>
                </a:rPr>
                <a:t>Cloud Providers</a:t>
              </a:r>
              <a:endParaRPr lang="en-US" sz="1600" b="1" u="sng" dirty="0">
                <a:solidFill>
                  <a:schemeClr val="bg1"/>
                </a:solidFill>
                <a:latin typeface="+mn-lt"/>
              </a:endParaRPr>
            </a:p>
          </p:txBody>
        </p:sp>
        <p:sp>
          <p:nvSpPr>
            <p:cNvPr id="10" name="TextBox 9"/>
            <p:cNvSpPr txBox="1"/>
            <p:nvPr/>
          </p:nvSpPr>
          <p:spPr>
            <a:xfrm>
              <a:off x="2743200" y="2667000"/>
              <a:ext cx="2895600" cy="338554"/>
            </a:xfrm>
            <a:prstGeom prst="rect">
              <a:avLst/>
            </a:prstGeom>
            <a:grpFill/>
          </p:spPr>
          <p:txBody>
            <a:bodyPr wrap="square" rtlCol="0">
              <a:spAutoFit/>
            </a:bodyPr>
            <a:lstStyle/>
            <a:p>
              <a:pPr algn="ctr"/>
              <a:r>
                <a:rPr lang="en-US" sz="1600" dirty="0" smtClean="0">
                  <a:solidFill>
                    <a:schemeClr val="bg1"/>
                  </a:solidFill>
                  <a:latin typeface="+mn-lt"/>
                </a:rPr>
                <a:t>Cloud Platform</a:t>
              </a:r>
              <a:endParaRPr lang="en-US" sz="1600" dirty="0">
                <a:solidFill>
                  <a:schemeClr val="bg1"/>
                </a:solidFill>
                <a:latin typeface="+mn-lt"/>
              </a:endParaRPr>
            </a:p>
          </p:txBody>
        </p:sp>
      </p:grpSp>
      <p:grpSp>
        <p:nvGrpSpPr>
          <p:cNvPr id="11" name="Group 79"/>
          <p:cNvGrpSpPr/>
          <p:nvPr/>
        </p:nvGrpSpPr>
        <p:grpSpPr>
          <a:xfrm>
            <a:off x="1237229" y="4218214"/>
            <a:ext cx="3182370" cy="612321"/>
            <a:chOff x="5047229" y="5143123"/>
            <a:chExt cx="3182370" cy="612321"/>
          </a:xfrm>
        </p:grpSpPr>
        <p:sp>
          <p:nvSpPr>
            <p:cNvPr id="12" name="Up Arrow 11"/>
            <p:cNvSpPr/>
            <p:nvPr/>
          </p:nvSpPr>
          <p:spPr bwMode="auto">
            <a:xfrm>
              <a:off x="5047229" y="5143123"/>
              <a:ext cx="188799" cy="612321"/>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3" name="TextBox 12"/>
            <p:cNvSpPr txBox="1"/>
            <p:nvPr/>
          </p:nvSpPr>
          <p:spPr>
            <a:xfrm>
              <a:off x="5440135" y="5143123"/>
              <a:ext cx="2202656" cy="302280"/>
            </a:xfrm>
            <a:prstGeom prst="rect">
              <a:avLst/>
            </a:prstGeom>
            <a:noFill/>
          </p:spPr>
          <p:txBody>
            <a:bodyPr wrap="square" rtlCol="0">
              <a:spAutoFit/>
            </a:bodyPr>
            <a:lstStyle/>
            <a:p>
              <a:r>
                <a:rPr lang="en-US" sz="1600" dirty="0" smtClean="0">
                  <a:latin typeface="+mn-lt"/>
                </a:rPr>
                <a:t>Platform as a Service</a:t>
              </a:r>
              <a:endParaRPr lang="en-US" sz="1600" dirty="0">
                <a:latin typeface="+mn-lt"/>
              </a:endParaRPr>
            </a:p>
          </p:txBody>
        </p:sp>
        <p:sp>
          <p:nvSpPr>
            <p:cNvPr id="14" name="TextBox 13"/>
            <p:cNvSpPr txBox="1"/>
            <p:nvPr/>
          </p:nvSpPr>
          <p:spPr>
            <a:xfrm>
              <a:off x="5440135" y="5415266"/>
              <a:ext cx="2789464" cy="302280"/>
            </a:xfrm>
            <a:prstGeom prst="rect">
              <a:avLst/>
            </a:prstGeom>
            <a:noFill/>
          </p:spPr>
          <p:txBody>
            <a:bodyPr wrap="square" rtlCol="0">
              <a:spAutoFit/>
            </a:bodyPr>
            <a:lstStyle/>
            <a:p>
              <a:r>
                <a:rPr lang="en-US" sz="1600" dirty="0" smtClean="0">
                  <a:latin typeface="+mn-lt"/>
                </a:rPr>
                <a:t>Infrastructure as a Service</a:t>
              </a:r>
              <a:endParaRPr lang="en-US" sz="1600" dirty="0">
                <a:latin typeface="+mn-lt"/>
              </a:endParaRPr>
            </a:p>
          </p:txBody>
        </p:sp>
      </p:grpSp>
      <p:grpSp>
        <p:nvGrpSpPr>
          <p:cNvPr id="15" name="Group 71"/>
          <p:cNvGrpSpPr/>
          <p:nvPr/>
        </p:nvGrpSpPr>
        <p:grpSpPr>
          <a:xfrm>
            <a:off x="677636" y="1768929"/>
            <a:ext cx="3155155" cy="2381250"/>
            <a:chOff x="4572000" y="2181946"/>
            <a:chExt cx="3533774" cy="2667000"/>
          </a:xfrm>
        </p:grpSpPr>
        <p:sp>
          <p:nvSpPr>
            <p:cNvPr id="16" name="Up Arrow 15"/>
            <p:cNvSpPr/>
            <p:nvPr/>
          </p:nvSpPr>
          <p:spPr bwMode="auto">
            <a:xfrm>
              <a:off x="5198744" y="3172546"/>
              <a:ext cx="211455" cy="685800"/>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7" name="TextBox 16"/>
            <p:cNvSpPr txBox="1"/>
            <p:nvPr/>
          </p:nvSpPr>
          <p:spPr>
            <a:xfrm>
              <a:off x="5638799" y="3153436"/>
              <a:ext cx="2466975" cy="379180"/>
            </a:xfrm>
            <a:prstGeom prst="rect">
              <a:avLst/>
            </a:prstGeom>
            <a:noFill/>
          </p:spPr>
          <p:txBody>
            <a:bodyPr wrap="square" rtlCol="0">
              <a:spAutoFit/>
            </a:bodyPr>
            <a:lstStyle/>
            <a:p>
              <a:r>
                <a:rPr lang="en-US" sz="1600" dirty="0" smtClean="0">
                  <a:latin typeface="+mn-lt"/>
                </a:rPr>
                <a:t>Software</a:t>
              </a:r>
              <a:endParaRPr lang="en-US" sz="1600" dirty="0">
                <a:latin typeface="+mn-lt"/>
              </a:endParaRPr>
            </a:p>
          </p:txBody>
        </p:sp>
        <p:grpSp>
          <p:nvGrpSpPr>
            <p:cNvPr id="18" name="Group 51"/>
            <p:cNvGrpSpPr/>
            <p:nvPr/>
          </p:nvGrpSpPr>
          <p:grpSpPr>
            <a:xfrm>
              <a:off x="4572000" y="2181946"/>
              <a:ext cx="2971800" cy="914400"/>
              <a:chOff x="2667000" y="2209800"/>
              <a:chExt cx="3212757" cy="914400"/>
            </a:xfrm>
          </p:grpSpPr>
          <p:sp>
            <p:nvSpPr>
              <p:cNvPr id="23" name="Rectangle 22"/>
              <p:cNvSpPr/>
              <p:nvPr/>
            </p:nvSpPr>
            <p:spPr bwMode="auto">
              <a:xfrm>
                <a:off x="2667000" y="2209800"/>
                <a:ext cx="3212757" cy="914400"/>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24" name="TextBox 23"/>
              <p:cNvSpPr txBox="1"/>
              <p:nvPr/>
            </p:nvSpPr>
            <p:spPr>
              <a:xfrm>
                <a:off x="2743199" y="2286000"/>
                <a:ext cx="3054179" cy="338554"/>
              </a:xfrm>
              <a:prstGeom prst="rect">
                <a:avLst/>
              </a:prstGeom>
              <a:noFill/>
            </p:spPr>
            <p:txBody>
              <a:bodyPr wrap="square" rtlCol="0">
                <a:spAutoFit/>
              </a:bodyPr>
              <a:lstStyle/>
              <a:p>
                <a:pPr algn="ctr"/>
                <a:r>
                  <a:rPr lang="en-US" sz="1600" b="1" u="sng" dirty="0" smtClean="0">
                    <a:solidFill>
                      <a:schemeClr val="bg1"/>
                    </a:solidFill>
                    <a:latin typeface="+mn-lt"/>
                  </a:rPr>
                  <a:t>End Users</a:t>
                </a:r>
                <a:endParaRPr lang="en-US" sz="1600" b="1" u="sng" dirty="0">
                  <a:solidFill>
                    <a:schemeClr val="bg1"/>
                  </a:solidFill>
                  <a:latin typeface="+mn-lt"/>
                </a:endParaRPr>
              </a:p>
            </p:txBody>
          </p:sp>
          <p:sp>
            <p:nvSpPr>
              <p:cNvPr id="25" name="TextBox 24"/>
              <p:cNvSpPr txBox="1"/>
              <p:nvPr/>
            </p:nvSpPr>
            <p:spPr>
              <a:xfrm>
                <a:off x="2743199" y="2647890"/>
                <a:ext cx="3054180" cy="379180"/>
              </a:xfrm>
              <a:prstGeom prst="rect">
                <a:avLst/>
              </a:prstGeom>
              <a:noFill/>
            </p:spPr>
            <p:txBody>
              <a:bodyPr wrap="square" rtlCol="0">
                <a:spAutoFit/>
              </a:bodyPr>
              <a:lstStyle/>
              <a:p>
                <a:pPr algn="ctr"/>
                <a:r>
                  <a:rPr lang="en-US" sz="1600" dirty="0" smtClean="0">
                    <a:solidFill>
                      <a:schemeClr val="bg1"/>
                    </a:solidFill>
                    <a:latin typeface="+mn-lt"/>
                  </a:rPr>
                  <a:t>Client Platform (Windows) </a:t>
                </a:r>
                <a:endParaRPr lang="en-US" sz="1600" dirty="0">
                  <a:solidFill>
                    <a:schemeClr val="bg1"/>
                  </a:solidFill>
                  <a:latin typeface="+mn-lt"/>
                </a:endParaRPr>
              </a:p>
            </p:txBody>
          </p:sp>
        </p:grpSp>
        <p:grpSp>
          <p:nvGrpSpPr>
            <p:cNvPr id="19" name="Group 55"/>
            <p:cNvGrpSpPr/>
            <p:nvPr/>
          </p:nvGrpSpPr>
          <p:grpSpPr>
            <a:xfrm>
              <a:off x="4572000" y="3934546"/>
              <a:ext cx="2971800" cy="914400"/>
              <a:chOff x="2667000" y="2209800"/>
              <a:chExt cx="3212757" cy="914400"/>
            </a:xfrm>
          </p:grpSpPr>
          <p:sp>
            <p:nvSpPr>
              <p:cNvPr id="20" name="Rectangle 19"/>
              <p:cNvSpPr/>
              <p:nvPr/>
            </p:nvSpPr>
            <p:spPr bwMode="auto">
              <a:xfrm>
                <a:off x="2667000" y="2209800"/>
                <a:ext cx="3212757" cy="914400"/>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21" name="TextBox 20"/>
              <p:cNvSpPr txBox="1"/>
              <p:nvPr/>
            </p:nvSpPr>
            <p:spPr>
              <a:xfrm>
                <a:off x="2743199" y="2286000"/>
                <a:ext cx="3136557" cy="379180"/>
              </a:xfrm>
              <a:prstGeom prst="rect">
                <a:avLst/>
              </a:prstGeom>
              <a:noFill/>
            </p:spPr>
            <p:txBody>
              <a:bodyPr wrap="square" rtlCol="0">
                <a:spAutoFit/>
              </a:bodyPr>
              <a:lstStyle/>
              <a:p>
                <a:pPr algn="ctr"/>
                <a:r>
                  <a:rPr lang="en-US" sz="1600" b="1" u="sng" dirty="0" smtClean="0">
                    <a:solidFill>
                      <a:schemeClr val="bg1"/>
                    </a:solidFill>
                    <a:latin typeface="+mn-lt"/>
                  </a:rPr>
                  <a:t>LBS providers (Cloud Users)</a:t>
                </a:r>
                <a:endParaRPr lang="en-US" sz="1600" b="1" u="sng" dirty="0">
                  <a:solidFill>
                    <a:schemeClr val="bg1"/>
                  </a:solidFill>
                  <a:latin typeface="+mn-lt"/>
                </a:endParaRPr>
              </a:p>
            </p:txBody>
          </p:sp>
          <p:sp>
            <p:nvSpPr>
              <p:cNvPr id="22" name="TextBox 21"/>
              <p:cNvSpPr txBox="1"/>
              <p:nvPr/>
            </p:nvSpPr>
            <p:spPr>
              <a:xfrm>
                <a:off x="2743199" y="2667000"/>
                <a:ext cx="3054179" cy="338554"/>
              </a:xfrm>
              <a:prstGeom prst="rect">
                <a:avLst/>
              </a:prstGeom>
              <a:noFill/>
            </p:spPr>
            <p:txBody>
              <a:bodyPr wrap="square" rtlCol="0">
                <a:spAutoFit/>
              </a:bodyPr>
              <a:lstStyle/>
              <a:p>
                <a:pPr algn="ctr"/>
                <a:r>
                  <a:rPr lang="en-US" sz="1600" dirty="0" smtClean="0">
                    <a:solidFill>
                      <a:schemeClr val="bg1"/>
                    </a:solidFill>
                    <a:latin typeface="+mn-lt"/>
                  </a:rPr>
                  <a:t>Ecosystem &amp; Dev Tools</a:t>
                </a:r>
                <a:endParaRPr lang="en-US" sz="1600" dirty="0">
                  <a:solidFill>
                    <a:schemeClr val="bg1"/>
                  </a:solidFill>
                  <a:latin typeface="+mn-lt"/>
                </a:endParaRPr>
              </a:p>
            </p:txBody>
          </p:sp>
        </p:grpSp>
      </p:grpSp>
      <p:sp>
        <p:nvSpPr>
          <p:cNvPr id="26" name="TextBox 25"/>
          <p:cNvSpPr txBox="1"/>
          <p:nvPr/>
        </p:nvSpPr>
        <p:spPr>
          <a:xfrm>
            <a:off x="1630135" y="2925536"/>
            <a:ext cx="2202656" cy="338554"/>
          </a:xfrm>
          <a:prstGeom prst="rect">
            <a:avLst/>
          </a:prstGeom>
          <a:noFill/>
        </p:spPr>
        <p:txBody>
          <a:bodyPr wrap="square" rtlCol="0">
            <a:spAutoFit/>
          </a:bodyPr>
          <a:lstStyle/>
          <a:p>
            <a:r>
              <a:rPr lang="en-US" sz="1600" dirty="0" smtClean="0">
                <a:latin typeface="+mn-lt"/>
              </a:rPr>
              <a:t>+ Services</a:t>
            </a:r>
            <a:endParaRPr lang="en-US" sz="1600" dirty="0">
              <a:latin typeface="+mn-lt"/>
            </a:endParaRPr>
          </a:p>
        </p:txBody>
      </p:sp>
      <p:pic>
        <p:nvPicPr>
          <p:cNvPr id="27" name="Picture 2" descr="C:\Users\a-jiliu\AppData\Local\Microsoft\Windows\Temporary Internet Files\Content.IE5\0MW07YT4\MCj03839660000[1].wmf"/>
          <p:cNvPicPr>
            <a:picLocks noChangeAspect="1" noChangeArrowheads="1"/>
          </p:cNvPicPr>
          <p:nvPr/>
        </p:nvPicPr>
        <p:blipFill>
          <a:blip r:embed="rId3" cstate="print"/>
          <a:stretch>
            <a:fillRect/>
          </a:stretch>
        </p:blipFill>
        <p:spPr bwMode="auto">
          <a:xfrm>
            <a:off x="3683762" y="4991477"/>
            <a:ext cx="1040638" cy="705227"/>
          </a:xfrm>
          <a:prstGeom prst="rect">
            <a:avLst/>
          </a:prstGeom>
          <a:noFill/>
        </p:spPr>
      </p:pic>
      <p:grpSp>
        <p:nvGrpSpPr>
          <p:cNvPr id="28" name="Group 66"/>
          <p:cNvGrpSpPr/>
          <p:nvPr/>
        </p:nvGrpSpPr>
        <p:grpSpPr>
          <a:xfrm>
            <a:off x="3797462" y="1793798"/>
            <a:ext cx="774538" cy="733795"/>
            <a:chOff x="8001000" y="1159350"/>
            <a:chExt cx="867483" cy="821850"/>
          </a:xfrm>
        </p:grpSpPr>
        <p:pic>
          <p:nvPicPr>
            <p:cNvPr id="29" name="Picture 2" descr="C:\Program Files\Microsoft Resource DVD Artwork\DVD_ART\Artwork_Imagery\HARDWARE_IMAGERY\Photos - OEM Hardware\Computer\Vista Media Center\HP Hewlett Packard Crossfire.png"/>
            <p:cNvPicPr>
              <a:picLocks noChangeAspect="1" noChangeArrowheads="1"/>
            </p:cNvPicPr>
            <p:nvPr/>
          </p:nvPicPr>
          <p:blipFill>
            <a:blip r:embed="rId4" cstate="print"/>
            <a:srcRect b="39134"/>
            <a:stretch>
              <a:fillRect/>
            </a:stretch>
          </p:blipFill>
          <p:spPr bwMode="auto">
            <a:xfrm>
              <a:off x="8001000" y="1447800"/>
              <a:ext cx="637063" cy="533400"/>
            </a:xfrm>
            <a:prstGeom prst="rect">
              <a:avLst/>
            </a:prstGeom>
            <a:noFill/>
            <a:effectLst/>
          </p:spPr>
        </p:pic>
        <p:pic>
          <p:nvPicPr>
            <p:cNvPr id="30" name="Picture 29" descr="Samsung2.png"/>
            <p:cNvPicPr>
              <a:picLocks noChangeAspect="1"/>
            </p:cNvPicPr>
            <p:nvPr/>
          </p:nvPicPr>
          <p:blipFill>
            <a:blip r:embed="rId5" cstate="print"/>
            <a:stretch>
              <a:fillRect/>
            </a:stretch>
          </p:blipFill>
          <p:spPr>
            <a:xfrm>
              <a:off x="8334561" y="1159350"/>
              <a:ext cx="187961" cy="429441"/>
            </a:xfrm>
            <a:prstGeom prst="rect">
              <a:avLst/>
            </a:prstGeom>
            <a:effectLst>
              <a:reflection blurRad="6350" stA="52000" endA="300" endPos="35000" dir="5400000" sy="-100000" algn="bl" rotWithShape="0"/>
            </a:effectLst>
          </p:spPr>
        </p:pic>
        <p:pic>
          <p:nvPicPr>
            <p:cNvPr id="31" name="Picture 30" descr="Zune4GB8GB-80GB.png"/>
            <p:cNvPicPr>
              <a:picLocks noChangeAspect="1"/>
            </p:cNvPicPr>
            <p:nvPr/>
          </p:nvPicPr>
          <p:blipFill>
            <a:blip r:embed="rId6" cstate="print"/>
            <a:stretch>
              <a:fillRect/>
            </a:stretch>
          </p:blipFill>
          <p:spPr>
            <a:xfrm>
              <a:off x="8686800" y="1524000"/>
              <a:ext cx="181683" cy="397338"/>
            </a:xfrm>
            <a:prstGeom prst="rect">
              <a:avLst/>
            </a:prstGeom>
            <a:effectLst>
              <a:reflection blurRad="6350" stA="52000" endA="300" endPos="35000" dir="5400000" sy="-100000" algn="bl" rotWithShape="0"/>
            </a:effectLst>
          </p:spPr>
        </p:pic>
      </p:grpSp>
      <p:grpSp>
        <p:nvGrpSpPr>
          <p:cNvPr id="32" name="Group 80"/>
          <p:cNvGrpSpPr/>
          <p:nvPr/>
        </p:nvGrpSpPr>
        <p:grpSpPr>
          <a:xfrm>
            <a:off x="3962400" y="2656491"/>
            <a:ext cx="990600" cy="2209800"/>
            <a:chOff x="7772400" y="3581400"/>
            <a:chExt cx="990600" cy="2209800"/>
          </a:xfrm>
        </p:grpSpPr>
        <p:sp>
          <p:nvSpPr>
            <p:cNvPr id="33" name="Up-Down Arrow 32"/>
            <p:cNvSpPr/>
            <p:nvPr/>
          </p:nvSpPr>
          <p:spPr bwMode="auto">
            <a:xfrm>
              <a:off x="7772400" y="3581400"/>
              <a:ext cx="228600" cy="2209800"/>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4" name="TextBox 33"/>
            <p:cNvSpPr txBox="1"/>
            <p:nvPr/>
          </p:nvSpPr>
          <p:spPr>
            <a:xfrm>
              <a:off x="7924800" y="4343400"/>
              <a:ext cx="838200" cy="584775"/>
            </a:xfrm>
            <a:prstGeom prst="rect">
              <a:avLst/>
            </a:prstGeom>
            <a:noFill/>
          </p:spPr>
          <p:txBody>
            <a:bodyPr wrap="square" rtlCol="0">
              <a:spAutoFit/>
            </a:bodyPr>
            <a:lstStyle/>
            <a:p>
              <a:r>
                <a:rPr lang="en-US" sz="1600" dirty="0" smtClean="0">
                  <a:latin typeface="+mn-lt"/>
                </a:rPr>
                <a:t>Clients + Cloud</a:t>
              </a:r>
              <a:endParaRPr lang="en-US" sz="1600" dirty="0">
                <a:latin typeface="+mn-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LBS Based on Cloud</a:t>
            </a:r>
            <a:endParaRPr lang="zh-CN" altLang="en-US" dirty="0"/>
          </a:p>
        </p:txBody>
      </p:sp>
      <p:sp>
        <p:nvSpPr>
          <p:cNvPr id="3" name="Content Placeholder 2"/>
          <p:cNvSpPr>
            <a:spLocks noGrp="1"/>
          </p:cNvSpPr>
          <p:nvPr>
            <p:ph idx="1"/>
          </p:nvPr>
        </p:nvSpPr>
        <p:spPr/>
        <p:txBody>
          <a:bodyPr/>
          <a:lstStyle/>
          <a:p>
            <a:r>
              <a:rPr lang="en-US" dirty="0" smtClean="0">
                <a:solidFill>
                  <a:srgbClr val="FFFFFF"/>
                </a:solidFill>
              </a:rPr>
              <a:t>Software as a service</a:t>
            </a:r>
          </a:p>
          <a:p>
            <a:r>
              <a:rPr lang="en-US" dirty="0" smtClean="0">
                <a:solidFill>
                  <a:srgbClr val="FFFFFF"/>
                </a:solidFill>
              </a:rPr>
              <a:t>Platform as a service</a:t>
            </a:r>
          </a:p>
          <a:p>
            <a:r>
              <a:rPr lang="en-US" dirty="0" smtClean="0">
                <a:solidFill>
                  <a:srgbClr val="FFFFFF"/>
                </a:solidFill>
              </a:rPr>
              <a:t>Infrastructure as a service</a:t>
            </a:r>
          </a:p>
          <a:p>
            <a:r>
              <a:rPr lang="en-US" sz="2800" b="1" dirty="0" smtClean="0">
                <a:solidFill>
                  <a:srgbClr val="FFFF00"/>
                </a:solidFill>
              </a:rPr>
              <a:t>Data as a Service</a:t>
            </a:r>
          </a:p>
          <a:p>
            <a:pPr lvl="1"/>
            <a:r>
              <a:rPr lang="en-US" dirty="0" smtClean="0">
                <a:solidFill>
                  <a:srgbClr val="FFFFFF"/>
                </a:solidFill>
              </a:rPr>
              <a:t>LBS provider generated data</a:t>
            </a:r>
          </a:p>
          <a:p>
            <a:pPr lvl="2"/>
            <a:r>
              <a:rPr lang="en-US" dirty="0" smtClean="0">
                <a:solidFill>
                  <a:srgbClr val="FFFFFF"/>
                </a:solidFill>
              </a:rPr>
              <a:t>Maps, POIs, road networks </a:t>
            </a:r>
          </a:p>
          <a:p>
            <a:pPr lvl="2"/>
            <a:r>
              <a:rPr lang="en-US" dirty="0" smtClean="0">
                <a:solidFill>
                  <a:srgbClr val="FFFFFF"/>
                </a:solidFill>
              </a:rPr>
              <a:t>Search results</a:t>
            </a:r>
          </a:p>
          <a:p>
            <a:pPr lvl="2"/>
            <a:r>
              <a:rPr lang="en-US" dirty="0" smtClean="0">
                <a:solidFill>
                  <a:srgbClr val="FFFFFF"/>
                </a:solidFill>
              </a:rPr>
              <a:t>…</a:t>
            </a:r>
          </a:p>
          <a:p>
            <a:pPr lvl="1"/>
            <a:r>
              <a:rPr lang="en-US" dirty="0" smtClean="0">
                <a:solidFill>
                  <a:srgbClr val="FFFFFF"/>
                </a:solidFill>
              </a:rPr>
              <a:t>User generated data</a:t>
            </a:r>
          </a:p>
          <a:p>
            <a:pPr lvl="2"/>
            <a:r>
              <a:rPr lang="en-US" altLang="zh-CN" dirty="0" smtClean="0"/>
              <a:t>Location history</a:t>
            </a:r>
          </a:p>
          <a:p>
            <a:pPr lvl="2"/>
            <a:r>
              <a:rPr lang="en-US" altLang="zh-CN" dirty="0" smtClean="0"/>
              <a:t>Photos, videos</a:t>
            </a:r>
          </a:p>
          <a:p>
            <a:pPr lvl="2"/>
            <a:r>
              <a:rPr lang="en-US" altLang="zh-CN" dirty="0" smtClean="0"/>
              <a:t>Search queries</a:t>
            </a:r>
          </a:p>
          <a:p>
            <a:pPr lvl="2"/>
            <a:r>
              <a:rPr lang="en-US" altLang="zh-CN" dirty="0" smtClean="0"/>
              <a:t>…</a:t>
            </a:r>
            <a:endParaRPr lang="zh-CN"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D:\Work\KeynoteSlides\seattle-2.bmp"/>
          <p:cNvPicPr>
            <a:picLocks noChangeAspect="1" noChangeArrowheads="1"/>
          </p:cNvPicPr>
          <p:nvPr/>
        </p:nvPicPr>
        <p:blipFill>
          <a:blip r:embed="rId2" cstate="print">
            <a:duotone>
              <a:schemeClr val="accent1">
                <a:shade val="45000"/>
                <a:satMod val="135000"/>
              </a:schemeClr>
              <a:prstClr val="white"/>
            </a:duotone>
          </a:blip>
          <a:srcRect l="3291" t="20154" r="8228" b="35511"/>
          <a:stretch>
            <a:fillRect/>
          </a:stretch>
        </p:blipFill>
        <p:spPr bwMode="auto">
          <a:xfrm>
            <a:off x="0" y="3192683"/>
            <a:ext cx="9144000" cy="3665317"/>
          </a:xfrm>
          <a:prstGeom prst="rect">
            <a:avLst/>
          </a:prstGeom>
          <a:noFill/>
        </p:spPr>
      </p:pic>
      <p:sp>
        <p:nvSpPr>
          <p:cNvPr id="2" name="Title 1"/>
          <p:cNvSpPr>
            <a:spLocks noGrp="1"/>
          </p:cNvSpPr>
          <p:nvPr>
            <p:ph type="title"/>
          </p:nvPr>
        </p:nvSpPr>
        <p:spPr>
          <a:xfrm>
            <a:off x="304800" y="381000"/>
            <a:ext cx="8380412" cy="553998"/>
          </a:xfrm>
        </p:spPr>
        <p:txBody>
          <a:bodyPr>
            <a:normAutofit fontScale="90000"/>
          </a:bodyPr>
          <a:lstStyle/>
          <a:p>
            <a:r>
              <a:rPr altLang="zh-CN" smtClean="0"/>
              <a:t>LBS Based on Cloud</a:t>
            </a:r>
            <a:endParaRPr lang="en-US" dirty="0"/>
          </a:p>
        </p:txBody>
      </p:sp>
      <p:sp>
        <p:nvSpPr>
          <p:cNvPr id="4" name="Cloud 3"/>
          <p:cNvSpPr/>
          <p:nvPr/>
        </p:nvSpPr>
        <p:spPr>
          <a:xfrm>
            <a:off x="3329480" y="2129753"/>
            <a:ext cx="2159000" cy="1143000"/>
          </a:xfrm>
          <a:prstGeom prst="cloud">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r>
              <a:rPr lang="en-US" sz="1700" dirty="0" smtClean="0">
                <a:solidFill>
                  <a:schemeClr val="tx1"/>
                </a:solidFill>
              </a:rPr>
              <a:t>Data + </a:t>
            </a:r>
          </a:p>
          <a:p>
            <a:pPr algn="ctr"/>
            <a:r>
              <a:rPr lang="en-US" sz="1700" dirty="0" smtClean="0">
                <a:solidFill>
                  <a:schemeClr val="tx1"/>
                </a:solidFill>
              </a:rPr>
              <a:t>Intelligence</a:t>
            </a:r>
            <a:endParaRPr lang="en-US" sz="1700" dirty="0">
              <a:solidFill>
                <a:schemeClr val="tx1"/>
              </a:solidFill>
            </a:endParaRPr>
          </a:p>
        </p:txBody>
      </p:sp>
      <p:sp>
        <p:nvSpPr>
          <p:cNvPr id="5" name="Cloud 4"/>
          <p:cNvSpPr/>
          <p:nvPr/>
        </p:nvSpPr>
        <p:spPr>
          <a:xfrm>
            <a:off x="4207368" y="2827453"/>
            <a:ext cx="2159000" cy="1143000"/>
          </a:xfrm>
          <a:prstGeom prst="cloud">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r>
              <a:rPr lang="en-US" sz="1500" dirty="0" smtClean="0">
                <a:solidFill>
                  <a:srgbClr val="000000"/>
                </a:solidFill>
              </a:rPr>
              <a:t>Third Party Services</a:t>
            </a:r>
            <a:endParaRPr lang="en-US" sz="1500" dirty="0">
              <a:solidFill>
                <a:srgbClr val="000000"/>
              </a:solidFill>
            </a:endParaRPr>
          </a:p>
        </p:txBody>
      </p:sp>
      <p:sp>
        <p:nvSpPr>
          <p:cNvPr id="6" name="Cloud 5"/>
          <p:cNvSpPr/>
          <p:nvPr/>
        </p:nvSpPr>
        <p:spPr>
          <a:xfrm>
            <a:off x="2578733" y="2931946"/>
            <a:ext cx="2159000" cy="1143000"/>
          </a:xfrm>
          <a:prstGeom prst="cloud">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r>
              <a:rPr lang="en-US" sz="1500" dirty="0" smtClean="0">
                <a:solidFill>
                  <a:srgbClr val="000000"/>
                </a:solidFill>
              </a:rPr>
              <a:t>Microsoft Services</a:t>
            </a:r>
            <a:endParaRPr lang="en-US" sz="1500" dirty="0">
              <a:solidFill>
                <a:srgbClr val="000000"/>
              </a:solidFill>
            </a:endParaRPr>
          </a:p>
        </p:txBody>
      </p:sp>
      <p:pic>
        <p:nvPicPr>
          <p:cNvPr id="8" name="Picture 20" descr="UPC-with-mail.png"/>
          <p:cNvPicPr>
            <a:picLocks noChangeAspect="1"/>
          </p:cNvPicPr>
          <p:nvPr/>
        </p:nvPicPr>
        <p:blipFill>
          <a:blip r:embed="rId3" cstate="email"/>
          <a:stretch>
            <a:fillRect/>
          </a:stretch>
        </p:blipFill>
        <p:spPr>
          <a:xfrm>
            <a:off x="1160313" y="3052358"/>
            <a:ext cx="1200000" cy="767538"/>
          </a:xfrm>
          <a:prstGeom prst="rect">
            <a:avLst/>
          </a:prstGeom>
          <a:effectLst>
            <a:outerShdw blurRad="177800" dist="50800" dir="3600000" algn="ctr" rotWithShape="0">
              <a:srgbClr val="000000">
                <a:alpha val="85000"/>
              </a:srgbClr>
            </a:outerShdw>
          </a:effectLst>
        </p:spPr>
      </p:pic>
      <p:pic>
        <p:nvPicPr>
          <p:cNvPr id="9" name="Picture 23" descr="cell-phone-with-email.png"/>
          <p:cNvPicPr>
            <a:picLocks noChangeAspect="1"/>
          </p:cNvPicPr>
          <p:nvPr/>
        </p:nvPicPr>
        <p:blipFill>
          <a:blip r:embed="rId4" cstate="email"/>
          <a:stretch>
            <a:fillRect/>
          </a:stretch>
        </p:blipFill>
        <p:spPr>
          <a:xfrm rot="539149">
            <a:off x="5037187" y="4505427"/>
            <a:ext cx="577612" cy="900000"/>
          </a:xfrm>
          <a:prstGeom prst="rect">
            <a:avLst/>
          </a:prstGeom>
          <a:effectLst>
            <a:outerShdw blurRad="177800" dist="50800" dir="3600000" algn="ctr" rotWithShape="0">
              <a:srgbClr val="000000">
                <a:alpha val="85000"/>
              </a:srgbClr>
            </a:outerShdw>
          </a:effectLst>
        </p:spPr>
      </p:pic>
      <p:pic>
        <p:nvPicPr>
          <p:cNvPr id="10" name="Picture 25" descr="pink-zune-stefanie.png"/>
          <p:cNvPicPr>
            <a:picLocks noChangeAspect="1"/>
          </p:cNvPicPr>
          <p:nvPr/>
        </p:nvPicPr>
        <p:blipFill>
          <a:blip r:embed="rId5" cstate="email"/>
          <a:stretch>
            <a:fillRect/>
          </a:stretch>
        </p:blipFill>
        <p:spPr>
          <a:xfrm rot="20703944">
            <a:off x="3773662" y="4559400"/>
            <a:ext cx="589520" cy="900000"/>
          </a:xfrm>
          <a:prstGeom prst="rect">
            <a:avLst/>
          </a:prstGeom>
          <a:effectLst>
            <a:outerShdw blurRad="177800" dist="50800" dir="3600000" algn="ctr" rotWithShape="0">
              <a:srgbClr val="000000">
                <a:alpha val="85000"/>
              </a:srgbClr>
            </a:outerShdw>
          </a:effectLst>
        </p:spPr>
      </p:pic>
      <p:pic>
        <p:nvPicPr>
          <p:cNvPr id="11" name="Picture 19" descr="laptop-with-SL.png"/>
          <p:cNvPicPr>
            <a:picLocks noChangeAspect="1"/>
          </p:cNvPicPr>
          <p:nvPr/>
        </p:nvPicPr>
        <p:blipFill>
          <a:blip r:embed="rId6" cstate="email"/>
          <a:stretch>
            <a:fillRect/>
          </a:stretch>
        </p:blipFill>
        <p:spPr>
          <a:xfrm>
            <a:off x="2020137" y="4275341"/>
            <a:ext cx="1250014" cy="1143000"/>
          </a:xfrm>
          <a:prstGeom prst="rect">
            <a:avLst/>
          </a:prstGeom>
          <a:effectLst>
            <a:outerShdw blurRad="177800" dist="50800" dir="3600000" algn="ctr" rotWithShape="0">
              <a:srgbClr val="000000">
                <a:alpha val="85000"/>
              </a:srgbClr>
            </a:outerShdw>
          </a:effectLst>
        </p:spPr>
      </p:pic>
      <p:pic>
        <p:nvPicPr>
          <p:cNvPr id="12" name="Picture 27" descr="TV-with-Xbox-game-white.png"/>
          <p:cNvPicPr>
            <a:picLocks noChangeAspect="1"/>
          </p:cNvPicPr>
          <p:nvPr/>
        </p:nvPicPr>
        <p:blipFill>
          <a:blip r:embed="rId7" cstate="email"/>
          <a:srcRect/>
          <a:stretch>
            <a:fillRect/>
          </a:stretch>
        </p:blipFill>
        <p:spPr>
          <a:xfrm>
            <a:off x="5937599" y="3973888"/>
            <a:ext cx="1841500" cy="1296660"/>
          </a:xfrm>
          <a:prstGeom prst="rect">
            <a:avLst/>
          </a:prstGeom>
          <a:effectLst>
            <a:outerShdw blurRad="177800" dist="50800" dir="3600000" algn="ctr" rotWithShape="0">
              <a:srgbClr val="000000">
                <a:alpha val="85000"/>
              </a:srgbClr>
            </a:outerShdw>
          </a:effectLst>
        </p:spPr>
      </p:pic>
      <p:grpSp>
        <p:nvGrpSpPr>
          <p:cNvPr id="7" name="Group 25"/>
          <p:cNvGrpSpPr/>
          <p:nvPr/>
        </p:nvGrpSpPr>
        <p:grpSpPr>
          <a:xfrm>
            <a:off x="6928734" y="2976542"/>
            <a:ext cx="630570" cy="1000944"/>
            <a:chOff x="7658301" y="5076403"/>
            <a:chExt cx="756684" cy="1201133"/>
          </a:xfrm>
        </p:grpSpPr>
        <p:pic>
          <p:nvPicPr>
            <p:cNvPr id="21" name="Picture 20" descr="zune.png"/>
            <p:cNvPicPr>
              <a:picLocks noChangeAspect="1"/>
            </p:cNvPicPr>
            <p:nvPr/>
          </p:nvPicPr>
          <p:blipFill>
            <a:blip r:embed="rId8" cstate="print"/>
            <a:stretch>
              <a:fillRect/>
            </a:stretch>
          </p:blipFill>
          <p:spPr>
            <a:xfrm>
              <a:off x="7658301" y="5076403"/>
              <a:ext cx="756684" cy="1201133"/>
            </a:xfrm>
            <a:prstGeom prst="rect">
              <a:avLst/>
            </a:prstGeom>
          </p:spPr>
        </p:pic>
        <p:pic>
          <p:nvPicPr>
            <p:cNvPr id="22" name="Picture 21" descr="outllook_phonescreen.png"/>
            <p:cNvPicPr>
              <a:picLocks noChangeAspect="1"/>
            </p:cNvPicPr>
            <p:nvPr/>
          </p:nvPicPr>
          <p:blipFill>
            <a:blip r:embed="rId9" cstate="print"/>
            <a:stretch>
              <a:fillRect/>
            </a:stretch>
          </p:blipFill>
          <p:spPr>
            <a:xfrm>
              <a:off x="7744748" y="5236753"/>
              <a:ext cx="565776" cy="746169"/>
            </a:xfrm>
            <a:prstGeom prst="rect">
              <a:avLst/>
            </a:prstGeom>
          </p:spPr>
        </p:pic>
      </p:grpSp>
      <p:pic>
        <p:nvPicPr>
          <p:cNvPr id="15" name="Picture 14" descr="audio.png"/>
          <p:cNvPicPr>
            <a:picLocks noChangeAspect="1"/>
          </p:cNvPicPr>
          <p:nvPr/>
        </p:nvPicPr>
        <p:blipFill>
          <a:blip r:embed="rId10" cstate="print"/>
          <a:stretch>
            <a:fillRect/>
          </a:stretch>
        </p:blipFill>
        <p:spPr>
          <a:xfrm>
            <a:off x="6065045" y="5579270"/>
            <a:ext cx="457200" cy="457200"/>
          </a:xfrm>
          <a:prstGeom prst="rect">
            <a:avLst/>
          </a:prstGeom>
        </p:spPr>
      </p:pic>
      <p:sp>
        <p:nvSpPr>
          <p:cNvPr id="16" name="Flowchart: Multidocument 15"/>
          <p:cNvSpPr/>
          <p:nvPr/>
        </p:nvSpPr>
        <p:spPr>
          <a:xfrm>
            <a:off x="2119312" y="5710237"/>
            <a:ext cx="685800" cy="457200"/>
          </a:xfrm>
          <a:prstGeom prst="flowChartMultidocumen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defTabSz="914327" fontAlgn="auto">
              <a:spcBef>
                <a:spcPts val="0"/>
              </a:spcBef>
              <a:spcAft>
                <a:spcPts val="0"/>
              </a:spcAft>
            </a:pPr>
            <a:endParaRPr lang="zh-CN" altLang="en-US" dirty="0">
              <a:solidFill>
                <a:prstClr val="black"/>
              </a:solidFill>
            </a:endParaRPr>
          </a:p>
        </p:txBody>
      </p:sp>
      <p:pic>
        <p:nvPicPr>
          <p:cNvPr id="17" name="Picture 16" descr="image.png"/>
          <p:cNvPicPr>
            <a:picLocks noChangeAspect="1"/>
          </p:cNvPicPr>
          <p:nvPr/>
        </p:nvPicPr>
        <p:blipFill>
          <a:blip r:embed="rId11" cstate="print"/>
          <a:stretch>
            <a:fillRect/>
          </a:stretch>
        </p:blipFill>
        <p:spPr>
          <a:xfrm rot="20625961">
            <a:off x="3769519" y="5898050"/>
            <a:ext cx="380952" cy="368254"/>
          </a:xfrm>
          <a:prstGeom prst="rect">
            <a:avLst/>
          </a:prstGeom>
          <a:ln>
            <a:noFill/>
          </a:ln>
        </p:spPr>
      </p:pic>
      <p:pic>
        <p:nvPicPr>
          <p:cNvPr id="18" name="Picture 17" descr="video.png"/>
          <p:cNvPicPr>
            <a:picLocks noChangeAspect="1"/>
          </p:cNvPicPr>
          <p:nvPr/>
        </p:nvPicPr>
        <p:blipFill>
          <a:blip r:embed="rId12" cstate="print"/>
          <a:stretch>
            <a:fillRect/>
          </a:stretch>
        </p:blipFill>
        <p:spPr>
          <a:xfrm rot="20925730">
            <a:off x="4955068" y="5876926"/>
            <a:ext cx="457200" cy="457200"/>
          </a:xfrm>
          <a:prstGeom prst="rect">
            <a:avLst/>
          </a:prstGeom>
        </p:spPr>
      </p:pic>
      <p:pic>
        <p:nvPicPr>
          <p:cNvPr id="19" name="Picture 18" descr="audio.png"/>
          <p:cNvPicPr>
            <a:picLocks noChangeAspect="1"/>
          </p:cNvPicPr>
          <p:nvPr/>
        </p:nvPicPr>
        <p:blipFill>
          <a:blip r:embed="rId10" cstate="print"/>
          <a:stretch>
            <a:fillRect/>
          </a:stretch>
        </p:blipFill>
        <p:spPr>
          <a:xfrm>
            <a:off x="4243640" y="2436423"/>
            <a:ext cx="457200" cy="457200"/>
          </a:xfrm>
          <a:prstGeom prst="rect">
            <a:avLst/>
          </a:prstGeom>
        </p:spPr>
      </p:pic>
      <p:sp>
        <p:nvSpPr>
          <p:cNvPr id="23" name="Flowchart: Multidocument 22"/>
          <p:cNvSpPr/>
          <p:nvPr/>
        </p:nvSpPr>
        <p:spPr>
          <a:xfrm>
            <a:off x="4136843" y="2432352"/>
            <a:ext cx="685800" cy="457200"/>
          </a:xfrm>
          <a:prstGeom prst="flowChartMultidocumen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defTabSz="914327" fontAlgn="auto">
              <a:spcBef>
                <a:spcPts val="0"/>
              </a:spcBef>
              <a:spcAft>
                <a:spcPts val="0"/>
              </a:spcAft>
            </a:pPr>
            <a:endParaRPr lang="zh-CN" altLang="en-US" dirty="0">
              <a:solidFill>
                <a:prstClr val="black"/>
              </a:solidFill>
            </a:endParaRPr>
          </a:p>
        </p:txBody>
      </p:sp>
      <p:pic>
        <p:nvPicPr>
          <p:cNvPr id="24" name="Picture 23" descr="image.png"/>
          <p:cNvPicPr>
            <a:picLocks noChangeAspect="1"/>
          </p:cNvPicPr>
          <p:nvPr/>
        </p:nvPicPr>
        <p:blipFill>
          <a:blip r:embed="rId11" cstate="print"/>
          <a:stretch>
            <a:fillRect/>
          </a:stretch>
        </p:blipFill>
        <p:spPr>
          <a:xfrm rot="20625961">
            <a:off x="4263051" y="2494771"/>
            <a:ext cx="380952" cy="368254"/>
          </a:xfrm>
          <a:prstGeom prst="rect">
            <a:avLst/>
          </a:prstGeom>
          <a:ln>
            <a:noFill/>
          </a:ln>
        </p:spPr>
      </p:pic>
      <p:pic>
        <p:nvPicPr>
          <p:cNvPr id="25" name="Picture 24" descr="video.png"/>
          <p:cNvPicPr>
            <a:picLocks noChangeAspect="1"/>
          </p:cNvPicPr>
          <p:nvPr/>
        </p:nvPicPr>
        <p:blipFill>
          <a:blip r:embed="rId12" cstate="print"/>
          <a:stretch>
            <a:fillRect/>
          </a:stretch>
        </p:blipFill>
        <p:spPr>
          <a:xfrm rot="20925730">
            <a:off x="4271841" y="2502584"/>
            <a:ext cx="457200" cy="457200"/>
          </a:xfrm>
          <a:prstGeom prst="rect">
            <a:avLst/>
          </a:prstGeom>
        </p:spPr>
      </p:pic>
      <p:sp>
        <p:nvSpPr>
          <p:cNvPr id="26" name="Rectangle 25"/>
          <p:cNvSpPr/>
          <p:nvPr/>
        </p:nvSpPr>
        <p:spPr>
          <a:xfrm>
            <a:off x="5486400" y="1219200"/>
            <a:ext cx="3352800" cy="954107"/>
          </a:xfrm>
          <a:prstGeom prst="rect">
            <a:avLst/>
          </a:prstGeom>
        </p:spPr>
        <p:txBody>
          <a:bodyPr wrap="square">
            <a:spAutoFit/>
          </a:bodyPr>
          <a:lstStyle/>
          <a:p>
            <a:pPr marL="457127" indent="-457127">
              <a:spcBef>
                <a:spcPts val="0"/>
              </a:spcBef>
              <a:buNone/>
            </a:pPr>
            <a:r>
              <a:rPr lang="en-US" sz="2800" b="1" dirty="0" smtClean="0">
                <a:solidFill>
                  <a:srgbClr val="FFFFFF"/>
                </a:solidFill>
              </a:rPr>
              <a:t>Data as a Service</a:t>
            </a:r>
          </a:p>
          <a:p>
            <a:pPr marL="457127" indent="-457127">
              <a:spcBef>
                <a:spcPts val="0"/>
              </a:spcBef>
              <a:buNone/>
            </a:pPr>
            <a:r>
              <a:rPr lang="en-US" sz="2800" b="1" dirty="0" smtClean="0"/>
              <a:t>-- </a:t>
            </a:r>
            <a:r>
              <a:rPr lang="en-US" sz="2800" b="1" dirty="0" smtClean="0">
                <a:solidFill>
                  <a:srgbClr val="FFFF00"/>
                </a:solidFill>
              </a:rPr>
              <a:t>sharing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par>
                          <p:cTn id="13" fill="hold">
                            <p:stCondLst>
                              <p:cond delay="0"/>
                            </p:stCondLst>
                            <p:childTnLst>
                              <p:par>
                                <p:cTn id="14" presetID="0" presetClass="path" presetSubtype="0" accel="50000" decel="50000" fill="hold" grpId="1" nodeType="afterEffect">
                                  <p:stCondLst>
                                    <p:cond delay="0"/>
                                  </p:stCondLst>
                                  <p:childTnLst>
                                    <p:animMotion origin="layout" path="M 0 0 L 0.22686 -0.48534 " pathEditMode="relative" ptsTypes="AA">
                                      <p:cBhvr>
                                        <p:cTn id="15" dur="2000" fill="hold"/>
                                        <p:tgtEl>
                                          <p:spTgt spid="16"/>
                                        </p:tgtEl>
                                        <p:attrNameLst>
                                          <p:attrName>ppt_x</p:attrName>
                                          <p:attrName>ppt_y</p:attrName>
                                        </p:attrNameLst>
                                      </p:cBhvr>
                                    </p:animMotion>
                                  </p:childTnLst>
                                </p:cTn>
                              </p:par>
                              <p:par>
                                <p:cTn id="16" presetID="0" presetClass="path" presetSubtype="0" accel="50000" decel="50000" fill="hold" nodeType="withEffect">
                                  <p:stCondLst>
                                    <p:cond delay="0"/>
                                  </p:stCondLst>
                                  <p:childTnLst>
                                    <p:animMotion origin="layout" path="M -4.16667E-6 -2.22222E-6 L 0.057 -0.50637 " pathEditMode="relative" ptsTypes="AA">
                                      <p:cBhvr>
                                        <p:cTn id="17" dur="2000" fill="hold"/>
                                        <p:tgtEl>
                                          <p:spTgt spid="17"/>
                                        </p:tgtEl>
                                        <p:attrNameLst>
                                          <p:attrName>ppt_x</p:attrName>
                                          <p:attrName>ppt_y</p:attrName>
                                        </p:attrNameLst>
                                      </p:cBhvr>
                                    </p:animMotion>
                                  </p:childTnLst>
                                </p:cTn>
                              </p:par>
                              <p:par>
                                <p:cTn id="18" presetID="0" presetClass="path" presetSubtype="0" accel="50000" decel="50000" fill="hold" nodeType="withEffect">
                                  <p:stCondLst>
                                    <p:cond delay="0"/>
                                  </p:stCondLst>
                                  <p:childTnLst>
                                    <p:animMotion origin="layout" path="M 4.02778E-6 3.08642E-7 L -0.07697 -0.49923 " pathEditMode="relative" ptsTypes="AA">
                                      <p:cBhvr>
                                        <p:cTn id="19" dur="2000" fill="hold"/>
                                        <p:tgtEl>
                                          <p:spTgt spid="18"/>
                                        </p:tgtEl>
                                        <p:attrNameLst>
                                          <p:attrName>ppt_x</p:attrName>
                                          <p:attrName>ppt_y</p:attrName>
                                        </p:attrNameLst>
                                      </p:cBhvr>
                                    </p:animMotion>
                                  </p:childTnLst>
                                </p:cTn>
                              </p:par>
                              <p:par>
                                <p:cTn id="20" presetID="0" presetClass="path" presetSubtype="0" accel="50000" decel="50000" fill="hold" nodeType="withEffect">
                                  <p:stCondLst>
                                    <p:cond delay="0"/>
                                  </p:stCondLst>
                                  <p:childTnLst>
                                    <p:animMotion origin="layout" path="M -1.57407E-6 -5.06173E-6 L -0.20254 -0.46683 " pathEditMode="relative" ptsTypes="AA">
                                      <p:cBhvr>
                                        <p:cTn id="21" dur="2000" fill="hold"/>
                                        <p:tgtEl>
                                          <p:spTgt spid="15"/>
                                        </p:tgtEl>
                                        <p:attrNameLst>
                                          <p:attrName>ppt_x</p:attrName>
                                          <p:attrName>ppt_y</p:attrName>
                                        </p:attrNameLst>
                                      </p:cBhvr>
                                    </p:animMotion>
                                  </p:childTnLst>
                                </p:cTn>
                              </p:par>
                            </p:childTnLst>
                          </p:cTn>
                        </p:par>
                        <p:par>
                          <p:cTn id="22" fill="hold">
                            <p:stCondLst>
                              <p:cond delay="2000"/>
                            </p:stCondLst>
                            <p:childTnLst>
                              <p:par>
                                <p:cTn id="23" presetID="23" presetClass="exit" presetSubtype="32" fill="hold" grpId="2" nodeType="afterEffect">
                                  <p:stCondLst>
                                    <p:cond delay="0"/>
                                  </p:stCondLst>
                                  <p:childTnLst>
                                    <p:anim calcmode="lin" valueType="num">
                                      <p:cBhvr>
                                        <p:cTn id="24" dur="500"/>
                                        <p:tgtEl>
                                          <p:spTgt spid="16"/>
                                        </p:tgtEl>
                                        <p:attrNameLst>
                                          <p:attrName>ppt_w</p:attrName>
                                        </p:attrNameLst>
                                      </p:cBhvr>
                                      <p:tavLst>
                                        <p:tav tm="0">
                                          <p:val>
                                            <p:strVal val="ppt_w"/>
                                          </p:val>
                                        </p:tav>
                                        <p:tav tm="100000">
                                          <p:val>
                                            <p:fltVal val="0"/>
                                          </p:val>
                                        </p:tav>
                                      </p:tavLst>
                                    </p:anim>
                                    <p:anim calcmode="lin" valueType="num">
                                      <p:cBhvr>
                                        <p:cTn id="25" dur="500"/>
                                        <p:tgtEl>
                                          <p:spTgt spid="16"/>
                                        </p:tgtEl>
                                        <p:attrNameLst>
                                          <p:attrName>ppt_h</p:attrName>
                                        </p:attrNameLst>
                                      </p:cBhvr>
                                      <p:tavLst>
                                        <p:tav tm="0">
                                          <p:val>
                                            <p:strVal val="ppt_h"/>
                                          </p:val>
                                        </p:tav>
                                        <p:tav tm="100000">
                                          <p:val>
                                            <p:fltVal val="0"/>
                                          </p:val>
                                        </p:tav>
                                      </p:tavLst>
                                    </p:anim>
                                    <p:set>
                                      <p:cBhvr>
                                        <p:cTn id="26" dur="1" fill="hold">
                                          <p:stCondLst>
                                            <p:cond delay="499"/>
                                          </p:stCondLst>
                                        </p:cTn>
                                        <p:tgtEl>
                                          <p:spTgt spid="16"/>
                                        </p:tgtEl>
                                        <p:attrNameLst>
                                          <p:attrName>style.visibility</p:attrName>
                                        </p:attrNameLst>
                                      </p:cBhvr>
                                      <p:to>
                                        <p:strVal val="hidden"/>
                                      </p:to>
                                    </p:set>
                                  </p:childTnLst>
                                </p:cTn>
                              </p:par>
                              <p:par>
                                <p:cTn id="27" presetID="23" presetClass="exit" presetSubtype="32" fill="hold" nodeType="withEffect">
                                  <p:stCondLst>
                                    <p:cond delay="0"/>
                                  </p:stCondLst>
                                  <p:childTnLst>
                                    <p:anim calcmode="lin" valueType="num">
                                      <p:cBhvr>
                                        <p:cTn id="28" dur="500"/>
                                        <p:tgtEl>
                                          <p:spTgt spid="17"/>
                                        </p:tgtEl>
                                        <p:attrNameLst>
                                          <p:attrName>ppt_w</p:attrName>
                                        </p:attrNameLst>
                                      </p:cBhvr>
                                      <p:tavLst>
                                        <p:tav tm="0">
                                          <p:val>
                                            <p:strVal val="ppt_w"/>
                                          </p:val>
                                        </p:tav>
                                        <p:tav tm="100000">
                                          <p:val>
                                            <p:fltVal val="0"/>
                                          </p:val>
                                        </p:tav>
                                      </p:tavLst>
                                    </p:anim>
                                    <p:anim calcmode="lin" valueType="num">
                                      <p:cBhvr>
                                        <p:cTn id="29" dur="500"/>
                                        <p:tgtEl>
                                          <p:spTgt spid="17"/>
                                        </p:tgtEl>
                                        <p:attrNameLst>
                                          <p:attrName>ppt_h</p:attrName>
                                        </p:attrNameLst>
                                      </p:cBhvr>
                                      <p:tavLst>
                                        <p:tav tm="0">
                                          <p:val>
                                            <p:strVal val="ppt_h"/>
                                          </p:val>
                                        </p:tav>
                                        <p:tav tm="100000">
                                          <p:val>
                                            <p:fltVal val="0"/>
                                          </p:val>
                                        </p:tav>
                                      </p:tavLst>
                                    </p:anim>
                                    <p:set>
                                      <p:cBhvr>
                                        <p:cTn id="30" dur="1" fill="hold">
                                          <p:stCondLst>
                                            <p:cond delay="499"/>
                                          </p:stCondLst>
                                        </p:cTn>
                                        <p:tgtEl>
                                          <p:spTgt spid="17"/>
                                        </p:tgtEl>
                                        <p:attrNameLst>
                                          <p:attrName>style.visibility</p:attrName>
                                        </p:attrNameLst>
                                      </p:cBhvr>
                                      <p:to>
                                        <p:strVal val="hidden"/>
                                      </p:to>
                                    </p:set>
                                  </p:childTnLst>
                                </p:cTn>
                              </p:par>
                              <p:par>
                                <p:cTn id="31" presetID="23" presetClass="exit" presetSubtype="32" fill="hold" nodeType="withEffect">
                                  <p:stCondLst>
                                    <p:cond delay="0"/>
                                  </p:stCondLst>
                                  <p:childTnLst>
                                    <p:anim calcmode="lin" valueType="num">
                                      <p:cBhvr>
                                        <p:cTn id="32" dur="500"/>
                                        <p:tgtEl>
                                          <p:spTgt spid="18"/>
                                        </p:tgtEl>
                                        <p:attrNameLst>
                                          <p:attrName>ppt_w</p:attrName>
                                        </p:attrNameLst>
                                      </p:cBhvr>
                                      <p:tavLst>
                                        <p:tav tm="0">
                                          <p:val>
                                            <p:strVal val="ppt_w"/>
                                          </p:val>
                                        </p:tav>
                                        <p:tav tm="100000">
                                          <p:val>
                                            <p:fltVal val="0"/>
                                          </p:val>
                                        </p:tav>
                                      </p:tavLst>
                                    </p:anim>
                                    <p:anim calcmode="lin" valueType="num">
                                      <p:cBhvr>
                                        <p:cTn id="33" dur="500"/>
                                        <p:tgtEl>
                                          <p:spTgt spid="18"/>
                                        </p:tgtEl>
                                        <p:attrNameLst>
                                          <p:attrName>ppt_h</p:attrName>
                                        </p:attrNameLst>
                                      </p:cBhvr>
                                      <p:tavLst>
                                        <p:tav tm="0">
                                          <p:val>
                                            <p:strVal val="ppt_h"/>
                                          </p:val>
                                        </p:tav>
                                        <p:tav tm="100000">
                                          <p:val>
                                            <p:fltVal val="0"/>
                                          </p:val>
                                        </p:tav>
                                      </p:tavLst>
                                    </p:anim>
                                    <p:set>
                                      <p:cBhvr>
                                        <p:cTn id="34" dur="1" fill="hold">
                                          <p:stCondLst>
                                            <p:cond delay="499"/>
                                          </p:stCondLst>
                                        </p:cTn>
                                        <p:tgtEl>
                                          <p:spTgt spid="18"/>
                                        </p:tgtEl>
                                        <p:attrNameLst>
                                          <p:attrName>style.visibility</p:attrName>
                                        </p:attrNameLst>
                                      </p:cBhvr>
                                      <p:to>
                                        <p:strVal val="hidden"/>
                                      </p:to>
                                    </p:set>
                                  </p:childTnLst>
                                </p:cTn>
                              </p:par>
                              <p:par>
                                <p:cTn id="35" presetID="23" presetClass="exit" presetSubtype="32" fill="hold" nodeType="withEffect">
                                  <p:stCondLst>
                                    <p:cond delay="0"/>
                                  </p:stCondLst>
                                  <p:childTnLst>
                                    <p:anim calcmode="lin" valueType="num">
                                      <p:cBhvr>
                                        <p:cTn id="36" dur="500"/>
                                        <p:tgtEl>
                                          <p:spTgt spid="15"/>
                                        </p:tgtEl>
                                        <p:attrNameLst>
                                          <p:attrName>ppt_w</p:attrName>
                                        </p:attrNameLst>
                                      </p:cBhvr>
                                      <p:tavLst>
                                        <p:tav tm="0">
                                          <p:val>
                                            <p:strVal val="ppt_w"/>
                                          </p:val>
                                        </p:tav>
                                        <p:tav tm="100000">
                                          <p:val>
                                            <p:fltVal val="0"/>
                                          </p:val>
                                        </p:tav>
                                      </p:tavLst>
                                    </p:anim>
                                    <p:anim calcmode="lin" valueType="num">
                                      <p:cBhvr>
                                        <p:cTn id="37" dur="500"/>
                                        <p:tgtEl>
                                          <p:spTgt spid="15"/>
                                        </p:tgtEl>
                                        <p:attrNameLst>
                                          <p:attrName>ppt_h</p:attrName>
                                        </p:attrNameLst>
                                      </p:cBhvr>
                                      <p:tavLst>
                                        <p:tav tm="0">
                                          <p:val>
                                            <p:strVal val="ppt_h"/>
                                          </p:val>
                                        </p:tav>
                                        <p:tav tm="100000">
                                          <p:val>
                                            <p:fltVal val="0"/>
                                          </p:val>
                                        </p:tav>
                                      </p:tavLst>
                                    </p:anim>
                                    <p:set>
                                      <p:cBhvr>
                                        <p:cTn id="38" dur="1" fill="hold">
                                          <p:stCondLst>
                                            <p:cond delay="499"/>
                                          </p:stCondLst>
                                        </p:cTn>
                                        <p:tgtEl>
                                          <p:spTgt spid="15"/>
                                        </p:tgtEl>
                                        <p:attrNameLst>
                                          <p:attrName>style.visibility</p:attrName>
                                        </p:attrNameLst>
                                      </p:cBhvr>
                                      <p:to>
                                        <p:strVal val="hidden"/>
                                      </p:to>
                                    </p:set>
                                  </p:childTnLst>
                                </p:cTn>
                              </p:par>
                            </p:childTnLst>
                          </p:cTn>
                        </p:par>
                        <p:par>
                          <p:cTn id="39" fill="hold">
                            <p:stCondLst>
                              <p:cond delay="2500"/>
                            </p:stCondLst>
                            <p:childTnLst>
                              <p:par>
                                <p:cTn id="40" presetID="21" presetClass="emph" presetSubtype="0" fill="hold" grpId="0" nodeType="afterEffect">
                                  <p:stCondLst>
                                    <p:cond delay="0"/>
                                  </p:stCondLst>
                                  <p:childTnLst>
                                    <p:animClr clrSpc="hsl">
                                      <p:cBhvr override="childStyle">
                                        <p:cTn id="41" dur="500" fill="hold"/>
                                        <p:tgtEl>
                                          <p:spTgt spid="4"/>
                                        </p:tgtEl>
                                        <p:attrNameLst>
                                          <p:attrName>style.color</p:attrName>
                                        </p:attrNameLst>
                                      </p:cBhvr>
                                      <p:by>
                                        <p:hsl h="7200000" s="0" l="0"/>
                                      </p:by>
                                    </p:animClr>
                                    <p:animClr clrSpc="hsl">
                                      <p:cBhvr>
                                        <p:cTn id="42" dur="500" fill="hold"/>
                                        <p:tgtEl>
                                          <p:spTgt spid="4"/>
                                        </p:tgtEl>
                                        <p:attrNameLst>
                                          <p:attrName>fillcolor</p:attrName>
                                        </p:attrNameLst>
                                      </p:cBhvr>
                                      <p:by>
                                        <p:hsl h="7200000" s="0" l="0"/>
                                      </p:by>
                                    </p:animClr>
                                    <p:animClr clrSpc="hsl">
                                      <p:cBhvr>
                                        <p:cTn id="43" dur="500" fill="hold"/>
                                        <p:tgtEl>
                                          <p:spTgt spid="4"/>
                                        </p:tgtEl>
                                        <p:attrNameLst>
                                          <p:attrName>stroke.color</p:attrName>
                                        </p:attrNameLst>
                                      </p:cBhvr>
                                      <p:by>
                                        <p:hsl h="7200000" s="0" l="0"/>
                                      </p:by>
                                    </p:animClr>
                                    <p:set>
                                      <p:cBhvr>
                                        <p:cTn id="44" dur="500" fill="hold"/>
                                        <p:tgtEl>
                                          <p:spTgt spid="4"/>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1" nodeType="click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par>
                          <p:cTn id="55" fill="hold">
                            <p:stCondLst>
                              <p:cond delay="0"/>
                            </p:stCondLst>
                            <p:childTnLst>
                              <p:par>
                                <p:cTn id="56" presetID="0" presetClass="path" presetSubtype="0" accel="50000" decel="50000" fill="hold" grpId="0" nodeType="afterEffect">
                                  <p:stCondLst>
                                    <p:cond delay="0"/>
                                  </p:stCondLst>
                                  <p:childTnLst>
                                    <p:animMotion origin="layout" path="M 6.89815E-6 7.40741E-6 L -0.21614 0.29669 " pathEditMode="relative" ptsTypes="AA">
                                      <p:cBhvr>
                                        <p:cTn id="57" dur="2000" fill="hold"/>
                                        <p:tgtEl>
                                          <p:spTgt spid="23"/>
                                        </p:tgtEl>
                                        <p:attrNameLst>
                                          <p:attrName>ppt_x</p:attrName>
                                          <p:attrName>ppt_y</p:attrName>
                                        </p:attrNameLst>
                                      </p:cBhvr>
                                    </p:animMotion>
                                  </p:childTnLst>
                                </p:cTn>
                              </p:par>
                              <p:par>
                                <p:cTn id="58" presetID="0" presetClass="path" presetSubtype="0" accel="50000" decel="50000" fill="hold" nodeType="withEffect">
                                  <p:stCondLst>
                                    <p:cond delay="0"/>
                                  </p:stCondLst>
                                  <p:childTnLst>
                                    <p:animMotion origin="layout" path="M 0.00912 -0.01003 L -0.03414 0.31057 " pathEditMode="relative" ptsTypes="AA">
                                      <p:cBhvr>
                                        <p:cTn id="59" dur="2000" fill="hold"/>
                                        <p:tgtEl>
                                          <p:spTgt spid="24"/>
                                        </p:tgtEl>
                                        <p:attrNameLst>
                                          <p:attrName>ppt_x</p:attrName>
                                          <p:attrName>ppt_y</p:attrName>
                                        </p:attrNameLst>
                                      </p:cBhvr>
                                    </p:animMotion>
                                  </p:childTnLst>
                                </p:cTn>
                              </p:par>
                              <p:par>
                                <p:cTn id="60" presetID="0" presetClass="path" presetSubtype="0" accel="50000" decel="50000" fill="hold" nodeType="withEffect">
                                  <p:stCondLst>
                                    <p:cond delay="0"/>
                                  </p:stCondLst>
                                  <p:childTnLst>
                                    <p:animMotion origin="layout" path="M -1.15741E-6 -2.96296E-6 L 0.09809 0.30671 " pathEditMode="relative" ptsTypes="AA">
                                      <p:cBhvr>
                                        <p:cTn id="61" dur="2000" fill="hold"/>
                                        <p:tgtEl>
                                          <p:spTgt spid="25"/>
                                        </p:tgtEl>
                                        <p:attrNameLst>
                                          <p:attrName>ppt_x</p:attrName>
                                          <p:attrName>ppt_y</p:attrName>
                                        </p:attrNameLst>
                                      </p:cBhvr>
                                    </p:animMotion>
                                  </p:childTnLst>
                                </p:cTn>
                              </p:par>
                              <p:par>
                                <p:cTn id="62" presetID="0" presetClass="path" presetSubtype="0" accel="50000" decel="50000" fill="hold" nodeType="withEffect">
                                  <p:stCondLst>
                                    <p:cond delay="0"/>
                                  </p:stCondLst>
                                  <p:childTnLst>
                                    <p:animMotion origin="layout" path="M 1.57407E-6 1.97531E-6 L 0.27113 0.27855 " pathEditMode="relative" ptsTypes="AA">
                                      <p:cBhvr>
                                        <p:cTn id="63" dur="2000" fill="hold"/>
                                        <p:tgtEl>
                                          <p:spTgt spid="19"/>
                                        </p:tgtEl>
                                        <p:attrNameLst>
                                          <p:attrName>ppt_x</p:attrName>
                                          <p:attrName>ppt_y</p:attrName>
                                        </p:attrNameLst>
                                      </p:cBhvr>
                                    </p:animMotion>
                                  </p:childTnLst>
                                </p:cTn>
                              </p:par>
                            </p:childTnLst>
                          </p:cTn>
                        </p:par>
                        <p:par>
                          <p:cTn id="64" fill="hold">
                            <p:stCondLst>
                              <p:cond delay="2000"/>
                            </p:stCondLst>
                            <p:childTnLst>
                              <p:par>
                                <p:cTn id="65" presetID="23" presetClass="exit" presetSubtype="32" fill="hold" nodeType="afterEffect">
                                  <p:stCondLst>
                                    <p:cond delay="0"/>
                                  </p:stCondLst>
                                  <p:childTnLst>
                                    <p:anim calcmode="lin" valueType="num">
                                      <p:cBhvr>
                                        <p:cTn id="66" dur="500"/>
                                        <p:tgtEl>
                                          <p:spTgt spid="19"/>
                                        </p:tgtEl>
                                        <p:attrNameLst>
                                          <p:attrName>ppt_w</p:attrName>
                                        </p:attrNameLst>
                                      </p:cBhvr>
                                      <p:tavLst>
                                        <p:tav tm="0">
                                          <p:val>
                                            <p:strVal val="ppt_w"/>
                                          </p:val>
                                        </p:tav>
                                        <p:tav tm="100000">
                                          <p:val>
                                            <p:fltVal val="0"/>
                                          </p:val>
                                        </p:tav>
                                      </p:tavLst>
                                    </p:anim>
                                    <p:anim calcmode="lin" valueType="num">
                                      <p:cBhvr>
                                        <p:cTn id="67" dur="500"/>
                                        <p:tgtEl>
                                          <p:spTgt spid="19"/>
                                        </p:tgtEl>
                                        <p:attrNameLst>
                                          <p:attrName>ppt_h</p:attrName>
                                        </p:attrNameLst>
                                      </p:cBhvr>
                                      <p:tavLst>
                                        <p:tav tm="0">
                                          <p:val>
                                            <p:strVal val="ppt_h"/>
                                          </p:val>
                                        </p:tav>
                                        <p:tav tm="100000">
                                          <p:val>
                                            <p:fltVal val="0"/>
                                          </p:val>
                                        </p:tav>
                                      </p:tavLst>
                                    </p:anim>
                                    <p:set>
                                      <p:cBhvr>
                                        <p:cTn id="68" dur="1" fill="hold">
                                          <p:stCondLst>
                                            <p:cond delay="499"/>
                                          </p:stCondLst>
                                        </p:cTn>
                                        <p:tgtEl>
                                          <p:spTgt spid="19"/>
                                        </p:tgtEl>
                                        <p:attrNameLst>
                                          <p:attrName>style.visibility</p:attrName>
                                        </p:attrNameLst>
                                      </p:cBhvr>
                                      <p:to>
                                        <p:strVal val="hidden"/>
                                      </p:to>
                                    </p:set>
                                  </p:childTnLst>
                                </p:cTn>
                              </p:par>
                              <p:par>
                                <p:cTn id="69" presetID="23" presetClass="exit" presetSubtype="32" fill="hold" grpId="2" nodeType="withEffect">
                                  <p:stCondLst>
                                    <p:cond delay="0"/>
                                  </p:stCondLst>
                                  <p:childTnLst>
                                    <p:anim calcmode="lin" valueType="num">
                                      <p:cBhvr>
                                        <p:cTn id="70" dur="500"/>
                                        <p:tgtEl>
                                          <p:spTgt spid="23"/>
                                        </p:tgtEl>
                                        <p:attrNameLst>
                                          <p:attrName>ppt_w</p:attrName>
                                        </p:attrNameLst>
                                      </p:cBhvr>
                                      <p:tavLst>
                                        <p:tav tm="0">
                                          <p:val>
                                            <p:strVal val="ppt_w"/>
                                          </p:val>
                                        </p:tav>
                                        <p:tav tm="100000">
                                          <p:val>
                                            <p:fltVal val="0"/>
                                          </p:val>
                                        </p:tav>
                                      </p:tavLst>
                                    </p:anim>
                                    <p:anim calcmode="lin" valueType="num">
                                      <p:cBhvr>
                                        <p:cTn id="71" dur="500"/>
                                        <p:tgtEl>
                                          <p:spTgt spid="23"/>
                                        </p:tgtEl>
                                        <p:attrNameLst>
                                          <p:attrName>ppt_h</p:attrName>
                                        </p:attrNameLst>
                                      </p:cBhvr>
                                      <p:tavLst>
                                        <p:tav tm="0">
                                          <p:val>
                                            <p:strVal val="ppt_h"/>
                                          </p:val>
                                        </p:tav>
                                        <p:tav tm="100000">
                                          <p:val>
                                            <p:fltVal val="0"/>
                                          </p:val>
                                        </p:tav>
                                      </p:tavLst>
                                    </p:anim>
                                    <p:set>
                                      <p:cBhvr>
                                        <p:cTn id="72" dur="1" fill="hold">
                                          <p:stCondLst>
                                            <p:cond delay="499"/>
                                          </p:stCondLst>
                                        </p:cTn>
                                        <p:tgtEl>
                                          <p:spTgt spid="23"/>
                                        </p:tgtEl>
                                        <p:attrNameLst>
                                          <p:attrName>style.visibility</p:attrName>
                                        </p:attrNameLst>
                                      </p:cBhvr>
                                      <p:to>
                                        <p:strVal val="hidden"/>
                                      </p:to>
                                    </p:set>
                                  </p:childTnLst>
                                </p:cTn>
                              </p:par>
                              <p:par>
                                <p:cTn id="73" presetID="23" presetClass="exit" presetSubtype="32" fill="hold" nodeType="withEffect">
                                  <p:stCondLst>
                                    <p:cond delay="0"/>
                                  </p:stCondLst>
                                  <p:childTnLst>
                                    <p:anim calcmode="lin" valueType="num">
                                      <p:cBhvr>
                                        <p:cTn id="74" dur="500"/>
                                        <p:tgtEl>
                                          <p:spTgt spid="24"/>
                                        </p:tgtEl>
                                        <p:attrNameLst>
                                          <p:attrName>ppt_w</p:attrName>
                                        </p:attrNameLst>
                                      </p:cBhvr>
                                      <p:tavLst>
                                        <p:tav tm="0">
                                          <p:val>
                                            <p:strVal val="ppt_w"/>
                                          </p:val>
                                        </p:tav>
                                        <p:tav tm="100000">
                                          <p:val>
                                            <p:fltVal val="0"/>
                                          </p:val>
                                        </p:tav>
                                      </p:tavLst>
                                    </p:anim>
                                    <p:anim calcmode="lin" valueType="num">
                                      <p:cBhvr>
                                        <p:cTn id="75" dur="500"/>
                                        <p:tgtEl>
                                          <p:spTgt spid="24"/>
                                        </p:tgtEl>
                                        <p:attrNameLst>
                                          <p:attrName>ppt_h</p:attrName>
                                        </p:attrNameLst>
                                      </p:cBhvr>
                                      <p:tavLst>
                                        <p:tav tm="0">
                                          <p:val>
                                            <p:strVal val="ppt_h"/>
                                          </p:val>
                                        </p:tav>
                                        <p:tav tm="100000">
                                          <p:val>
                                            <p:fltVal val="0"/>
                                          </p:val>
                                        </p:tav>
                                      </p:tavLst>
                                    </p:anim>
                                    <p:set>
                                      <p:cBhvr>
                                        <p:cTn id="76" dur="1" fill="hold">
                                          <p:stCondLst>
                                            <p:cond delay="499"/>
                                          </p:stCondLst>
                                        </p:cTn>
                                        <p:tgtEl>
                                          <p:spTgt spid="24"/>
                                        </p:tgtEl>
                                        <p:attrNameLst>
                                          <p:attrName>style.visibility</p:attrName>
                                        </p:attrNameLst>
                                      </p:cBhvr>
                                      <p:to>
                                        <p:strVal val="hidden"/>
                                      </p:to>
                                    </p:set>
                                  </p:childTnLst>
                                </p:cTn>
                              </p:par>
                              <p:par>
                                <p:cTn id="77" presetID="23" presetClass="exit" presetSubtype="32" fill="hold" nodeType="withEffect">
                                  <p:stCondLst>
                                    <p:cond delay="0"/>
                                  </p:stCondLst>
                                  <p:childTnLst>
                                    <p:anim calcmode="lin" valueType="num">
                                      <p:cBhvr>
                                        <p:cTn id="78" dur="500"/>
                                        <p:tgtEl>
                                          <p:spTgt spid="25"/>
                                        </p:tgtEl>
                                        <p:attrNameLst>
                                          <p:attrName>ppt_w</p:attrName>
                                        </p:attrNameLst>
                                      </p:cBhvr>
                                      <p:tavLst>
                                        <p:tav tm="0">
                                          <p:val>
                                            <p:strVal val="ppt_w"/>
                                          </p:val>
                                        </p:tav>
                                        <p:tav tm="100000">
                                          <p:val>
                                            <p:fltVal val="0"/>
                                          </p:val>
                                        </p:tav>
                                      </p:tavLst>
                                    </p:anim>
                                    <p:anim calcmode="lin" valueType="num">
                                      <p:cBhvr>
                                        <p:cTn id="79" dur="500"/>
                                        <p:tgtEl>
                                          <p:spTgt spid="25"/>
                                        </p:tgtEl>
                                        <p:attrNameLst>
                                          <p:attrName>ppt_h</p:attrName>
                                        </p:attrNameLst>
                                      </p:cBhvr>
                                      <p:tavLst>
                                        <p:tav tm="0">
                                          <p:val>
                                            <p:strVal val="ppt_h"/>
                                          </p:val>
                                        </p:tav>
                                        <p:tav tm="100000">
                                          <p:val>
                                            <p:fltVal val="0"/>
                                          </p:val>
                                        </p:tav>
                                      </p:tavLst>
                                    </p:anim>
                                    <p:set>
                                      <p:cBhvr>
                                        <p:cTn id="80"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P spid="16" grpId="1" animBg="1"/>
      <p:bldP spid="16" grpId="2" animBg="1"/>
      <p:bldP spid="23" grpId="0" animBg="1"/>
      <p:bldP spid="23" grpId="1" animBg="1"/>
      <p:bldP spid="23"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927039" y="1890713"/>
            <a:ext cx="7073961" cy="4510087"/>
          </a:xfrm>
          <a:prstGeom prst="rect">
            <a:avLst/>
          </a:prstGeom>
          <a:noFill/>
          <a:ln w="9525">
            <a:noFill/>
            <a:miter lim="800000"/>
            <a:headEnd/>
            <a:tailEnd/>
          </a:ln>
          <a:effectLst/>
        </p:spPr>
      </p:pic>
      <p:sp>
        <p:nvSpPr>
          <p:cNvPr id="5" name="Rectangle 4"/>
          <p:cNvSpPr/>
          <p:nvPr/>
        </p:nvSpPr>
        <p:spPr>
          <a:xfrm>
            <a:off x="533400" y="693003"/>
            <a:ext cx="7772400" cy="830997"/>
          </a:xfrm>
          <a:prstGeom prst="rect">
            <a:avLst/>
          </a:prstGeom>
        </p:spPr>
        <p:txBody>
          <a:bodyPr wrap="square">
            <a:spAutoFit/>
          </a:bodyPr>
          <a:lstStyle/>
          <a:p>
            <a:r>
              <a:rPr lang="en-US" sz="2400" b="1" dirty="0" smtClean="0"/>
              <a:t>Location based service (LBS) will become a 13B business by 2013</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D:\Work\KeynoteSlides\seattle-2.bmp"/>
          <p:cNvPicPr>
            <a:picLocks noChangeAspect="1" noChangeArrowheads="1"/>
          </p:cNvPicPr>
          <p:nvPr/>
        </p:nvPicPr>
        <p:blipFill>
          <a:blip r:embed="rId2" cstate="print">
            <a:duotone>
              <a:schemeClr val="accent1">
                <a:shade val="45000"/>
                <a:satMod val="135000"/>
              </a:schemeClr>
              <a:prstClr val="white"/>
            </a:duotone>
          </a:blip>
          <a:srcRect l="3291" t="20154" r="8228" b="35511"/>
          <a:stretch>
            <a:fillRect/>
          </a:stretch>
        </p:blipFill>
        <p:spPr bwMode="auto">
          <a:xfrm>
            <a:off x="0" y="3192683"/>
            <a:ext cx="9144000" cy="3665317"/>
          </a:xfrm>
          <a:prstGeom prst="rect">
            <a:avLst/>
          </a:prstGeom>
          <a:noFill/>
        </p:spPr>
      </p:pic>
      <p:sp>
        <p:nvSpPr>
          <p:cNvPr id="2" name="Title 1"/>
          <p:cNvSpPr>
            <a:spLocks noGrp="1"/>
          </p:cNvSpPr>
          <p:nvPr>
            <p:ph type="title"/>
          </p:nvPr>
        </p:nvSpPr>
        <p:spPr>
          <a:xfrm>
            <a:off x="381000" y="284202"/>
            <a:ext cx="8380412" cy="553998"/>
          </a:xfrm>
        </p:spPr>
        <p:txBody>
          <a:bodyPr>
            <a:normAutofit fontScale="90000"/>
          </a:bodyPr>
          <a:lstStyle/>
          <a:p>
            <a:r>
              <a:rPr altLang="zh-CN" smtClean="0"/>
              <a:t>LBS Based on Cloud</a:t>
            </a:r>
            <a:endParaRPr lang="en-US" dirty="0"/>
          </a:p>
        </p:txBody>
      </p:sp>
      <p:sp>
        <p:nvSpPr>
          <p:cNvPr id="4" name="Cloud 3"/>
          <p:cNvSpPr/>
          <p:nvPr/>
        </p:nvSpPr>
        <p:spPr>
          <a:xfrm>
            <a:off x="3329480" y="2461059"/>
            <a:ext cx="2159000" cy="1143000"/>
          </a:xfrm>
          <a:prstGeom prst="cloud">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r>
              <a:rPr lang="en-US" sz="1700" dirty="0" smtClean="0">
                <a:solidFill>
                  <a:schemeClr val="tx1"/>
                </a:solidFill>
              </a:rPr>
              <a:t>Data + </a:t>
            </a:r>
          </a:p>
          <a:p>
            <a:pPr algn="ctr"/>
            <a:r>
              <a:rPr lang="en-US" sz="1700" dirty="0" smtClean="0">
                <a:solidFill>
                  <a:schemeClr val="tx1"/>
                </a:solidFill>
              </a:rPr>
              <a:t>Intelligence</a:t>
            </a:r>
            <a:endParaRPr lang="en-US" sz="1700" dirty="0">
              <a:solidFill>
                <a:schemeClr val="tx1"/>
              </a:solidFill>
            </a:endParaRPr>
          </a:p>
        </p:txBody>
      </p:sp>
      <p:sp>
        <p:nvSpPr>
          <p:cNvPr id="5" name="Cloud 4"/>
          <p:cNvSpPr/>
          <p:nvPr/>
        </p:nvSpPr>
        <p:spPr>
          <a:xfrm>
            <a:off x="4207368" y="3158759"/>
            <a:ext cx="2159000" cy="1143000"/>
          </a:xfrm>
          <a:prstGeom prst="cloud">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r>
              <a:rPr lang="en-US" sz="1500" dirty="0" smtClean="0">
                <a:solidFill>
                  <a:srgbClr val="000000"/>
                </a:solidFill>
              </a:rPr>
              <a:t>Third Party Services</a:t>
            </a:r>
            <a:endParaRPr lang="en-US" sz="1500" dirty="0">
              <a:solidFill>
                <a:srgbClr val="000000"/>
              </a:solidFill>
            </a:endParaRPr>
          </a:p>
        </p:txBody>
      </p:sp>
      <p:sp>
        <p:nvSpPr>
          <p:cNvPr id="6" name="Cloud 5"/>
          <p:cNvSpPr/>
          <p:nvPr/>
        </p:nvSpPr>
        <p:spPr>
          <a:xfrm>
            <a:off x="2578733" y="3263252"/>
            <a:ext cx="2159000" cy="1143000"/>
          </a:xfrm>
          <a:prstGeom prst="cloud">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r>
              <a:rPr lang="en-US" sz="1500" dirty="0" smtClean="0">
                <a:solidFill>
                  <a:srgbClr val="000000"/>
                </a:solidFill>
              </a:rPr>
              <a:t>Microsoft Services</a:t>
            </a:r>
            <a:endParaRPr lang="en-US" sz="1500" dirty="0">
              <a:solidFill>
                <a:srgbClr val="000000"/>
              </a:solidFill>
            </a:endParaRPr>
          </a:p>
        </p:txBody>
      </p:sp>
      <p:pic>
        <p:nvPicPr>
          <p:cNvPr id="8" name="Picture 20" descr="UPC-with-mail.png"/>
          <p:cNvPicPr>
            <a:picLocks noChangeAspect="1"/>
          </p:cNvPicPr>
          <p:nvPr/>
        </p:nvPicPr>
        <p:blipFill>
          <a:blip r:embed="rId3" cstate="email"/>
          <a:stretch>
            <a:fillRect/>
          </a:stretch>
        </p:blipFill>
        <p:spPr>
          <a:xfrm>
            <a:off x="1160313" y="3383664"/>
            <a:ext cx="1200000" cy="767538"/>
          </a:xfrm>
          <a:prstGeom prst="rect">
            <a:avLst/>
          </a:prstGeom>
          <a:effectLst>
            <a:outerShdw blurRad="177800" dist="50800" dir="3600000" algn="ctr" rotWithShape="0">
              <a:srgbClr val="000000">
                <a:alpha val="85000"/>
              </a:srgbClr>
            </a:outerShdw>
          </a:effectLst>
        </p:spPr>
      </p:pic>
      <p:pic>
        <p:nvPicPr>
          <p:cNvPr id="9" name="Picture 23" descr="cell-phone-with-email.png"/>
          <p:cNvPicPr>
            <a:picLocks noChangeAspect="1"/>
          </p:cNvPicPr>
          <p:nvPr/>
        </p:nvPicPr>
        <p:blipFill>
          <a:blip r:embed="rId4" cstate="email"/>
          <a:stretch>
            <a:fillRect/>
          </a:stretch>
        </p:blipFill>
        <p:spPr>
          <a:xfrm rot="539149">
            <a:off x="5037187" y="4836733"/>
            <a:ext cx="577612" cy="900000"/>
          </a:xfrm>
          <a:prstGeom prst="rect">
            <a:avLst/>
          </a:prstGeom>
          <a:effectLst>
            <a:outerShdw blurRad="177800" dist="50800" dir="3600000" algn="ctr" rotWithShape="0">
              <a:srgbClr val="000000">
                <a:alpha val="85000"/>
              </a:srgbClr>
            </a:outerShdw>
          </a:effectLst>
        </p:spPr>
      </p:pic>
      <p:pic>
        <p:nvPicPr>
          <p:cNvPr id="10" name="Picture 25" descr="pink-zune-stefanie.png"/>
          <p:cNvPicPr>
            <a:picLocks noChangeAspect="1"/>
          </p:cNvPicPr>
          <p:nvPr/>
        </p:nvPicPr>
        <p:blipFill>
          <a:blip r:embed="rId5" cstate="email"/>
          <a:stretch>
            <a:fillRect/>
          </a:stretch>
        </p:blipFill>
        <p:spPr>
          <a:xfrm rot="20703944">
            <a:off x="3773662" y="4890706"/>
            <a:ext cx="589520" cy="900000"/>
          </a:xfrm>
          <a:prstGeom prst="rect">
            <a:avLst/>
          </a:prstGeom>
          <a:effectLst>
            <a:outerShdw blurRad="177800" dist="50800" dir="3600000" algn="ctr" rotWithShape="0">
              <a:srgbClr val="000000">
                <a:alpha val="85000"/>
              </a:srgbClr>
            </a:outerShdw>
          </a:effectLst>
        </p:spPr>
      </p:pic>
      <p:pic>
        <p:nvPicPr>
          <p:cNvPr id="11" name="Picture 19" descr="laptop-with-SL.png"/>
          <p:cNvPicPr>
            <a:picLocks noChangeAspect="1"/>
          </p:cNvPicPr>
          <p:nvPr/>
        </p:nvPicPr>
        <p:blipFill>
          <a:blip r:embed="rId6" cstate="email"/>
          <a:stretch>
            <a:fillRect/>
          </a:stretch>
        </p:blipFill>
        <p:spPr>
          <a:xfrm>
            <a:off x="2020137" y="4606647"/>
            <a:ext cx="1250014" cy="1143000"/>
          </a:xfrm>
          <a:prstGeom prst="rect">
            <a:avLst/>
          </a:prstGeom>
          <a:effectLst>
            <a:outerShdw blurRad="177800" dist="50800" dir="3600000" algn="ctr" rotWithShape="0">
              <a:srgbClr val="000000">
                <a:alpha val="85000"/>
              </a:srgbClr>
            </a:outerShdw>
          </a:effectLst>
        </p:spPr>
      </p:pic>
      <p:pic>
        <p:nvPicPr>
          <p:cNvPr id="12" name="Picture 27" descr="TV-with-Xbox-game-white.png"/>
          <p:cNvPicPr>
            <a:picLocks noChangeAspect="1"/>
          </p:cNvPicPr>
          <p:nvPr/>
        </p:nvPicPr>
        <p:blipFill>
          <a:blip r:embed="rId7" cstate="email"/>
          <a:srcRect/>
          <a:stretch>
            <a:fillRect/>
          </a:stretch>
        </p:blipFill>
        <p:spPr>
          <a:xfrm>
            <a:off x="5937599" y="4305194"/>
            <a:ext cx="1841500" cy="1296660"/>
          </a:xfrm>
          <a:prstGeom prst="rect">
            <a:avLst/>
          </a:prstGeom>
          <a:effectLst>
            <a:outerShdw blurRad="177800" dist="50800" dir="3600000" algn="ctr" rotWithShape="0">
              <a:srgbClr val="000000">
                <a:alpha val="85000"/>
              </a:srgbClr>
            </a:outerShdw>
          </a:effectLst>
        </p:spPr>
      </p:pic>
      <p:grpSp>
        <p:nvGrpSpPr>
          <p:cNvPr id="7" name="Group 25"/>
          <p:cNvGrpSpPr/>
          <p:nvPr/>
        </p:nvGrpSpPr>
        <p:grpSpPr>
          <a:xfrm>
            <a:off x="6928734" y="3307848"/>
            <a:ext cx="630570" cy="1000944"/>
            <a:chOff x="7658301" y="5076403"/>
            <a:chExt cx="756684" cy="1201133"/>
          </a:xfrm>
        </p:grpSpPr>
        <p:pic>
          <p:nvPicPr>
            <p:cNvPr id="21" name="Picture 20" descr="zune.png"/>
            <p:cNvPicPr>
              <a:picLocks noChangeAspect="1"/>
            </p:cNvPicPr>
            <p:nvPr/>
          </p:nvPicPr>
          <p:blipFill>
            <a:blip r:embed="rId8" cstate="print"/>
            <a:stretch>
              <a:fillRect/>
            </a:stretch>
          </p:blipFill>
          <p:spPr>
            <a:xfrm>
              <a:off x="7658301" y="5076403"/>
              <a:ext cx="756684" cy="1201133"/>
            </a:xfrm>
            <a:prstGeom prst="rect">
              <a:avLst/>
            </a:prstGeom>
          </p:spPr>
        </p:pic>
        <p:pic>
          <p:nvPicPr>
            <p:cNvPr id="22" name="Picture 21" descr="outllook_phonescreen.png"/>
            <p:cNvPicPr>
              <a:picLocks noChangeAspect="1"/>
            </p:cNvPicPr>
            <p:nvPr/>
          </p:nvPicPr>
          <p:blipFill>
            <a:blip r:embed="rId9" cstate="print"/>
            <a:stretch>
              <a:fillRect/>
            </a:stretch>
          </p:blipFill>
          <p:spPr>
            <a:xfrm>
              <a:off x="7744748" y="5236753"/>
              <a:ext cx="565776" cy="746169"/>
            </a:xfrm>
            <a:prstGeom prst="rect">
              <a:avLst/>
            </a:prstGeom>
          </p:spPr>
        </p:pic>
      </p:grpSp>
      <p:pic>
        <p:nvPicPr>
          <p:cNvPr id="15" name="Picture 14" descr="audio.png"/>
          <p:cNvPicPr>
            <a:picLocks noChangeAspect="1"/>
          </p:cNvPicPr>
          <p:nvPr/>
        </p:nvPicPr>
        <p:blipFill>
          <a:blip r:embed="rId10" cstate="print"/>
          <a:stretch>
            <a:fillRect/>
          </a:stretch>
        </p:blipFill>
        <p:spPr>
          <a:xfrm>
            <a:off x="6065045" y="5910576"/>
            <a:ext cx="457200" cy="457200"/>
          </a:xfrm>
          <a:prstGeom prst="rect">
            <a:avLst/>
          </a:prstGeom>
        </p:spPr>
      </p:pic>
      <p:sp>
        <p:nvSpPr>
          <p:cNvPr id="16" name="Flowchart: Multidocument 15"/>
          <p:cNvSpPr/>
          <p:nvPr/>
        </p:nvSpPr>
        <p:spPr>
          <a:xfrm>
            <a:off x="2119312" y="6041543"/>
            <a:ext cx="685800" cy="457200"/>
          </a:xfrm>
          <a:prstGeom prst="flowChartMultidocumen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defTabSz="914327" fontAlgn="auto">
              <a:spcBef>
                <a:spcPts val="0"/>
              </a:spcBef>
              <a:spcAft>
                <a:spcPts val="0"/>
              </a:spcAft>
            </a:pPr>
            <a:endParaRPr lang="zh-CN" altLang="en-US" dirty="0">
              <a:solidFill>
                <a:prstClr val="black"/>
              </a:solidFill>
            </a:endParaRPr>
          </a:p>
        </p:txBody>
      </p:sp>
      <p:pic>
        <p:nvPicPr>
          <p:cNvPr id="17" name="Picture 16" descr="image.png"/>
          <p:cNvPicPr>
            <a:picLocks noChangeAspect="1"/>
          </p:cNvPicPr>
          <p:nvPr/>
        </p:nvPicPr>
        <p:blipFill>
          <a:blip r:embed="rId11" cstate="print"/>
          <a:stretch>
            <a:fillRect/>
          </a:stretch>
        </p:blipFill>
        <p:spPr>
          <a:xfrm rot="20625961">
            <a:off x="3769519" y="6229356"/>
            <a:ext cx="380952" cy="368254"/>
          </a:xfrm>
          <a:prstGeom prst="rect">
            <a:avLst/>
          </a:prstGeom>
          <a:ln>
            <a:noFill/>
          </a:ln>
        </p:spPr>
      </p:pic>
      <p:pic>
        <p:nvPicPr>
          <p:cNvPr id="18" name="Picture 17" descr="video.png"/>
          <p:cNvPicPr>
            <a:picLocks noChangeAspect="1"/>
          </p:cNvPicPr>
          <p:nvPr/>
        </p:nvPicPr>
        <p:blipFill>
          <a:blip r:embed="rId12" cstate="print"/>
          <a:stretch>
            <a:fillRect/>
          </a:stretch>
        </p:blipFill>
        <p:spPr>
          <a:xfrm rot="20925730">
            <a:off x="4955068" y="6208232"/>
            <a:ext cx="457200" cy="457200"/>
          </a:xfrm>
          <a:prstGeom prst="rect">
            <a:avLst/>
          </a:prstGeom>
        </p:spPr>
      </p:pic>
      <p:pic>
        <p:nvPicPr>
          <p:cNvPr id="19" name="Picture 18" descr="audio.png"/>
          <p:cNvPicPr>
            <a:picLocks noChangeAspect="1"/>
          </p:cNvPicPr>
          <p:nvPr/>
        </p:nvPicPr>
        <p:blipFill>
          <a:blip r:embed="rId10" cstate="print"/>
          <a:stretch>
            <a:fillRect/>
          </a:stretch>
        </p:blipFill>
        <p:spPr>
          <a:xfrm>
            <a:off x="4243640" y="2767729"/>
            <a:ext cx="457200" cy="457200"/>
          </a:xfrm>
          <a:prstGeom prst="rect">
            <a:avLst/>
          </a:prstGeom>
        </p:spPr>
      </p:pic>
      <p:sp>
        <p:nvSpPr>
          <p:cNvPr id="23" name="Flowchart: Multidocument 22"/>
          <p:cNvSpPr/>
          <p:nvPr/>
        </p:nvSpPr>
        <p:spPr>
          <a:xfrm>
            <a:off x="4136843" y="2763658"/>
            <a:ext cx="685800" cy="457200"/>
          </a:xfrm>
          <a:prstGeom prst="flowChartMultidocumen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defTabSz="914327" fontAlgn="auto">
              <a:spcBef>
                <a:spcPts val="0"/>
              </a:spcBef>
              <a:spcAft>
                <a:spcPts val="0"/>
              </a:spcAft>
            </a:pPr>
            <a:endParaRPr lang="zh-CN" altLang="en-US" dirty="0">
              <a:solidFill>
                <a:prstClr val="black"/>
              </a:solidFill>
            </a:endParaRPr>
          </a:p>
        </p:txBody>
      </p:sp>
      <p:pic>
        <p:nvPicPr>
          <p:cNvPr id="24" name="Picture 23" descr="image.png"/>
          <p:cNvPicPr>
            <a:picLocks noChangeAspect="1"/>
          </p:cNvPicPr>
          <p:nvPr/>
        </p:nvPicPr>
        <p:blipFill>
          <a:blip r:embed="rId11" cstate="print"/>
          <a:stretch>
            <a:fillRect/>
          </a:stretch>
        </p:blipFill>
        <p:spPr>
          <a:xfrm rot="20625961">
            <a:off x="4263051" y="2826077"/>
            <a:ext cx="380952" cy="368254"/>
          </a:xfrm>
          <a:prstGeom prst="rect">
            <a:avLst/>
          </a:prstGeom>
          <a:ln>
            <a:noFill/>
          </a:ln>
        </p:spPr>
      </p:pic>
      <p:pic>
        <p:nvPicPr>
          <p:cNvPr id="25" name="Picture 24" descr="video.png"/>
          <p:cNvPicPr>
            <a:picLocks noChangeAspect="1"/>
          </p:cNvPicPr>
          <p:nvPr/>
        </p:nvPicPr>
        <p:blipFill>
          <a:blip r:embed="rId12" cstate="print"/>
          <a:stretch>
            <a:fillRect/>
          </a:stretch>
        </p:blipFill>
        <p:spPr>
          <a:xfrm rot="20925730">
            <a:off x="4271841" y="2833890"/>
            <a:ext cx="457200" cy="457200"/>
          </a:xfrm>
          <a:prstGeom prst="rect">
            <a:avLst/>
          </a:prstGeom>
        </p:spPr>
      </p:pic>
      <p:sp>
        <p:nvSpPr>
          <p:cNvPr id="27" name="Rectangle 26"/>
          <p:cNvSpPr/>
          <p:nvPr/>
        </p:nvSpPr>
        <p:spPr>
          <a:xfrm>
            <a:off x="1143000" y="950893"/>
            <a:ext cx="7467600" cy="892552"/>
          </a:xfrm>
          <a:prstGeom prst="rect">
            <a:avLst/>
          </a:prstGeom>
          <a:ln>
            <a:solidFill>
              <a:schemeClr val="tx1"/>
            </a:solidFill>
          </a:ln>
        </p:spPr>
        <p:txBody>
          <a:bodyPr wrap="square">
            <a:spAutoFit/>
          </a:bodyPr>
          <a:lstStyle/>
          <a:p>
            <a:pPr marL="457127" indent="-457127" algn="r">
              <a:spcBef>
                <a:spcPts val="0"/>
              </a:spcBef>
              <a:buNone/>
            </a:pPr>
            <a:r>
              <a:rPr lang="en-US" sz="2800" b="1" dirty="0" smtClean="0">
                <a:solidFill>
                  <a:srgbClr val="FFFFFF"/>
                </a:solidFill>
              </a:rPr>
              <a:t>Data as a Service</a:t>
            </a:r>
          </a:p>
          <a:p>
            <a:pPr marL="457127" indent="-457127" algn="r">
              <a:spcBef>
                <a:spcPts val="0"/>
              </a:spcBef>
              <a:buNone/>
            </a:pPr>
            <a:r>
              <a:rPr lang="en-US" sz="2400" b="1" dirty="0" smtClean="0">
                <a:solidFill>
                  <a:srgbClr val="FFFF00"/>
                </a:solidFill>
              </a:rPr>
              <a:t>Data</a:t>
            </a:r>
            <a:r>
              <a:rPr lang="en-US" sz="2400" b="1" dirty="0" smtClean="0">
                <a:sym typeface="Wingdings" pitchFamily="2" charset="2"/>
              </a:rPr>
              <a:t> </a:t>
            </a:r>
            <a:r>
              <a:rPr lang="en-US" sz="2400" b="1" dirty="0" smtClean="0">
                <a:solidFill>
                  <a:srgbClr val="FFFF00"/>
                </a:solidFill>
              </a:rPr>
              <a:t>Information </a:t>
            </a:r>
            <a:r>
              <a:rPr lang="en-US" sz="2400" b="1" dirty="0" smtClean="0">
                <a:sym typeface="Wingdings" pitchFamily="2" charset="2"/>
              </a:rPr>
              <a:t></a:t>
            </a:r>
            <a:r>
              <a:rPr lang="en-US" sz="2400" b="1" dirty="0" smtClean="0">
                <a:solidFill>
                  <a:srgbClr val="FFFF00"/>
                </a:solidFill>
                <a:sym typeface="Wingdings" pitchFamily="2" charset="2"/>
              </a:rPr>
              <a:t> </a:t>
            </a:r>
            <a:r>
              <a:rPr lang="en-US" sz="2400" b="1" dirty="0" smtClean="0">
                <a:solidFill>
                  <a:srgbClr val="FFFF00"/>
                </a:solidFill>
              </a:rPr>
              <a:t>Knowledge </a:t>
            </a:r>
            <a:r>
              <a:rPr lang="en-US" sz="2400" b="1" dirty="0" smtClean="0">
                <a:sym typeface="Wingdings" pitchFamily="2" charset="2"/>
              </a:rPr>
              <a:t></a:t>
            </a:r>
            <a:r>
              <a:rPr lang="en-US" sz="2400" b="1" dirty="0" smtClean="0">
                <a:solidFill>
                  <a:srgbClr val="FFFF00"/>
                </a:solidFill>
                <a:sym typeface="Wingdings" pitchFamily="2" charset="2"/>
              </a:rPr>
              <a:t> Intelligence</a:t>
            </a:r>
            <a:endParaRPr lang="en-US" sz="2400" b="1" dirty="0" smtClean="0">
              <a:solidFill>
                <a:srgbClr val="FFFF00"/>
              </a:solidFill>
            </a:endParaRPr>
          </a:p>
        </p:txBody>
      </p:sp>
      <p:grpSp>
        <p:nvGrpSpPr>
          <p:cNvPr id="38" name="Group 37"/>
          <p:cNvGrpSpPr/>
          <p:nvPr/>
        </p:nvGrpSpPr>
        <p:grpSpPr>
          <a:xfrm>
            <a:off x="4953000" y="2236304"/>
            <a:ext cx="1838693" cy="703376"/>
            <a:chOff x="4953000" y="2236304"/>
            <a:chExt cx="1838693" cy="703376"/>
          </a:xfrm>
        </p:grpSpPr>
        <p:pic>
          <p:nvPicPr>
            <p:cNvPr id="1670149" name="Picture 5" descr="C:\Users\yuzheng\AppData\Local\Microsoft\Windows\Temporary Internet Files\Content.IE5\2BHUJJT4\MPj04393390000[1].jpg"/>
            <p:cNvPicPr>
              <a:picLocks noChangeAspect="1" noChangeArrowheads="1"/>
            </p:cNvPicPr>
            <p:nvPr/>
          </p:nvPicPr>
          <p:blipFill>
            <a:blip r:embed="rId13" cstate="print"/>
            <a:srcRect/>
            <a:stretch>
              <a:fillRect/>
            </a:stretch>
          </p:blipFill>
          <p:spPr bwMode="auto">
            <a:xfrm>
              <a:off x="5715000" y="2236304"/>
              <a:ext cx="1076693" cy="703376"/>
            </a:xfrm>
            <a:prstGeom prst="rect">
              <a:avLst/>
            </a:prstGeom>
            <a:noFill/>
          </p:spPr>
        </p:pic>
        <p:cxnSp>
          <p:nvCxnSpPr>
            <p:cNvPr id="31" name="Straight Arrow Connector 30"/>
            <p:cNvCxnSpPr/>
            <p:nvPr/>
          </p:nvCxnSpPr>
          <p:spPr bwMode="auto">
            <a:xfrm flipV="1">
              <a:off x="4953000" y="2590800"/>
              <a:ext cx="685800" cy="152400"/>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grpSp>
      <p:grpSp>
        <p:nvGrpSpPr>
          <p:cNvPr id="39" name="Group 38"/>
          <p:cNvGrpSpPr/>
          <p:nvPr/>
        </p:nvGrpSpPr>
        <p:grpSpPr>
          <a:xfrm>
            <a:off x="6858000" y="2220095"/>
            <a:ext cx="1447800" cy="751705"/>
            <a:chOff x="6858000" y="2220095"/>
            <a:chExt cx="1447800" cy="751705"/>
          </a:xfrm>
        </p:grpSpPr>
        <p:pic>
          <p:nvPicPr>
            <p:cNvPr id="1670150" name="Picture 6" descr="C:\Users\yuzheng\AppData\Local\Microsoft\Windows\Temporary Internet Files\Content.IE5\4A5PANJG\MCj02991990000[1].wmf"/>
            <p:cNvPicPr>
              <a:picLocks noChangeAspect="1" noChangeArrowheads="1"/>
            </p:cNvPicPr>
            <p:nvPr/>
          </p:nvPicPr>
          <p:blipFill>
            <a:blip r:embed="rId14"/>
            <a:srcRect/>
            <a:stretch>
              <a:fillRect/>
            </a:stretch>
          </p:blipFill>
          <p:spPr bwMode="auto">
            <a:xfrm>
              <a:off x="7551471" y="2220095"/>
              <a:ext cx="754329" cy="751705"/>
            </a:xfrm>
            <a:prstGeom prst="rect">
              <a:avLst/>
            </a:prstGeom>
            <a:noFill/>
          </p:spPr>
        </p:pic>
        <p:cxnSp>
          <p:nvCxnSpPr>
            <p:cNvPr id="34" name="Straight Arrow Connector 33"/>
            <p:cNvCxnSpPr/>
            <p:nvPr/>
          </p:nvCxnSpPr>
          <p:spPr bwMode="auto">
            <a:xfrm>
              <a:off x="6858000" y="2589212"/>
              <a:ext cx="685800" cy="1588"/>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par>
                          <p:cTn id="13" fill="hold">
                            <p:stCondLst>
                              <p:cond delay="0"/>
                            </p:stCondLst>
                            <p:childTnLst>
                              <p:par>
                                <p:cTn id="14" presetID="0" presetClass="path" presetSubtype="0" accel="50000" decel="50000" fill="hold" grpId="1" nodeType="afterEffect">
                                  <p:stCondLst>
                                    <p:cond delay="0"/>
                                  </p:stCondLst>
                                  <p:childTnLst>
                                    <p:animMotion origin="layout" path="M 0 0 L 0.22686 -0.48534 " pathEditMode="relative" ptsTypes="AA">
                                      <p:cBhvr>
                                        <p:cTn id="15" dur="2000" fill="hold"/>
                                        <p:tgtEl>
                                          <p:spTgt spid="16"/>
                                        </p:tgtEl>
                                        <p:attrNameLst>
                                          <p:attrName>ppt_x</p:attrName>
                                          <p:attrName>ppt_y</p:attrName>
                                        </p:attrNameLst>
                                      </p:cBhvr>
                                    </p:animMotion>
                                  </p:childTnLst>
                                </p:cTn>
                              </p:par>
                              <p:par>
                                <p:cTn id="16" presetID="0" presetClass="path" presetSubtype="0" accel="50000" decel="50000" fill="hold" nodeType="withEffect">
                                  <p:stCondLst>
                                    <p:cond delay="0"/>
                                  </p:stCondLst>
                                  <p:childTnLst>
                                    <p:animMotion origin="layout" path="M -4.16667E-6 -2.22222E-6 L 0.057 -0.50637 " pathEditMode="relative" ptsTypes="AA">
                                      <p:cBhvr>
                                        <p:cTn id="17" dur="2000" fill="hold"/>
                                        <p:tgtEl>
                                          <p:spTgt spid="17"/>
                                        </p:tgtEl>
                                        <p:attrNameLst>
                                          <p:attrName>ppt_x</p:attrName>
                                          <p:attrName>ppt_y</p:attrName>
                                        </p:attrNameLst>
                                      </p:cBhvr>
                                    </p:animMotion>
                                  </p:childTnLst>
                                </p:cTn>
                              </p:par>
                              <p:par>
                                <p:cTn id="18" presetID="0" presetClass="path" presetSubtype="0" accel="50000" decel="50000" fill="hold" nodeType="withEffect">
                                  <p:stCondLst>
                                    <p:cond delay="0"/>
                                  </p:stCondLst>
                                  <p:childTnLst>
                                    <p:animMotion origin="layout" path="M 4.02778E-6 3.08642E-7 L -0.07697 -0.49923 " pathEditMode="relative" ptsTypes="AA">
                                      <p:cBhvr>
                                        <p:cTn id="19" dur="2000" fill="hold"/>
                                        <p:tgtEl>
                                          <p:spTgt spid="18"/>
                                        </p:tgtEl>
                                        <p:attrNameLst>
                                          <p:attrName>ppt_x</p:attrName>
                                          <p:attrName>ppt_y</p:attrName>
                                        </p:attrNameLst>
                                      </p:cBhvr>
                                    </p:animMotion>
                                  </p:childTnLst>
                                </p:cTn>
                              </p:par>
                              <p:par>
                                <p:cTn id="20" presetID="0" presetClass="path" presetSubtype="0" accel="50000" decel="50000" fill="hold" nodeType="withEffect">
                                  <p:stCondLst>
                                    <p:cond delay="0"/>
                                  </p:stCondLst>
                                  <p:childTnLst>
                                    <p:animMotion origin="layout" path="M -1.57407E-6 -5.06173E-6 L -0.20254 -0.46683 " pathEditMode="relative" ptsTypes="AA">
                                      <p:cBhvr>
                                        <p:cTn id="21" dur="2000" fill="hold"/>
                                        <p:tgtEl>
                                          <p:spTgt spid="15"/>
                                        </p:tgtEl>
                                        <p:attrNameLst>
                                          <p:attrName>ppt_x</p:attrName>
                                          <p:attrName>ppt_y</p:attrName>
                                        </p:attrNameLst>
                                      </p:cBhvr>
                                    </p:animMotion>
                                  </p:childTnLst>
                                </p:cTn>
                              </p:par>
                            </p:childTnLst>
                          </p:cTn>
                        </p:par>
                        <p:par>
                          <p:cTn id="22" fill="hold">
                            <p:stCondLst>
                              <p:cond delay="2000"/>
                            </p:stCondLst>
                            <p:childTnLst>
                              <p:par>
                                <p:cTn id="23" presetID="23" presetClass="exit" presetSubtype="32" fill="hold" grpId="2" nodeType="afterEffect">
                                  <p:stCondLst>
                                    <p:cond delay="0"/>
                                  </p:stCondLst>
                                  <p:childTnLst>
                                    <p:anim calcmode="lin" valueType="num">
                                      <p:cBhvr>
                                        <p:cTn id="24" dur="500"/>
                                        <p:tgtEl>
                                          <p:spTgt spid="16"/>
                                        </p:tgtEl>
                                        <p:attrNameLst>
                                          <p:attrName>ppt_w</p:attrName>
                                        </p:attrNameLst>
                                      </p:cBhvr>
                                      <p:tavLst>
                                        <p:tav tm="0">
                                          <p:val>
                                            <p:strVal val="ppt_w"/>
                                          </p:val>
                                        </p:tav>
                                        <p:tav tm="100000">
                                          <p:val>
                                            <p:fltVal val="0"/>
                                          </p:val>
                                        </p:tav>
                                      </p:tavLst>
                                    </p:anim>
                                    <p:anim calcmode="lin" valueType="num">
                                      <p:cBhvr>
                                        <p:cTn id="25" dur="500"/>
                                        <p:tgtEl>
                                          <p:spTgt spid="16"/>
                                        </p:tgtEl>
                                        <p:attrNameLst>
                                          <p:attrName>ppt_h</p:attrName>
                                        </p:attrNameLst>
                                      </p:cBhvr>
                                      <p:tavLst>
                                        <p:tav tm="0">
                                          <p:val>
                                            <p:strVal val="ppt_h"/>
                                          </p:val>
                                        </p:tav>
                                        <p:tav tm="100000">
                                          <p:val>
                                            <p:fltVal val="0"/>
                                          </p:val>
                                        </p:tav>
                                      </p:tavLst>
                                    </p:anim>
                                    <p:set>
                                      <p:cBhvr>
                                        <p:cTn id="26" dur="1" fill="hold">
                                          <p:stCondLst>
                                            <p:cond delay="499"/>
                                          </p:stCondLst>
                                        </p:cTn>
                                        <p:tgtEl>
                                          <p:spTgt spid="16"/>
                                        </p:tgtEl>
                                        <p:attrNameLst>
                                          <p:attrName>style.visibility</p:attrName>
                                        </p:attrNameLst>
                                      </p:cBhvr>
                                      <p:to>
                                        <p:strVal val="hidden"/>
                                      </p:to>
                                    </p:set>
                                  </p:childTnLst>
                                </p:cTn>
                              </p:par>
                              <p:par>
                                <p:cTn id="27" presetID="23" presetClass="exit" presetSubtype="32" fill="hold" nodeType="withEffect">
                                  <p:stCondLst>
                                    <p:cond delay="0"/>
                                  </p:stCondLst>
                                  <p:childTnLst>
                                    <p:anim calcmode="lin" valueType="num">
                                      <p:cBhvr>
                                        <p:cTn id="28" dur="500"/>
                                        <p:tgtEl>
                                          <p:spTgt spid="17"/>
                                        </p:tgtEl>
                                        <p:attrNameLst>
                                          <p:attrName>ppt_w</p:attrName>
                                        </p:attrNameLst>
                                      </p:cBhvr>
                                      <p:tavLst>
                                        <p:tav tm="0">
                                          <p:val>
                                            <p:strVal val="ppt_w"/>
                                          </p:val>
                                        </p:tav>
                                        <p:tav tm="100000">
                                          <p:val>
                                            <p:fltVal val="0"/>
                                          </p:val>
                                        </p:tav>
                                      </p:tavLst>
                                    </p:anim>
                                    <p:anim calcmode="lin" valueType="num">
                                      <p:cBhvr>
                                        <p:cTn id="29" dur="500"/>
                                        <p:tgtEl>
                                          <p:spTgt spid="17"/>
                                        </p:tgtEl>
                                        <p:attrNameLst>
                                          <p:attrName>ppt_h</p:attrName>
                                        </p:attrNameLst>
                                      </p:cBhvr>
                                      <p:tavLst>
                                        <p:tav tm="0">
                                          <p:val>
                                            <p:strVal val="ppt_h"/>
                                          </p:val>
                                        </p:tav>
                                        <p:tav tm="100000">
                                          <p:val>
                                            <p:fltVal val="0"/>
                                          </p:val>
                                        </p:tav>
                                      </p:tavLst>
                                    </p:anim>
                                    <p:set>
                                      <p:cBhvr>
                                        <p:cTn id="30" dur="1" fill="hold">
                                          <p:stCondLst>
                                            <p:cond delay="499"/>
                                          </p:stCondLst>
                                        </p:cTn>
                                        <p:tgtEl>
                                          <p:spTgt spid="17"/>
                                        </p:tgtEl>
                                        <p:attrNameLst>
                                          <p:attrName>style.visibility</p:attrName>
                                        </p:attrNameLst>
                                      </p:cBhvr>
                                      <p:to>
                                        <p:strVal val="hidden"/>
                                      </p:to>
                                    </p:set>
                                  </p:childTnLst>
                                </p:cTn>
                              </p:par>
                              <p:par>
                                <p:cTn id="31" presetID="23" presetClass="exit" presetSubtype="32" fill="hold" nodeType="withEffect">
                                  <p:stCondLst>
                                    <p:cond delay="0"/>
                                  </p:stCondLst>
                                  <p:childTnLst>
                                    <p:anim calcmode="lin" valueType="num">
                                      <p:cBhvr>
                                        <p:cTn id="32" dur="500"/>
                                        <p:tgtEl>
                                          <p:spTgt spid="18"/>
                                        </p:tgtEl>
                                        <p:attrNameLst>
                                          <p:attrName>ppt_w</p:attrName>
                                        </p:attrNameLst>
                                      </p:cBhvr>
                                      <p:tavLst>
                                        <p:tav tm="0">
                                          <p:val>
                                            <p:strVal val="ppt_w"/>
                                          </p:val>
                                        </p:tav>
                                        <p:tav tm="100000">
                                          <p:val>
                                            <p:fltVal val="0"/>
                                          </p:val>
                                        </p:tav>
                                      </p:tavLst>
                                    </p:anim>
                                    <p:anim calcmode="lin" valueType="num">
                                      <p:cBhvr>
                                        <p:cTn id="33" dur="500"/>
                                        <p:tgtEl>
                                          <p:spTgt spid="18"/>
                                        </p:tgtEl>
                                        <p:attrNameLst>
                                          <p:attrName>ppt_h</p:attrName>
                                        </p:attrNameLst>
                                      </p:cBhvr>
                                      <p:tavLst>
                                        <p:tav tm="0">
                                          <p:val>
                                            <p:strVal val="ppt_h"/>
                                          </p:val>
                                        </p:tav>
                                        <p:tav tm="100000">
                                          <p:val>
                                            <p:fltVal val="0"/>
                                          </p:val>
                                        </p:tav>
                                      </p:tavLst>
                                    </p:anim>
                                    <p:set>
                                      <p:cBhvr>
                                        <p:cTn id="34" dur="1" fill="hold">
                                          <p:stCondLst>
                                            <p:cond delay="499"/>
                                          </p:stCondLst>
                                        </p:cTn>
                                        <p:tgtEl>
                                          <p:spTgt spid="18"/>
                                        </p:tgtEl>
                                        <p:attrNameLst>
                                          <p:attrName>style.visibility</p:attrName>
                                        </p:attrNameLst>
                                      </p:cBhvr>
                                      <p:to>
                                        <p:strVal val="hidden"/>
                                      </p:to>
                                    </p:set>
                                  </p:childTnLst>
                                </p:cTn>
                              </p:par>
                              <p:par>
                                <p:cTn id="35" presetID="23" presetClass="exit" presetSubtype="32" fill="hold" nodeType="withEffect">
                                  <p:stCondLst>
                                    <p:cond delay="0"/>
                                  </p:stCondLst>
                                  <p:childTnLst>
                                    <p:anim calcmode="lin" valueType="num">
                                      <p:cBhvr>
                                        <p:cTn id="36" dur="500"/>
                                        <p:tgtEl>
                                          <p:spTgt spid="15"/>
                                        </p:tgtEl>
                                        <p:attrNameLst>
                                          <p:attrName>ppt_w</p:attrName>
                                        </p:attrNameLst>
                                      </p:cBhvr>
                                      <p:tavLst>
                                        <p:tav tm="0">
                                          <p:val>
                                            <p:strVal val="ppt_w"/>
                                          </p:val>
                                        </p:tav>
                                        <p:tav tm="100000">
                                          <p:val>
                                            <p:fltVal val="0"/>
                                          </p:val>
                                        </p:tav>
                                      </p:tavLst>
                                    </p:anim>
                                    <p:anim calcmode="lin" valueType="num">
                                      <p:cBhvr>
                                        <p:cTn id="37" dur="500"/>
                                        <p:tgtEl>
                                          <p:spTgt spid="15"/>
                                        </p:tgtEl>
                                        <p:attrNameLst>
                                          <p:attrName>ppt_h</p:attrName>
                                        </p:attrNameLst>
                                      </p:cBhvr>
                                      <p:tavLst>
                                        <p:tav tm="0">
                                          <p:val>
                                            <p:strVal val="ppt_h"/>
                                          </p:val>
                                        </p:tav>
                                        <p:tav tm="100000">
                                          <p:val>
                                            <p:fltVal val="0"/>
                                          </p:val>
                                        </p:tav>
                                      </p:tavLst>
                                    </p:anim>
                                    <p:set>
                                      <p:cBhvr>
                                        <p:cTn id="38" dur="1" fill="hold">
                                          <p:stCondLst>
                                            <p:cond delay="499"/>
                                          </p:stCondLst>
                                        </p:cTn>
                                        <p:tgtEl>
                                          <p:spTgt spid="15"/>
                                        </p:tgtEl>
                                        <p:attrNameLst>
                                          <p:attrName>style.visibility</p:attrName>
                                        </p:attrNameLst>
                                      </p:cBhvr>
                                      <p:to>
                                        <p:strVal val="hidden"/>
                                      </p:to>
                                    </p:set>
                                  </p:childTnLst>
                                </p:cTn>
                              </p:par>
                            </p:childTnLst>
                          </p:cTn>
                        </p:par>
                        <p:par>
                          <p:cTn id="39" fill="hold">
                            <p:stCondLst>
                              <p:cond delay="2500"/>
                            </p:stCondLst>
                            <p:childTnLst>
                              <p:par>
                                <p:cTn id="40" presetID="21" presetClass="emph" presetSubtype="0" fill="hold" grpId="0" nodeType="afterEffect">
                                  <p:stCondLst>
                                    <p:cond delay="0"/>
                                  </p:stCondLst>
                                  <p:childTnLst>
                                    <p:animClr clrSpc="hsl">
                                      <p:cBhvr override="childStyle">
                                        <p:cTn id="41" dur="500" fill="hold"/>
                                        <p:tgtEl>
                                          <p:spTgt spid="4"/>
                                        </p:tgtEl>
                                        <p:attrNameLst>
                                          <p:attrName>style.color</p:attrName>
                                        </p:attrNameLst>
                                      </p:cBhvr>
                                      <p:by>
                                        <p:hsl h="7200000" s="0" l="0"/>
                                      </p:by>
                                    </p:animClr>
                                    <p:animClr clrSpc="hsl">
                                      <p:cBhvr>
                                        <p:cTn id="42" dur="500" fill="hold"/>
                                        <p:tgtEl>
                                          <p:spTgt spid="4"/>
                                        </p:tgtEl>
                                        <p:attrNameLst>
                                          <p:attrName>fillcolor</p:attrName>
                                        </p:attrNameLst>
                                      </p:cBhvr>
                                      <p:by>
                                        <p:hsl h="7200000" s="0" l="0"/>
                                      </p:by>
                                    </p:animClr>
                                    <p:animClr clrSpc="hsl">
                                      <p:cBhvr>
                                        <p:cTn id="43" dur="500" fill="hold"/>
                                        <p:tgtEl>
                                          <p:spTgt spid="4"/>
                                        </p:tgtEl>
                                        <p:attrNameLst>
                                          <p:attrName>stroke.color</p:attrName>
                                        </p:attrNameLst>
                                      </p:cBhvr>
                                      <p:by>
                                        <p:hsl h="7200000" s="0" l="0"/>
                                      </p:by>
                                    </p:animClr>
                                    <p:set>
                                      <p:cBhvr>
                                        <p:cTn id="44" dur="500" fill="hold"/>
                                        <p:tgtEl>
                                          <p:spTgt spid="4"/>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1" nodeType="click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2000"/>
                                        <p:tgtEl>
                                          <p:spTgt spid="3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fade">
                                      <p:cBhvr>
                                        <p:cTn id="64"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P spid="16" grpId="1" animBg="1"/>
      <p:bldP spid="16" grpId="2" animBg="1"/>
      <p:bldP spid="2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595" y="533400"/>
            <a:ext cx="8380412" cy="553998"/>
          </a:xfrm>
        </p:spPr>
        <p:txBody>
          <a:bodyPr>
            <a:normAutofit fontScale="90000"/>
          </a:bodyPr>
          <a:lstStyle/>
          <a:p>
            <a:r>
              <a:rPr smtClean="0"/>
              <a:t>Client: Windows 7 Location Platform</a:t>
            </a:r>
            <a:endParaRPr lang="en-US" dirty="0"/>
          </a:p>
        </p:txBody>
      </p:sp>
      <p:sp>
        <p:nvSpPr>
          <p:cNvPr id="4" name="Rounded Rectangle 3"/>
          <p:cNvSpPr/>
          <p:nvPr/>
        </p:nvSpPr>
        <p:spPr>
          <a:xfrm>
            <a:off x="530633" y="4589374"/>
            <a:ext cx="2133600" cy="666344"/>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17" tIns="45710" rIns="91417" bIns="45710" numCol="1" rtlCol="0" anchor="ctr" anchorCtr="0" compatLnSpc="1">
            <a:prstTxWarp prst="textNoShape">
              <a:avLst/>
            </a:prstTxWarp>
          </a:bodyPr>
          <a:lstStyle/>
          <a:p>
            <a:pPr algn="ctr" defTabSz="913917">
              <a:defRPr/>
            </a:pPr>
            <a:r>
              <a:rPr lang="en-US" sz="2000" dirty="0">
                <a:solidFill>
                  <a:schemeClr val="bg1"/>
                </a:solidFill>
                <a:effectLst>
                  <a:outerShdw blurRad="38100" dist="38100" dir="2700000" algn="tl">
                    <a:srgbClr val="000000">
                      <a:alpha val="43137"/>
                    </a:srgbClr>
                  </a:outerShdw>
                </a:effectLst>
                <a:latin typeface="Trebuchet MS" pitchFamily="34" charset="0"/>
              </a:rPr>
              <a:t>UMDF sensor  driver</a:t>
            </a:r>
          </a:p>
        </p:txBody>
      </p:sp>
      <p:sp>
        <p:nvSpPr>
          <p:cNvPr id="5" name="Rounded Rectangle 4"/>
          <p:cNvSpPr/>
          <p:nvPr/>
        </p:nvSpPr>
        <p:spPr>
          <a:xfrm>
            <a:off x="3445690" y="4646599"/>
            <a:ext cx="2799944" cy="543128"/>
          </a:xfrm>
          <a:prstGeom prst="roundRect">
            <a:avLst/>
          </a:prstGeom>
          <a:solidFill>
            <a:schemeClr val="accent1"/>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17" tIns="45710" rIns="91417" bIns="45710" numCol="1" rtlCol="0" anchor="ctr" anchorCtr="0" compatLnSpc="1">
            <a:prstTxWarp prst="textNoShape">
              <a:avLst/>
            </a:prstTxWarp>
          </a:bodyPr>
          <a:lstStyle/>
          <a:p>
            <a:pPr algn="ctr" defTabSz="913917">
              <a:defRPr/>
            </a:pPr>
            <a:r>
              <a:rPr lang="en-US" sz="2000" dirty="0">
                <a:solidFill>
                  <a:schemeClr val="bg1"/>
                </a:solidFill>
                <a:effectLst>
                  <a:outerShdw blurRad="38100" dist="38100" dir="2700000" algn="tl">
                    <a:srgbClr val="000000">
                      <a:alpha val="43137"/>
                    </a:srgbClr>
                  </a:outerShdw>
                </a:effectLst>
                <a:latin typeface="Trebuchet MS" pitchFamily="34" charset="0"/>
              </a:rPr>
              <a:t>Sensor class extension</a:t>
            </a:r>
          </a:p>
        </p:txBody>
      </p:sp>
      <p:sp>
        <p:nvSpPr>
          <p:cNvPr id="6" name="Left-Right Arrow 5"/>
          <p:cNvSpPr/>
          <p:nvPr/>
        </p:nvSpPr>
        <p:spPr>
          <a:xfrm>
            <a:off x="2664234" y="4816830"/>
            <a:ext cx="771728" cy="238328"/>
          </a:xfrm>
          <a:prstGeom prst="leftRightArrow">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3"/>
            <a:endParaRPr lang="en-US" kern="1200" dirty="0">
              <a:solidFill>
                <a:srgbClr val="FFFFFF"/>
              </a:solidFill>
              <a:latin typeface="Segoe"/>
              <a:ea typeface="+mn-ea"/>
              <a:cs typeface="+mn-cs"/>
            </a:endParaRPr>
          </a:p>
        </p:txBody>
      </p:sp>
      <p:sp>
        <p:nvSpPr>
          <p:cNvPr id="7" name="Rounded Rectangle 6"/>
          <p:cNvSpPr/>
          <p:nvPr/>
        </p:nvSpPr>
        <p:spPr>
          <a:xfrm>
            <a:off x="3816799" y="3555324"/>
            <a:ext cx="2422356" cy="543128"/>
          </a:xfrm>
          <a:prstGeom prst="roundRect">
            <a:avLst/>
          </a:prstGeom>
          <a:solidFill>
            <a:schemeClr val="accent1"/>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17" tIns="45710" rIns="91417" bIns="45710" numCol="1" rtlCol="0" anchor="ctr" anchorCtr="0" compatLnSpc="1">
            <a:prstTxWarp prst="textNoShape">
              <a:avLst/>
            </a:prstTxWarp>
          </a:bodyPr>
          <a:lstStyle/>
          <a:p>
            <a:pPr algn="ctr" defTabSz="913917">
              <a:defRPr/>
            </a:pPr>
            <a:r>
              <a:rPr lang="en-US" sz="2000" dirty="0">
                <a:solidFill>
                  <a:schemeClr val="bg1"/>
                </a:solidFill>
                <a:effectLst>
                  <a:outerShdw blurRad="38100" dist="38100" dir="2700000" algn="tl">
                    <a:srgbClr val="000000">
                      <a:alpha val="43137"/>
                    </a:srgbClr>
                  </a:outerShdw>
                </a:effectLst>
                <a:latin typeface="Trebuchet MS" pitchFamily="34" charset="0"/>
              </a:rPr>
              <a:t>Sensor API</a:t>
            </a:r>
          </a:p>
        </p:txBody>
      </p:sp>
      <p:sp>
        <p:nvSpPr>
          <p:cNvPr id="8" name="Rounded Rectangle 7"/>
          <p:cNvSpPr/>
          <p:nvPr/>
        </p:nvSpPr>
        <p:spPr>
          <a:xfrm>
            <a:off x="464001" y="1841564"/>
            <a:ext cx="3207657" cy="543128"/>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17" tIns="45710" rIns="91417" bIns="45710" numCol="1" rtlCol="0" anchor="ctr" anchorCtr="0" compatLnSpc="1">
            <a:prstTxWarp prst="textNoShape">
              <a:avLst/>
            </a:prstTxWarp>
          </a:bodyPr>
          <a:lstStyle/>
          <a:p>
            <a:pPr algn="ctr" defTabSz="913917">
              <a:defRPr/>
            </a:pPr>
            <a:r>
              <a:rPr lang="en-US" sz="2000" dirty="0">
                <a:solidFill>
                  <a:schemeClr val="bg1"/>
                </a:solidFill>
                <a:effectLst>
                  <a:outerShdw blurRad="38100" dist="38100" dir="2700000" algn="tl">
                    <a:srgbClr val="000000">
                      <a:alpha val="43137"/>
                    </a:srgbClr>
                  </a:outerShdw>
                </a:effectLst>
                <a:latin typeface="Trebuchet MS" pitchFamily="34" charset="0"/>
              </a:rPr>
              <a:t>Gadget or script</a:t>
            </a:r>
          </a:p>
        </p:txBody>
      </p:sp>
      <p:sp>
        <p:nvSpPr>
          <p:cNvPr id="9" name="Rounded Rectangle 8"/>
          <p:cNvSpPr/>
          <p:nvPr/>
        </p:nvSpPr>
        <p:spPr>
          <a:xfrm>
            <a:off x="3778135" y="1828680"/>
            <a:ext cx="2452984" cy="543128"/>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17" tIns="45710" rIns="91417" bIns="45710" numCol="1" rtlCol="0" anchor="ctr" anchorCtr="0" compatLnSpc="1">
            <a:prstTxWarp prst="textNoShape">
              <a:avLst/>
            </a:prstTxWarp>
          </a:bodyPr>
          <a:lstStyle/>
          <a:p>
            <a:pPr algn="ctr" defTabSz="913917">
              <a:defRPr/>
            </a:pPr>
            <a:r>
              <a:rPr lang="en-US" sz="2000" dirty="0">
                <a:solidFill>
                  <a:schemeClr val="bg1"/>
                </a:solidFill>
                <a:effectLst>
                  <a:outerShdw blurRad="38100" dist="38100" dir="2700000" algn="tl">
                    <a:srgbClr val="000000">
                      <a:alpha val="43137"/>
                    </a:srgbClr>
                  </a:outerShdw>
                </a:effectLst>
                <a:latin typeface="Trebuchet MS" pitchFamily="34" charset="0"/>
              </a:rPr>
              <a:t>Application</a:t>
            </a:r>
          </a:p>
        </p:txBody>
      </p:sp>
      <p:sp>
        <p:nvSpPr>
          <p:cNvPr id="10" name="Left-Right Arrow 9"/>
          <p:cNvSpPr/>
          <p:nvPr/>
        </p:nvSpPr>
        <p:spPr>
          <a:xfrm rot="5400000">
            <a:off x="4836665" y="2538406"/>
            <a:ext cx="431714" cy="228212"/>
          </a:xfrm>
          <a:prstGeom prst="leftRightArrow">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3"/>
            <a:endParaRPr lang="en-US" kern="1200" dirty="0">
              <a:solidFill>
                <a:srgbClr val="FFFFFF"/>
              </a:solidFill>
              <a:latin typeface="Segoe"/>
              <a:ea typeface="+mn-ea"/>
              <a:cs typeface="+mn-cs"/>
            </a:endParaRPr>
          </a:p>
        </p:txBody>
      </p:sp>
      <p:sp>
        <p:nvSpPr>
          <p:cNvPr id="11" name="Left-Right Arrow 10"/>
          <p:cNvSpPr/>
          <p:nvPr/>
        </p:nvSpPr>
        <p:spPr>
          <a:xfrm rot="5400000">
            <a:off x="1999796" y="2527781"/>
            <a:ext cx="384127" cy="230909"/>
          </a:xfrm>
          <a:prstGeom prst="leftRightArrow">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3"/>
            <a:endParaRPr lang="en-US" kern="1200" dirty="0">
              <a:solidFill>
                <a:srgbClr val="FFFFFF"/>
              </a:solidFill>
              <a:latin typeface="Segoe"/>
              <a:ea typeface="+mn-ea"/>
              <a:cs typeface="+mn-cs"/>
            </a:endParaRPr>
          </a:p>
        </p:txBody>
      </p:sp>
      <p:sp>
        <p:nvSpPr>
          <p:cNvPr id="12" name="Rounded Rectangle 11"/>
          <p:cNvSpPr/>
          <p:nvPr/>
        </p:nvSpPr>
        <p:spPr>
          <a:xfrm>
            <a:off x="7007633" y="3416352"/>
            <a:ext cx="1981200" cy="2047672"/>
          </a:xfrm>
          <a:prstGeom prst="roundRect">
            <a:avLst/>
          </a:prstGeom>
          <a:solidFill>
            <a:schemeClr val="accent1"/>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17" tIns="45710" rIns="91417" bIns="45710" numCol="1" rtlCol="0" anchor="ctr" anchorCtr="0" compatLnSpc="1">
            <a:prstTxWarp prst="textNoShape">
              <a:avLst/>
            </a:prstTxWarp>
          </a:bodyPr>
          <a:lstStyle/>
          <a:p>
            <a:pPr algn="ctr" defTabSz="913917">
              <a:defRPr/>
            </a:pPr>
            <a:r>
              <a:rPr lang="en-US" sz="2000" dirty="0">
                <a:solidFill>
                  <a:schemeClr val="bg1"/>
                </a:solidFill>
                <a:effectLst>
                  <a:outerShdw blurRad="38100" dist="38100" dir="2700000" algn="tl">
                    <a:srgbClr val="000000">
                      <a:alpha val="43137"/>
                    </a:srgbClr>
                  </a:outerShdw>
                </a:effectLst>
                <a:latin typeface="Trebuchet MS" pitchFamily="34" charset="0"/>
              </a:rPr>
              <a:t>Location and other sensors CPL</a:t>
            </a:r>
          </a:p>
        </p:txBody>
      </p:sp>
      <p:sp>
        <p:nvSpPr>
          <p:cNvPr id="13" name="Left-Right Arrow 12"/>
          <p:cNvSpPr/>
          <p:nvPr/>
        </p:nvSpPr>
        <p:spPr>
          <a:xfrm>
            <a:off x="6245633" y="3693280"/>
            <a:ext cx="762000" cy="238328"/>
          </a:xfrm>
          <a:prstGeom prst="leftRightArrow">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3"/>
            <a:endParaRPr lang="en-US" kern="1200" dirty="0">
              <a:solidFill>
                <a:srgbClr val="FFFFFF"/>
              </a:solidFill>
              <a:latin typeface="Segoe"/>
              <a:ea typeface="+mn-ea"/>
              <a:cs typeface="+mn-cs"/>
            </a:endParaRPr>
          </a:p>
        </p:txBody>
      </p:sp>
      <p:sp>
        <p:nvSpPr>
          <p:cNvPr id="14" name="Left-Right Arrow 13"/>
          <p:cNvSpPr/>
          <p:nvPr/>
        </p:nvSpPr>
        <p:spPr>
          <a:xfrm>
            <a:off x="6245633" y="4760087"/>
            <a:ext cx="762000" cy="238328"/>
          </a:xfrm>
          <a:prstGeom prst="leftRightArrow">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3"/>
            <a:endParaRPr lang="en-US" kern="1200" dirty="0">
              <a:solidFill>
                <a:srgbClr val="FFFFFF"/>
              </a:solidFill>
              <a:latin typeface="Segoe"/>
              <a:ea typeface="+mn-ea"/>
              <a:cs typeface="+mn-cs"/>
            </a:endParaRPr>
          </a:p>
        </p:txBody>
      </p:sp>
      <p:sp>
        <p:nvSpPr>
          <p:cNvPr id="16" name="TextBox 15"/>
          <p:cNvSpPr txBox="1"/>
          <p:nvPr/>
        </p:nvSpPr>
        <p:spPr>
          <a:xfrm>
            <a:off x="2249195" y="5859872"/>
            <a:ext cx="1160865" cy="646317"/>
          </a:xfrm>
          <a:prstGeom prst="rect">
            <a:avLst/>
          </a:prstGeom>
          <a:noFill/>
        </p:spPr>
        <p:txBody>
          <a:bodyPr wrap="none" lIns="91425" tIns="45713" rIns="91425" bIns="45713" rtlCol="0">
            <a:spAutoFit/>
          </a:bodyPr>
          <a:lstStyle/>
          <a:p>
            <a:pPr defTabSz="914253"/>
            <a:r>
              <a:rPr lang="en-US" kern="1200" dirty="0">
                <a:solidFill>
                  <a:srgbClr val="FFFFFF"/>
                </a:solidFill>
                <a:latin typeface="Trebuchet MS" pitchFamily="34" charset="0"/>
                <a:ea typeface="+mn-ea"/>
                <a:cs typeface="+mn-cs"/>
              </a:rPr>
              <a:t>Location</a:t>
            </a:r>
          </a:p>
          <a:p>
            <a:pPr defTabSz="914253"/>
            <a:r>
              <a:rPr lang="en-US" kern="1200" dirty="0">
                <a:solidFill>
                  <a:srgbClr val="FFFFFF"/>
                </a:solidFill>
                <a:latin typeface="Trebuchet MS" pitchFamily="34" charset="0"/>
                <a:ea typeface="+mn-ea"/>
                <a:cs typeface="+mn-cs"/>
              </a:rPr>
              <a:t>hardware</a:t>
            </a:r>
          </a:p>
        </p:txBody>
      </p:sp>
      <p:cxnSp>
        <p:nvCxnSpPr>
          <p:cNvPr id="17" name="Straight Connector 16"/>
          <p:cNvCxnSpPr/>
          <p:nvPr/>
        </p:nvCxnSpPr>
        <p:spPr>
          <a:xfrm rot="10800000">
            <a:off x="225833" y="4255538"/>
            <a:ext cx="6477000" cy="1588"/>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49633" y="3805156"/>
            <a:ext cx="1104759" cy="369318"/>
          </a:xfrm>
          <a:prstGeom prst="rect">
            <a:avLst/>
          </a:prstGeom>
          <a:noFill/>
        </p:spPr>
        <p:txBody>
          <a:bodyPr wrap="none" lIns="91425" tIns="45713" rIns="91425" bIns="45713" rtlCol="0">
            <a:spAutoFit/>
          </a:bodyPr>
          <a:lstStyle/>
          <a:p>
            <a:pPr defTabSz="914253"/>
            <a:r>
              <a:rPr lang="en-US" kern="1200" dirty="0">
                <a:solidFill>
                  <a:srgbClr val="FF0000"/>
                </a:solidFill>
                <a:latin typeface="Trebuchet MS" pitchFamily="34" charset="0"/>
                <a:ea typeface="+mn-ea"/>
                <a:cs typeface="+mn-cs"/>
              </a:rPr>
              <a:t>Software</a:t>
            </a:r>
          </a:p>
        </p:txBody>
      </p:sp>
      <p:sp>
        <p:nvSpPr>
          <p:cNvPr id="19" name="TextBox 18"/>
          <p:cNvSpPr txBox="1"/>
          <p:nvPr/>
        </p:nvSpPr>
        <p:spPr>
          <a:xfrm>
            <a:off x="144686" y="4199521"/>
            <a:ext cx="1184909" cy="369318"/>
          </a:xfrm>
          <a:prstGeom prst="rect">
            <a:avLst/>
          </a:prstGeom>
          <a:noFill/>
        </p:spPr>
        <p:txBody>
          <a:bodyPr wrap="none" lIns="91425" tIns="45713" rIns="91425" bIns="45713" rtlCol="0">
            <a:spAutoFit/>
          </a:bodyPr>
          <a:lstStyle/>
          <a:p>
            <a:pPr defTabSz="914253"/>
            <a:r>
              <a:rPr lang="en-US" kern="1200" dirty="0">
                <a:solidFill>
                  <a:srgbClr val="FF0000"/>
                </a:solidFill>
                <a:latin typeface="Trebuchet MS" pitchFamily="34" charset="0"/>
                <a:ea typeface="+mn-ea"/>
                <a:cs typeface="+mn-cs"/>
              </a:rPr>
              <a:t>Hardware</a:t>
            </a:r>
          </a:p>
        </p:txBody>
      </p:sp>
      <p:sp>
        <p:nvSpPr>
          <p:cNvPr id="22" name="Rounded Rectangle 21"/>
          <p:cNvSpPr/>
          <p:nvPr/>
        </p:nvSpPr>
        <p:spPr>
          <a:xfrm>
            <a:off x="3802285" y="2880410"/>
            <a:ext cx="2400584" cy="543128"/>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17" tIns="45710" rIns="91417" bIns="45710" numCol="1" rtlCol="0" anchor="ctr" anchorCtr="0" compatLnSpc="1">
            <a:prstTxWarp prst="textNoShape">
              <a:avLst/>
            </a:prstTxWarp>
          </a:bodyPr>
          <a:lstStyle/>
          <a:p>
            <a:pPr algn="ctr" defTabSz="913917">
              <a:defRPr/>
            </a:pPr>
            <a:r>
              <a:rPr lang="en-US" sz="2000" dirty="0">
                <a:solidFill>
                  <a:schemeClr val="bg1"/>
                </a:solidFill>
                <a:effectLst>
                  <a:outerShdw blurRad="38100" dist="38100" dir="2700000" algn="tl">
                    <a:srgbClr val="000000">
                      <a:alpha val="43137"/>
                    </a:srgbClr>
                  </a:outerShdw>
                </a:effectLst>
                <a:latin typeface="Trebuchet MS" pitchFamily="34" charset="0"/>
              </a:rPr>
              <a:t>Location API</a:t>
            </a:r>
          </a:p>
        </p:txBody>
      </p:sp>
      <p:sp>
        <p:nvSpPr>
          <p:cNvPr id="23" name="Rounded Rectangle 22"/>
          <p:cNvSpPr/>
          <p:nvPr/>
        </p:nvSpPr>
        <p:spPr>
          <a:xfrm>
            <a:off x="508860" y="2873155"/>
            <a:ext cx="3177308" cy="564987"/>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17" tIns="45710" rIns="91417" bIns="45710" numCol="1" rtlCol="0" anchor="ctr" anchorCtr="0" compatLnSpc="1">
            <a:prstTxWarp prst="textNoShape">
              <a:avLst/>
            </a:prstTxWarp>
          </a:bodyPr>
          <a:lstStyle/>
          <a:p>
            <a:pPr algn="ctr" defTabSz="913917">
              <a:defRPr/>
            </a:pPr>
            <a:r>
              <a:rPr lang="en-US" sz="2000" dirty="0">
                <a:solidFill>
                  <a:schemeClr val="bg1"/>
                </a:solidFill>
                <a:effectLst>
                  <a:outerShdw blurRad="38100" dist="38100" dir="2700000" algn="tl">
                    <a:srgbClr val="000000">
                      <a:alpha val="43137"/>
                    </a:srgbClr>
                  </a:outerShdw>
                </a:effectLst>
                <a:latin typeface="Trebuchet MS" pitchFamily="34" charset="0"/>
              </a:rPr>
              <a:t>Location Scripting Interface</a:t>
            </a:r>
          </a:p>
        </p:txBody>
      </p:sp>
      <p:grpSp>
        <p:nvGrpSpPr>
          <p:cNvPr id="3" name="Group 29"/>
          <p:cNvGrpSpPr/>
          <p:nvPr/>
        </p:nvGrpSpPr>
        <p:grpSpPr>
          <a:xfrm>
            <a:off x="996040" y="5889546"/>
            <a:ext cx="1233714" cy="620709"/>
            <a:chOff x="851354" y="4911725"/>
            <a:chExt cx="1233714" cy="620709"/>
          </a:xfrm>
          <a:solidFill>
            <a:schemeClr val="accent4">
              <a:lumMod val="75000"/>
            </a:schemeClr>
          </a:solidFill>
        </p:grpSpPr>
        <p:sp>
          <p:nvSpPr>
            <p:cNvPr id="26" name="Rectangle 25"/>
            <p:cNvSpPr/>
            <p:nvPr/>
          </p:nvSpPr>
          <p:spPr bwMode="auto">
            <a:xfrm>
              <a:off x="887867" y="4988715"/>
              <a:ext cx="55902" cy="175419"/>
            </a:xfrm>
            <a:prstGeom prst="rect">
              <a:avLst/>
            </a:prstGeom>
            <a:grp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3917"/>
              <a:endParaRPr lang="en-US" kern="1200" dirty="0" err="1">
                <a:solidFill>
                  <a:srgbClr val="FFFFFF"/>
                </a:solidFill>
                <a:effectLst>
                  <a:outerShdw blurRad="38100" dist="38100" dir="2700000" algn="tl">
                    <a:srgbClr val="000000">
                      <a:alpha val="43137"/>
                    </a:srgbClr>
                  </a:outerShdw>
                </a:effectLst>
                <a:latin typeface="Trebuchet MS" pitchFamily="34" charset="0"/>
                <a:ea typeface="+mn-ea"/>
                <a:cs typeface="+mn-cs"/>
              </a:endParaRPr>
            </a:p>
          </p:txBody>
        </p:sp>
        <p:sp>
          <p:nvSpPr>
            <p:cNvPr id="27" name="Rectangle 26"/>
            <p:cNvSpPr/>
            <p:nvPr/>
          </p:nvSpPr>
          <p:spPr bwMode="auto">
            <a:xfrm>
              <a:off x="990260" y="4983950"/>
              <a:ext cx="55902" cy="175419"/>
            </a:xfrm>
            <a:prstGeom prst="rect">
              <a:avLst/>
            </a:prstGeom>
            <a:grp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3917"/>
              <a:endParaRPr lang="en-US" kern="1200" dirty="0" err="1">
                <a:solidFill>
                  <a:srgbClr val="FFFFFF"/>
                </a:solidFill>
                <a:effectLst>
                  <a:outerShdw blurRad="38100" dist="38100" dir="2700000" algn="tl">
                    <a:srgbClr val="000000">
                      <a:alpha val="43137"/>
                    </a:srgbClr>
                  </a:outerShdw>
                </a:effectLst>
                <a:latin typeface="Trebuchet MS" pitchFamily="34" charset="0"/>
                <a:ea typeface="+mn-ea"/>
                <a:cs typeface="+mn-cs"/>
              </a:endParaRPr>
            </a:p>
          </p:txBody>
        </p:sp>
        <p:sp>
          <p:nvSpPr>
            <p:cNvPr id="28" name="Rectangle 27"/>
            <p:cNvSpPr/>
            <p:nvPr/>
          </p:nvSpPr>
          <p:spPr bwMode="auto">
            <a:xfrm>
              <a:off x="1092654" y="4981568"/>
              <a:ext cx="55902" cy="175419"/>
            </a:xfrm>
            <a:prstGeom prst="rect">
              <a:avLst/>
            </a:prstGeom>
            <a:grp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3917"/>
              <a:endParaRPr lang="en-US" kern="1200" dirty="0" err="1">
                <a:solidFill>
                  <a:srgbClr val="FFFFFF"/>
                </a:solidFill>
                <a:effectLst>
                  <a:outerShdw blurRad="38100" dist="38100" dir="2700000" algn="tl">
                    <a:srgbClr val="000000">
                      <a:alpha val="43137"/>
                    </a:srgbClr>
                  </a:outerShdw>
                </a:effectLst>
                <a:latin typeface="Trebuchet MS" pitchFamily="34" charset="0"/>
                <a:ea typeface="+mn-ea"/>
                <a:cs typeface="+mn-cs"/>
              </a:endParaRPr>
            </a:p>
          </p:txBody>
        </p:sp>
        <p:sp>
          <p:nvSpPr>
            <p:cNvPr id="29" name="Rectangle 28"/>
            <p:cNvSpPr/>
            <p:nvPr/>
          </p:nvSpPr>
          <p:spPr bwMode="auto">
            <a:xfrm>
              <a:off x="1197413" y="4979207"/>
              <a:ext cx="55902" cy="175419"/>
            </a:xfrm>
            <a:prstGeom prst="rect">
              <a:avLst/>
            </a:prstGeom>
            <a:grp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3917"/>
              <a:endParaRPr lang="en-US" kern="1200" dirty="0" err="1">
                <a:solidFill>
                  <a:srgbClr val="FFFFFF"/>
                </a:solidFill>
                <a:effectLst>
                  <a:outerShdw blurRad="38100" dist="38100" dir="2700000" algn="tl">
                    <a:srgbClr val="000000">
                      <a:alpha val="43137"/>
                    </a:srgbClr>
                  </a:outerShdw>
                </a:effectLst>
                <a:latin typeface="Trebuchet MS" pitchFamily="34" charset="0"/>
                <a:ea typeface="+mn-ea"/>
                <a:cs typeface="+mn-cs"/>
              </a:endParaRPr>
            </a:p>
          </p:txBody>
        </p:sp>
        <p:sp>
          <p:nvSpPr>
            <p:cNvPr id="30" name="Rectangle 29"/>
            <p:cNvSpPr/>
            <p:nvPr/>
          </p:nvSpPr>
          <p:spPr bwMode="auto">
            <a:xfrm>
              <a:off x="1299806" y="4974442"/>
              <a:ext cx="55902" cy="175419"/>
            </a:xfrm>
            <a:prstGeom prst="rect">
              <a:avLst/>
            </a:prstGeom>
            <a:grp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3917"/>
              <a:endParaRPr lang="en-US" kern="1200" dirty="0" err="1">
                <a:solidFill>
                  <a:srgbClr val="FFFFFF"/>
                </a:solidFill>
                <a:effectLst>
                  <a:outerShdw blurRad="38100" dist="38100" dir="2700000" algn="tl">
                    <a:srgbClr val="000000">
                      <a:alpha val="43137"/>
                    </a:srgbClr>
                  </a:outerShdw>
                </a:effectLst>
                <a:latin typeface="Trebuchet MS" pitchFamily="34" charset="0"/>
                <a:ea typeface="+mn-ea"/>
                <a:cs typeface="+mn-cs"/>
              </a:endParaRPr>
            </a:p>
          </p:txBody>
        </p:sp>
        <p:sp>
          <p:nvSpPr>
            <p:cNvPr id="31" name="Rectangle 30"/>
            <p:cNvSpPr/>
            <p:nvPr/>
          </p:nvSpPr>
          <p:spPr bwMode="auto">
            <a:xfrm>
              <a:off x="1402200" y="4972060"/>
              <a:ext cx="55902" cy="175419"/>
            </a:xfrm>
            <a:prstGeom prst="rect">
              <a:avLst/>
            </a:prstGeom>
            <a:grp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3917"/>
              <a:endParaRPr lang="en-US" kern="1200" dirty="0" err="1">
                <a:solidFill>
                  <a:srgbClr val="FFFFFF"/>
                </a:solidFill>
                <a:effectLst>
                  <a:outerShdw blurRad="38100" dist="38100" dir="2700000" algn="tl">
                    <a:srgbClr val="000000">
                      <a:alpha val="43137"/>
                    </a:srgbClr>
                  </a:outerShdw>
                </a:effectLst>
                <a:latin typeface="Trebuchet MS" pitchFamily="34" charset="0"/>
                <a:ea typeface="+mn-ea"/>
                <a:cs typeface="+mn-cs"/>
              </a:endParaRPr>
            </a:p>
          </p:txBody>
        </p:sp>
        <p:sp>
          <p:nvSpPr>
            <p:cNvPr id="32" name="Rectangle 31"/>
            <p:cNvSpPr/>
            <p:nvPr/>
          </p:nvSpPr>
          <p:spPr bwMode="auto">
            <a:xfrm>
              <a:off x="1511754" y="4969665"/>
              <a:ext cx="55902" cy="175419"/>
            </a:xfrm>
            <a:prstGeom prst="rect">
              <a:avLst/>
            </a:prstGeom>
            <a:grp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3917"/>
              <a:endParaRPr lang="en-US" kern="1200" dirty="0" err="1">
                <a:solidFill>
                  <a:srgbClr val="FFFFFF"/>
                </a:solidFill>
                <a:effectLst>
                  <a:outerShdw blurRad="38100" dist="38100" dir="2700000" algn="tl">
                    <a:srgbClr val="000000">
                      <a:alpha val="43137"/>
                    </a:srgbClr>
                  </a:outerShdw>
                </a:effectLst>
                <a:latin typeface="Trebuchet MS" pitchFamily="34" charset="0"/>
                <a:ea typeface="+mn-ea"/>
                <a:cs typeface="+mn-cs"/>
              </a:endParaRPr>
            </a:p>
          </p:txBody>
        </p:sp>
        <p:sp>
          <p:nvSpPr>
            <p:cNvPr id="33" name="Rectangle 32"/>
            <p:cNvSpPr/>
            <p:nvPr/>
          </p:nvSpPr>
          <p:spPr bwMode="auto">
            <a:xfrm>
              <a:off x="1614147" y="4964900"/>
              <a:ext cx="55902" cy="175419"/>
            </a:xfrm>
            <a:prstGeom prst="rect">
              <a:avLst/>
            </a:prstGeom>
            <a:grp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3917"/>
              <a:endParaRPr lang="en-US" kern="1200" dirty="0" err="1">
                <a:solidFill>
                  <a:srgbClr val="FFFFFF"/>
                </a:solidFill>
                <a:effectLst>
                  <a:outerShdw blurRad="38100" dist="38100" dir="2700000" algn="tl">
                    <a:srgbClr val="000000">
                      <a:alpha val="43137"/>
                    </a:srgbClr>
                  </a:outerShdw>
                </a:effectLst>
                <a:latin typeface="Trebuchet MS" pitchFamily="34" charset="0"/>
                <a:ea typeface="+mn-ea"/>
                <a:cs typeface="+mn-cs"/>
              </a:endParaRPr>
            </a:p>
          </p:txBody>
        </p:sp>
        <p:sp>
          <p:nvSpPr>
            <p:cNvPr id="34" name="Rectangle 33"/>
            <p:cNvSpPr/>
            <p:nvPr/>
          </p:nvSpPr>
          <p:spPr bwMode="auto">
            <a:xfrm>
              <a:off x="1716541" y="4962518"/>
              <a:ext cx="55902" cy="175419"/>
            </a:xfrm>
            <a:prstGeom prst="rect">
              <a:avLst/>
            </a:prstGeom>
            <a:grp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3917"/>
              <a:endParaRPr lang="en-US" kern="1200" dirty="0" err="1">
                <a:solidFill>
                  <a:srgbClr val="FFFFFF"/>
                </a:solidFill>
                <a:effectLst>
                  <a:outerShdw blurRad="38100" dist="38100" dir="2700000" algn="tl">
                    <a:srgbClr val="000000">
                      <a:alpha val="43137"/>
                    </a:srgbClr>
                  </a:outerShdw>
                </a:effectLst>
                <a:latin typeface="Trebuchet MS" pitchFamily="34" charset="0"/>
                <a:ea typeface="+mn-ea"/>
                <a:cs typeface="+mn-cs"/>
              </a:endParaRPr>
            </a:p>
          </p:txBody>
        </p:sp>
        <p:sp>
          <p:nvSpPr>
            <p:cNvPr id="35" name="Rectangle 34"/>
            <p:cNvSpPr/>
            <p:nvPr/>
          </p:nvSpPr>
          <p:spPr bwMode="auto">
            <a:xfrm>
              <a:off x="1821300" y="4960157"/>
              <a:ext cx="55902" cy="175419"/>
            </a:xfrm>
            <a:prstGeom prst="rect">
              <a:avLst/>
            </a:prstGeom>
            <a:grp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3917"/>
              <a:endParaRPr lang="en-US" kern="1200" dirty="0" err="1">
                <a:solidFill>
                  <a:srgbClr val="FFFFFF"/>
                </a:solidFill>
                <a:effectLst>
                  <a:outerShdw blurRad="38100" dist="38100" dir="2700000" algn="tl">
                    <a:srgbClr val="000000">
                      <a:alpha val="43137"/>
                    </a:srgbClr>
                  </a:outerShdw>
                </a:effectLst>
                <a:latin typeface="Trebuchet MS" pitchFamily="34" charset="0"/>
                <a:ea typeface="+mn-ea"/>
                <a:cs typeface="+mn-cs"/>
              </a:endParaRPr>
            </a:p>
          </p:txBody>
        </p:sp>
        <p:sp>
          <p:nvSpPr>
            <p:cNvPr id="36" name="Rectangle 35"/>
            <p:cNvSpPr/>
            <p:nvPr/>
          </p:nvSpPr>
          <p:spPr bwMode="auto">
            <a:xfrm>
              <a:off x="1923693" y="4955392"/>
              <a:ext cx="55902" cy="175419"/>
            </a:xfrm>
            <a:prstGeom prst="rect">
              <a:avLst/>
            </a:prstGeom>
            <a:grp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3917"/>
              <a:endParaRPr lang="en-US" kern="1200" dirty="0" err="1">
                <a:solidFill>
                  <a:srgbClr val="FFFFFF"/>
                </a:solidFill>
                <a:effectLst>
                  <a:outerShdw blurRad="38100" dist="38100" dir="2700000" algn="tl">
                    <a:srgbClr val="000000">
                      <a:alpha val="43137"/>
                    </a:srgbClr>
                  </a:outerShdw>
                </a:effectLst>
                <a:latin typeface="Trebuchet MS" pitchFamily="34" charset="0"/>
                <a:ea typeface="+mn-ea"/>
                <a:cs typeface="+mn-cs"/>
              </a:endParaRPr>
            </a:p>
          </p:txBody>
        </p:sp>
        <p:sp>
          <p:nvSpPr>
            <p:cNvPr id="37" name="Rectangle 36"/>
            <p:cNvSpPr/>
            <p:nvPr/>
          </p:nvSpPr>
          <p:spPr bwMode="auto">
            <a:xfrm>
              <a:off x="851354" y="4911725"/>
              <a:ext cx="1233714" cy="406400"/>
            </a:xfrm>
            <a:prstGeom prst="rect">
              <a:avLst/>
            </a:prstGeom>
            <a:grpFill/>
            <a:ln>
              <a:noFill/>
              <a:headEnd type="none" w="med" len="med"/>
              <a:tailEnd type="none" w="med" len="med"/>
            </a:ln>
            <a:effectLst/>
            <a:scene3d>
              <a:camera prst="perspectiveRelaxedModerately">
                <a:rot lat="19299179" lon="20951309" rev="522199"/>
              </a:camera>
              <a:lightRig rig="threePt" dir="t"/>
            </a:scene3d>
            <a:sp3d extrusionH="177800">
              <a:bevelT w="19050" h="19050" prst="coolSlant"/>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3917"/>
              <a:r>
                <a:rPr lang="en-US" sz="600" dirty="0">
                  <a:solidFill>
                    <a:srgbClr val="FFFFFF"/>
                  </a:solidFill>
                  <a:effectLst>
                    <a:outerShdw blurRad="38100" dist="38100" dir="2700000" algn="tl">
                      <a:srgbClr val="000000">
                        <a:alpha val="43137"/>
                      </a:srgbClr>
                    </a:outerShdw>
                  </a:effectLst>
                  <a:latin typeface="Trebuchet MS" pitchFamily="34" charset="0"/>
                </a:rPr>
                <a:t>Sensor MCU</a:t>
              </a:r>
            </a:p>
          </p:txBody>
        </p:sp>
        <p:sp>
          <p:nvSpPr>
            <p:cNvPr id="38" name="Rectangle 37"/>
            <p:cNvSpPr/>
            <p:nvPr/>
          </p:nvSpPr>
          <p:spPr bwMode="auto">
            <a:xfrm>
              <a:off x="935492" y="5357015"/>
              <a:ext cx="55902" cy="175419"/>
            </a:xfrm>
            <a:prstGeom prst="rect">
              <a:avLst/>
            </a:prstGeom>
            <a:grp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3917"/>
              <a:endParaRPr lang="en-US" kern="1200" dirty="0" err="1">
                <a:solidFill>
                  <a:srgbClr val="FFFFFF"/>
                </a:solidFill>
                <a:effectLst>
                  <a:outerShdw blurRad="38100" dist="38100" dir="2700000" algn="tl">
                    <a:srgbClr val="000000">
                      <a:alpha val="43137"/>
                    </a:srgbClr>
                  </a:outerShdw>
                </a:effectLst>
                <a:latin typeface="Trebuchet MS" pitchFamily="34" charset="0"/>
                <a:ea typeface="+mn-ea"/>
                <a:cs typeface="+mn-cs"/>
              </a:endParaRPr>
            </a:p>
          </p:txBody>
        </p:sp>
        <p:sp>
          <p:nvSpPr>
            <p:cNvPr id="39" name="Rectangle 38"/>
            <p:cNvSpPr/>
            <p:nvPr/>
          </p:nvSpPr>
          <p:spPr bwMode="auto">
            <a:xfrm>
              <a:off x="1037885" y="5352250"/>
              <a:ext cx="55902" cy="175419"/>
            </a:xfrm>
            <a:prstGeom prst="rect">
              <a:avLst/>
            </a:prstGeom>
            <a:grp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3917"/>
              <a:endParaRPr lang="en-US" kern="1200" dirty="0" err="1">
                <a:solidFill>
                  <a:srgbClr val="FFFFFF"/>
                </a:solidFill>
                <a:effectLst>
                  <a:outerShdw blurRad="38100" dist="38100" dir="2700000" algn="tl">
                    <a:srgbClr val="000000">
                      <a:alpha val="43137"/>
                    </a:srgbClr>
                  </a:outerShdw>
                </a:effectLst>
                <a:latin typeface="Trebuchet MS" pitchFamily="34" charset="0"/>
                <a:ea typeface="+mn-ea"/>
                <a:cs typeface="+mn-cs"/>
              </a:endParaRPr>
            </a:p>
          </p:txBody>
        </p:sp>
        <p:sp>
          <p:nvSpPr>
            <p:cNvPr id="40" name="Rectangle 39"/>
            <p:cNvSpPr/>
            <p:nvPr/>
          </p:nvSpPr>
          <p:spPr bwMode="auto">
            <a:xfrm>
              <a:off x="1140279" y="5349868"/>
              <a:ext cx="55902" cy="175419"/>
            </a:xfrm>
            <a:prstGeom prst="rect">
              <a:avLst/>
            </a:prstGeom>
            <a:grp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3917"/>
              <a:endParaRPr lang="en-US" kern="1200" dirty="0" err="1">
                <a:solidFill>
                  <a:srgbClr val="FFFFFF"/>
                </a:solidFill>
                <a:effectLst>
                  <a:outerShdw blurRad="38100" dist="38100" dir="2700000" algn="tl">
                    <a:srgbClr val="000000">
                      <a:alpha val="43137"/>
                    </a:srgbClr>
                  </a:outerShdw>
                </a:effectLst>
                <a:latin typeface="Trebuchet MS" pitchFamily="34" charset="0"/>
                <a:ea typeface="+mn-ea"/>
                <a:cs typeface="+mn-cs"/>
              </a:endParaRPr>
            </a:p>
          </p:txBody>
        </p:sp>
        <p:sp>
          <p:nvSpPr>
            <p:cNvPr id="41" name="Rectangle 40"/>
            <p:cNvSpPr/>
            <p:nvPr/>
          </p:nvSpPr>
          <p:spPr bwMode="auto">
            <a:xfrm>
              <a:off x="1245038" y="5347507"/>
              <a:ext cx="55902" cy="175419"/>
            </a:xfrm>
            <a:prstGeom prst="rect">
              <a:avLst/>
            </a:prstGeom>
            <a:grp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3917"/>
              <a:endParaRPr lang="en-US" kern="1200" dirty="0" err="1">
                <a:solidFill>
                  <a:srgbClr val="FFFFFF"/>
                </a:solidFill>
                <a:effectLst>
                  <a:outerShdw blurRad="38100" dist="38100" dir="2700000" algn="tl">
                    <a:srgbClr val="000000">
                      <a:alpha val="43137"/>
                    </a:srgbClr>
                  </a:outerShdw>
                </a:effectLst>
                <a:latin typeface="Trebuchet MS" pitchFamily="34" charset="0"/>
                <a:ea typeface="+mn-ea"/>
                <a:cs typeface="+mn-cs"/>
              </a:endParaRPr>
            </a:p>
          </p:txBody>
        </p:sp>
        <p:sp>
          <p:nvSpPr>
            <p:cNvPr id="42" name="Rectangle 41"/>
            <p:cNvSpPr/>
            <p:nvPr/>
          </p:nvSpPr>
          <p:spPr bwMode="auto">
            <a:xfrm>
              <a:off x="1347431" y="5342742"/>
              <a:ext cx="55902" cy="175419"/>
            </a:xfrm>
            <a:prstGeom prst="rect">
              <a:avLst/>
            </a:prstGeom>
            <a:grp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3917"/>
              <a:endParaRPr lang="en-US" kern="1200" dirty="0" err="1">
                <a:solidFill>
                  <a:srgbClr val="FFFFFF"/>
                </a:solidFill>
                <a:effectLst>
                  <a:outerShdw blurRad="38100" dist="38100" dir="2700000" algn="tl">
                    <a:srgbClr val="000000">
                      <a:alpha val="43137"/>
                    </a:srgbClr>
                  </a:outerShdw>
                </a:effectLst>
                <a:latin typeface="Trebuchet MS" pitchFamily="34" charset="0"/>
                <a:ea typeface="+mn-ea"/>
                <a:cs typeface="+mn-cs"/>
              </a:endParaRPr>
            </a:p>
          </p:txBody>
        </p:sp>
        <p:sp>
          <p:nvSpPr>
            <p:cNvPr id="43" name="Rectangle 42"/>
            <p:cNvSpPr/>
            <p:nvPr/>
          </p:nvSpPr>
          <p:spPr bwMode="auto">
            <a:xfrm>
              <a:off x="1449825" y="5340360"/>
              <a:ext cx="55902" cy="175419"/>
            </a:xfrm>
            <a:prstGeom prst="rect">
              <a:avLst/>
            </a:prstGeom>
            <a:grp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3917"/>
              <a:endParaRPr lang="en-US" kern="1200" dirty="0" err="1">
                <a:solidFill>
                  <a:srgbClr val="FFFFFF"/>
                </a:solidFill>
                <a:effectLst>
                  <a:outerShdw blurRad="38100" dist="38100" dir="2700000" algn="tl">
                    <a:srgbClr val="000000">
                      <a:alpha val="43137"/>
                    </a:srgbClr>
                  </a:outerShdw>
                </a:effectLst>
                <a:latin typeface="Trebuchet MS" pitchFamily="34" charset="0"/>
                <a:ea typeface="+mn-ea"/>
                <a:cs typeface="+mn-cs"/>
              </a:endParaRPr>
            </a:p>
          </p:txBody>
        </p:sp>
        <p:sp>
          <p:nvSpPr>
            <p:cNvPr id="44" name="Rectangle 43"/>
            <p:cNvSpPr/>
            <p:nvPr/>
          </p:nvSpPr>
          <p:spPr bwMode="auto">
            <a:xfrm>
              <a:off x="1559379" y="5337965"/>
              <a:ext cx="55902" cy="175419"/>
            </a:xfrm>
            <a:prstGeom prst="rect">
              <a:avLst/>
            </a:prstGeom>
            <a:grp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3917"/>
              <a:endParaRPr lang="en-US" kern="1200" dirty="0" err="1">
                <a:solidFill>
                  <a:srgbClr val="FFFFFF"/>
                </a:solidFill>
                <a:effectLst>
                  <a:outerShdw blurRad="38100" dist="38100" dir="2700000" algn="tl">
                    <a:srgbClr val="000000">
                      <a:alpha val="43137"/>
                    </a:srgbClr>
                  </a:outerShdw>
                </a:effectLst>
                <a:latin typeface="Trebuchet MS" pitchFamily="34" charset="0"/>
                <a:ea typeface="+mn-ea"/>
                <a:cs typeface="+mn-cs"/>
              </a:endParaRPr>
            </a:p>
          </p:txBody>
        </p:sp>
        <p:sp>
          <p:nvSpPr>
            <p:cNvPr id="45" name="Rectangle 44"/>
            <p:cNvSpPr/>
            <p:nvPr/>
          </p:nvSpPr>
          <p:spPr bwMode="auto">
            <a:xfrm>
              <a:off x="1661772" y="5333200"/>
              <a:ext cx="55902" cy="175419"/>
            </a:xfrm>
            <a:prstGeom prst="rect">
              <a:avLst/>
            </a:prstGeom>
            <a:grp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3917"/>
              <a:endParaRPr lang="en-US" kern="1200" dirty="0" err="1">
                <a:solidFill>
                  <a:srgbClr val="FFFFFF"/>
                </a:solidFill>
                <a:effectLst>
                  <a:outerShdw blurRad="38100" dist="38100" dir="2700000" algn="tl">
                    <a:srgbClr val="000000">
                      <a:alpha val="43137"/>
                    </a:srgbClr>
                  </a:outerShdw>
                </a:effectLst>
                <a:latin typeface="Trebuchet MS" pitchFamily="34" charset="0"/>
                <a:ea typeface="+mn-ea"/>
                <a:cs typeface="+mn-cs"/>
              </a:endParaRPr>
            </a:p>
          </p:txBody>
        </p:sp>
        <p:sp>
          <p:nvSpPr>
            <p:cNvPr id="46" name="Rectangle 45"/>
            <p:cNvSpPr/>
            <p:nvPr/>
          </p:nvSpPr>
          <p:spPr bwMode="auto">
            <a:xfrm>
              <a:off x="1764166" y="5330818"/>
              <a:ext cx="55902" cy="175419"/>
            </a:xfrm>
            <a:prstGeom prst="rect">
              <a:avLst/>
            </a:prstGeom>
            <a:grp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3917"/>
              <a:endParaRPr lang="en-US" kern="1200" dirty="0" err="1">
                <a:solidFill>
                  <a:srgbClr val="FFFFFF"/>
                </a:solidFill>
                <a:effectLst>
                  <a:outerShdw blurRad="38100" dist="38100" dir="2700000" algn="tl">
                    <a:srgbClr val="000000">
                      <a:alpha val="43137"/>
                    </a:srgbClr>
                  </a:outerShdw>
                </a:effectLst>
                <a:latin typeface="Trebuchet MS" pitchFamily="34" charset="0"/>
                <a:ea typeface="+mn-ea"/>
                <a:cs typeface="+mn-cs"/>
              </a:endParaRPr>
            </a:p>
          </p:txBody>
        </p:sp>
        <p:sp>
          <p:nvSpPr>
            <p:cNvPr id="47" name="Rectangle 46"/>
            <p:cNvSpPr/>
            <p:nvPr/>
          </p:nvSpPr>
          <p:spPr bwMode="auto">
            <a:xfrm>
              <a:off x="1868925" y="5328457"/>
              <a:ext cx="55902" cy="175419"/>
            </a:xfrm>
            <a:prstGeom prst="rect">
              <a:avLst/>
            </a:prstGeom>
            <a:grp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3917"/>
              <a:endParaRPr lang="en-US" kern="1200" dirty="0" err="1">
                <a:solidFill>
                  <a:srgbClr val="FFFFFF"/>
                </a:solidFill>
                <a:effectLst>
                  <a:outerShdw blurRad="38100" dist="38100" dir="2700000" algn="tl">
                    <a:srgbClr val="000000">
                      <a:alpha val="43137"/>
                    </a:srgbClr>
                  </a:outerShdw>
                </a:effectLst>
                <a:latin typeface="Trebuchet MS" pitchFamily="34" charset="0"/>
                <a:ea typeface="+mn-ea"/>
                <a:cs typeface="+mn-cs"/>
              </a:endParaRPr>
            </a:p>
          </p:txBody>
        </p:sp>
        <p:sp>
          <p:nvSpPr>
            <p:cNvPr id="48" name="Rectangle 47"/>
            <p:cNvSpPr/>
            <p:nvPr/>
          </p:nvSpPr>
          <p:spPr bwMode="auto">
            <a:xfrm>
              <a:off x="1971318" y="5323692"/>
              <a:ext cx="55902" cy="175419"/>
            </a:xfrm>
            <a:prstGeom prst="rect">
              <a:avLst/>
            </a:prstGeom>
            <a:grp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3917"/>
              <a:endParaRPr lang="en-US" kern="1200" dirty="0" err="1">
                <a:solidFill>
                  <a:srgbClr val="FFFFFF"/>
                </a:solidFill>
                <a:effectLst>
                  <a:outerShdw blurRad="38100" dist="38100" dir="2700000" algn="tl">
                    <a:srgbClr val="000000">
                      <a:alpha val="43137"/>
                    </a:srgbClr>
                  </a:outerShdw>
                </a:effectLst>
                <a:latin typeface="Trebuchet MS" pitchFamily="34" charset="0"/>
                <a:ea typeface="+mn-ea"/>
                <a:cs typeface="+mn-cs"/>
              </a:endParaRPr>
            </a:p>
          </p:txBody>
        </p:sp>
      </p:grpSp>
      <p:sp>
        <p:nvSpPr>
          <p:cNvPr id="49" name="Left-Right Arrow 48"/>
          <p:cNvSpPr/>
          <p:nvPr/>
        </p:nvSpPr>
        <p:spPr>
          <a:xfrm rot="5400000">
            <a:off x="1199686" y="5495864"/>
            <a:ext cx="771084" cy="231764"/>
          </a:xfrm>
          <a:prstGeom prst="leftRightArrow">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3"/>
            <a:endParaRPr lang="en-US" kern="1200" dirty="0">
              <a:solidFill>
                <a:srgbClr val="FFFFFF"/>
              </a:solidFill>
              <a:latin typeface="Segoe"/>
              <a:ea typeface="+mn-ea"/>
              <a:cs typeface="+mn-cs"/>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81006"/>
            <a:ext cx="9144000" cy="785794"/>
          </a:xfrm>
        </p:spPr>
        <p:txBody>
          <a:bodyPr/>
          <a:lstStyle/>
          <a:p>
            <a:pPr algn="ctr"/>
            <a:r>
              <a:rPr lang="en-US" altLang="zh-TW" dirty="0" smtClean="0"/>
              <a:t>Cloud + Clients (</a:t>
            </a:r>
            <a:r>
              <a:rPr lang="zh-CN" altLang="en-US" dirty="0" smtClean="0"/>
              <a:t>云</a:t>
            </a:r>
            <a:r>
              <a:rPr lang="zh-TW" altLang="en-US" dirty="0" smtClean="0"/>
              <a:t> </a:t>
            </a:r>
            <a:r>
              <a:rPr lang="en-US" altLang="zh-TW" dirty="0" smtClean="0"/>
              <a:t>+ </a:t>
            </a:r>
            <a:r>
              <a:rPr lang="zh-CN" altLang="en-US" dirty="0" smtClean="0"/>
              <a:t>端</a:t>
            </a:r>
            <a:r>
              <a:rPr lang="en-US" altLang="zh-TW" dirty="0" smtClean="0"/>
              <a:t>) – Life Without Wall</a:t>
            </a:r>
            <a:endParaRPr lang="zh-CN" altLang="en-US" dirty="0"/>
          </a:p>
        </p:txBody>
      </p:sp>
      <p:grpSp>
        <p:nvGrpSpPr>
          <p:cNvPr id="23" name="Group 22"/>
          <p:cNvGrpSpPr/>
          <p:nvPr/>
        </p:nvGrpSpPr>
        <p:grpSpPr>
          <a:xfrm>
            <a:off x="228600" y="1905096"/>
            <a:ext cx="8915448" cy="4861207"/>
            <a:chOff x="228600" y="1905096"/>
            <a:chExt cx="8915448" cy="4861207"/>
          </a:xfrm>
        </p:grpSpPr>
        <p:pic>
          <p:nvPicPr>
            <p:cNvPr id="18" name="Picture 19" descr="laptop-with-SL.png"/>
            <p:cNvPicPr>
              <a:picLocks noChangeAspect="1"/>
            </p:cNvPicPr>
            <p:nvPr/>
          </p:nvPicPr>
          <p:blipFill>
            <a:blip r:embed="rId3" cstate="email"/>
            <a:stretch>
              <a:fillRect/>
            </a:stretch>
          </p:blipFill>
          <p:spPr>
            <a:xfrm>
              <a:off x="381000" y="4038600"/>
              <a:ext cx="1500017" cy="1371600"/>
            </a:xfrm>
            <a:prstGeom prst="rect">
              <a:avLst/>
            </a:prstGeom>
            <a:effectLst>
              <a:outerShdw blurRad="177800" dist="50800" dir="3600000" algn="ctr" rotWithShape="0">
                <a:srgbClr val="000000">
                  <a:alpha val="85000"/>
                </a:srgbClr>
              </a:outerShdw>
            </a:effectLst>
          </p:spPr>
        </p:pic>
        <p:pic>
          <p:nvPicPr>
            <p:cNvPr id="19" name="Picture 20" descr="UPC-with-mail.png"/>
            <p:cNvPicPr>
              <a:picLocks noChangeAspect="1"/>
            </p:cNvPicPr>
            <p:nvPr/>
          </p:nvPicPr>
          <p:blipFill>
            <a:blip r:embed="rId4" cstate="email"/>
            <a:stretch>
              <a:fillRect/>
            </a:stretch>
          </p:blipFill>
          <p:spPr>
            <a:xfrm>
              <a:off x="4648200" y="5784651"/>
              <a:ext cx="1440000" cy="921045"/>
            </a:xfrm>
            <a:prstGeom prst="rect">
              <a:avLst/>
            </a:prstGeom>
            <a:effectLst>
              <a:outerShdw blurRad="177800" dist="50800" dir="3600000" algn="ctr" rotWithShape="0">
                <a:srgbClr val="000000">
                  <a:alpha val="85000"/>
                </a:srgbClr>
              </a:outerShdw>
            </a:effectLst>
          </p:spPr>
        </p:pic>
        <p:pic>
          <p:nvPicPr>
            <p:cNvPr id="20" name="Picture 23" descr="cell-phone-with-email.png"/>
            <p:cNvPicPr>
              <a:picLocks noChangeAspect="1"/>
            </p:cNvPicPr>
            <p:nvPr/>
          </p:nvPicPr>
          <p:blipFill>
            <a:blip r:embed="rId5" cstate="email"/>
            <a:stretch>
              <a:fillRect/>
            </a:stretch>
          </p:blipFill>
          <p:spPr>
            <a:xfrm rot="539149">
              <a:off x="3432890" y="5686303"/>
              <a:ext cx="693134" cy="1080000"/>
            </a:xfrm>
            <a:prstGeom prst="rect">
              <a:avLst/>
            </a:prstGeom>
            <a:effectLst>
              <a:outerShdw blurRad="177800" dist="50800" dir="3600000" algn="ctr" rotWithShape="0">
                <a:srgbClr val="000000">
                  <a:alpha val="85000"/>
                </a:srgbClr>
              </a:outerShdw>
            </a:effectLst>
          </p:spPr>
        </p:pic>
        <p:pic>
          <p:nvPicPr>
            <p:cNvPr id="21" name="Picture 25" descr="pink-zune-stefanie.png"/>
            <p:cNvPicPr>
              <a:picLocks noChangeAspect="1"/>
            </p:cNvPicPr>
            <p:nvPr/>
          </p:nvPicPr>
          <p:blipFill>
            <a:blip r:embed="rId6" cstate="email"/>
            <a:stretch>
              <a:fillRect/>
            </a:stretch>
          </p:blipFill>
          <p:spPr>
            <a:xfrm rot="20703944">
              <a:off x="6604217" y="5330716"/>
              <a:ext cx="707424" cy="1080000"/>
            </a:xfrm>
            <a:prstGeom prst="rect">
              <a:avLst/>
            </a:prstGeom>
            <a:effectLst>
              <a:outerShdw blurRad="177800" dist="50800" dir="3600000" algn="ctr" rotWithShape="0">
                <a:srgbClr val="000000">
                  <a:alpha val="85000"/>
                </a:srgbClr>
              </a:outerShdw>
            </a:effectLst>
          </p:spPr>
        </p:pic>
        <p:pic>
          <p:nvPicPr>
            <p:cNvPr id="22" name="Picture 27" descr="TV-with-Xbox-game-white.png"/>
            <p:cNvPicPr>
              <a:picLocks noChangeAspect="1"/>
            </p:cNvPicPr>
            <p:nvPr/>
          </p:nvPicPr>
          <p:blipFill>
            <a:blip r:embed="rId7" cstate="email"/>
            <a:srcRect/>
            <a:stretch>
              <a:fillRect/>
            </a:stretch>
          </p:blipFill>
          <p:spPr>
            <a:xfrm>
              <a:off x="6019847" y="1905096"/>
              <a:ext cx="3124201" cy="2199851"/>
            </a:xfrm>
            <a:prstGeom prst="rect">
              <a:avLst/>
            </a:prstGeom>
            <a:effectLst>
              <a:outerShdw blurRad="177800" dist="50800" dir="3600000" algn="ctr" rotWithShape="0">
                <a:srgbClr val="000000">
                  <a:alpha val="85000"/>
                </a:srgbClr>
              </a:outerShdw>
            </a:effectLst>
          </p:spPr>
        </p:pic>
        <p:grpSp>
          <p:nvGrpSpPr>
            <p:cNvPr id="3" name="Group 22"/>
            <p:cNvGrpSpPr/>
            <p:nvPr/>
          </p:nvGrpSpPr>
          <p:grpSpPr>
            <a:xfrm>
              <a:off x="228600" y="2133696"/>
              <a:ext cx="2057400" cy="1530103"/>
              <a:chOff x="794715" y="5068230"/>
              <a:chExt cx="1614669" cy="1200841"/>
            </a:xfrm>
          </p:grpSpPr>
          <p:pic>
            <p:nvPicPr>
              <p:cNvPr id="16" name="Picture 2" descr="C:\Users\monical\Desktop\Desktop_PC.png"/>
              <p:cNvPicPr>
                <a:picLocks noChangeAspect="1" noChangeArrowheads="1"/>
              </p:cNvPicPr>
              <p:nvPr/>
            </p:nvPicPr>
            <p:blipFill>
              <a:blip r:embed="rId8" cstate="print"/>
              <a:srcRect/>
              <a:stretch>
                <a:fillRect/>
              </a:stretch>
            </p:blipFill>
            <p:spPr bwMode="auto">
              <a:xfrm>
                <a:off x="794715" y="5068230"/>
                <a:ext cx="1614669" cy="1200841"/>
              </a:xfrm>
              <a:prstGeom prst="rect">
                <a:avLst/>
              </a:prstGeom>
              <a:noFill/>
            </p:spPr>
          </p:pic>
          <p:pic>
            <p:nvPicPr>
              <p:cNvPr id="17" name="Picture 16" descr="pc-screen.png"/>
              <p:cNvPicPr>
                <a:picLocks noChangeAspect="1"/>
              </p:cNvPicPr>
              <p:nvPr/>
            </p:nvPicPr>
            <p:blipFill>
              <a:blip r:embed="rId9" cstate="print"/>
              <a:stretch>
                <a:fillRect/>
              </a:stretch>
            </p:blipFill>
            <p:spPr>
              <a:xfrm>
                <a:off x="986064" y="5130084"/>
                <a:ext cx="1012535" cy="752596"/>
              </a:xfrm>
              <a:prstGeom prst="rect">
                <a:avLst/>
              </a:prstGeom>
            </p:spPr>
          </p:pic>
        </p:grpSp>
        <p:grpSp>
          <p:nvGrpSpPr>
            <p:cNvPr id="4" name="Group 25"/>
            <p:cNvGrpSpPr/>
            <p:nvPr/>
          </p:nvGrpSpPr>
          <p:grpSpPr>
            <a:xfrm>
              <a:off x="2133600" y="5562696"/>
              <a:ext cx="756684" cy="1201133"/>
              <a:chOff x="7658301" y="5076403"/>
              <a:chExt cx="756684" cy="1201133"/>
            </a:xfrm>
          </p:grpSpPr>
          <p:pic>
            <p:nvPicPr>
              <p:cNvPr id="24" name="Picture 23" descr="zune.png"/>
              <p:cNvPicPr>
                <a:picLocks noChangeAspect="1"/>
              </p:cNvPicPr>
              <p:nvPr/>
            </p:nvPicPr>
            <p:blipFill>
              <a:blip r:embed="rId10" cstate="print"/>
              <a:stretch>
                <a:fillRect/>
              </a:stretch>
            </p:blipFill>
            <p:spPr>
              <a:xfrm>
                <a:off x="7658301" y="5076403"/>
                <a:ext cx="756684" cy="1201133"/>
              </a:xfrm>
              <a:prstGeom prst="rect">
                <a:avLst/>
              </a:prstGeom>
            </p:spPr>
          </p:pic>
          <p:pic>
            <p:nvPicPr>
              <p:cNvPr id="25" name="Picture 24" descr="outllook_phonescreen.png"/>
              <p:cNvPicPr>
                <a:picLocks noChangeAspect="1"/>
              </p:cNvPicPr>
              <p:nvPr/>
            </p:nvPicPr>
            <p:blipFill>
              <a:blip r:embed="rId11" cstate="print"/>
              <a:stretch>
                <a:fillRect/>
              </a:stretch>
            </p:blipFill>
            <p:spPr>
              <a:xfrm>
                <a:off x="7744748" y="5236753"/>
                <a:ext cx="565776" cy="746169"/>
              </a:xfrm>
              <a:prstGeom prst="rect">
                <a:avLst/>
              </a:prstGeom>
            </p:spPr>
          </p:pic>
        </p:grpSp>
        <p:pic>
          <p:nvPicPr>
            <p:cNvPr id="27" name="Picture 26" descr="xbox360.jpg"/>
            <p:cNvPicPr>
              <a:picLocks noChangeAspect="1"/>
            </p:cNvPicPr>
            <p:nvPr/>
          </p:nvPicPr>
          <p:blipFill>
            <a:blip r:embed="rId12"/>
            <a:stretch>
              <a:fillRect/>
            </a:stretch>
          </p:blipFill>
          <p:spPr>
            <a:xfrm>
              <a:off x="7696201" y="4343400"/>
              <a:ext cx="1028700" cy="1524000"/>
            </a:xfrm>
            <a:prstGeom prst="rect">
              <a:avLst/>
            </a:prstGeom>
          </p:spPr>
        </p:pic>
      </p:grpSp>
      <p:pic>
        <p:nvPicPr>
          <p:cNvPr id="28" name="Picture 4" descr="C:\Program Files\Microsoft Resource DVD Artwork\DVD_ART\Artwork_Imagery\Shapes and Graphics\Internet Cloud\cloud 1.png"/>
          <p:cNvPicPr>
            <a:picLocks noChangeAspect="1" noChangeArrowheads="1"/>
          </p:cNvPicPr>
          <p:nvPr/>
        </p:nvPicPr>
        <p:blipFill>
          <a:blip r:embed="rId13">
            <a:lum bright="80000"/>
          </a:blip>
          <a:srcRect/>
          <a:stretch>
            <a:fillRect/>
          </a:stretch>
        </p:blipFill>
        <p:spPr bwMode="auto">
          <a:xfrm>
            <a:off x="1143048" y="3490830"/>
            <a:ext cx="6805845" cy="2605170"/>
          </a:xfrm>
          <a:prstGeom prst="rect">
            <a:avLst/>
          </a:prstGeom>
          <a:noFill/>
        </p:spPr>
      </p:pic>
      <p:sp>
        <p:nvSpPr>
          <p:cNvPr id="29" name="TextBox 28"/>
          <p:cNvSpPr txBox="1"/>
          <p:nvPr/>
        </p:nvSpPr>
        <p:spPr>
          <a:xfrm>
            <a:off x="2514600" y="4343400"/>
            <a:ext cx="4572000" cy="646331"/>
          </a:xfrm>
          <a:prstGeom prst="rect">
            <a:avLst/>
          </a:prstGeom>
          <a:noFill/>
        </p:spPr>
        <p:txBody>
          <a:bodyPr wrap="square" rtlCol="0">
            <a:spAutoFit/>
          </a:bodyPr>
          <a:lstStyle/>
          <a:p>
            <a:pPr algn="ctr" rtl="0" eaLnBrk="0" fontAlgn="base" hangingPunct="0">
              <a:spcBef>
                <a:spcPct val="0"/>
              </a:spcBef>
              <a:spcAft>
                <a:spcPct val="0"/>
              </a:spcAft>
            </a:pPr>
            <a:r>
              <a:rPr lang="en-US" sz="3600" b="1" kern="1200" dirty="0" smtClean="0">
                <a:solidFill>
                  <a:schemeClr val="accent2"/>
                </a:solidFill>
                <a:latin typeface="Calibri"/>
                <a:ea typeface="STZhongsong"/>
                <a:cs typeface="+mn-cs"/>
              </a:rPr>
              <a:t>Cloud Platform</a:t>
            </a:r>
            <a:endParaRPr lang="en-US" sz="3600" b="1" kern="1200" dirty="0">
              <a:solidFill>
                <a:schemeClr val="accent2"/>
              </a:solidFill>
              <a:latin typeface="Calibri"/>
              <a:ea typeface="STZhongsong"/>
              <a:cs typeface="+mn-cs"/>
            </a:endParaRPr>
          </a:p>
        </p:txBody>
      </p:sp>
      <p:sp>
        <p:nvSpPr>
          <p:cNvPr id="30" name="TextBox 29"/>
          <p:cNvSpPr txBox="1"/>
          <p:nvPr/>
        </p:nvSpPr>
        <p:spPr>
          <a:xfrm>
            <a:off x="2209801" y="1219200"/>
            <a:ext cx="3886200" cy="2308324"/>
          </a:xfrm>
          <a:prstGeom prst="rect">
            <a:avLst/>
          </a:prstGeom>
          <a:noFill/>
        </p:spPr>
        <p:txBody>
          <a:bodyPr wrap="square" rtlCol="0">
            <a:spAutoFit/>
          </a:bodyPr>
          <a:lstStyle/>
          <a:p>
            <a:pPr algn="l" rtl="0" eaLnBrk="0" fontAlgn="base" hangingPunct="0">
              <a:spcBef>
                <a:spcPct val="0"/>
              </a:spcBef>
              <a:spcAft>
                <a:spcPct val="0"/>
              </a:spcAft>
              <a:buFont typeface="Arial" pitchFamily="34" charset="0"/>
              <a:buChar char="•"/>
            </a:pPr>
            <a:r>
              <a:rPr lang="en-US" sz="2400" kern="1200" dirty="0">
                <a:solidFill>
                  <a:srgbClr val="FFFFFF"/>
                </a:solidFill>
                <a:latin typeface="Calibri"/>
                <a:ea typeface="STZhongsong"/>
                <a:cs typeface="+mn-cs"/>
              </a:rPr>
              <a:t>  Connect Devices</a:t>
            </a:r>
          </a:p>
          <a:p>
            <a:pPr algn="l" rtl="0" eaLnBrk="0" fontAlgn="base" hangingPunct="0">
              <a:spcBef>
                <a:spcPct val="0"/>
              </a:spcBef>
              <a:spcAft>
                <a:spcPct val="0"/>
              </a:spcAft>
              <a:buFont typeface="Arial" pitchFamily="34" charset="0"/>
              <a:buChar char="•"/>
            </a:pPr>
            <a:r>
              <a:rPr lang="en-US" sz="2400" kern="1200" dirty="0">
                <a:solidFill>
                  <a:srgbClr val="FFFFFF"/>
                </a:solidFill>
                <a:latin typeface="Calibri"/>
                <a:ea typeface="STZhongsong"/>
                <a:cs typeface="+mn-cs"/>
              </a:rPr>
              <a:t>  Connect Data</a:t>
            </a:r>
          </a:p>
          <a:p>
            <a:pPr algn="l" rtl="0" eaLnBrk="0" fontAlgn="base" hangingPunct="0">
              <a:spcBef>
                <a:spcPct val="0"/>
              </a:spcBef>
              <a:spcAft>
                <a:spcPct val="0"/>
              </a:spcAft>
              <a:buFont typeface="Arial" pitchFamily="34" charset="0"/>
              <a:buChar char="•"/>
            </a:pPr>
            <a:r>
              <a:rPr lang="en-US" sz="2400" kern="1200" dirty="0">
                <a:solidFill>
                  <a:srgbClr val="FFFFFF"/>
                </a:solidFill>
                <a:latin typeface="Calibri"/>
                <a:ea typeface="STZhongsong"/>
                <a:cs typeface="+mn-cs"/>
              </a:rPr>
              <a:t>  Connect Apps and Services</a:t>
            </a:r>
          </a:p>
          <a:p>
            <a:pPr algn="l" rtl="0" eaLnBrk="0" fontAlgn="base" hangingPunct="0">
              <a:spcBef>
                <a:spcPct val="0"/>
              </a:spcBef>
              <a:spcAft>
                <a:spcPct val="0"/>
              </a:spcAft>
              <a:buFont typeface="Arial" pitchFamily="34" charset="0"/>
              <a:buChar char="•"/>
            </a:pPr>
            <a:r>
              <a:rPr lang="en-US" sz="2400" kern="1200" dirty="0">
                <a:solidFill>
                  <a:srgbClr val="FFFFFF"/>
                </a:solidFill>
                <a:latin typeface="Calibri"/>
                <a:ea typeface="STZhongsong"/>
                <a:cs typeface="+mn-cs"/>
              </a:rPr>
              <a:t>  Connect People</a:t>
            </a:r>
          </a:p>
          <a:p>
            <a:pPr algn="l" rtl="0" eaLnBrk="0" fontAlgn="base" hangingPunct="0">
              <a:spcBef>
                <a:spcPct val="0"/>
              </a:spcBef>
              <a:spcAft>
                <a:spcPct val="0"/>
              </a:spcAft>
              <a:buFont typeface="Arial" pitchFamily="34" charset="0"/>
              <a:buChar char="•"/>
            </a:pPr>
            <a:r>
              <a:rPr lang="en-US" sz="2400" kern="1200" dirty="0">
                <a:solidFill>
                  <a:srgbClr val="FFFFFF"/>
                </a:solidFill>
                <a:latin typeface="Calibri"/>
                <a:ea typeface="STZhongsong"/>
                <a:cs typeface="+mn-cs"/>
              </a:rPr>
              <a:t>  Connect Businesses</a:t>
            </a:r>
          </a:p>
          <a:p>
            <a:pPr algn="l" rtl="0" eaLnBrk="0" fontAlgn="base" hangingPunct="0">
              <a:spcBef>
                <a:spcPct val="0"/>
              </a:spcBef>
              <a:spcAft>
                <a:spcPct val="0"/>
              </a:spcAft>
              <a:buFont typeface="Arial" pitchFamily="34" charset="0"/>
              <a:buChar char="•"/>
            </a:pPr>
            <a:r>
              <a:rPr lang="en-US" sz="2400" kern="1200" dirty="0">
                <a:solidFill>
                  <a:srgbClr val="FFFFFF"/>
                </a:solidFill>
                <a:latin typeface="Calibri"/>
                <a:ea typeface="STZhongsong"/>
                <a:cs typeface="+mn-cs"/>
              </a:rPr>
              <a:t>  Connect Everything…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819400"/>
            <a:ext cx="8610600" cy="1065212"/>
          </a:xfrm>
        </p:spPr>
        <p:txBody>
          <a:bodyPr/>
          <a:lstStyle/>
          <a:p>
            <a:pPr algn="ctr"/>
            <a:r>
              <a:rPr lang="en-US" sz="4000" dirty="0" smtClean="0">
                <a:solidFill>
                  <a:schemeClr val="accent2"/>
                </a:solidFill>
                <a:latin typeface="+mn-lt"/>
              </a:rPr>
              <a:t>What is Cloud Computing?</a:t>
            </a:r>
            <a:endParaRPr lang="en-US" sz="4000" dirty="0">
              <a:solidFill>
                <a:schemeClr val="accent2"/>
              </a:solidFill>
              <a:latin typeface="+mn-lt"/>
            </a:endParaRPr>
          </a:p>
        </p:txBody>
      </p:sp>
      <p:sp>
        <p:nvSpPr>
          <p:cNvPr id="94" name="TextBox 93"/>
          <p:cNvSpPr txBox="1"/>
          <p:nvPr/>
        </p:nvSpPr>
        <p:spPr>
          <a:xfrm>
            <a:off x="457200" y="1981299"/>
            <a:ext cx="2667000" cy="461665"/>
          </a:xfrm>
          <a:prstGeom prst="rect">
            <a:avLst/>
          </a:prstGeom>
          <a:noFill/>
        </p:spPr>
        <p:txBody>
          <a:bodyPr wrap="square" lIns="91425" tIns="45713" rIns="91425" bIns="45713" rtlCol="0">
            <a:spAutoFit/>
          </a:bodyPr>
          <a:lstStyle/>
          <a:p>
            <a:pPr algn="l" rtl="0" eaLnBrk="0" fontAlgn="base" hangingPunct="0">
              <a:spcBef>
                <a:spcPct val="0"/>
              </a:spcBef>
              <a:spcAft>
                <a:spcPct val="0"/>
              </a:spcAft>
            </a:pPr>
            <a:r>
              <a:rPr lang="en-US" sz="2400" kern="1200" dirty="0">
                <a:solidFill>
                  <a:srgbClr val="FFFF00"/>
                </a:solidFill>
                <a:latin typeface="Calibri"/>
                <a:ea typeface="宋体" pitchFamily="2" charset="-122"/>
                <a:cs typeface="+mn-cs"/>
              </a:rPr>
              <a:t>Grid Computing</a:t>
            </a:r>
          </a:p>
        </p:txBody>
      </p:sp>
      <p:sp>
        <p:nvSpPr>
          <p:cNvPr id="95" name="TextBox 94"/>
          <p:cNvSpPr txBox="1"/>
          <p:nvPr/>
        </p:nvSpPr>
        <p:spPr>
          <a:xfrm>
            <a:off x="4724400" y="2209899"/>
            <a:ext cx="3733800" cy="461665"/>
          </a:xfrm>
          <a:prstGeom prst="rect">
            <a:avLst/>
          </a:prstGeom>
          <a:noFill/>
        </p:spPr>
        <p:txBody>
          <a:bodyPr wrap="square" lIns="91425" tIns="45713" rIns="91425" bIns="45713" rtlCol="0">
            <a:spAutoFit/>
          </a:bodyPr>
          <a:lstStyle/>
          <a:p>
            <a:pPr algn="l" rtl="0" eaLnBrk="0" fontAlgn="base" hangingPunct="0">
              <a:spcBef>
                <a:spcPct val="0"/>
              </a:spcBef>
              <a:spcAft>
                <a:spcPct val="0"/>
              </a:spcAft>
            </a:pPr>
            <a:r>
              <a:rPr lang="en-US" sz="2400" kern="1200" dirty="0">
                <a:solidFill>
                  <a:srgbClr val="FFFF00"/>
                </a:solidFill>
                <a:latin typeface="Calibri"/>
                <a:ea typeface="宋体" pitchFamily="2" charset="-122"/>
                <a:cs typeface="+mn-cs"/>
              </a:rPr>
              <a:t>Web Services in the Cloud</a:t>
            </a:r>
          </a:p>
        </p:txBody>
      </p:sp>
      <p:sp>
        <p:nvSpPr>
          <p:cNvPr id="96" name="TextBox 95"/>
          <p:cNvSpPr txBox="1"/>
          <p:nvPr/>
        </p:nvSpPr>
        <p:spPr>
          <a:xfrm>
            <a:off x="762000" y="1066800"/>
            <a:ext cx="1676400" cy="461665"/>
          </a:xfrm>
          <a:prstGeom prst="rect">
            <a:avLst/>
          </a:prstGeom>
          <a:noFill/>
        </p:spPr>
        <p:txBody>
          <a:bodyPr wrap="square" lIns="91425" tIns="45713" rIns="91425" bIns="45713" rtlCol="0">
            <a:spAutoFit/>
          </a:bodyPr>
          <a:lstStyle/>
          <a:p>
            <a:pPr algn="l" rtl="0" eaLnBrk="0" fontAlgn="base" hangingPunct="0">
              <a:spcBef>
                <a:spcPct val="0"/>
              </a:spcBef>
              <a:spcAft>
                <a:spcPct val="0"/>
              </a:spcAft>
            </a:pPr>
            <a:r>
              <a:rPr lang="zh-CN" altLang="en-US" sz="2400" kern="1200" dirty="0">
                <a:solidFill>
                  <a:srgbClr val="FFFF00"/>
                </a:solidFill>
                <a:latin typeface="Calibri"/>
                <a:ea typeface="宋体" pitchFamily="2" charset="-122"/>
                <a:cs typeface="+mn-cs"/>
              </a:rPr>
              <a:t>云计算</a:t>
            </a:r>
            <a:endParaRPr lang="en-US" sz="2400" kern="1200" dirty="0">
              <a:solidFill>
                <a:srgbClr val="FFFF00"/>
              </a:solidFill>
              <a:latin typeface="Calibri"/>
              <a:ea typeface="宋体" pitchFamily="2" charset="-122"/>
              <a:cs typeface="+mn-cs"/>
            </a:endParaRPr>
          </a:p>
        </p:txBody>
      </p:sp>
      <p:sp>
        <p:nvSpPr>
          <p:cNvPr id="99" name="TextBox 98"/>
          <p:cNvSpPr txBox="1"/>
          <p:nvPr/>
        </p:nvSpPr>
        <p:spPr>
          <a:xfrm>
            <a:off x="2743200" y="914499"/>
            <a:ext cx="3048000" cy="461665"/>
          </a:xfrm>
          <a:prstGeom prst="rect">
            <a:avLst/>
          </a:prstGeom>
          <a:noFill/>
        </p:spPr>
        <p:txBody>
          <a:bodyPr wrap="square" lIns="91425" tIns="45713" rIns="91425" bIns="45713" rtlCol="0">
            <a:spAutoFit/>
          </a:bodyPr>
          <a:lstStyle/>
          <a:p>
            <a:pPr algn="l" rtl="0" eaLnBrk="0" fontAlgn="base" hangingPunct="0">
              <a:spcBef>
                <a:spcPct val="0"/>
              </a:spcBef>
              <a:spcAft>
                <a:spcPct val="0"/>
              </a:spcAft>
            </a:pPr>
            <a:r>
              <a:rPr lang="en-US" sz="2400" kern="1200" dirty="0">
                <a:solidFill>
                  <a:srgbClr val="FFFF00"/>
                </a:solidFill>
                <a:latin typeface="Calibri"/>
                <a:ea typeface="宋体" pitchFamily="2" charset="-122"/>
                <a:cs typeface="+mn-cs"/>
              </a:rPr>
              <a:t>Computing as Utility</a:t>
            </a:r>
          </a:p>
        </p:txBody>
      </p:sp>
      <p:sp>
        <p:nvSpPr>
          <p:cNvPr id="101" name="TextBox 100"/>
          <p:cNvSpPr txBox="1"/>
          <p:nvPr/>
        </p:nvSpPr>
        <p:spPr>
          <a:xfrm>
            <a:off x="2209800" y="304800"/>
            <a:ext cx="1828800" cy="461665"/>
          </a:xfrm>
          <a:prstGeom prst="rect">
            <a:avLst/>
          </a:prstGeom>
          <a:noFill/>
        </p:spPr>
        <p:txBody>
          <a:bodyPr wrap="square" lIns="91425" tIns="45713" rIns="91425" bIns="45713" rtlCol="0">
            <a:spAutoFit/>
          </a:bodyPr>
          <a:lstStyle/>
          <a:p>
            <a:pPr algn="l" rtl="0" eaLnBrk="0" fontAlgn="base" hangingPunct="0">
              <a:spcBef>
                <a:spcPct val="0"/>
              </a:spcBef>
              <a:spcAft>
                <a:spcPct val="0"/>
              </a:spcAft>
            </a:pPr>
            <a:r>
              <a:rPr lang="zh-CN" altLang="en-US" sz="2400" kern="1200" dirty="0">
                <a:solidFill>
                  <a:srgbClr val="FFFF00"/>
                </a:solidFill>
                <a:latin typeface="Calibri"/>
                <a:ea typeface="宋体" pitchFamily="2" charset="-122"/>
                <a:cs typeface="+mn-cs"/>
              </a:rPr>
              <a:t>云端计算</a:t>
            </a:r>
            <a:endParaRPr lang="en-US" sz="2400" kern="1200" dirty="0">
              <a:solidFill>
                <a:srgbClr val="FFFF00"/>
              </a:solidFill>
              <a:latin typeface="Calibri"/>
              <a:ea typeface="宋体" pitchFamily="2" charset="-122"/>
              <a:cs typeface="+mn-cs"/>
            </a:endParaRPr>
          </a:p>
        </p:txBody>
      </p:sp>
      <p:sp>
        <p:nvSpPr>
          <p:cNvPr id="102" name="TextBox 101"/>
          <p:cNvSpPr txBox="1"/>
          <p:nvPr/>
        </p:nvSpPr>
        <p:spPr>
          <a:xfrm>
            <a:off x="6096000" y="990600"/>
            <a:ext cx="1905000" cy="461665"/>
          </a:xfrm>
          <a:prstGeom prst="rect">
            <a:avLst/>
          </a:prstGeom>
          <a:noFill/>
        </p:spPr>
        <p:txBody>
          <a:bodyPr wrap="square" lIns="91425" tIns="45713" rIns="91425" bIns="45713" rtlCol="0">
            <a:spAutoFit/>
          </a:bodyPr>
          <a:lstStyle/>
          <a:p>
            <a:pPr algn="l" rtl="0" eaLnBrk="0" fontAlgn="base" hangingPunct="0">
              <a:spcBef>
                <a:spcPct val="0"/>
              </a:spcBef>
              <a:spcAft>
                <a:spcPct val="0"/>
              </a:spcAft>
            </a:pPr>
            <a:r>
              <a:rPr lang="zh-CN" altLang="en-US" sz="2400" kern="1200" dirty="0">
                <a:solidFill>
                  <a:srgbClr val="FFFF00"/>
                </a:solidFill>
                <a:latin typeface="Calibri"/>
                <a:ea typeface="宋体" pitchFamily="2" charset="-122"/>
                <a:cs typeface="+mn-cs"/>
              </a:rPr>
              <a:t>网云计算</a:t>
            </a:r>
            <a:endParaRPr lang="en-US" sz="2400" kern="1200" dirty="0">
              <a:solidFill>
                <a:srgbClr val="FFFF00"/>
              </a:solidFill>
              <a:latin typeface="Calibri"/>
              <a:ea typeface="宋体" pitchFamily="2" charset="-122"/>
              <a:cs typeface="+mn-cs"/>
            </a:endParaRPr>
          </a:p>
        </p:txBody>
      </p:sp>
      <p:pic>
        <p:nvPicPr>
          <p:cNvPr id="12" name="Picture 4" descr="C:\Program Files\Microsoft Resource DVD Artwork\DVD_ART\Artwork_Imagery\Shapes and Graphics\Internet Cloud\cloud 1.png"/>
          <p:cNvPicPr>
            <a:picLocks noChangeAspect="1" noChangeArrowheads="1"/>
          </p:cNvPicPr>
          <p:nvPr/>
        </p:nvPicPr>
        <p:blipFill>
          <a:blip r:embed="rId3">
            <a:lum bright="80000"/>
          </a:blip>
          <a:srcRect/>
          <a:stretch>
            <a:fillRect/>
          </a:stretch>
        </p:blipFill>
        <p:spPr bwMode="auto">
          <a:xfrm>
            <a:off x="1981200" y="1447800"/>
            <a:ext cx="5165318" cy="1919370"/>
          </a:xfrm>
          <a:prstGeom prst="rect">
            <a:avLst/>
          </a:prstGeom>
          <a:noFill/>
        </p:spPr>
      </p:pic>
      <p:sp>
        <p:nvSpPr>
          <p:cNvPr id="13" name="Title 1"/>
          <p:cNvSpPr txBox="1">
            <a:spLocks/>
          </p:cNvSpPr>
          <p:nvPr/>
        </p:nvSpPr>
        <p:spPr bwMode="auto">
          <a:xfrm>
            <a:off x="304800" y="4267200"/>
            <a:ext cx="8610600" cy="1447800"/>
          </a:xfrm>
          <a:prstGeom prst="rect">
            <a:avLst/>
          </a:prstGeom>
          <a:noFill/>
          <a:ln w="9525">
            <a:noFill/>
            <a:miter lim="800000"/>
            <a:headEnd/>
            <a:tailEnd/>
          </a:ln>
          <a:effectLst>
            <a:outerShdw dist="28398" dir="3806097" algn="ctr" rotWithShape="0">
              <a:schemeClr val="bg2"/>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tx1"/>
                </a:solidFill>
                <a:effectLst/>
                <a:uLnTx/>
                <a:uFillTx/>
                <a:latin typeface="+mj-lt"/>
                <a:ea typeface="STZhongsong"/>
                <a:cs typeface="+mj-cs"/>
              </a:rPr>
              <a:t>Understand Cloud Computing and</a:t>
            </a:r>
            <a:br>
              <a:rPr kumimoji="0" lang="en-US" sz="2800" b="1" i="0" u="none" strike="noStrike" kern="0" cap="none" spc="0" normalizeH="0" baseline="0" noProof="0" dirty="0" smtClean="0">
                <a:ln>
                  <a:noFill/>
                </a:ln>
                <a:solidFill>
                  <a:schemeClr val="tx1"/>
                </a:solidFill>
                <a:effectLst/>
                <a:uLnTx/>
                <a:uFillTx/>
                <a:latin typeface="+mj-lt"/>
                <a:ea typeface="STZhongsong"/>
                <a:cs typeface="+mj-cs"/>
              </a:rPr>
            </a:br>
            <a:r>
              <a:rPr kumimoji="0" lang="en-US" sz="2800" b="1" i="0" u="none" strike="noStrike" kern="0" cap="none" spc="0" normalizeH="0" baseline="0" noProof="0" dirty="0" smtClean="0">
                <a:ln>
                  <a:noFill/>
                </a:ln>
                <a:solidFill>
                  <a:schemeClr val="tx1"/>
                </a:solidFill>
                <a:effectLst/>
                <a:uLnTx/>
                <a:uFillTx/>
                <a:latin typeface="+mj-lt"/>
                <a:ea typeface="STZhongsong"/>
                <a:cs typeface="+mj-cs"/>
              </a:rPr>
              <a:t>its Impact on the Future of Location-Based Services</a:t>
            </a:r>
            <a:endParaRPr kumimoji="0" lang="en-US" sz="2800" b="1" i="0" u="none" strike="noStrike" kern="0" cap="none" spc="0" normalizeH="0" baseline="0" noProof="0" dirty="0">
              <a:ln>
                <a:noFill/>
              </a:ln>
              <a:solidFill>
                <a:schemeClr val="tx1"/>
              </a:solidFill>
              <a:effectLst/>
              <a:uLnTx/>
              <a:uFillTx/>
              <a:latin typeface="+mn-lt"/>
              <a:ea typeface="STZhongsong"/>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99"/>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95"/>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96"/>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9" grpId="0"/>
      <p:bldP spid="101" grpId="0"/>
      <p:bldP spid="102"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685800"/>
          </a:xfrm>
        </p:spPr>
        <p:txBody>
          <a:bodyPr/>
          <a:lstStyle/>
          <a:p>
            <a:pPr algn="ctr"/>
            <a:r>
              <a:rPr lang="en-US" sz="4400" dirty="0" smtClean="0">
                <a:solidFill>
                  <a:srgbClr val="FFFFFF"/>
                </a:solidFill>
              </a:rPr>
              <a:t>Summary</a:t>
            </a:r>
            <a:endParaRPr lang="en-US" sz="4800" dirty="0"/>
          </a:p>
        </p:txBody>
      </p:sp>
      <p:sp>
        <p:nvSpPr>
          <p:cNvPr id="3" name="Content Placeholder 2"/>
          <p:cNvSpPr>
            <a:spLocks noGrp="1"/>
          </p:cNvSpPr>
          <p:nvPr>
            <p:ph idx="1"/>
          </p:nvPr>
        </p:nvSpPr>
        <p:spPr>
          <a:xfrm>
            <a:off x="381000" y="1143000"/>
            <a:ext cx="8382000" cy="5486400"/>
          </a:xfrm>
        </p:spPr>
        <p:txBody>
          <a:bodyPr/>
          <a:lstStyle/>
          <a:p>
            <a:pPr>
              <a:spcBef>
                <a:spcPts val="2400"/>
              </a:spcBef>
            </a:pPr>
            <a:r>
              <a:rPr lang="en-US" sz="3200" dirty="0" smtClean="0"/>
              <a:t>The real underlying value of “cloud + clients” is that it transparently makes </a:t>
            </a:r>
            <a:r>
              <a:rPr lang="en-US" sz="3200" dirty="0" smtClean="0">
                <a:solidFill>
                  <a:schemeClr val="accent2"/>
                </a:solidFill>
              </a:rPr>
              <a:t>software, data, and computing </a:t>
            </a:r>
            <a:r>
              <a:rPr lang="en-US" sz="3200" dirty="0" smtClean="0"/>
              <a:t>available everywhere</a:t>
            </a:r>
          </a:p>
          <a:p>
            <a:pPr>
              <a:spcBef>
                <a:spcPts val="2400"/>
              </a:spcBef>
            </a:pPr>
            <a:r>
              <a:rPr lang="en-US" sz="3200" dirty="0" smtClean="0"/>
              <a:t>Be “the Platform”</a:t>
            </a:r>
          </a:p>
          <a:p>
            <a:pPr>
              <a:spcBef>
                <a:spcPts val="2400"/>
              </a:spcBef>
            </a:pPr>
            <a:r>
              <a:rPr lang="en-US" sz="3200" dirty="0" smtClean="0"/>
              <a:t>Lead the revolution of LBS industry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p:cNvSpPr txBox="1"/>
          <p:nvPr/>
        </p:nvSpPr>
        <p:spPr>
          <a:xfrm>
            <a:off x="0" y="6488668"/>
            <a:ext cx="9144000" cy="369332"/>
          </a:xfrm>
          <a:prstGeom prst="rect">
            <a:avLst/>
          </a:prstGeom>
          <a:noFill/>
        </p:spPr>
        <p:txBody>
          <a:bodyPr wrap="square" rtlCol="0">
            <a:spAutoFit/>
          </a:bodyPr>
          <a:lstStyle/>
          <a:p>
            <a:pPr algn="just"/>
            <a:r>
              <a:rPr lang="en-US" sz="600" dirty="0" smtClean="0">
                <a:solidFill>
                  <a:schemeClr val="bg1"/>
                </a:solidFill>
                <a:ea typeface="STZhongsong"/>
              </a:rPr>
              <a:t>©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600" dirty="0">
              <a:solidFill>
                <a:schemeClr val="bg1"/>
              </a:solidFill>
              <a:ea typeface="STZhongsong"/>
            </a:endParaRPr>
          </a:p>
        </p:txBody>
      </p:sp>
      <p:pic>
        <p:nvPicPr>
          <p:cNvPr id="1027" name="Picture 3" descr="E:\Keisha D Drive\Logos and Videos\MS PRC Logo\White.PNG"/>
          <p:cNvPicPr>
            <a:picLocks noChangeAspect="1" noChangeArrowheads="1"/>
          </p:cNvPicPr>
          <p:nvPr/>
        </p:nvPicPr>
        <p:blipFill>
          <a:blip r:embed="rId3"/>
          <a:srcRect/>
          <a:stretch>
            <a:fillRect/>
          </a:stretch>
        </p:blipFill>
        <p:spPr bwMode="auto">
          <a:xfrm>
            <a:off x="1785954" y="2143116"/>
            <a:ext cx="5870395" cy="1428760"/>
          </a:xfrm>
          <a:prstGeom prst="rect">
            <a:avLst/>
          </a:prstGeom>
          <a:noFill/>
        </p:spPr>
      </p:pic>
      <p:sp>
        <p:nvSpPr>
          <p:cNvPr id="4" name="Rectangle 2"/>
          <p:cNvSpPr txBox="1">
            <a:spLocks noChangeArrowheads="1"/>
          </p:cNvSpPr>
          <p:nvPr/>
        </p:nvSpPr>
        <p:spPr bwMode="auto">
          <a:xfrm>
            <a:off x="1219200" y="4572000"/>
            <a:ext cx="7315200" cy="16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hlink"/>
              </a:buClr>
              <a:buSzTx/>
              <a:buFontTx/>
              <a:buChar char="•"/>
              <a:tabLst/>
              <a:defRPr/>
            </a:pPr>
            <a:endParaRPr kumimoji="0" lang="en-US" altLang="zh-CN" b="0" i="0" u="none" strike="noStrike" kern="0" cap="none" spc="0" normalizeH="0" baseline="0" noProof="0" dirty="0" smtClean="0">
              <a:ln>
                <a:noFill/>
              </a:ln>
              <a:solidFill>
                <a:schemeClr val="tx1"/>
              </a:solidFill>
              <a:effectLst/>
              <a:uLnTx/>
              <a:uFillTx/>
              <a:latin typeface="+mn-lt"/>
              <a:ea typeface="STZhongsong"/>
              <a:cs typeface="+mn-cs"/>
            </a:endParaRPr>
          </a:p>
          <a:p>
            <a:pPr marL="342900" marR="0" lvl="0" indent="-342900" algn="ctr" defTabSz="914400" rtl="0" eaLnBrk="0" fontAlgn="base" latinLnBrk="0" hangingPunct="0">
              <a:lnSpc>
                <a:spcPct val="100000"/>
              </a:lnSpc>
              <a:spcBef>
                <a:spcPct val="20000"/>
              </a:spcBef>
              <a:spcAft>
                <a:spcPct val="0"/>
              </a:spcAft>
              <a:buClr>
                <a:schemeClr val="hlink"/>
              </a:buClr>
              <a:buSzTx/>
              <a:buFontTx/>
              <a:buNone/>
              <a:tabLst/>
              <a:defRPr/>
            </a:pPr>
            <a:r>
              <a:rPr kumimoji="0" lang="en-US" altLang="zh-CN" sz="2800" b="0" i="0" u="none" strike="noStrike" kern="0" cap="none" spc="0" normalizeH="0" baseline="0" noProof="0" dirty="0" smtClean="0">
                <a:ln>
                  <a:noFill/>
                </a:ln>
                <a:solidFill>
                  <a:schemeClr val="tx1"/>
                </a:solidFill>
                <a:effectLst/>
                <a:uLnTx/>
                <a:uFillTx/>
                <a:latin typeface="+mn-lt"/>
                <a:ea typeface="STZhongsong"/>
                <a:cs typeface="+mn-cs"/>
              </a:rPr>
              <a:t>Thank You!</a:t>
            </a:r>
          </a:p>
          <a:p>
            <a:pPr marL="342900" marR="0" lvl="0" indent="-342900" algn="ctr" defTabSz="914400" rtl="0" eaLnBrk="0" fontAlgn="base" latinLnBrk="0" hangingPunct="0">
              <a:lnSpc>
                <a:spcPct val="100000"/>
              </a:lnSpc>
              <a:spcBef>
                <a:spcPct val="20000"/>
              </a:spcBef>
              <a:spcAft>
                <a:spcPct val="0"/>
              </a:spcAft>
              <a:buClr>
                <a:schemeClr val="hlink"/>
              </a:buClr>
              <a:buSzTx/>
              <a:buFontTx/>
              <a:buNone/>
              <a:tabLst/>
              <a:defRPr/>
            </a:pPr>
            <a:r>
              <a:rPr kumimoji="0" lang="en-US" altLang="zh-CN" sz="2800" b="0" i="0" u="none" strike="noStrike" kern="0" cap="none" spc="0" normalizeH="0" baseline="0" noProof="0" dirty="0" smtClean="0">
                <a:ln>
                  <a:noFill/>
                </a:ln>
                <a:solidFill>
                  <a:schemeClr val="tx1"/>
                </a:solidFill>
                <a:effectLst/>
                <a:uLnTx/>
                <a:uFillTx/>
                <a:latin typeface="+mn-lt"/>
                <a:ea typeface="STZhongsong"/>
                <a:cs typeface="+mn-cs"/>
                <a:hlinkClick r:id="rId4"/>
              </a:rPr>
              <a:t>yuzheng@microsoft.com</a:t>
            </a:r>
            <a:r>
              <a:rPr kumimoji="0" lang="en-US" altLang="zh-CN" sz="2800" b="0" i="0" u="none" strike="noStrike" kern="0" cap="none" spc="0" normalizeH="0" baseline="0" noProof="0" dirty="0" smtClean="0">
                <a:ln>
                  <a:noFill/>
                </a:ln>
                <a:solidFill>
                  <a:schemeClr val="tx1"/>
                </a:solidFill>
                <a:effectLst/>
                <a:uLnTx/>
                <a:uFillTx/>
                <a:latin typeface="+mn-lt"/>
                <a:ea typeface="STZhongsong"/>
                <a:cs typeface="+mn-cs"/>
              </a:rPr>
              <a:t> </a:t>
            </a:r>
            <a:endParaRPr kumimoji="0" lang="en-US" altLang="zh-CN" sz="2800" b="0" i="0" u="none" strike="noStrike" kern="0" cap="none" spc="0" normalizeH="0" baseline="0" noProof="0" dirty="0">
              <a:ln>
                <a:noFill/>
              </a:ln>
              <a:solidFill>
                <a:schemeClr val="tx1"/>
              </a:solidFill>
              <a:effectLst/>
              <a:uLnTx/>
              <a:uFillTx/>
              <a:latin typeface="+mn-lt"/>
              <a:ea typeface="STZhongsong"/>
              <a:cs typeface="+mn-cs"/>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153400" cy="685800"/>
          </a:xfrm>
        </p:spPr>
        <p:txBody>
          <a:bodyPr/>
          <a:lstStyle/>
          <a:p>
            <a:r>
              <a:rPr lang="en-US" sz="4000" dirty="0" smtClean="0"/>
              <a:t>Cloud Computing</a:t>
            </a:r>
            <a:endParaRPr lang="en-US" sz="4000" dirty="0"/>
          </a:p>
        </p:txBody>
      </p:sp>
      <p:sp>
        <p:nvSpPr>
          <p:cNvPr id="3" name="Content Placeholder 2"/>
          <p:cNvSpPr>
            <a:spLocks noGrp="1"/>
          </p:cNvSpPr>
          <p:nvPr>
            <p:ph idx="1"/>
          </p:nvPr>
        </p:nvSpPr>
        <p:spPr>
          <a:xfrm>
            <a:off x="381000" y="914400"/>
            <a:ext cx="8458200" cy="5715000"/>
          </a:xfrm>
        </p:spPr>
        <p:txBody>
          <a:bodyPr/>
          <a:lstStyle/>
          <a:p>
            <a:pPr marL="457127" indent="-457127">
              <a:spcBef>
                <a:spcPts val="0"/>
              </a:spcBef>
            </a:pPr>
            <a:r>
              <a:rPr lang="en-US" u="sng" dirty="0" smtClean="0"/>
              <a:t>Grid Computing</a:t>
            </a:r>
          </a:p>
          <a:p>
            <a:pPr marL="857112" lvl="1" indent="-457127">
              <a:spcBef>
                <a:spcPts val="0"/>
              </a:spcBef>
            </a:pPr>
            <a:r>
              <a:rPr lang="en-US" sz="2000" dirty="0" smtClean="0"/>
              <a:t>Refer to resource-pooled environments for running compute jobs (like image processing) rather than long running processes (such as a Web site or e-mail server)</a:t>
            </a:r>
          </a:p>
          <a:p>
            <a:pPr marL="457127" indent="-457127">
              <a:spcBef>
                <a:spcPts val="1200"/>
              </a:spcBef>
            </a:pPr>
            <a:r>
              <a:rPr lang="en-US" u="sng" dirty="0" smtClean="0"/>
              <a:t>Utility Computing</a:t>
            </a:r>
          </a:p>
          <a:p>
            <a:pPr marL="857112" lvl="1" indent="-457127">
              <a:spcBef>
                <a:spcPts val="0"/>
              </a:spcBef>
            </a:pPr>
            <a:r>
              <a:rPr lang="en-US" sz="2000" dirty="0" smtClean="0"/>
              <a:t>Refer to resource-pooled environments for hosting long running processes, and tends to be focused on meeting service levels with the optimal amount of resources necessary to do so</a:t>
            </a:r>
          </a:p>
          <a:p>
            <a:pPr marL="457127" indent="-457127">
              <a:spcBef>
                <a:spcPts val="1200"/>
              </a:spcBef>
            </a:pPr>
            <a:r>
              <a:rPr lang="en-US" u="sng" dirty="0" smtClean="0"/>
              <a:t>Cloud Computing </a:t>
            </a:r>
          </a:p>
          <a:p>
            <a:pPr marL="857112" lvl="1" indent="-457127">
              <a:spcBef>
                <a:spcPts val="0"/>
              </a:spcBef>
            </a:pPr>
            <a:r>
              <a:rPr lang="en-US" sz="2000" dirty="0" smtClean="0"/>
              <a:t>Refer to a variety of </a:t>
            </a:r>
            <a:r>
              <a:rPr lang="en-US" sz="2000" i="1" dirty="0" smtClean="0">
                <a:solidFill>
                  <a:srgbClr val="FFFF00"/>
                </a:solidFill>
              </a:rPr>
              <a:t>services</a:t>
            </a:r>
            <a:r>
              <a:rPr lang="en-US" sz="2000" dirty="0" smtClean="0"/>
              <a:t> available over the Internet that deliver compute functionality on the service provider's </a:t>
            </a:r>
            <a:r>
              <a:rPr lang="en-US" sz="2000" i="1" dirty="0" smtClean="0">
                <a:solidFill>
                  <a:srgbClr val="FFFF00"/>
                </a:solidFill>
              </a:rPr>
              <a:t>infrastructure</a:t>
            </a:r>
            <a:endParaRPr lang="en-US" sz="2000" dirty="0" smtClean="0"/>
          </a:p>
          <a:p>
            <a:pPr marL="857112" lvl="1" indent="-457127">
              <a:spcBef>
                <a:spcPts val="0"/>
              </a:spcBef>
            </a:pPr>
            <a:r>
              <a:rPr lang="en-US" sz="2000" dirty="0" smtClean="0"/>
              <a:t>Its environment (</a:t>
            </a:r>
            <a:r>
              <a:rPr lang="en-US" sz="2000" i="1" dirty="0" smtClean="0">
                <a:solidFill>
                  <a:schemeClr val="accent2"/>
                </a:solidFill>
              </a:rPr>
              <a:t>infrastructure</a:t>
            </a:r>
            <a:r>
              <a:rPr lang="en-US" sz="2000" dirty="0" smtClean="0"/>
              <a:t>) may actually be hosted on either a grid or utility computing environment, but that doesn't matter to a service user</a:t>
            </a:r>
          </a:p>
          <a:p>
            <a:pPr marL="857112" lvl="1" indent="-457127">
              <a:spcBef>
                <a:spcPts val="0"/>
              </a:spcBef>
            </a:pPr>
            <a:r>
              <a:rPr lang="en-US" sz="2000" dirty="0" smtClean="0"/>
              <a:t>The </a:t>
            </a:r>
            <a:r>
              <a:rPr lang="en-US" sz="2000" i="1" dirty="0" smtClean="0">
                <a:solidFill>
                  <a:srgbClr val="FFFF00"/>
                </a:solidFill>
              </a:rPr>
              <a:t>data</a:t>
            </a:r>
            <a:r>
              <a:rPr lang="en-US" sz="2000" dirty="0" smtClean="0"/>
              <a:t> in the cloud, as “Intel inside” (or intelligence inside), is often an important part of the services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685800"/>
          </a:xfrm>
        </p:spPr>
        <p:txBody>
          <a:bodyPr/>
          <a:lstStyle/>
          <a:p>
            <a:pPr algn="ctr"/>
            <a:r>
              <a:rPr lang="en-US" sz="4000" dirty="0" smtClean="0"/>
              <a:t>Cloud Computing – Simple Definition</a:t>
            </a:r>
            <a:endParaRPr lang="en-US" sz="4000" dirty="0"/>
          </a:p>
        </p:txBody>
      </p:sp>
      <p:sp>
        <p:nvSpPr>
          <p:cNvPr id="3" name="Content Placeholder 2"/>
          <p:cNvSpPr>
            <a:spLocks noGrp="1"/>
          </p:cNvSpPr>
          <p:nvPr>
            <p:ph idx="1"/>
          </p:nvPr>
        </p:nvSpPr>
        <p:spPr>
          <a:xfrm>
            <a:off x="228600" y="1066800"/>
            <a:ext cx="8763000" cy="5562600"/>
          </a:xfrm>
        </p:spPr>
        <p:txBody>
          <a:bodyPr/>
          <a:lstStyle/>
          <a:p>
            <a:pPr marL="457127" indent="-457127">
              <a:spcBef>
                <a:spcPts val="0"/>
              </a:spcBef>
              <a:buNone/>
            </a:pPr>
            <a:r>
              <a:rPr lang="en-US" sz="2800" dirty="0" smtClean="0"/>
              <a:t>	</a:t>
            </a:r>
            <a:r>
              <a:rPr lang="en-US" sz="3200" dirty="0" smtClean="0"/>
              <a:t>Cloud Computing</a:t>
            </a:r>
            <a:r>
              <a:rPr lang="en-US" sz="2800" dirty="0" smtClean="0">
                <a:solidFill>
                  <a:srgbClr val="FFFFFF"/>
                </a:solidFill>
              </a:rPr>
              <a:t>  	</a:t>
            </a:r>
            <a:r>
              <a:rPr lang="en-US" sz="3200" dirty="0" smtClean="0"/>
              <a:t>= Software as a Service</a:t>
            </a:r>
            <a:br>
              <a:rPr lang="en-US" sz="3200" dirty="0" smtClean="0"/>
            </a:br>
            <a:r>
              <a:rPr lang="en-US" sz="3200" dirty="0" smtClean="0"/>
              <a:t>				+ Platform as a Service</a:t>
            </a:r>
            <a:br>
              <a:rPr lang="en-US" sz="3200" dirty="0" smtClean="0"/>
            </a:br>
            <a:r>
              <a:rPr lang="en-US" sz="3200" dirty="0" smtClean="0"/>
              <a:t>				</a:t>
            </a:r>
            <a:r>
              <a:rPr lang="en-US" sz="3200" dirty="0" smtClean="0">
                <a:solidFill>
                  <a:srgbClr val="FFFFFF"/>
                </a:solidFill>
              </a:rPr>
              <a:t>+ Infrastructure as a Service</a:t>
            </a:r>
            <a:br>
              <a:rPr lang="en-US" sz="3200" dirty="0" smtClean="0">
                <a:solidFill>
                  <a:srgbClr val="FFFFFF"/>
                </a:solidFill>
              </a:rPr>
            </a:br>
            <a:r>
              <a:rPr lang="en-US" sz="3200" dirty="0" smtClean="0">
                <a:solidFill>
                  <a:srgbClr val="FFFFFF"/>
                </a:solidFill>
              </a:rPr>
              <a:t>				+ Data as a Service</a:t>
            </a:r>
          </a:p>
          <a:p>
            <a:pPr marL="457127" indent="-457127">
              <a:spcBef>
                <a:spcPts val="0"/>
              </a:spcBef>
              <a:buNone/>
            </a:pPr>
            <a:endParaRPr lang="en-US" sz="2800" dirty="0" smtClean="0">
              <a:solidFill>
                <a:srgbClr val="FFFFFF"/>
              </a:solidFill>
            </a:endParaRPr>
          </a:p>
          <a:p>
            <a:pPr marL="457127" indent="-457127">
              <a:spcBef>
                <a:spcPts val="0"/>
              </a:spcBef>
              <a:buNone/>
            </a:pPr>
            <a:endParaRPr lang="en-US" dirty="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685800"/>
          </a:xfrm>
        </p:spPr>
        <p:txBody>
          <a:bodyPr/>
          <a:lstStyle/>
          <a:p>
            <a:pPr algn="ctr"/>
            <a:r>
              <a:rPr lang="en-US" sz="4000" dirty="0" smtClean="0"/>
              <a:t>Cloud Computing – Simple Definition</a:t>
            </a:r>
            <a:endParaRPr lang="en-US" sz="4000" dirty="0"/>
          </a:p>
        </p:txBody>
      </p:sp>
      <p:sp>
        <p:nvSpPr>
          <p:cNvPr id="3" name="Content Placeholder 2"/>
          <p:cNvSpPr>
            <a:spLocks noGrp="1"/>
          </p:cNvSpPr>
          <p:nvPr>
            <p:ph idx="1"/>
          </p:nvPr>
        </p:nvSpPr>
        <p:spPr>
          <a:xfrm>
            <a:off x="228600" y="1066800"/>
            <a:ext cx="8763000" cy="5562600"/>
          </a:xfrm>
        </p:spPr>
        <p:txBody>
          <a:bodyPr/>
          <a:lstStyle/>
          <a:p>
            <a:pPr marL="457127" indent="-457127">
              <a:spcBef>
                <a:spcPts val="0"/>
              </a:spcBef>
              <a:buNone/>
            </a:pPr>
            <a:r>
              <a:rPr lang="en-US" sz="2800" dirty="0" smtClean="0"/>
              <a:t>	</a:t>
            </a:r>
            <a:r>
              <a:rPr lang="en-US" sz="3200" dirty="0" smtClean="0"/>
              <a:t>Cloud Computing</a:t>
            </a:r>
            <a:r>
              <a:rPr lang="en-US" sz="2800" dirty="0" smtClean="0">
                <a:solidFill>
                  <a:srgbClr val="FFFFFF"/>
                </a:solidFill>
              </a:rPr>
              <a:t>  	</a:t>
            </a:r>
            <a:r>
              <a:rPr lang="en-US" sz="3200" dirty="0" smtClean="0"/>
              <a:t>= </a:t>
            </a:r>
            <a:r>
              <a:rPr lang="en-US" sz="3200" u="sng" dirty="0" smtClean="0">
                <a:solidFill>
                  <a:schemeClr val="accent2"/>
                </a:solidFill>
              </a:rPr>
              <a:t>Software as a Service</a:t>
            </a:r>
            <a:r>
              <a:rPr lang="en-US" sz="3200" dirty="0" smtClean="0"/>
              <a:t/>
            </a:r>
            <a:br>
              <a:rPr lang="en-US" sz="3200" dirty="0" smtClean="0"/>
            </a:br>
            <a:r>
              <a:rPr lang="en-US" sz="3200" dirty="0" smtClean="0"/>
              <a:t>				+ Platform as a Service</a:t>
            </a:r>
            <a:br>
              <a:rPr lang="en-US" sz="3200" dirty="0" smtClean="0"/>
            </a:br>
            <a:r>
              <a:rPr lang="en-US" sz="3200" dirty="0" smtClean="0"/>
              <a:t>				</a:t>
            </a:r>
            <a:r>
              <a:rPr lang="en-US" sz="3200" dirty="0" smtClean="0">
                <a:solidFill>
                  <a:srgbClr val="FFFFFF"/>
                </a:solidFill>
              </a:rPr>
              <a:t>+ Infrastructure as a Service</a:t>
            </a:r>
            <a:br>
              <a:rPr lang="en-US" sz="3200" dirty="0" smtClean="0">
                <a:solidFill>
                  <a:srgbClr val="FFFFFF"/>
                </a:solidFill>
              </a:rPr>
            </a:br>
            <a:r>
              <a:rPr lang="en-US" sz="3200" dirty="0" smtClean="0">
                <a:solidFill>
                  <a:srgbClr val="FFFFFF"/>
                </a:solidFill>
              </a:rPr>
              <a:t>				+ Data as a Service</a:t>
            </a:r>
          </a:p>
          <a:p>
            <a:pPr marL="457127" indent="-457127">
              <a:spcBef>
                <a:spcPts val="0"/>
              </a:spcBef>
              <a:buNone/>
            </a:pPr>
            <a:endParaRPr lang="en-US" sz="2800" dirty="0" smtClean="0">
              <a:solidFill>
                <a:srgbClr val="FFFFFF"/>
              </a:solidFill>
            </a:endParaRPr>
          </a:p>
          <a:p>
            <a:pPr marL="457127" indent="-457127">
              <a:spcBef>
                <a:spcPts val="0"/>
              </a:spcBef>
            </a:pPr>
            <a:r>
              <a:rPr lang="en-US" sz="2800" dirty="0" smtClean="0">
                <a:solidFill>
                  <a:srgbClr val="FFFF00"/>
                </a:solidFill>
              </a:rPr>
              <a:t>Software as a Service (</a:t>
            </a:r>
            <a:r>
              <a:rPr lang="en-US" sz="2800" dirty="0" err="1" smtClean="0">
                <a:solidFill>
                  <a:srgbClr val="FFFF00"/>
                </a:solidFill>
              </a:rPr>
              <a:t>SaaS</a:t>
            </a:r>
            <a:r>
              <a:rPr lang="en-US" sz="2800" dirty="0" smtClean="0">
                <a:solidFill>
                  <a:srgbClr val="FFFF00"/>
                </a:solidFill>
              </a:rPr>
              <a:t>)</a:t>
            </a:r>
            <a:endParaRPr lang="en-US" dirty="0" smtClean="0">
              <a:solidFill>
                <a:srgbClr val="FFFF00"/>
              </a:solidFill>
            </a:endParaRPr>
          </a:p>
          <a:p>
            <a:pPr marL="857177" lvl="1" indent="-457127">
              <a:spcBef>
                <a:spcPts val="600"/>
              </a:spcBef>
            </a:pPr>
            <a:r>
              <a:rPr lang="en-US" dirty="0" smtClean="0"/>
              <a:t>From end user’s point of view</a:t>
            </a:r>
          </a:p>
          <a:p>
            <a:pPr marL="857112" lvl="1" indent="-457127">
              <a:spcBef>
                <a:spcPts val="600"/>
              </a:spcBef>
            </a:pPr>
            <a:r>
              <a:rPr lang="en-US" dirty="0" smtClean="0"/>
              <a:t>Apps are located in the cloud</a:t>
            </a:r>
          </a:p>
          <a:p>
            <a:pPr marL="857112" lvl="1" indent="-457127">
              <a:spcBef>
                <a:spcPts val="600"/>
              </a:spcBef>
            </a:pPr>
            <a:r>
              <a:rPr lang="en-US" dirty="0" smtClean="0"/>
              <a:t>Software experiences are delivered through the Internet</a:t>
            </a:r>
            <a:endParaRPr lang="en-US" dirty="0" smtClean="0">
              <a:solidFill>
                <a:srgbClr val="FFFFFF"/>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685800"/>
          </a:xfrm>
        </p:spPr>
        <p:txBody>
          <a:bodyPr/>
          <a:lstStyle/>
          <a:p>
            <a:pPr algn="ctr"/>
            <a:r>
              <a:rPr lang="en-US" sz="4000" dirty="0" smtClean="0"/>
              <a:t>Cloud Computing – Simple Definition</a:t>
            </a:r>
            <a:endParaRPr lang="en-US" sz="4000" dirty="0"/>
          </a:p>
        </p:txBody>
      </p:sp>
      <p:sp>
        <p:nvSpPr>
          <p:cNvPr id="3" name="Content Placeholder 2"/>
          <p:cNvSpPr>
            <a:spLocks noGrp="1"/>
          </p:cNvSpPr>
          <p:nvPr>
            <p:ph idx="1"/>
          </p:nvPr>
        </p:nvSpPr>
        <p:spPr>
          <a:xfrm>
            <a:off x="228600" y="1066800"/>
            <a:ext cx="8763000" cy="5562600"/>
          </a:xfrm>
        </p:spPr>
        <p:txBody>
          <a:bodyPr/>
          <a:lstStyle/>
          <a:p>
            <a:pPr marL="457127" indent="-457127">
              <a:spcBef>
                <a:spcPts val="0"/>
              </a:spcBef>
              <a:buNone/>
            </a:pPr>
            <a:r>
              <a:rPr lang="en-US" sz="2800" dirty="0" smtClean="0"/>
              <a:t>	</a:t>
            </a:r>
            <a:r>
              <a:rPr lang="en-US" sz="3200" dirty="0" smtClean="0"/>
              <a:t>Cloud Computing</a:t>
            </a:r>
            <a:r>
              <a:rPr lang="en-US" sz="2800" dirty="0" smtClean="0">
                <a:solidFill>
                  <a:srgbClr val="FFFFFF"/>
                </a:solidFill>
              </a:rPr>
              <a:t>  	</a:t>
            </a:r>
            <a:r>
              <a:rPr lang="en-US" sz="3200" dirty="0" smtClean="0"/>
              <a:t>= Software as a Service</a:t>
            </a:r>
            <a:br>
              <a:rPr lang="en-US" sz="3200" dirty="0" smtClean="0"/>
            </a:br>
            <a:r>
              <a:rPr lang="en-US" sz="3200" dirty="0" smtClean="0"/>
              <a:t>				+ </a:t>
            </a:r>
            <a:r>
              <a:rPr lang="en-US" sz="3200" u="sng" dirty="0" smtClean="0">
                <a:solidFill>
                  <a:schemeClr val="accent2"/>
                </a:solidFill>
              </a:rPr>
              <a:t>Platform as a Service</a:t>
            </a:r>
            <a:r>
              <a:rPr lang="en-US" sz="3200" dirty="0" smtClean="0"/>
              <a:t/>
            </a:r>
            <a:br>
              <a:rPr lang="en-US" sz="3200" dirty="0" smtClean="0"/>
            </a:br>
            <a:r>
              <a:rPr lang="en-US" sz="3200" dirty="0" smtClean="0"/>
              <a:t>				</a:t>
            </a:r>
            <a:r>
              <a:rPr lang="en-US" sz="3200" dirty="0" smtClean="0">
                <a:solidFill>
                  <a:srgbClr val="FFFFFF"/>
                </a:solidFill>
              </a:rPr>
              <a:t>+ Infrastructure as a Service</a:t>
            </a:r>
            <a:br>
              <a:rPr lang="en-US" sz="3200" dirty="0" smtClean="0">
                <a:solidFill>
                  <a:srgbClr val="FFFFFF"/>
                </a:solidFill>
              </a:rPr>
            </a:br>
            <a:r>
              <a:rPr lang="en-US" sz="3200" dirty="0" smtClean="0">
                <a:solidFill>
                  <a:srgbClr val="FFFFFF"/>
                </a:solidFill>
              </a:rPr>
              <a:t>				+ Data as a Service</a:t>
            </a:r>
          </a:p>
          <a:p>
            <a:pPr marL="457127" indent="-457127">
              <a:spcBef>
                <a:spcPts val="0"/>
              </a:spcBef>
              <a:buNone/>
            </a:pPr>
            <a:endParaRPr lang="en-US" sz="2800" dirty="0" smtClean="0">
              <a:solidFill>
                <a:srgbClr val="FFFFFF"/>
              </a:solidFill>
            </a:endParaRPr>
          </a:p>
          <a:p>
            <a:pPr marL="457127" indent="-457127">
              <a:spcBef>
                <a:spcPts val="0"/>
              </a:spcBef>
            </a:pPr>
            <a:r>
              <a:rPr lang="en-US" sz="2800" dirty="0" smtClean="0">
                <a:solidFill>
                  <a:schemeClr val="accent2"/>
                </a:solidFill>
              </a:rPr>
              <a:t>Platform as a Service (</a:t>
            </a:r>
            <a:r>
              <a:rPr lang="en-US" sz="2800" dirty="0" err="1" smtClean="0">
                <a:solidFill>
                  <a:schemeClr val="accent2"/>
                </a:solidFill>
              </a:rPr>
              <a:t>PaaS</a:t>
            </a:r>
            <a:r>
              <a:rPr lang="en-US" sz="2800" dirty="0" smtClean="0">
                <a:solidFill>
                  <a:schemeClr val="accent2"/>
                </a:solidFill>
              </a:rPr>
              <a:t>)</a:t>
            </a:r>
          </a:p>
          <a:p>
            <a:pPr marL="857112" lvl="1" indent="-457127">
              <a:spcBef>
                <a:spcPts val="600"/>
              </a:spcBef>
            </a:pPr>
            <a:r>
              <a:rPr lang="en-US" dirty="0" smtClean="0"/>
              <a:t>From developer’s point of view (i.e. cloud users)</a:t>
            </a:r>
          </a:p>
          <a:p>
            <a:pPr marL="857112" lvl="1" indent="-457127">
              <a:spcBef>
                <a:spcPts val="600"/>
              </a:spcBef>
            </a:pPr>
            <a:r>
              <a:rPr lang="en-US" dirty="0" smtClean="0"/>
              <a:t>Cloud providers offer an </a:t>
            </a:r>
            <a:r>
              <a:rPr lang="en-US" dirty="0" smtClean="0">
                <a:solidFill>
                  <a:srgbClr val="FFFF00"/>
                </a:solidFill>
              </a:rPr>
              <a:t>Internet-based platform </a:t>
            </a:r>
            <a:r>
              <a:rPr lang="en-US" dirty="0" smtClean="0"/>
              <a:t>to developers who want to create services but don't want to build their own cloud</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685800"/>
          </a:xfrm>
        </p:spPr>
        <p:txBody>
          <a:bodyPr/>
          <a:lstStyle/>
          <a:p>
            <a:pPr algn="ctr"/>
            <a:r>
              <a:rPr lang="en-US" sz="4000" dirty="0" smtClean="0"/>
              <a:t>Cloud Computing – Simple Definition</a:t>
            </a:r>
            <a:endParaRPr lang="en-US" sz="4000" dirty="0"/>
          </a:p>
        </p:txBody>
      </p:sp>
      <p:sp>
        <p:nvSpPr>
          <p:cNvPr id="3" name="Content Placeholder 2"/>
          <p:cNvSpPr>
            <a:spLocks noGrp="1"/>
          </p:cNvSpPr>
          <p:nvPr>
            <p:ph idx="1"/>
          </p:nvPr>
        </p:nvSpPr>
        <p:spPr>
          <a:xfrm>
            <a:off x="228600" y="1066800"/>
            <a:ext cx="8686800" cy="5562600"/>
          </a:xfrm>
        </p:spPr>
        <p:txBody>
          <a:bodyPr/>
          <a:lstStyle/>
          <a:p>
            <a:pPr marL="457127" indent="-457127">
              <a:spcBef>
                <a:spcPts val="0"/>
              </a:spcBef>
              <a:buNone/>
            </a:pPr>
            <a:r>
              <a:rPr lang="en-US" sz="2800" dirty="0" smtClean="0"/>
              <a:t>	</a:t>
            </a:r>
            <a:r>
              <a:rPr lang="en-US" sz="3200" dirty="0" smtClean="0"/>
              <a:t>Cloud Computing</a:t>
            </a:r>
            <a:r>
              <a:rPr lang="en-US" sz="2800" dirty="0" smtClean="0">
                <a:solidFill>
                  <a:srgbClr val="FFFFFF"/>
                </a:solidFill>
              </a:rPr>
              <a:t>  	</a:t>
            </a:r>
            <a:r>
              <a:rPr lang="en-US" sz="3200" dirty="0" smtClean="0"/>
              <a:t>= Software as a Service</a:t>
            </a:r>
            <a:br>
              <a:rPr lang="en-US" sz="3200" dirty="0" smtClean="0"/>
            </a:br>
            <a:r>
              <a:rPr lang="en-US" sz="3200" dirty="0" smtClean="0"/>
              <a:t>				+ Platform as a Service</a:t>
            </a:r>
            <a:br>
              <a:rPr lang="en-US" sz="3200" dirty="0" smtClean="0"/>
            </a:br>
            <a:r>
              <a:rPr lang="en-US" sz="3200" dirty="0" smtClean="0"/>
              <a:t>				</a:t>
            </a:r>
            <a:r>
              <a:rPr lang="en-US" sz="3200" dirty="0" smtClean="0">
                <a:solidFill>
                  <a:srgbClr val="FFFFFF"/>
                </a:solidFill>
              </a:rPr>
              <a:t>+ </a:t>
            </a:r>
            <a:r>
              <a:rPr lang="en-US" sz="3200" u="sng" dirty="0" smtClean="0">
                <a:solidFill>
                  <a:schemeClr val="accent2"/>
                </a:solidFill>
              </a:rPr>
              <a:t>Infrastructure as a Service</a:t>
            </a:r>
            <a:r>
              <a:rPr lang="en-US" sz="3200" dirty="0" smtClean="0">
                <a:solidFill>
                  <a:srgbClr val="FFFFFF"/>
                </a:solidFill>
              </a:rPr>
              <a:t/>
            </a:r>
            <a:br>
              <a:rPr lang="en-US" sz="3200" dirty="0" smtClean="0">
                <a:solidFill>
                  <a:srgbClr val="FFFFFF"/>
                </a:solidFill>
              </a:rPr>
            </a:br>
            <a:r>
              <a:rPr lang="en-US" sz="3200" dirty="0" smtClean="0">
                <a:solidFill>
                  <a:srgbClr val="FFFFFF"/>
                </a:solidFill>
              </a:rPr>
              <a:t>				+ Data as a Service</a:t>
            </a:r>
          </a:p>
          <a:p>
            <a:pPr marL="457127" indent="-457127">
              <a:spcBef>
                <a:spcPts val="0"/>
              </a:spcBef>
              <a:buNone/>
            </a:pPr>
            <a:endParaRPr lang="en-US" sz="2800" dirty="0" smtClean="0">
              <a:solidFill>
                <a:srgbClr val="FFFFFF"/>
              </a:solidFill>
            </a:endParaRPr>
          </a:p>
          <a:p>
            <a:pPr marL="457127" indent="-457127">
              <a:spcBef>
                <a:spcPts val="0"/>
              </a:spcBef>
            </a:pPr>
            <a:r>
              <a:rPr lang="en-US" sz="2800" dirty="0" smtClean="0">
                <a:solidFill>
                  <a:schemeClr val="accent2"/>
                </a:solidFill>
              </a:rPr>
              <a:t>Infrastructure</a:t>
            </a:r>
            <a:r>
              <a:rPr lang="en-US" sz="2800" dirty="0" smtClean="0"/>
              <a:t> </a:t>
            </a:r>
            <a:r>
              <a:rPr lang="en-US" sz="2800" dirty="0" smtClean="0">
                <a:solidFill>
                  <a:schemeClr val="accent2"/>
                </a:solidFill>
              </a:rPr>
              <a:t>as a Service (</a:t>
            </a:r>
            <a:r>
              <a:rPr lang="en-US" sz="2800" dirty="0" err="1" smtClean="0">
                <a:solidFill>
                  <a:schemeClr val="accent2"/>
                </a:solidFill>
              </a:rPr>
              <a:t>IaaS</a:t>
            </a:r>
            <a:r>
              <a:rPr lang="en-US" sz="2800" dirty="0" smtClean="0">
                <a:solidFill>
                  <a:schemeClr val="accent2"/>
                </a:solidFill>
              </a:rPr>
              <a:t>)</a:t>
            </a:r>
          </a:p>
          <a:p>
            <a:pPr lvl="1">
              <a:spcBef>
                <a:spcPts val="600"/>
              </a:spcBef>
            </a:pPr>
            <a:r>
              <a:rPr lang="en-US" dirty="0" smtClean="0"/>
              <a:t>Cloud providers build datacenters</a:t>
            </a:r>
          </a:p>
          <a:p>
            <a:pPr lvl="2">
              <a:spcBef>
                <a:spcPts val="600"/>
              </a:spcBef>
            </a:pPr>
            <a:r>
              <a:rPr lang="en-US" dirty="0" smtClean="0"/>
              <a:t>Power, scale, hardware, networking, storage, distributed systems, etc</a:t>
            </a:r>
          </a:p>
          <a:p>
            <a:pPr lvl="1">
              <a:spcBef>
                <a:spcPts val="600"/>
              </a:spcBef>
            </a:pPr>
            <a:r>
              <a:rPr lang="en-US" dirty="0" smtClean="0"/>
              <a:t>Datacenter as a service</a:t>
            </a:r>
          </a:p>
          <a:p>
            <a:pPr lvl="1">
              <a:spcBef>
                <a:spcPts val="600"/>
              </a:spcBef>
            </a:pPr>
            <a:r>
              <a:rPr lang="en-US" dirty="0" smtClean="0"/>
              <a:t>Cloud users rent storage, computation, and maintenance from cloud providers (pay-as-you-go; like utility)</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8386" name="Rectangle 2"/>
          <p:cNvSpPr>
            <a:spLocks noGrp="1" noChangeArrowheads="1"/>
          </p:cNvSpPr>
          <p:nvPr>
            <p:ph type="title"/>
          </p:nvPr>
        </p:nvSpPr>
        <p:spPr>
          <a:xfrm>
            <a:off x="381000" y="304800"/>
            <a:ext cx="8382000" cy="762000"/>
          </a:xfrm>
        </p:spPr>
        <p:txBody>
          <a:bodyPr/>
          <a:lstStyle/>
          <a:p>
            <a:pPr algn="ctr"/>
            <a:r>
              <a:rPr lang="en-US" sz="4000" dirty="0" smtClean="0"/>
              <a:t>Infrastructure (Mega Datacenters)</a:t>
            </a:r>
            <a:endParaRPr lang="zh-CN" altLang="en-US" sz="4000" dirty="0"/>
          </a:p>
        </p:txBody>
      </p:sp>
      <p:pic>
        <p:nvPicPr>
          <p:cNvPr id="4" name="Picture 3" descr="datacenter.jpg"/>
          <p:cNvPicPr>
            <a:picLocks noChangeAspect="1"/>
          </p:cNvPicPr>
          <p:nvPr/>
        </p:nvPicPr>
        <p:blipFill>
          <a:blip r:embed="rId3"/>
          <a:stretch>
            <a:fillRect/>
          </a:stretch>
        </p:blipFill>
        <p:spPr>
          <a:xfrm>
            <a:off x="228600" y="1205423"/>
            <a:ext cx="4724400" cy="3671455"/>
          </a:xfrm>
          <a:prstGeom prst="rect">
            <a:avLst/>
          </a:prstGeom>
        </p:spPr>
      </p:pic>
      <p:pic>
        <p:nvPicPr>
          <p:cNvPr id="8" name="webImgShrinked">
            <a:hlinkClick r:id="rId4"/>
          </p:cNvPr>
          <p:cNvPicPr>
            <a:picLocks noGrp="1" noChangeAspect="1" noChangeArrowheads="1"/>
          </p:cNvPicPr>
          <p:nvPr>
            <p:ph idx="1"/>
          </p:nvPr>
        </p:nvPicPr>
        <p:blipFill>
          <a:blip r:embed="rId5"/>
          <a:srcRect/>
          <a:stretch>
            <a:fillRect/>
          </a:stretch>
        </p:blipFill>
        <p:spPr>
          <a:xfrm>
            <a:off x="4114800" y="2971800"/>
            <a:ext cx="4815838" cy="3581400"/>
          </a:xfr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ata-centric Computing">
  <a:themeElements>
    <a:clrScheme name="Data-centric Computing 1">
      <a:dk1>
        <a:srgbClr val="000066"/>
      </a:dk1>
      <a:lt1>
        <a:srgbClr val="FFFFFF"/>
      </a:lt1>
      <a:dk2>
        <a:srgbClr val="000066"/>
      </a:dk2>
      <a:lt2>
        <a:srgbClr val="FFFFFF"/>
      </a:lt2>
      <a:accent1>
        <a:srgbClr val="99CCFF"/>
      </a:accent1>
      <a:accent2>
        <a:srgbClr val="FFFF00"/>
      </a:accent2>
      <a:accent3>
        <a:srgbClr val="AAAAB8"/>
      </a:accent3>
      <a:accent4>
        <a:srgbClr val="DADADA"/>
      </a:accent4>
      <a:accent5>
        <a:srgbClr val="CAE2FF"/>
      </a:accent5>
      <a:accent6>
        <a:srgbClr val="E7E700"/>
      </a:accent6>
      <a:hlink>
        <a:srgbClr val="FF9900"/>
      </a:hlink>
      <a:folHlink>
        <a:srgbClr val="99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ata-centric Computing 1">
        <a:dk1>
          <a:srgbClr val="000066"/>
        </a:dk1>
        <a:lt1>
          <a:srgbClr val="FFFFFF"/>
        </a:lt1>
        <a:dk2>
          <a:srgbClr val="000066"/>
        </a:dk2>
        <a:lt2>
          <a:srgbClr val="FFFFFF"/>
        </a:lt2>
        <a:accent1>
          <a:srgbClr val="99CCFF"/>
        </a:accent1>
        <a:accent2>
          <a:srgbClr val="FFFF00"/>
        </a:accent2>
        <a:accent3>
          <a:srgbClr val="AAAAB8"/>
        </a:accent3>
        <a:accent4>
          <a:srgbClr val="DADADA"/>
        </a:accent4>
        <a:accent5>
          <a:srgbClr val="CAE2FF"/>
        </a:accent5>
        <a:accent6>
          <a:srgbClr val="E7E700"/>
        </a:accent6>
        <a:hlink>
          <a:srgbClr val="FF9900"/>
        </a:hlink>
        <a:folHlink>
          <a:srgbClr val="9900FF"/>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ITS globe template">
  <a:themeElements>
    <a:clrScheme name="BITS globe template 1">
      <a:dk1>
        <a:srgbClr val="000000"/>
      </a:dk1>
      <a:lt1>
        <a:srgbClr val="FFFFFF"/>
      </a:lt1>
      <a:dk2>
        <a:srgbClr val="00478E"/>
      </a:dk2>
      <a:lt2>
        <a:srgbClr val="FFCC29"/>
      </a:lt2>
      <a:accent1>
        <a:srgbClr val="FCEB98"/>
      </a:accent1>
      <a:accent2>
        <a:srgbClr val="9966FF"/>
      </a:accent2>
      <a:accent3>
        <a:srgbClr val="AAB1C6"/>
      </a:accent3>
      <a:accent4>
        <a:srgbClr val="DADADA"/>
      </a:accent4>
      <a:accent5>
        <a:srgbClr val="FDF3CA"/>
      </a:accent5>
      <a:accent6>
        <a:srgbClr val="8A5CE7"/>
      </a:accent6>
      <a:hlink>
        <a:srgbClr val="FD9409"/>
      </a:hlink>
      <a:folHlink>
        <a:srgbClr val="29AF69"/>
      </a:folHlink>
    </a:clrScheme>
    <a:fontScheme name="BITS glob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ITS globe template 1">
        <a:dk1>
          <a:srgbClr val="000000"/>
        </a:dk1>
        <a:lt1>
          <a:srgbClr val="FFFFFF"/>
        </a:lt1>
        <a:dk2>
          <a:srgbClr val="00478E"/>
        </a:dk2>
        <a:lt2>
          <a:srgbClr val="FFCC29"/>
        </a:lt2>
        <a:accent1>
          <a:srgbClr val="FCEB98"/>
        </a:accent1>
        <a:accent2>
          <a:srgbClr val="9966FF"/>
        </a:accent2>
        <a:accent3>
          <a:srgbClr val="AAB1C6"/>
        </a:accent3>
        <a:accent4>
          <a:srgbClr val="DADADA"/>
        </a:accent4>
        <a:accent5>
          <a:srgbClr val="FDF3CA"/>
        </a:accent5>
        <a:accent6>
          <a:srgbClr val="8A5CE7"/>
        </a:accent6>
        <a:hlink>
          <a:srgbClr val="FD9409"/>
        </a:hlink>
        <a:folHlink>
          <a:srgbClr val="29AF69"/>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MSRA Template2 v0.981">
  <a:themeElements>
    <a:clrScheme name="4_MSRA Template2 v0.981 1">
      <a:dk1>
        <a:srgbClr val="000000"/>
      </a:dk1>
      <a:lt1>
        <a:srgbClr val="E1DCF8"/>
      </a:lt1>
      <a:dk2>
        <a:srgbClr val="000000"/>
      </a:dk2>
      <a:lt2>
        <a:srgbClr val="9191B5"/>
      </a:lt2>
      <a:accent1>
        <a:srgbClr val="43346A"/>
      </a:accent1>
      <a:accent2>
        <a:srgbClr val="9900FF"/>
      </a:accent2>
      <a:accent3>
        <a:srgbClr val="EEEBFB"/>
      </a:accent3>
      <a:accent4>
        <a:srgbClr val="000000"/>
      </a:accent4>
      <a:accent5>
        <a:srgbClr val="B0AEB9"/>
      </a:accent5>
      <a:accent6>
        <a:srgbClr val="8A00E7"/>
      </a:accent6>
      <a:hlink>
        <a:srgbClr val="FF6600"/>
      </a:hlink>
      <a:folHlink>
        <a:srgbClr val="0000FF"/>
      </a:folHlink>
    </a:clrScheme>
    <a:fontScheme name="4_MSRA Template2 v0.981">
      <a:majorFont>
        <a:latin typeface="Segoe"/>
        <a:ea typeface="宋体"/>
        <a:cs typeface=""/>
      </a:majorFont>
      <a:minorFont>
        <a:latin typeface="Segoe"/>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4_MSRA Template2 v0.981 1">
        <a:dk1>
          <a:srgbClr val="000000"/>
        </a:dk1>
        <a:lt1>
          <a:srgbClr val="E1DCF8"/>
        </a:lt1>
        <a:dk2>
          <a:srgbClr val="000000"/>
        </a:dk2>
        <a:lt2>
          <a:srgbClr val="9191B5"/>
        </a:lt2>
        <a:accent1>
          <a:srgbClr val="43346A"/>
        </a:accent1>
        <a:accent2>
          <a:srgbClr val="9900FF"/>
        </a:accent2>
        <a:accent3>
          <a:srgbClr val="EEEBFB"/>
        </a:accent3>
        <a:accent4>
          <a:srgbClr val="000000"/>
        </a:accent4>
        <a:accent5>
          <a:srgbClr val="B0AEB9"/>
        </a:accent5>
        <a:accent6>
          <a:srgbClr val="8A00E7"/>
        </a:accent6>
        <a:hlink>
          <a:srgbClr val="FF6600"/>
        </a:hlink>
        <a:folHlink>
          <a:srgbClr val="0000F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k Blue swoosh template Sego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2_Dk Blue swoosh template Sego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21872</TotalTime>
  <Words>2001</Words>
  <Application>Microsoft Office PowerPoint</Application>
  <PresentationFormat>On-screen Show (4:3)</PresentationFormat>
  <Paragraphs>281</Paragraphs>
  <Slides>36</Slides>
  <Notes>16</Notes>
  <HiddenSlides>13</HiddenSlides>
  <MMClips>0</MMClips>
  <ScaleCrop>false</ScaleCrop>
  <HeadingPairs>
    <vt:vector size="4" baseType="variant">
      <vt:variant>
        <vt:lpstr>Theme</vt:lpstr>
      </vt:variant>
      <vt:variant>
        <vt:i4>13</vt:i4>
      </vt:variant>
      <vt:variant>
        <vt:lpstr>Slide Titles</vt:lpstr>
      </vt:variant>
      <vt:variant>
        <vt:i4>36</vt:i4>
      </vt:variant>
    </vt:vector>
  </HeadingPairs>
  <TitlesOfParts>
    <vt:vector size="49" baseType="lpstr">
      <vt:lpstr>Data-centric Computing</vt:lpstr>
      <vt:lpstr>BITS globe template</vt:lpstr>
      <vt:lpstr>4_MSRA Template2 v0.981</vt:lpstr>
      <vt:lpstr>1_Dk Blue swoosh template Segoe</vt:lpstr>
      <vt:lpstr>2_Dk Blue swoosh template Segoe</vt:lpstr>
      <vt:lpstr>2_Office Theme</vt:lpstr>
      <vt:lpstr>4_Office Theme</vt:lpstr>
      <vt:lpstr>5_Office Theme</vt:lpstr>
      <vt:lpstr>6_Office Theme</vt:lpstr>
      <vt:lpstr>9_Office Theme</vt:lpstr>
      <vt:lpstr>10_Office Theme</vt:lpstr>
      <vt:lpstr>11_Office Theme</vt:lpstr>
      <vt:lpstr>12_Office Theme</vt:lpstr>
      <vt:lpstr>“云端”计算时代的位置服务 Location-Based Services on the Cloud</vt:lpstr>
      <vt:lpstr>Slide 2</vt:lpstr>
      <vt:lpstr>What is Cloud Computing?</vt:lpstr>
      <vt:lpstr>Cloud Computing</vt:lpstr>
      <vt:lpstr>Cloud Computing – Simple Definition</vt:lpstr>
      <vt:lpstr>Cloud Computing – Simple Definition</vt:lpstr>
      <vt:lpstr>Cloud Computing – Simple Definition</vt:lpstr>
      <vt:lpstr>Cloud Computing – Simple Definition</vt:lpstr>
      <vt:lpstr>Infrastructure (Mega Datacenters)</vt:lpstr>
      <vt:lpstr>Slide 10</vt:lpstr>
      <vt:lpstr>Gen 4 Modular Datacenter</vt:lpstr>
      <vt:lpstr>Knowledge &amp; Data Intelligence as a Service</vt:lpstr>
      <vt:lpstr>Benefits of Cloud Computing</vt:lpstr>
      <vt:lpstr>Microsoft’s Cloud Platform</vt:lpstr>
      <vt:lpstr>Traditional LBS</vt:lpstr>
      <vt:lpstr>Traditional LBS Value Chain</vt:lpstr>
      <vt:lpstr>LBS Based on Cloud</vt:lpstr>
      <vt:lpstr>LBS Based on Cloud</vt:lpstr>
      <vt:lpstr>LBS Based on Cloud</vt:lpstr>
      <vt:lpstr>LBS Based on Cloud</vt:lpstr>
      <vt:lpstr>Client: Windows 7 Location Platform</vt:lpstr>
      <vt:lpstr>Cloud + Clients (云 + 端) – Life Without Wall</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Summary</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Ji-Rong Wen</dc:creator>
  <cp:lastModifiedBy>Yu Zheng</cp:lastModifiedBy>
  <cp:revision>1259</cp:revision>
  <cp:lastPrinted>1601-01-01T00:00:00Z</cp:lastPrinted>
  <dcterms:created xsi:type="dcterms:W3CDTF">1601-01-01T00:00:00Z</dcterms:created>
  <dcterms:modified xsi:type="dcterms:W3CDTF">2009-09-04T01:44:33Z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