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0" r:id="rId4"/>
    <p:sldId id="259" r:id="rId5"/>
    <p:sldId id="261" r:id="rId6"/>
    <p:sldId id="264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10" autoAdjust="0"/>
  </p:normalViewPr>
  <p:slideViewPr>
    <p:cSldViewPr>
      <p:cViewPr>
        <p:scale>
          <a:sx n="91" d="100"/>
          <a:sy n="91" d="100"/>
        </p:scale>
        <p:origin x="-1380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98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327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EC8A23-2F77-4630-BFCC-81A4723479F5}" type="datetimeFigureOut">
              <a:rPr lang="en-IN" smtClean="0"/>
              <a:t>09-11-2012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C54A7-68D2-45DE-9C4C-5B103FCC19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6864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9DE76-9C13-4CB0-A578-FC299DF10E10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A463E-6DE7-417D-8B49-00912E611BB7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85044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A463E-6DE7-417D-8B49-00912E611BB7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6531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A463E-6DE7-417D-8B49-00912E611BB7}" type="slidenum">
              <a:rPr lang="en-IN" smtClean="0"/>
              <a:t>3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73595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A463E-6DE7-417D-8B49-00912E611BB7}" type="slidenum">
              <a:rPr lang="en-IN" smtClean="0"/>
              <a:t>5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59390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A463E-6DE7-417D-8B49-00912E611BB7}" type="slidenum">
              <a:rPr lang="en-IN" smtClean="0"/>
              <a:t>6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52187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A463E-6DE7-417D-8B49-00912E611BB7}" type="slidenum">
              <a:rPr lang="en-IN" smtClean="0"/>
              <a:t>7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5285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A463E-6DE7-417D-8B49-00912E611BB7}" type="slidenum">
              <a:rPr lang="en-IN" smtClean="0"/>
              <a:t>8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4548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39763B42-C9C2-4E53-A27B-995F7E3E40AD}" type="datetimeFigureOut">
              <a:rPr lang="en-IN" smtClean="0"/>
              <a:t>09-11-2012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55CED8AF-4316-4195-B509-4EEB4FBA64B4}" type="slidenum">
              <a:rPr lang="en-IN" smtClean="0"/>
              <a:t>‹#›</a:t>
            </a:fld>
            <a:endParaRPr lang="en-IN" dirty="0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18" y="-1"/>
            <a:ext cx="9157118" cy="6867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5373216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tx1">
                    <a:lumMod val="95000"/>
                  </a:schemeClr>
                </a:solidFill>
                <a:latin typeface="Monotype Corsiva" pitchFamily="66" charset="0"/>
              </a:rPr>
              <a:t>Operating System</a:t>
            </a:r>
            <a:endParaRPr lang="en-IN" sz="6000" dirty="0">
              <a:solidFill>
                <a:schemeClr val="tx1">
                  <a:lumMod val="95000"/>
                </a:schemeClr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685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620688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>
                    <a:lumMod val="95000"/>
                  </a:schemeClr>
                </a:solidFill>
                <a:latin typeface="Monotype Corsiva" pitchFamily="66" charset="0"/>
              </a:rPr>
              <a:t>What is Android ? </a:t>
            </a:r>
            <a:endParaRPr lang="en-IN" sz="4800" dirty="0">
              <a:solidFill>
                <a:schemeClr val="tx1">
                  <a:lumMod val="9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84784"/>
            <a:ext cx="7125112" cy="4051437"/>
          </a:xfrm>
        </p:spPr>
        <p:txBody>
          <a:bodyPr>
            <a:normAutofit/>
          </a:bodyPr>
          <a:lstStyle/>
          <a:p>
            <a:r>
              <a:rPr lang="en-IN" sz="2000" dirty="0" smtClean="0"/>
              <a:t>Android is a Linux-based operating system for mobile devices such as smartphones and tablet computers.</a:t>
            </a:r>
          </a:p>
          <a:p>
            <a:r>
              <a:rPr lang="en-US" sz="2000" dirty="0" smtClean="0"/>
              <a:t>Android specially developed for applications</a:t>
            </a:r>
          </a:p>
          <a:p>
            <a:r>
              <a:rPr lang="en-US" sz="2000" dirty="0" smtClean="0"/>
              <a:t>There are more than 4,00,000 apps in Android market</a:t>
            </a:r>
            <a:endParaRPr lang="en-IN" sz="2000" dirty="0" smtClean="0"/>
          </a:p>
          <a:p>
            <a:r>
              <a:rPr lang="en-US" sz="2000" dirty="0" smtClean="0"/>
              <a:t>The Android is an open source.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8927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dir="out"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125113" cy="924475"/>
          </a:xfrm>
        </p:spPr>
        <p:txBody>
          <a:bodyPr/>
          <a:lstStyle/>
          <a:p>
            <a:r>
              <a:rPr lang="en-US" sz="4800" dirty="0" smtClean="0">
                <a:latin typeface="Monotype Corsiva" pitchFamily="66" charset="0"/>
              </a:rPr>
              <a:t>Foundation of an Android</a:t>
            </a:r>
            <a:endParaRPr lang="en-IN" sz="4800" dirty="0"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132856"/>
            <a:ext cx="7125112" cy="4069911"/>
          </a:xfrm>
        </p:spPr>
        <p:txBody>
          <a:bodyPr>
            <a:noAutofit/>
          </a:bodyPr>
          <a:lstStyle/>
          <a:p>
            <a:r>
              <a:rPr lang="en-US" sz="2000" dirty="0" smtClean="0"/>
              <a:t>Android, Inc. found in Palo alto in California united states by Andy Rubin. -  October 2003</a:t>
            </a:r>
          </a:p>
          <a:p>
            <a:r>
              <a:rPr lang="en-US" sz="2000" dirty="0" smtClean="0"/>
              <a:t>Google acquired Android, Inc. – </a:t>
            </a:r>
            <a:r>
              <a:rPr lang="en-US" sz="2000" dirty="0"/>
              <a:t>A</a:t>
            </a:r>
            <a:r>
              <a:rPr lang="en-US" sz="2000" dirty="0" smtClean="0"/>
              <a:t>ugust 2005</a:t>
            </a:r>
          </a:p>
          <a:p>
            <a:r>
              <a:rPr lang="en-US" sz="2000" dirty="0" smtClean="0"/>
              <a:t>The open handset alliance, a group of several companies was formed - 5 November 2007</a:t>
            </a:r>
          </a:p>
          <a:p>
            <a:r>
              <a:rPr lang="en-US" sz="2000" dirty="0" smtClean="0"/>
              <a:t>Android Beta </a:t>
            </a:r>
            <a:r>
              <a:rPr lang="en-US" sz="2000" u="sng" dirty="0" smtClean="0">
                <a:solidFill>
                  <a:srgbClr val="00B0F0"/>
                </a:solidFill>
              </a:rPr>
              <a:t>SDK</a:t>
            </a:r>
            <a:r>
              <a:rPr lang="en-US" sz="2000" dirty="0" smtClean="0"/>
              <a:t> Released - 12 November 2007.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5198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>
                <a:latin typeface="Monotype Corsiva" pitchFamily="66" charset="0"/>
              </a:rPr>
              <a:t>Features of Android</a:t>
            </a:r>
            <a:endParaRPr lang="en-IN" sz="4400" dirty="0"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772816"/>
            <a:ext cx="7125112" cy="4285935"/>
          </a:xfrm>
        </p:spPr>
        <p:txBody>
          <a:bodyPr>
            <a:normAutofit/>
          </a:bodyPr>
          <a:lstStyle/>
          <a:p>
            <a:r>
              <a:rPr lang="en-US" sz="2000" dirty="0"/>
              <a:t>Android can </a:t>
            </a:r>
            <a:r>
              <a:rPr lang="en-US" sz="2000" dirty="0" smtClean="0"/>
              <a:t>run multiple </a:t>
            </a:r>
            <a:r>
              <a:rPr lang="en-US" sz="2000" dirty="0"/>
              <a:t>a</a:t>
            </a:r>
            <a:r>
              <a:rPr lang="en-US" sz="2000" dirty="0" smtClean="0"/>
              <a:t>pps </a:t>
            </a:r>
            <a:r>
              <a:rPr lang="en-US" sz="2000" dirty="0"/>
              <a:t>at the Same </a:t>
            </a:r>
            <a:r>
              <a:rPr lang="en-US" sz="2000" dirty="0" smtClean="0"/>
              <a:t>Time</a:t>
            </a:r>
          </a:p>
          <a:p>
            <a:r>
              <a:rPr lang="en-IN" sz="2000" dirty="0" smtClean="0"/>
              <a:t>Also support optimized graphics VGA, 2D graphics and 3D graphics</a:t>
            </a:r>
          </a:p>
          <a:p>
            <a:r>
              <a:rPr lang="en-US" sz="2000" dirty="0" smtClean="0"/>
              <a:t>Android </a:t>
            </a:r>
            <a:r>
              <a:rPr lang="en-US" sz="2000" dirty="0"/>
              <a:t>h</a:t>
            </a:r>
            <a:r>
              <a:rPr lang="en-US" sz="2000" dirty="0" smtClean="0"/>
              <a:t>as </a:t>
            </a:r>
            <a:r>
              <a:rPr lang="en-US" sz="2000" dirty="0"/>
              <a:t>a </a:t>
            </a:r>
            <a:r>
              <a:rPr lang="en-US" sz="2000" dirty="0" smtClean="0"/>
              <a:t>better </a:t>
            </a:r>
            <a:r>
              <a:rPr lang="en-US" sz="2000" dirty="0"/>
              <a:t>a</a:t>
            </a:r>
            <a:r>
              <a:rPr lang="en-US" sz="2000" dirty="0" smtClean="0"/>
              <a:t>pp </a:t>
            </a:r>
            <a:r>
              <a:rPr lang="en-US" sz="2000" dirty="0"/>
              <a:t>m</a:t>
            </a:r>
            <a:r>
              <a:rPr lang="en-US" sz="2000" dirty="0" smtClean="0"/>
              <a:t>arket </a:t>
            </a:r>
          </a:p>
          <a:p>
            <a:r>
              <a:rPr lang="en-US" sz="2000" dirty="0" smtClean="0"/>
              <a:t>Android </a:t>
            </a:r>
            <a:r>
              <a:rPr lang="en-US" sz="2000" dirty="0"/>
              <a:t>l</a:t>
            </a:r>
            <a:r>
              <a:rPr lang="en-US" sz="2000" dirty="0" smtClean="0"/>
              <a:t>ets you change </a:t>
            </a:r>
            <a:r>
              <a:rPr lang="en-US" sz="2000" dirty="0"/>
              <a:t>y</a:t>
            </a:r>
            <a:r>
              <a:rPr lang="en-US" sz="2000" dirty="0" smtClean="0"/>
              <a:t>our </a:t>
            </a:r>
            <a:r>
              <a:rPr lang="en-US" sz="2000" dirty="0"/>
              <a:t>s</a:t>
            </a:r>
            <a:r>
              <a:rPr lang="en-US" sz="2000" dirty="0" smtClean="0"/>
              <a:t>ettings </a:t>
            </a:r>
            <a:r>
              <a:rPr lang="en-US" sz="2000" dirty="0"/>
              <a:t>f</a:t>
            </a:r>
            <a:r>
              <a:rPr lang="en-US" sz="2000" dirty="0" smtClean="0"/>
              <a:t>aster</a:t>
            </a:r>
          </a:p>
          <a:p>
            <a:r>
              <a:rPr lang="en-US" sz="2000" dirty="0" smtClean="0"/>
              <a:t>It </a:t>
            </a:r>
            <a:r>
              <a:rPr lang="en-US" sz="2000" dirty="0"/>
              <a:t>g</a:t>
            </a:r>
            <a:r>
              <a:rPr lang="en-US" sz="2000" dirty="0" smtClean="0"/>
              <a:t>ives </a:t>
            </a:r>
            <a:r>
              <a:rPr lang="en-US" sz="2000" dirty="0"/>
              <a:t>y</a:t>
            </a:r>
            <a:r>
              <a:rPr lang="en-US" sz="2000" dirty="0" smtClean="0"/>
              <a:t>ou </a:t>
            </a:r>
            <a:r>
              <a:rPr lang="en-US" sz="2000" dirty="0"/>
              <a:t>m</a:t>
            </a:r>
            <a:r>
              <a:rPr lang="en-US" sz="2000" dirty="0" smtClean="0"/>
              <a:t>ore options to </a:t>
            </a:r>
            <a:r>
              <a:rPr lang="en-US" sz="2000" dirty="0"/>
              <a:t>f</a:t>
            </a:r>
            <a:r>
              <a:rPr lang="en-US" sz="2000" dirty="0" smtClean="0"/>
              <a:t>it </a:t>
            </a:r>
            <a:r>
              <a:rPr lang="en-US" sz="2000" dirty="0"/>
              <a:t>y</a:t>
            </a:r>
            <a:r>
              <a:rPr lang="en-US" sz="2000" dirty="0" smtClean="0"/>
              <a:t>our budget </a:t>
            </a:r>
          </a:p>
          <a:p>
            <a:r>
              <a:rPr lang="en-US" sz="2000" dirty="0" smtClean="0"/>
              <a:t>Android </a:t>
            </a:r>
            <a:r>
              <a:rPr lang="en-US" sz="2000" dirty="0"/>
              <a:t>k</a:t>
            </a:r>
            <a:r>
              <a:rPr lang="en-US" sz="2000" dirty="0" smtClean="0"/>
              <a:t>eeps </a:t>
            </a:r>
            <a:r>
              <a:rPr lang="en-US" sz="2000" dirty="0"/>
              <a:t>i</a:t>
            </a:r>
            <a:r>
              <a:rPr lang="en-US" sz="2000" dirty="0" smtClean="0"/>
              <a:t>nformation </a:t>
            </a:r>
            <a:r>
              <a:rPr lang="en-US" sz="2000" dirty="0"/>
              <a:t>v</a:t>
            </a:r>
            <a:r>
              <a:rPr lang="en-US" sz="2000" dirty="0" smtClean="0"/>
              <a:t>isible </a:t>
            </a:r>
            <a:r>
              <a:rPr lang="en-US" sz="2000" dirty="0"/>
              <a:t>on </a:t>
            </a:r>
            <a:r>
              <a:rPr lang="en-US" sz="2000" dirty="0" smtClean="0"/>
              <a:t>your </a:t>
            </a:r>
            <a:r>
              <a:rPr lang="en-US" sz="2000" dirty="0"/>
              <a:t>h</a:t>
            </a:r>
            <a:r>
              <a:rPr lang="en-US" sz="2000" dirty="0" smtClean="0"/>
              <a:t>ome </a:t>
            </a:r>
            <a:r>
              <a:rPr lang="en-US" sz="2000" dirty="0"/>
              <a:t>s</a:t>
            </a:r>
            <a:r>
              <a:rPr lang="en-US" sz="2000" dirty="0" smtClean="0"/>
              <a:t>creen.</a:t>
            </a:r>
          </a:p>
          <a:p>
            <a:r>
              <a:rPr lang="en-US" sz="2000" dirty="0" smtClean="0"/>
              <a:t>Android also support Java applications.</a:t>
            </a:r>
          </a:p>
        </p:txBody>
      </p:sp>
    </p:spTree>
    <p:extLst>
      <p:ext uri="{BB962C8B-B14F-4D97-AF65-F5344CB8AC3E}">
        <p14:creationId xmlns:p14="http://schemas.microsoft.com/office/powerpoint/2010/main" val="135782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125113" cy="924475"/>
          </a:xfrm>
        </p:spPr>
        <p:txBody>
          <a:bodyPr/>
          <a:lstStyle/>
          <a:p>
            <a:r>
              <a:rPr lang="en-US" sz="4000" dirty="0" smtClean="0">
                <a:latin typeface="Monotype Corsiva" pitchFamily="66" charset="0"/>
              </a:rPr>
              <a:t>Versions of an Android </a:t>
            </a:r>
            <a:endParaRPr lang="en-IN" sz="4000" dirty="0"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501959"/>
          </a:xfrm>
        </p:spPr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Android 1.0 </a:t>
            </a:r>
            <a:r>
              <a:rPr lang="en-US" sz="2600" dirty="0"/>
              <a:t> </a:t>
            </a:r>
            <a:r>
              <a:rPr lang="en-US" sz="2600" dirty="0" smtClean="0"/>
              <a:t>                                 23 September 2008</a:t>
            </a:r>
          </a:p>
          <a:p>
            <a:r>
              <a:rPr lang="en-US" sz="2600" dirty="0" smtClean="0"/>
              <a:t>Android 1.1                                     9 February 2009 </a:t>
            </a:r>
          </a:p>
          <a:p>
            <a:r>
              <a:rPr lang="en-US" sz="2600" dirty="0" smtClean="0"/>
              <a:t>Android 1.5 (</a:t>
            </a:r>
            <a:r>
              <a:rPr lang="en-US" sz="2600" dirty="0" smtClean="0">
                <a:solidFill>
                  <a:srgbClr val="00B0F0"/>
                </a:solidFill>
              </a:rPr>
              <a:t>C</a:t>
            </a:r>
            <a:r>
              <a:rPr lang="en-US" sz="2600" dirty="0" smtClean="0"/>
              <a:t>upcake)                    30 April 2009</a:t>
            </a:r>
          </a:p>
          <a:p>
            <a:r>
              <a:rPr lang="en-US" sz="2600" dirty="0" smtClean="0"/>
              <a:t>Android 1.6 (</a:t>
            </a:r>
            <a:r>
              <a:rPr lang="en-US" sz="2600" dirty="0" smtClean="0">
                <a:solidFill>
                  <a:srgbClr val="00B0F0"/>
                </a:solidFill>
              </a:rPr>
              <a:t>D</a:t>
            </a:r>
            <a:r>
              <a:rPr lang="en-US" sz="2600" dirty="0" smtClean="0"/>
              <a:t>onut)                        15 September 2009 </a:t>
            </a:r>
          </a:p>
          <a:p>
            <a:r>
              <a:rPr lang="en-US" sz="2600" dirty="0" smtClean="0"/>
              <a:t>Android 2.0 (</a:t>
            </a:r>
            <a:r>
              <a:rPr lang="en-US" sz="2600" dirty="0" smtClean="0">
                <a:solidFill>
                  <a:srgbClr val="00B0F0"/>
                </a:solidFill>
              </a:rPr>
              <a:t>É</a:t>
            </a:r>
            <a:r>
              <a:rPr lang="en-US" sz="2600" dirty="0" smtClean="0">
                <a:solidFill>
                  <a:schemeClr val="tx1">
                    <a:lumMod val="95000"/>
                  </a:schemeClr>
                </a:solidFill>
              </a:rPr>
              <a:t>clair</a:t>
            </a:r>
            <a:r>
              <a:rPr lang="en-US" sz="2600" dirty="0" smtClean="0"/>
              <a:t>)                         26 October 2009 </a:t>
            </a:r>
          </a:p>
          <a:p>
            <a:r>
              <a:rPr lang="en-US" sz="2600" dirty="0" smtClean="0"/>
              <a:t>Android 2.2 (</a:t>
            </a:r>
            <a:r>
              <a:rPr lang="en-US" sz="2600" dirty="0" smtClean="0">
                <a:solidFill>
                  <a:srgbClr val="00B0F0"/>
                </a:solidFill>
              </a:rPr>
              <a:t>F</a:t>
            </a:r>
            <a:r>
              <a:rPr lang="en-US" sz="2600" dirty="0" smtClean="0"/>
              <a:t>royo)                         20 May 2010</a:t>
            </a:r>
          </a:p>
          <a:p>
            <a:r>
              <a:rPr lang="en-US" sz="2600" dirty="0" smtClean="0"/>
              <a:t>Android </a:t>
            </a:r>
            <a:r>
              <a:rPr lang="en-US" sz="2600" u="sng" dirty="0" smtClean="0">
                <a:solidFill>
                  <a:srgbClr val="92D050"/>
                </a:solidFill>
              </a:rPr>
              <a:t>2.3</a:t>
            </a:r>
            <a:r>
              <a:rPr lang="en-US" sz="2600" dirty="0" smtClean="0"/>
              <a:t> (</a:t>
            </a:r>
            <a:r>
              <a:rPr lang="en-US" sz="2600" dirty="0" smtClean="0">
                <a:solidFill>
                  <a:srgbClr val="00B0F0"/>
                </a:solidFill>
              </a:rPr>
              <a:t>G</a:t>
            </a:r>
            <a:r>
              <a:rPr lang="en-US" sz="2600" dirty="0" smtClean="0"/>
              <a:t>ingerbread)                6 December 2010</a:t>
            </a:r>
          </a:p>
          <a:p>
            <a:r>
              <a:rPr lang="en-US" sz="2600" dirty="0" smtClean="0"/>
              <a:t>Android </a:t>
            </a:r>
            <a:r>
              <a:rPr lang="en-US" sz="2600" dirty="0" smtClean="0">
                <a:solidFill>
                  <a:schemeClr val="tx1">
                    <a:lumMod val="95000"/>
                  </a:schemeClr>
                </a:solidFill>
              </a:rPr>
              <a:t>3.0</a:t>
            </a:r>
            <a:r>
              <a:rPr lang="en-US" sz="2600" dirty="0" smtClean="0"/>
              <a:t> (</a:t>
            </a:r>
            <a:r>
              <a:rPr lang="en-US" sz="2600" dirty="0" smtClean="0">
                <a:solidFill>
                  <a:srgbClr val="00B0F0"/>
                </a:solidFill>
              </a:rPr>
              <a:t>H</a:t>
            </a:r>
            <a:r>
              <a:rPr lang="en-US" sz="2600" dirty="0" smtClean="0"/>
              <a:t>oneycomb)                10 May 2011</a:t>
            </a:r>
          </a:p>
          <a:p>
            <a:r>
              <a:rPr lang="en-US" sz="2600" dirty="0" smtClean="0"/>
              <a:t>Android 4.0 (</a:t>
            </a:r>
            <a:r>
              <a:rPr lang="en-US" sz="2600" dirty="0" smtClean="0">
                <a:solidFill>
                  <a:srgbClr val="00B0F0"/>
                </a:solidFill>
              </a:rPr>
              <a:t>I</a:t>
            </a:r>
            <a:r>
              <a:rPr lang="en-US" sz="2600" dirty="0" smtClean="0"/>
              <a:t>ce cream sandwich)    19 October </a:t>
            </a:r>
            <a:r>
              <a:rPr lang="en-US" sz="2600" dirty="0" smtClean="0"/>
              <a:t>2011</a:t>
            </a:r>
          </a:p>
          <a:p>
            <a:r>
              <a:rPr lang="en-US" sz="2600" dirty="0" smtClean="0"/>
              <a:t>Android 4.1 (Jelly Bean)                  </a:t>
            </a:r>
            <a:r>
              <a:rPr lang="en-IN" sz="2600" dirty="0" smtClean="0"/>
              <a:t>13 </a:t>
            </a:r>
            <a:r>
              <a:rPr lang="en-IN" sz="2600" dirty="0"/>
              <a:t>July 2012</a:t>
            </a:r>
            <a:endParaRPr lang="en-US" sz="4000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9490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Android OS is better than iPhone OS ?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556792"/>
            <a:ext cx="3132495" cy="576262"/>
          </a:xfrm>
        </p:spPr>
        <p:txBody>
          <a:bodyPr/>
          <a:lstStyle/>
          <a:p>
            <a:pPr algn="ctr"/>
            <a:r>
              <a:rPr lang="en-US" dirty="0" smtClean="0"/>
              <a:t>Android OS</a:t>
            </a:r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2132856"/>
            <a:ext cx="4119349" cy="4136155"/>
          </a:xfrm>
        </p:spPr>
        <p:txBody>
          <a:bodyPr>
            <a:normAutofit/>
          </a:bodyPr>
          <a:lstStyle/>
          <a:p>
            <a:r>
              <a:rPr lang="en-US" dirty="0" smtClean="0"/>
              <a:t>We can set any app as a default on Android </a:t>
            </a:r>
          </a:p>
          <a:p>
            <a:r>
              <a:rPr lang="en-US" dirty="0" smtClean="0"/>
              <a:t>Android </a:t>
            </a:r>
            <a:r>
              <a:rPr lang="en-US" dirty="0"/>
              <a:t>just drag and </a:t>
            </a:r>
            <a:r>
              <a:rPr lang="en-US" dirty="0" smtClean="0"/>
              <a:t>drop for syncing </a:t>
            </a:r>
            <a:r>
              <a:rPr lang="en-US" dirty="0"/>
              <a:t>by using USB </a:t>
            </a:r>
            <a:r>
              <a:rPr lang="en-US" dirty="0" smtClean="0"/>
              <a:t>cable on computer </a:t>
            </a:r>
          </a:p>
          <a:p>
            <a:r>
              <a:rPr lang="en-IN" dirty="0"/>
              <a:t>W</a:t>
            </a:r>
            <a:r>
              <a:rPr lang="en-IN" dirty="0" smtClean="0"/>
              <a:t>hile </a:t>
            </a:r>
            <a:r>
              <a:rPr lang="en-IN" dirty="0"/>
              <a:t>Google </a:t>
            </a:r>
            <a:r>
              <a:rPr lang="en-IN" dirty="0" smtClean="0"/>
              <a:t>charges for Android developers only </a:t>
            </a:r>
            <a:r>
              <a:rPr lang="en-IN" dirty="0"/>
              <a:t>$</a:t>
            </a:r>
            <a:r>
              <a:rPr lang="en-IN" dirty="0" smtClean="0"/>
              <a:t>5</a:t>
            </a:r>
          </a:p>
          <a:p>
            <a:r>
              <a:rPr lang="en-IN" dirty="0" smtClean="0"/>
              <a:t>Android OS </a:t>
            </a:r>
            <a:r>
              <a:rPr lang="en-IN" dirty="0"/>
              <a:t>have </a:t>
            </a:r>
            <a:r>
              <a:rPr lang="en-IN" dirty="0" smtClean="0"/>
              <a:t>Flash support</a:t>
            </a:r>
          </a:p>
          <a:p>
            <a:r>
              <a:rPr lang="en-IN" dirty="0"/>
              <a:t>O</a:t>
            </a:r>
            <a:r>
              <a:rPr lang="en-IN" dirty="0" smtClean="0"/>
              <a:t>n </a:t>
            </a:r>
            <a:r>
              <a:rPr lang="en-IN" dirty="0"/>
              <a:t>Android, on which you are notified of an email as soon as it arrives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150476" cy="576262"/>
          </a:xfrm>
        </p:spPr>
        <p:txBody>
          <a:bodyPr/>
          <a:lstStyle/>
          <a:p>
            <a:pPr algn="ctr"/>
            <a:r>
              <a:rPr lang="en-US" dirty="0" smtClean="0"/>
              <a:t>iPhone OS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988840"/>
            <a:ext cx="4085184" cy="420816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It is impossible on iPhone. Have to click manually </a:t>
            </a:r>
          </a:p>
          <a:p>
            <a:r>
              <a:rPr lang="en-US" sz="2000" dirty="0" smtClean="0"/>
              <a:t>iPhone syncing only </a:t>
            </a:r>
            <a:r>
              <a:rPr lang="en-US" sz="2000" dirty="0"/>
              <a:t>with </a:t>
            </a:r>
            <a:r>
              <a:rPr lang="en-US" sz="2000" dirty="0" smtClean="0"/>
              <a:t>iTunes</a:t>
            </a:r>
          </a:p>
          <a:p>
            <a:r>
              <a:rPr lang="en-IN" sz="2000" dirty="0"/>
              <a:t>Apple charges for the App</a:t>
            </a:r>
            <a:r>
              <a:rPr lang="en-IN" sz="2000" dirty="0" smtClean="0"/>
              <a:t> developers $100</a:t>
            </a:r>
          </a:p>
          <a:p>
            <a:r>
              <a:rPr lang="en-IN" sz="2000" dirty="0" smtClean="0"/>
              <a:t>While </a:t>
            </a:r>
            <a:r>
              <a:rPr lang="en-IN" sz="2000" dirty="0"/>
              <a:t>the iPhone only has html5 </a:t>
            </a:r>
            <a:r>
              <a:rPr lang="en-IN" sz="2000" dirty="0" smtClean="0"/>
              <a:t>support</a:t>
            </a:r>
          </a:p>
          <a:p>
            <a:r>
              <a:rPr lang="en-IN" sz="2000" dirty="0"/>
              <a:t>The email system on the iPhone is </a:t>
            </a:r>
            <a:r>
              <a:rPr lang="en-IN" sz="2000" dirty="0" smtClean="0"/>
              <a:t>horrible !</a:t>
            </a:r>
          </a:p>
          <a:p>
            <a:endParaRPr lang="en-IN" dirty="0" smtClean="0"/>
          </a:p>
        </p:txBody>
      </p:sp>
    </p:spTree>
    <p:extLst>
      <p:ext uri="{BB962C8B-B14F-4D97-AF65-F5344CB8AC3E}">
        <p14:creationId xmlns:p14="http://schemas.microsoft.com/office/powerpoint/2010/main" val="10353003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Monotype Corsiva" pitchFamily="66" charset="0"/>
              </a:rPr>
              <a:t>Android Market</a:t>
            </a:r>
            <a:endParaRPr lang="en-IN" sz="4000" dirty="0">
              <a:latin typeface="Monotype Corsiva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000" dirty="0"/>
              <a:t>Android Market is the online software store developed by Google for Android </a:t>
            </a:r>
            <a:r>
              <a:rPr lang="en-IN" sz="2000" dirty="0" smtClean="0"/>
              <a:t>devices</a:t>
            </a:r>
            <a:endParaRPr lang="en-IN" sz="2000" dirty="0"/>
          </a:p>
          <a:p>
            <a:r>
              <a:rPr lang="en-US" sz="2000" dirty="0" smtClean="0"/>
              <a:t>Users to browse and download apps published by third party developer</a:t>
            </a:r>
          </a:p>
          <a:p>
            <a:r>
              <a:rPr lang="en-IN" sz="2000" dirty="0"/>
              <a:t>As of October 2011 there were more than </a:t>
            </a:r>
            <a:r>
              <a:rPr lang="en-IN" sz="2000" dirty="0" smtClean="0"/>
              <a:t>4,00,000 </a:t>
            </a:r>
            <a:r>
              <a:rPr lang="en-IN" sz="2000" dirty="0"/>
              <a:t>apps available for </a:t>
            </a:r>
            <a:r>
              <a:rPr lang="en-IN" sz="2000" dirty="0" smtClean="0"/>
              <a:t>Android </a:t>
            </a:r>
          </a:p>
          <a:p>
            <a:r>
              <a:rPr lang="en-US" sz="2000" dirty="0" smtClean="0"/>
              <a:t>Android has several famous apps like voice action, sky map, place directory, GPS, etc., </a:t>
            </a:r>
            <a:endParaRPr lang="en-IN" sz="2000" dirty="0" smtClean="0"/>
          </a:p>
          <a:p>
            <a:endParaRPr lang="en-IN" dirty="0" smtClean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7771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7"/>
            <a:ext cx="9144000" cy="692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806" y="620688"/>
            <a:ext cx="7125113" cy="1152128"/>
          </a:xfrm>
        </p:spPr>
        <p:txBody>
          <a:bodyPr/>
          <a:lstStyle/>
          <a:p>
            <a:pPr algn="ctr"/>
            <a:r>
              <a:rPr lang="en-US" sz="7200" dirty="0" smtClean="0">
                <a:solidFill>
                  <a:srgbClr val="92D050"/>
                </a:solidFill>
                <a:latin typeface="Monotype Corsiva" pitchFamily="66" charset="0"/>
              </a:rPr>
              <a:t>Thank You</a:t>
            </a:r>
            <a:endParaRPr lang="en-IN" sz="7200" dirty="0">
              <a:solidFill>
                <a:srgbClr val="92D050"/>
              </a:solidFill>
              <a:latin typeface="Monotype Corsiva" pitchFamily="66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09443" y="5157192"/>
            <a:ext cx="7125112" cy="701606"/>
          </a:xfrm>
        </p:spPr>
        <p:txBody>
          <a:bodyPr/>
          <a:lstStyle/>
          <a:p>
            <a:endParaRPr lang="en-IN" dirty="0" smtClean="0"/>
          </a:p>
          <a:p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09443" y="4725144"/>
            <a:ext cx="7125112" cy="1133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 smtClean="0"/>
          </a:p>
          <a:p>
            <a:endParaRPr lang="en-IN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143511" y="5013176"/>
            <a:ext cx="7125112" cy="13681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Wingdings 2" charset="2"/>
              <a:buChar char="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432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TC102455610[[fn=Autumn]]</Template>
  <TotalTime>475</TotalTime>
  <Words>413</Words>
  <Application>Microsoft Office PowerPoint</Application>
  <PresentationFormat>On-screen Show (4:3)</PresentationFormat>
  <Paragraphs>58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Autumn</vt:lpstr>
      <vt:lpstr>PowerPoint Presentation</vt:lpstr>
      <vt:lpstr>What is Android ? </vt:lpstr>
      <vt:lpstr>Foundation of an Android</vt:lpstr>
      <vt:lpstr>Features of Android</vt:lpstr>
      <vt:lpstr>Versions of an Android </vt:lpstr>
      <vt:lpstr>Why Android OS is better than iPhone OS ?</vt:lpstr>
      <vt:lpstr>Android Market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</dc:title>
  <dc:creator>WinJav</dc:creator>
  <cp:lastModifiedBy>WinJav</cp:lastModifiedBy>
  <cp:revision>45</cp:revision>
  <dcterms:created xsi:type="dcterms:W3CDTF">2012-02-20T04:49:25Z</dcterms:created>
  <dcterms:modified xsi:type="dcterms:W3CDTF">2012-11-09T10:15:28Z</dcterms:modified>
</cp:coreProperties>
</file>