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37" autoAdjust="0"/>
  </p:normalViewPr>
  <p:slideViewPr>
    <p:cSldViewPr snapToObjects="1">
      <p:cViewPr varScale="1">
        <p:scale>
          <a:sx n="91" d="100"/>
          <a:sy n="91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2153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9330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8010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0294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428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3399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7381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803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740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0038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675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EA9B6-7A4F-45A9-B8CC-437E4E902297}" type="datetimeFigureOut">
              <a:rPr lang="fr-FR" smtClean="0"/>
              <a:pPr/>
              <a:t>02/04/2012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96EC-8916-4942-9772-DCA9D7BCCD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300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dcook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1835696" y="189891"/>
            <a:ext cx="3168352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979712" y="1574418"/>
            <a:ext cx="1944216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835696" y="189891"/>
            <a:ext cx="144016" cy="13845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3923928" y="1125995"/>
            <a:ext cx="1080120" cy="1024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>
            <a:off x="1403648" y="1862450"/>
            <a:ext cx="0" cy="1279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403648" y="3136321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403648" y="1572343"/>
            <a:ext cx="576064" cy="2901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1338830" y="3646276"/>
            <a:ext cx="455854" cy="1067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403648" y="2926195"/>
            <a:ext cx="21936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60587" y="5082265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3563888" y="2150483"/>
            <a:ext cx="348026" cy="991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3423284" y="2150482"/>
            <a:ext cx="348026" cy="991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455876" y="3148044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516669" y="2926195"/>
            <a:ext cx="0" cy="210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737901" y="2246213"/>
            <a:ext cx="87006" cy="319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V="1">
            <a:off x="3131840" y="684144"/>
            <a:ext cx="430360" cy="117830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4426314" y="1110441"/>
            <a:ext cx="288032" cy="725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>
            <a:off x="4559459" y="1167857"/>
            <a:ext cx="152400" cy="151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>
            <a:off x="2699792" y="2278123"/>
            <a:ext cx="273630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5402717" y="2167137"/>
            <a:ext cx="3561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Fond : ardoise ou tôle noire (voire briques réfractaires)</a:t>
            </a:r>
          </a:p>
          <a:p>
            <a:r>
              <a:rPr lang="fr-FR" sz="1200" dirty="0" smtClean="0"/>
              <a:t>Reposant sur </a:t>
            </a:r>
            <a:r>
              <a:rPr lang="fr-FR" sz="1200" dirty="0"/>
              <a:t>des tasseaux </a:t>
            </a:r>
            <a:r>
              <a:rPr lang="fr-FR" sz="1200" dirty="0" smtClean="0"/>
              <a:t>(i.e. pièce </a:t>
            </a:r>
            <a:r>
              <a:rPr lang="fr-FR" sz="1200" dirty="0"/>
              <a:t>en bois, longue et fine à section carrée ou </a:t>
            </a:r>
            <a:r>
              <a:rPr lang="fr-FR" sz="1200" dirty="0" smtClean="0"/>
              <a:t>rectangulaire).</a:t>
            </a:r>
            <a:endParaRPr lang="fr-FR" sz="1200" dirty="0"/>
          </a:p>
        </p:txBody>
      </p:sp>
      <p:sp>
        <p:nvSpPr>
          <p:cNvPr id="61" name="ZoneTexte 60"/>
          <p:cNvSpPr txBox="1"/>
          <p:nvPr/>
        </p:nvSpPr>
        <p:spPr>
          <a:xfrm rot="1414278">
            <a:off x="2964133" y="28270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95</a:t>
            </a:r>
            <a:endParaRPr lang="fr-FR" sz="1200" dirty="0"/>
          </a:p>
        </p:txBody>
      </p:sp>
      <p:cxnSp>
        <p:nvCxnSpPr>
          <p:cNvPr id="62" name="Connecteur droit avec flèche 61"/>
          <p:cNvCxnSpPr>
            <a:stCxn id="66" idx="2"/>
          </p:cNvCxnSpPr>
          <p:nvPr/>
        </p:nvCxnSpPr>
        <p:spPr>
          <a:xfrm>
            <a:off x="1037698" y="961143"/>
            <a:ext cx="870007" cy="154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323528" y="684144"/>
            <a:ext cx="1428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Contreplaqué 5 mm</a:t>
            </a:r>
            <a:endParaRPr lang="fr-FR" sz="1200" dirty="0"/>
          </a:p>
        </p:txBody>
      </p:sp>
      <p:sp>
        <p:nvSpPr>
          <p:cNvPr id="67" name="ZoneTexte 66"/>
          <p:cNvSpPr txBox="1"/>
          <p:nvPr/>
        </p:nvSpPr>
        <p:spPr>
          <a:xfrm rot="1208103">
            <a:off x="2430569" y="144643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60,5</a:t>
            </a:r>
            <a:endParaRPr lang="fr-FR" sz="1200" dirty="0"/>
          </a:p>
        </p:txBody>
      </p:sp>
      <p:sp>
        <p:nvSpPr>
          <p:cNvPr id="68" name="ZoneTexte 67"/>
          <p:cNvSpPr txBox="1"/>
          <p:nvPr/>
        </p:nvSpPr>
        <p:spPr>
          <a:xfrm rot="20097887">
            <a:off x="1474765" y="136661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17,5</a:t>
            </a:r>
            <a:endParaRPr lang="fr-FR" sz="1200" dirty="0"/>
          </a:p>
        </p:txBody>
      </p:sp>
      <p:sp>
        <p:nvSpPr>
          <p:cNvPr id="70" name="ZoneTexte 69"/>
          <p:cNvSpPr txBox="1"/>
          <p:nvPr/>
        </p:nvSpPr>
        <p:spPr>
          <a:xfrm>
            <a:off x="2226032" y="2926195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50 cm</a:t>
            </a:r>
            <a:endParaRPr lang="fr-FR" sz="1200" dirty="0"/>
          </a:p>
        </p:txBody>
      </p:sp>
      <p:sp>
        <p:nvSpPr>
          <p:cNvPr id="71" name="ZoneTexte 70"/>
          <p:cNvSpPr txBox="1"/>
          <p:nvPr/>
        </p:nvSpPr>
        <p:spPr>
          <a:xfrm>
            <a:off x="1106095" y="222533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35</a:t>
            </a:r>
            <a:endParaRPr lang="fr-FR" sz="1200" dirty="0"/>
          </a:p>
        </p:txBody>
      </p:sp>
      <p:sp>
        <p:nvSpPr>
          <p:cNvPr id="72" name="ZoneTexte 71"/>
          <p:cNvSpPr txBox="1"/>
          <p:nvPr/>
        </p:nvSpPr>
        <p:spPr>
          <a:xfrm>
            <a:off x="5220072" y="926012"/>
            <a:ext cx="356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Bandes </a:t>
            </a:r>
            <a:r>
              <a:rPr lang="fr-FR" sz="1200" dirty="0" err="1" smtClean="0"/>
              <a:t>aluminisées</a:t>
            </a:r>
            <a:r>
              <a:rPr lang="fr-FR" sz="1200" dirty="0" smtClean="0"/>
              <a:t> (argentées) autocollantes pour protection des bords (qu’on trouve en fumisterie).</a:t>
            </a:r>
            <a:endParaRPr lang="fr-FR" sz="1200" dirty="0"/>
          </a:p>
        </p:txBody>
      </p:sp>
      <p:cxnSp>
        <p:nvCxnSpPr>
          <p:cNvPr id="73" name="Connecteur droit avec flèche 72"/>
          <p:cNvCxnSpPr>
            <a:stCxn id="72" idx="1"/>
          </p:cNvCxnSpPr>
          <p:nvPr/>
        </p:nvCxnSpPr>
        <p:spPr>
          <a:xfrm flipH="1">
            <a:off x="4719872" y="1156845"/>
            <a:ext cx="500200" cy="866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H="1" flipV="1">
            <a:off x="4872272" y="1125995"/>
            <a:ext cx="347800" cy="379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5220072" y="1500905"/>
            <a:ext cx="356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Liens entre panneaux réflecteurs pour les maintenir ensembles.</a:t>
            </a:r>
            <a:endParaRPr lang="fr-FR" sz="1200" dirty="0"/>
          </a:p>
        </p:txBody>
      </p:sp>
      <p:cxnSp>
        <p:nvCxnSpPr>
          <p:cNvPr id="80" name="Connecteur droit 79"/>
          <p:cNvCxnSpPr/>
          <p:nvPr/>
        </p:nvCxnSpPr>
        <p:spPr>
          <a:xfrm>
            <a:off x="1338830" y="3646275"/>
            <a:ext cx="32968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ZoneTexte 82"/>
          <p:cNvSpPr txBox="1"/>
          <p:nvPr/>
        </p:nvSpPr>
        <p:spPr>
          <a:xfrm rot="17393674">
            <a:off x="3077784" y="100820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51</a:t>
            </a:r>
            <a:endParaRPr lang="fr-FR" sz="1200" dirty="0"/>
          </a:p>
        </p:txBody>
      </p:sp>
      <p:cxnSp>
        <p:nvCxnSpPr>
          <p:cNvPr id="84" name="Connecteur droit 83"/>
          <p:cNvCxnSpPr/>
          <p:nvPr/>
        </p:nvCxnSpPr>
        <p:spPr>
          <a:xfrm>
            <a:off x="1796519" y="4725144"/>
            <a:ext cx="2271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1816107" y="5229200"/>
            <a:ext cx="2271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>
            <a:off x="1816107" y="5993505"/>
            <a:ext cx="2271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>
            <a:off x="1796519" y="6125472"/>
            <a:ext cx="2271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>
          <a:xfrm>
            <a:off x="1796518" y="4713736"/>
            <a:ext cx="0" cy="1595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4067943" y="4725144"/>
            <a:ext cx="0" cy="1595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>
            <a:off x="1794684" y="6325660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>
            <a:off x="1907705" y="6115534"/>
            <a:ext cx="0" cy="210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>
            <a:off x="3959931" y="6325660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>
            <a:off x="3932204" y="6099194"/>
            <a:ext cx="0" cy="210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/>
          <p:nvPr/>
        </p:nvSpPr>
        <p:spPr>
          <a:xfrm>
            <a:off x="2761351" y="539011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50</a:t>
            </a:r>
            <a:endParaRPr lang="fr-FR" sz="1200" dirty="0"/>
          </a:p>
        </p:txBody>
      </p:sp>
      <p:sp>
        <p:nvSpPr>
          <p:cNvPr id="101" name="ZoneTexte 100"/>
          <p:cNvSpPr txBox="1"/>
          <p:nvPr/>
        </p:nvSpPr>
        <p:spPr>
          <a:xfrm>
            <a:off x="315584" y="4052914"/>
            <a:ext cx="942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Côté arrière</a:t>
            </a:r>
            <a:endParaRPr lang="fr-FR" sz="1200" b="1" dirty="0"/>
          </a:p>
        </p:txBody>
      </p:sp>
      <p:sp>
        <p:nvSpPr>
          <p:cNvPr id="102" name="ZoneTexte 101"/>
          <p:cNvSpPr txBox="1"/>
          <p:nvPr/>
        </p:nvSpPr>
        <p:spPr>
          <a:xfrm>
            <a:off x="2584325" y="5943598"/>
            <a:ext cx="793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Charnière</a:t>
            </a:r>
            <a:endParaRPr lang="fr-FR" sz="1200" dirty="0"/>
          </a:p>
        </p:txBody>
      </p:sp>
      <p:cxnSp>
        <p:nvCxnSpPr>
          <p:cNvPr id="104" name="Connecteur droit 103"/>
          <p:cNvCxnSpPr/>
          <p:nvPr/>
        </p:nvCxnSpPr>
        <p:spPr>
          <a:xfrm flipV="1">
            <a:off x="4067943" y="3657684"/>
            <a:ext cx="576402" cy="1056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/>
          <p:cNvSpPr txBox="1"/>
          <p:nvPr/>
        </p:nvSpPr>
        <p:spPr>
          <a:xfrm>
            <a:off x="2827243" y="336056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85</a:t>
            </a:r>
            <a:endParaRPr lang="fr-FR" sz="1200" dirty="0"/>
          </a:p>
        </p:txBody>
      </p:sp>
      <p:cxnSp>
        <p:nvCxnSpPr>
          <p:cNvPr id="107" name="Connecteur droit avec flèche 106"/>
          <p:cNvCxnSpPr/>
          <p:nvPr/>
        </p:nvCxnSpPr>
        <p:spPr>
          <a:xfrm flipV="1">
            <a:off x="3131840" y="3657684"/>
            <a:ext cx="37163" cy="106746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ZoneTexte 108"/>
          <p:cNvSpPr txBox="1"/>
          <p:nvPr/>
        </p:nvSpPr>
        <p:spPr>
          <a:xfrm>
            <a:off x="3135013" y="404150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51</a:t>
            </a:r>
            <a:endParaRPr lang="fr-FR" sz="1200" dirty="0"/>
          </a:p>
        </p:txBody>
      </p:sp>
      <p:sp>
        <p:nvSpPr>
          <p:cNvPr id="110" name="ZoneTexte 109"/>
          <p:cNvSpPr txBox="1"/>
          <p:nvPr/>
        </p:nvSpPr>
        <p:spPr>
          <a:xfrm>
            <a:off x="2646856" y="443060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4</a:t>
            </a:r>
            <a:r>
              <a:rPr lang="fr-FR" sz="1200" dirty="0" smtClean="0"/>
              <a:t>5</a:t>
            </a:r>
            <a:endParaRPr lang="fr-FR" sz="1200" dirty="0"/>
          </a:p>
        </p:txBody>
      </p:sp>
      <p:sp>
        <p:nvSpPr>
          <p:cNvPr id="111" name="ZoneTexte 110"/>
          <p:cNvSpPr txBox="1"/>
          <p:nvPr/>
        </p:nvSpPr>
        <p:spPr>
          <a:xfrm>
            <a:off x="1964091" y="4014851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Réflecteur</a:t>
            </a:r>
            <a:endParaRPr lang="fr-FR" sz="1200" dirty="0"/>
          </a:p>
        </p:txBody>
      </p:sp>
      <p:cxnSp>
        <p:nvCxnSpPr>
          <p:cNvPr id="112" name="Connecteur droit 111"/>
          <p:cNvCxnSpPr/>
          <p:nvPr/>
        </p:nvCxnSpPr>
        <p:spPr>
          <a:xfrm>
            <a:off x="3385985" y="5115163"/>
            <a:ext cx="0" cy="210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3509882" y="5096063"/>
            <a:ext cx="0" cy="210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>
            <a:off x="3385985" y="5096063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>
            <a:off x="3401870" y="5325289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>
            <a:off x="2252678" y="5134689"/>
            <a:ext cx="0" cy="210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2376575" y="5115589"/>
            <a:ext cx="0" cy="210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2252678" y="5115589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/>
          <p:cNvCxnSpPr/>
          <p:nvPr/>
        </p:nvCxnSpPr>
        <p:spPr>
          <a:xfrm>
            <a:off x="2268563" y="5344815"/>
            <a:ext cx="108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>
            <a:off x="1795672" y="5666406"/>
            <a:ext cx="229186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ZoneTexte 121"/>
          <p:cNvSpPr txBox="1"/>
          <p:nvPr/>
        </p:nvSpPr>
        <p:spPr>
          <a:xfrm>
            <a:off x="323528" y="1717396"/>
            <a:ext cx="96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Côté gauche</a:t>
            </a:r>
            <a:endParaRPr lang="fr-FR" sz="1200" b="1" dirty="0"/>
          </a:p>
        </p:txBody>
      </p:sp>
      <p:sp>
        <p:nvSpPr>
          <p:cNvPr id="123" name="ZoneTexte 122"/>
          <p:cNvSpPr txBox="1"/>
          <p:nvPr/>
        </p:nvSpPr>
        <p:spPr>
          <a:xfrm>
            <a:off x="5046172" y="3064694"/>
            <a:ext cx="4097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Note : les plaques P.E.T. sont à poser sur les réflecteurs.</a:t>
            </a:r>
          </a:p>
          <a:p>
            <a:r>
              <a:rPr lang="fr-FR" sz="1200" dirty="0" smtClean="0"/>
              <a:t>Les plaques OFFSET à poser à l’intérieur de la boîte.</a:t>
            </a:r>
          </a:p>
          <a:p>
            <a:r>
              <a:rPr lang="fr-FR" sz="1200" dirty="0" smtClean="0"/>
              <a:t>On trouve tous les matériaux pour cuiseurs solaires (PET </a:t>
            </a:r>
            <a:r>
              <a:rPr lang="fr-FR" sz="1200" dirty="0"/>
              <a:t>…) chez ID-COOK : </a:t>
            </a:r>
            <a:r>
              <a:rPr lang="fr-FR" sz="1200" dirty="0" smtClean="0">
                <a:hlinkClick r:id="rId2"/>
              </a:rPr>
              <a:t>www.idcook.com</a:t>
            </a:r>
            <a:r>
              <a:rPr lang="fr-FR" sz="1200" dirty="0" smtClean="0"/>
              <a:t>  </a:t>
            </a:r>
            <a:endParaRPr lang="fr-FR" sz="1200" dirty="0"/>
          </a:p>
        </p:txBody>
      </p:sp>
      <p:sp>
        <p:nvSpPr>
          <p:cNvPr id="124" name="ZoneTexte 123"/>
          <p:cNvSpPr txBox="1"/>
          <p:nvPr/>
        </p:nvSpPr>
        <p:spPr>
          <a:xfrm rot="945721">
            <a:off x="2277609" y="577304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Réflecteur</a:t>
            </a:r>
            <a:endParaRPr lang="fr-FR" sz="1200" dirty="0"/>
          </a:p>
        </p:txBody>
      </p:sp>
      <p:sp>
        <p:nvSpPr>
          <p:cNvPr id="125" name="ZoneTexte 124"/>
          <p:cNvSpPr txBox="1"/>
          <p:nvPr/>
        </p:nvSpPr>
        <p:spPr>
          <a:xfrm>
            <a:off x="2098037" y="2101939"/>
            <a:ext cx="1012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Boîte (caisse)</a:t>
            </a:r>
            <a:endParaRPr lang="fr-FR" sz="1200" dirty="0"/>
          </a:p>
        </p:txBody>
      </p:sp>
      <p:sp>
        <p:nvSpPr>
          <p:cNvPr id="126" name="ZoneTexte 125"/>
          <p:cNvSpPr txBox="1"/>
          <p:nvPr/>
        </p:nvSpPr>
        <p:spPr>
          <a:xfrm>
            <a:off x="586318" y="4819064"/>
            <a:ext cx="1012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Boîte (caisse)</a:t>
            </a:r>
            <a:endParaRPr lang="fr-FR" sz="1200" dirty="0"/>
          </a:p>
        </p:txBody>
      </p:sp>
      <p:cxnSp>
        <p:nvCxnSpPr>
          <p:cNvPr id="127" name="Connecteur droit avec flèche 126"/>
          <p:cNvCxnSpPr/>
          <p:nvPr/>
        </p:nvCxnSpPr>
        <p:spPr>
          <a:xfrm>
            <a:off x="1256676" y="5034668"/>
            <a:ext cx="495192" cy="80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/>
          <p:cNvCxnSpPr/>
          <p:nvPr/>
        </p:nvCxnSpPr>
        <p:spPr>
          <a:xfrm flipH="1">
            <a:off x="2360690" y="4318505"/>
            <a:ext cx="3042027" cy="8161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/>
          <p:nvPr/>
        </p:nvCxnSpPr>
        <p:spPr>
          <a:xfrm flipH="1">
            <a:off x="3509882" y="4364099"/>
            <a:ext cx="1915117" cy="770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ZoneTexte 134"/>
          <p:cNvSpPr txBox="1"/>
          <p:nvPr/>
        </p:nvSpPr>
        <p:spPr>
          <a:xfrm>
            <a:off x="5424999" y="4225599"/>
            <a:ext cx="2180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2 loquets de coffres métalliques</a:t>
            </a:r>
            <a:endParaRPr lang="fr-FR" sz="1200" dirty="0"/>
          </a:p>
        </p:txBody>
      </p:sp>
      <p:sp>
        <p:nvSpPr>
          <p:cNvPr id="138" name="ZoneTexte 137"/>
          <p:cNvSpPr txBox="1"/>
          <p:nvPr/>
        </p:nvSpPr>
        <p:spPr>
          <a:xfrm>
            <a:off x="240326" y="5284537"/>
            <a:ext cx="1358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Porte à l’arrière</a:t>
            </a:r>
          </a:p>
          <a:p>
            <a:r>
              <a:rPr lang="fr-FR" sz="1200" dirty="0" smtClean="0"/>
              <a:t>Pour l’introduction</a:t>
            </a:r>
          </a:p>
          <a:p>
            <a:r>
              <a:rPr lang="fr-FR" sz="1200" dirty="0" smtClean="0"/>
              <a:t>Des gamelles</a:t>
            </a:r>
          </a:p>
          <a:p>
            <a:r>
              <a:rPr lang="fr-FR" sz="1200" dirty="0" smtClean="0"/>
              <a:t>Et plats</a:t>
            </a:r>
            <a:endParaRPr lang="fr-FR" sz="1200" dirty="0"/>
          </a:p>
        </p:txBody>
      </p:sp>
      <p:cxnSp>
        <p:nvCxnSpPr>
          <p:cNvPr id="139" name="Connecteur droit avec flèche 138"/>
          <p:cNvCxnSpPr/>
          <p:nvPr/>
        </p:nvCxnSpPr>
        <p:spPr>
          <a:xfrm>
            <a:off x="1256676" y="5724769"/>
            <a:ext cx="1119899" cy="80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5096175" y="4976663"/>
            <a:ext cx="0" cy="4134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>
            <a:off x="5395221" y="5139971"/>
            <a:ext cx="0" cy="1605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>
            <a:off x="5096175" y="5390115"/>
            <a:ext cx="32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5073893" y="4976663"/>
            <a:ext cx="32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5260587" y="5328718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>
            <a:off x="5260587" y="5284537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/>
          <p:cNvCxnSpPr/>
          <p:nvPr/>
        </p:nvCxnSpPr>
        <p:spPr>
          <a:xfrm>
            <a:off x="5260587" y="5134689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>
            <a:off x="5395221" y="4976663"/>
            <a:ext cx="0" cy="119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>
            <a:off x="5395221" y="5306189"/>
            <a:ext cx="0" cy="119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5263193" y="5258067"/>
            <a:ext cx="0" cy="529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>
            <a:off x="5260587" y="5074915"/>
            <a:ext cx="0" cy="529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avec flèche 160"/>
          <p:cNvCxnSpPr/>
          <p:nvPr/>
        </p:nvCxnSpPr>
        <p:spPr>
          <a:xfrm flipV="1">
            <a:off x="4969972" y="4999558"/>
            <a:ext cx="0" cy="39055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ZoneTexte 165"/>
          <p:cNvSpPr txBox="1"/>
          <p:nvPr/>
        </p:nvSpPr>
        <p:spPr>
          <a:xfrm rot="16200000">
            <a:off x="4441924" y="4967870"/>
            <a:ext cx="713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50 mm</a:t>
            </a:r>
            <a:endParaRPr lang="fr-FR" sz="1200" dirty="0"/>
          </a:p>
        </p:txBody>
      </p:sp>
      <p:cxnSp>
        <p:nvCxnSpPr>
          <p:cNvPr id="167" name="Connecteur droit avec flèche 166"/>
          <p:cNvCxnSpPr/>
          <p:nvPr/>
        </p:nvCxnSpPr>
        <p:spPr>
          <a:xfrm flipH="1" flipV="1">
            <a:off x="5073893" y="4822258"/>
            <a:ext cx="316800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ZoneTexte 168"/>
          <p:cNvSpPr txBox="1"/>
          <p:nvPr/>
        </p:nvSpPr>
        <p:spPr>
          <a:xfrm>
            <a:off x="5096175" y="4569100"/>
            <a:ext cx="687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3</a:t>
            </a:r>
            <a:r>
              <a:rPr lang="fr-FR" sz="1200" dirty="0" smtClean="0"/>
              <a:t>0 mm</a:t>
            </a:r>
            <a:endParaRPr lang="fr-FR" sz="1200" dirty="0"/>
          </a:p>
        </p:txBody>
      </p:sp>
      <p:cxnSp>
        <p:nvCxnSpPr>
          <p:cNvPr id="170" name="Connecteur droit avec flèche 169"/>
          <p:cNvCxnSpPr/>
          <p:nvPr/>
        </p:nvCxnSpPr>
        <p:spPr>
          <a:xfrm flipV="1">
            <a:off x="6012160" y="5105203"/>
            <a:ext cx="0" cy="20580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ZoneTexte 171"/>
          <p:cNvSpPr txBox="1"/>
          <p:nvPr/>
        </p:nvSpPr>
        <p:spPr>
          <a:xfrm>
            <a:off x="6313422" y="5072740"/>
            <a:ext cx="2830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1</a:t>
            </a:r>
            <a:r>
              <a:rPr lang="fr-FR" sz="1200" dirty="0" smtClean="0"/>
              <a:t> cm entre les 2 plaques de verre.</a:t>
            </a:r>
          </a:p>
          <a:p>
            <a:r>
              <a:rPr lang="fr-FR" sz="1200" dirty="0" smtClean="0"/>
              <a:t>Montant et traverses 30/30 mm </a:t>
            </a:r>
          </a:p>
          <a:p>
            <a:endParaRPr lang="fr-FR" sz="1200" dirty="0"/>
          </a:p>
          <a:p>
            <a:r>
              <a:rPr lang="fr-FR" sz="1200" dirty="0" smtClean="0"/>
              <a:t>Pour ôter la condensation entre les 2 vitres, trous en haut et en bas, entre les vitres.</a:t>
            </a:r>
          </a:p>
          <a:p>
            <a:endParaRPr lang="fr-FR" sz="1200" dirty="0"/>
          </a:p>
          <a:p>
            <a:r>
              <a:rPr lang="fr-FR" sz="1200" dirty="0" smtClean="0"/>
              <a:t>On peut utiliser un thermomètre de cuisine </a:t>
            </a:r>
            <a:r>
              <a:rPr lang="fr-FR" sz="1200" dirty="0" smtClean="0"/>
              <a:t>LECLERC ou un de four </a:t>
            </a:r>
            <a:r>
              <a:rPr lang="fr-FR" sz="1200" dirty="0" err="1" smtClean="0"/>
              <a:t>Birambeau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cxnSp>
        <p:nvCxnSpPr>
          <p:cNvPr id="173" name="Connecteur droit avec flèche 172"/>
          <p:cNvCxnSpPr/>
          <p:nvPr/>
        </p:nvCxnSpPr>
        <p:spPr>
          <a:xfrm flipH="1">
            <a:off x="6175936" y="4867127"/>
            <a:ext cx="340280" cy="3852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avec flèche 174"/>
          <p:cNvCxnSpPr/>
          <p:nvPr/>
        </p:nvCxnSpPr>
        <p:spPr>
          <a:xfrm flipH="1">
            <a:off x="5835656" y="4846099"/>
            <a:ext cx="680560" cy="241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ZoneTexte 176"/>
          <p:cNvSpPr txBox="1"/>
          <p:nvPr/>
        </p:nvSpPr>
        <p:spPr>
          <a:xfrm>
            <a:off x="6516216" y="4692409"/>
            <a:ext cx="1095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Double vitrage</a:t>
            </a:r>
            <a:endParaRPr lang="fr-FR" sz="1200" dirty="0"/>
          </a:p>
        </p:txBody>
      </p:sp>
      <p:pic>
        <p:nvPicPr>
          <p:cNvPr id="178" name="Image 1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6310" y="3927838"/>
            <a:ext cx="452073" cy="69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04638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192</Words>
  <Application>Microsoft Office PowerPoint</Application>
  <PresentationFormat>Affichage à l'écran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SFR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LISAN, Benjamin (ext.)</dc:creator>
  <cp:lastModifiedBy>benjamin</cp:lastModifiedBy>
  <cp:revision>12</cp:revision>
  <dcterms:created xsi:type="dcterms:W3CDTF">2012-04-02T14:04:31Z</dcterms:created>
  <dcterms:modified xsi:type="dcterms:W3CDTF">2012-04-02T19:13:37Z</dcterms:modified>
</cp:coreProperties>
</file>