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F6113-EA70-475A-B9E8-C174A252B2AF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E9F9E-95FC-456D-AA83-E17F29055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82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159-5764-4BE6-B52B-13CDCFFE6235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DF10-6407-4EE0-9708-D1D331B9F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159-5764-4BE6-B52B-13CDCFFE6235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DF10-6407-4EE0-9708-D1D331B9F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159-5764-4BE6-B52B-13CDCFFE6235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DF10-6407-4EE0-9708-D1D331B9F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159-5764-4BE6-B52B-13CDCFFE6235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DF10-6407-4EE0-9708-D1D331B9F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159-5764-4BE6-B52B-13CDCFFE6235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DF10-6407-4EE0-9708-D1D331B9F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159-5764-4BE6-B52B-13CDCFFE6235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DF10-6407-4EE0-9708-D1D331B9F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159-5764-4BE6-B52B-13CDCFFE6235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DF10-6407-4EE0-9708-D1D331B9F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159-5764-4BE6-B52B-13CDCFFE6235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DF10-6407-4EE0-9708-D1D331B9F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159-5764-4BE6-B52B-13CDCFFE6235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DF10-6407-4EE0-9708-D1D331B9F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159-5764-4BE6-B52B-13CDCFFE6235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DF10-6407-4EE0-9708-D1D331B9F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159-5764-4BE6-B52B-13CDCFFE6235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DF10-6407-4EE0-9708-D1D331B9F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B1159-5764-4BE6-B52B-13CDCFFE6235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9DF10-6407-4EE0-9708-D1D331B9FA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ogo&amp;utm_term=thanksgiving&amp;utm_content=0056&amp;utm_campaign=pp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ogo&amp;utm_term=thanksgiving&amp;utm_content=0056&amp;utm_campaign=pp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?utm_source=ppt&amp;utm_medium=logo&amp;utm_term=thanksgiving&amp;utm_content=0056&amp;utm_campaign=pp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2132856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Futura Md BT" pitchFamily="34" charset="0"/>
              </a:rPr>
              <a:t>Presentation Title </a:t>
            </a:r>
            <a:b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Futura Md BT" pitchFamily="34" charset="0"/>
              </a:rPr>
            </a:b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Futura Md BT" pitchFamily="34" charset="0"/>
              </a:rPr>
              <a:t>Here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Futura Md BT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9744" y="476672"/>
            <a:ext cx="1904256" cy="1415008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Futura Md BT" pitchFamily="34" charset="0"/>
              </a:rPr>
              <a:t>Logo</a:t>
            </a:r>
            <a:endParaRPr lang="en-US" sz="2400" dirty="0">
              <a:solidFill>
                <a:schemeClr val="bg1"/>
              </a:solidFill>
              <a:latin typeface="Futura Md BT" pitchFamily="34" charset="0"/>
            </a:endParaRPr>
          </a:p>
        </p:txBody>
      </p:sp>
      <p:pic>
        <p:nvPicPr>
          <p:cNvPr id="6" name="Picture 2" descr="E:\cloud\drive\websites\ppttemplate\ppt\logo-ppttempl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491064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Futura Md BT" pitchFamily="34" charset="0"/>
              </a:rPr>
              <a:t>Second Page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Futura Md B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556792"/>
            <a:ext cx="7560840" cy="4525963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E:\cloud\drive\websites\ppttemplate\ppt\logo-ppttempl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525963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E:\cloud\drive\websites\ppttemplate\ppt\logo-ppttemplat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5719575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0628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On-screen Show (4:3)</PresentationFormat>
  <Paragraphs>19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Тема Office</vt:lpstr>
      <vt:lpstr>Presentation Title  Here</vt:lpstr>
      <vt:lpstr>Second Page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2014-01-10T08:01:21Z</dcterms:created>
  <dcterms:modified xsi:type="dcterms:W3CDTF">2014-01-10T08:01:33Z</dcterms:modified>
</cp:coreProperties>
</file>