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60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02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82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22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90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7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46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31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50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25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55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C13C-30F5-4E58-BC97-4E123302F232}" type="datetimeFigureOut">
              <a:rPr lang="fr-FR" smtClean="0"/>
              <a:t>01/09/2016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8A176-43E7-4124-A9F3-429EBBEC1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84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21" y="749953"/>
            <a:ext cx="7607350" cy="4749894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4144613" y="2915322"/>
            <a:ext cx="1075765" cy="11080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4682495" y="3469341"/>
            <a:ext cx="892885" cy="7422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575380" y="4026953"/>
            <a:ext cx="1706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Radula (le dard)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0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89" y="1442140"/>
            <a:ext cx="7686675" cy="4124325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 rot="19881635">
            <a:off x="4912247" y="4067421"/>
            <a:ext cx="701198" cy="110498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098730" y="1896934"/>
            <a:ext cx="3934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trompe du cône, contenant la radula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35357" y="2833169"/>
            <a:ext cx="3037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« filet » projeté par le cône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6056556" y="3202501"/>
            <a:ext cx="1333948" cy="15517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64186" y="5230691"/>
            <a:ext cx="3010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Poisson servant de nourriture</a:t>
            </a:r>
            <a:endParaRPr lang="fr-F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0" name="Connecteur droit avec flèche 9"/>
          <p:cNvCxnSpPr>
            <a:endCxn id="3" idx="3"/>
          </p:cNvCxnSpPr>
          <p:nvPr/>
        </p:nvCxnSpPr>
        <p:spPr>
          <a:xfrm flipH="1" flipV="1">
            <a:off x="5232513" y="5081611"/>
            <a:ext cx="30334" cy="24252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145945" y="2488924"/>
            <a:ext cx="79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Pinces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389581" y="2266266"/>
            <a:ext cx="12447" cy="11397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 rot="20472777">
            <a:off x="5437919" y="3882068"/>
            <a:ext cx="551473" cy="15561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6437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Benjamin LISAN</dc:creator>
  <cp:lastModifiedBy>Benjamin LISAN</cp:lastModifiedBy>
  <cp:revision>3</cp:revision>
  <dcterms:created xsi:type="dcterms:W3CDTF">2016-09-01T18:17:56Z</dcterms:created>
  <dcterms:modified xsi:type="dcterms:W3CDTF">2016-09-01T18:32:06Z</dcterms:modified>
</cp:coreProperties>
</file>