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6" r:id="rId5"/>
    <p:sldId id="261" r:id="rId6"/>
    <p:sldId id="260" r:id="rId7"/>
    <p:sldId id="262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D8D4D9-2A29-4DDC-A1EA-062329FCE29F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8C8356E-FCA9-4EAE-9A45-F0D2D99F28C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dib.tripod.com/e-zine/ez-wayan3.html" TargetMode="External"/><Relationship Id="rId2" Type="http://schemas.openxmlformats.org/officeDocument/2006/relationships/hyperlink" Target="http://id.wikipedia.org/wiki/Golden_R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ldenrice.org/Content2-How/how1_sc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00"/>
            <a:ext cx="7406640" cy="1472184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/>
              <a:t>By: </a:t>
            </a:r>
            <a:r>
              <a:rPr lang="en-US" sz="3200" dirty="0" err="1" smtClean="0"/>
              <a:t>fina</a:t>
            </a:r>
            <a:r>
              <a:rPr lang="en-US" sz="3200" dirty="0" smtClean="0"/>
              <a:t> </a:t>
            </a:r>
            <a:r>
              <a:rPr lang="en-US" sz="3200" dirty="0" err="1" smtClean="0"/>
              <a:t>nurul</a:t>
            </a:r>
            <a:r>
              <a:rPr lang="en-US" sz="3200" dirty="0" smtClean="0"/>
              <a:t> </a:t>
            </a:r>
            <a:r>
              <a:rPr lang="en-US" sz="3200" dirty="0" err="1" smtClean="0"/>
              <a:t>khotimah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fithria</a:t>
            </a:r>
            <a:r>
              <a:rPr lang="en-US" sz="3200" dirty="0" smtClean="0"/>
              <a:t> </a:t>
            </a:r>
            <a:r>
              <a:rPr lang="en-US" sz="3200" dirty="0" err="1" smtClean="0"/>
              <a:t>aniatuzzahroh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nurida</a:t>
            </a:r>
            <a:r>
              <a:rPr lang="en-US" sz="3200" dirty="0" smtClean="0"/>
              <a:t> </a:t>
            </a:r>
            <a:r>
              <a:rPr lang="en-US" sz="3200" dirty="0" err="1" smtClean="0"/>
              <a:t>oktafia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0"/>
            <a:ext cx="7772400" cy="150876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Golden Rice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Golden Rice?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0772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Golden Rice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kultivar</a:t>
            </a:r>
            <a:r>
              <a:rPr lang="en-US" dirty="0" smtClean="0"/>
              <a:t> (</a:t>
            </a:r>
            <a:r>
              <a:rPr lang="en-US" dirty="0" err="1" smtClean="0"/>
              <a:t>varietas</a:t>
            </a:r>
            <a:r>
              <a:rPr lang="en-US" dirty="0" smtClean="0"/>
              <a:t>)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transgenik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genetika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beta-</a:t>
            </a:r>
            <a:r>
              <a:rPr lang="en-US" dirty="0" err="1" smtClean="0"/>
              <a:t>karoten</a:t>
            </a:r>
            <a:r>
              <a:rPr lang="en-US" dirty="0" smtClean="0"/>
              <a:t> (Pro-vitamin A)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endospermanya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Kandungan</a:t>
            </a:r>
            <a:r>
              <a:rPr lang="en-US" dirty="0" smtClean="0"/>
              <a:t> beta-</a:t>
            </a:r>
            <a:r>
              <a:rPr lang="en-US" dirty="0" err="1" smtClean="0"/>
              <a:t>karoten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berasnya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kuning</a:t>
            </a:r>
            <a:r>
              <a:rPr lang="en-US" dirty="0" smtClean="0"/>
              <a:t>-</a:t>
            </a:r>
            <a:r>
              <a:rPr lang="en-US" dirty="0" err="1" smtClean="0"/>
              <a:t>jingga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kultivarnya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'Golden Rice' ("</a:t>
            </a:r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").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Golden 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400288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Golden Rice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Ingo </a:t>
            </a:r>
            <a:r>
              <a:rPr lang="en-US" dirty="0" err="1" smtClean="0"/>
              <a:t>Potrykus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ETH Zurich </a:t>
            </a:r>
            <a:r>
              <a:rPr lang="en-US" dirty="0" err="1" smtClean="0"/>
              <a:t>dan</a:t>
            </a:r>
            <a:r>
              <a:rPr lang="en-US" dirty="0" smtClean="0"/>
              <a:t> Peter Beyer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smtClean="0"/>
              <a:t>Freiburg.</a:t>
            </a:r>
          </a:p>
          <a:p>
            <a:r>
              <a:rPr lang="en-US" smtClean="0"/>
              <a:t>Berdasarkan publikasi Prof. Ingo Potrykus, dkk. (Science, 2000, </a:t>
            </a:r>
            <a:r>
              <a:rPr lang="en-US" u="sng" smtClean="0"/>
              <a:t>287</a:t>
            </a:r>
            <a:r>
              <a:rPr lang="en-US" smtClean="0"/>
              <a:t>, 303-305) bahwa Golden Rice menghasilkan 1,6 microgram beta-karotene (pro Vitamin A) per gram beras Golden Rice yang belum di masak (</a:t>
            </a:r>
            <a:r>
              <a:rPr lang="en-US" i="1" smtClean="0"/>
              <a:t>uncooked rice</a:t>
            </a:r>
            <a:r>
              <a:rPr lang="en-US" smtClean="0"/>
              <a:t>). Dalam tubuh beta-karoten tersebut dikonversi menjadi vitamin A. 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Genetika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Teknologi</a:t>
            </a:r>
            <a:r>
              <a:rPr lang="en-US" dirty="0" smtClean="0"/>
              <a:t> golden rice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gen </a:t>
            </a:r>
            <a:r>
              <a:rPr lang="en-US" dirty="0" err="1" smtClean="0"/>
              <a:t>yaitu</a:t>
            </a:r>
            <a:r>
              <a:rPr lang="en-US" dirty="0" smtClean="0"/>
              <a:t> gen </a:t>
            </a:r>
            <a:r>
              <a:rPr lang="en-US" dirty="0" err="1" smtClean="0"/>
              <a:t>phytoene</a:t>
            </a:r>
            <a:r>
              <a:rPr lang="en-US" dirty="0" smtClean="0"/>
              <a:t> </a:t>
            </a:r>
            <a:r>
              <a:rPr lang="en-US" dirty="0" err="1" smtClean="0"/>
              <a:t>desaturase</a:t>
            </a:r>
            <a:r>
              <a:rPr lang="en-US" dirty="0" smtClean="0"/>
              <a:t> (</a:t>
            </a:r>
            <a:r>
              <a:rPr lang="en-US" i="1" dirty="0" err="1" smtClean="0"/>
              <a:t>crt</a:t>
            </a:r>
            <a:r>
              <a:rPr lang="en-US" i="1" dirty="0" smtClean="0"/>
              <a:t> l)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 </a:t>
            </a:r>
            <a:r>
              <a:rPr lang="en-US" i="1" dirty="0" err="1" smtClean="0"/>
              <a:t>Erwinia</a:t>
            </a:r>
            <a:r>
              <a:rPr lang="en-US" i="1" dirty="0" smtClean="0"/>
              <a:t> </a:t>
            </a:r>
            <a:r>
              <a:rPr lang="en-US" i="1" dirty="0" err="1" smtClean="0"/>
              <a:t>uredovora</a:t>
            </a:r>
            <a:r>
              <a:rPr lang="en-US" dirty="0" smtClean="0"/>
              <a:t> 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sintase</a:t>
            </a:r>
            <a:r>
              <a:rPr lang="en-US" dirty="0" smtClean="0"/>
              <a:t> </a:t>
            </a:r>
            <a:r>
              <a:rPr lang="en-US" dirty="0" err="1" smtClean="0"/>
              <a:t>phytoene</a:t>
            </a:r>
            <a:r>
              <a:rPr lang="en-US" dirty="0" smtClean="0"/>
              <a:t> </a:t>
            </a:r>
            <a:r>
              <a:rPr lang="en-US" i="1" dirty="0" smtClean="0"/>
              <a:t>(</a:t>
            </a:r>
            <a:r>
              <a:rPr lang="en-US" i="1" dirty="0" err="1" smtClean="0"/>
              <a:t>psy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Transgen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mengkodekan</a:t>
            </a:r>
            <a:r>
              <a:rPr lang="en-US" dirty="0" smtClean="0"/>
              <a:t> </a:t>
            </a:r>
            <a:r>
              <a:rPr lang="en-US" dirty="0" err="1" smtClean="0"/>
              <a:t>sintase</a:t>
            </a:r>
            <a:r>
              <a:rPr lang="en-US" dirty="0" smtClean="0"/>
              <a:t> </a:t>
            </a:r>
            <a:r>
              <a:rPr lang="en-US" dirty="0" err="1" smtClean="0"/>
              <a:t>phytoene</a:t>
            </a:r>
            <a:r>
              <a:rPr lang="en-US" dirty="0" smtClean="0"/>
              <a:t> (</a:t>
            </a:r>
            <a:r>
              <a:rPr lang="en-US" dirty="0" err="1" smtClean="0"/>
              <a:t>Psy</a:t>
            </a:r>
            <a:r>
              <a:rPr lang="en-US" dirty="0" smtClean="0"/>
              <a:t>), yang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disintesis</a:t>
            </a:r>
            <a:r>
              <a:rPr lang="en-US" dirty="0" smtClean="0"/>
              <a:t> endogen </a:t>
            </a:r>
            <a:r>
              <a:rPr lang="en-US" dirty="0" err="1" smtClean="0"/>
              <a:t>geranylgeranyl-difosfat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phytoene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karoten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berwarna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kromofor</a:t>
            </a:r>
            <a:r>
              <a:rPr lang="en-US" dirty="0" smtClean="0"/>
              <a:t> </a:t>
            </a:r>
            <a:r>
              <a:rPr lang="en-US" dirty="0" err="1" smtClean="0"/>
              <a:t>triena</a:t>
            </a:r>
            <a:r>
              <a:rPr lang="en-US" dirty="0" smtClean="0"/>
              <a:t> (</a:t>
            </a:r>
            <a:r>
              <a:rPr lang="en-US" dirty="0" err="1" smtClean="0"/>
              <a:t>Burkhardt</a:t>
            </a:r>
            <a:r>
              <a:rPr lang="en-US" dirty="0" smtClean="0"/>
              <a:t> et al., 1997). 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8019288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Yang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mengkode</a:t>
            </a:r>
            <a:r>
              <a:rPr lang="en-US" dirty="0" smtClean="0"/>
              <a:t> </a:t>
            </a:r>
            <a:r>
              <a:rPr lang="en-US" dirty="0" err="1" smtClean="0"/>
              <a:t>desaturase</a:t>
            </a:r>
            <a:r>
              <a:rPr lang="en-US" dirty="0" smtClean="0"/>
              <a:t> </a:t>
            </a:r>
            <a:r>
              <a:rPr lang="en-US" dirty="0" err="1" smtClean="0"/>
              <a:t>karoten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 (</a:t>
            </a:r>
            <a:r>
              <a:rPr lang="en-US" dirty="0" err="1" smtClean="0"/>
              <a:t>crt</a:t>
            </a:r>
            <a:r>
              <a:rPr lang="en-US" dirty="0" smtClean="0"/>
              <a:t> I) yang 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konjugasi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. 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Psy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CRTI </a:t>
            </a:r>
            <a:r>
              <a:rPr lang="en-US" dirty="0" err="1" smtClean="0"/>
              <a:t>mengarah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likopen</a:t>
            </a:r>
            <a:r>
              <a:rPr lang="en-US" dirty="0" smtClean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kromofor</a:t>
            </a:r>
            <a:r>
              <a:rPr lang="en-US" dirty="0" smtClean="0"/>
              <a:t> </a:t>
            </a:r>
            <a:r>
              <a:rPr lang="en-US" dirty="0" err="1" smtClean="0"/>
              <a:t>undecaene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400288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Dari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fitoena</a:t>
            </a:r>
            <a:r>
              <a:rPr lang="en-US" dirty="0" smtClean="0"/>
              <a:t> (</a:t>
            </a:r>
            <a:r>
              <a:rPr lang="en-US" i="1" dirty="0" err="1" smtClean="0"/>
              <a:t>phytoene</a:t>
            </a:r>
            <a:r>
              <a:rPr lang="en-US" dirty="0" smtClean="0"/>
              <a:t>) </a:t>
            </a:r>
            <a:r>
              <a:rPr lang="en-US" dirty="0" err="1" smtClean="0"/>
              <a:t>desaturase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fitoena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likopena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Fitoena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biosintesis</a:t>
            </a:r>
            <a:r>
              <a:rPr lang="en-US" dirty="0" smtClean="0"/>
              <a:t> beta-</a:t>
            </a:r>
            <a:r>
              <a:rPr lang="en-US" dirty="0" err="1" smtClean="0"/>
              <a:t>karotena</a:t>
            </a:r>
            <a:r>
              <a:rPr lang="en-US" dirty="0" smtClean="0"/>
              <a:t>.</a:t>
            </a:r>
            <a:r>
              <a:rPr lang="en-US" dirty="0" smtClean="0"/>
              <a:t> </a:t>
            </a:r>
            <a:r>
              <a:rPr lang="en-US" dirty="0" err="1" smtClean="0"/>
              <a:t>E</a:t>
            </a:r>
            <a:r>
              <a:rPr lang="en-US" dirty="0" err="1" smtClean="0"/>
              <a:t>ndosperma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 </a:t>
            </a:r>
            <a:r>
              <a:rPr lang="en-US" dirty="0" err="1" smtClean="0"/>
              <a:t>bulir</a:t>
            </a:r>
            <a:r>
              <a:rPr lang="en-US" dirty="0" smtClean="0"/>
              <a:t> 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geranilgeranil-difosfat</a:t>
            </a:r>
            <a:r>
              <a:rPr lang="en-US" dirty="0" smtClean="0"/>
              <a:t> (GGDP),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dirty="0" err="1" smtClean="0"/>
              <a:t>prekursor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biosintesis</a:t>
            </a:r>
            <a:r>
              <a:rPr lang="en-US" dirty="0" smtClean="0"/>
              <a:t> </a:t>
            </a:r>
            <a:r>
              <a:rPr lang="en-US" dirty="0" smtClean="0"/>
              <a:t>beta-</a:t>
            </a:r>
            <a:r>
              <a:rPr lang="en-US" dirty="0" err="1" smtClean="0"/>
              <a:t>karotena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609600"/>
            <a:ext cx="4026408" cy="5577840"/>
          </a:xfrm>
        </p:spPr>
        <p:txBody>
          <a:bodyPr>
            <a:normAutofit/>
          </a:bodyPr>
          <a:lstStyle/>
          <a:p>
            <a:r>
              <a:rPr lang="en-US" dirty="0" smtClean="0"/>
              <a:t>GGDP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fitoena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 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fitoena</a:t>
            </a:r>
            <a:r>
              <a:rPr lang="en-US" dirty="0" smtClean="0"/>
              <a:t> </a:t>
            </a:r>
            <a:r>
              <a:rPr lang="en-US" dirty="0" err="1" smtClean="0"/>
              <a:t>sintase</a:t>
            </a:r>
            <a:r>
              <a:rPr lang="en-US" dirty="0" smtClean="0"/>
              <a:t> yang </a:t>
            </a:r>
            <a:r>
              <a:rPr lang="en-US" dirty="0" err="1" smtClean="0"/>
              <a:t>disandi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gen </a:t>
            </a:r>
            <a:r>
              <a:rPr lang="en-US" i="1" dirty="0" err="1" smtClean="0"/>
              <a:t>psy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 gen </a:t>
            </a:r>
            <a:r>
              <a:rPr lang="en-US" i="1" dirty="0" err="1" smtClean="0"/>
              <a:t>psy</a:t>
            </a:r>
            <a:r>
              <a:rPr lang="en-US" dirty="0" smtClean="0"/>
              <a:t> </a:t>
            </a:r>
            <a:r>
              <a:rPr lang="en-US" dirty="0" err="1" smtClean="0"/>
              <a:t>tersebut</a:t>
            </a:r>
            <a:r>
              <a:rPr lang="en-US" dirty="0" smtClean="0"/>
              <a:t> </a:t>
            </a:r>
            <a:r>
              <a:rPr lang="en-US" dirty="0" err="1" smtClean="0"/>
              <a:t>teredam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fitoena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Content Placeholder 4" descr="250px-Carotenoid.svg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05959" y="457200"/>
            <a:ext cx="4538041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Kontroversi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menyetujui</a:t>
            </a:r>
            <a:r>
              <a:rPr lang="en-US" dirty="0" smtClean="0"/>
              <a:t> </a:t>
            </a:r>
            <a:r>
              <a:rPr lang="en-US" dirty="0" err="1" smtClean="0"/>
              <a:t>budidaya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 </a:t>
            </a:r>
            <a:r>
              <a:rPr lang="en-US" dirty="0" err="1" smtClean="0"/>
              <a:t>ekosistem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a.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 yang </a:t>
            </a:r>
            <a:r>
              <a:rPr lang="en-US" dirty="0" err="1" smtClean="0"/>
              <a:t>ditanam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menularkan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mutasinya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smtClean="0"/>
              <a:t>lain.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b. 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melenceng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,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mengonsumsi</a:t>
            </a:r>
            <a:r>
              <a:rPr lang="en-US" dirty="0" smtClean="0"/>
              <a:t> </a:t>
            </a:r>
            <a:r>
              <a:rPr lang="en-US" dirty="0" err="1" smtClean="0"/>
              <a:t>padi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 </a:t>
            </a:r>
            <a:r>
              <a:rPr lang="en-US" dirty="0" err="1" smtClean="0"/>
              <a:t>kesehatan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id.wikipedia.org/wiki/Golden_Rice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fdib.tripod.com/e-zine/ez-wayan3.html</a:t>
            </a:r>
            <a:endParaRPr lang="en-US" dirty="0" smtClean="0"/>
          </a:p>
          <a:p>
            <a:r>
              <a:rPr lang="en-US" smtClean="0">
                <a:hlinkClick r:id="rId4"/>
              </a:rPr>
              <a:t>http</a:t>
            </a:r>
            <a:r>
              <a:rPr lang="en-US" smtClean="0">
                <a:hlinkClick r:id="rId4"/>
              </a:rPr>
              <a:t>://</a:t>
            </a:r>
            <a:r>
              <a:rPr lang="en-US" smtClean="0">
                <a:hlinkClick r:id="rId4"/>
              </a:rPr>
              <a:t>www.goldenrice.org/Content2-How/how1_sci.html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</TotalTime>
  <Words>186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By: fina nurul khotimah fithria aniatuzzahroh nurida oktafia </vt:lpstr>
      <vt:lpstr>Apa Itu Golden Rice?</vt:lpstr>
      <vt:lpstr>Sejarah Golden Rice</vt:lpstr>
      <vt:lpstr>Proses Rekayasa Genetika</vt:lpstr>
      <vt:lpstr>Slide 5</vt:lpstr>
      <vt:lpstr>Slide 6</vt:lpstr>
      <vt:lpstr>Slide 7</vt:lpstr>
      <vt:lpstr>Kontroversi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By: fina nurul khotimah fithria aniatuzzahroh nurida oktafia </dc:title>
  <dc:creator>RIDA</dc:creator>
  <cp:lastModifiedBy>RIDA</cp:lastModifiedBy>
  <cp:revision>2</cp:revision>
  <dcterms:created xsi:type="dcterms:W3CDTF">2012-05-13T12:14:49Z</dcterms:created>
  <dcterms:modified xsi:type="dcterms:W3CDTF">2012-05-13T13:28:28Z</dcterms:modified>
</cp:coreProperties>
</file>