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8348" y="719667"/>
            <a:ext cx="8030095" cy="5034669"/>
          </a:xfrm>
        </p:spPr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8348" y="5754336"/>
            <a:ext cx="8030095" cy="1103664"/>
          </a:xfrm>
        </p:spPr>
        <p:txBody>
          <a:bodyPr>
            <a:normAutofit fontScale="92500"/>
          </a:bodyPr>
          <a:lstStyle/>
          <a:p>
            <a:endParaRPr lang="fr-FR"/>
          </a:p>
          <a:p>
            <a:r>
              <a:rPr lang="fr-FR" sz="3000" b="1">
                <a:solidFill>
                  <a:schemeClr val="accent5">
                    <a:lumMod val="75000"/>
                    <a:lumOff val="25000"/>
                  </a:schemeClr>
                </a:solidFill>
              </a:rPr>
              <a:t> BOBINOSCOPE DE LA MAISON DE LA FEMME</a:t>
            </a:r>
            <a:endParaRPr lang="fr-FR" sz="3000" b="1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49" y="719667"/>
            <a:ext cx="8030096" cy="50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4660" y="1663363"/>
            <a:ext cx="6081539" cy="4418350"/>
          </a:xfrm>
        </p:spPr>
        <p:txBody>
          <a:bodyPr>
            <a:normAutofit fontScale="90000"/>
          </a:bodyPr>
          <a:lstStyle/>
          <a:p>
            <a:pPr algn="l" rtl="1"/>
            <a:r>
              <a:rPr lang="fr-FR" sz="2000"/>
              <a:t>Nom:                           djossou</a:t>
            </a:r>
            <a:br>
              <a:rPr lang="fr-FR" sz="2000"/>
            </a:br>
            <a:br>
              <a:rPr lang="fr-FR" sz="2000"/>
            </a:br>
            <a:r>
              <a:rPr lang="fr-FR" sz="2000"/>
              <a:t>prenom:                     blandine</a:t>
            </a:r>
            <a:br>
              <a:rPr lang="fr-FR" sz="2000"/>
            </a:br>
            <a:br>
              <a:rPr lang="fr-FR" sz="2000"/>
            </a:br>
            <a:r>
              <a:rPr lang="fr-FR" sz="2000"/>
              <a:t>age:                             24 ans</a:t>
            </a:r>
            <a:br>
              <a:rPr lang="fr-FR" sz="2000"/>
            </a:br>
            <a:br>
              <a:rPr lang="fr-FR" sz="2000"/>
            </a:br>
            <a:r>
              <a:rPr lang="fr-FR" sz="2000"/>
              <a:t>nombre d’enfants: 02</a:t>
            </a:r>
            <a:br>
              <a:rPr lang="fr-FR" sz="2000"/>
            </a:br>
            <a:br>
              <a:rPr lang="fr-FR" sz="20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br>
              <a:rPr lang="fr-FR" sz="1800"/>
            </a:br>
            <a:endParaRPr lang="fr-FR" sz="1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304" y="1663363"/>
            <a:ext cx="3879784" cy="44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191" y="1693333"/>
            <a:ext cx="6591038" cy="4422773"/>
          </a:xfrm>
        </p:spPr>
        <p:txBody>
          <a:bodyPr>
            <a:normAutofit fontScale="90000"/>
          </a:bodyPr>
          <a:lstStyle/>
          <a:p>
            <a:pPr algn="l" rtl="1"/>
            <a:r>
              <a:rPr lang="fr-FR" sz="2000"/>
              <a:t>Nom:                            adjessouvide</a:t>
            </a:r>
            <a:br>
              <a:rPr lang="fr-FR" sz="2000"/>
            </a:br>
            <a:br>
              <a:rPr lang="fr-FR" sz="2000"/>
            </a:br>
            <a:r>
              <a:rPr lang="fr-FR" sz="2000"/>
              <a:t>prenom:                      kouessiwa</a:t>
            </a:r>
            <a:br>
              <a:rPr lang="fr-FR" sz="2000"/>
            </a:br>
            <a:br>
              <a:rPr lang="fr-FR" sz="2000"/>
            </a:br>
            <a:r>
              <a:rPr lang="fr-FR" sz="2000"/>
              <a:t>age:                             30 ans</a:t>
            </a:r>
            <a:br>
              <a:rPr lang="fr-FR" sz="2000"/>
            </a:br>
            <a:br>
              <a:rPr lang="fr-FR" sz="2000"/>
            </a:br>
            <a:r>
              <a:rPr lang="fr-FR" sz="2000"/>
              <a:t>Nombre d’enfants : 03</a:t>
            </a:r>
            <a:br>
              <a:rPr lang="fr-FR" sz="2000"/>
            </a:br>
            <a:br>
              <a:rPr lang="fr-FR" sz="20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2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525" y="1693333"/>
            <a:ext cx="3445212" cy="44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1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4542" y="1802651"/>
            <a:ext cx="5961657" cy="4024313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   adama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prenoms:                     dedevi julienne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  27 ans 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Nombres d’enfants: 02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br>
              <a:rPr lang="fr-FR" sz="1800"/>
            </a:br>
            <a:endParaRPr lang="fr-FR" sz="1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22" r="6778"/>
          <a:stretch/>
        </p:blipFill>
        <p:spPr>
          <a:xfrm>
            <a:off x="835128" y="1802652"/>
            <a:ext cx="4120944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9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9764" y="1802652"/>
            <a:ext cx="6186436" cy="4024312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 gadessehoun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 julienne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 25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 03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51" r="10287"/>
          <a:stretch/>
        </p:blipFill>
        <p:spPr>
          <a:xfrm>
            <a:off x="857606" y="1802652"/>
            <a:ext cx="4075988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8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64424" y="1742710"/>
            <a:ext cx="5841775" cy="4024313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kiati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pauline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29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03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48" r="8183"/>
          <a:stretch/>
        </p:blipFill>
        <p:spPr>
          <a:xfrm>
            <a:off x="959056" y="1742711"/>
            <a:ext cx="4360709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192" y="1588436"/>
            <a:ext cx="6621008" cy="4493277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 adjogla 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jeannette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20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01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511" y="1588437"/>
            <a:ext cx="3475181" cy="44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9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0294" y="1573450"/>
            <a:ext cx="6725905" cy="4360067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 comlan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 nathalie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22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00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466" y="1573451"/>
            <a:ext cx="3415241" cy="43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6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9854" y="1622829"/>
            <a:ext cx="6276346" cy="4024313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 kokou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 adele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32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03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76"/>
          <a:stretch/>
        </p:blipFill>
        <p:spPr>
          <a:xfrm>
            <a:off x="962502" y="1622830"/>
            <a:ext cx="3866195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8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5250" y="1543481"/>
            <a:ext cx="6680949" cy="4375052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 honfin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  alice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 19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 : 02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1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438" y="1543481"/>
            <a:ext cx="3475182" cy="4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44838" y="1423660"/>
            <a:ext cx="6261361" cy="4225199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agbati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marie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32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04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33" t="-150" r="7773"/>
          <a:stretch/>
        </p:blipFill>
        <p:spPr>
          <a:xfrm>
            <a:off x="910055" y="1423660"/>
            <a:ext cx="3960152" cy="42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84720"/>
            <a:ext cx="10820400" cy="899115"/>
          </a:xfrm>
        </p:spPr>
        <p:txBody>
          <a:bodyPr/>
          <a:lstStyle/>
          <a:p>
            <a:r>
              <a:rPr lang="fr-FR" b="1">
                <a:solidFill>
                  <a:schemeClr val="accent5">
                    <a:lumMod val="90000"/>
                    <a:lumOff val="10000"/>
                  </a:schemeClr>
                </a:solidFill>
              </a:rPr>
              <a:t>Femmes enrolées pour le projet</a:t>
            </a:r>
            <a:endParaRPr lang="fr-FR" b="1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54" y="1333688"/>
            <a:ext cx="10951745" cy="47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4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54630" y="1592858"/>
            <a:ext cx="6051569" cy="4160837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 doumassi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 angele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 19 ans 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 01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33" t="-3391" r="8610"/>
          <a:stretch/>
        </p:blipFill>
        <p:spPr>
          <a:xfrm>
            <a:off x="1004011" y="1592858"/>
            <a:ext cx="4001063" cy="4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3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5545" y="1798230"/>
            <a:ext cx="7085551" cy="4240185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kokou 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prenoms: ayaba celine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32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03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524" y="1798231"/>
            <a:ext cx="3340315" cy="42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4602" y="1333687"/>
            <a:ext cx="4795280" cy="4315752"/>
          </a:xfrm>
        </p:spPr>
        <p:txBody>
          <a:bodyPr>
            <a:normAutofit fontScale="90000"/>
          </a:bodyPr>
          <a:lstStyle/>
          <a:p>
            <a:pPr algn="l" rtl="1"/>
            <a:r>
              <a:rPr lang="fr-FR" sz="1800"/>
              <a:t>Nom:         alowou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Prenoms: oboubé chantale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32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02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br>
              <a:rPr lang="fr-FR" sz="1800"/>
            </a:br>
            <a:r>
              <a:rPr lang="fr-FR" sz="1800"/>
              <a:t> </a:t>
            </a:r>
            <a:endParaRPr lang="fr-FR" sz="1800"/>
          </a:p>
        </p:txBody>
      </p:sp>
      <p:pic>
        <p:nvPicPr>
          <p:cNvPr id="10" name="Image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233" y="1318702"/>
            <a:ext cx="4315055" cy="43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24071" y="1513510"/>
            <a:ext cx="5257349" cy="4165899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hounlete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prenoms:            bernadette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19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d’ennfants:  01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br>
              <a:rPr lang="fr-FR" sz="1800"/>
            </a:br>
            <a:endParaRPr lang="fr-FR" sz="1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738" y="1513510"/>
            <a:ext cx="3898900" cy="41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8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9086" y="1558466"/>
            <a:ext cx="4810265" cy="4406239"/>
          </a:xfrm>
        </p:spPr>
        <p:txBody>
          <a:bodyPr>
            <a:normAutofit fontScale="90000"/>
          </a:bodyPr>
          <a:lstStyle/>
          <a:p>
            <a:pPr algn="l" rtl="1"/>
            <a:r>
              <a:rPr lang="fr-FR" sz="1800"/>
              <a:t>Nom:                           adjevi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 afi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 27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nombres d’enfants: 03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1800"/>
              <a:t> </a:t>
            </a: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599" y="1558467"/>
            <a:ext cx="4240825" cy="44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9617" y="1738290"/>
            <a:ext cx="5020060" cy="4135927"/>
          </a:xfrm>
        </p:spPr>
        <p:txBody>
          <a:bodyPr>
            <a:normAutofit fontScale="90000"/>
          </a:bodyPr>
          <a:lstStyle/>
          <a:p>
            <a:pPr algn="l" rtl="1"/>
            <a:r>
              <a:rPr lang="fr-FR" sz="2000"/>
              <a:t>Nom:                          deha</a:t>
            </a:r>
            <a:br>
              <a:rPr lang="fr-FR" sz="2000"/>
            </a:br>
            <a:br>
              <a:rPr lang="fr-FR" sz="2000"/>
            </a:br>
            <a:r>
              <a:rPr lang="fr-FR" sz="2000"/>
              <a:t>prenom:                    françine</a:t>
            </a:r>
            <a:br>
              <a:rPr lang="fr-FR" sz="2000"/>
            </a:br>
            <a:br>
              <a:rPr lang="fr-FR" sz="2000"/>
            </a:br>
            <a:r>
              <a:rPr lang="fr-FR" sz="2000"/>
              <a:t>age:                            26</a:t>
            </a:r>
            <a:br>
              <a:rPr lang="fr-FR" sz="2000"/>
            </a:br>
            <a:br>
              <a:rPr lang="fr-FR" sz="2000"/>
            </a:br>
            <a:r>
              <a:rPr lang="fr-FR" sz="2000"/>
              <a:t>nombre d’enfants: 02</a:t>
            </a:r>
            <a:br>
              <a:rPr lang="fr-FR" sz="2000"/>
            </a:br>
            <a:br>
              <a:rPr lang="fr-FR" sz="20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31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31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835" y="1738290"/>
            <a:ext cx="4150914" cy="41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3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9588" y="1618407"/>
            <a:ext cx="4960117" cy="4463306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 hounlete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prenoms:                   ayaba tinouvi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33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05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91" y="1618407"/>
            <a:ext cx="3866194" cy="44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09380" y="1633393"/>
            <a:ext cx="5796819" cy="4448322"/>
          </a:xfrm>
        </p:spPr>
        <p:txBody>
          <a:bodyPr>
            <a:normAutofit/>
          </a:bodyPr>
          <a:lstStyle/>
          <a:p>
            <a:pPr algn="l" rtl="1"/>
            <a:r>
              <a:rPr lang="fr-FR" sz="1800"/>
              <a:t>Nom:                          tetevi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prenom:                    dede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33 ans 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03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484" y="1633393"/>
            <a:ext cx="4169413" cy="44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5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9646" y="1536049"/>
            <a:ext cx="6066553" cy="4418374"/>
          </a:xfrm>
        </p:spPr>
        <p:txBody>
          <a:bodyPr>
            <a:normAutofit fontScale="90000"/>
          </a:bodyPr>
          <a:lstStyle/>
          <a:p>
            <a:pPr algn="l" rtl="1"/>
            <a:r>
              <a:rPr lang="fr-FR" sz="1800"/>
              <a:t>Nom:                          koumado</a:t>
            </a:r>
            <a:br>
              <a:rPr lang="fr-FR" sz="1800"/>
            </a:br>
            <a:br>
              <a:rPr lang="fr-FR" sz="1800"/>
            </a:br>
            <a:r>
              <a:rPr lang="fr-FR" sz="1800"/>
              <a:t>prenoms:                  a. pascaline</a:t>
            </a:r>
            <a:br>
              <a:rPr lang="fr-FR" sz="1800"/>
            </a:br>
            <a:br>
              <a:rPr lang="fr-FR" sz="1800"/>
            </a:br>
            <a:r>
              <a:rPr lang="fr-FR" sz="1800"/>
              <a:t>age:                            20 ans</a:t>
            </a:r>
            <a:br>
              <a:rPr lang="fr-FR" sz="1800"/>
            </a:br>
            <a:br>
              <a:rPr lang="fr-FR" sz="1800"/>
            </a:br>
            <a:r>
              <a:rPr lang="fr-FR" sz="1800"/>
              <a:t>nombre d’enfants: 01</a:t>
            </a: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br>
              <a:rPr lang="fr-FR" sz="1800"/>
            </a:br>
            <a:r>
              <a:rPr lang="fr-FR" sz="2800">
                <a:solidFill>
                  <a:schemeClr val="accent4">
                    <a:lumMod val="75000"/>
                  </a:schemeClr>
                </a:solidFill>
              </a:rPr>
              <a:t>la maison de la femme</a:t>
            </a:r>
            <a:endParaRPr lang="fr-FR" sz="280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569" y="1536049"/>
            <a:ext cx="4149519" cy="44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3714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21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Traînée de condensation</vt:lpstr>
      <vt:lpstr>Présentation PowerPoint</vt:lpstr>
      <vt:lpstr>Femmes enrolées pour le projet</vt:lpstr>
      <vt:lpstr>Nom:         alowou  Prenoms: oboubé chantale  Age:           32 ans  nombre d’enfants: 02         la maison de la femme  </vt:lpstr>
      <vt:lpstr>Nom:                    hounlete  prenoms:            bernadette  age:                     19 ans  nombre d’ennfants:  01       la maison de la femme </vt:lpstr>
      <vt:lpstr>Nom:                           adjevi  prenom:                     afi  age:                             27 ans  nombres d’enfants: 03           la maison de la femme</vt:lpstr>
      <vt:lpstr>Nom:                          deha  prenom:                    françine  age:                            26  nombre d’enfants: 02          la maison de la femme</vt:lpstr>
      <vt:lpstr>Nom:                           hounlete  prenoms:                   ayaba tinouvi  age:                            33  nombre d’enfants: 05          la maison de la femme</vt:lpstr>
      <vt:lpstr>Nom:                          tetevi  prenom:                    dede  age:                            33 ans   nombre d’enfants: 03         la maison de la femme</vt:lpstr>
      <vt:lpstr>Nom:                          koumado  prenoms:                  a. pascaline  age:                            20 ans  nombre d’enfants: 01          la maison de la femme</vt:lpstr>
      <vt:lpstr>Nom:                           djossou  prenom:                     blandine  age:                             24 ans  nombre d’enfants: 02         la maison de la femme </vt:lpstr>
      <vt:lpstr>Nom:                            adjessouvide  prenom:                      kouessiwa  age:                             30 ans  Nombre d’enfants : 03          la maison de la femme</vt:lpstr>
      <vt:lpstr>Nom:                             adama  prenoms:                     dedevi julienne  age:                              27 ans   Nombres d’enfants: 02       la maison de la femme </vt:lpstr>
      <vt:lpstr>Nom:                           gadessehoun  prenom:                     julienne  age:                             25 ans  Nombre d’enfants:  03        la maison de la femme</vt:lpstr>
      <vt:lpstr>Nom:                          kiati  prenom:                    pauline  age:                            29 ans  Nombre d’enfants: 03        la maison de la femme</vt:lpstr>
      <vt:lpstr>Nom:                           adjogla   prenom:                    jeannette  age:                            20 ans  nombre d’enfants: 01         la maison de la femme</vt:lpstr>
      <vt:lpstr>Nom:                           comlan  prenom:                     nathalie  age:                            22 ans  Nombre d’enfants: 00         la maison de la femme</vt:lpstr>
      <vt:lpstr>Nom:                           kokou  prenom:                     adele  age:                            32 ans  nombre d’enfants: 03        la maison de la femme</vt:lpstr>
      <vt:lpstr>Nom:                           honfin  prenom:                      alice  age:                             19 ans  nombre d’enfants : 02         la maison de la femme</vt:lpstr>
      <vt:lpstr>Nom:                          agbati  prenom:                    marie  age:                            32 ans  nombre d’enfants: 04         la maison de la femme</vt:lpstr>
      <vt:lpstr>Nom:                           doumassi  prenom:                     angele  age:                             19 ans   nombre d’enfants:  01        la maison de la femme</vt:lpstr>
      <vt:lpstr>Nom: kokou   prenoms: ayaba celine  age: 32  nombre d’enfants: 03         la maison de la femme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revision>1</cp:revision>
  <dcterms:modified xsi:type="dcterms:W3CDTF">2018-07-03T12:42:07Z</dcterms:modified>
</cp:coreProperties>
</file>